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73" r:id="rId2"/>
    <p:sldId id="274" r:id="rId3"/>
    <p:sldId id="275" r:id="rId4"/>
    <p:sldId id="276" r:id="rId5"/>
    <p:sldId id="277" r:id="rId6"/>
    <p:sldId id="278" r:id="rId7"/>
    <p:sldId id="279" r:id="rId8"/>
    <p:sldId id="281" r:id="rId9"/>
    <p:sldId id="280"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404040"/>
    <a:srgbClr val="D9EBBC"/>
    <a:srgbClr val="003049"/>
    <a:srgbClr val="006092"/>
    <a:srgbClr val="EF4630"/>
    <a:srgbClr val="FFD400"/>
    <a:srgbClr val="44C8F5"/>
    <a:srgbClr val="9FCD58"/>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3015" autoAdjust="0"/>
    <p:restoredTop sz="94664" autoAdjust="0"/>
  </p:normalViewPr>
  <p:slideViewPr>
    <p:cSldViewPr snapToGrid="0" snapToObjects="1">
      <p:cViewPr varScale="1">
        <p:scale>
          <a:sx n="77" d="100"/>
          <a:sy n="77" d="100"/>
        </p:scale>
        <p:origin x="174" y="90"/>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percentStacked"/>
        <c:varyColors val="0"/>
        <c:ser>
          <c:idx val="0"/>
          <c:order val="0"/>
          <c:tx>
            <c:strRef>
              <c:f>Sheet1!$B$1</c:f>
              <c:strCache>
                <c:ptCount val="1"/>
                <c:pt idx="0">
                  <c:v>Series 1</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ACAE-433B-B164-446C2183B4ED}"/>
            </c:ext>
          </c:extLst>
        </c:ser>
        <c:ser>
          <c:idx val="1"/>
          <c:order val="1"/>
          <c:tx>
            <c:strRef>
              <c:f>Sheet1!$C$1</c:f>
              <c:strCache>
                <c:ptCount val="1"/>
                <c:pt idx="0">
                  <c:v>Series 2</c:v>
                </c:pt>
              </c:strCache>
            </c:strRef>
          </c:tx>
          <c:spPr>
            <a:solidFill>
              <a:schemeClr val="accent1"/>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ACAE-433B-B164-446C2183B4ED}"/>
            </c:ext>
          </c:extLst>
        </c:ser>
        <c:ser>
          <c:idx val="2"/>
          <c:order val="2"/>
          <c:tx>
            <c:strRef>
              <c:f>Sheet1!$D$1</c:f>
              <c:strCache>
                <c:ptCount val="1"/>
                <c:pt idx="0">
                  <c:v>Series 3</c:v>
                </c:pt>
              </c:strCache>
            </c:strRef>
          </c:tx>
          <c:spPr>
            <a:solidFill>
              <a:schemeClr val="accent3"/>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ACAE-433B-B164-446C2183B4ED}"/>
            </c:ext>
          </c:extLst>
        </c:ser>
        <c:dLbls>
          <c:showLegendKey val="0"/>
          <c:showVal val="0"/>
          <c:showCatName val="0"/>
          <c:showSerName val="0"/>
          <c:showPercent val="0"/>
          <c:showBubbleSize val="0"/>
        </c:dLbls>
        <c:gapWidth val="150"/>
        <c:overlap val="100"/>
        <c:axId val="475955952"/>
        <c:axId val="475956608"/>
      </c:barChart>
      <c:catAx>
        <c:axId val="47595595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00" b="0" i="0" u="none" strike="noStrike" kern="1200" baseline="0">
                <a:solidFill>
                  <a:schemeClr val="tx1">
                    <a:lumMod val="50000"/>
                    <a:lumOff val="50000"/>
                  </a:schemeClr>
                </a:solidFill>
                <a:latin typeface="Montserrat" panose="00000500000000000000" pitchFamily="50" charset="0"/>
                <a:ea typeface="+mn-ea"/>
                <a:cs typeface="+mn-cs"/>
              </a:defRPr>
            </a:pPr>
            <a:endParaRPr lang="en-US"/>
          </a:p>
        </c:txPr>
        <c:crossAx val="475956608"/>
        <c:crosses val="autoZero"/>
        <c:auto val="1"/>
        <c:lblAlgn val="ctr"/>
        <c:lblOffset val="100"/>
        <c:noMultiLvlLbl val="0"/>
      </c:catAx>
      <c:valAx>
        <c:axId val="475956608"/>
        <c:scaling>
          <c:orientation val="minMax"/>
        </c:scaling>
        <c:delete val="0"/>
        <c:axPos val="l"/>
        <c:majorGridlines>
          <c:spPr>
            <a:ln w="9525" cap="flat" cmpd="sng" algn="ctr">
              <a:solidFill>
                <a:schemeClr val="tx1">
                  <a:lumMod val="15000"/>
                  <a:lumOff val="85000"/>
                </a:schemeClr>
              </a:solidFill>
              <a:round/>
            </a:ln>
            <a:effectLst/>
          </c:spPr>
        </c:majorGridlines>
        <c:numFmt formatCode="0%" sourceLinked="1"/>
        <c:majorTickMark val="none"/>
        <c:minorTickMark val="none"/>
        <c:tickLblPos val="nextTo"/>
        <c:spPr>
          <a:noFill/>
          <a:ln>
            <a:noFill/>
          </a:ln>
          <a:effectLst/>
        </c:spPr>
        <c:txPr>
          <a:bodyPr rot="-60000000" spcFirstLastPara="1" vertOverflow="ellipsis" vert="horz" wrap="square" anchor="ctr" anchorCtr="1"/>
          <a:lstStyle/>
          <a:p>
            <a:pPr>
              <a:defRPr sz="800" b="0" i="0" u="none" strike="noStrike" kern="1200" baseline="0">
                <a:solidFill>
                  <a:schemeClr val="tx1">
                    <a:lumMod val="50000"/>
                    <a:lumOff val="50000"/>
                  </a:schemeClr>
                </a:solidFill>
                <a:latin typeface="Montserrat" panose="00000500000000000000" pitchFamily="50" charset="0"/>
                <a:ea typeface="+mn-ea"/>
                <a:cs typeface="+mn-cs"/>
              </a:defRPr>
            </a:pPr>
            <a:endParaRPr lang="en-US"/>
          </a:p>
        </c:txPr>
        <c:crossAx val="475955952"/>
        <c:crosses val="autoZero"/>
        <c:crossBetween val="between"/>
      </c:valAx>
      <c:spPr>
        <a:noFill/>
        <a:ln>
          <a:noFill/>
        </a:ln>
        <a:effectLst/>
      </c:spPr>
    </c:plotArea>
    <c:legend>
      <c:legendPos val="b"/>
      <c:overlay val="0"/>
      <c:spPr>
        <a:noFill/>
        <a:ln>
          <a:noFill/>
        </a:ln>
        <a:effectLst/>
      </c:spPr>
      <c:txPr>
        <a:bodyPr rot="0" spcFirstLastPara="1" vertOverflow="ellipsis" vert="horz" wrap="square" anchor="ctr" anchorCtr="1"/>
        <a:lstStyle/>
        <a:p>
          <a:pPr>
            <a:defRPr sz="800" b="0" i="0" u="none" strike="noStrike" kern="1200" baseline="0">
              <a:solidFill>
                <a:schemeClr val="tx1">
                  <a:lumMod val="50000"/>
                  <a:lumOff val="50000"/>
                </a:schemeClr>
              </a:solidFill>
              <a:latin typeface="Montserrat" panose="00000500000000000000" pitchFamily="50" charset="0"/>
              <a:ea typeface="+mn-ea"/>
              <a:cs typeface="+mn-cs"/>
            </a:defRPr>
          </a:pPr>
          <a:endParaRPr lang="en-US"/>
        </a:p>
      </c:txPr>
    </c:legend>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11/12/2017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11/12/2017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211350312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218580496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75641128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184437025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68611291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362743260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279206144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416381869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6348529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574976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Picture Placeholder 17">
            <a:extLst>
              <a:ext uri="{FF2B5EF4-FFF2-40B4-BE49-F238E27FC236}">
                <a16:creationId xmlns:a16="http://schemas.microsoft.com/office/drawing/2014/main" id="{3926FDCF-B8C6-4093-9250-439BDB33AB7F}"/>
              </a:ext>
            </a:extLst>
          </p:cNvPr>
          <p:cNvSpPr>
            <a:spLocks noGrp="1"/>
          </p:cNvSpPr>
          <p:nvPr>
            <p:ph type="pic" sz="quarter" idx="12" hasCustomPrompt="1"/>
          </p:nvPr>
        </p:nvSpPr>
        <p:spPr>
          <a:xfrm>
            <a:off x="2" y="2"/>
            <a:ext cx="12191999" cy="3680299"/>
          </a:xfrm>
          <a:custGeom>
            <a:avLst/>
            <a:gdLst>
              <a:gd name="connsiteX0" fmla="*/ 0 w 12191999"/>
              <a:gd name="connsiteY0" fmla="*/ 0 h 3680299"/>
              <a:gd name="connsiteX1" fmla="*/ 12191999 w 12191999"/>
              <a:gd name="connsiteY1" fmla="*/ 0 h 3680299"/>
              <a:gd name="connsiteX2" fmla="*/ 12191999 w 12191999"/>
              <a:gd name="connsiteY2" fmla="*/ 3488871 h 3680299"/>
              <a:gd name="connsiteX3" fmla="*/ 6865781 w 12191999"/>
              <a:gd name="connsiteY3" fmla="*/ 3680299 h 3680299"/>
              <a:gd name="connsiteX4" fmla="*/ 6874103 w 12191999"/>
              <a:gd name="connsiteY4" fmla="*/ 3597729 h 3680299"/>
              <a:gd name="connsiteX5" fmla="*/ 5981474 w 12191999"/>
              <a:gd name="connsiteY5" fmla="*/ 2705100 h 3680299"/>
              <a:gd name="connsiteX6" fmla="*/ 5106981 w 12191999"/>
              <a:gd name="connsiteY6" fmla="*/ 3417833 h 3680299"/>
              <a:gd name="connsiteX7" fmla="*/ 5105383 w 12191999"/>
              <a:gd name="connsiteY7" fmla="*/ 3433676 h 3680299"/>
              <a:gd name="connsiteX8" fmla="*/ 0 w 12191999"/>
              <a:gd name="connsiteY8" fmla="*/ 3256643 h 36802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2191999" h="3680299">
                <a:moveTo>
                  <a:pt x="0" y="0"/>
                </a:moveTo>
                <a:lnTo>
                  <a:pt x="12191999" y="0"/>
                </a:lnTo>
                <a:lnTo>
                  <a:pt x="12191999" y="3488871"/>
                </a:lnTo>
                <a:lnTo>
                  <a:pt x="6865781" y="3680299"/>
                </a:lnTo>
                <a:lnTo>
                  <a:pt x="6874103" y="3597729"/>
                </a:lnTo>
                <a:cubicBezTo>
                  <a:pt x="6874103" y="3104744"/>
                  <a:pt x="6474459" y="2705100"/>
                  <a:pt x="5981474" y="2705100"/>
                </a:cubicBezTo>
                <a:cubicBezTo>
                  <a:pt x="5550113" y="2705100"/>
                  <a:pt x="5190215" y="3011077"/>
                  <a:pt x="5106981" y="3417833"/>
                </a:cubicBezTo>
                <a:lnTo>
                  <a:pt x="5105383" y="3433676"/>
                </a:lnTo>
                <a:lnTo>
                  <a:pt x="0" y="3256643"/>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21" name="Picture Placeholder 20">
            <a:extLst>
              <a:ext uri="{FF2B5EF4-FFF2-40B4-BE49-F238E27FC236}">
                <a16:creationId xmlns:a16="http://schemas.microsoft.com/office/drawing/2014/main" id="{9DC6627D-18A3-4DCD-BFAA-C58878A8827F}"/>
              </a:ext>
            </a:extLst>
          </p:cNvPr>
          <p:cNvSpPr>
            <a:spLocks noGrp="1"/>
          </p:cNvSpPr>
          <p:nvPr>
            <p:ph type="pic" sz="quarter" idx="13" hasCustomPrompt="1"/>
          </p:nvPr>
        </p:nvSpPr>
        <p:spPr>
          <a:xfrm>
            <a:off x="5190673" y="2806927"/>
            <a:ext cx="1581602" cy="1581602"/>
          </a:xfrm>
          <a:custGeom>
            <a:avLst/>
            <a:gdLst>
              <a:gd name="connsiteX0" fmla="*/ 790801 w 1581602"/>
              <a:gd name="connsiteY0" fmla="*/ 0 h 1581602"/>
              <a:gd name="connsiteX1" fmla="*/ 1581602 w 1581602"/>
              <a:gd name="connsiteY1" fmla="*/ 790801 h 1581602"/>
              <a:gd name="connsiteX2" fmla="*/ 790801 w 1581602"/>
              <a:gd name="connsiteY2" fmla="*/ 1581602 h 1581602"/>
              <a:gd name="connsiteX3" fmla="*/ 0 w 1581602"/>
              <a:gd name="connsiteY3" fmla="*/ 790801 h 1581602"/>
              <a:gd name="connsiteX4" fmla="*/ 790801 w 1581602"/>
              <a:gd name="connsiteY4" fmla="*/ 0 h 15816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581602" h="1581602">
                <a:moveTo>
                  <a:pt x="790801" y="0"/>
                </a:moveTo>
                <a:cubicBezTo>
                  <a:pt x="1227548" y="0"/>
                  <a:pt x="1581602" y="354054"/>
                  <a:pt x="1581602" y="790801"/>
                </a:cubicBezTo>
                <a:cubicBezTo>
                  <a:pt x="1581602" y="1227548"/>
                  <a:pt x="1227548" y="1581602"/>
                  <a:pt x="790801" y="1581602"/>
                </a:cubicBezTo>
                <a:cubicBezTo>
                  <a:pt x="354054" y="1581602"/>
                  <a:pt x="0" y="1227548"/>
                  <a:pt x="0" y="790801"/>
                </a:cubicBezTo>
                <a:cubicBezTo>
                  <a:pt x="0" y="354054"/>
                  <a:pt x="354054" y="0"/>
                  <a:pt x="790801"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35997299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6">
            <a:extLst>
              <a:ext uri="{FF2B5EF4-FFF2-40B4-BE49-F238E27FC236}">
                <a16:creationId xmlns:a16="http://schemas.microsoft.com/office/drawing/2014/main" id="{65FF4FF1-7760-4782-85B3-59DCEDF98116}"/>
              </a:ext>
            </a:extLst>
          </p:cNvPr>
          <p:cNvSpPr>
            <a:spLocks noGrp="1"/>
          </p:cNvSpPr>
          <p:nvPr>
            <p:ph type="pic" sz="quarter" idx="12" hasCustomPrompt="1"/>
          </p:nvPr>
        </p:nvSpPr>
        <p:spPr>
          <a:xfrm>
            <a:off x="0" y="4991100"/>
            <a:ext cx="6579806" cy="191135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808750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6">
            <a:extLst>
              <a:ext uri="{FF2B5EF4-FFF2-40B4-BE49-F238E27FC236}">
                <a16:creationId xmlns:a16="http://schemas.microsoft.com/office/drawing/2014/main" id="{65FF4FF1-7760-4782-85B3-59DCEDF98116}"/>
              </a:ext>
            </a:extLst>
          </p:cNvPr>
          <p:cNvSpPr>
            <a:spLocks noGrp="1"/>
          </p:cNvSpPr>
          <p:nvPr>
            <p:ph type="pic" sz="quarter" idx="12" hasCustomPrompt="1"/>
          </p:nvPr>
        </p:nvSpPr>
        <p:spPr>
          <a:xfrm>
            <a:off x="0" y="0"/>
            <a:ext cx="6562842" cy="690245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054230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a:xfrm>
            <a:off x="5806282" y="5850100"/>
            <a:ext cx="579436" cy="579440"/>
          </a:xfrm>
          <a:prstGeom prst="rect">
            <a:avLst/>
          </a:prstGeom>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5850CCD9-FD2E-4773-A5C2-E176E5F8103D}"/>
              </a:ext>
            </a:extLst>
          </p:cNvPr>
          <p:cNvSpPr>
            <a:spLocks noGrp="1"/>
          </p:cNvSpPr>
          <p:nvPr>
            <p:ph type="pic" sz="quarter" idx="12" hasCustomPrompt="1"/>
          </p:nvPr>
        </p:nvSpPr>
        <p:spPr>
          <a:xfrm>
            <a:off x="0" y="0"/>
            <a:ext cx="12192000" cy="685800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6840097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0" name="Picture Placeholder 6">
            <a:extLst>
              <a:ext uri="{FF2B5EF4-FFF2-40B4-BE49-F238E27FC236}">
                <a16:creationId xmlns:a16="http://schemas.microsoft.com/office/drawing/2014/main" id="{1A4E638C-6E89-46CB-B4C1-D33309C22495}"/>
              </a:ext>
            </a:extLst>
          </p:cNvPr>
          <p:cNvSpPr>
            <a:spLocks noGrp="1"/>
          </p:cNvSpPr>
          <p:nvPr>
            <p:ph type="pic" sz="quarter" idx="15" hasCustomPrompt="1"/>
          </p:nvPr>
        </p:nvSpPr>
        <p:spPr>
          <a:xfrm>
            <a:off x="4365706" y="1714500"/>
            <a:ext cx="3460588" cy="1883063"/>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1" name="Picture Placeholder 6">
            <a:extLst>
              <a:ext uri="{FF2B5EF4-FFF2-40B4-BE49-F238E27FC236}">
                <a16:creationId xmlns:a16="http://schemas.microsoft.com/office/drawing/2014/main" id="{0169DAD9-8795-4E77-9A4B-8B8B2B63DD12}"/>
              </a:ext>
            </a:extLst>
          </p:cNvPr>
          <p:cNvSpPr>
            <a:spLocks noGrp="1"/>
          </p:cNvSpPr>
          <p:nvPr>
            <p:ph type="pic" sz="quarter" idx="16" hasCustomPrompt="1"/>
          </p:nvPr>
        </p:nvSpPr>
        <p:spPr>
          <a:xfrm>
            <a:off x="7893212" y="1714500"/>
            <a:ext cx="3460588" cy="1883063"/>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9" name="Picture Placeholder 6">
            <a:extLst>
              <a:ext uri="{FF2B5EF4-FFF2-40B4-BE49-F238E27FC236}">
                <a16:creationId xmlns:a16="http://schemas.microsoft.com/office/drawing/2014/main" id="{F1EFFEC6-91A7-4802-9D01-4F5E0364145E}"/>
              </a:ext>
            </a:extLst>
          </p:cNvPr>
          <p:cNvSpPr>
            <a:spLocks noGrp="1"/>
          </p:cNvSpPr>
          <p:nvPr>
            <p:ph type="pic" sz="quarter" idx="14" hasCustomPrompt="1"/>
          </p:nvPr>
        </p:nvSpPr>
        <p:spPr>
          <a:xfrm>
            <a:off x="838200" y="1714500"/>
            <a:ext cx="3460588" cy="1883063"/>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l">
              <a:defRPr sz="3000">
                <a:latin typeface="Roboto" panose="02000000000000000000" pitchFamily="2" charset="0"/>
                <a:ea typeface="Roboto" panose="02000000000000000000" pitchFamily="2"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1094924"/>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sz="1200" b="0" i="0">
                <a:latin typeface="Montserrat "/>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7326374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31_01">
    <p:spTree>
      <p:nvGrpSpPr>
        <p:cNvPr id="1" name=""/>
        <p:cNvGrpSpPr/>
        <p:nvPr/>
      </p:nvGrpSpPr>
      <p:grpSpPr>
        <a:xfrm>
          <a:off x="0" y="0"/>
          <a:ext cx="0" cy="0"/>
          <a:chOff x="0" y="0"/>
          <a:chExt cx="0" cy="0"/>
        </a:xfrm>
      </p:grpSpPr>
      <p:sp>
        <p:nvSpPr>
          <p:cNvPr id="4" name="Title 3"/>
          <p:cNvSpPr>
            <a:spLocks noGrp="1"/>
          </p:cNvSpPr>
          <p:nvPr>
            <p:ph type="title"/>
          </p:nvPr>
        </p:nvSpPr>
        <p:spPr>
          <a:xfrm>
            <a:off x="838200" y="611595"/>
            <a:ext cx="10515600" cy="680223"/>
          </a:xfrm>
          <a:prstGeom prst="rect">
            <a:avLst/>
          </a:prstGeom>
        </p:spPr>
        <p:txBody>
          <a:bodyPr>
            <a:normAutofit/>
          </a:bodyPr>
          <a:lstStyle>
            <a:lvl1pPr algn="l">
              <a:defRPr sz="3000">
                <a:latin typeface="Roboto" panose="02000000000000000000" pitchFamily="2" charset="0"/>
                <a:ea typeface="Roboto" panose="02000000000000000000" pitchFamily="2"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1094924"/>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sz="1200" b="0" i="0">
                <a:latin typeface="Montserrat "/>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p>
            <a:fld id="{E72B8170-242D-42EF-8B64-B507C79780AD}" type="slidenum">
              <a:rPr lang="en-US" smtClean="0"/>
              <a:pPr/>
              <a:t>‹#›</a:t>
            </a:fld>
            <a:endParaRPr lang="en-US" dirty="0"/>
          </a:p>
        </p:txBody>
      </p:sp>
      <p:sp>
        <p:nvSpPr>
          <p:cNvPr id="16" name="Picture Placeholder 15">
            <a:extLst>
              <a:ext uri="{FF2B5EF4-FFF2-40B4-BE49-F238E27FC236}">
                <a16:creationId xmlns:a16="http://schemas.microsoft.com/office/drawing/2014/main" id="{C356FD42-F4C8-49EC-B88C-BB23E2548E55}"/>
              </a:ext>
            </a:extLst>
          </p:cNvPr>
          <p:cNvSpPr>
            <a:spLocks noGrp="1"/>
          </p:cNvSpPr>
          <p:nvPr>
            <p:ph type="pic" sz="quarter" idx="14" hasCustomPrompt="1"/>
          </p:nvPr>
        </p:nvSpPr>
        <p:spPr>
          <a:xfrm>
            <a:off x="838201" y="1804868"/>
            <a:ext cx="3117573" cy="2218966"/>
          </a:xfrm>
          <a:custGeom>
            <a:avLst/>
            <a:gdLst>
              <a:gd name="connsiteX0" fmla="*/ 0 w 3117573"/>
              <a:gd name="connsiteY0" fmla="*/ 0 h 2218966"/>
              <a:gd name="connsiteX1" fmla="*/ 3117573 w 3117573"/>
              <a:gd name="connsiteY1" fmla="*/ 0 h 2218966"/>
              <a:gd name="connsiteX2" fmla="*/ 3117573 w 3117573"/>
              <a:gd name="connsiteY2" fmla="*/ 2218966 h 2218966"/>
              <a:gd name="connsiteX3" fmla="*/ 0 w 3117573"/>
              <a:gd name="connsiteY3" fmla="*/ 2218966 h 2218966"/>
            </a:gdLst>
            <a:ahLst/>
            <a:cxnLst>
              <a:cxn ang="0">
                <a:pos x="connsiteX0" y="connsiteY0"/>
              </a:cxn>
              <a:cxn ang="0">
                <a:pos x="connsiteX1" y="connsiteY1"/>
              </a:cxn>
              <a:cxn ang="0">
                <a:pos x="connsiteX2" y="connsiteY2"/>
              </a:cxn>
              <a:cxn ang="0">
                <a:pos x="connsiteX3" y="connsiteY3"/>
              </a:cxn>
            </a:cxnLst>
            <a:rect l="l" t="t" r="r" b="b"/>
            <a:pathLst>
              <a:path w="3117573" h="2218966">
                <a:moveTo>
                  <a:pt x="0" y="0"/>
                </a:moveTo>
                <a:lnTo>
                  <a:pt x="3117573" y="0"/>
                </a:lnTo>
                <a:lnTo>
                  <a:pt x="3117573" y="2218966"/>
                </a:lnTo>
                <a:lnTo>
                  <a:pt x="0" y="2218966"/>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8" name="Picture Placeholder 17">
            <a:extLst>
              <a:ext uri="{FF2B5EF4-FFF2-40B4-BE49-F238E27FC236}">
                <a16:creationId xmlns:a16="http://schemas.microsoft.com/office/drawing/2014/main" id="{CCBD48D1-10C3-424C-9A3D-45823A17F929}"/>
              </a:ext>
            </a:extLst>
          </p:cNvPr>
          <p:cNvSpPr>
            <a:spLocks noGrp="1"/>
          </p:cNvSpPr>
          <p:nvPr>
            <p:ph type="pic" sz="quarter" idx="15" hasCustomPrompt="1"/>
          </p:nvPr>
        </p:nvSpPr>
        <p:spPr>
          <a:xfrm>
            <a:off x="838201" y="4006289"/>
            <a:ext cx="4314370" cy="1513449"/>
          </a:xfrm>
          <a:custGeom>
            <a:avLst/>
            <a:gdLst>
              <a:gd name="connsiteX0" fmla="*/ 0 w 4314370"/>
              <a:gd name="connsiteY0" fmla="*/ 0 h 1513449"/>
              <a:gd name="connsiteX1" fmla="*/ 4314370 w 4314370"/>
              <a:gd name="connsiteY1" fmla="*/ 0 h 1513449"/>
              <a:gd name="connsiteX2" fmla="*/ 4314370 w 4314370"/>
              <a:gd name="connsiteY2" fmla="*/ 1513449 h 1513449"/>
              <a:gd name="connsiteX3" fmla="*/ 0 w 4314370"/>
              <a:gd name="connsiteY3" fmla="*/ 1513449 h 1513449"/>
            </a:gdLst>
            <a:ahLst/>
            <a:cxnLst>
              <a:cxn ang="0">
                <a:pos x="connsiteX0" y="connsiteY0"/>
              </a:cxn>
              <a:cxn ang="0">
                <a:pos x="connsiteX1" y="connsiteY1"/>
              </a:cxn>
              <a:cxn ang="0">
                <a:pos x="connsiteX2" y="connsiteY2"/>
              </a:cxn>
              <a:cxn ang="0">
                <a:pos x="connsiteX3" y="connsiteY3"/>
              </a:cxn>
            </a:cxnLst>
            <a:rect l="l" t="t" r="r" b="b"/>
            <a:pathLst>
              <a:path w="4314370" h="1513449">
                <a:moveTo>
                  <a:pt x="0" y="0"/>
                </a:moveTo>
                <a:lnTo>
                  <a:pt x="4314370" y="0"/>
                </a:lnTo>
                <a:lnTo>
                  <a:pt x="4314370" y="1513449"/>
                </a:lnTo>
                <a:lnTo>
                  <a:pt x="0" y="1513449"/>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20" name="Picture Placeholder 19">
            <a:extLst>
              <a:ext uri="{FF2B5EF4-FFF2-40B4-BE49-F238E27FC236}">
                <a16:creationId xmlns:a16="http://schemas.microsoft.com/office/drawing/2014/main" id="{5F438CAD-29D8-41F2-B35D-D8CA3B1BC779}"/>
              </a:ext>
            </a:extLst>
          </p:cNvPr>
          <p:cNvSpPr>
            <a:spLocks noGrp="1"/>
          </p:cNvSpPr>
          <p:nvPr>
            <p:ph type="pic" sz="quarter" idx="16" hasCustomPrompt="1"/>
          </p:nvPr>
        </p:nvSpPr>
        <p:spPr>
          <a:xfrm>
            <a:off x="3955773" y="1804865"/>
            <a:ext cx="4601027" cy="2201424"/>
          </a:xfrm>
          <a:custGeom>
            <a:avLst/>
            <a:gdLst>
              <a:gd name="connsiteX0" fmla="*/ 0 w 4601027"/>
              <a:gd name="connsiteY0" fmla="*/ 0 h 2201424"/>
              <a:gd name="connsiteX1" fmla="*/ 4601027 w 4601027"/>
              <a:gd name="connsiteY1" fmla="*/ 0 h 2201424"/>
              <a:gd name="connsiteX2" fmla="*/ 4601027 w 4601027"/>
              <a:gd name="connsiteY2" fmla="*/ 2201424 h 2201424"/>
              <a:gd name="connsiteX3" fmla="*/ 0 w 4601027"/>
              <a:gd name="connsiteY3" fmla="*/ 2201424 h 2201424"/>
            </a:gdLst>
            <a:ahLst/>
            <a:cxnLst>
              <a:cxn ang="0">
                <a:pos x="connsiteX0" y="connsiteY0"/>
              </a:cxn>
              <a:cxn ang="0">
                <a:pos x="connsiteX1" y="connsiteY1"/>
              </a:cxn>
              <a:cxn ang="0">
                <a:pos x="connsiteX2" y="connsiteY2"/>
              </a:cxn>
              <a:cxn ang="0">
                <a:pos x="connsiteX3" y="connsiteY3"/>
              </a:cxn>
            </a:cxnLst>
            <a:rect l="l" t="t" r="r" b="b"/>
            <a:pathLst>
              <a:path w="4601027" h="2201424">
                <a:moveTo>
                  <a:pt x="0" y="0"/>
                </a:moveTo>
                <a:lnTo>
                  <a:pt x="4601027" y="0"/>
                </a:lnTo>
                <a:lnTo>
                  <a:pt x="4601027" y="2201424"/>
                </a:lnTo>
                <a:lnTo>
                  <a:pt x="0" y="220142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22" name="Picture Placeholder 21">
            <a:extLst>
              <a:ext uri="{FF2B5EF4-FFF2-40B4-BE49-F238E27FC236}">
                <a16:creationId xmlns:a16="http://schemas.microsoft.com/office/drawing/2014/main" id="{D88241DD-A8FB-4793-9EAA-706F71551D9F}"/>
              </a:ext>
            </a:extLst>
          </p:cNvPr>
          <p:cNvSpPr>
            <a:spLocks noGrp="1"/>
          </p:cNvSpPr>
          <p:nvPr>
            <p:ph type="pic" sz="quarter" idx="17" hasCustomPrompt="1"/>
          </p:nvPr>
        </p:nvSpPr>
        <p:spPr>
          <a:xfrm>
            <a:off x="8556802" y="1804866"/>
            <a:ext cx="2796998" cy="3714872"/>
          </a:xfrm>
          <a:custGeom>
            <a:avLst/>
            <a:gdLst>
              <a:gd name="connsiteX0" fmla="*/ 0 w 2796998"/>
              <a:gd name="connsiteY0" fmla="*/ 0 h 3714872"/>
              <a:gd name="connsiteX1" fmla="*/ 2796998 w 2796998"/>
              <a:gd name="connsiteY1" fmla="*/ 0 h 3714872"/>
              <a:gd name="connsiteX2" fmla="*/ 2796998 w 2796998"/>
              <a:gd name="connsiteY2" fmla="*/ 3714872 h 3714872"/>
              <a:gd name="connsiteX3" fmla="*/ 0 w 2796998"/>
              <a:gd name="connsiteY3" fmla="*/ 3714872 h 3714872"/>
            </a:gdLst>
            <a:ahLst/>
            <a:cxnLst>
              <a:cxn ang="0">
                <a:pos x="connsiteX0" y="connsiteY0"/>
              </a:cxn>
              <a:cxn ang="0">
                <a:pos x="connsiteX1" y="connsiteY1"/>
              </a:cxn>
              <a:cxn ang="0">
                <a:pos x="connsiteX2" y="connsiteY2"/>
              </a:cxn>
              <a:cxn ang="0">
                <a:pos x="connsiteX3" y="connsiteY3"/>
              </a:cxn>
            </a:cxnLst>
            <a:rect l="l" t="t" r="r" b="b"/>
            <a:pathLst>
              <a:path w="2796998" h="3714872">
                <a:moveTo>
                  <a:pt x="0" y="0"/>
                </a:moveTo>
                <a:lnTo>
                  <a:pt x="2796998" y="0"/>
                </a:lnTo>
                <a:lnTo>
                  <a:pt x="2796998" y="3714872"/>
                </a:lnTo>
                <a:lnTo>
                  <a:pt x="0" y="3714872"/>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24680369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4451432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image" Target="../media/image1.emf"/><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pic>
        <p:nvPicPr>
          <p:cNvPr id="2" name="Picture 1">
            <a:extLst>
              <a:ext uri="{FF2B5EF4-FFF2-40B4-BE49-F238E27FC236}">
                <a16:creationId xmlns:a16="http://schemas.microsoft.com/office/drawing/2014/main" id="{BE07E55F-CDAA-456B-8C04-08A2871D0145}"/>
              </a:ext>
            </a:extLst>
          </p:cNvPr>
          <p:cNvPicPr>
            <a:picLocks noChangeAspect="1"/>
          </p:cNvPicPr>
          <p:nvPr userDrawn="1"/>
        </p:nvPicPr>
        <p:blipFill>
          <a:blip r:embed="rId10"/>
          <a:stretch>
            <a:fillRect/>
          </a:stretch>
        </p:blipFill>
        <p:spPr>
          <a:xfrm>
            <a:off x="867265" y="5998485"/>
            <a:ext cx="1943713" cy="517171"/>
          </a:xfrm>
          <a:prstGeom prst="rect">
            <a:avLst/>
          </a:prstGeom>
        </p:spPr>
      </p:pic>
      <p:sp>
        <p:nvSpPr>
          <p:cNvPr id="3" name="Slide Number Placeholder 9">
            <a:extLst>
              <a:ext uri="{FF2B5EF4-FFF2-40B4-BE49-F238E27FC236}">
                <a16:creationId xmlns:a16="http://schemas.microsoft.com/office/drawing/2014/main" id="{8E7C3A85-BD39-44EC-9412-2E8CF95A5A4A}"/>
              </a:ext>
            </a:extLst>
          </p:cNvPr>
          <p:cNvSpPr>
            <a:spLocks noGrp="1"/>
          </p:cNvSpPr>
          <p:nvPr>
            <p:ph type="sldNum" sz="quarter" idx="4"/>
          </p:nvPr>
        </p:nvSpPr>
        <p:spPr>
          <a:xfrm>
            <a:off x="10861558" y="6052473"/>
            <a:ext cx="463178" cy="463182"/>
          </a:xfrm>
          <a:prstGeom prst="rect">
            <a:avLst/>
          </a:prstGeom>
        </p:spPr>
        <p:txBody>
          <a:bodyPr vert="horz" lIns="91440" tIns="45720" rIns="91440" bIns="45720" rtlCol="0" anchor="ctr"/>
          <a:lstStyle>
            <a:lvl1pPr algn="ctr">
              <a:defRPr sz="1200" b="0" i="0">
                <a:solidFill>
                  <a:schemeClr val="tx1">
                    <a:lumMod val="75000"/>
                    <a:lumOff val="25000"/>
                  </a:schemeClr>
                </a:solidFill>
                <a:latin typeface="Montserrat" panose="00000500000000000000" pitchFamily="50"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4" name="Straight Connector 3">
            <a:extLst>
              <a:ext uri="{FF2B5EF4-FFF2-40B4-BE49-F238E27FC236}">
                <a16:creationId xmlns:a16="http://schemas.microsoft.com/office/drawing/2014/main" id="{F6293549-BC50-4CDF-84B7-73A1FD3BB789}"/>
              </a:ext>
            </a:extLst>
          </p:cNvPr>
          <p:cNvCxnSpPr>
            <a:cxnSpLocks/>
            <a:endCxn id="3" idx="1"/>
          </p:cNvCxnSpPr>
          <p:nvPr userDrawn="1"/>
        </p:nvCxnSpPr>
        <p:spPr>
          <a:xfrm>
            <a:off x="3039762" y="6284064"/>
            <a:ext cx="7821796"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73" r:id="rId1"/>
    <p:sldLayoutId id="2147483779" r:id="rId2"/>
    <p:sldLayoutId id="2147483778" r:id="rId3"/>
    <p:sldLayoutId id="2147483780" r:id="rId4"/>
    <p:sldLayoutId id="2147483771" r:id="rId5"/>
    <p:sldLayoutId id="2147483772" r:id="rId6"/>
    <p:sldLayoutId id="2147483781" r:id="rId7"/>
    <p:sldLayoutId id="2147483777" r:id="rId8"/>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3" Type="http://schemas.openxmlformats.org/officeDocument/2006/relationships/image" Target="../media/image4.emf"/><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AutoShape 3">
            <a:extLst>
              <a:ext uri="{FF2B5EF4-FFF2-40B4-BE49-F238E27FC236}">
                <a16:creationId xmlns:a16="http://schemas.microsoft.com/office/drawing/2014/main" id="{E1D6C25E-58DC-4CBF-825B-A4A780A8E4E5}"/>
              </a:ext>
            </a:extLst>
          </p:cNvPr>
          <p:cNvSpPr>
            <a:spLocks noChangeAspect="1" noChangeArrowheads="1" noTextEdit="1"/>
          </p:cNvSpPr>
          <p:nvPr/>
        </p:nvSpPr>
        <p:spPr bwMode="auto">
          <a:xfrm>
            <a:off x="-16965" y="-3175"/>
            <a:ext cx="12225930" cy="6864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 name="Rectangle 5">
            <a:extLst>
              <a:ext uri="{FF2B5EF4-FFF2-40B4-BE49-F238E27FC236}">
                <a16:creationId xmlns:a16="http://schemas.microsoft.com/office/drawing/2014/main" id="{EE7131E0-EC58-4217-80A4-310486CB6533}"/>
              </a:ext>
            </a:extLst>
          </p:cNvPr>
          <p:cNvSpPr>
            <a:spLocks noChangeArrowheads="1"/>
          </p:cNvSpPr>
          <p:nvPr/>
        </p:nvSpPr>
        <p:spPr bwMode="auto">
          <a:xfrm>
            <a:off x="-13786" y="3"/>
            <a:ext cx="12222748" cy="6862758"/>
          </a:xfrm>
          <a:prstGeom prst="rect">
            <a:avLst/>
          </a:prstGeom>
          <a:solidFill>
            <a:srgbClr val="11698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 name="Freeform 6">
            <a:extLst>
              <a:ext uri="{FF2B5EF4-FFF2-40B4-BE49-F238E27FC236}">
                <a16:creationId xmlns:a16="http://schemas.microsoft.com/office/drawing/2014/main" id="{067A58E7-879E-406C-A33E-6FFF97E4AD5A}"/>
              </a:ext>
            </a:extLst>
          </p:cNvPr>
          <p:cNvSpPr>
            <a:spLocks noEditPoints="1"/>
          </p:cNvSpPr>
          <p:nvPr/>
        </p:nvSpPr>
        <p:spPr bwMode="auto">
          <a:xfrm>
            <a:off x="6562841" y="2441160"/>
            <a:ext cx="5636982" cy="4876044"/>
          </a:xfrm>
          <a:custGeom>
            <a:avLst/>
            <a:gdLst>
              <a:gd name="T0" fmla="*/ 1950 w 2361"/>
              <a:gd name="T1" fmla="*/ 401 h 2046"/>
              <a:gd name="T2" fmla="*/ 2013 w 2361"/>
              <a:gd name="T3" fmla="*/ 328 h 2046"/>
              <a:gd name="T4" fmla="*/ 1409 w 2361"/>
              <a:gd name="T5" fmla="*/ 347 h 2046"/>
              <a:gd name="T6" fmla="*/ 1691 w 2361"/>
              <a:gd name="T7" fmla="*/ 209 h 2046"/>
              <a:gd name="T8" fmla="*/ 1563 w 2361"/>
              <a:gd name="T9" fmla="*/ 853 h 2046"/>
              <a:gd name="T10" fmla="*/ 1485 w 2361"/>
              <a:gd name="T11" fmla="*/ 786 h 2046"/>
              <a:gd name="T12" fmla="*/ 787 w 2361"/>
              <a:gd name="T13" fmla="*/ 1072 h 2046"/>
              <a:gd name="T14" fmla="*/ 708 w 2361"/>
              <a:gd name="T15" fmla="*/ 808 h 2046"/>
              <a:gd name="T16" fmla="*/ 625 w 2361"/>
              <a:gd name="T17" fmla="*/ 858 h 2046"/>
              <a:gd name="T18" fmla="*/ 461 w 2361"/>
              <a:gd name="T19" fmla="*/ 635 h 2046"/>
              <a:gd name="T20" fmla="*/ 743 w 2361"/>
              <a:gd name="T21" fmla="*/ 587 h 2046"/>
              <a:gd name="T22" fmla="*/ 139 w 2361"/>
              <a:gd name="T23" fmla="*/ 436 h 2046"/>
              <a:gd name="T24" fmla="*/ 2003 w 2361"/>
              <a:gd name="T25" fmla="*/ 401 h 2046"/>
              <a:gd name="T26" fmla="*/ 1969 w 2361"/>
              <a:gd name="T27" fmla="*/ 196 h 2046"/>
              <a:gd name="T28" fmla="*/ 1811 w 2361"/>
              <a:gd name="T29" fmla="*/ 196 h 2046"/>
              <a:gd name="T30" fmla="*/ 1924 w 2361"/>
              <a:gd name="T31" fmla="*/ 168 h 2046"/>
              <a:gd name="T32" fmla="*/ 1845 w 2361"/>
              <a:gd name="T33" fmla="*/ 181 h 2046"/>
              <a:gd name="T34" fmla="*/ 1464 w 2361"/>
              <a:gd name="T35" fmla="*/ 159 h 2046"/>
              <a:gd name="T36" fmla="*/ 1492 w 2361"/>
              <a:gd name="T37" fmla="*/ 150 h 2046"/>
              <a:gd name="T38" fmla="*/ 1583 w 2361"/>
              <a:gd name="T39" fmla="*/ 196 h 2046"/>
              <a:gd name="T40" fmla="*/ 1604 w 2361"/>
              <a:gd name="T41" fmla="*/ 196 h 2046"/>
              <a:gd name="T42" fmla="*/ 1689 w 2361"/>
              <a:gd name="T43" fmla="*/ 154 h 2046"/>
              <a:gd name="T44" fmla="*/ 680 w 2361"/>
              <a:gd name="T45" fmla="*/ 428 h 2046"/>
              <a:gd name="T46" fmla="*/ 661 w 2361"/>
              <a:gd name="T47" fmla="*/ 390 h 2046"/>
              <a:gd name="T48" fmla="*/ 597 w 2361"/>
              <a:gd name="T49" fmla="*/ 386 h 2046"/>
              <a:gd name="T50" fmla="*/ 515 w 2361"/>
              <a:gd name="T51" fmla="*/ 421 h 2046"/>
              <a:gd name="T52" fmla="*/ 288 w 2361"/>
              <a:gd name="T53" fmla="*/ 383 h 2046"/>
              <a:gd name="T54" fmla="*/ 183 w 2361"/>
              <a:gd name="T55" fmla="*/ 436 h 2046"/>
              <a:gd name="T56" fmla="*/ 255 w 2361"/>
              <a:gd name="T57" fmla="*/ 394 h 2046"/>
              <a:gd name="T58" fmla="*/ 341 w 2361"/>
              <a:gd name="T59" fmla="*/ 436 h 2046"/>
              <a:gd name="T60" fmla="*/ 296 w 2361"/>
              <a:gd name="T61" fmla="*/ 843 h 2046"/>
              <a:gd name="T62" fmla="*/ 390 w 2361"/>
              <a:gd name="T63" fmla="*/ 872 h 2046"/>
              <a:gd name="T64" fmla="*/ 379 w 2361"/>
              <a:gd name="T65" fmla="*/ 419 h 2046"/>
              <a:gd name="T66" fmla="*/ 443 w 2361"/>
              <a:gd name="T67" fmla="*/ 567 h 2046"/>
              <a:gd name="T68" fmla="*/ 414 w 2361"/>
              <a:gd name="T69" fmla="*/ 436 h 2046"/>
              <a:gd name="T70" fmla="*/ 442 w 2361"/>
              <a:gd name="T71" fmla="*/ 302 h 2046"/>
              <a:gd name="T72" fmla="*/ 411 w 2361"/>
              <a:gd name="T73" fmla="*/ 422 h 2046"/>
              <a:gd name="T74" fmla="*/ 431 w 2361"/>
              <a:gd name="T75" fmla="*/ 993 h 2046"/>
              <a:gd name="T76" fmla="*/ 441 w 2361"/>
              <a:gd name="T77" fmla="*/ 635 h 2046"/>
              <a:gd name="T78" fmla="*/ 439 w 2361"/>
              <a:gd name="T79" fmla="*/ 343 h 2046"/>
              <a:gd name="T80" fmla="*/ 486 w 2361"/>
              <a:gd name="T81" fmla="*/ 872 h 2046"/>
              <a:gd name="T82" fmla="*/ 504 w 2361"/>
              <a:gd name="T83" fmla="*/ 843 h 2046"/>
              <a:gd name="T84" fmla="*/ 654 w 2361"/>
              <a:gd name="T85" fmla="*/ 858 h 2046"/>
              <a:gd name="T86" fmla="*/ 708 w 2361"/>
              <a:gd name="T87" fmla="*/ 827 h 2046"/>
              <a:gd name="T88" fmla="*/ 1451 w 2361"/>
              <a:gd name="T89" fmla="*/ 844 h 2046"/>
              <a:gd name="T90" fmla="*/ 1489 w 2361"/>
              <a:gd name="T91" fmla="*/ 823 h 2046"/>
              <a:gd name="T92" fmla="*/ 1500 w 2361"/>
              <a:gd name="T93" fmla="*/ 844 h 2046"/>
              <a:gd name="T94" fmla="*/ 1559 w 2361"/>
              <a:gd name="T95" fmla="*/ 853 h 2046"/>
              <a:gd name="T96" fmla="*/ 1613 w 2361"/>
              <a:gd name="T97" fmla="*/ 823 h 2046"/>
              <a:gd name="T98" fmla="*/ 1751 w 2361"/>
              <a:gd name="T99" fmla="*/ 146 h 2046"/>
              <a:gd name="T100" fmla="*/ 1741 w 2361"/>
              <a:gd name="T101" fmla="*/ 478 h 2046"/>
              <a:gd name="T102" fmla="*/ 1701 w 2361"/>
              <a:gd name="T103" fmla="*/ 388 h 2046"/>
              <a:gd name="T104" fmla="*/ 1722 w 2361"/>
              <a:gd name="T105" fmla="*/ 293 h 2046"/>
              <a:gd name="T106" fmla="*/ 1735 w 2361"/>
              <a:gd name="T107" fmla="*/ 74 h 2046"/>
              <a:gd name="T108" fmla="*/ 1741 w 2361"/>
              <a:gd name="T109" fmla="*/ 182 h 2046"/>
              <a:gd name="T110" fmla="*/ 1704 w 2361"/>
              <a:gd name="T111" fmla="*/ 29 h 2046"/>
              <a:gd name="T112" fmla="*/ 1728 w 2361"/>
              <a:gd name="T113" fmla="*/ 571 h 2046"/>
              <a:gd name="T114" fmla="*/ 1743 w 2361"/>
              <a:gd name="T115" fmla="*/ 321 h 2046"/>
              <a:gd name="T116" fmla="*/ 1767 w 2361"/>
              <a:gd name="T117" fmla="*/ 733 h 2046"/>
              <a:gd name="T118" fmla="*/ 1809 w 2361"/>
              <a:gd name="T119" fmla="*/ 779 h 2046"/>
              <a:gd name="T120" fmla="*/ 1838 w 2361"/>
              <a:gd name="T121" fmla="*/ 808 h 2046"/>
              <a:gd name="T122" fmla="*/ 1902 w 2361"/>
              <a:gd name="T123" fmla="*/ 855 h 2046"/>
              <a:gd name="T124" fmla="*/ 2058 w 2361"/>
              <a:gd name="T125" fmla="*/ 897 h 20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361" h="2046">
                <a:moveTo>
                  <a:pt x="2361" y="1072"/>
                </a:moveTo>
                <a:cubicBezTo>
                  <a:pt x="2156" y="1072"/>
                  <a:pt x="2156" y="1072"/>
                  <a:pt x="2156" y="1072"/>
                </a:cubicBezTo>
                <a:cubicBezTo>
                  <a:pt x="2156" y="803"/>
                  <a:pt x="2156" y="803"/>
                  <a:pt x="2156" y="803"/>
                </a:cubicBezTo>
                <a:cubicBezTo>
                  <a:pt x="2002" y="803"/>
                  <a:pt x="2002" y="803"/>
                  <a:pt x="2002" y="803"/>
                </a:cubicBezTo>
                <a:cubicBezTo>
                  <a:pt x="2002" y="598"/>
                  <a:pt x="2002" y="598"/>
                  <a:pt x="2002" y="598"/>
                </a:cubicBezTo>
                <a:cubicBezTo>
                  <a:pt x="1754" y="598"/>
                  <a:pt x="1754" y="598"/>
                  <a:pt x="1754" y="598"/>
                </a:cubicBezTo>
                <a:cubicBezTo>
                  <a:pt x="1754" y="270"/>
                  <a:pt x="1754" y="270"/>
                  <a:pt x="1754" y="270"/>
                </a:cubicBezTo>
                <a:cubicBezTo>
                  <a:pt x="1801" y="209"/>
                  <a:pt x="1801" y="209"/>
                  <a:pt x="1801" y="209"/>
                </a:cubicBezTo>
                <a:cubicBezTo>
                  <a:pt x="1950" y="209"/>
                  <a:pt x="1950" y="209"/>
                  <a:pt x="1950" y="209"/>
                </a:cubicBezTo>
                <a:cubicBezTo>
                  <a:pt x="1950" y="282"/>
                  <a:pt x="1950" y="282"/>
                  <a:pt x="1950" y="282"/>
                </a:cubicBezTo>
                <a:cubicBezTo>
                  <a:pt x="1907" y="282"/>
                  <a:pt x="1907" y="282"/>
                  <a:pt x="1907" y="282"/>
                </a:cubicBezTo>
                <a:cubicBezTo>
                  <a:pt x="1907" y="328"/>
                  <a:pt x="1907" y="328"/>
                  <a:pt x="1907" y="328"/>
                </a:cubicBezTo>
                <a:cubicBezTo>
                  <a:pt x="1950" y="328"/>
                  <a:pt x="1950" y="328"/>
                  <a:pt x="1950" y="328"/>
                </a:cubicBezTo>
                <a:cubicBezTo>
                  <a:pt x="1950" y="341"/>
                  <a:pt x="1950" y="341"/>
                  <a:pt x="1950" y="341"/>
                </a:cubicBezTo>
                <a:cubicBezTo>
                  <a:pt x="1907" y="341"/>
                  <a:pt x="1907" y="341"/>
                  <a:pt x="1907" y="341"/>
                </a:cubicBezTo>
                <a:cubicBezTo>
                  <a:pt x="1907" y="388"/>
                  <a:pt x="1907" y="388"/>
                  <a:pt x="1907" y="388"/>
                </a:cubicBezTo>
                <a:cubicBezTo>
                  <a:pt x="1950" y="388"/>
                  <a:pt x="1950" y="388"/>
                  <a:pt x="1950" y="388"/>
                </a:cubicBezTo>
                <a:cubicBezTo>
                  <a:pt x="1950" y="401"/>
                  <a:pt x="1950" y="401"/>
                  <a:pt x="1950" y="401"/>
                </a:cubicBezTo>
                <a:cubicBezTo>
                  <a:pt x="1907" y="401"/>
                  <a:pt x="1907" y="401"/>
                  <a:pt x="1907" y="401"/>
                </a:cubicBezTo>
                <a:cubicBezTo>
                  <a:pt x="1907" y="447"/>
                  <a:pt x="1907" y="447"/>
                  <a:pt x="1907" y="447"/>
                </a:cubicBezTo>
                <a:cubicBezTo>
                  <a:pt x="1950" y="447"/>
                  <a:pt x="1950" y="447"/>
                  <a:pt x="1950" y="447"/>
                </a:cubicBezTo>
                <a:cubicBezTo>
                  <a:pt x="1950" y="460"/>
                  <a:pt x="1950" y="460"/>
                  <a:pt x="1950" y="460"/>
                </a:cubicBezTo>
                <a:cubicBezTo>
                  <a:pt x="1907" y="460"/>
                  <a:pt x="1907" y="460"/>
                  <a:pt x="1907" y="460"/>
                </a:cubicBezTo>
                <a:cubicBezTo>
                  <a:pt x="1907" y="506"/>
                  <a:pt x="1907" y="506"/>
                  <a:pt x="1907" y="506"/>
                </a:cubicBezTo>
                <a:cubicBezTo>
                  <a:pt x="2058" y="506"/>
                  <a:pt x="2058" y="506"/>
                  <a:pt x="2058" y="506"/>
                </a:cubicBezTo>
                <a:cubicBezTo>
                  <a:pt x="2058" y="460"/>
                  <a:pt x="2058" y="460"/>
                  <a:pt x="2058" y="460"/>
                </a:cubicBezTo>
                <a:cubicBezTo>
                  <a:pt x="2013" y="460"/>
                  <a:pt x="2013" y="460"/>
                  <a:pt x="2013" y="460"/>
                </a:cubicBezTo>
                <a:cubicBezTo>
                  <a:pt x="2013" y="447"/>
                  <a:pt x="2013" y="447"/>
                  <a:pt x="2013" y="447"/>
                </a:cubicBezTo>
                <a:cubicBezTo>
                  <a:pt x="2058" y="447"/>
                  <a:pt x="2058" y="447"/>
                  <a:pt x="2058" y="447"/>
                </a:cubicBezTo>
                <a:cubicBezTo>
                  <a:pt x="2058" y="401"/>
                  <a:pt x="2058" y="401"/>
                  <a:pt x="2058" y="401"/>
                </a:cubicBezTo>
                <a:cubicBezTo>
                  <a:pt x="2013" y="401"/>
                  <a:pt x="2013" y="401"/>
                  <a:pt x="2013" y="401"/>
                </a:cubicBezTo>
                <a:cubicBezTo>
                  <a:pt x="2013" y="388"/>
                  <a:pt x="2013" y="388"/>
                  <a:pt x="2013" y="388"/>
                </a:cubicBezTo>
                <a:cubicBezTo>
                  <a:pt x="2058" y="388"/>
                  <a:pt x="2058" y="388"/>
                  <a:pt x="2058" y="388"/>
                </a:cubicBezTo>
                <a:cubicBezTo>
                  <a:pt x="2058" y="341"/>
                  <a:pt x="2058" y="341"/>
                  <a:pt x="2058" y="341"/>
                </a:cubicBezTo>
                <a:cubicBezTo>
                  <a:pt x="2013" y="341"/>
                  <a:pt x="2013" y="341"/>
                  <a:pt x="2013" y="341"/>
                </a:cubicBezTo>
                <a:cubicBezTo>
                  <a:pt x="2013" y="328"/>
                  <a:pt x="2013" y="328"/>
                  <a:pt x="2013" y="328"/>
                </a:cubicBezTo>
                <a:cubicBezTo>
                  <a:pt x="2058" y="328"/>
                  <a:pt x="2058" y="328"/>
                  <a:pt x="2058" y="328"/>
                </a:cubicBezTo>
                <a:cubicBezTo>
                  <a:pt x="2058" y="282"/>
                  <a:pt x="2058" y="282"/>
                  <a:pt x="2058" y="282"/>
                </a:cubicBezTo>
                <a:cubicBezTo>
                  <a:pt x="2013" y="282"/>
                  <a:pt x="2013" y="282"/>
                  <a:pt x="2013" y="282"/>
                </a:cubicBezTo>
                <a:cubicBezTo>
                  <a:pt x="2013" y="130"/>
                  <a:pt x="2013" y="130"/>
                  <a:pt x="2013" y="130"/>
                </a:cubicBezTo>
                <a:cubicBezTo>
                  <a:pt x="1748" y="130"/>
                  <a:pt x="1748" y="130"/>
                  <a:pt x="1748" y="130"/>
                </a:cubicBezTo>
                <a:cubicBezTo>
                  <a:pt x="1743" y="8"/>
                  <a:pt x="1743" y="8"/>
                  <a:pt x="1743" y="8"/>
                </a:cubicBezTo>
                <a:cubicBezTo>
                  <a:pt x="1743" y="0"/>
                  <a:pt x="1743" y="0"/>
                  <a:pt x="1743" y="0"/>
                </a:cubicBezTo>
                <a:cubicBezTo>
                  <a:pt x="1696" y="0"/>
                  <a:pt x="1696" y="0"/>
                  <a:pt x="1696" y="0"/>
                </a:cubicBezTo>
                <a:cubicBezTo>
                  <a:pt x="1696" y="0"/>
                  <a:pt x="1696" y="0"/>
                  <a:pt x="1696" y="0"/>
                </a:cubicBezTo>
                <a:cubicBezTo>
                  <a:pt x="1696" y="0"/>
                  <a:pt x="1696" y="0"/>
                  <a:pt x="1696" y="0"/>
                </a:cubicBezTo>
                <a:cubicBezTo>
                  <a:pt x="1690" y="130"/>
                  <a:pt x="1690" y="130"/>
                  <a:pt x="1690" y="130"/>
                </a:cubicBezTo>
                <a:cubicBezTo>
                  <a:pt x="1586" y="130"/>
                  <a:pt x="1586" y="130"/>
                  <a:pt x="1586" y="130"/>
                </a:cubicBezTo>
                <a:cubicBezTo>
                  <a:pt x="1430" y="141"/>
                  <a:pt x="1430" y="141"/>
                  <a:pt x="1430" y="141"/>
                </a:cubicBezTo>
                <a:cubicBezTo>
                  <a:pt x="1430" y="141"/>
                  <a:pt x="1430" y="141"/>
                  <a:pt x="1430" y="141"/>
                </a:cubicBezTo>
                <a:cubicBezTo>
                  <a:pt x="1425" y="141"/>
                  <a:pt x="1425" y="141"/>
                  <a:pt x="1425" y="141"/>
                </a:cubicBezTo>
                <a:cubicBezTo>
                  <a:pt x="1425" y="299"/>
                  <a:pt x="1425" y="299"/>
                  <a:pt x="1425" y="299"/>
                </a:cubicBezTo>
                <a:cubicBezTo>
                  <a:pt x="1388" y="299"/>
                  <a:pt x="1388" y="299"/>
                  <a:pt x="1388" y="299"/>
                </a:cubicBezTo>
                <a:cubicBezTo>
                  <a:pt x="1388" y="319"/>
                  <a:pt x="1396" y="337"/>
                  <a:pt x="1409" y="347"/>
                </a:cubicBezTo>
                <a:cubicBezTo>
                  <a:pt x="1410" y="363"/>
                  <a:pt x="1419" y="375"/>
                  <a:pt x="1432" y="377"/>
                </a:cubicBezTo>
                <a:cubicBezTo>
                  <a:pt x="1432" y="399"/>
                  <a:pt x="1432" y="399"/>
                  <a:pt x="1432" y="399"/>
                </a:cubicBezTo>
                <a:cubicBezTo>
                  <a:pt x="1432" y="405"/>
                  <a:pt x="1428" y="408"/>
                  <a:pt x="1426" y="410"/>
                </a:cubicBezTo>
                <a:cubicBezTo>
                  <a:pt x="1421" y="413"/>
                  <a:pt x="1414" y="412"/>
                  <a:pt x="1411" y="408"/>
                </a:cubicBezTo>
                <a:cubicBezTo>
                  <a:pt x="1409" y="406"/>
                  <a:pt x="1409" y="402"/>
                  <a:pt x="1410" y="397"/>
                </a:cubicBezTo>
                <a:cubicBezTo>
                  <a:pt x="1399" y="392"/>
                  <a:pt x="1399" y="392"/>
                  <a:pt x="1399" y="392"/>
                </a:cubicBezTo>
                <a:cubicBezTo>
                  <a:pt x="1396" y="403"/>
                  <a:pt x="1398" y="413"/>
                  <a:pt x="1404" y="419"/>
                </a:cubicBezTo>
                <a:cubicBezTo>
                  <a:pt x="1407" y="424"/>
                  <a:pt x="1413" y="426"/>
                  <a:pt x="1419" y="426"/>
                </a:cubicBezTo>
                <a:cubicBezTo>
                  <a:pt x="1423" y="426"/>
                  <a:pt x="1427" y="425"/>
                  <a:pt x="1430" y="423"/>
                </a:cubicBezTo>
                <a:cubicBezTo>
                  <a:pt x="1438" y="419"/>
                  <a:pt x="1443" y="410"/>
                  <a:pt x="1443" y="399"/>
                </a:cubicBezTo>
                <a:cubicBezTo>
                  <a:pt x="1443" y="376"/>
                  <a:pt x="1443" y="376"/>
                  <a:pt x="1443" y="376"/>
                </a:cubicBezTo>
                <a:cubicBezTo>
                  <a:pt x="1454" y="371"/>
                  <a:pt x="1461" y="359"/>
                  <a:pt x="1461" y="344"/>
                </a:cubicBezTo>
                <a:cubicBezTo>
                  <a:pt x="1461" y="344"/>
                  <a:pt x="1461" y="344"/>
                  <a:pt x="1461" y="344"/>
                </a:cubicBezTo>
                <a:cubicBezTo>
                  <a:pt x="1472" y="334"/>
                  <a:pt x="1479" y="317"/>
                  <a:pt x="1479" y="299"/>
                </a:cubicBezTo>
                <a:cubicBezTo>
                  <a:pt x="1435" y="299"/>
                  <a:pt x="1435" y="299"/>
                  <a:pt x="1435" y="299"/>
                </a:cubicBezTo>
                <a:cubicBezTo>
                  <a:pt x="1435" y="198"/>
                  <a:pt x="1435" y="198"/>
                  <a:pt x="1435" y="198"/>
                </a:cubicBezTo>
                <a:cubicBezTo>
                  <a:pt x="1596" y="209"/>
                  <a:pt x="1596" y="209"/>
                  <a:pt x="1596" y="209"/>
                </a:cubicBezTo>
                <a:cubicBezTo>
                  <a:pt x="1691" y="209"/>
                  <a:pt x="1691" y="209"/>
                  <a:pt x="1691" y="209"/>
                </a:cubicBezTo>
                <a:cubicBezTo>
                  <a:pt x="1691" y="598"/>
                  <a:pt x="1691" y="598"/>
                  <a:pt x="1691" y="598"/>
                </a:cubicBezTo>
                <a:cubicBezTo>
                  <a:pt x="1648" y="598"/>
                  <a:pt x="1648" y="598"/>
                  <a:pt x="1648" y="598"/>
                </a:cubicBezTo>
                <a:cubicBezTo>
                  <a:pt x="1648" y="941"/>
                  <a:pt x="1648" y="941"/>
                  <a:pt x="1648" y="941"/>
                </a:cubicBezTo>
                <a:cubicBezTo>
                  <a:pt x="1624" y="941"/>
                  <a:pt x="1624" y="941"/>
                  <a:pt x="1624" y="941"/>
                </a:cubicBezTo>
                <a:cubicBezTo>
                  <a:pt x="1624" y="853"/>
                  <a:pt x="1624" y="853"/>
                  <a:pt x="1624" y="853"/>
                </a:cubicBezTo>
                <a:cubicBezTo>
                  <a:pt x="1617" y="853"/>
                  <a:pt x="1617" y="853"/>
                  <a:pt x="1617" y="853"/>
                </a:cubicBezTo>
                <a:cubicBezTo>
                  <a:pt x="1617" y="803"/>
                  <a:pt x="1617" y="803"/>
                  <a:pt x="1617" y="803"/>
                </a:cubicBezTo>
                <a:cubicBezTo>
                  <a:pt x="1613" y="803"/>
                  <a:pt x="1613" y="803"/>
                  <a:pt x="1613" y="803"/>
                </a:cubicBezTo>
                <a:cubicBezTo>
                  <a:pt x="1613" y="818"/>
                  <a:pt x="1613" y="818"/>
                  <a:pt x="1613" y="818"/>
                </a:cubicBezTo>
                <a:cubicBezTo>
                  <a:pt x="1597" y="818"/>
                  <a:pt x="1597" y="818"/>
                  <a:pt x="1597" y="818"/>
                </a:cubicBezTo>
                <a:cubicBezTo>
                  <a:pt x="1597" y="803"/>
                  <a:pt x="1597" y="803"/>
                  <a:pt x="1597" y="803"/>
                </a:cubicBezTo>
                <a:cubicBezTo>
                  <a:pt x="1593" y="803"/>
                  <a:pt x="1593" y="803"/>
                  <a:pt x="1593" y="803"/>
                </a:cubicBezTo>
                <a:cubicBezTo>
                  <a:pt x="1593" y="853"/>
                  <a:pt x="1593" y="853"/>
                  <a:pt x="1593" y="853"/>
                </a:cubicBezTo>
                <a:cubicBezTo>
                  <a:pt x="1584" y="853"/>
                  <a:pt x="1584" y="853"/>
                  <a:pt x="1584" y="853"/>
                </a:cubicBezTo>
                <a:cubicBezTo>
                  <a:pt x="1584" y="941"/>
                  <a:pt x="1584" y="941"/>
                  <a:pt x="1584" y="941"/>
                </a:cubicBezTo>
                <a:cubicBezTo>
                  <a:pt x="1570" y="941"/>
                  <a:pt x="1570" y="941"/>
                  <a:pt x="1570" y="941"/>
                </a:cubicBezTo>
                <a:cubicBezTo>
                  <a:pt x="1570" y="853"/>
                  <a:pt x="1570" y="853"/>
                  <a:pt x="1570" y="853"/>
                </a:cubicBezTo>
                <a:cubicBezTo>
                  <a:pt x="1563" y="853"/>
                  <a:pt x="1563" y="853"/>
                  <a:pt x="1563" y="853"/>
                </a:cubicBezTo>
                <a:cubicBezTo>
                  <a:pt x="1563" y="788"/>
                  <a:pt x="1563" y="788"/>
                  <a:pt x="1563" y="788"/>
                </a:cubicBezTo>
                <a:cubicBezTo>
                  <a:pt x="1559" y="788"/>
                  <a:pt x="1559" y="788"/>
                  <a:pt x="1559" y="788"/>
                </a:cubicBezTo>
                <a:cubicBezTo>
                  <a:pt x="1559" y="818"/>
                  <a:pt x="1559" y="818"/>
                  <a:pt x="1559" y="818"/>
                </a:cubicBezTo>
                <a:cubicBezTo>
                  <a:pt x="1543" y="818"/>
                  <a:pt x="1543" y="818"/>
                  <a:pt x="1543" y="818"/>
                </a:cubicBezTo>
                <a:cubicBezTo>
                  <a:pt x="1543" y="808"/>
                  <a:pt x="1543" y="808"/>
                  <a:pt x="1543" y="808"/>
                </a:cubicBezTo>
                <a:cubicBezTo>
                  <a:pt x="1539" y="808"/>
                  <a:pt x="1539" y="808"/>
                  <a:pt x="1539" y="808"/>
                </a:cubicBezTo>
                <a:cubicBezTo>
                  <a:pt x="1539" y="853"/>
                  <a:pt x="1539" y="853"/>
                  <a:pt x="1539" y="853"/>
                </a:cubicBezTo>
                <a:cubicBezTo>
                  <a:pt x="1530" y="853"/>
                  <a:pt x="1530" y="853"/>
                  <a:pt x="1530" y="853"/>
                </a:cubicBezTo>
                <a:cubicBezTo>
                  <a:pt x="1530" y="941"/>
                  <a:pt x="1530" y="941"/>
                  <a:pt x="1530" y="941"/>
                </a:cubicBezTo>
                <a:cubicBezTo>
                  <a:pt x="1516" y="941"/>
                  <a:pt x="1516" y="941"/>
                  <a:pt x="1516" y="941"/>
                </a:cubicBezTo>
                <a:cubicBezTo>
                  <a:pt x="1516" y="853"/>
                  <a:pt x="1516" y="853"/>
                  <a:pt x="1516" y="853"/>
                </a:cubicBezTo>
                <a:cubicBezTo>
                  <a:pt x="1509" y="853"/>
                  <a:pt x="1509" y="853"/>
                  <a:pt x="1509" y="853"/>
                </a:cubicBezTo>
                <a:cubicBezTo>
                  <a:pt x="1509" y="803"/>
                  <a:pt x="1509" y="803"/>
                  <a:pt x="1509" y="803"/>
                </a:cubicBezTo>
                <a:cubicBezTo>
                  <a:pt x="1505" y="803"/>
                  <a:pt x="1505" y="803"/>
                  <a:pt x="1505" y="803"/>
                </a:cubicBezTo>
                <a:cubicBezTo>
                  <a:pt x="1505" y="818"/>
                  <a:pt x="1505" y="818"/>
                  <a:pt x="1505" y="818"/>
                </a:cubicBezTo>
                <a:cubicBezTo>
                  <a:pt x="1489" y="818"/>
                  <a:pt x="1489" y="818"/>
                  <a:pt x="1489" y="818"/>
                </a:cubicBezTo>
                <a:cubicBezTo>
                  <a:pt x="1489" y="786"/>
                  <a:pt x="1489" y="786"/>
                  <a:pt x="1489" y="786"/>
                </a:cubicBezTo>
                <a:cubicBezTo>
                  <a:pt x="1485" y="786"/>
                  <a:pt x="1485" y="786"/>
                  <a:pt x="1485" y="786"/>
                </a:cubicBezTo>
                <a:cubicBezTo>
                  <a:pt x="1485" y="853"/>
                  <a:pt x="1485" y="853"/>
                  <a:pt x="1485" y="853"/>
                </a:cubicBezTo>
                <a:cubicBezTo>
                  <a:pt x="1476" y="853"/>
                  <a:pt x="1476" y="853"/>
                  <a:pt x="1476" y="853"/>
                </a:cubicBezTo>
                <a:cubicBezTo>
                  <a:pt x="1476" y="941"/>
                  <a:pt x="1476" y="941"/>
                  <a:pt x="1476" y="941"/>
                </a:cubicBezTo>
                <a:cubicBezTo>
                  <a:pt x="1462" y="941"/>
                  <a:pt x="1462" y="941"/>
                  <a:pt x="1462" y="941"/>
                </a:cubicBezTo>
                <a:cubicBezTo>
                  <a:pt x="1462" y="853"/>
                  <a:pt x="1462" y="853"/>
                  <a:pt x="1462" y="853"/>
                </a:cubicBezTo>
                <a:cubicBezTo>
                  <a:pt x="1454" y="853"/>
                  <a:pt x="1454" y="853"/>
                  <a:pt x="1454" y="853"/>
                </a:cubicBezTo>
                <a:cubicBezTo>
                  <a:pt x="1454" y="803"/>
                  <a:pt x="1454" y="803"/>
                  <a:pt x="1454" y="803"/>
                </a:cubicBezTo>
                <a:cubicBezTo>
                  <a:pt x="1451" y="803"/>
                  <a:pt x="1451" y="803"/>
                  <a:pt x="1451" y="803"/>
                </a:cubicBezTo>
                <a:cubicBezTo>
                  <a:pt x="1451" y="818"/>
                  <a:pt x="1451" y="818"/>
                  <a:pt x="1451" y="818"/>
                </a:cubicBezTo>
                <a:cubicBezTo>
                  <a:pt x="1435" y="818"/>
                  <a:pt x="1435" y="818"/>
                  <a:pt x="1435" y="818"/>
                </a:cubicBezTo>
                <a:cubicBezTo>
                  <a:pt x="1435" y="808"/>
                  <a:pt x="1435" y="808"/>
                  <a:pt x="1435" y="808"/>
                </a:cubicBezTo>
                <a:cubicBezTo>
                  <a:pt x="1431" y="808"/>
                  <a:pt x="1431" y="808"/>
                  <a:pt x="1431" y="808"/>
                </a:cubicBezTo>
                <a:cubicBezTo>
                  <a:pt x="1431" y="853"/>
                  <a:pt x="1431" y="853"/>
                  <a:pt x="1431" y="853"/>
                </a:cubicBezTo>
                <a:cubicBezTo>
                  <a:pt x="1422" y="853"/>
                  <a:pt x="1422" y="853"/>
                  <a:pt x="1422" y="853"/>
                </a:cubicBezTo>
                <a:cubicBezTo>
                  <a:pt x="1422" y="941"/>
                  <a:pt x="1422" y="941"/>
                  <a:pt x="1422" y="941"/>
                </a:cubicBezTo>
                <a:cubicBezTo>
                  <a:pt x="1394" y="941"/>
                  <a:pt x="1394" y="941"/>
                  <a:pt x="1394" y="941"/>
                </a:cubicBezTo>
                <a:cubicBezTo>
                  <a:pt x="1394" y="1072"/>
                  <a:pt x="1394" y="1072"/>
                  <a:pt x="1394" y="1072"/>
                </a:cubicBezTo>
                <a:cubicBezTo>
                  <a:pt x="787" y="1072"/>
                  <a:pt x="787" y="1072"/>
                  <a:pt x="787" y="1072"/>
                </a:cubicBezTo>
                <a:cubicBezTo>
                  <a:pt x="787" y="931"/>
                  <a:pt x="787" y="931"/>
                  <a:pt x="787" y="931"/>
                </a:cubicBezTo>
                <a:cubicBezTo>
                  <a:pt x="773" y="931"/>
                  <a:pt x="773" y="931"/>
                  <a:pt x="773" y="931"/>
                </a:cubicBezTo>
                <a:cubicBezTo>
                  <a:pt x="773" y="858"/>
                  <a:pt x="773" y="858"/>
                  <a:pt x="773" y="858"/>
                </a:cubicBezTo>
                <a:cubicBezTo>
                  <a:pt x="766" y="858"/>
                  <a:pt x="766" y="858"/>
                  <a:pt x="766" y="858"/>
                </a:cubicBezTo>
                <a:cubicBezTo>
                  <a:pt x="766" y="808"/>
                  <a:pt x="766" y="808"/>
                  <a:pt x="766" y="808"/>
                </a:cubicBezTo>
                <a:cubicBezTo>
                  <a:pt x="762" y="808"/>
                  <a:pt x="762" y="808"/>
                  <a:pt x="762" y="808"/>
                </a:cubicBezTo>
                <a:cubicBezTo>
                  <a:pt x="762" y="823"/>
                  <a:pt x="762" y="823"/>
                  <a:pt x="762" y="823"/>
                </a:cubicBezTo>
                <a:cubicBezTo>
                  <a:pt x="747" y="823"/>
                  <a:pt x="747" y="823"/>
                  <a:pt x="747" y="823"/>
                </a:cubicBezTo>
                <a:cubicBezTo>
                  <a:pt x="747" y="813"/>
                  <a:pt x="747" y="813"/>
                  <a:pt x="747" y="813"/>
                </a:cubicBezTo>
                <a:cubicBezTo>
                  <a:pt x="743" y="813"/>
                  <a:pt x="743" y="813"/>
                  <a:pt x="743" y="813"/>
                </a:cubicBezTo>
                <a:cubicBezTo>
                  <a:pt x="743" y="858"/>
                  <a:pt x="743" y="858"/>
                  <a:pt x="743" y="858"/>
                </a:cubicBezTo>
                <a:cubicBezTo>
                  <a:pt x="734" y="858"/>
                  <a:pt x="734" y="858"/>
                  <a:pt x="734" y="858"/>
                </a:cubicBezTo>
                <a:cubicBezTo>
                  <a:pt x="734" y="931"/>
                  <a:pt x="734" y="931"/>
                  <a:pt x="734" y="931"/>
                </a:cubicBezTo>
                <a:cubicBezTo>
                  <a:pt x="719" y="931"/>
                  <a:pt x="719" y="931"/>
                  <a:pt x="719" y="931"/>
                </a:cubicBezTo>
                <a:cubicBezTo>
                  <a:pt x="719" y="858"/>
                  <a:pt x="719" y="858"/>
                  <a:pt x="719" y="858"/>
                </a:cubicBezTo>
                <a:cubicBezTo>
                  <a:pt x="712" y="858"/>
                  <a:pt x="712" y="858"/>
                  <a:pt x="712" y="858"/>
                </a:cubicBezTo>
                <a:cubicBezTo>
                  <a:pt x="712" y="808"/>
                  <a:pt x="712" y="808"/>
                  <a:pt x="712" y="808"/>
                </a:cubicBezTo>
                <a:cubicBezTo>
                  <a:pt x="708" y="808"/>
                  <a:pt x="708" y="808"/>
                  <a:pt x="708" y="808"/>
                </a:cubicBezTo>
                <a:cubicBezTo>
                  <a:pt x="708" y="823"/>
                  <a:pt x="708" y="823"/>
                  <a:pt x="708" y="823"/>
                </a:cubicBezTo>
                <a:cubicBezTo>
                  <a:pt x="692" y="823"/>
                  <a:pt x="692" y="823"/>
                  <a:pt x="692" y="823"/>
                </a:cubicBezTo>
                <a:cubicBezTo>
                  <a:pt x="692" y="813"/>
                  <a:pt x="692" y="813"/>
                  <a:pt x="692" y="813"/>
                </a:cubicBezTo>
                <a:cubicBezTo>
                  <a:pt x="689" y="813"/>
                  <a:pt x="689" y="813"/>
                  <a:pt x="689" y="813"/>
                </a:cubicBezTo>
                <a:cubicBezTo>
                  <a:pt x="689" y="858"/>
                  <a:pt x="689" y="858"/>
                  <a:pt x="689" y="858"/>
                </a:cubicBezTo>
                <a:cubicBezTo>
                  <a:pt x="680" y="858"/>
                  <a:pt x="680" y="858"/>
                  <a:pt x="680" y="858"/>
                </a:cubicBezTo>
                <a:cubicBezTo>
                  <a:pt x="680" y="931"/>
                  <a:pt x="680" y="931"/>
                  <a:pt x="680" y="931"/>
                </a:cubicBezTo>
                <a:cubicBezTo>
                  <a:pt x="665" y="931"/>
                  <a:pt x="665" y="931"/>
                  <a:pt x="665" y="931"/>
                </a:cubicBezTo>
                <a:cubicBezTo>
                  <a:pt x="665" y="858"/>
                  <a:pt x="665" y="858"/>
                  <a:pt x="665" y="858"/>
                </a:cubicBezTo>
                <a:cubicBezTo>
                  <a:pt x="658" y="858"/>
                  <a:pt x="658" y="858"/>
                  <a:pt x="658" y="858"/>
                </a:cubicBezTo>
                <a:cubicBezTo>
                  <a:pt x="658" y="808"/>
                  <a:pt x="658" y="808"/>
                  <a:pt x="658" y="808"/>
                </a:cubicBezTo>
                <a:cubicBezTo>
                  <a:pt x="654" y="808"/>
                  <a:pt x="654" y="808"/>
                  <a:pt x="654" y="808"/>
                </a:cubicBezTo>
                <a:cubicBezTo>
                  <a:pt x="654" y="823"/>
                  <a:pt x="654" y="823"/>
                  <a:pt x="654" y="823"/>
                </a:cubicBezTo>
                <a:cubicBezTo>
                  <a:pt x="638" y="823"/>
                  <a:pt x="638" y="823"/>
                  <a:pt x="638" y="823"/>
                </a:cubicBezTo>
                <a:cubicBezTo>
                  <a:pt x="638" y="813"/>
                  <a:pt x="638" y="813"/>
                  <a:pt x="638" y="813"/>
                </a:cubicBezTo>
                <a:cubicBezTo>
                  <a:pt x="634" y="813"/>
                  <a:pt x="634" y="813"/>
                  <a:pt x="634" y="813"/>
                </a:cubicBezTo>
                <a:cubicBezTo>
                  <a:pt x="634" y="858"/>
                  <a:pt x="634" y="858"/>
                  <a:pt x="634" y="858"/>
                </a:cubicBezTo>
                <a:cubicBezTo>
                  <a:pt x="625" y="858"/>
                  <a:pt x="625" y="858"/>
                  <a:pt x="625" y="858"/>
                </a:cubicBezTo>
                <a:cubicBezTo>
                  <a:pt x="625" y="931"/>
                  <a:pt x="625" y="931"/>
                  <a:pt x="625" y="931"/>
                </a:cubicBezTo>
                <a:cubicBezTo>
                  <a:pt x="611" y="931"/>
                  <a:pt x="611" y="931"/>
                  <a:pt x="611" y="931"/>
                </a:cubicBezTo>
                <a:cubicBezTo>
                  <a:pt x="611" y="858"/>
                  <a:pt x="611" y="858"/>
                  <a:pt x="611" y="858"/>
                </a:cubicBezTo>
                <a:cubicBezTo>
                  <a:pt x="604" y="858"/>
                  <a:pt x="604" y="858"/>
                  <a:pt x="604" y="858"/>
                </a:cubicBezTo>
                <a:cubicBezTo>
                  <a:pt x="604" y="808"/>
                  <a:pt x="604" y="808"/>
                  <a:pt x="604" y="808"/>
                </a:cubicBezTo>
                <a:cubicBezTo>
                  <a:pt x="600" y="808"/>
                  <a:pt x="600" y="808"/>
                  <a:pt x="600" y="808"/>
                </a:cubicBezTo>
                <a:cubicBezTo>
                  <a:pt x="600" y="823"/>
                  <a:pt x="600" y="823"/>
                  <a:pt x="600" y="823"/>
                </a:cubicBezTo>
                <a:cubicBezTo>
                  <a:pt x="584" y="823"/>
                  <a:pt x="584" y="823"/>
                  <a:pt x="584" y="823"/>
                </a:cubicBezTo>
                <a:cubicBezTo>
                  <a:pt x="584" y="813"/>
                  <a:pt x="584" y="813"/>
                  <a:pt x="584" y="813"/>
                </a:cubicBezTo>
                <a:cubicBezTo>
                  <a:pt x="580" y="813"/>
                  <a:pt x="580" y="813"/>
                  <a:pt x="580" y="813"/>
                </a:cubicBezTo>
                <a:cubicBezTo>
                  <a:pt x="580" y="858"/>
                  <a:pt x="580" y="858"/>
                  <a:pt x="580" y="858"/>
                </a:cubicBezTo>
                <a:cubicBezTo>
                  <a:pt x="571" y="858"/>
                  <a:pt x="571" y="858"/>
                  <a:pt x="571" y="858"/>
                </a:cubicBezTo>
                <a:cubicBezTo>
                  <a:pt x="571" y="931"/>
                  <a:pt x="571" y="931"/>
                  <a:pt x="571" y="931"/>
                </a:cubicBezTo>
                <a:cubicBezTo>
                  <a:pt x="548" y="931"/>
                  <a:pt x="548" y="931"/>
                  <a:pt x="548" y="931"/>
                </a:cubicBezTo>
                <a:cubicBezTo>
                  <a:pt x="548" y="736"/>
                  <a:pt x="548" y="736"/>
                  <a:pt x="548" y="736"/>
                </a:cubicBezTo>
                <a:cubicBezTo>
                  <a:pt x="480" y="736"/>
                  <a:pt x="480" y="736"/>
                  <a:pt x="480" y="736"/>
                </a:cubicBezTo>
                <a:cubicBezTo>
                  <a:pt x="480" y="635"/>
                  <a:pt x="480" y="635"/>
                  <a:pt x="480" y="635"/>
                </a:cubicBezTo>
                <a:cubicBezTo>
                  <a:pt x="461" y="635"/>
                  <a:pt x="461" y="635"/>
                  <a:pt x="461" y="635"/>
                </a:cubicBezTo>
                <a:cubicBezTo>
                  <a:pt x="461" y="449"/>
                  <a:pt x="461" y="449"/>
                  <a:pt x="461" y="449"/>
                </a:cubicBezTo>
                <a:cubicBezTo>
                  <a:pt x="556" y="450"/>
                  <a:pt x="556" y="450"/>
                  <a:pt x="556" y="450"/>
                </a:cubicBezTo>
                <a:cubicBezTo>
                  <a:pt x="718" y="438"/>
                  <a:pt x="718" y="438"/>
                  <a:pt x="718" y="438"/>
                </a:cubicBezTo>
                <a:cubicBezTo>
                  <a:pt x="718" y="539"/>
                  <a:pt x="718" y="539"/>
                  <a:pt x="718" y="539"/>
                </a:cubicBezTo>
                <a:cubicBezTo>
                  <a:pt x="673" y="539"/>
                  <a:pt x="673" y="539"/>
                  <a:pt x="673" y="539"/>
                </a:cubicBezTo>
                <a:cubicBezTo>
                  <a:pt x="673" y="557"/>
                  <a:pt x="681" y="574"/>
                  <a:pt x="692" y="585"/>
                </a:cubicBezTo>
                <a:cubicBezTo>
                  <a:pt x="692" y="598"/>
                  <a:pt x="700" y="609"/>
                  <a:pt x="709" y="613"/>
                </a:cubicBezTo>
                <a:cubicBezTo>
                  <a:pt x="709" y="639"/>
                  <a:pt x="709" y="639"/>
                  <a:pt x="709" y="639"/>
                </a:cubicBezTo>
                <a:cubicBezTo>
                  <a:pt x="709" y="650"/>
                  <a:pt x="714" y="659"/>
                  <a:pt x="722" y="663"/>
                </a:cubicBezTo>
                <a:cubicBezTo>
                  <a:pt x="726" y="665"/>
                  <a:pt x="729" y="666"/>
                  <a:pt x="733" y="666"/>
                </a:cubicBezTo>
                <a:cubicBezTo>
                  <a:pt x="739" y="666"/>
                  <a:pt x="745" y="664"/>
                  <a:pt x="749" y="659"/>
                </a:cubicBezTo>
                <a:cubicBezTo>
                  <a:pt x="754" y="653"/>
                  <a:pt x="756" y="643"/>
                  <a:pt x="753" y="632"/>
                </a:cubicBezTo>
                <a:cubicBezTo>
                  <a:pt x="742" y="637"/>
                  <a:pt x="742" y="637"/>
                  <a:pt x="742" y="637"/>
                </a:cubicBezTo>
                <a:cubicBezTo>
                  <a:pt x="744" y="642"/>
                  <a:pt x="743" y="646"/>
                  <a:pt x="741" y="648"/>
                </a:cubicBezTo>
                <a:cubicBezTo>
                  <a:pt x="738" y="652"/>
                  <a:pt x="732" y="653"/>
                  <a:pt x="727" y="650"/>
                </a:cubicBezTo>
                <a:cubicBezTo>
                  <a:pt x="724" y="648"/>
                  <a:pt x="721" y="645"/>
                  <a:pt x="721" y="639"/>
                </a:cubicBezTo>
                <a:cubicBezTo>
                  <a:pt x="721" y="614"/>
                  <a:pt x="721" y="614"/>
                  <a:pt x="721" y="614"/>
                </a:cubicBezTo>
                <a:cubicBezTo>
                  <a:pt x="732" y="612"/>
                  <a:pt x="741" y="601"/>
                  <a:pt x="743" y="587"/>
                </a:cubicBezTo>
                <a:cubicBezTo>
                  <a:pt x="756" y="577"/>
                  <a:pt x="764" y="559"/>
                  <a:pt x="764" y="539"/>
                </a:cubicBezTo>
                <a:cubicBezTo>
                  <a:pt x="728" y="539"/>
                  <a:pt x="728" y="539"/>
                  <a:pt x="728" y="539"/>
                </a:cubicBezTo>
                <a:cubicBezTo>
                  <a:pt x="728" y="381"/>
                  <a:pt x="728" y="381"/>
                  <a:pt x="728" y="381"/>
                </a:cubicBezTo>
                <a:cubicBezTo>
                  <a:pt x="723" y="381"/>
                  <a:pt x="723" y="381"/>
                  <a:pt x="723" y="381"/>
                </a:cubicBezTo>
                <a:cubicBezTo>
                  <a:pt x="723" y="381"/>
                  <a:pt x="723" y="381"/>
                  <a:pt x="723" y="381"/>
                </a:cubicBezTo>
                <a:cubicBezTo>
                  <a:pt x="567" y="370"/>
                  <a:pt x="567" y="370"/>
                  <a:pt x="567" y="370"/>
                </a:cubicBezTo>
                <a:cubicBezTo>
                  <a:pt x="463" y="370"/>
                  <a:pt x="463" y="370"/>
                  <a:pt x="463" y="370"/>
                </a:cubicBezTo>
                <a:cubicBezTo>
                  <a:pt x="457" y="240"/>
                  <a:pt x="457" y="240"/>
                  <a:pt x="457" y="240"/>
                </a:cubicBezTo>
                <a:cubicBezTo>
                  <a:pt x="457" y="240"/>
                  <a:pt x="457" y="240"/>
                  <a:pt x="457" y="240"/>
                </a:cubicBezTo>
                <a:cubicBezTo>
                  <a:pt x="457" y="240"/>
                  <a:pt x="457" y="240"/>
                  <a:pt x="457" y="240"/>
                </a:cubicBezTo>
                <a:cubicBezTo>
                  <a:pt x="409" y="240"/>
                  <a:pt x="409" y="240"/>
                  <a:pt x="409" y="240"/>
                </a:cubicBezTo>
                <a:cubicBezTo>
                  <a:pt x="409" y="248"/>
                  <a:pt x="409" y="248"/>
                  <a:pt x="409" y="248"/>
                </a:cubicBezTo>
                <a:cubicBezTo>
                  <a:pt x="404" y="370"/>
                  <a:pt x="404" y="370"/>
                  <a:pt x="404" y="370"/>
                </a:cubicBezTo>
                <a:cubicBezTo>
                  <a:pt x="139" y="370"/>
                  <a:pt x="139" y="370"/>
                  <a:pt x="139" y="370"/>
                </a:cubicBezTo>
                <a:cubicBezTo>
                  <a:pt x="139" y="383"/>
                  <a:pt x="139" y="383"/>
                  <a:pt x="139" y="383"/>
                </a:cubicBezTo>
                <a:cubicBezTo>
                  <a:pt x="139" y="383"/>
                  <a:pt x="139" y="383"/>
                  <a:pt x="139" y="383"/>
                </a:cubicBezTo>
                <a:cubicBezTo>
                  <a:pt x="139" y="436"/>
                  <a:pt x="139" y="436"/>
                  <a:pt x="139" y="436"/>
                </a:cubicBezTo>
                <a:cubicBezTo>
                  <a:pt x="139" y="436"/>
                  <a:pt x="139" y="436"/>
                  <a:pt x="139" y="436"/>
                </a:cubicBezTo>
                <a:cubicBezTo>
                  <a:pt x="139" y="449"/>
                  <a:pt x="139" y="449"/>
                  <a:pt x="139" y="449"/>
                </a:cubicBezTo>
                <a:cubicBezTo>
                  <a:pt x="351" y="449"/>
                  <a:pt x="351" y="449"/>
                  <a:pt x="351" y="449"/>
                </a:cubicBezTo>
                <a:cubicBezTo>
                  <a:pt x="399" y="511"/>
                  <a:pt x="399" y="511"/>
                  <a:pt x="399" y="511"/>
                </a:cubicBezTo>
                <a:cubicBezTo>
                  <a:pt x="399" y="635"/>
                  <a:pt x="399" y="635"/>
                  <a:pt x="399" y="635"/>
                </a:cubicBezTo>
                <a:cubicBezTo>
                  <a:pt x="377" y="635"/>
                  <a:pt x="377" y="635"/>
                  <a:pt x="377" y="635"/>
                </a:cubicBezTo>
                <a:cubicBezTo>
                  <a:pt x="377" y="736"/>
                  <a:pt x="377" y="736"/>
                  <a:pt x="377" y="736"/>
                </a:cubicBezTo>
                <a:cubicBezTo>
                  <a:pt x="270" y="736"/>
                  <a:pt x="270" y="736"/>
                  <a:pt x="270" y="736"/>
                </a:cubicBezTo>
                <a:cubicBezTo>
                  <a:pt x="270" y="1072"/>
                  <a:pt x="270" y="1072"/>
                  <a:pt x="270" y="1072"/>
                </a:cubicBezTo>
                <a:cubicBezTo>
                  <a:pt x="0" y="1072"/>
                  <a:pt x="0" y="1072"/>
                  <a:pt x="0" y="1072"/>
                </a:cubicBezTo>
                <a:cubicBezTo>
                  <a:pt x="0" y="2046"/>
                  <a:pt x="0" y="2046"/>
                  <a:pt x="0" y="2046"/>
                </a:cubicBezTo>
                <a:cubicBezTo>
                  <a:pt x="2361" y="2046"/>
                  <a:pt x="2361" y="2046"/>
                  <a:pt x="2361" y="2046"/>
                </a:cubicBezTo>
                <a:lnTo>
                  <a:pt x="2361" y="1072"/>
                </a:lnTo>
                <a:close/>
                <a:moveTo>
                  <a:pt x="2003" y="460"/>
                </a:moveTo>
                <a:cubicBezTo>
                  <a:pt x="1960" y="460"/>
                  <a:pt x="1960" y="460"/>
                  <a:pt x="1960" y="460"/>
                </a:cubicBezTo>
                <a:cubicBezTo>
                  <a:pt x="1960" y="447"/>
                  <a:pt x="1960" y="447"/>
                  <a:pt x="1960" y="447"/>
                </a:cubicBezTo>
                <a:cubicBezTo>
                  <a:pt x="2003" y="447"/>
                  <a:pt x="2003" y="447"/>
                  <a:pt x="2003" y="447"/>
                </a:cubicBezTo>
                <a:lnTo>
                  <a:pt x="2003" y="460"/>
                </a:lnTo>
                <a:close/>
                <a:moveTo>
                  <a:pt x="2003" y="401"/>
                </a:moveTo>
                <a:cubicBezTo>
                  <a:pt x="1960" y="401"/>
                  <a:pt x="1960" y="401"/>
                  <a:pt x="1960" y="401"/>
                </a:cubicBezTo>
                <a:cubicBezTo>
                  <a:pt x="1960" y="388"/>
                  <a:pt x="1960" y="388"/>
                  <a:pt x="1960" y="388"/>
                </a:cubicBezTo>
                <a:cubicBezTo>
                  <a:pt x="2003" y="388"/>
                  <a:pt x="2003" y="388"/>
                  <a:pt x="2003" y="388"/>
                </a:cubicBezTo>
                <a:lnTo>
                  <a:pt x="2003" y="401"/>
                </a:lnTo>
                <a:close/>
                <a:moveTo>
                  <a:pt x="2003" y="341"/>
                </a:moveTo>
                <a:cubicBezTo>
                  <a:pt x="1960" y="341"/>
                  <a:pt x="1960" y="341"/>
                  <a:pt x="1960" y="341"/>
                </a:cubicBezTo>
                <a:cubicBezTo>
                  <a:pt x="1960" y="328"/>
                  <a:pt x="1960" y="328"/>
                  <a:pt x="1960" y="328"/>
                </a:cubicBezTo>
                <a:cubicBezTo>
                  <a:pt x="2003" y="328"/>
                  <a:pt x="2003" y="328"/>
                  <a:pt x="2003" y="328"/>
                </a:cubicBezTo>
                <a:lnTo>
                  <a:pt x="2003" y="341"/>
                </a:lnTo>
                <a:close/>
                <a:moveTo>
                  <a:pt x="2003" y="282"/>
                </a:moveTo>
                <a:cubicBezTo>
                  <a:pt x="1960" y="282"/>
                  <a:pt x="1960" y="282"/>
                  <a:pt x="1960" y="282"/>
                </a:cubicBezTo>
                <a:cubicBezTo>
                  <a:pt x="1960" y="209"/>
                  <a:pt x="1960" y="209"/>
                  <a:pt x="1960" y="209"/>
                </a:cubicBezTo>
                <a:cubicBezTo>
                  <a:pt x="2003" y="209"/>
                  <a:pt x="2003" y="209"/>
                  <a:pt x="2003" y="209"/>
                </a:cubicBezTo>
                <a:lnTo>
                  <a:pt x="2003" y="282"/>
                </a:lnTo>
                <a:close/>
                <a:moveTo>
                  <a:pt x="1969" y="196"/>
                </a:moveTo>
                <a:cubicBezTo>
                  <a:pt x="1984" y="177"/>
                  <a:pt x="1984" y="177"/>
                  <a:pt x="1984" y="177"/>
                </a:cubicBezTo>
                <a:cubicBezTo>
                  <a:pt x="1999" y="196"/>
                  <a:pt x="1999" y="196"/>
                  <a:pt x="1999" y="196"/>
                </a:cubicBezTo>
                <a:lnTo>
                  <a:pt x="1969" y="196"/>
                </a:lnTo>
                <a:close/>
                <a:moveTo>
                  <a:pt x="2003" y="183"/>
                </a:moveTo>
                <a:cubicBezTo>
                  <a:pt x="1991" y="168"/>
                  <a:pt x="1991" y="168"/>
                  <a:pt x="1991" y="168"/>
                </a:cubicBezTo>
                <a:cubicBezTo>
                  <a:pt x="2003" y="154"/>
                  <a:pt x="2003" y="154"/>
                  <a:pt x="2003" y="154"/>
                </a:cubicBezTo>
                <a:lnTo>
                  <a:pt x="2003" y="183"/>
                </a:lnTo>
                <a:close/>
                <a:moveTo>
                  <a:pt x="1997" y="143"/>
                </a:moveTo>
                <a:cubicBezTo>
                  <a:pt x="1984" y="159"/>
                  <a:pt x="1984" y="159"/>
                  <a:pt x="1984" y="159"/>
                </a:cubicBezTo>
                <a:cubicBezTo>
                  <a:pt x="1971" y="143"/>
                  <a:pt x="1971" y="143"/>
                  <a:pt x="1971" y="143"/>
                </a:cubicBezTo>
                <a:lnTo>
                  <a:pt x="1997" y="143"/>
                </a:lnTo>
                <a:close/>
                <a:moveTo>
                  <a:pt x="1960" y="147"/>
                </a:moveTo>
                <a:cubicBezTo>
                  <a:pt x="1977" y="168"/>
                  <a:pt x="1977" y="168"/>
                  <a:pt x="1977" y="168"/>
                </a:cubicBezTo>
                <a:cubicBezTo>
                  <a:pt x="1960" y="189"/>
                  <a:pt x="1960" y="189"/>
                  <a:pt x="1960" y="189"/>
                </a:cubicBezTo>
                <a:cubicBezTo>
                  <a:pt x="1960" y="151"/>
                  <a:pt x="1960" y="151"/>
                  <a:pt x="1960" y="151"/>
                </a:cubicBezTo>
                <a:cubicBezTo>
                  <a:pt x="1960" y="151"/>
                  <a:pt x="1960" y="151"/>
                  <a:pt x="1960" y="151"/>
                </a:cubicBezTo>
                <a:lnTo>
                  <a:pt x="1960" y="147"/>
                </a:lnTo>
                <a:close/>
                <a:moveTo>
                  <a:pt x="1811" y="196"/>
                </a:moveTo>
                <a:cubicBezTo>
                  <a:pt x="1827" y="177"/>
                  <a:pt x="1827" y="177"/>
                  <a:pt x="1827" y="177"/>
                </a:cubicBezTo>
                <a:cubicBezTo>
                  <a:pt x="1842" y="196"/>
                  <a:pt x="1842" y="196"/>
                  <a:pt x="1842" y="196"/>
                </a:cubicBezTo>
                <a:lnTo>
                  <a:pt x="1811" y="196"/>
                </a:lnTo>
                <a:close/>
                <a:moveTo>
                  <a:pt x="1864" y="196"/>
                </a:moveTo>
                <a:cubicBezTo>
                  <a:pt x="1879" y="177"/>
                  <a:pt x="1879" y="177"/>
                  <a:pt x="1879" y="177"/>
                </a:cubicBezTo>
                <a:cubicBezTo>
                  <a:pt x="1894" y="196"/>
                  <a:pt x="1894" y="196"/>
                  <a:pt x="1894" y="196"/>
                </a:cubicBezTo>
                <a:lnTo>
                  <a:pt x="1864" y="196"/>
                </a:lnTo>
                <a:close/>
                <a:moveTo>
                  <a:pt x="1916" y="196"/>
                </a:moveTo>
                <a:cubicBezTo>
                  <a:pt x="1931" y="177"/>
                  <a:pt x="1931" y="177"/>
                  <a:pt x="1931" y="177"/>
                </a:cubicBezTo>
                <a:cubicBezTo>
                  <a:pt x="1946" y="196"/>
                  <a:pt x="1946" y="196"/>
                  <a:pt x="1946" y="196"/>
                </a:cubicBezTo>
                <a:lnTo>
                  <a:pt x="1916" y="196"/>
                </a:lnTo>
                <a:close/>
                <a:moveTo>
                  <a:pt x="1950" y="183"/>
                </a:moveTo>
                <a:cubicBezTo>
                  <a:pt x="1938" y="168"/>
                  <a:pt x="1938" y="168"/>
                  <a:pt x="1938" y="168"/>
                </a:cubicBezTo>
                <a:cubicBezTo>
                  <a:pt x="1950" y="154"/>
                  <a:pt x="1950" y="154"/>
                  <a:pt x="1950" y="154"/>
                </a:cubicBezTo>
                <a:lnTo>
                  <a:pt x="1950" y="183"/>
                </a:lnTo>
                <a:close/>
                <a:moveTo>
                  <a:pt x="1944" y="143"/>
                </a:moveTo>
                <a:cubicBezTo>
                  <a:pt x="1931" y="159"/>
                  <a:pt x="1931" y="159"/>
                  <a:pt x="1931" y="159"/>
                </a:cubicBezTo>
                <a:cubicBezTo>
                  <a:pt x="1919" y="143"/>
                  <a:pt x="1919" y="143"/>
                  <a:pt x="1919" y="143"/>
                </a:cubicBezTo>
                <a:lnTo>
                  <a:pt x="1944" y="143"/>
                </a:lnTo>
                <a:close/>
                <a:moveTo>
                  <a:pt x="1907" y="147"/>
                </a:moveTo>
                <a:cubicBezTo>
                  <a:pt x="1924" y="168"/>
                  <a:pt x="1924" y="168"/>
                  <a:pt x="1924" y="168"/>
                </a:cubicBezTo>
                <a:cubicBezTo>
                  <a:pt x="1907" y="189"/>
                  <a:pt x="1907" y="189"/>
                  <a:pt x="1907" y="189"/>
                </a:cubicBezTo>
                <a:lnTo>
                  <a:pt x="1907" y="147"/>
                </a:lnTo>
                <a:close/>
                <a:moveTo>
                  <a:pt x="1897" y="183"/>
                </a:moveTo>
                <a:cubicBezTo>
                  <a:pt x="1886" y="168"/>
                  <a:pt x="1886" y="168"/>
                  <a:pt x="1886" y="168"/>
                </a:cubicBezTo>
                <a:cubicBezTo>
                  <a:pt x="1897" y="154"/>
                  <a:pt x="1897" y="154"/>
                  <a:pt x="1897" y="154"/>
                </a:cubicBezTo>
                <a:lnTo>
                  <a:pt x="1897" y="183"/>
                </a:lnTo>
                <a:close/>
                <a:moveTo>
                  <a:pt x="1891" y="143"/>
                </a:moveTo>
                <a:cubicBezTo>
                  <a:pt x="1879" y="159"/>
                  <a:pt x="1879" y="159"/>
                  <a:pt x="1879" y="159"/>
                </a:cubicBezTo>
                <a:cubicBezTo>
                  <a:pt x="1866" y="143"/>
                  <a:pt x="1866" y="143"/>
                  <a:pt x="1866" y="143"/>
                </a:cubicBezTo>
                <a:lnTo>
                  <a:pt x="1891" y="143"/>
                </a:lnTo>
                <a:close/>
                <a:moveTo>
                  <a:pt x="1855" y="147"/>
                </a:moveTo>
                <a:cubicBezTo>
                  <a:pt x="1871" y="168"/>
                  <a:pt x="1871" y="168"/>
                  <a:pt x="1871" y="168"/>
                </a:cubicBezTo>
                <a:cubicBezTo>
                  <a:pt x="1855" y="189"/>
                  <a:pt x="1855" y="189"/>
                  <a:pt x="1855" y="189"/>
                </a:cubicBezTo>
                <a:lnTo>
                  <a:pt x="1855" y="147"/>
                </a:lnTo>
                <a:close/>
                <a:moveTo>
                  <a:pt x="1845" y="181"/>
                </a:moveTo>
                <a:cubicBezTo>
                  <a:pt x="1834" y="168"/>
                  <a:pt x="1834" y="168"/>
                  <a:pt x="1834" y="168"/>
                </a:cubicBezTo>
                <a:cubicBezTo>
                  <a:pt x="1845" y="154"/>
                  <a:pt x="1845" y="154"/>
                  <a:pt x="1845" y="154"/>
                </a:cubicBezTo>
                <a:lnTo>
                  <a:pt x="1845" y="181"/>
                </a:lnTo>
                <a:close/>
                <a:moveTo>
                  <a:pt x="1839" y="143"/>
                </a:moveTo>
                <a:cubicBezTo>
                  <a:pt x="1827" y="159"/>
                  <a:pt x="1827" y="159"/>
                  <a:pt x="1827" y="159"/>
                </a:cubicBezTo>
                <a:cubicBezTo>
                  <a:pt x="1814" y="143"/>
                  <a:pt x="1814" y="143"/>
                  <a:pt x="1814" y="143"/>
                </a:cubicBezTo>
                <a:lnTo>
                  <a:pt x="1839" y="143"/>
                </a:lnTo>
                <a:close/>
                <a:moveTo>
                  <a:pt x="1803" y="147"/>
                </a:moveTo>
                <a:cubicBezTo>
                  <a:pt x="1820" y="168"/>
                  <a:pt x="1820" y="168"/>
                  <a:pt x="1820" y="168"/>
                </a:cubicBezTo>
                <a:cubicBezTo>
                  <a:pt x="1803" y="189"/>
                  <a:pt x="1803" y="189"/>
                  <a:pt x="1803" y="189"/>
                </a:cubicBezTo>
                <a:lnTo>
                  <a:pt x="1803" y="147"/>
                </a:lnTo>
                <a:close/>
                <a:moveTo>
                  <a:pt x="1579" y="145"/>
                </a:moveTo>
                <a:cubicBezTo>
                  <a:pt x="1567" y="160"/>
                  <a:pt x="1567" y="160"/>
                  <a:pt x="1567" y="160"/>
                </a:cubicBezTo>
                <a:cubicBezTo>
                  <a:pt x="1556" y="146"/>
                  <a:pt x="1556" y="146"/>
                  <a:pt x="1556" y="146"/>
                </a:cubicBezTo>
                <a:lnTo>
                  <a:pt x="1579" y="145"/>
                </a:lnTo>
                <a:close/>
                <a:moveTo>
                  <a:pt x="1524" y="148"/>
                </a:moveTo>
                <a:cubicBezTo>
                  <a:pt x="1515" y="159"/>
                  <a:pt x="1515" y="159"/>
                  <a:pt x="1515" y="159"/>
                </a:cubicBezTo>
                <a:cubicBezTo>
                  <a:pt x="1507" y="149"/>
                  <a:pt x="1507" y="149"/>
                  <a:pt x="1507" y="149"/>
                </a:cubicBezTo>
                <a:lnTo>
                  <a:pt x="1524" y="148"/>
                </a:lnTo>
                <a:close/>
                <a:moveTo>
                  <a:pt x="1469" y="152"/>
                </a:moveTo>
                <a:cubicBezTo>
                  <a:pt x="1464" y="159"/>
                  <a:pt x="1464" y="159"/>
                  <a:pt x="1464" y="159"/>
                </a:cubicBezTo>
                <a:cubicBezTo>
                  <a:pt x="1459" y="152"/>
                  <a:pt x="1459" y="152"/>
                  <a:pt x="1459" y="152"/>
                </a:cubicBezTo>
                <a:lnTo>
                  <a:pt x="1469" y="152"/>
                </a:lnTo>
                <a:close/>
                <a:moveTo>
                  <a:pt x="1435" y="185"/>
                </a:moveTo>
                <a:cubicBezTo>
                  <a:pt x="1435" y="154"/>
                  <a:pt x="1435" y="154"/>
                  <a:pt x="1435" y="154"/>
                </a:cubicBezTo>
                <a:cubicBezTo>
                  <a:pt x="1445" y="153"/>
                  <a:pt x="1445" y="153"/>
                  <a:pt x="1445" y="153"/>
                </a:cubicBezTo>
                <a:cubicBezTo>
                  <a:pt x="1456" y="168"/>
                  <a:pt x="1456" y="168"/>
                  <a:pt x="1456" y="168"/>
                </a:cubicBezTo>
                <a:cubicBezTo>
                  <a:pt x="1443" y="185"/>
                  <a:pt x="1443" y="185"/>
                  <a:pt x="1443" y="185"/>
                </a:cubicBezTo>
                <a:lnTo>
                  <a:pt x="1435" y="185"/>
                </a:lnTo>
                <a:close/>
                <a:moveTo>
                  <a:pt x="1456" y="186"/>
                </a:moveTo>
                <a:cubicBezTo>
                  <a:pt x="1464" y="177"/>
                  <a:pt x="1464" y="177"/>
                  <a:pt x="1464" y="177"/>
                </a:cubicBezTo>
                <a:cubicBezTo>
                  <a:pt x="1472" y="188"/>
                  <a:pt x="1472" y="188"/>
                  <a:pt x="1472" y="188"/>
                </a:cubicBezTo>
                <a:lnTo>
                  <a:pt x="1456" y="186"/>
                </a:lnTo>
                <a:close/>
                <a:moveTo>
                  <a:pt x="1481" y="181"/>
                </a:moveTo>
                <a:cubicBezTo>
                  <a:pt x="1471" y="168"/>
                  <a:pt x="1471" y="168"/>
                  <a:pt x="1471" y="168"/>
                </a:cubicBezTo>
                <a:cubicBezTo>
                  <a:pt x="1481" y="154"/>
                  <a:pt x="1481" y="154"/>
                  <a:pt x="1481" y="154"/>
                </a:cubicBezTo>
                <a:lnTo>
                  <a:pt x="1481" y="181"/>
                </a:lnTo>
                <a:close/>
                <a:moveTo>
                  <a:pt x="1492" y="189"/>
                </a:moveTo>
                <a:cubicBezTo>
                  <a:pt x="1492" y="150"/>
                  <a:pt x="1492" y="150"/>
                  <a:pt x="1492" y="150"/>
                </a:cubicBezTo>
                <a:cubicBezTo>
                  <a:pt x="1494" y="150"/>
                  <a:pt x="1494" y="150"/>
                  <a:pt x="1494" y="150"/>
                </a:cubicBezTo>
                <a:cubicBezTo>
                  <a:pt x="1508" y="168"/>
                  <a:pt x="1508" y="168"/>
                  <a:pt x="1508" y="168"/>
                </a:cubicBezTo>
                <a:cubicBezTo>
                  <a:pt x="1492" y="189"/>
                  <a:pt x="1492" y="189"/>
                  <a:pt x="1492" y="189"/>
                </a:cubicBezTo>
                <a:close/>
                <a:moveTo>
                  <a:pt x="1505" y="190"/>
                </a:moveTo>
                <a:cubicBezTo>
                  <a:pt x="1515" y="177"/>
                  <a:pt x="1515" y="177"/>
                  <a:pt x="1515" y="177"/>
                </a:cubicBezTo>
                <a:cubicBezTo>
                  <a:pt x="1527" y="192"/>
                  <a:pt x="1527" y="192"/>
                  <a:pt x="1527" y="192"/>
                </a:cubicBezTo>
                <a:lnTo>
                  <a:pt x="1505" y="190"/>
                </a:lnTo>
                <a:close/>
                <a:moveTo>
                  <a:pt x="1533" y="182"/>
                </a:moveTo>
                <a:cubicBezTo>
                  <a:pt x="1523" y="168"/>
                  <a:pt x="1523" y="168"/>
                  <a:pt x="1523" y="168"/>
                </a:cubicBezTo>
                <a:cubicBezTo>
                  <a:pt x="1533" y="155"/>
                  <a:pt x="1533" y="155"/>
                  <a:pt x="1533" y="155"/>
                </a:cubicBezTo>
                <a:lnTo>
                  <a:pt x="1533" y="182"/>
                </a:lnTo>
                <a:close/>
                <a:moveTo>
                  <a:pt x="1543" y="149"/>
                </a:moveTo>
                <a:cubicBezTo>
                  <a:pt x="1560" y="169"/>
                  <a:pt x="1560" y="169"/>
                  <a:pt x="1560" y="169"/>
                </a:cubicBezTo>
                <a:cubicBezTo>
                  <a:pt x="1543" y="190"/>
                  <a:pt x="1543" y="190"/>
                  <a:pt x="1543" y="190"/>
                </a:cubicBezTo>
                <a:lnTo>
                  <a:pt x="1543" y="149"/>
                </a:lnTo>
                <a:close/>
                <a:moveTo>
                  <a:pt x="1555" y="194"/>
                </a:moveTo>
                <a:cubicBezTo>
                  <a:pt x="1567" y="178"/>
                  <a:pt x="1567" y="178"/>
                  <a:pt x="1567" y="178"/>
                </a:cubicBezTo>
                <a:cubicBezTo>
                  <a:pt x="1583" y="196"/>
                  <a:pt x="1583" y="196"/>
                  <a:pt x="1583" y="196"/>
                </a:cubicBezTo>
                <a:lnTo>
                  <a:pt x="1555" y="194"/>
                </a:lnTo>
                <a:close/>
                <a:moveTo>
                  <a:pt x="1586" y="182"/>
                </a:moveTo>
                <a:cubicBezTo>
                  <a:pt x="1575" y="168"/>
                  <a:pt x="1575" y="168"/>
                  <a:pt x="1575" y="168"/>
                </a:cubicBezTo>
                <a:cubicBezTo>
                  <a:pt x="1586" y="154"/>
                  <a:pt x="1586" y="154"/>
                  <a:pt x="1586" y="154"/>
                </a:cubicBezTo>
                <a:lnTo>
                  <a:pt x="1586" y="182"/>
                </a:lnTo>
                <a:close/>
                <a:moveTo>
                  <a:pt x="1684" y="143"/>
                </a:moveTo>
                <a:cubicBezTo>
                  <a:pt x="1672" y="159"/>
                  <a:pt x="1672" y="159"/>
                  <a:pt x="1672" y="159"/>
                </a:cubicBezTo>
                <a:cubicBezTo>
                  <a:pt x="1659" y="143"/>
                  <a:pt x="1659" y="143"/>
                  <a:pt x="1659" y="143"/>
                </a:cubicBezTo>
                <a:lnTo>
                  <a:pt x="1684" y="143"/>
                </a:lnTo>
                <a:close/>
                <a:moveTo>
                  <a:pt x="1632" y="143"/>
                </a:moveTo>
                <a:cubicBezTo>
                  <a:pt x="1620" y="158"/>
                  <a:pt x="1620" y="158"/>
                  <a:pt x="1620" y="158"/>
                </a:cubicBezTo>
                <a:cubicBezTo>
                  <a:pt x="1608" y="143"/>
                  <a:pt x="1608" y="143"/>
                  <a:pt x="1608" y="143"/>
                </a:cubicBezTo>
                <a:lnTo>
                  <a:pt x="1632" y="143"/>
                </a:lnTo>
                <a:close/>
                <a:moveTo>
                  <a:pt x="1596" y="146"/>
                </a:moveTo>
                <a:cubicBezTo>
                  <a:pt x="1613" y="167"/>
                  <a:pt x="1613" y="167"/>
                  <a:pt x="1613" y="167"/>
                </a:cubicBezTo>
                <a:cubicBezTo>
                  <a:pt x="1596" y="188"/>
                  <a:pt x="1596" y="188"/>
                  <a:pt x="1596" y="188"/>
                </a:cubicBezTo>
                <a:lnTo>
                  <a:pt x="1596" y="146"/>
                </a:lnTo>
                <a:close/>
                <a:moveTo>
                  <a:pt x="1604" y="196"/>
                </a:moveTo>
                <a:cubicBezTo>
                  <a:pt x="1620" y="176"/>
                  <a:pt x="1620" y="176"/>
                  <a:pt x="1620" y="176"/>
                </a:cubicBezTo>
                <a:cubicBezTo>
                  <a:pt x="1636" y="196"/>
                  <a:pt x="1636" y="196"/>
                  <a:pt x="1636" y="196"/>
                </a:cubicBezTo>
                <a:lnTo>
                  <a:pt x="1604" y="196"/>
                </a:lnTo>
                <a:close/>
                <a:moveTo>
                  <a:pt x="1638" y="181"/>
                </a:moveTo>
                <a:cubicBezTo>
                  <a:pt x="1627" y="167"/>
                  <a:pt x="1627" y="167"/>
                  <a:pt x="1627" y="167"/>
                </a:cubicBezTo>
                <a:cubicBezTo>
                  <a:pt x="1638" y="154"/>
                  <a:pt x="1638" y="154"/>
                  <a:pt x="1638" y="154"/>
                </a:cubicBezTo>
                <a:lnTo>
                  <a:pt x="1638" y="181"/>
                </a:lnTo>
                <a:close/>
                <a:moveTo>
                  <a:pt x="1648" y="147"/>
                </a:moveTo>
                <a:cubicBezTo>
                  <a:pt x="1664" y="168"/>
                  <a:pt x="1664" y="168"/>
                  <a:pt x="1664" y="168"/>
                </a:cubicBezTo>
                <a:cubicBezTo>
                  <a:pt x="1648" y="189"/>
                  <a:pt x="1648" y="189"/>
                  <a:pt x="1648" y="189"/>
                </a:cubicBezTo>
                <a:lnTo>
                  <a:pt x="1648" y="147"/>
                </a:lnTo>
                <a:close/>
                <a:moveTo>
                  <a:pt x="1656" y="196"/>
                </a:moveTo>
                <a:cubicBezTo>
                  <a:pt x="1672" y="177"/>
                  <a:pt x="1672" y="177"/>
                  <a:pt x="1672" y="177"/>
                </a:cubicBezTo>
                <a:cubicBezTo>
                  <a:pt x="1687" y="196"/>
                  <a:pt x="1687" y="196"/>
                  <a:pt x="1687" y="196"/>
                </a:cubicBezTo>
                <a:lnTo>
                  <a:pt x="1656" y="196"/>
                </a:lnTo>
                <a:close/>
                <a:moveTo>
                  <a:pt x="1689" y="181"/>
                </a:moveTo>
                <a:cubicBezTo>
                  <a:pt x="1679" y="168"/>
                  <a:pt x="1679" y="168"/>
                  <a:pt x="1679" y="168"/>
                </a:cubicBezTo>
                <a:cubicBezTo>
                  <a:pt x="1689" y="154"/>
                  <a:pt x="1689" y="154"/>
                  <a:pt x="1689" y="154"/>
                </a:cubicBezTo>
                <a:lnTo>
                  <a:pt x="1689" y="181"/>
                </a:lnTo>
                <a:close/>
                <a:moveTo>
                  <a:pt x="465" y="436"/>
                </a:moveTo>
                <a:cubicBezTo>
                  <a:pt x="481" y="417"/>
                  <a:pt x="481" y="417"/>
                  <a:pt x="481" y="417"/>
                </a:cubicBezTo>
                <a:cubicBezTo>
                  <a:pt x="496" y="436"/>
                  <a:pt x="496" y="436"/>
                  <a:pt x="496" y="436"/>
                </a:cubicBezTo>
                <a:lnTo>
                  <a:pt x="465" y="436"/>
                </a:lnTo>
                <a:close/>
                <a:moveTo>
                  <a:pt x="517" y="436"/>
                </a:moveTo>
                <a:cubicBezTo>
                  <a:pt x="533" y="416"/>
                  <a:pt x="533" y="416"/>
                  <a:pt x="533" y="416"/>
                </a:cubicBezTo>
                <a:cubicBezTo>
                  <a:pt x="548" y="436"/>
                  <a:pt x="548" y="436"/>
                  <a:pt x="548" y="436"/>
                </a:cubicBezTo>
                <a:lnTo>
                  <a:pt x="517" y="436"/>
                </a:lnTo>
                <a:close/>
                <a:moveTo>
                  <a:pt x="570" y="436"/>
                </a:moveTo>
                <a:cubicBezTo>
                  <a:pt x="585" y="418"/>
                  <a:pt x="585" y="418"/>
                  <a:pt x="585" y="418"/>
                </a:cubicBezTo>
                <a:cubicBezTo>
                  <a:pt x="598" y="434"/>
                  <a:pt x="598" y="434"/>
                  <a:pt x="598" y="434"/>
                </a:cubicBezTo>
                <a:lnTo>
                  <a:pt x="570" y="436"/>
                </a:lnTo>
                <a:close/>
                <a:moveTo>
                  <a:pt x="626" y="432"/>
                </a:moveTo>
                <a:cubicBezTo>
                  <a:pt x="637" y="417"/>
                  <a:pt x="637" y="417"/>
                  <a:pt x="637" y="417"/>
                </a:cubicBezTo>
                <a:cubicBezTo>
                  <a:pt x="647" y="430"/>
                  <a:pt x="647" y="430"/>
                  <a:pt x="647" y="430"/>
                </a:cubicBezTo>
                <a:lnTo>
                  <a:pt x="626" y="432"/>
                </a:lnTo>
                <a:close/>
                <a:moveTo>
                  <a:pt x="680" y="428"/>
                </a:moveTo>
                <a:cubicBezTo>
                  <a:pt x="689" y="417"/>
                  <a:pt x="689" y="417"/>
                  <a:pt x="689" y="417"/>
                </a:cubicBezTo>
                <a:cubicBezTo>
                  <a:pt x="696" y="426"/>
                  <a:pt x="696" y="426"/>
                  <a:pt x="696" y="426"/>
                </a:cubicBezTo>
                <a:lnTo>
                  <a:pt x="680" y="428"/>
                </a:lnTo>
                <a:close/>
                <a:moveTo>
                  <a:pt x="708" y="393"/>
                </a:moveTo>
                <a:cubicBezTo>
                  <a:pt x="718" y="394"/>
                  <a:pt x="718" y="394"/>
                  <a:pt x="718" y="394"/>
                </a:cubicBezTo>
                <a:cubicBezTo>
                  <a:pt x="718" y="425"/>
                  <a:pt x="718" y="425"/>
                  <a:pt x="718" y="425"/>
                </a:cubicBezTo>
                <a:cubicBezTo>
                  <a:pt x="710" y="425"/>
                  <a:pt x="710" y="425"/>
                  <a:pt x="710" y="425"/>
                </a:cubicBezTo>
                <a:cubicBezTo>
                  <a:pt x="696" y="408"/>
                  <a:pt x="696" y="408"/>
                  <a:pt x="696" y="408"/>
                </a:cubicBezTo>
                <a:lnTo>
                  <a:pt x="708" y="393"/>
                </a:lnTo>
                <a:close/>
                <a:moveTo>
                  <a:pt x="694" y="392"/>
                </a:moveTo>
                <a:cubicBezTo>
                  <a:pt x="689" y="399"/>
                  <a:pt x="689" y="399"/>
                  <a:pt x="689" y="399"/>
                </a:cubicBezTo>
                <a:cubicBezTo>
                  <a:pt x="683" y="392"/>
                  <a:pt x="683" y="392"/>
                  <a:pt x="683" y="392"/>
                </a:cubicBezTo>
                <a:lnTo>
                  <a:pt x="694" y="392"/>
                </a:lnTo>
                <a:close/>
                <a:moveTo>
                  <a:pt x="671" y="394"/>
                </a:moveTo>
                <a:cubicBezTo>
                  <a:pt x="682" y="408"/>
                  <a:pt x="682" y="408"/>
                  <a:pt x="682" y="408"/>
                </a:cubicBezTo>
                <a:cubicBezTo>
                  <a:pt x="671" y="421"/>
                  <a:pt x="671" y="421"/>
                  <a:pt x="671" y="421"/>
                </a:cubicBezTo>
                <a:lnTo>
                  <a:pt x="671" y="394"/>
                </a:lnTo>
                <a:close/>
                <a:moveTo>
                  <a:pt x="661" y="390"/>
                </a:moveTo>
                <a:cubicBezTo>
                  <a:pt x="661" y="429"/>
                  <a:pt x="661" y="429"/>
                  <a:pt x="661" y="429"/>
                </a:cubicBezTo>
                <a:cubicBezTo>
                  <a:pt x="661" y="429"/>
                  <a:pt x="661" y="429"/>
                  <a:pt x="661" y="429"/>
                </a:cubicBezTo>
                <a:cubicBezTo>
                  <a:pt x="644" y="408"/>
                  <a:pt x="644" y="408"/>
                  <a:pt x="644" y="408"/>
                </a:cubicBezTo>
                <a:cubicBezTo>
                  <a:pt x="659" y="390"/>
                  <a:pt x="659" y="390"/>
                  <a:pt x="659" y="390"/>
                </a:cubicBezTo>
                <a:lnTo>
                  <a:pt x="661" y="390"/>
                </a:lnTo>
                <a:close/>
                <a:moveTo>
                  <a:pt x="645" y="389"/>
                </a:moveTo>
                <a:cubicBezTo>
                  <a:pt x="637" y="399"/>
                  <a:pt x="637" y="399"/>
                  <a:pt x="637" y="399"/>
                </a:cubicBezTo>
                <a:cubicBezTo>
                  <a:pt x="628" y="388"/>
                  <a:pt x="628" y="388"/>
                  <a:pt x="628" y="388"/>
                </a:cubicBezTo>
                <a:lnTo>
                  <a:pt x="645" y="389"/>
                </a:lnTo>
                <a:close/>
                <a:moveTo>
                  <a:pt x="619" y="395"/>
                </a:moveTo>
                <a:cubicBezTo>
                  <a:pt x="630" y="408"/>
                  <a:pt x="630" y="408"/>
                  <a:pt x="630" y="408"/>
                </a:cubicBezTo>
                <a:cubicBezTo>
                  <a:pt x="619" y="422"/>
                  <a:pt x="619" y="422"/>
                  <a:pt x="619" y="422"/>
                </a:cubicBezTo>
                <a:lnTo>
                  <a:pt x="619" y="395"/>
                </a:lnTo>
                <a:close/>
                <a:moveTo>
                  <a:pt x="609" y="430"/>
                </a:moveTo>
                <a:cubicBezTo>
                  <a:pt x="592" y="409"/>
                  <a:pt x="592" y="409"/>
                  <a:pt x="592" y="409"/>
                </a:cubicBezTo>
                <a:cubicBezTo>
                  <a:pt x="609" y="389"/>
                  <a:pt x="609" y="389"/>
                  <a:pt x="609" y="389"/>
                </a:cubicBezTo>
                <a:lnTo>
                  <a:pt x="609" y="430"/>
                </a:lnTo>
                <a:close/>
                <a:moveTo>
                  <a:pt x="597" y="386"/>
                </a:moveTo>
                <a:cubicBezTo>
                  <a:pt x="585" y="400"/>
                  <a:pt x="585" y="400"/>
                  <a:pt x="585" y="400"/>
                </a:cubicBezTo>
                <a:cubicBezTo>
                  <a:pt x="573" y="385"/>
                  <a:pt x="573" y="385"/>
                  <a:pt x="573" y="385"/>
                </a:cubicBezTo>
                <a:lnTo>
                  <a:pt x="597" y="386"/>
                </a:lnTo>
                <a:close/>
                <a:moveTo>
                  <a:pt x="566" y="394"/>
                </a:moveTo>
                <a:cubicBezTo>
                  <a:pt x="578" y="408"/>
                  <a:pt x="578" y="408"/>
                  <a:pt x="578" y="408"/>
                </a:cubicBezTo>
                <a:cubicBezTo>
                  <a:pt x="566" y="422"/>
                  <a:pt x="566" y="422"/>
                  <a:pt x="566" y="422"/>
                </a:cubicBezTo>
                <a:lnTo>
                  <a:pt x="566" y="394"/>
                </a:lnTo>
                <a:close/>
                <a:moveTo>
                  <a:pt x="556" y="428"/>
                </a:moveTo>
                <a:cubicBezTo>
                  <a:pt x="540" y="407"/>
                  <a:pt x="540" y="407"/>
                  <a:pt x="540" y="407"/>
                </a:cubicBezTo>
                <a:cubicBezTo>
                  <a:pt x="556" y="386"/>
                  <a:pt x="556" y="386"/>
                  <a:pt x="556" y="386"/>
                </a:cubicBezTo>
                <a:lnTo>
                  <a:pt x="556" y="428"/>
                </a:lnTo>
                <a:close/>
                <a:moveTo>
                  <a:pt x="544" y="383"/>
                </a:moveTo>
                <a:cubicBezTo>
                  <a:pt x="533" y="398"/>
                  <a:pt x="533" y="398"/>
                  <a:pt x="533" y="398"/>
                </a:cubicBezTo>
                <a:cubicBezTo>
                  <a:pt x="521" y="383"/>
                  <a:pt x="521" y="383"/>
                  <a:pt x="521" y="383"/>
                </a:cubicBezTo>
                <a:lnTo>
                  <a:pt x="544" y="383"/>
                </a:lnTo>
                <a:close/>
                <a:moveTo>
                  <a:pt x="515" y="394"/>
                </a:moveTo>
                <a:cubicBezTo>
                  <a:pt x="525" y="407"/>
                  <a:pt x="525" y="407"/>
                  <a:pt x="525" y="407"/>
                </a:cubicBezTo>
                <a:cubicBezTo>
                  <a:pt x="515" y="421"/>
                  <a:pt x="515" y="421"/>
                  <a:pt x="515" y="421"/>
                </a:cubicBezTo>
                <a:lnTo>
                  <a:pt x="515" y="394"/>
                </a:lnTo>
                <a:close/>
                <a:moveTo>
                  <a:pt x="505" y="429"/>
                </a:moveTo>
                <a:cubicBezTo>
                  <a:pt x="488" y="408"/>
                  <a:pt x="488" y="408"/>
                  <a:pt x="488" y="408"/>
                </a:cubicBezTo>
                <a:cubicBezTo>
                  <a:pt x="505" y="387"/>
                  <a:pt x="505" y="387"/>
                  <a:pt x="505" y="387"/>
                </a:cubicBezTo>
                <a:lnTo>
                  <a:pt x="505" y="429"/>
                </a:lnTo>
                <a:close/>
                <a:moveTo>
                  <a:pt x="493" y="383"/>
                </a:moveTo>
                <a:cubicBezTo>
                  <a:pt x="481" y="399"/>
                  <a:pt x="481" y="399"/>
                  <a:pt x="481" y="399"/>
                </a:cubicBezTo>
                <a:cubicBezTo>
                  <a:pt x="468" y="383"/>
                  <a:pt x="468" y="383"/>
                  <a:pt x="468" y="383"/>
                </a:cubicBezTo>
                <a:lnTo>
                  <a:pt x="493" y="383"/>
                </a:lnTo>
                <a:close/>
                <a:moveTo>
                  <a:pt x="463" y="394"/>
                </a:moveTo>
                <a:cubicBezTo>
                  <a:pt x="474" y="408"/>
                  <a:pt x="474" y="408"/>
                  <a:pt x="474" y="408"/>
                </a:cubicBezTo>
                <a:cubicBezTo>
                  <a:pt x="463" y="421"/>
                  <a:pt x="463" y="421"/>
                  <a:pt x="463" y="421"/>
                </a:cubicBezTo>
                <a:lnTo>
                  <a:pt x="463" y="394"/>
                </a:lnTo>
                <a:close/>
                <a:moveTo>
                  <a:pt x="342" y="383"/>
                </a:moveTo>
                <a:cubicBezTo>
                  <a:pt x="328" y="401"/>
                  <a:pt x="328" y="401"/>
                  <a:pt x="328" y="401"/>
                </a:cubicBezTo>
                <a:cubicBezTo>
                  <a:pt x="313" y="383"/>
                  <a:pt x="313" y="383"/>
                  <a:pt x="313" y="383"/>
                </a:cubicBezTo>
                <a:lnTo>
                  <a:pt x="342" y="383"/>
                </a:lnTo>
                <a:close/>
                <a:moveTo>
                  <a:pt x="288" y="383"/>
                </a:moveTo>
                <a:cubicBezTo>
                  <a:pt x="275" y="400"/>
                  <a:pt x="275" y="400"/>
                  <a:pt x="275" y="400"/>
                </a:cubicBezTo>
                <a:cubicBezTo>
                  <a:pt x="261" y="383"/>
                  <a:pt x="261" y="383"/>
                  <a:pt x="261" y="383"/>
                </a:cubicBezTo>
                <a:lnTo>
                  <a:pt x="288" y="383"/>
                </a:lnTo>
                <a:close/>
                <a:moveTo>
                  <a:pt x="236" y="383"/>
                </a:moveTo>
                <a:cubicBezTo>
                  <a:pt x="222" y="400"/>
                  <a:pt x="222" y="400"/>
                  <a:pt x="222" y="400"/>
                </a:cubicBezTo>
                <a:cubicBezTo>
                  <a:pt x="208" y="383"/>
                  <a:pt x="208" y="383"/>
                  <a:pt x="208" y="383"/>
                </a:cubicBezTo>
                <a:lnTo>
                  <a:pt x="236" y="383"/>
                </a:lnTo>
                <a:close/>
                <a:moveTo>
                  <a:pt x="183" y="383"/>
                </a:moveTo>
                <a:cubicBezTo>
                  <a:pt x="169" y="400"/>
                  <a:pt x="169" y="400"/>
                  <a:pt x="169" y="400"/>
                </a:cubicBezTo>
                <a:cubicBezTo>
                  <a:pt x="156" y="383"/>
                  <a:pt x="156" y="383"/>
                  <a:pt x="156" y="383"/>
                </a:cubicBezTo>
                <a:lnTo>
                  <a:pt x="183" y="383"/>
                </a:lnTo>
                <a:close/>
                <a:moveTo>
                  <a:pt x="150" y="394"/>
                </a:moveTo>
                <a:cubicBezTo>
                  <a:pt x="162" y="409"/>
                  <a:pt x="162" y="409"/>
                  <a:pt x="162" y="409"/>
                </a:cubicBezTo>
                <a:cubicBezTo>
                  <a:pt x="150" y="425"/>
                  <a:pt x="150" y="425"/>
                  <a:pt x="150" y="425"/>
                </a:cubicBezTo>
                <a:lnTo>
                  <a:pt x="150" y="394"/>
                </a:lnTo>
                <a:close/>
                <a:moveTo>
                  <a:pt x="155" y="436"/>
                </a:moveTo>
                <a:cubicBezTo>
                  <a:pt x="169" y="419"/>
                  <a:pt x="169" y="419"/>
                  <a:pt x="169" y="419"/>
                </a:cubicBezTo>
                <a:cubicBezTo>
                  <a:pt x="183" y="436"/>
                  <a:pt x="183" y="436"/>
                  <a:pt x="183" y="436"/>
                </a:cubicBezTo>
                <a:lnTo>
                  <a:pt x="155" y="436"/>
                </a:lnTo>
                <a:close/>
                <a:moveTo>
                  <a:pt x="192" y="429"/>
                </a:moveTo>
                <a:cubicBezTo>
                  <a:pt x="176" y="409"/>
                  <a:pt x="176" y="409"/>
                  <a:pt x="176" y="409"/>
                </a:cubicBezTo>
                <a:cubicBezTo>
                  <a:pt x="192" y="390"/>
                  <a:pt x="192" y="390"/>
                  <a:pt x="192" y="390"/>
                </a:cubicBezTo>
                <a:lnTo>
                  <a:pt x="192" y="429"/>
                </a:lnTo>
                <a:close/>
                <a:moveTo>
                  <a:pt x="202" y="394"/>
                </a:moveTo>
                <a:cubicBezTo>
                  <a:pt x="215" y="409"/>
                  <a:pt x="215" y="409"/>
                  <a:pt x="215" y="409"/>
                </a:cubicBezTo>
                <a:cubicBezTo>
                  <a:pt x="202" y="425"/>
                  <a:pt x="202" y="425"/>
                  <a:pt x="202" y="425"/>
                </a:cubicBezTo>
                <a:lnTo>
                  <a:pt x="202" y="394"/>
                </a:lnTo>
                <a:close/>
                <a:moveTo>
                  <a:pt x="208" y="436"/>
                </a:moveTo>
                <a:cubicBezTo>
                  <a:pt x="222" y="419"/>
                  <a:pt x="222" y="419"/>
                  <a:pt x="222" y="419"/>
                </a:cubicBezTo>
                <a:cubicBezTo>
                  <a:pt x="236" y="436"/>
                  <a:pt x="236" y="436"/>
                  <a:pt x="236" y="436"/>
                </a:cubicBezTo>
                <a:lnTo>
                  <a:pt x="208" y="436"/>
                </a:lnTo>
                <a:close/>
                <a:moveTo>
                  <a:pt x="245" y="429"/>
                </a:moveTo>
                <a:cubicBezTo>
                  <a:pt x="229" y="409"/>
                  <a:pt x="229" y="409"/>
                  <a:pt x="229" y="409"/>
                </a:cubicBezTo>
                <a:cubicBezTo>
                  <a:pt x="245" y="390"/>
                  <a:pt x="245" y="390"/>
                  <a:pt x="245" y="390"/>
                </a:cubicBezTo>
                <a:lnTo>
                  <a:pt x="245" y="429"/>
                </a:lnTo>
                <a:close/>
                <a:moveTo>
                  <a:pt x="255" y="394"/>
                </a:moveTo>
                <a:cubicBezTo>
                  <a:pt x="267" y="409"/>
                  <a:pt x="267" y="409"/>
                  <a:pt x="267" y="409"/>
                </a:cubicBezTo>
                <a:cubicBezTo>
                  <a:pt x="255" y="425"/>
                  <a:pt x="255" y="425"/>
                  <a:pt x="255" y="425"/>
                </a:cubicBezTo>
                <a:lnTo>
                  <a:pt x="255" y="394"/>
                </a:lnTo>
                <a:close/>
                <a:moveTo>
                  <a:pt x="260" y="436"/>
                </a:moveTo>
                <a:cubicBezTo>
                  <a:pt x="275" y="418"/>
                  <a:pt x="275" y="418"/>
                  <a:pt x="275" y="418"/>
                </a:cubicBezTo>
                <a:cubicBezTo>
                  <a:pt x="289" y="436"/>
                  <a:pt x="289" y="436"/>
                  <a:pt x="289" y="436"/>
                </a:cubicBezTo>
                <a:lnTo>
                  <a:pt x="260" y="436"/>
                </a:lnTo>
                <a:close/>
                <a:moveTo>
                  <a:pt x="298" y="429"/>
                </a:moveTo>
                <a:cubicBezTo>
                  <a:pt x="282" y="409"/>
                  <a:pt x="282" y="409"/>
                  <a:pt x="282" y="409"/>
                </a:cubicBezTo>
                <a:cubicBezTo>
                  <a:pt x="298" y="389"/>
                  <a:pt x="298" y="389"/>
                  <a:pt x="298" y="389"/>
                </a:cubicBezTo>
                <a:lnTo>
                  <a:pt x="298" y="429"/>
                </a:lnTo>
                <a:close/>
                <a:moveTo>
                  <a:pt x="308" y="395"/>
                </a:moveTo>
                <a:cubicBezTo>
                  <a:pt x="320" y="411"/>
                  <a:pt x="320" y="411"/>
                  <a:pt x="320" y="411"/>
                </a:cubicBezTo>
                <a:cubicBezTo>
                  <a:pt x="308" y="426"/>
                  <a:pt x="308" y="426"/>
                  <a:pt x="308" y="426"/>
                </a:cubicBezTo>
                <a:lnTo>
                  <a:pt x="308" y="395"/>
                </a:lnTo>
                <a:close/>
                <a:moveTo>
                  <a:pt x="314" y="436"/>
                </a:moveTo>
                <a:cubicBezTo>
                  <a:pt x="328" y="420"/>
                  <a:pt x="328" y="420"/>
                  <a:pt x="328" y="420"/>
                </a:cubicBezTo>
                <a:cubicBezTo>
                  <a:pt x="341" y="436"/>
                  <a:pt x="341" y="436"/>
                  <a:pt x="341" y="436"/>
                </a:cubicBezTo>
                <a:lnTo>
                  <a:pt x="314" y="436"/>
                </a:lnTo>
                <a:close/>
                <a:moveTo>
                  <a:pt x="349" y="429"/>
                </a:moveTo>
                <a:cubicBezTo>
                  <a:pt x="335" y="411"/>
                  <a:pt x="335" y="411"/>
                  <a:pt x="335" y="411"/>
                </a:cubicBezTo>
                <a:cubicBezTo>
                  <a:pt x="349" y="392"/>
                  <a:pt x="349" y="392"/>
                  <a:pt x="349" y="392"/>
                </a:cubicBezTo>
                <a:lnTo>
                  <a:pt x="349" y="429"/>
                </a:lnTo>
                <a:close/>
                <a:moveTo>
                  <a:pt x="318" y="993"/>
                </a:moveTo>
                <a:cubicBezTo>
                  <a:pt x="296" y="993"/>
                  <a:pt x="296" y="993"/>
                  <a:pt x="296" y="993"/>
                </a:cubicBezTo>
                <a:cubicBezTo>
                  <a:pt x="296" y="964"/>
                  <a:pt x="296" y="964"/>
                  <a:pt x="296" y="964"/>
                </a:cubicBezTo>
                <a:cubicBezTo>
                  <a:pt x="318" y="964"/>
                  <a:pt x="318" y="964"/>
                  <a:pt x="318" y="964"/>
                </a:cubicBezTo>
                <a:lnTo>
                  <a:pt x="318" y="993"/>
                </a:lnTo>
                <a:close/>
                <a:moveTo>
                  <a:pt x="318" y="946"/>
                </a:moveTo>
                <a:cubicBezTo>
                  <a:pt x="296" y="946"/>
                  <a:pt x="296" y="946"/>
                  <a:pt x="296" y="946"/>
                </a:cubicBezTo>
                <a:cubicBezTo>
                  <a:pt x="296" y="917"/>
                  <a:pt x="296" y="917"/>
                  <a:pt x="296" y="917"/>
                </a:cubicBezTo>
                <a:cubicBezTo>
                  <a:pt x="318" y="917"/>
                  <a:pt x="318" y="917"/>
                  <a:pt x="318" y="917"/>
                </a:cubicBezTo>
                <a:lnTo>
                  <a:pt x="318" y="946"/>
                </a:lnTo>
                <a:close/>
                <a:moveTo>
                  <a:pt x="318" y="871"/>
                </a:moveTo>
                <a:cubicBezTo>
                  <a:pt x="296" y="871"/>
                  <a:pt x="296" y="871"/>
                  <a:pt x="296" y="871"/>
                </a:cubicBezTo>
                <a:cubicBezTo>
                  <a:pt x="296" y="843"/>
                  <a:pt x="296" y="843"/>
                  <a:pt x="296" y="843"/>
                </a:cubicBezTo>
                <a:cubicBezTo>
                  <a:pt x="318" y="843"/>
                  <a:pt x="318" y="843"/>
                  <a:pt x="318" y="843"/>
                </a:cubicBezTo>
                <a:lnTo>
                  <a:pt x="318" y="871"/>
                </a:lnTo>
                <a:close/>
                <a:moveTo>
                  <a:pt x="318" y="824"/>
                </a:moveTo>
                <a:cubicBezTo>
                  <a:pt x="296" y="824"/>
                  <a:pt x="296" y="824"/>
                  <a:pt x="296" y="824"/>
                </a:cubicBezTo>
                <a:cubicBezTo>
                  <a:pt x="296" y="796"/>
                  <a:pt x="296" y="796"/>
                  <a:pt x="296" y="796"/>
                </a:cubicBezTo>
                <a:cubicBezTo>
                  <a:pt x="318" y="796"/>
                  <a:pt x="318" y="796"/>
                  <a:pt x="318" y="796"/>
                </a:cubicBezTo>
                <a:lnTo>
                  <a:pt x="318" y="824"/>
                </a:lnTo>
                <a:close/>
                <a:moveTo>
                  <a:pt x="390" y="993"/>
                </a:moveTo>
                <a:cubicBezTo>
                  <a:pt x="367" y="993"/>
                  <a:pt x="367" y="993"/>
                  <a:pt x="367" y="993"/>
                </a:cubicBezTo>
                <a:cubicBezTo>
                  <a:pt x="367" y="965"/>
                  <a:pt x="367" y="965"/>
                  <a:pt x="367" y="965"/>
                </a:cubicBezTo>
                <a:cubicBezTo>
                  <a:pt x="390" y="965"/>
                  <a:pt x="390" y="965"/>
                  <a:pt x="390" y="965"/>
                </a:cubicBezTo>
                <a:lnTo>
                  <a:pt x="390" y="993"/>
                </a:lnTo>
                <a:close/>
                <a:moveTo>
                  <a:pt x="390" y="947"/>
                </a:moveTo>
                <a:cubicBezTo>
                  <a:pt x="367" y="947"/>
                  <a:pt x="367" y="947"/>
                  <a:pt x="367" y="947"/>
                </a:cubicBezTo>
                <a:cubicBezTo>
                  <a:pt x="367" y="918"/>
                  <a:pt x="367" y="918"/>
                  <a:pt x="367" y="918"/>
                </a:cubicBezTo>
                <a:cubicBezTo>
                  <a:pt x="390" y="918"/>
                  <a:pt x="390" y="918"/>
                  <a:pt x="390" y="918"/>
                </a:cubicBezTo>
                <a:lnTo>
                  <a:pt x="390" y="947"/>
                </a:lnTo>
                <a:close/>
                <a:moveTo>
                  <a:pt x="390" y="872"/>
                </a:moveTo>
                <a:cubicBezTo>
                  <a:pt x="367" y="872"/>
                  <a:pt x="367" y="872"/>
                  <a:pt x="367" y="872"/>
                </a:cubicBezTo>
                <a:cubicBezTo>
                  <a:pt x="367" y="843"/>
                  <a:pt x="367" y="843"/>
                  <a:pt x="367" y="843"/>
                </a:cubicBezTo>
                <a:cubicBezTo>
                  <a:pt x="390" y="843"/>
                  <a:pt x="390" y="843"/>
                  <a:pt x="390" y="843"/>
                </a:cubicBezTo>
                <a:lnTo>
                  <a:pt x="390" y="872"/>
                </a:lnTo>
                <a:close/>
                <a:moveTo>
                  <a:pt x="390" y="825"/>
                </a:moveTo>
                <a:cubicBezTo>
                  <a:pt x="367" y="825"/>
                  <a:pt x="367" y="825"/>
                  <a:pt x="367" y="825"/>
                </a:cubicBezTo>
                <a:cubicBezTo>
                  <a:pt x="367" y="796"/>
                  <a:pt x="367" y="796"/>
                  <a:pt x="367" y="796"/>
                </a:cubicBezTo>
                <a:cubicBezTo>
                  <a:pt x="390" y="796"/>
                  <a:pt x="390" y="796"/>
                  <a:pt x="390" y="796"/>
                </a:cubicBezTo>
                <a:lnTo>
                  <a:pt x="390" y="825"/>
                </a:lnTo>
                <a:close/>
                <a:moveTo>
                  <a:pt x="393" y="383"/>
                </a:moveTo>
                <a:cubicBezTo>
                  <a:pt x="379" y="400"/>
                  <a:pt x="379" y="400"/>
                  <a:pt x="379" y="400"/>
                </a:cubicBezTo>
                <a:cubicBezTo>
                  <a:pt x="365" y="383"/>
                  <a:pt x="365" y="383"/>
                  <a:pt x="365" y="383"/>
                </a:cubicBezTo>
                <a:lnTo>
                  <a:pt x="393" y="383"/>
                </a:lnTo>
                <a:close/>
                <a:moveTo>
                  <a:pt x="360" y="394"/>
                </a:moveTo>
                <a:cubicBezTo>
                  <a:pt x="372" y="409"/>
                  <a:pt x="372" y="409"/>
                  <a:pt x="372" y="409"/>
                </a:cubicBezTo>
                <a:cubicBezTo>
                  <a:pt x="360" y="425"/>
                  <a:pt x="360" y="425"/>
                  <a:pt x="360" y="425"/>
                </a:cubicBezTo>
                <a:lnTo>
                  <a:pt x="360" y="394"/>
                </a:lnTo>
                <a:close/>
                <a:moveTo>
                  <a:pt x="379" y="419"/>
                </a:moveTo>
                <a:cubicBezTo>
                  <a:pt x="393" y="436"/>
                  <a:pt x="393" y="436"/>
                  <a:pt x="393" y="436"/>
                </a:cubicBezTo>
                <a:cubicBezTo>
                  <a:pt x="365" y="436"/>
                  <a:pt x="365" y="436"/>
                  <a:pt x="365" y="436"/>
                </a:cubicBezTo>
                <a:lnTo>
                  <a:pt x="379" y="419"/>
                </a:lnTo>
                <a:close/>
                <a:moveTo>
                  <a:pt x="399" y="492"/>
                </a:moveTo>
                <a:cubicBezTo>
                  <a:pt x="365" y="449"/>
                  <a:pt x="365" y="449"/>
                  <a:pt x="365" y="449"/>
                </a:cubicBezTo>
                <a:cubicBezTo>
                  <a:pt x="399" y="449"/>
                  <a:pt x="399" y="449"/>
                  <a:pt x="399" y="449"/>
                </a:cubicBezTo>
                <a:lnTo>
                  <a:pt x="399" y="492"/>
                </a:lnTo>
                <a:close/>
                <a:moveTo>
                  <a:pt x="401" y="428"/>
                </a:moveTo>
                <a:cubicBezTo>
                  <a:pt x="386" y="409"/>
                  <a:pt x="386" y="409"/>
                  <a:pt x="386" y="409"/>
                </a:cubicBezTo>
                <a:cubicBezTo>
                  <a:pt x="401" y="391"/>
                  <a:pt x="401" y="391"/>
                  <a:pt x="401" y="391"/>
                </a:cubicBezTo>
                <a:lnTo>
                  <a:pt x="401" y="428"/>
                </a:lnTo>
                <a:close/>
                <a:moveTo>
                  <a:pt x="450" y="294"/>
                </a:moveTo>
                <a:cubicBezTo>
                  <a:pt x="439" y="281"/>
                  <a:pt x="439" y="281"/>
                  <a:pt x="439" y="281"/>
                </a:cubicBezTo>
                <a:cubicBezTo>
                  <a:pt x="449" y="269"/>
                  <a:pt x="449" y="269"/>
                  <a:pt x="449" y="269"/>
                </a:cubicBezTo>
                <a:lnTo>
                  <a:pt x="450" y="294"/>
                </a:lnTo>
                <a:close/>
                <a:moveTo>
                  <a:pt x="418" y="567"/>
                </a:moveTo>
                <a:cubicBezTo>
                  <a:pt x="431" y="551"/>
                  <a:pt x="431" y="551"/>
                  <a:pt x="431" y="551"/>
                </a:cubicBezTo>
                <a:cubicBezTo>
                  <a:pt x="443" y="567"/>
                  <a:pt x="443" y="567"/>
                  <a:pt x="443" y="567"/>
                </a:cubicBezTo>
                <a:lnTo>
                  <a:pt x="418" y="567"/>
                </a:lnTo>
                <a:close/>
                <a:moveTo>
                  <a:pt x="446" y="580"/>
                </a:moveTo>
                <a:cubicBezTo>
                  <a:pt x="429" y="601"/>
                  <a:pt x="429" y="601"/>
                  <a:pt x="429" y="601"/>
                </a:cubicBezTo>
                <a:cubicBezTo>
                  <a:pt x="412" y="580"/>
                  <a:pt x="412" y="580"/>
                  <a:pt x="412" y="580"/>
                </a:cubicBezTo>
                <a:lnTo>
                  <a:pt x="446" y="580"/>
                </a:lnTo>
                <a:close/>
                <a:moveTo>
                  <a:pt x="416" y="515"/>
                </a:moveTo>
                <a:cubicBezTo>
                  <a:pt x="445" y="515"/>
                  <a:pt x="445" y="515"/>
                  <a:pt x="445" y="515"/>
                </a:cubicBezTo>
                <a:cubicBezTo>
                  <a:pt x="431" y="533"/>
                  <a:pt x="431" y="533"/>
                  <a:pt x="431" y="533"/>
                </a:cubicBezTo>
                <a:lnTo>
                  <a:pt x="416" y="515"/>
                </a:lnTo>
                <a:close/>
                <a:moveTo>
                  <a:pt x="418" y="502"/>
                </a:moveTo>
                <a:cubicBezTo>
                  <a:pt x="428" y="489"/>
                  <a:pt x="428" y="489"/>
                  <a:pt x="428" y="489"/>
                </a:cubicBezTo>
                <a:cubicBezTo>
                  <a:pt x="439" y="502"/>
                  <a:pt x="439" y="502"/>
                  <a:pt x="439" y="502"/>
                </a:cubicBezTo>
                <a:lnTo>
                  <a:pt x="418" y="502"/>
                </a:lnTo>
                <a:close/>
                <a:moveTo>
                  <a:pt x="412" y="449"/>
                </a:moveTo>
                <a:cubicBezTo>
                  <a:pt x="445" y="449"/>
                  <a:pt x="445" y="449"/>
                  <a:pt x="445" y="449"/>
                </a:cubicBezTo>
                <a:cubicBezTo>
                  <a:pt x="428" y="470"/>
                  <a:pt x="428" y="470"/>
                  <a:pt x="428" y="470"/>
                </a:cubicBezTo>
                <a:lnTo>
                  <a:pt x="412" y="449"/>
                </a:lnTo>
                <a:close/>
                <a:moveTo>
                  <a:pt x="414" y="436"/>
                </a:moveTo>
                <a:cubicBezTo>
                  <a:pt x="429" y="417"/>
                  <a:pt x="429" y="417"/>
                  <a:pt x="429" y="417"/>
                </a:cubicBezTo>
                <a:cubicBezTo>
                  <a:pt x="444" y="436"/>
                  <a:pt x="444" y="436"/>
                  <a:pt x="444" y="436"/>
                </a:cubicBezTo>
                <a:lnTo>
                  <a:pt x="414" y="436"/>
                </a:lnTo>
                <a:close/>
                <a:moveTo>
                  <a:pt x="429" y="399"/>
                </a:moveTo>
                <a:cubicBezTo>
                  <a:pt x="416" y="383"/>
                  <a:pt x="416" y="383"/>
                  <a:pt x="416" y="383"/>
                </a:cubicBezTo>
                <a:cubicBezTo>
                  <a:pt x="442" y="383"/>
                  <a:pt x="442" y="383"/>
                  <a:pt x="442" y="383"/>
                </a:cubicBezTo>
                <a:lnTo>
                  <a:pt x="429" y="399"/>
                </a:lnTo>
                <a:close/>
                <a:moveTo>
                  <a:pt x="417" y="370"/>
                </a:moveTo>
                <a:cubicBezTo>
                  <a:pt x="432" y="351"/>
                  <a:pt x="432" y="351"/>
                  <a:pt x="432" y="351"/>
                </a:cubicBezTo>
                <a:cubicBezTo>
                  <a:pt x="447" y="370"/>
                  <a:pt x="447" y="370"/>
                  <a:pt x="447" y="370"/>
                </a:cubicBezTo>
                <a:lnTo>
                  <a:pt x="417" y="370"/>
                </a:lnTo>
                <a:close/>
                <a:moveTo>
                  <a:pt x="418" y="314"/>
                </a:moveTo>
                <a:cubicBezTo>
                  <a:pt x="448" y="314"/>
                  <a:pt x="448" y="314"/>
                  <a:pt x="448" y="314"/>
                </a:cubicBezTo>
                <a:cubicBezTo>
                  <a:pt x="433" y="334"/>
                  <a:pt x="433" y="334"/>
                  <a:pt x="433" y="334"/>
                </a:cubicBezTo>
                <a:lnTo>
                  <a:pt x="418" y="314"/>
                </a:lnTo>
                <a:close/>
                <a:moveTo>
                  <a:pt x="422" y="302"/>
                </a:moveTo>
                <a:cubicBezTo>
                  <a:pt x="432" y="289"/>
                  <a:pt x="432" y="289"/>
                  <a:pt x="432" y="289"/>
                </a:cubicBezTo>
                <a:cubicBezTo>
                  <a:pt x="442" y="302"/>
                  <a:pt x="442" y="302"/>
                  <a:pt x="442" y="302"/>
                </a:cubicBezTo>
                <a:lnTo>
                  <a:pt x="422" y="302"/>
                </a:lnTo>
                <a:close/>
                <a:moveTo>
                  <a:pt x="419" y="252"/>
                </a:moveTo>
                <a:cubicBezTo>
                  <a:pt x="448" y="252"/>
                  <a:pt x="448" y="252"/>
                  <a:pt x="448" y="252"/>
                </a:cubicBezTo>
                <a:cubicBezTo>
                  <a:pt x="448" y="253"/>
                  <a:pt x="448" y="253"/>
                  <a:pt x="448" y="253"/>
                </a:cubicBezTo>
                <a:cubicBezTo>
                  <a:pt x="432" y="272"/>
                  <a:pt x="432" y="272"/>
                  <a:pt x="432" y="272"/>
                </a:cubicBezTo>
                <a:cubicBezTo>
                  <a:pt x="419" y="255"/>
                  <a:pt x="419" y="255"/>
                  <a:pt x="419" y="255"/>
                </a:cubicBezTo>
                <a:lnTo>
                  <a:pt x="419" y="252"/>
                </a:lnTo>
                <a:close/>
                <a:moveTo>
                  <a:pt x="418" y="271"/>
                </a:moveTo>
                <a:cubicBezTo>
                  <a:pt x="426" y="281"/>
                  <a:pt x="426" y="281"/>
                  <a:pt x="426" y="281"/>
                </a:cubicBezTo>
                <a:cubicBezTo>
                  <a:pt x="417" y="291"/>
                  <a:pt x="417" y="291"/>
                  <a:pt x="417" y="291"/>
                </a:cubicBezTo>
                <a:lnTo>
                  <a:pt x="418" y="271"/>
                </a:lnTo>
                <a:close/>
                <a:moveTo>
                  <a:pt x="416" y="329"/>
                </a:moveTo>
                <a:cubicBezTo>
                  <a:pt x="426" y="342"/>
                  <a:pt x="426" y="342"/>
                  <a:pt x="426" y="342"/>
                </a:cubicBezTo>
                <a:cubicBezTo>
                  <a:pt x="415" y="357"/>
                  <a:pt x="415" y="357"/>
                  <a:pt x="415" y="357"/>
                </a:cubicBezTo>
                <a:lnTo>
                  <a:pt x="416" y="329"/>
                </a:lnTo>
                <a:close/>
                <a:moveTo>
                  <a:pt x="411" y="395"/>
                </a:moveTo>
                <a:cubicBezTo>
                  <a:pt x="422" y="408"/>
                  <a:pt x="422" y="408"/>
                  <a:pt x="422" y="408"/>
                </a:cubicBezTo>
                <a:cubicBezTo>
                  <a:pt x="411" y="422"/>
                  <a:pt x="411" y="422"/>
                  <a:pt x="411" y="422"/>
                </a:cubicBezTo>
                <a:lnTo>
                  <a:pt x="411" y="395"/>
                </a:lnTo>
                <a:close/>
                <a:moveTo>
                  <a:pt x="409" y="464"/>
                </a:moveTo>
                <a:cubicBezTo>
                  <a:pt x="421" y="479"/>
                  <a:pt x="421" y="479"/>
                  <a:pt x="421" y="479"/>
                </a:cubicBezTo>
                <a:cubicBezTo>
                  <a:pt x="409" y="495"/>
                  <a:pt x="409" y="495"/>
                  <a:pt x="409" y="495"/>
                </a:cubicBezTo>
                <a:lnTo>
                  <a:pt x="409" y="464"/>
                </a:lnTo>
                <a:close/>
                <a:moveTo>
                  <a:pt x="409" y="524"/>
                </a:moveTo>
                <a:cubicBezTo>
                  <a:pt x="424" y="542"/>
                  <a:pt x="424" y="542"/>
                  <a:pt x="424" y="542"/>
                </a:cubicBezTo>
                <a:cubicBezTo>
                  <a:pt x="409" y="560"/>
                  <a:pt x="409" y="560"/>
                  <a:pt x="409" y="560"/>
                </a:cubicBezTo>
                <a:lnTo>
                  <a:pt x="409" y="524"/>
                </a:lnTo>
                <a:close/>
                <a:moveTo>
                  <a:pt x="409" y="594"/>
                </a:moveTo>
                <a:cubicBezTo>
                  <a:pt x="422" y="610"/>
                  <a:pt x="422" y="610"/>
                  <a:pt x="422" y="610"/>
                </a:cubicBezTo>
                <a:cubicBezTo>
                  <a:pt x="409" y="626"/>
                  <a:pt x="409" y="626"/>
                  <a:pt x="409" y="626"/>
                </a:cubicBezTo>
                <a:lnTo>
                  <a:pt x="409" y="594"/>
                </a:lnTo>
                <a:close/>
                <a:moveTo>
                  <a:pt x="431" y="993"/>
                </a:moveTo>
                <a:cubicBezTo>
                  <a:pt x="409" y="993"/>
                  <a:pt x="409" y="993"/>
                  <a:pt x="409" y="993"/>
                </a:cubicBezTo>
                <a:cubicBezTo>
                  <a:pt x="409" y="965"/>
                  <a:pt x="409" y="965"/>
                  <a:pt x="409" y="965"/>
                </a:cubicBezTo>
                <a:cubicBezTo>
                  <a:pt x="431" y="965"/>
                  <a:pt x="431" y="965"/>
                  <a:pt x="431" y="965"/>
                </a:cubicBezTo>
                <a:lnTo>
                  <a:pt x="431" y="993"/>
                </a:lnTo>
                <a:close/>
                <a:moveTo>
                  <a:pt x="431" y="947"/>
                </a:moveTo>
                <a:cubicBezTo>
                  <a:pt x="409" y="947"/>
                  <a:pt x="409" y="947"/>
                  <a:pt x="409" y="947"/>
                </a:cubicBezTo>
                <a:cubicBezTo>
                  <a:pt x="409" y="918"/>
                  <a:pt x="409" y="918"/>
                  <a:pt x="409" y="918"/>
                </a:cubicBezTo>
                <a:cubicBezTo>
                  <a:pt x="431" y="918"/>
                  <a:pt x="431" y="918"/>
                  <a:pt x="431" y="918"/>
                </a:cubicBezTo>
                <a:lnTo>
                  <a:pt x="431" y="947"/>
                </a:lnTo>
                <a:close/>
                <a:moveTo>
                  <a:pt x="431" y="872"/>
                </a:moveTo>
                <a:cubicBezTo>
                  <a:pt x="409" y="872"/>
                  <a:pt x="409" y="872"/>
                  <a:pt x="409" y="872"/>
                </a:cubicBezTo>
                <a:cubicBezTo>
                  <a:pt x="409" y="843"/>
                  <a:pt x="409" y="843"/>
                  <a:pt x="409" y="843"/>
                </a:cubicBezTo>
                <a:cubicBezTo>
                  <a:pt x="431" y="843"/>
                  <a:pt x="431" y="843"/>
                  <a:pt x="431" y="843"/>
                </a:cubicBezTo>
                <a:lnTo>
                  <a:pt x="431" y="872"/>
                </a:lnTo>
                <a:close/>
                <a:moveTo>
                  <a:pt x="431" y="825"/>
                </a:moveTo>
                <a:cubicBezTo>
                  <a:pt x="409" y="825"/>
                  <a:pt x="409" y="825"/>
                  <a:pt x="409" y="825"/>
                </a:cubicBezTo>
                <a:cubicBezTo>
                  <a:pt x="409" y="796"/>
                  <a:pt x="409" y="796"/>
                  <a:pt x="409" y="796"/>
                </a:cubicBezTo>
                <a:cubicBezTo>
                  <a:pt x="431" y="796"/>
                  <a:pt x="431" y="796"/>
                  <a:pt x="431" y="796"/>
                </a:cubicBezTo>
                <a:lnTo>
                  <a:pt x="431" y="825"/>
                </a:lnTo>
                <a:close/>
                <a:moveTo>
                  <a:pt x="417" y="635"/>
                </a:moveTo>
                <a:cubicBezTo>
                  <a:pt x="429" y="619"/>
                  <a:pt x="429" y="619"/>
                  <a:pt x="429" y="619"/>
                </a:cubicBezTo>
                <a:cubicBezTo>
                  <a:pt x="441" y="635"/>
                  <a:pt x="441" y="635"/>
                  <a:pt x="441" y="635"/>
                </a:cubicBezTo>
                <a:lnTo>
                  <a:pt x="417" y="635"/>
                </a:lnTo>
                <a:close/>
                <a:moveTo>
                  <a:pt x="451" y="629"/>
                </a:moveTo>
                <a:cubicBezTo>
                  <a:pt x="436" y="610"/>
                  <a:pt x="436" y="610"/>
                  <a:pt x="436" y="610"/>
                </a:cubicBezTo>
                <a:cubicBezTo>
                  <a:pt x="451" y="591"/>
                  <a:pt x="451" y="591"/>
                  <a:pt x="451" y="591"/>
                </a:cubicBezTo>
                <a:lnTo>
                  <a:pt x="451" y="629"/>
                </a:lnTo>
                <a:close/>
                <a:moveTo>
                  <a:pt x="451" y="559"/>
                </a:moveTo>
                <a:cubicBezTo>
                  <a:pt x="438" y="542"/>
                  <a:pt x="438" y="542"/>
                  <a:pt x="438" y="542"/>
                </a:cubicBezTo>
                <a:cubicBezTo>
                  <a:pt x="451" y="525"/>
                  <a:pt x="451" y="525"/>
                  <a:pt x="451" y="525"/>
                </a:cubicBezTo>
                <a:lnTo>
                  <a:pt x="451" y="559"/>
                </a:lnTo>
                <a:close/>
                <a:moveTo>
                  <a:pt x="451" y="499"/>
                </a:moveTo>
                <a:cubicBezTo>
                  <a:pt x="435" y="479"/>
                  <a:pt x="435" y="479"/>
                  <a:pt x="435" y="479"/>
                </a:cubicBezTo>
                <a:cubicBezTo>
                  <a:pt x="451" y="459"/>
                  <a:pt x="451" y="459"/>
                  <a:pt x="451" y="459"/>
                </a:cubicBezTo>
                <a:lnTo>
                  <a:pt x="451" y="499"/>
                </a:lnTo>
                <a:close/>
                <a:moveTo>
                  <a:pt x="453" y="429"/>
                </a:moveTo>
                <a:cubicBezTo>
                  <a:pt x="436" y="408"/>
                  <a:pt x="436" y="408"/>
                  <a:pt x="436" y="408"/>
                </a:cubicBezTo>
                <a:cubicBezTo>
                  <a:pt x="453" y="387"/>
                  <a:pt x="453" y="387"/>
                  <a:pt x="453" y="387"/>
                </a:cubicBezTo>
                <a:lnTo>
                  <a:pt x="453" y="429"/>
                </a:lnTo>
                <a:close/>
                <a:moveTo>
                  <a:pt x="439" y="343"/>
                </a:moveTo>
                <a:cubicBezTo>
                  <a:pt x="451" y="327"/>
                  <a:pt x="451" y="327"/>
                  <a:pt x="451" y="327"/>
                </a:cubicBezTo>
                <a:cubicBezTo>
                  <a:pt x="453" y="361"/>
                  <a:pt x="453" y="361"/>
                  <a:pt x="453" y="361"/>
                </a:cubicBezTo>
                <a:lnTo>
                  <a:pt x="439" y="343"/>
                </a:lnTo>
                <a:close/>
                <a:moveTo>
                  <a:pt x="483" y="993"/>
                </a:moveTo>
                <a:cubicBezTo>
                  <a:pt x="460" y="993"/>
                  <a:pt x="460" y="993"/>
                  <a:pt x="460" y="993"/>
                </a:cubicBezTo>
                <a:cubicBezTo>
                  <a:pt x="460" y="965"/>
                  <a:pt x="460" y="965"/>
                  <a:pt x="460" y="965"/>
                </a:cubicBezTo>
                <a:cubicBezTo>
                  <a:pt x="483" y="965"/>
                  <a:pt x="483" y="965"/>
                  <a:pt x="483" y="965"/>
                </a:cubicBezTo>
                <a:lnTo>
                  <a:pt x="483" y="993"/>
                </a:lnTo>
                <a:close/>
                <a:moveTo>
                  <a:pt x="483" y="947"/>
                </a:moveTo>
                <a:cubicBezTo>
                  <a:pt x="460" y="947"/>
                  <a:pt x="460" y="947"/>
                  <a:pt x="460" y="947"/>
                </a:cubicBezTo>
                <a:cubicBezTo>
                  <a:pt x="460" y="918"/>
                  <a:pt x="460" y="918"/>
                  <a:pt x="460" y="918"/>
                </a:cubicBezTo>
                <a:cubicBezTo>
                  <a:pt x="483" y="918"/>
                  <a:pt x="483" y="918"/>
                  <a:pt x="483" y="918"/>
                </a:cubicBezTo>
                <a:lnTo>
                  <a:pt x="483" y="947"/>
                </a:lnTo>
                <a:close/>
                <a:moveTo>
                  <a:pt x="486" y="872"/>
                </a:moveTo>
                <a:cubicBezTo>
                  <a:pt x="463" y="872"/>
                  <a:pt x="463" y="872"/>
                  <a:pt x="463" y="872"/>
                </a:cubicBezTo>
                <a:cubicBezTo>
                  <a:pt x="463" y="843"/>
                  <a:pt x="463" y="843"/>
                  <a:pt x="463" y="843"/>
                </a:cubicBezTo>
                <a:cubicBezTo>
                  <a:pt x="486" y="843"/>
                  <a:pt x="486" y="843"/>
                  <a:pt x="486" y="843"/>
                </a:cubicBezTo>
                <a:lnTo>
                  <a:pt x="486" y="872"/>
                </a:lnTo>
                <a:close/>
                <a:moveTo>
                  <a:pt x="486" y="825"/>
                </a:moveTo>
                <a:cubicBezTo>
                  <a:pt x="463" y="825"/>
                  <a:pt x="463" y="825"/>
                  <a:pt x="463" y="825"/>
                </a:cubicBezTo>
                <a:cubicBezTo>
                  <a:pt x="463" y="796"/>
                  <a:pt x="463" y="796"/>
                  <a:pt x="463" y="796"/>
                </a:cubicBezTo>
                <a:cubicBezTo>
                  <a:pt x="486" y="796"/>
                  <a:pt x="486" y="796"/>
                  <a:pt x="486" y="796"/>
                </a:cubicBezTo>
                <a:lnTo>
                  <a:pt x="486" y="825"/>
                </a:lnTo>
                <a:close/>
                <a:moveTo>
                  <a:pt x="525" y="993"/>
                </a:moveTo>
                <a:cubicBezTo>
                  <a:pt x="502" y="993"/>
                  <a:pt x="502" y="993"/>
                  <a:pt x="502" y="993"/>
                </a:cubicBezTo>
                <a:cubicBezTo>
                  <a:pt x="502" y="965"/>
                  <a:pt x="502" y="965"/>
                  <a:pt x="502" y="965"/>
                </a:cubicBezTo>
                <a:cubicBezTo>
                  <a:pt x="525" y="965"/>
                  <a:pt x="525" y="965"/>
                  <a:pt x="525" y="965"/>
                </a:cubicBezTo>
                <a:lnTo>
                  <a:pt x="525" y="993"/>
                </a:lnTo>
                <a:close/>
                <a:moveTo>
                  <a:pt x="525" y="947"/>
                </a:moveTo>
                <a:cubicBezTo>
                  <a:pt x="502" y="947"/>
                  <a:pt x="502" y="947"/>
                  <a:pt x="502" y="947"/>
                </a:cubicBezTo>
                <a:cubicBezTo>
                  <a:pt x="502" y="918"/>
                  <a:pt x="502" y="918"/>
                  <a:pt x="502" y="918"/>
                </a:cubicBezTo>
                <a:cubicBezTo>
                  <a:pt x="525" y="918"/>
                  <a:pt x="525" y="918"/>
                  <a:pt x="525" y="918"/>
                </a:cubicBezTo>
                <a:lnTo>
                  <a:pt x="525" y="947"/>
                </a:lnTo>
                <a:close/>
                <a:moveTo>
                  <a:pt x="527" y="872"/>
                </a:moveTo>
                <a:cubicBezTo>
                  <a:pt x="504" y="872"/>
                  <a:pt x="504" y="872"/>
                  <a:pt x="504" y="872"/>
                </a:cubicBezTo>
                <a:cubicBezTo>
                  <a:pt x="504" y="843"/>
                  <a:pt x="504" y="843"/>
                  <a:pt x="504" y="843"/>
                </a:cubicBezTo>
                <a:cubicBezTo>
                  <a:pt x="527" y="843"/>
                  <a:pt x="527" y="843"/>
                  <a:pt x="527" y="843"/>
                </a:cubicBezTo>
                <a:lnTo>
                  <a:pt x="527" y="872"/>
                </a:lnTo>
                <a:close/>
                <a:moveTo>
                  <a:pt x="527" y="825"/>
                </a:moveTo>
                <a:cubicBezTo>
                  <a:pt x="504" y="825"/>
                  <a:pt x="504" y="825"/>
                  <a:pt x="504" y="825"/>
                </a:cubicBezTo>
                <a:cubicBezTo>
                  <a:pt x="504" y="796"/>
                  <a:pt x="504" y="796"/>
                  <a:pt x="504" y="796"/>
                </a:cubicBezTo>
                <a:cubicBezTo>
                  <a:pt x="527" y="796"/>
                  <a:pt x="527" y="796"/>
                  <a:pt x="527" y="796"/>
                </a:cubicBezTo>
                <a:lnTo>
                  <a:pt x="527" y="825"/>
                </a:lnTo>
                <a:close/>
                <a:moveTo>
                  <a:pt x="600" y="858"/>
                </a:moveTo>
                <a:cubicBezTo>
                  <a:pt x="584" y="858"/>
                  <a:pt x="584" y="858"/>
                  <a:pt x="584" y="858"/>
                </a:cubicBezTo>
                <a:cubicBezTo>
                  <a:pt x="584" y="849"/>
                  <a:pt x="584" y="849"/>
                  <a:pt x="584" y="849"/>
                </a:cubicBezTo>
                <a:cubicBezTo>
                  <a:pt x="600" y="849"/>
                  <a:pt x="600" y="849"/>
                  <a:pt x="600" y="849"/>
                </a:cubicBezTo>
                <a:lnTo>
                  <a:pt x="600" y="858"/>
                </a:lnTo>
                <a:close/>
                <a:moveTo>
                  <a:pt x="600" y="844"/>
                </a:moveTo>
                <a:cubicBezTo>
                  <a:pt x="584" y="844"/>
                  <a:pt x="584" y="844"/>
                  <a:pt x="584" y="844"/>
                </a:cubicBezTo>
                <a:cubicBezTo>
                  <a:pt x="584" y="827"/>
                  <a:pt x="584" y="827"/>
                  <a:pt x="584" y="827"/>
                </a:cubicBezTo>
                <a:cubicBezTo>
                  <a:pt x="600" y="827"/>
                  <a:pt x="600" y="827"/>
                  <a:pt x="600" y="827"/>
                </a:cubicBezTo>
                <a:lnTo>
                  <a:pt x="600" y="844"/>
                </a:lnTo>
                <a:close/>
                <a:moveTo>
                  <a:pt x="654" y="858"/>
                </a:moveTo>
                <a:cubicBezTo>
                  <a:pt x="638" y="858"/>
                  <a:pt x="638" y="858"/>
                  <a:pt x="638" y="858"/>
                </a:cubicBezTo>
                <a:cubicBezTo>
                  <a:pt x="638" y="849"/>
                  <a:pt x="638" y="849"/>
                  <a:pt x="638" y="849"/>
                </a:cubicBezTo>
                <a:cubicBezTo>
                  <a:pt x="654" y="849"/>
                  <a:pt x="654" y="849"/>
                  <a:pt x="654" y="849"/>
                </a:cubicBezTo>
                <a:lnTo>
                  <a:pt x="654" y="858"/>
                </a:lnTo>
                <a:close/>
                <a:moveTo>
                  <a:pt x="654" y="844"/>
                </a:moveTo>
                <a:cubicBezTo>
                  <a:pt x="638" y="844"/>
                  <a:pt x="638" y="844"/>
                  <a:pt x="638" y="844"/>
                </a:cubicBezTo>
                <a:cubicBezTo>
                  <a:pt x="638" y="827"/>
                  <a:pt x="638" y="827"/>
                  <a:pt x="638" y="827"/>
                </a:cubicBezTo>
                <a:cubicBezTo>
                  <a:pt x="654" y="827"/>
                  <a:pt x="654" y="827"/>
                  <a:pt x="654" y="827"/>
                </a:cubicBezTo>
                <a:lnTo>
                  <a:pt x="654" y="844"/>
                </a:lnTo>
                <a:close/>
                <a:moveTo>
                  <a:pt x="708" y="858"/>
                </a:moveTo>
                <a:cubicBezTo>
                  <a:pt x="692" y="858"/>
                  <a:pt x="692" y="858"/>
                  <a:pt x="692" y="858"/>
                </a:cubicBezTo>
                <a:cubicBezTo>
                  <a:pt x="692" y="849"/>
                  <a:pt x="692" y="849"/>
                  <a:pt x="692" y="849"/>
                </a:cubicBezTo>
                <a:cubicBezTo>
                  <a:pt x="708" y="849"/>
                  <a:pt x="708" y="849"/>
                  <a:pt x="708" y="849"/>
                </a:cubicBezTo>
                <a:lnTo>
                  <a:pt x="708" y="858"/>
                </a:lnTo>
                <a:close/>
                <a:moveTo>
                  <a:pt x="708" y="844"/>
                </a:moveTo>
                <a:cubicBezTo>
                  <a:pt x="692" y="844"/>
                  <a:pt x="692" y="844"/>
                  <a:pt x="692" y="844"/>
                </a:cubicBezTo>
                <a:cubicBezTo>
                  <a:pt x="692" y="827"/>
                  <a:pt x="692" y="827"/>
                  <a:pt x="692" y="827"/>
                </a:cubicBezTo>
                <a:cubicBezTo>
                  <a:pt x="708" y="827"/>
                  <a:pt x="708" y="827"/>
                  <a:pt x="708" y="827"/>
                </a:cubicBezTo>
                <a:lnTo>
                  <a:pt x="708" y="844"/>
                </a:lnTo>
                <a:close/>
                <a:moveTo>
                  <a:pt x="762" y="858"/>
                </a:moveTo>
                <a:cubicBezTo>
                  <a:pt x="747" y="858"/>
                  <a:pt x="747" y="858"/>
                  <a:pt x="747" y="858"/>
                </a:cubicBezTo>
                <a:cubicBezTo>
                  <a:pt x="747" y="849"/>
                  <a:pt x="747" y="849"/>
                  <a:pt x="747" y="849"/>
                </a:cubicBezTo>
                <a:cubicBezTo>
                  <a:pt x="762" y="849"/>
                  <a:pt x="762" y="849"/>
                  <a:pt x="762" y="849"/>
                </a:cubicBezTo>
                <a:lnTo>
                  <a:pt x="762" y="858"/>
                </a:lnTo>
                <a:close/>
                <a:moveTo>
                  <a:pt x="762" y="844"/>
                </a:moveTo>
                <a:cubicBezTo>
                  <a:pt x="747" y="844"/>
                  <a:pt x="747" y="844"/>
                  <a:pt x="747" y="844"/>
                </a:cubicBezTo>
                <a:cubicBezTo>
                  <a:pt x="747" y="827"/>
                  <a:pt x="747" y="827"/>
                  <a:pt x="747" y="827"/>
                </a:cubicBezTo>
                <a:cubicBezTo>
                  <a:pt x="762" y="827"/>
                  <a:pt x="762" y="827"/>
                  <a:pt x="762" y="827"/>
                </a:cubicBezTo>
                <a:lnTo>
                  <a:pt x="762" y="844"/>
                </a:lnTo>
                <a:close/>
                <a:moveTo>
                  <a:pt x="1435" y="823"/>
                </a:moveTo>
                <a:cubicBezTo>
                  <a:pt x="1451" y="823"/>
                  <a:pt x="1451" y="823"/>
                  <a:pt x="1451" y="823"/>
                </a:cubicBezTo>
                <a:cubicBezTo>
                  <a:pt x="1451" y="839"/>
                  <a:pt x="1451" y="839"/>
                  <a:pt x="1451" y="839"/>
                </a:cubicBezTo>
                <a:cubicBezTo>
                  <a:pt x="1435" y="839"/>
                  <a:pt x="1435" y="839"/>
                  <a:pt x="1435" y="839"/>
                </a:cubicBezTo>
                <a:lnTo>
                  <a:pt x="1435" y="823"/>
                </a:lnTo>
                <a:close/>
                <a:moveTo>
                  <a:pt x="1435" y="844"/>
                </a:moveTo>
                <a:cubicBezTo>
                  <a:pt x="1451" y="844"/>
                  <a:pt x="1451" y="844"/>
                  <a:pt x="1451" y="844"/>
                </a:cubicBezTo>
                <a:cubicBezTo>
                  <a:pt x="1451" y="853"/>
                  <a:pt x="1451" y="853"/>
                  <a:pt x="1451" y="853"/>
                </a:cubicBezTo>
                <a:cubicBezTo>
                  <a:pt x="1435" y="853"/>
                  <a:pt x="1435" y="853"/>
                  <a:pt x="1435" y="853"/>
                </a:cubicBezTo>
                <a:lnTo>
                  <a:pt x="1435" y="844"/>
                </a:lnTo>
                <a:close/>
                <a:moveTo>
                  <a:pt x="1457" y="1061"/>
                </a:moveTo>
                <a:cubicBezTo>
                  <a:pt x="1435" y="1061"/>
                  <a:pt x="1435" y="1061"/>
                  <a:pt x="1435" y="1061"/>
                </a:cubicBezTo>
                <a:cubicBezTo>
                  <a:pt x="1435" y="1032"/>
                  <a:pt x="1435" y="1032"/>
                  <a:pt x="1435" y="1032"/>
                </a:cubicBezTo>
                <a:cubicBezTo>
                  <a:pt x="1457" y="1032"/>
                  <a:pt x="1457" y="1032"/>
                  <a:pt x="1457" y="1032"/>
                </a:cubicBezTo>
                <a:lnTo>
                  <a:pt x="1457" y="1061"/>
                </a:lnTo>
                <a:close/>
                <a:moveTo>
                  <a:pt x="1457" y="1014"/>
                </a:moveTo>
                <a:cubicBezTo>
                  <a:pt x="1435" y="1014"/>
                  <a:pt x="1435" y="1014"/>
                  <a:pt x="1435" y="1014"/>
                </a:cubicBezTo>
                <a:cubicBezTo>
                  <a:pt x="1435" y="985"/>
                  <a:pt x="1435" y="985"/>
                  <a:pt x="1435" y="985"/>
                </a:cubicBezTo>
                <a:cubicBezTo>
                  <a:pt x="1457" y="985"/>
                  <a:pt x="1457" y="985"/>
                  <a:pt x="1457" y="985"/>
                </a:cubicBezTo>
                <a:lnTo>
                  <a:pt x="1457" y="1014"/>
                </a:lnTo>
                <a:close/>
                <a:moveTo>
                  <a:pt x="1489" y="823"/>
                </a:moveTo>
                <a:cubicBezTo>
                  <a:pt x="1496" y="823"/>
                  <a:pt x="1496" y="823"/>
                  <a:pt x="1496" y="823"/>
                </a:cubicBezTo>
                <a:cubicBezTo>
                  <a:pt x="1496" y="839"/>
                  <a:pt x="1496" y="839"/>
                  <a:pt x="1496" y="839"/>
                </a:cubicBezTo>
                <a:cubicBezTo>
                  <a:pt x="1489" y="839"/>
                  <a:pt x="1489" y="839"/>
                  <a:pt x="1489" y="839"/>
                </a:cubicBezTo>
                <a:lnTo>
                  <a:pt x="1489" y="823"/>
                </a:lnTo>
                <a:close/>
                <a:moveTo>
                  <a:pt x="1489" y="844"/>
                </a:moveTo>
                <a:cubicBezTo>
                  <a:pt x="1496" y="844"/>
                  <a:pt x="1496" y="844"/>
                  <a:pt x="1496" y="844"/>
                </a:cubicBezTo>
                <a:cubicBezTo>
                  <a:pt x="1496" y="853"/>
                  <a:pt x="1496" y="853"/>
                  <a:pt x="1496" y="853"/>
                </a:cubicBezTo>
                <a:cubicBezTo>
                  <a:pt x="1489" y="853"/>
                  <a:pt x="1489" y="853"/>
                  <a:pt x="1489" y="853"/>
                </a:cubicBezTo>
                <a:lnTo>
                  <a:pt x="1489" y="844"/>
                </a:lnTo>
                <a:close/>
                <a:moveTo>
                  <a:pt x="1499" y="1061"/>
                </a:moveTo>
                <a:cubicBezTo>
                  <a:pt x="1476" y="1061"/>
                  <a:pt x="1476" y="1061"/>
                  <a:pt x="1476" y="1061"/>
                </a:cubicBezTo>
                <a:cubicBezTo>
                  <a:pt x="1476" y="1032"/>
                  <a:pt x="1476" y="1032"/>
                  <a:pt x="1476" y="1032"/>
                </a:cubicBezTo>
                <a:cubicBezTo>
                  <a:pt x="1499" y="1032"/>
                  <a:pt x="1499" y="1032"/>
                  <a:pt x="1499" y="1032"/>
                </a:cubicBezTo>
                <a:lnTo>
                  <a:pt x="1499" y="1061"/>
                </a:lnTo>
                <a:close/>
                <a:moveTo>
                  <a:pt x="1499" y="1014"/>
                </a:moveTo>
                <a:cubicBezTo>
                  <a:pt x="1476" y="1014"/>
                  <a:pt x="1476" y="1014"/>
                  <a:pt x="1476" y="1014"/>
                </a:cubicBezTo>
                <a:cubicBezTo>
                  <a:pt x="1476" y="985"/>
                  <a:pt x="1476" y="985"/>
                  <a:pt x="1476" y="985"/>
                </a:cubicBezTo>
                <a:cubicBezTo>
                  <a:pt x="1499" y="985"/>
                  <a:pt x="1499" y="985"/>
                  <a:pt x="1499" y="985"/>
                </a:cubicBezTo>
                <a:lnTo>
                  <a:pt x="1499" y="1014"/>
                </a:lnTo>
                <a:close/>
                <a:moveTo>
                  <a:pt x="1505" y="853"/>
                </a:moveTo>
                <a:cubicBezTo>
                  <a:pt x="1500" y="853"/>
                  <a:pt x="1500" y="853"/>
                  <a:pt x="1500" y="853"/>
                </a:cubicBezTo>
                <a:cubicBezTo>
                  <a:pt x="1500" y="844"/>
                  <a:pt x="1500" y="844"/>
                  <a:pt x="1500" y="844"/>
                </a:cubicBezTo>
                <a:cubicBezTo>
                  <a:pt x="1505" y="844"/>
                  <a:pt x="1505" y="844"/>
                  <a:pt x="1505" y="844"/>
                </a:cubicBezTo>
                <a:lnTo>
                  <a:pt x="1505" y="853"/>
                </a:lnTo>
                <a:close/>
                <a:moveTo>
                  <a:pt x="1505" y="839"/>
                </a:moveTo>
                <a:cubicBezTo>
                  <a:pt x="1500" y="839"/>
                  <a:pt x="1500" y="839"/>
                  <a:pt x="1500" y="839"/>
                </a:cubicBezTo>
                <a:cubicBezTo>
                  <a:pt x="1500" y="823"/>
                  <a:pt x="1500" y="823"/>
                  <a:pt x="1500" y="823"/>
                </a:cubicBezTo>
                <a:cubicBezTo>
                  <a:pt x="1505" y="823"/>
                  <a:pt x="1505" y="823"/>
                  <a:pt x="1505" y="823"/>
                </a:cubicBezTo>
                <a:lnTo>
                  <a:pt x="1505" y="839"/>
                </a:lnTo>
                <a:close/>
                <a:moveTo>
                  <a:pt x="1550" y="853"/>
                </a:moveTo>
                <a:cubicBezTo>
                  <a:pt x="1543" y="853"/>
                  <a:pt x="1543" y="853"/>
                  <a:pt x="1543" y="853"/>
                </a:cubicBezTo>
                <a:cubicBezTo>
                  <a:pt x="1543" y="844"/>
                  <a:pt x="1543" y="844"/>
                  <a:pt x="1543" y="844"/>
                </a:cubicBezTo>
                <a:cubicBezTo>
                  <a:pt x="1550" y="844"/>
                  <a:pt x="1550" y="844"/>
                  <a:pt x="1550" y="844"/>
                </a:cubicBezTo>
                <a:lnTo>
                  <a:pt x="1550" y="853"/>
                </a:lnTo>
                <a:close/>
                <a:moveTo>
                  <a:pt x="1550" y="839"/>
                </a:moveTo>
                <a:cubicBezTo>
                  <a:pt x="1543" y="839"/>
                  <a:pt x="1543" y="839"/>
                  <a:pt x="1543" y="839"/>
                </a:cubicBezTo>
                <a:cubicBezTo>
                  <a:pt x="1543" y="823"/>
                  <a:pt x="1543" y="823"/>
                  <a:pt x="1543" y="823"/>
                </a:cubicBezTo>
                <a:cubicBezTo>
                  <a:pt x="1550" y="823"/>
                  <a:pt x="1550" y="823"/>
                  <a:pt x="1550" y="823"/>
                </a:cubicBezTo>
                <a:lnTo>
                  <a:pt x="1550" y="839"/>
                </a:lnTo>
                <a:close/>
                <a:moveTo>
                  <a:pt x="1559" y="853"/>
                </a:moveTo>
                <a:cubicBezTo>
                  <a:pt x="1554" y="853"/>
                  <a:pt x="1554" y="853"/>
                  <a:pt x="1554" y="853"/>
                </a:cubicBezTo>
                <a:cubicBezTo>
                  <a:pt x="1554" y="844"/>
                  <a:pt x="1554" y="844"/>
                  <a:pt x="1554" y="844"/>
                </a:cubicBezTo>
                <a:cubicBezTo>
                  <a:pt x="1559" y="844"/>
                  <a:pt x="1559" y="844"/>
                  <a:pt x="1559" y="844"/>
                </a:cubicBezTo>
                <a:lnTo>
                  <a:pt x="1559" y="853"/>
                </a:lnTo>
                <a:close/>
                <a:moveTo>
                  <a:pt x="1559" y="839"/>
                </a:moveTo>
                <a:cubicBezTo>
                  <a:pt x="1554" y="839"/>
                  <a:pt x="1554" y="839"/>
                  <a:pt x="1554" y="839"/>
                </a:cubicBezTo>
                <a:cubicBezTo>
                  <a:pt x="1554" y="823"/>
                  <a:pt x="1554" y="823"/>
                  <a:pt x="1554" y="823"/>
                </a:cubicBezTo>
                <a:cubicBezTo>
                  <a:pt x="1559" y="823"/>
                  <a:pt x="1559" y="823"/>
                  <a:pt x="1559" y="823"/>
                </a:cubicBezTo>
                <a:lnTo>
                  <a:pt x="1559" y="839"/>
                </a:lnTo>
                <a:close/>
                <a:moveTo>
                  <a:pt x="1613" y="853"/>
                </a:moveTo>
                <a:cubicBezTo>
                  <a:pt x="1597" y="853"/>
                  <a:pt x="1597" y="853"/>
                  <a:pt x="1597" y="853"/>
                </a:cubicBezTo>
                <a:cubicBezTo>
                  <a:pt x="1597" y="844"/>
                  <a:pt x="1597" y="844"/>
                  <a:pt x="1597" y="844"/>
                </a:cubicBezTo>
                <a:cubicBezTo>
                  <a:pt x="1613" y="844"/>
                  <a:pt x="1613" y="844"/>
                  <a:pt x="1613" y="844"/>
                </a:cubicBezTo>
                <a:lnTo>
                  <a:pt x="1613" y="853"/>
                </a:lnTo>
                <a:close/>
                <a:moveTo>
                  <a:pt x="1613" y="839"/>
                </a:moveTo>
                <a:cubicBezTo>
                  <a:pt x="1597" y="839"/>
                  <a:pt x="1597" y="839"/>
                  <a:pt x="1597" y="839"/>
                </a:cubicBezTo>
                <a:cubicBezTo>
                  <a:pt x="1597" y="823"/>
                  <a:pt x="1597" y="823"/>
                  <a:pt x="1597" y="823"/>
                </a:cubicBezTo>
                <a:cubicBezTo>
                  <a:pt x="1613" y="823"/>
                  <a:pt x="1613" y="823"/>
                  <a:pt x="1613" y="823"/>
                </a:cubicBezTo>
                <a:lnTo>
                  <a:pt x="1613" y="839"/>
                </a:lnTo>
                <a:close/>
                <a:moveTo>
                  <a:pt x="1754" y="251"/>
                </a:moveTo>
                <a:cubicBezTo>
                  <a:pt x="1754" y="209"/>
                  <a:pt x="1754" y="209"/>
                  <a:pt x="1754" y="209"/>
                </a:cubicBezTo>
                <a:cubicBezTo>
                  <a:pt x="1787" y="209"/>
                  <a:pt x="1787" y="209"/>
                  <a:pt x="1787" y="209"/>
                </a:cubicBezTo>
                <a:lnTo>
                  <a:pt x="1754" y="251"/>
                </a:lnTo>
                <a:close/>
                <a:moveTo>
                  <a:pt x="1759" y="196"/>
                </a:moveTo>
                <a:cubicBezTo>
                  <a:pt x="1775" y="176"/>
                  <a:pt x="1775" y="176"/>
                  <a:pt x="1775" y="176"/>
                </a:cubicBezTo>
                <a:cubicBezTo>
                  <a:pt x="1791" y="196"/>
                  <a:pt x="1791" y="196"/>
                  <a:pt x="1791" y="196"/>
                </a:cubicBezTo>
                <a:lnTo>
                  <a:pt x="1759" y="196"/>
                </a:lnTo>
                <a:close/>
                <a:moveTo>
                  <a:pt x="1793" y="181"/>
                </a:moveTo>
                <a:cubicBezTo>
                  <a:pt x="1782" y="167"/>
                  <a:pt x="1782" y="167"/>
                  <a:pt x="1782" y="167"/>
                </a:cubicBezTo>
                <a:cubicBezTo>
                  <a:pt x="1793" y="154"/>
                  <a:pt x="1793" y="154"/>
                  <a:pt x="1793" y="154"/>
                </a:cubicBezTo>
                <a:lnTo>
                  <a:pt x="1793" y="181"/>
                </a:lnTo>
                <a:close/>
                <a:moveTo>
                  <a:pt x="1787" y="143"/>
                </a:moveTo>
                <a:cubicBezTo>
                  <a:pt x="1775" y="158"/>
                  <a:pt x="1775" y="158"/>
                  <a:pt x="1775" y="158"/>
                </a:cubicBezTo>
                <a:cubicBezTo>
                  <a:pt x="1763" y="143"/>
                  <a:pt x="1763" y="143"/>
                  <a:pt x="1763" y="143"/>
                </a:cubicBezTo>
                <a:lnTo>
                  <a:pt x="1787" y="143"/>
                </a:lnTo>
                <a:close/>
                <a:moveTo>
                  <a:pt x="1751" y="146"/>
                </a:moveTo>
                <a:cubicBezTo>
                  <a:pt x="1768" y="167"/>
                  <a:pt x="1768" y="167"/>
                  <a:pt x="1768" y="167"/>
                </a:cubicBezTo>
                <a:cubicBezTo>
                  <a:pt x="1751" y="188"/>
                  <a:pt x="1751" y="188"/>
                  <a:pt x="1751" y="188"/>
                </a:cubicBezTo>
                <a:lnTo>
                  <a:pt x="1751" y="146"/>
                </a:lnTo>
                <a:close/>
                <a:moveTo>
                  <a:pt x="1712" y="531"/>
                </a:moveTo>
                <a:cubicBezTo>
                  <a:pt x="1724" y="516"/>
                  <a:pt x="1724" y="516"/>
                  <a:pt x="1724" y="516"/>
                </a:cubicBezTo>
                <a:cubicBezTo>
                  <a:pt x="1735" y="531"/>
                  <a:pt x="1735" y="531"/>
                  <a:pt x="1735" y="531"/>
                </a:cubicBezTo>
                <a:lnTo>
                  <a:pt x="1712" y="531"/>
                </a:lnTo>
                <a:close/>
                <a:moveTo>
                  <a:pt x="1738" y="544"/>
                </a:moveTo>
                <a:cubicBezTo>
                  <a:pt x="1722" y="563"/>
                  <a:pt x="1722" y="563"/>
                  <a:pt x="1722" y="563"/>
                </a:cubicBezTo>
                <a:cubicBezTo>
                  <a:pt x="1706" y="544"/>
                  <a:pt x="1706" y="544"/>
                  <a:pt x="1706" y="544"/>
                </a:cubicBezTo>
                <a:lnTo>
                  <a:pt x="1738" y="544"/>
                </a:lnTo>
                <a:close/>
                <a:moveTo>
                  <a:pt x="1701" y="529"/>
                </a:moveTo>
                <a:cubicBezTo>
                  <a:pt x="1701" y="488"/>
                  <a:pt x="1701" y="488"/>
                  <a:pt x="1701" y="488"/>
                </a:cubicBezTo>
                <a:cubicBezTo>
                  <a:pt x="1718" y="508"/>
                  <a:pt x="1718" y="508"/>
                  <a:pt x="1718" y="508"/>
                </a:cubicBezTo>
                <a:lnTo>
                  <a:pt x="1701" y="529"/>
                </a:lnTo>
                <a:close/>
                <a:moveTo>
                  <a:pt x="1723" y="501"/>
                </a:moveTo>
                <a:cubicBezTo>
                  <a:pt x="1705" y="478"/>
                  <a:pt x="1705" y="478"/>
                  <a:pt x="1705" y="478"/>
                </a:cubicBezTo>
                <a:cubicBezTo>
                  <a:pt x="1741" y="478"/>
                  <a:pt x="1741" y="478"/>
                  <a:pt x="1741" y="478"/>
                </a:cubicBezTo>
                <a:lnTo>
                  <a:pt x="1723" y="501"/>
                </a:lnTo>
                <a:close/>
                <a:moveTo>
                  <a:pt x="1701" y="457"/>
                </a:moveTo>
                <a:cubicBezTo>
                  <a:pt x="1701" y="420"/>
                  <a:pt x="1701" y="420"/>
                  <a:pt x="1701" y="420"/>
                </a:cubicBezTo>
                <a:cubicBezTo>
                  <a:pt x="1716" y="439"/>
                  <a:pt x="1716" y="439"/>
                  <a:pt x="1716" y="439"/>
                </a:cubicBezTo>
                <a:lnTo>
                  <a:pt x="1701" y="457"/>
                </a:lnTo>
                <a:close/>
                <a:moveTo>
                  <a:pt x="1708" y="465"/>
                </a:moveTo>
                <a:cubicBezTo>
                  <a:pt x="1722" y="447"/>
                  <a:pt x="1722" y="447"/>
                  <a:pt x="1722" y="447"/>
                </a:cubicBezTo>
                <a:cubicBezTo>
                  <a:pt x="1737" y="465"/>
                  <a:pt x="1737" y="465"/>
                  <a:pt x="1737" y="465"/>
                </a:cubicBezTo>
                <a:lnTo>
                  <a:pt x="1708" y="465"/>
                </a:lnTo>
                <a:close/>
                <a:moveTo>
                  <a:pt x="1708" y="413"/>
                </a:moveTo>
                <a:cubicBezTo>
                  <a:pt x="1737" y="413"/>
                  <a:pt x="1737" y="413"/>
                  <a:pt x="1737" y="413"/>
                </a:cubicBezTo>
                <a:cubicBezTo>
                  <a:pt x="1722" y="431"/>
                  <a:pt x="1722" y="431"/>
                  <a:pt x="1722" y="431"/>
                </a:cubicBezTo>
                <a:lnTo>
                  <a:pt x="1708" y="413"/>
                </a:lnTo>
                <a:close/>
                <a:moveTo>
                  <a:pt x="1704" y="400"/>
                </a:moveTo>
                <a:cubicBezTo>
                  <a:pt x="1722" y="378"/>
                  <a:pt x="1722" y="378"/>
                  <a:pt x="1722" y="378"/>
                </a:cubicBezTo>
                <a:cubicBezTo>
                  <a:pt x="1739" y="400"/>
                  <a:pt x="1739" y="400"/>
                  <a:pt x="1739" y="400"/>
                </a:cubicBezTo>
                <a:lnTo>
                  <a:pt x="1704" y="400"/>
                </a:lnTo>
                <a:close/>
                <a:moveTo>
                  <a:pt x="1701" y="388"/>
                </a:moveTo>
                <a:cubicBezTo>
                  <a:pt x="1701" y="351"/>
                  <a:pt x="1701" y="351"/>
                  <a:pt x="1701" y="351"/>
                </a:cubicBezTo>
                <a:cubicBezTo>
                  <a:pt x="1716" y="369"/>
                  <a:pt x="1716" y="369"/>
                  <a:pt x="1716" y="369"/>
                </a:cubicBezTo>
                <a:lnTo>
                  <a:pt x="1701" y="388"/>
                </a:lnTo>
                <a:close/>
                <a:moveTo>
                  <a:pt x="1705" y="340"/>
                </a:moveTo>
                <a:cubicBezTo>
                  <a:pt x="1739" y="340"/>
                  <a:pt x="1739" y="340"/>
                  <a:pt x="1739" y="340"/>
                </a:cubicBezTo>
                <a:cubicBezTo>
                  <a:pt x="1722" y="361"/>
                  <a:pt x="1722" y="361"/>
                  <a:pt x="1722" y="361"/>
                </a:cubicBezTo>
                <a:lnTo>
                  <a:pt x="1705" y="340"/>
                </a:lnTo>
                <a:close/>
                <a:moveTo>
                  <a:pt x="1701" y="319"/>
                </a:moveTo>
                <a:cubicBezTo>
                  <a:pt x="1701" y="284"/>
                  <a:pt x="1701" y="284"/>
                  <a:pt x="1701" y="284"/>
                </a:cubicBezTo>
                <a:cubicBezTo>
                  <a:pt x="1715" y="302"/>
                  <a:pt x="1715" y="302"/>
                  <a:pt x="1715" y="302"/>
                </a:cubicBezTo>
                <a:lnTo>
                  <a:pt x="1701" y="319"/>
                </a:lnTo>
                <a:close/>
                <a:moveTo>
                  <a:pt x="1708" y="327"/>
                </a:moveTo>
                <a:cubicBezTo>
                  <a:pt x="1722" y="310"/>
                  <a:pt x="1722" y="310"/>
                  <a:pt x="1722" y="310"/>
                </a:cubicBezTo>
                <a:cubicBezTo>
                  <a:pt x="1735" y="327"/>
                  <a:pt x="1735" y="327"/>
                  <a:pt x="1735" y="327"/>
                </a:cubicBezTo>
                <a:lnTo>
                  <a:pt x="1708" y="327"/>
                </a:lnTo>
                <a:close/>
                <a:moveTo>
                  <a:pt x="1707" y="275"/>
                </a:moveTo>
                <a:cubicBezTo>
                  <a:pt x="1736" y="275"/>
                  <a:pt x="1736" y="275"/>
                  <a:pt x="1736" y="275"/>
                </a:cubicBezTo>
                <a:cubicBezTo>
                  <a:pt x="1722" y="293"/>
                  <a:pt x="1722" y="293"/>
                  <a:pt x="1722" y="293"/>
                </a:cubicBezTo>
                <a:lnTo>
                  <a:pt x="1707" y="275"/>
                </a:lnTo>
                <a:close/>
                <a:moveTo>
                  <a:pt x="1701" y="252"/>
                </a:moveTo>
                <a:cubicBezTo>
                  <a:pt x="1701" y="216"/>
                  <a:pt x="1701" y="216"/>
                  <a:pt x="1701" y="216"/>
                </a:cubicBezTo>
                <a:cubicBezTo>
                  <a:pt x="1716" y="234"/>
                  <a:pt x="1716" y="234"/>
                  <a:pt x="1716" y="234"/>
                </a:cubicBezTo>
                <a:lnTo>
                  <a:pt x="1701" y="252"/>
                </a:lnTo>
                <a:close/>
                <a:moveTo>
                  <a:pt x="1707" y="262"/>
                </a:moveTo>
                <a:cubicBezTo>
                  <a:pt x="1722" y="243"/>
                  <a:pt x="1722" y="243"/>
                  <a:pt x="1722" y="243"/>
                </a:cubicBezTo>
                <a:cubicBezTo>
                  <a:pt x="1737" y="262"/>
                  <a:pt x="1737" y="262"/>
                  <a:pt x="1737" y="262"/>
                </a:cubicBezTo>
                <a:lnTo>
                  <a:pt x="1707" y="262"/>
                </a:lnTo>
                <a:close/>
                <a:moveTo>
                  <a:pt x="1708" y="209"/>
                </a:moveTo>
                <a:cubicBezTo>
                  <a:pt x="1735" y="209"/>
                  <a:pt x="1735" y="209"/>
                  <a:pt x="1735" y="209"/>
                </a:cubicBezTo>
                <a:cubicBezTo>
                  <a:pt x="1722" y="226"/>
                  <a:pt x="1722" y="226"/>
                  <a:pt x="1722" y="226"/>
                </a:cubicBezTo>
                <a:lnTo>
                  <a:pt x="1708" y="209"/>
                </a:lnTo>
                <a:close/>
                <a:moveTo>
                  <a:pt x="1708" y="196"/>
                </a:moveTo>
                <a:cubicBezTo>
                  <a:pt x="1723" y="177"/>
                  <a:pt x="1723" y="177"/>
                  <a:pt x="1723" y="177"/>
                </a:cubicBezTo>
                <a:cubicBezTo>
                  <a:pt x="1738" y="196"/>
                  <a:pt x="1738" y="196"/>
                  <a:pt x="1738" y="196"/>
                </a:cubicBezTo>
                <a:lnTo>
                  <a:pt x="1708" y="196"/>
                </a:lnTo>
                <a:close/>
                <a:moveTo>
                  <a:pt x="1735" y="74"/>
                </a:moveTo>
                <a:cubicBezTo>
                  <a:pt x="1720" y="94"/>
                  <a:pt x="1720" y="94"/>
                  <a:pt x="1720" y="94"/>
                </a:cubicBezTo>
                <a:cubicBezTo>
                  <a:pt x="1704" y="74"/>
                  <a:pt x="1704" y="74"/>
                  <a:pt x="1704" y="74"/>
                </a:cubicBezTo>
                <a:lnTo>
                  <a:pt x="1735" y="74"/>
                </a:lnTo>
                <a:close/>
                <a:moveTo>
                  <a:pt x="1710" y="62"/>
                </a:moveTo>
                <a:cubicBezTo>
                  <a:pt x="1720" y="49"/>
                  <a:pt x="1720" y="49"/>
                  <a:pt x="1720" y="49"/>
                </a:cubicBezTo>
                <a:cubicBezTo>
                  <a:pt x="1730" y="62"/>
                  <a:pt x="1730" y="62"/>
                  <a:pt x="1730" y="62"/>
                </a:cubicBezTo>
                <a:lnTo>
                  <a:pt x="1710" y="62"/>
                </a:lnTo>
                <a:close/>
                <a:moveTo>
                  <a:pt x="1720" y="111"/>
                </a:moveTo>
                <a:cubicBezTo>
                  <a:pt x="1735" y="130"/>
                  <a:pt x="1735" y="130"/>
                  <a:pt x="1735" y="130"/>
                </a:cubicBezTo>
                <a:cubicBezTo>
                  <a:pt x="1706" y="130"/>
                  <a:pt x="1706" y="130"/>
                  <a:pt x="1706" y="130"/>
                </a:cubicBezTo>
                <a:lnTo>
                  <a:pt x="1720" y="111"/>
                </a:lnTo>
                <a:close/>
                <a:moveTo>
                  <a:pt x="1736" y="143"/>
                </a:moveTo>
                <a:cubicBezTo>
                  <a:pt x="1723" y="159"/>
                  <a:pt x="1723" y="159"/>
                  <a:pt x="1723" y="159"/>
                </a:cubicBezTo>
                <a:cubicBezTo>
                  <a:pt x="1711" y="143"/>
                  <a:pt x="1711" y="143"/>
                  <a:pt x="1711" y="143"/>
                </a:cubicBezTo>
                <a:lnTo>
                  <a:pt x="1736" y="143"/>
                </a:lnTo>
                <a:close/>
                <a:moveTo>
                  <a:pt x="1731" y="168"/>
                </a:moveTo>
                <a:cubicBezTo>
                  <a:pt x="1741" y="155"/>
                  <a:pt x="1741" y="155"/>
                  <a:pt x="1741" y="155"/>
                </a:cubicBezTo>
                <a:cubicBezTo>
                  <a:pt x="1741" y="182"/>
                  <a:pt x="1741" y="182"/>
                  <a:pt x="1741" y="182"/>
                </a:cubicBezTo>
                <a:lnTo>
                  <a:pt x="1731" y="168"/>
                </a:lnTo>
                <a:close/>
                <a:moveTo>
                  <a:pt x="1738" y="116"/>
                </a:moveTo>
                <a:cubicBezTo>
                  <a:pt x="1727" y="102"/>
                  <a:pt x="1727" y="102"/>
                  <a:pt x="1727" y="102"/>
                </a:cubicBezTo>
                <a:cubicBezTo>
                  <a:pt x="1737" y="89"/>
                  <a:pt x="1737" y="89"/>
                  <a:pt x="1737" y="89"/>
                </a:cubicBezTo>
                <a:lnTo>
                  <a:pt x="1738" y="116"/>
                </a:lnTo>
                <a:close/>
                <a:moveTo>
                  <a:pt x="1735" y="51"/>
                </a:moveTo>
                <a:cubicBezTo>
                  <a:pt x="1727" y="41"/>
                  <a:pt x="1727" y="41"/>
                  <a:pt x="1727" y="41"/>
                </a:cubicBezTo>
                <a:cubicBezTo>
                  <a:pt x="1734" y="31"/>
                  <a:pt x="1734" y="31"/>
                  <a:pt x="1734" y="31"/>
                </a:cubicBezTo>
                <a:lnTo>
                  <a:pt x="1735" y="51"/>
                </a:lnTo>
                <a:close/>
                <a:moveTo>
                  <a:pt x="1705" y="12"/>
                </a:moveTo>
                <a:cubicBezTo>
                  <a:pt x="1734" y="12"/>
                  <a:pt x="1734" y="12"/>
                  <a:pt x="1734" y="12"/>
                </a:cubicBezTo>
                <a:cubicBezTo>
                  <a:pt x="1734" y="15"/>
                  <a:pt x="1734" y="15"/>
                  <a:pt x="1734" y="15"/>
                </a:cubicBezTo>
                <a:cubicBezTo>
                  <a:pt x="1720" y="32"/>
                  <a:pt x="1720" y="32"/>
                  <a:pt x="1720" y="32"/>
                </a:cubicBezTo>
                <a:cubicBezTo>
                  <a:pt x="1705" y="12"/>
                  <a:pt x="1705" y="12"/>
                  <a:pt x="1705" y="12"/>
                </a:cubicBezTo>
                <a:close/>
                <a:moveTo>
                  <a:pt x="1704" y="29"/>
                </a:moveTo>
                <a:cubicBezTo>
                  <a:pt x="1713" y="41"/>
                  <a:pt x="1713" y="41"/>
                  <a:pt x="1713" y="41"/>
                </a:cubicBezTo>
                <a:cubicBezTo>
                  <a:pt x="1703" y="54"/>
                  <a:pt x="1703" y="54"/>
                  <a:pt x="1703" y="54"/>
                </a:cubicBezTo>
                <a:lnTo>
                  <a:pt x="1704" y="29"/>
                </a:lnTo>
                <a:close/>
                <a:moveTo>
                  <a:pt x="1701" y="87"/>
                </a:moveTo>
                <a:cubicBezTo>
                  <a:pt x="1713" y="103"/>
                  <a:pt x="1713" y="103"/>
                  <a:pt x="1713" y="103"/>
                </a:cubicBezTo>
                <a:cubicBezTo>
                  <a:pt x="1700" y="121"/>
                  <a:pt x="1700" y="121"/>
                  <a:pt x="1700" y="121"/>
                </a:cubicBezTo>
                <a:lnTo>
                  <a:pt x="1701" y="87"/>
                </a:lnTo>
                <a:close/>
                <a:moveTo>
                  <a:pt x="1700" y="147"/>
                </a:moveTo>
                <a:cubicBezTo>
                  <a:pt x="1716" y="168"/>
                  <a:pt x="1716" y="168"/>
                  <a:pt x="1716" y="168"/>
                </a:cubicBezTo>
                <a:cubicBezTo>
                  <a:pt x="1700" y="189"/>
                  <a:pt x="1700" y="189"/>
                  <a:pt x="1700" y="189"/>
                </a:cubicBezTo>
                <a:lnTo>
                  <a:pt x="1700" y="147"/>
                </a:lnTo>
                <a:close/>
                <a:moveTo>
                  <a:pt x="1701" y="553"/>
                </a:moveTo>
                <a:cubicBezTo>
                  <a:pt x="1716" y="571"/>
                  <a:pt x="1716" y="571"/>
                  <a:pt x="1716" y="571"/>
                </a:cubicBezTo>
                <a:cubicBezTo>
                  <a:pt x="1701" y="590"/>
                  <a:pt x="1701" y="590"/>
                  <a:pt x="1701" y="590"/>
                </a:cubicBezTo>
                <a:lnTo>
                  <a:pt x="1701" y="553"/>
                </a:lnTo>
                <a:close/>
                <a:moveTo>
                  <a:pt x="1707" y="598"/>
                </a:moveTo>
                <a:cubicBezTo>
                  <a:pt x="1722" y="580"/>
                  <a:pt x="1722" y="580"/>
                  <a:pt x="1722" y="580"/>
                </a:cubicBezTo>
                <a:cubicBezTo>
                  <a:pt x="1736" y="598"/>
                  <a:pt x="1736" y="598"/>
                  <a:pt x="1736" y="598"/>
                </a:cubicBezTo>
                <a:lnTo>
                  <a:pt x="1707" y="598"/>
                </a:lnTo>
                <a:close/>
                <a:moveTo>
                  <a:pt x="1743" y="591"/>
                </a:moveTo>
                <a:cubicBezTo>
                  <a:pt x="1728" y="571"/>
                  <a:pt x="1728" y="571"/>
                  <a:pt x="1728" y="571"/>
                </a:cubicBezTo>
                <a:cubicBezTo>
                  <a:pt x="1743" y="552"/>
                  <a:pt x="1743" y="552"/>
                  <a:pt x="1743" y="552"/>
                </a:cubicBezTo>
                <a:lnTo>
                  <a:pt x="1743" y="591"/>
                </a:lnTo>
                <a:close/>
                <a:moveTo>
                  <a:pt x="1743" y="527"/>
                </a:moveTo>
                <a:cubicBezTo>
                  <a:pt x="1729" y="509"/>
                  <a:pt x="1729" y="509"/>
                  <a:pt x="1729" y="509"/>
                </a:cubicBezTo>
                <a:cubicBezTo>
                  <a:pt x="1743" y="491"/>
                  <a:pt x="1743" y="491"/>
                  <a:pt x="1743" y="491"/>
                </a:cubicBezTo>
                <a:lnTo>
                  <a:pt x="1743" y="527"/>
                </a:lnTo>
                <a:close/>
                <a:moveTo>
                  <a:pt x="1743" y="458"/>
                </a:moveTo>
                <a:cubicBezTo>
                  <a:pt x="1729" y="439"/>
                  <a:pt x="1729" y="439"/>
                  <a:pt x="1729" y="439"/>
                </a:cubicBezTo>
                <a:cubicBezTo>
                  <a:pt x="1743" y="420"/>
                  <a:pt x="1743" y="420"/>
                  <a:pt x="1743" y="420"/>
                </a:cubicBezTo>
                <a:lnTo>
                  <a:pt x="1743" y="458"/>
                </a:lnTo>
                <a:close/>
                <a:moveTo>
                  <a:pt x="1743" y="400"/>
                </a:moveTo>
                <a:cubicBezTo>
                  <a:pt x="1743" y="400"/>
                  <a:pt x="1743" y="400"/>
                  <a:pt x="1743" y="400"/>
                </a:cubicBezTo>
                <a:cubicBezTo>
                  <a:pt x="1743" y="400"/>
                  <a:pt x="1743" y="400"/>
                  <a:pt x="1743" y="400"/>
                </a:cubicBezTo>
                <a:close/>
                <a:moveTo>
                  <a:pt x="1743" y="389"/>
                </a:moveTo>
                <a:cubicBezTo>
                  <a:pt x="1728" y="370"/>
                  <a:pt x="1728" y="370"/>
                  <a:pt x="1728" y="370"/>
                </a:cubicBezTo>
                <a:cubicBezTo>
                  <a:pt x="1743" y="350"/>
                  <a:pt x="1743" y="350"/>
                  <a:pt x="1743" y="350"/>
                </a:cubicBezTo>
                <a:lnTo>
                  <a:pt x="1743" y="389"/>
                </a:lnTo>
                <a:close/>
                <a:moveTo>
                  <a:pt x="1743" y="321"/>
                </a:moveTo>
                <a:cubicBezTo>
                  <a:pt x="1728" y="302"/>
                  <a:pt x="1728" y="302"/>
                  <a:pt x="1728" y="302"/>
                </a:cubicBezTo>
                <a:cubicBezTo>
                  <a:pt x="1743" y="282"/>
                  <a:pt x="1743" y="282"/>
                  <a:pt x="1743" y="282"/>
                </a:cubicBezTo>
                <a:lnTo>
                  <a:pt x="1743" y="321"/>
                </a:lnTo>
                <a:close/>
                <a:moveTo>
                  <a:pt x="1743" y="253"/>
                </a:moveTo>
                <a:cubicBezTo>
                  <a:pt x="1728" y="234"/>
                  <a:pt x="1728" y="234"/>
                  <a:pt x="1728" y="234"/>
                </a:cubicBezTo>
                <a:cubicBezTo>
                  <a:pt x="1743" y="215"/>
                  <a:pt x="1743" y="215"/>
                  <a:pt x="1743" y="215"/>
                </a:cubicBezTo>
                <a:lnTo>
                  <a:pt x="1743" y="253"/>
                </a:lnTo>
                <a:close/>
                <a:moveTo>
                  <a:pt x="1767" y="855"/>
                </a:moveTo>
                <a:cubicBezTo>
                  <a:pt x="1745" y="855"/>
                  <a:pt x="1745" y="855"/>
                  <a:pt x="1745" y="855"/>
                </a:cubicBezTo>
                <a:cubicBezTo>
                  <a:pt x="1745" y="826"/>
                  <a:pt x="1745" y="826"/>
                  <a:pt x="1745" y="826"/>
                </a:cubicBezTo>
                <a:cubicBezTo>
                  <a:pt x="1767" y="826"/>
                  <a:pt x="1767" y="826"/>
                  <a:pt x="1767" y="826"/>
                </a:cubicBezTo>
                <a:lnTo>
                  <a:pt x="1767" y="855"/>
                </a:lnTo>
                <a:close/>
                <a:moveTo>
                  <a:pt x="1767" y="808"/>
                </a:moveTo>
                <a:cubicBezTo>
                  <a:pt x="1745" y="808"/>
                  <a:pt x="1745" y="808"/>
                  <a:pt x="1745" y="808"/>
                </a:cubicBezTo>
                <a:cubicBezTo>
                  <a:pt x="1745" y="779"/>
                  <a:pt x="1745" y="779"/>
                  <a:pt x="1745" y="779"/>
                </a:cubicBezTo>
                <a:cubicBezTo>
                  <a:pt x="1767" y="779"/>
                  <a:pt x="1767" y="779"/>
                  <a:pt x="1767" y="779"/>
                </a:cubicBezTo>
                <a:lnTo>
                  <a:pt x="1767" y="808"/>
                </a:lnTo>
                <a:close/>
                <a:moveTo>
                  <a:pt x="1767" y="733"/>
                </a:moveTo>
                <a:cubicBezTo>
                  <a:pt x="1745" y="733"/>
                  <a:pt x="1745" y="733"/>
                  <a:pt x="1745" y="733"/>
                </a:cubicBezTo>
                <a:cubicBezTo>
                  <a:pt x="1745" y="705"/>
                  <a:pt x="1745" y="705"/>
                  <a:pt x="1745" y="705"/>
                </a:cubicBezTo>
                <a:cubicBezTo>
                  <a:pt x="1767" y="705"/>
                  <a:pt x="1767" y="705"/>
                  <a:pt x="1767" y="705"/>
                </a:cubicBezTo>
                <a:lnTo>
                  <a:pt x="1767" y="733"/>
                </a:lnTo>
                <a:close/>
                <a:moveTo>
                  <a:pt x="1767" y="687"/>
                </a:moveTo>
                <a:cubicBezTo>
                  <a:pt x="1745" y="687"/>
                  <a:pt x="1745" y="687"/>
                  <a:pt x="1745" y="687"/>
                </a:cubicBezTo>
                <a:cubicBezTo>
                  <a:pt x="1745" y="658"/>
                  <a:pt x="1745" y="658"/>
                  <a:pt x="1745" y="658"/>
                </a:cubicBezTo>
                <a:cubicBezTo>
                  <a:pt x="1767" y="658"/>
                  <a:pt x="1767" y="658"/>
                  <a:pt x="1767" y="658"/>
                </a:cubicBezTo>
                <a:lnTo>
                  <a:pt x="1767" y="687"/>
                </a:lnTo>
                <a:close/>
                <a:moveTo>
                  <a:pt x="1809" y="855"/>
                </a:moveTo>
                <a:cubicBezTo>
                  <a:pt x="1786" y="855"/>
                  <a:pt x="1786" y="855"/>
                  <a:pt x="1786" y="855"/>
                </a:cubicBezTo>
                <a:cubicBezTo>
                  <a:pt x="1786" y="826"/>
                  <a:pt x="1786" y="826"/>
                  <a:pt x="1786" y="826"/>
                </a:cubicBezTo>
                <a:cubicBezTo>
                  <a:pt x="1809" y="826"/>
                  <a:pt x="1809" y="826"/>
                  <a:pt x="1809" y="826"/>
                </a:cubicBezTo>
                <a:lnTo>
                  <a:pt x="1809" y="855"/>
                </a:lnTo>
                <a:close/>
                <a:moveTo>
                  <a:pt x="1809" y="808"/>
                </a:moveTo>
                <a:cubicBezTo>
                  <a:pt x="1786" y="808"/>
                  <a:pt x="1786" y="808"/>
                  <a:pt x="1786" y="808"/>
                </a:cubicBezTo>
                <a:cubicBezTo>
                  <a:pt x="1786" y="779"/>
                  <a:pt x="1786" y="779"/>
                  <a:pt x="1786" y="779"/>
                </a:cubicBezTo>
                <a:cubicBezTo>
                  <a:pt x="1809" y="779"/>
                  <a:pt x="1809" y="779"/>
                  <a:pt x="1809" y="779"/>
                </a:cubicBezTo>
                <a:lnTo>
                  <a:pt x="1809" y="808"/>
                </a:lnTo>
                <a:close/>
                <a:moveTo>
                  <a:pt x="1809" y="733"/>
                </a:moveTo>
                <a:cubicBezTo>
                  <a:pt x="1786" y="733"/>
                  <a:pt x="1786" y="733"/>
                  <a:pt x="1786" y="733"/>
                </a:cubicBezTo>
                <a:cubicBezTo>
                  <a:pt x="1786" y="705"/>
                  <a:pt x="1786" y="705"/>
                  <a:pt x="1786" y="705"/>
                </a:cubicBezTo>
                <a:cubicBezTo>
                  <a:pt x="1809" y="705"/>
                  <a:pt x="1809" y="705"/>
                  <a:pt x="1809" y="705"/>
                </a:cubicBezTo>
                <a:lnTo>
                  <a:pt x="1809" y="733"/>
                </a:lnTo>
                <a:close/>
                <a:moveTo>
                  <a:pt x="1809" y="687"/>
                </a:moveTo>
                <a:cubicBezTo>
                  <a:pt x="1786" y="687"/>
                  <a:pt x="1786" y="687"/>
                  <a:pt x="1786" y="687"/>
                </a:cubicBezTo>
                <a:cubicBezTo>
                  <a:pt x="1786" y="658"/>
                  <a:pt x="1786" y="658"/>
                  <a:pt x="1786" y="658"/>
                </a:cubicBezTo>
                <a:cubicBezTo>
                  <a:pt x="1809" y="658"/>
                  <a:pt x="1809" y="658"/>
                  <a:pt x="1809" y="658"/>
                </a:cubicBezTo>
                <a:lnTo>
                  <a:pt x="1809" y="687"/>
                </a:lnTo>
                <a:close/>
                <a:moveTo>
                  <a:pt x="1861" y="855"/>
                </a:moveTo>
                <a:cubicBezTo>
                  <a:pt x="1838" y="855"/>
                  <a:pt x="1838" y="855"/>
                  <a:pt x="1838" y="855"/>
                </a:cubicBezTo>
                <a:cubicBezTo>
                  <a:pt x="1838" y="826"/>
                  <a:pt x="1838" y="826"/>
                  <a:pt x="1838" y="826"/>
                </a:cubicBezTo>
                <a:cubicBezTo>
                  <a:pt x="1861" y="826"/>
                  <a:pt x="1861" y="826"/>
                  <a:pt x="1861" y="826"/>
                </a:cubicBezTo>
                <a:lnTo>
                  <a:pt x="1861" y="855"/>
                </a:lnTo>
                <a:close/>
                <a:moveTo>
                  <a:pt x="1861" y="808"/>
                </a:moveTo>
                <a:cubicBezTo>
                  <a:pt x="1838" y="808"/>
                  <a:pt x="1838" y="808"/>
                  <a:pt x="1838" y="808"/>
                </a:cubicBezTo>
                <a:cubicBezTo>
                  <a:pt x="1838" y="779"/>
                  <a:pt x="1838" y="779"/>
                  <a:pt x="1838" y="779"/>
                </a:cubicBezTo>
                <a:cubicBezTo>
                  <a:pt x="1861" y="779"/>
                  <a:pt x="1861" y="779"/>
                  <a:pt x="1861" y="779"/>
                </a:cubicBezTo>
                <a:lnTo>
                  <a:pt x="1861" y="808"/>
                </a:lnTo>
                <a:close/>
                <a:moveTo>
                  <a:pt x="1863" y="733"/>
                </a:moveTo>
                <a:cubicBezTo>
                  <a:pt x="1840" y="733"/>
                  <a:pt x="1840" y="733"/>
                  <a:pt x="1840" y="733"/>
                </a:cubicBezTo>
                <a:cubicBezTo>
                  <a:pt x="1840" y="705"/>
                  <a:pt x="1840" y="705"/>
                  <a:pt x="1840" y="705"/>
                </a:cubicBezTo>
                <a:cubicBezTo>
                  <a:pt x="1863" y="705"/>
                  <a:pt x="1863" y="705"/>
                  <a:pt x="1863" y="705"/>
                </a:cubicBezTo>
                <a:lnTo>
                  <a:pt x="1863" y="733"/>
                </a:lnTo>
                <a:close/>
                <a:moveTo>
                  <a:pt x="1863" y="687"/>
                </a:moveTo>
                <a:cubicBezTo>
                  <a:pt x="1840" y="687"/>
                  <a:pt x="1840" y="687"/>
                  <a:pt x="1840" y="687"/>
                </a:cubicBezTo>
                <a:cubicBezTo>
                  <a:pt x="1840" y="658"/>
                  <a:pt x="1840" y="658"/>
                  <a:pt x="1840" y="658"/>
                </a:cubicBezTo>
                <a:cubicBezTo>
                  <a:pt x="1863" y="658"/>
                  <a:pt x="1863" y="658"/>
                  <a:pt x="1863" y="658"/>
                </a:cubicBezTo>
                <a:lnTo>
                  <a:pt x="1863" y="687"/>
                </a:lnTo>
                <a:close/>
                <a:moveTo>
                  <a:pt x="1902" y="855"/>
                </a:moveTo>
                <a:cubicBezTo>
                  <a:pt x="1880" y="855"/>
                  <a:pt x="1880" y="855"/>
                  <a:pt x="1880" y="855"/>
                </a:cubicBezTo>
                <a:cubicBezTo>
                  <a:pt x="1880" y="826"/>
                  <a:pt x="1880" y="826"/>
                  <a:pt x="1880" y="826"/>
                </a:cubicBezTo>
                <a:cubicBezTo>
                  <a:pt x="1902" y="826"/>
                  <a:pt x="1902" y="826"/>
                  <a:pt x="1902" y="826"/>
                </a:cubicBezTo>
                <a:lnTo>
                  <a:pt x="1902" y="855"/>
                </a:lnTo>
                <a:close/>
                <a:moveTo>
                  <a:pt x="1902" y="808"/>
                </a:moveTo>
                <a:cubicBezTo>
                  <a:pt x="1880" y="808"/>
                  <a:pt x="1880" y="808"/>
                  <a:pt x="1880" y="808"/>
                </a:cubicBezTo>
                <a:cubicBezTo>
                  <a:pt x="1880" y="779"/>
                  <a:pt x="1880" y="779"/>
                  <a:pt x="1880" y="779"/>
                </a:cubicBezTo>
                <a:cubicBezTo>
                  <a:pt x="1902" y="779"/>
                  <a:pt x="1902" y="779"/>
                  <a:pt x="1902" y="779"/>
                </a:cubicBezTo>
                <a:lnTo>
                  <a:pt x="1902" y="808"/>
                </a:lnTo>
                <a:close/>
                <a:moveTo>
                  <a:pt x="1905" y="733"/>
                </a:moveTo>
                <a:cubicBezTo>
                  <a:pt x="1882" y="733"/>
                  <a:pt x="1882" y="733"/>
                  <a:pt x="1882" y="733"/>
                </a:cubicBezTo>
                <a:cubicBezTo>
                  <a:pt x="1882" y="705"/>
                  <a:pt x="1882" y="705"/>
                  <a:pt x="1882" y="705"/>
                </a:cubicBezTo>
                <a:cubicBezTo>
                  <a:pt x="1905" y="705"/>
                  <a:pt x="1905" y="705"/>
                  <a:pt x="1905" y="705"/>
                </a:cubicBezTo>
                <a:lnTo>
                  <a:pt x="1905" y="733"/>
                </a:lnTo>
                <a:close/>
                <a:moveTo>
                  <a:pt x="1905" y="687"/>
                </a:moveTo>
                <a:cubicBezTo>
                  <a:pt x="1882" y="687"/>
                  <a:pt x="1882" y="687"/>
                  <a:pt x="1882" y="687"/>
                </a:cubicBezTo>
                <a:cubicBezTo>
                  <a:pt x="1882" y="658"/>
                  <a:pt x="1882" y="658"/>
                  <a:pt x="1882" y="658"/>
                </a:cubicBezTo>
                <a:cubicBezTo>
                  <a:pt x="1905" y="658"/>
                  <a:pt x="1905" y="658"/>
                  <a:pt x="1905" y="658"/>
                </a:cubicBezTo>
                <a:lnTo>
                  <a:pt x="1905" y="687"/>
                </a:lnTo>
                <a:close/>
                <a:moveTo>
                  <a:pt x="2081" y="926"/>
                </a:moveTo>
                <a:cubicBezTo>
                  <a:pt x="2058" y="926"/>
                  <a:pt x="2058" y="926"/>
                  <a:pt x="2058" y="926"/>
                </a:cubicBezTo>
                <a:cubicBezTo>
                  <a:pt x="2058" y="897"/>
                  <a:pt x="2058" y="897"/>
                  <a:pt x="2058" y="897"/>
                </a:cubicBezTo>
                <a:cubicBezTo>
                  <a:pt x="2081" y="897"/>
                  <a:pt x="2081" y="897"/>
                  <a:pt x="2081" y="897"/>
                </a:cubicBezTo>
                <a:lnTo>
                  <a:pt x="2081" y="926"/>
                </a:lnTo>
                <a:close/>
                <a:moveTo>
                  <a:pt x="2081" y="879"/>
                </a:moveTo>
                <a:cubicBezTo>
                  <a:pt x="2058" y="879"/>
                  <a:pt x="2058" y="879"/>
                  <a:pt x="2058" y="879"/>
                </a:cubicBezTo>
                <a:cubicBezTo>
                  <a:pt x="2058" y="850"/>
                  <a:pt x="2058" y="850"/>
                  <a:pt x="2058" y="850"/>
                </a:cubicBezTo>
                <a:cubicBezTo>
                  <a:pt x="2081" y="850"/>
                  <a:pt x="2081" y="850"/>
                  <a:pt x="2081" y="850"/>
                </a:cubicBezTo>
                <a:lnTo>
                  <a:pt x="2081" y="879"/>
                </a:lnTo>
                <a:close/>
                <a:moveTo>
                  <a:pt x="2122" y="926"/>
                </a:moveTo>
                <a:cubicBezTo>
                  <a:pt x="2100" y="926"/>
                  <a:pt x="2100" y="926"/>
                  <a:pt x="2100" y="926"/>
                </a:cubicBezTo>
                <a:cubicBezTo>
                  <a:pt x="2100" y="897"/>
                  <a:pt x="2100" y="897"/>
                  <a:pt x="2100" y="897"/>
                </a:cubicBezTo>
                <a:cubicBezTo>
                  <a:pt x="2122" y="897"/>
                  <a:pt x="2122" y="897"/>
                  <a:pt x="2122" y="897"/>
                </a:cubicBezTo>
                <a:lnTo>
                  <a:pt x="2122" y="926"/>
                </a:lnTo>
                <a:close/>
                <a:moveTo>
                  <a:pt x="2122" y="879"/>
                </a:moveTo>
                <a:cubicBezTo>
                  <a:pt x="2100" y="879"/>
                  <a:pt x="2100" y="879"/>
                  <a:pt x="2100" y="879"/>
                </a:cubicBezTo>
                <a:cubicBezTo>
                  <a:pt x="2100" y="850"/>
                  <a:pt x="2100" y="850"/>
                  <a:pt x="2100" y="850"/>
                </a:cubicBezTo>
                <a:cubicBezTo>
                  <a:pt x="2122" y="850"/>
                  <a:pt x="2122" y="850"/>
                  <a:pt x="2122" y="850"/>
                </a:cubicBezTo>
                <a:lnTo>
                  <a:pt x="2122" y="879"/>
                </a:lnTo>
                <a:close/>
              </a:path>
            </a:pathLst>
          </a:custGeom>
          <a:solidFill>
            <a:srgbClr val="A6CE3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1" name="Freeform 10">
            <a:extLst>
              <a:ext uri="{FF2B5EF4-FFF2-40B4-BE49-F238E27FC236}">
                <a16:creationId xmlns:a16="http://schemas.microsoft.com/office/drawing/2014/main" id="{55FF7D22-F78E-49F4-8824-244C7C620477}"/>
              </a:ext>
            </a:extLst>
          </p:cNvPr>
          <p:cNvSpPr>
            <a:spLocks noEditPoints="1"/>
          </p:cNvSpPr>
          <p:nvPr/>
        </p:nvSpPr>
        <p:spPr bwMode="auto">
          <a:xfrm>
            <a:off x="-13786" y="3"/>
            <a:ext cx="12222746" cy="6864350"/>
          </a:xfrm>
          <a:custGeom>
            <a:avLst/>
            <a:gdLst>
              <a:gd name="T0" fmla="*/ 7396 w 7678"/>
              <a:gd name="T1" fmla="*/ 0 h 4312"/>
              <a:gd name="T2" fmla="*/ 7678 w 7678"/>
              <a:gd name="T3" fmla="*/ 635 h 4312"/>
              <a:gd name="T4" fmla="*/ 7041 w 7678"/>
              <a:gd name="T5" fmla="*/ 0 h 4312"/>
              <a:gd name="T6" fmla="*/ 7678 w 7678"/>
              <a:gd name="T7" fmla="*/ 1355 h 4312"/>
              <a:gd name="T8" fmla="*/ 6782 w 7678"/>
              <a:gd name="T9" fmla="*/ 0 h 4312"/>
              <a:gd name="T10" fmla="*/ 6485 w 7678"/>
              <a:gd name="T11" fmla="*/ 0 h 4312"/>
              <a:gd name="T12" fmla="*/ 7678 w 7678"/>
              <a:gd name="T13" fmla="*/ 2174 h 4312"/>
              <a:gd name="T14" fmla="*/ 6129 w 7678"/>
              <a:gd name="T15" fmla="*/ 0 h 4312"/>
              <a:gd name="T16" fmla="*/ 7678 w 7678"/>
              <a:gd name="T17" fmla="*/ 2896 h 4312"/>
              <a:gd name="T18" fmla="*/ 5868 w 7678"/>
              <a:gd name="T19" fmla="*/ 0 h 4312"/>
              <a:gd name="T20" fmla="*/ 5571 w 7678"/>
              <a:gd name="T21" fmla="*/ 0 h 4312"/>
              <a:gd name="T22" fmla="*/ 7678 w 7678"/>
              <a:gd name="T23" fmla="*/ 3715 h 4312"/>
              <a:gd name="T24" fmla="*/ 5217 w 7678"/>
              <a:gd name="T25" fmla="*/ 0 h 4312"/>
              <a:gd name="T26" fmla="*/ 7606 w 7678"/>
              <a:gd name="T27" fmla="*/ 4312 h 4312"/>
              <a:gd name="T28" fmla="*/ 4956 w 7678"/>
              <a:gd name="T29" fmla="*/ 0 h 4312"/>
              <a:gd name="T30" fmla="*/ 4660 w 7678"/>
              <a:gd name="T31" fmla="*/ 0 h 4312"/>
              <a:gd name="T32" fmla="*/ 7121 w 7678"/>
              <a:gd name="T33" fmla="*/ 4312 h 4312"/>
              <a:gd name="T34" fmla="*/ 4304 w 7678"/>
              <a:gd name="T35" fmla="*/ 0 h 4312"/>
              <a:gd name="T36" fmla="*/ 6693 w 7678"/>
              <a:gd name="T37" fmla="*/ 4312 h 4312"/>
              <a:gd name="T38" fmla="*/ 4045 w 7678"/>
              <a:gd name="T39" fmla="*/ 0 h 4312"/>
              <a:gd name="T40" fmla="*/ 3748 w 7678"/>
              <a:gd name="T41" fmla="*/ 0 h 4312"/>
              <a:gd name="T42" fmla="*/ 6209 w 7678"/>
              <a:gd name="T43" fmla="*/ 4312 h 4312"/>
              <a:gd name="T44" fmla="*/ 3392 w 7678"/>
              <a:gd name="T45" fmla="*/ 0 h 4312"/>
              <a:gd name="T46" fmla="*/ 5781 w 7678"/>
              <a:gd name="T47" fmla="*/ 4312 h 4312"/>
              <a:gd name="T48" fmla="*/ 3131 w 7678"/>
              <a:gd name="T49" fmla="*/ 0 h 4312"/>
              <a:gd name="T50" fmla="*/ 2834 w 7678"/>
              <a:gd name="T51" fmla="*/ 0 h 4312"/>
              <a:gd name="T52" fmla="*/ 5295 w 7678"/>
              <a:gd name="T53" fmla="*/ 4312 h 4312"/>
              <a:gd name="T54" fmla="*/ 2480 w 7678"/>
              <a:gd name="T55" fmla="*/ 0 h 4312"/>
              <a:gd name="T56" fmla="*/ 4869 w 7678"/>
              <a:gd name="T57" fmla="*/ 4312 h 4312"/>
              <a:gd name="T58" fmla="*/ 2220 w 7678"/>
              <a:gd name="T59" fmla="*/ 0 h 4312"/>
              <a:gd name="T60" fmla="*/ 1923 w 7678"/>
              <a:gd name="T61" fmla="*/ 0 h 4312"/>
              <a:gd name="T62" fmla="*/ 4384 w 7678"/>
              <a:gd name="T63" fmla="*/ 4312 h 4312"/>
              <a:gd name="T64" fmla="*/ 1567 w 7678"/>
              <a:gd name="T65" fmla="*/ 0 h 4312"/>
              <a:gd name="T66" fmla="*/ 3956 w 7678"/>
              <a:gd name="T67" fmla="*/ 4312 h 4312"/>
              <a:gd name="T68" fmla="*/ 1306 w 7678"/>
              <a:gd name="T69" fmla="*/ 0 h 4312"/>
              <a:gd name="T70" fmla="*/ 1011 w 7678"/>
              <a:gd name="T71" fmla="*/ 0 h 4312"/>
              <a:gd name="T72" fmla="*/ 3472 w 7678"/>
              <a:gd name="T73" fmla="*/ 4312 h 4312"/>
              <a:gd name="T74" fmla="*/ 655 w 7678"/>
              <a:gd name="T75" fmla="*/ 0 h 4312"/>
              <a:gd name="T76" fmla="*/ 3044 w 7678"/>
              <a:gd name="T77" fmla="*/ 4312 h 4312"/>
              <a:gd name="T78" fmla="*/ 394 w 7678"/>
              <a:gd name="T79" fmla="*/ 0 h 4312"/>
              <a:gd name="T80" fmla="*/ 97 w 7678"/>
              <a:gd name="T81" fmla="*/ 0 h 4312"/>
              <a:gd name="T82" fmla="*/ 2522 w 7678"/>
              <a:gd name="T83" fmla="*/ 4312 h 4312"/>
              <a:gd name="T84" fmla="*/ 0 w 7678"/>
              <a:gd name="T85" fmla="*/ 215 h 4312"/>
              <a:gd name="T86" fmla="*/ 0 w 7678"/>
              <a:gd name="T87" fmla="*/ 715 h 4312"/>
              <a:gd name="T88" fmla="*/ 2038 w 7678"/>
              <a:gd name="T89" fmla="*/ 4312 h 4312"/>
              <a:gd name="T90" fmla="*/ 0 w 7678"/>
              <a:gd name="T91" fmla="*/ 1315 h 4312"/>
              <a:gd name="T92" fmla="*/ 1611 w 7678"/>
              <a:gd name="T93" fmla="*/ 4312 h 4312"/>
              <a:gd name="T94" fmla="*/ 0 w 7678"/>
              <a:gd name="T95" fmla="*/ 1754 h 4312"/>
              <a:gd name="T96" fmla="*/ 0 w 7678"/>
              <a:gd name="T97" fmla="*/ 2255 h 4312"/>
              <a:gd name="T98" fmla="*/ 1125 w 7678"/>
              <a:gd name="T99" fmla="*/ 4312 h 4312"/>
              <a:gd name="T100" fmla="*/ 0 w 7678"/>
              <a:gd name="T101" fmla="*/ 2854 h 4312"/>
              <a:gd name="T102" fmla="*/ 699 w 7678"/>
              <a:gd name="T103" fmla="*/ 4312 h 4312"/>
              <a:gd name="T104" fmla="*/ 0 w 7678"/>
              <a:gd name="T105" fmla="*/ 3294 h 4312"/>
              <a:gd name="T106" fmla="*/ 0 w 7678"/>
              <a:gd name="T107" fmla="*/ 3794 h 4312"/>
              <a:gd name="T108" fmla="*/ 213 w 7678"/>
              <a:gd name="T109" fmla="*/ 4312 h 4312"/>
              <a:gd name="T110" fmla="*/ 7678 w 7678"/>
              <a:gd name="T111" fmla="*/ 0 h 43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7678" h="4312">
                <a:moveTo>
                  <a:pt x="7563" y="0"/>
                </a:moveTo>
                <a:lnTo>
                  <a:pt x="7527" y="0"/>
                </a:lnTo>
                <a:lnTo>
                  <a:pt x="7678" y="256"/>
                </a:lnTo>
                <a:lnTo>
                  <a:pt x="7678" y="195"/>
                </a:lnTo>
                <a:lnTo>
                  <a:pt x="7563" y="0"/>
                </a:lnTo>
                <a:close/>
                <a:moveTo>
                  <a:pt x="7432" y="0"/>
                </a:moveTo>
                <a:lnTo>
                  <a:pt x="7396" y="0"/>
                </a:lnTo>
                <a:lnTo>
                  <a:pt x="7678" y="477"/>
                </a:lnTo>
                <a:lnTo>
                  <a:pt x="7678" y="415"/>
                </a:lnTo>
                <a:lnTo>
                  <a:pt x="7432" y="0"/>
                </a:lnTo>
                <a:close/>
                <a:moveTo>
                  <a:pt x="7302" y="0"/>
                </a:moveTo>
                <a:lnTo>
                  <a:pt x="7266" y="0"/>
                </a:lnTo>
                <a:lnTo>
                  <a:pt x="7678" y="697"/>
                </a:lnTo>
                <a:lnTo>
                  <a:pt x="7678" y="635"/>
                </a:lnTo>
                <a:lnTo>
                  <a:pt x="7302" y="0"/>
                </a:lnTo>
                <a:close/>
                <a:moveTo>
                  <a:pt x="7172" y="0"/>
                </a:moveTo>
                <a:lnTo>
                  <a:pt x="7136" y="0"/>
                </a:lnTo>
                <a:lnTo>
                  <a:pt x="7678" y="917"/>
                </a:lnTo>
                <a:lnTo>
                  <a:pt x="7678" y="855"/>
                </a:lnTo>
                <a:lnTo>
                  <a:pt x="7172" y="0"/>
                </a:lnTo>
                <a:close/>
                <a:moveTo>
                  <a:pt x="7041" y="0"/>
                </a:moveTo>
                <a:lnTo>
                  <a:pt x="7005" y="0"/>
                </a:lnTo>
                <a:lnTo>
                  <a:pt x="7678" y="1135"/>
                </a:lnTo>
                <a:lnTo>
                  <a:pt x="7678" y="1075"/>
                </a:lnTo>
                <a:lnTo>
                  <a:pt x="7041" y="0"/>
                </a:lnTo>
                <a:close/>
                <a:moveTo>
                  <a:pt x="6911" y="0"/>
                </a:moveTo>
                <a:lnTo>
                  <a:pt x="6876" y="0"/>
                </a:lnTo>
                <a:lnTo>
                  <a:pt x="7678" y="1355"/>
                </a:lnTo>
                <a:lnTo>
                  <a:pt x="7678" y="1296"/>
                </a:lnTo>
                <a:lnTo>
                  <a:pt x="6911" y="0"/>
                </a:lnTo>
                <a:close/>
                <a:moveTo>
                  <a:pt x="6782" y="0"/>
                </a:moveTo>
                <a:lnTo>
                  <a:pt x="6746" y="0"/>
                </a:lnTo>
                <a:lnTo>
                  <a:pt x="7678" y="1576"/>
                </a:lnTo>
                <a:lnTo>
                  <a:pt x="7678" y="1516"/>
                </a:lnTo>
                <a:lnTo>
                  <a:pt x="6782" y="0"/>
                </a:lnTo>
                <a:close/>
                <a:moveTo>
                  <a:pt x="6651" y="0"/>
                </a:moveTo>
                <a:lnTo>
                  <a:pt x="6615" y="0"/>
                </a:lnTo>
                <a:lnTo>
                  <a:pt x="7678" y="1796"/>
                </a:lnTo>
                <a:lnTo>
                  <a:pt x="7678" y="1736"/>
                </a:lnTo>
                <a:lnTo>
                  <a:pt x="6651" y="0"/>
                </a:lnTo>
                <a:close/>
                <a:moveTo>
                  <a:pt x="6521" y="0"/>
                </a:moveTo>
                <a:lnTo>
                  <a:pt x="6485" y="0"/>
                </a:lnTo>
                <a:lnTo>
                  <a:pt x="7678" y="2016"/>
                </a:lnTo>
                <a:lnTo>
                  <a:pt x="7678" y="1954"/>
                </a:lnTo>
                <a:lnTo>
                  <a:pt x="6521" y="0"/>
                </a:lnTo>
                <a:close/>
                <a:moveTo>
                  <a:pt x="6390" y="0"/>
                </a:moveTo>
                <a:lnTo>
                  <a:pt x="6354" y="0"/>
                </a:lnTo>
                <a:lnTo>
                  <a:pt x="7678" y="2236"/>
                </a:lnTo>
                <a:lnTo>
                  <a:pt x="7678" y="2174"/>
                </a:lnTo>
                <a:lnTo>
                  <a:pt x="6390" y="0"/>
                </a:lnTo>
                <a:close/>
                <a:moveTo>
                  <a:pt x="6260" y="0"/>
                </a:moveTo>
                <a:lnTo>
                  <a:pt x="6224" y="0"/>
                </a:lnTo>
                <a:lnTo>
                  <a:pt x="7678" y="2456"/>
                </a:lnTo>
                <a:lnTo>
                  <a:pt x="7678" y="2395"/>
                </a:lnTo>
                <a:lnTo>
                  <a:pt x="6260" y="0"/>
                </a:lnTo>
                <a:close/>
                <a:moveTo>
                  <a:pt x="6129" y="0"/>
                </a:moveTo>
                <a:lnTo>
                  <a:pt x="6093" y="0"/>
                </a:lnTo>
                <a:lnTo>
                  <a:pt x="7678" y="2676"/>
                </a:lnTo>
                <a:lnTo>
                  <a:pt x="7678" y="2615"/>
                </a:lnTo>
                <a:lnTo>
                  <a:pt x="6129" y="0"/>
                </a:lnTo>
                <a:close/>
                <a:moveTo>
                  <a:pt x="5999" y="0"/>
                </a:moveTo>
                <a:lnTo>
                  <a:pt x="5963" y="0"/>
                </a:lnTo>
                <a:lnTo>
                  <a:pt x="7678" y="2896"/>
                </a:lnTo>
                <a:lnTo>
                  <a:pt x="7678" y="2835"/>
                </a:lnTo>
                <a:lnTo>
                  <a:pt x="5999" y="0"/>
                </a:lnTo>
                <a:close/>
                <a:moveTo>
                  <a:pt x="5868" y="0"/>
                </a:moveTo>
                <a:lnTo>
                  <a:pt x="5832" y="0"/>
                </a:lnTo>
                <a:lnTo>
                  <a:pt x="7678" y="3115"/>
                </a:lnTo>
                <a:lnTo>
                  <a:pt x="7678" y="3055"/>
                </a:lnTo>
                <a:lnTo>
                  <a:pt x="5868" y="0"/>
                </a:lnTo>
                <a:close/>
                <a:moveTo>
                  <a:pt x="5738" y="0"/>
                </a:moveTo>
                <a:lnTo>
                  <a:pt x="5702" y="0"/>
                </a:lnTo>
                <a:lnTo>
                  <a:pt x="7678" y="3335"/>
                </a:lnTo>
                <a:lnTo>
                  <a:pt x="7678" y="3275"/>
                </a:lnTo>
                <a:lnTo>
                  <a:pt x="5738" y="0"/>
                </a:lnTo>
                <a:close/>
                <a:moveTo>
                  <a:pt x="5607" y="0"/>
                </a:moveTo>
                <a:lnTo>
                  <a:pt x="5571" y="0"/>
                </a:lnTo>
                <a:lnTo>
                  <a:pt x="7678" y="3555"/>
                </a:lnTo>
                <a:lnTo>
                  <a:pt x="7678" y="3495"/>
                </a:lnTo>
                <a:lnTo>
                  <a:pt x="5607" y="0"/>
                </a:lnTo>
                <a:close/>
                <a:moveTo>
                  <a:pt x="5478" y="0"/>
                </a:moveTo>
                <a:lnTo>
                  <a:pt x="5442" y="0"/>
                </a:lnTo>
                <a:lnTo>
                  <a:pt x="7678" y="3775"/>
                </a:lnTo>
                <a:lnTo>
                  <a:pt x="7678" y="3715"/>
                </a:lnTo>
                <a:lnTo>
                  <a:pt x="5478" y="0"/>
                </a:lnTo>
                <a:close/>
                <a:moveTo>
                  <a:pt x="5348" y="0"/>
                </a:moveTo>
                <a:lnTo>
                  <a:pt x="5312" y="0"/>
                </a:lnTo>
                <a:lnTo>
                  <a:pt x="7678" y="3995"/>
                </a:lnTo>
                <a:lnTo>
                  <a:pt x="7678" y="3934"/>
                </a:lnTo>
                <a:lnTo>
                  <a:pt x="5348" y="0"/>
                </a:lnTo>
                <a:close/>
                <a:moveTo>
                  <a:pt x="5217" y="0"/>
                </a:moveTo>
                <a:lnTo>
                  <a:pt x="5181" y="0"/>
                </a:lnTo>
                <a:lnTo>
                  <a:pt x="7678" y="4215"/>
                </a:lnTo>
                <a:lnTo>
                  <a:pt x="7678" y="4154"/>
                </a:lnTo>
                <a:lnTo>
                  <a:pt x="5217" y="0"/>
                </a:lnTo>
                <a:close/>
                <a:moveTo>
                  <a:pt x="5087" y="0"/>
                </a:moveTo>
                <a:lnTo>
                  <a:pt x="5051" y="0"/>
                </a:lnTo>
                <a:lnTo>
                  <a:pt x="7606" y="4312"/>
                </a:lnTo>
                <a:lnTo>
                  <a:pt x="7642" y="4312"/>
                </a:lnTo>
                <a:lnTo>
                  <a:pt x="5087" y="0"/>
                </a:lnTo>
                <a:close/>
                <a:moveTo>
                  <a:pt x="4956" y="0"/>
                </a:moveTo>
                <a:lnTo>
                  <a:pt x="4920" y="0"/>
                </a:lnTo>
                <a:lnTo>
                  <a:pt x="7476" y="4312"/>
                </a:lnTo>
                <a:lnTo>
                  <a:pt x="7512" y="4312"/>
                </a:lnTo>
                <a:lnTo>
                  <a:pt x="4956" y="0"/>
                </a:lnTo>
                <a:close/>
                <a:moveTo>
                  <a:pt x="4826" y="0"/>
                </a:moveTo>
                <a:lnTo>
                  <a:pt x="4790" y="0"/>
                </a:lnTo>
                <a:lnTo>
                  <a:pt x="7345" y="4312"/>
                </a:lnTo>
                <a:lnTo>
                  <a:pt x="7381" y="4312"/>
                </a:lnTo>
                <a:lnTo>
                  <a:pt x="4826" y="0"/>
                </a:lnTo>
                <a:close/>
                <a:moveTo>
                  <a:pt x="4696" y="0"/>
                </a:moveTo>
                <a:lnTo>
                  <a:pt x="4660" y="0"/>
                </a:lnTo>
                <a:lnTo>
                  <a:pt x="7215" y="4312"/>
                </a:lnTo>
                <a:lnTo>
                  <a:pt x="7251" y="4312"/>
                </a:lnTo>
                <a:lnTo>
                  <a:pt x="4696" y="0"/>
                </a:lnTo>
                <a:close/>
                <a:moveTo>
                  <a:pt x="4565" y="0"/>
                </a:moveTo>
                <a:lnTo>
                  <a:pt x="4529" y="0"/>
                </a:lnTo>
                <a:lnTo>
                  <a:pt x="7085" y="4312"/>
                </a:lnTo>
                <a:lnTo>
                  <a:pt x="7121" y="4312"/>
                </a:lnTo>
                <a:lnTo>
                  <a:pt x="4565" y="0"/>
                </a:lnTo>
                <a:close/>
                <a:moveTo>
                  <a:pt x="4435" y="0"/>
                </a:moveTo>
                <a:lnTo>
                  <a:pt x="4399" y="0"/>
                </a:lnTo>
                <a:lnTo>
                  <a:pt x="6954" y="4312"/>
                </a:lnTo>
                <a:lnTo>
                  <a:pt x="6990" y="4312"/>
                </a:lnTo>
                <a:lnTo>
                  <a:pt x="4435" y="0"/>
                </a:lnTo>
                <a:close/>
                <a:moveTo>
                  <a:pt x="4304" y="0"/>
                </a:moveTo>
                <a:lnTo>
                  <a:pt x="4268" y="0"/>
                </a:lnTo>
                <a:lnTo>
                  <a:pt x="6824" y="4312"/>
                </a:lnTo>
                <a:lnTo>
                  <a:pt x="6860" y="4312"/>
                </a:lnTo>
                <a:lnTo>
                  <a:pt x="4304" y="0"/>
                </a:lnTo>
                <a:close/>
                <a:moveTo>
                  <a:pt x="4174" y="0"/>
                </a:moveTo>
                <a:lnTo>
                  <a:pt x="4138" y="0"/>
                </a:lnTo>
                <a:lnTo>
                  <a:pt x="6693" y="4312"/>
                </a:lnTo>
                <a:lnTo>
                  <a:pt x="6729" y="4312"/>
                </a:lnTo>
                <a:lnTo>
                  <a:pt x="4174" y="0"/>
                </a:lnTo>
                <a:close/>
                <a:moveTo>
                  <a:pt x="4045" y="0"/>
                </a:moveTo>
                <a:lnTo>
                  <a:pt x="4009" y="0"/>
                </a:lnTo>
                <a:lnTo>
                  <a:pt x="6564" y="4312"/>
                </a:lnTo>
                <a:lnTo>
                  <a:pt x="6600" y="4312"/>
                </a:lnTo>
                <a:lnTo>
                  <a:pt x="4045" y="0"/>
                </a:lnTo>
                <a:close/>
                <a:moveTo>
                  <a:pt x="3914" y="0"/>
                </a:moveTo>
                <a:lnTo>
                  <a:pt x="3878" y="0"/>
                </a:lnTo>
                <a:lnTo>
                  <a:pt x="6434" y="4312"/>
                </a:lnTo>
                <a:lnTo>
                  <a:pt x="6470" y="4312"/>
                </a:lnTo>
                <a:lnTo>
                  <a:pt x="3914" y="0"/>
                </a:lnTo>
                <a:close/>
                <a:moveTo>
                  <a:pt x="3784" y="0"/>
                </a:moveTo>
                <a:lnTo>
                  <a:pt x="3748" y="0"/>
                </a:lnTo>
                <a:lnTo>
                  <a:pt x="6303" y="4312"/>
                </a:lnTo>
                <a:lnTo>
                  <a:pt x="6339" y="4312"/>
                </a:lnTo>
                <a:lnTo>
                  <a:pt x="3784" y="0"/>
                </a:lnTo>
                <a:close/>
                <a:moveTo>
                  <a:pt x="3653" y="0"/>
                </a:moveTo>
                <a:lnTo>
                  <a:pt x="3617" y="0"/>
                </a:lnTo>
                <a:lnTo>
                  <a:pt x="6173" y="4312"/>
                </a:lnTo>
                <a:lnTo>
                  <a:pt x="6209" y="4312"/>
                </a:lnTo>
                <a:lnTo>
                  <a:pt x="3653" y="0"/>
                </a:lnTo>
                <a:close/>
                <a:moveTo>
                  <a:pt x="3523" y="0"/>
                </a:moveTo>
                <a:lnTo>
                  <a:pt x="3487" y="0"/>
                </a:lnTo>
                <a:lnTo>
                  <a:pt x="6042" y="4312"/>
                </a:lnTo>
                <a:lnTo>
                  <a:pt x="6078" y="4312"/>
                </a:lnTo>
                <a:lnTo>
                  <a:pt x="3523" y="0"/>
                </a:lnTo>
                <a:close/>
                <a:moveTo>
                  <a:pt x="3392" y="0"/>
                </a:moveTo>
                <a:lnTo>
                  <a:pt x="3356" y="0"/>
                </a:lnTo>
                <a:lnTo>
                  <a:pt x="5912" y="4312"/>
                </a:lnTo>
                <a:lnTo>
                  <a:pt x="5948" y="4312"/>
                </a:lnTo>
                <a:lnTo>
                  <a:pt x="3392" y="0"/>
                </a:lnTo>
                <a:close/>
                <a:moveTo>
                  <a:pt x="3262" y="0"/>
                </a:moveTo>
                <a:lnTo>
                  <a:pt x="3226" y="0"/>
                </a:lnTo>
                <a:lnTo>
                  <a:pt x="5781" y="4312"/>
                </a:lnTo>
                <a:lnTo>
                  <a:pt x="5817" y="4312"/>
                </a:lnTo>
                <a:lnTo>
                  <a:pt x="3262" y="0"/>
                </a:lnTo>
                <a:close/>
                <a:moveTo>
                  <a:pt x="3131" y="0"/>
                </a:moveTo>
                <a:lnTo>
                  <a:pt x="3095" y="0"/>
                </a:lnTo>
                <a:lnTo>
                  <a:pt x="5651" y="4312"/>
                </a:lnTo>
                <a:lnTo>
                  <a:pt x="5687" y="4312"/>
                </a:lnTo>
                <a:lnTo>
                  <a:pt x="3131" y="0"/>
                </a:lnTo>
                <a:close/>
                <a:moveTo>
                  <a:pt x="3001" y="0"/>
                </a:moveTo>
                <a:lnTo>
                  <a:pt x="2965" y="0"/>
                </a:lnTo>
                <a:lnTo>
                  <a:pt x="5520" y="4312"/>
                </a:lnTo>
                <a:lnTo>
                  <a:pt x="5556" y="4312"/>
                </a:lnTo>
                <a:lnTo>
                  <a:pt x="3001" y="0"/>
                </a:lnTo>
                <a:close/>
                <a:moveTo>
                  <a:pt x="2870" y="0"/>
                </a:moveTo>
                <a:lnTo>
                  <a:pt x="2834" y="0"/>
                </a:lnTo>
                <a:lnTo>
                  <a:pt x="5390" y="4312"/>
                </a:lnTo>
                <a:lnTo>
                  <a:pt x="5426" y="4312"/>
                </a:lnTo>
                <a:lnTo>
                  <a:pt x="2870" y="0"/>
                </a:lnTo>
                <a:close/>
                <a:moveTo>
                  <a:pt x="2740" y="0"/>
                </a:moveTo>
                <a:lnTo>
                  <a:pt x="2704" y="0"/>
                </a:lnTo>
                <a:lnTo>
                  <a:pt x="5259" y="4312"/>
                </a:lnTo>
                <a:lnTo>
                  <a:pt x="5295" y="4312"/>
                </a:lnTo>
                <a:lnTo>
                  <a:pt x="2740" y="0"/>
                </a:lnTo>
                <a:close/>
                <a:moveTo>
                  <a:pt x="2611" y="0"/>
                </a:moveTo>
                <a:lnTo>
                  <a:pt x="2575" y="0"/>
                </a:lnTo>
                <a:lnTo>
                  <a:pt x="5130" y="4312"/>
                </a:lnTo>
                <a:lnTo>
                  <a:pt x="5166" y="4312"/>
                </a:lnTo>
                <a:lnTo>
                  <a:pt x="2611" y="0"/>
                </a:lnTo>
                <a:close/>
                <a:moveTo>
                  <a:pt x="2480" y="0"/>
                </a:moveTo>
                <a:lnTo>
                  <a:pt x="2444" y="0"/>
                </a:lnTo>
                <a:lnTo>
                  <a:pt x="5000" y="4312"/>
                </a:lnTo>
                <a:lnTo>
                  <a:pt x="5036" y="4312"/>
                </a:lnTo>
                <a:lnTo>
                  <a:pt x="2480" y="0"/>
                </a:lnTo>
                <a:close/>
                <a:moveTo>
                  <a:pt x="2350" y="0"/>
                </a:moveTo>
                <a:lnTo>
                  <a:pt x="2314" y="0"/>
                </a:lnTo>
                <a:lnTo>
                  <a:pt x="4869" y="4312"/>
                </a:lnTo>
                <a:lnTo>
                  <a:pt x="4905" y="4312"/>
                </a:lnTo>
                <a:lnTo>
                  <a:pt x="2350" y="0"/>
                </a:lnTo>
                <a:close/>
                <a:moveTo>
                  <a:pt x="2220" y="0"/>
                </a:moveTo>
                <a:lnTo>
                  <a:pt x="2184" y="0"/>
                </a:lnTo>
                <a:lnTo>
                  <a:pt x="4739" y="4312"/>
                </a:lnTo>
                <a:lnTo>
                  <a:pt x="4775" y="4312"/>
                </a:lnTo>
                <a:lnTo>
                  <a:pt x="2220" y="0"/>
                </a:lnTo>
                <a:close/>
                <a:moveTo>
                  <a:pt x="2089" y="0"/>
                </a:moveTo>
                <a:lnTo>
                  <a:pt x="2053" y="0"/>
                </a:lnTo>
                <a:lnTo>
                  <a:pt x="4609" y="4312"/>
                </a:lnTo>
                <a:lnTo>
                  <a:pt x="4645" y="4312"/>
                </a:lnTo>
                <a:lnTo>
                  <a:pt x="2089" y="0"/>
                </a:lnTo>
                <a:close/>
                <a:moveTo>
                  <a:pt x="1959" y="0"/>
                </a:moveTo>
                <a:lnTo>
                  <a:pt x="1923" y="0"/>
                </a:lnTo>
                <a:lnTo>
                  <a:pt x="4478" y="4312"/>
                </a:lnTo>
                <a:lnTo>
                  <a:pt x="4514" y="4312"/>
                </a:lnTo>
                <a:lnTo>
                  <a:pt x="1959" y="0"/>
                </a:lnTo>
                <a:close/>
                <a:moveTo>
                  <a:pt x="1828" y="0"/>
                </a:moveTo>
                <a:lnTo>
                  <a:pt x="1792" y="0"/>
                </a:lnTo>
                <a:lnTo>
                  <a:pt x="4348" y="4312"/>
                </a:lnTo>
                <a:lnTo>
                  <a:pt x="4384" y="4312"/>
                </a:lnTo>
                <a:lnTo>
                  <a:pt x="1828" y="0"/>
                </a:lnTo>
                <a:close/>
                <a:moveTo>
                  <a:pt x="1698" y="0"/>
                </a:moveTo>
                <a:lnTo>
                  <a:pt x="1662" y="0"/>
                </a:lnTo>
                <a:lnTo>
                  <a:pt x="4217" y="4312"/>
                </a:lnTo>
                <a:lnTo>
                  <a:pt x="4253" y="4312"/>
                </a:lnTo>
                <a:lnTo>
                  <a:pt x="1698" y="0"/>
                </a:lnTo>
                <a:close/>
                <a:moveTo>
                  <a:pt x="1567" y="0"/>
                </a:moveTo>
                <a:lnTo>
                  <a:pt x="1531" y="0"/>
                </a:lnTo>
                <a:lnTo>
                  <a:pt x="4087" y="4312"/>
                </a:lnTo>
                <a:lnTo>
                  <a:pt x="4123" y="4312"/>
                </a:lnTo>
                <a:lnTo>
                  <a:pt x="1567" y="0"/>
                </a:lnTo>
                <a:close/>
                <a:moveTo>
                  <a:pt x="1437" y="0"/>
                </a:moveTo>
                <a:lnTo>
                  <a:pt x="1401" y="0"/>
                </a:lnTo>
                <a:lnTo>
                  <a:pt x="3956" y="4312"/>
                </a:lnTo>
                <a:lnTo>
                  <a:pt x="3992" y="4312"/>
                </a:lnTo>
                <a:lnTo>
                  <a:pt x="1437" y="0"/>
                </a:lnTo>
                <a:close/>
                <a:moveTo>
                  <a:pt x="1306" y="0"/>
                </a:moveTo>
                <a:lnTo>
                  <a:pt x="1270" y="0"/>
                </a:lnTo>
                <a:lnTo>
                  <a:pt x="3826" y="4312"/>
                </a:lnTo>
                <a:lnTo>
                  <a:pt x="3862" y="4312"/>
                </a:lnTo>
                <a:lnTo>
                  <a:pt x="1306" y="0"/>
                </a:lnTo>
                <a:close/>
                <a:moveTo>
                  <a:pt x="1176" y="0"/>
                </a:moveTo>
                <a:lnTo>
                  <a:pt x="1141" y="0"/>
                </a:lnTo>
                <a:lnTo>
                  <a:pt x="3697" y="4312"/>
                </a:lnTo>
                <a:lnTo>
                  <a:pt x="3731" y="4312"/>
                </a:lnTo>
                <a:lnTo>
                  <a:pt x="1176" y="0"/>
                </a:lnTo>
                <a:close/>
                <a:moveTo>
                  <a:pt x="1047" y="0"/>
                </a:moveTo>
                <a:lnTo>
                  <a:pt x="1011" y="0"/>
                </a:lnTo>
                <a:lnTo>
                  <a:pt x="3566" y="4312"/>
                </a:lnTo>
                <a:lnTo>
                  <a:pt x="3602" y="4312"/>
                </a:lnTo>
                <a:lnTo>
                  <a:pt x="1047" y="0"/>
                </a:lnTo>
                <a:close/>
                <a:moveTo>
                  <a:pt x="916" y="0"/>
                </a:moveTo>
                <a:lnTo>
                  <a:pt x="880" y="0"/>
                </a:lnTo>
                <a:lnTo>
                  <a:pt x="3436" y="4312"/>
                </a:lnTo>
                <a:lnTo>
                  <a:pt x="3472" y="4312"/>
                </a:lnTo>
                <a:lnTo>
                  <a:pt x="916" y="0"/>
                </a:lnTo>
                <a:close/>
                <a:moveTo>
                  <a:pt x="786" y="0"/>
                </a:moveTo>
                <a:lnTo>
                  <a:pt x="750" y="0"/>
                </a:lnTo>
                <a:lnTo>
                  <a:pt x="3305" y="4312"/>
                </a:lnTo>
                <a:lnTo>
                  <a:pt x="3341" y="4312"/>
                </a:lnTo>
                <a:lnTo>
                  <a:pt x="786" y="0"/>
                </a:lnTo>
                <a:close/>
                <a:moveTo>
                  <a:pt x="655" y="0"/>
                </a:moveTo>
                <a:lnTo>
                  <a:pt x="619" y="0"/>
                </a:lnTo>
                <a:lnTo>
                  <a:pt x="3175" y="4312"/>
                </a:lnTo>
                <a:lnTo>
                  <a:pt x="3211" y="4312"/>
                </a:lnTo>
                <a:lnTo>
                  <a:pt x="655" y="0"/>
                </a:lnTo>
                <a:close/>
                <a:moveTo>
                  <a:pt x="525" y="0"/>
                </a:moveTo>
                <a:lnTo>
                  <a:pt x="489" y="0"/>
                </a:lnTo>
                <a:lnTo>
                  <a:pt x="3044" y="4312"/>
                </a:lnTo>
                <a:lnTo>
                  <a:pt x="3080" y="4312"/>
                </a:lnTo>
                <a:lnTo>
                  <a:pt x="525" y="0"/>
                </a:lnTo>
                <a:close/>
                <a:moveTo>
                  <a:pt x="394" y="0"/>
                </a:moveTo>
                <a:lnTo>
                  <a:pt x="358" y="0"/>
                </a:lnTo>
                <a:lnTo>
                  <a:pt x="2914" y="4312"/>
                </a:lnTo>
                <a:lnTo>
                  <a:pt x="2950" y="4312"/>
                </a:lnTo>
                <a:lnTo>
                  <a:pt x="394" y="0"/>
                </a:lnTo>
                <a:close/>
                <a:moveTo>
                  <a:pt x="264" y="0"/>
                </a:moveTo>
                <a:lnTo>
                  <a:pt x="228" y="0"/>
                </a:lnTo>
                <a:lnTo>
                  <a:pt x="2783" y="4312"/>
                </a:lnTo>
                <a:lnTo>
                  <a:pt x="2819" y="4312"/>
                </a:lnTo>
                <a:lnTo>
                  <a:pt x="264" y="0"/>
                </a:lnTo>
                <a:close/>
                <a:moveTo>
                  <a:pt x="133" y="0"/>
                </a:moveTo>
                <a:lnTo>
                  <a:pt x="97" y="0"/>
                </a:lnTo>
                <a:lnTo>
                  <a:pt x="2653" y="4312"/>
                </a:lnTo>
                <a:lnTo>
                  <a:pt x="2689" y="4312"/>
                </a:lnTo>
                <a:lnTo>
                  <a:pt x="133" y="0"/>
                </a:lnTo>
                <a:close/>
                <a:moveTo>
                  <a:pt x="3" y="0"/>
                </a:moveTo>
                <a:lnTo>
                  <a:pt x="0" y="0"/>
                </a:lnTo>
                <a:lnTo>
                  <a:pt x="0" y="56"/>
                </a:lnTo>
                <a:lnTo>
                  <a:pt x="2522" y="4312"/>
                </a:lnTo>
                <a:lnTo>
                  <a:pt x="2558" y="4312"/>
                </a:lnTo>
                <a:lnTo>
                  <a:pt x="3" y="0"/>
                </a:lnTo>
                <a:close/>
                <a:moveTo>
                  <a:pt x="0" y="215"/>
                </a:moveTo>
                <a:lnTo>
                  <a:pt x="0" y="276"/>
                </a:lnTo>
                <a:lnTo>
                  <a:pt x="2392" y="4312"/>
                </a:lnTo>
                <a:lnTo>
                  <a:pt x="2428" y="4312"/>
                </a:lnTo>
                <a:lnTo>
                  <a:pt x="0" y="215"/>
                </a:lnTo>
                <a:close/>
                <a:moveTo>
                  <a:pt x="0" y="435"/>
                </a:moveTo>
                <a:lnTo>
                  <a:pt x="0" y="496"/>
                </a:lnTo>
                <a:lnTo>
                  <a:pt x="2263" y="4312"/>
                </a:lnTo>
                <a:lnTo>
                  <a:pt x="2299" y="4312"/>
                </a:lnTo>
                <a:lnTo>
                  <a:pt x="0" y="435"/>
                </a:lnTo>
                <a:close/>
                <a:moveTo>
                  <a:pt x="0" y="655"/>
                </a:moveTo>
                <a:lnTo>
                  <a:pt x="0" y="715"/>
                </a:lnTo>
                <a:lnTo>
                  <a:pt x="2133" y="4312"/>
                </a:lnTo>
                <a:lnTo>
                  <a:pt x="2169" y="4312"/>
                </a:lnTo>
                <a:lnTo>
                  <a:pt x="0" y="655"/>
                </a:lnTo>
                <a:close/>
                <a:moveTo>
                  <a:pt x="0" y="875"/>
                </a:moveTo>
                <a:lnTo>
                  <a:pt x="0" y="935"/>
                </a:lnTo>
                <a:lnTo>
                  <a:pt x="2002" y="4312"/>
                </a:lnTo>
                <a:lnTo>
                  <a:pt x="2038" y="4312"/>
                </a:lnTo>
                <a:lnTo>
                  <a:pt x="0" y="875"/>
                </a:lnTo>
                <a:close/>
                <a:moveTo>
                  <a:pt x="0" y="1095"/>
                </a:moveTo>
                <a:lnTo>
                  <a:pt x="0" y="1155"/>
                </a:lnTo>
                <a:lnTo>
                  <a:pt x="1872" y="4312"/>
                </a:lnTo>
                <a:lnTo>
                  <a:pt x="1908" y="4312"/>
                </a:lnTo>
                <a:lnTo>
                  <a:pt x="0" y="1095"/>
                </a:lnTo>
                <a:close/>
                <a:moveTo>
                  <a:pt x="0" y="1315"/>
                </a:moveTo>
                <a:lnTo>
                  <a:pt x="0" y="1375"/>
                </a:lnTo>
                <a:lnTo>
                  <a:pt x="1741" y="4312"/>
                </a:lnTo>
                <a:lnTo>
                  <a:pt x="1777" y="4312"/>
                </a:lnTo>
                <a:lnTo>
                  <a:pt x="0" y="1315"/>
                </a:lnTo>
                <a:close/>
                <a:moveTo>
                  <a:pt x="0" y="1535"/>
                </a:moveTo>
                <a:lnTo>
                  <a:pt x="0" y="1595"/>
                </a:lnTo>
                <a:lnTo>
                  <a:pt x="1611" y="4312"/>
                </a:lnTo>
                <a:lnTo>
                  <a:pt x="1647" y="4312"/>
                </a:lnTo>
                <a:lnTo>
                  <a:pt x="0" y="1535"/>
                </a:lnTo>
                <a:close/>
                <a:moveTo>
                  <a:pt x="0" y="1754"/>
                </a:moveTo>
                <a:lnTo>
                  <a:pt x="0" y="1815"/>
                </a:lnTo>
                <a:lnTo>
                  <a:pt x="1480" y="4312"/>
                </a:lnTo>
                <a:lnTo>
                  <a:pt x="1516" y="4312"/>
                </a:lnTo>
                <a:lnTo>
                  <a:pt x="0" y="1754"/>
                </a:lnTo>
                <a:close/>
                <a:moveTo>
                  <a:pt x="0" y="1974"/>
                </a:moveTo>
                <a:lnTo>
                  <a:pt x="0" y="2035"/>
                </a:lnTo>
                <a:lnTo>
                  <a:pt x="1350" y="4312"/>
                </a:lnTo>
                <a:lnTo>
                  <a:pt x="1386" y="4312"/>
                </a:lnTo>
                <a:lnTo>
                  <a:pt x="0" y="1974"/>
                </a:lnTo>
                <a:close/>
                <a:moveTo>
                  <a:pt x="0" y="2194"/>
                </a:moveTo>
                <a:lnTo>
                  <a:pt x="0" y="2255"/>
                </a:lnTo>
                <a:lnTo>
                  <a:pt x="1219" y="4312"/>
                </a:lnTo>
                <a:lnTo>
                  <a:pt x="1255" y="4312"/>
                </a:lnTo>
                <a:lnTo>
                  <a:pt x="0" y="2194"/>
                </a:lnTo>
                <a:close/>
                <a:moveTo>
                  <a:pt x="0" y="2414"/>
                </a:moveTo>
                <a:lnTo>
                  <a:pt x="0" y="2475"/>
                </a:lnTo>
                <a:lnTo>
                  <a:pt x="1089" y="4312"/>
                </a:lnTo>
                <a:lnTo>
                  <a:pt x="1125" y="4312"/>
                </a:lnTo>
                <a:lnTo>
                  <a:pt x="0" y="2414"/>
                </a:lnTo>
                <a:close/>
                <a:moveTo>
                  <a:pt x="0" y="2634"/>
                </a:moveTo>
                <a:lnTo>
                  <a:pt x="0" y="2695"/>
                </a:lnTo>
                <a:lnTo>
                  <a:pt x="958" y="4312"/>
                </a:lnTo>
                <a:lnTo>
                  <a:pt x="994" y="4312"/>
                </a:lnTo>
                <a:lnTo>
                  <a:pt x="0" y="2634"/>
                </a:lnTo>
                <a:close/>
                <a:moveTo>
                  <a:pt x="0" y="2854"/>
                </a:moveTo>
                <a:lnTo>
                  <a:pt x="0" y="2914"/>
                </a:lnTo>
                <a:lnTo>
                  <a:pt x="829" y="4312"/>
                </a:lnTo>
                <a:lnTo>
                  <a:pt x="865" y="4312"/>
                </a:lnTo>
                <a:lnTo>
                  <a:pt x="0" y="2854"/>
                </a:lnTo>
                <a:close/>
                <a:moveTo>
                  <a:pt x="0" y="3074"/>
                </a:moveTo>
                <a:lnTo>
                  <a:pt x="0" y="3134"/>
                </a:lnTo>
                <a:lnTo>
                  <a:pt x="699" y="4312"/>
                </a:lnTo>
                <a:lnTo>
                  <a:pt x="735" y="4312"/>
                </a:lnTo>
                <a:lnTo>
                  <a:pt x="0" y="3074"/>
                </a:lnTo>
                <a:close/>
                <a:moveTo>
                  <a:pt x="0" y="3294"/>
                </a:moveTo>
                <a:lnTo>
                  <a:pt x="0" y="3354"/>
                </a:lnTo>
                <a:lnTo>
                  <a:pt x="568" y="4312"/>
                </a:lnTo>
                <a:lnTo>
                  <a:pt x="604" y="4312"/>
                </a:lnTo>
                <a:lnTo>
                  <a:pt x="0" y="3294"/>
                </a:lnTo>
                <a:close/>
                <a:moveTo>
                  <a:pt x="0" y="3514"/>
                </a:moveTo>
                <a:lnTo>
                  <a:pt x="0" y="3574"/>
                </a:lnTo>
                <a:lnTo>
                  <a:pt x="438" y="4312"/>
                </a:lnTo>
                <a:lnTo>
                  <a:pt x="474" y="4312"/>
                </a:lnTo>
                <a:lnTo>
                  <a:pt x="0" y="3514"/>
                </a:lnTo>
                <a:close/>
                <a:moveTo>
                  <a:pt x="0" y="3733"/>
                </a:moveTo>
                <a:lnTo>
                  <a:pt x="0" y="3794"/>
                </a:lnTo>
                <a:lnTo>
                  <a:pt x="307" y="4312"/>
                </a:lnTo>
                <a:lnTo>
                  <a:pt x="343" y="4312"/>
                </a:lnTo>
                <a:lnTo>
                  <a:pt x="0" y="3733"/>
                </a:lnTo>
                <a:close/>
                <a:moveTo>
                  <a:pt x="0" y="3953"/>
                </a:moveTo>
                <a:lnTo>
                  <a:pt x="0" y="4015"/>
                </a:lnTo>
                <a:lnTo>
                  <a:pt x="177" y="4312"/>
                </a:lnTo>
                <a:lnTo>
                  <a:pt x="213" y="4312"/>
                </a:lnTo>
                <a:lnTo>
                  <a:pt x="0" y="3953"/>
                </a:lnTo>
                <a:close/>
                <a:moveTo>
                  <a:pt x="0" y="4173"/>
                </a:moveTo>
                <a:lnTo>
                  <a:pt x="0" y="4235"/>
                </a:lnTo>
                <a:lnTo>
                  <a:pt x="46" y="4312"/>
                </a:lnTo>
                <a:lnTo>
                  <a:pt x="82" y="4312"/>
                </a:lnTo>
                <a:lnTo>
                  <a:pt x="0" y="4173"/>
                </a:lnTo>
                <a:close/>
                <a:moveTo>
                  <a:pt x="7678" y="0"/>
                </a:moveTo>
                <a:lnTo>
                  <a:pt x="7657" y="0"/>
                </a:lnTo>
                <a:lnTo>
                  <a:pt x="7678" y="36"/>
                </a:lnTo>
                <a:lnTo>
                  <a:pt x="7678" y="0"/>
                </a:lnTo>
                <a:close/>
              </a:path>
            </a:pathLst>
          </a:custGeom>
          <a:solidFill>
            <a:srgbClr val="000000">
              <a:alpha val="5098"/>
            </a:srgbClr>
          </a:solidFill>
          <a:ln>
            <a:noFill/>
          </a:ln>
        </p:spPr>
        <p:txBody>
          <a:bodyPr vert="horz" wrap="square" lIns="91440" tIns="45720" rIns="91440" bIns="45720" numCol="1" anchor="t" anchorCtr="0" compatLnSpc="1">
            <a:prstTxWarp prst="textNoShape">
              <a:avLst/>
            </a:prstTxWarp>
          </a:bodyPr>
          <a:lstStyle/>
          <a:p>
            <a:endParaRPr lang="en-US" dirty="0"/>
          </a:p>
        </p:txBody>
      </p:sp>
      <p:pic>
        <p:nvPicPr>
          <p:cNvPr id="2" name="Picture 1">
            <a:extLst>
              <a:ext uri="{FF2B5EF4-FFF2-40B4-BE49-F238E27FC236}">
                <a16:creationId xmlns:a16="http://schemas.microsoft.com/office/drawing/2014/main" id="{1863CF9C-181F-448C-8D35-19170F1046DD}"/>
              </a:ext>
            </a:extLst>
          </p:cNvPr>
          <p:cNvPicPr>
            <a:picLocks noChangeAspect="1"/>
          </p:cNvPicPr>
          <p:nvPr/>
        </p:nvPicPr>
        <p:blipFill>
          <a:blip r:embed="rId3"/>
          <a:stretch>
            <a:fillRect/>
          </a:stretch>
        </p:blipFill>
        <p:spPr>
          <a:xfrm>
            <a:off x="7867650" y="763255"/>
            <a:ext cx="3288732" cy="875045"/>
          </a:xfrm>
          <a:prstGeom prst="rect">
            <a:avLst/>
          </a:prstGeom>
        </p:spPr>
      </p:pic>
      <p:sp>
        <p:nvSpPr>
          <p:cNvPr id="13" name="TextBox 12">
            <a:extLst>
              <a:ext uri="{FF2B5EF4-FFF2-40B4-BE49-F238E27FC236}">
                <a16:creationId xmlns:a16="http://schemas.microsoft.com/office/drawing/2014/main" id="{3CBD01F6-F5FA-49DC-9F23-AFB4733E5AA7}"/>
              </a:ext>
            </a:extLst>
          </p:cNvPr>
          <p:cNvSpPr txBox="1"/>
          <p:nvPr/>
        </p:nvSpPr>
        <p:spPr>
          <a:xfrm>
            <a:off x="1176588" y="1393274"/>
            <a:ext cx="4767012" cy="2655535"/>
          </a:xfrm>
          <a:prstGeom prst="rect">
            <a:avLst/>
          </a:prstGeom>
          <a:noFill/>
        </p:spPr>
        <p:txBody>
          <a:bodyPr wrap="square" rtlCol="0">
            <a:spAutoFit/>
          </a:bodyPr>
          <a:lstStyle/>
          <a:p>
            <a:pPr>
              <a:lnSpc>
                <a:spcPts val="6500"/>
              </a:lnSpc>
            </a:pPr>
            <a:r>
              <a:rPr lang="en-US" sz="8000" b="1" dirty="0">
                <a:solidFill>
                  <a:schemeClr val="bg1"/>
                </a:solidFill>
                <a:latin typeface="Montserrat" panose="00000500000000000000" pitchFamily="50" charset="0"/>
              </a:rPr>
              <a:t>BUILD</a:t>
            </a:r>
          </a:p>
          <a:p>
            <a:pPr>
              <a:lnSpc>
                <a:spcPts val="6500"/>
              </a:lnSpc>
            </a:pPr>
            <a:r>
              <a:rPr lang="en-US" sz="8000" b="1" dirty="0">
                <a:solidFill>
                  <a:schemeClr val="bg1"/>
                </a:solidFill>
                <a:latin typeface="Montserrat" panose="00000500000000000000" pitchFamily="50" charset="0"/>
              </a:rPr>
              <a:t>HOUSE EASY</a:t>
            </a:r>
          </a:p>
        </p:txBody>
      </p:sp>
      <p:sp>
        <p:nvSpPr>
          <p:cNvPr id="4" name="Picture Placeholder 3">
            <a:extLst>
              <a:ext uri="{FF2B5EF4-FFF2-40B4-BE49-F238E27FC236}">
                <a16:creationId xmlns:a16="http://schemas.microsoft.com/office/drawing/2014/main" id="{D244F902-B373-4BC3-9C35-6F33D8CBD562}"/>
              </a:ext>
            </a:extLst>
          </p:cNvPr>
          <p:cNvSpPr>
            <a:spLocks noGrp="1"/>
          </p:cNvSpPr>
          <p:nvPr>
            <p:ph type="pic" sz="quarter" idx="12"/>
          </p:nvPr>
        </p:nvSpPr>
        <p:spPr/>
      </p:sp>
    </p:spTree>
    <p:extLst>
      <p:ext uri="{BB962C8B-B14F-4D97-AF65-F5344CB8AC3E}">
        <p14:creationId xmlns:p14="http://schemas.microsoft.com/office/powerpoint/2010/main" val="2137167108"/>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Freeform: Shape 23">
            <a:extLst>
              <a:ext uri="{FF2B5EF4-FFF2-40B4-BE49-F238E27FC236}">
                <a16:creationId xmlns:a16="http://schemas.microsoft.com/office/drawing/2014/main" id="{6C7E6CA4-51CF-4103-93D6-0472058DF413}"/>
              </a:ext>
            </a:extLst>
          </p:cNvPr>
          <p:cNvSpPr/>
          <p:nvPr/>
        </p:nvSpPr>
        <p:spPr>
          <a:xfrm>
            <a:off x="0" y="2705099"/>
            <a:ext cx="12191999" cy="1785258"/>
          </a:xfrm>
          <a:custGeom>
            <a:avLst/>
            <a:gdLst>
              <a:gd name="connsiteX0" fmla="*/ 5981474 w 12191999"/>
              <a:gd name="connsiteY0" fmla="*/ 0 h 1785258"/>
              <a:gd name="connsiteX1" fmla="*/ 6874103 w 12191999"/>
              <a:gd name="connsiteY1" fmla="*/ 892629 h 1785258"/>
              <a:gd name="connsiteX2" fmla="*/ 6865780 w 12191999"/>
              <a:gd name="connsiteY2" fmla="*/ 975199 h 1785258"/>
              <a:gd name="connsiteX3" fmla="*/ 12191999 w 12191999"/>
              <a:gd name="connsiteY3" fmla="*/ 783771 h 1785258"/>
              <a:gd name="connsiteX4" fmla="*/ 12191999 w 12191999"/>
              <a:gd name="connsiteY4" fmla="*/ 1277256 h 1785258"/>
              <a:gd name="connsiteX5" fmla="*/ 6851993 w 12191999"/>
              <a:gd name="connsiteY5" fmla="*/ 1085332 h 1785258"/>
              <a:gd name="connsiteX6" fmla="*/ 6803956 w 12191999"/>
              <a:gd name="connsiteY6" fmla="*/ 1240081 h 1785258"/>
              <a:gd name="connsiteX7" fmla="*/ 5981474 w 12191999"/>
              <a:gd name="connsiteY7" fmla="*/ 1785258 h 1785258"/>
              <a:gd name="connsiteX8" fmla="*/ 5088845 w 12191999"/>
              <a:gd name="connsiteY8" fmla="*/ 892629 h 1785258"/>
              <a:gd name="connsiteX9" fmla="*/ 5095684 w 12191999"/>
              <a:gd name="connsiteY9" fmla="*/ 824791 h 1785258"/>
              <a:gd name="connsiteX10" fmla="*/ 0 w 12191999"/>
              <a:gd name="connsiteY10" fmla="*/ 1001486 h 1785258"/>
              <a:gd name="connsiteX11" fmla="*/ 0 w 12191999"/>
              <a:gd name="connsiteY11" fmla="*/ 551543 h 1785258"/>
              <a:gd name="connsiteX12" fmla="*/ 5105383 w 12191999"/>
              <a:gd name="connsiteY12" fmla="*/ 728576 h 1785258"/>
              <a:gd name="connsiteX13" fmla="*/ 5106980 w 12191999"/>
              <a:gd name="connsiteY13" fmla="*/ 712733 h 1785258"/>
              <a:gd name="connsiteX14" fmla="*/ 5981474 w 12191999"/>
              <a:gd name="connsiteY14" fmla="*/ 0 h 17852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12191999" h="1785258">
                <a:moveTo>
                  <a:pt x="5981474" y="0"/>
                </a:moveTo>
                <a:cubicBezTo>
                  <a:pt x="6474459" y="0"/>
                  <a:pt x="6874103" y="399644"/>
                  <a:pt x="6874103" y="892629"/>
                </a:cubicBezTo>
                <a:lnTo>
                  <a:pt x="6865780" y="975199"/>
                </a:lnTo>
                <a:lnTo>
                  <a:pt x="12191999" y="783771"/>
                </a:lnTo>
                <a:lnTo>
                  <a:pt x="12191999" y="1277256"/>
                </a:lnTo>
                <a:lnTo>
                  <a:pt x="6851993" y="1085332"/>
                </a:lnTo>
                <a:lnTo>
                  <a:pt x="6803956" y="1240081"/>
                </a:lnTo>
                <a:cubicBezTo>
                  <a:pt x="6668447" y="1560458"/>
                  <a:pt x="6351212" y="1785258"/>
                  <a:pt x="5981474" y="1785258"/>
                </a:cubicBezTo>
                <a:cubicBezTo>
                  <a:pt x="5488489" y="1785258"/>
                  <a:pt x="5088845" y="1385614"/>
                  <a:pt x="5088845" y="892629"/>
                </a:cubicBezTo>
                <a:lnTo>
                  <a:pt x="5095684" y="824791"/>
                </a:lnTo>
                <a:lnTo>
                  <a:pt x="0" y="1001486"/>
                </a:lnTo>
                <a:lnTo>
                  <a:pt x="0" y="551543"/>
                </a:lnTo>
                <a:lnTo>
                  <a:pt x="5105383" y="728576"/>
                </a:lnTo>
                <a:lnTo>
                  <a:pt x="5106980" y="712733"/>
                </a:lnTo>
                <a:cubicBezTo>
                  <a:pt x="5190214" y="305977"/>
                  <a:pt x="5550112" y="0"/>
                  <a:pt x="5981474" y="0"/>
                </a:cubicBezTo>
                <a:close/>
              </a:path>
            </a:pathLst>
          </a:cu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B5C85117-600A-4868-9B15-073055C39C76}"/>
              </a:ext>
            </a:extLst>
          </p:cNvPr>
          <p:cNvGrpSpPr/>
          <p:nvPr/>
        </p:nvGrpSpPr>
        <p:grpSpPr>
          <a:xfrm>
            <a:off x="-4" y="2705099"/>
            <a:ext cx="12192004" cy="1785258"/>
            <a:chOff x="-4" y="3047999"/>
            <a:chExt cx="12192004" cy="1785258"/>
          </a:xfrm>
        </p:grpSpPr>
        <p:sp>
          <p:nvSpPr>
            <p:cNvPr id="2" name="Isosceles Triangle 1">
              <a:extLst>
                <a:ext uri="{FF2B5EF4-FFF2-40B4-BE49-F238E27FC236}">
                  <a16:creationId xmlns:a16="http://schemas.microsoft.com/office/drawing/2014/main" id="{E48B4EEC-B303-4268-B093-AB066E2BADD2}"/>
                </a:ext>
              </a:extLst>
            </p:cNvPr>
            <p:cNvSpPr/>
            <p:nvPr/>
          </p:nvSpPr>
          <p:spPr>
            <a:xfrm rot="5400000">
              <a:off x="3018969" y="580569"/>
              <a:ext cx="449943" cy="6487889"/>
            </a:xfrm>
            <a:prstGeom prst="triangl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Isosceles Triangle 9">
              <a:extLst>
                <a:ext uri="{FF2B5EF4-FFF2-40B4-BE49-F238E27FC236}">
                  <a16:creationId xmlns:a16="http://schemas.microsoft.com/office/drawing/2014/main" id="{0BACA8F0-3CE5-45DA-B3E8-54CAC9E873BE}"/>
                </a:ext>
              </a:extLst>
            </p:cNvPr>
            <p:cNvSpPr/>
            <p:nvPr/>
          </p:nvSpPr>
          <p:spPr>
            <a:xfrm rot="16200000">
              <a:off x="8512629" y="645884"/>
              <a:ext cx="493485" cy="6865257"/>
            </a:xfrm>
            <a:prstGeom prst="triangl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Oval 2">
              <a:extLst>
                <a:ext uri="{FF2B5EF4-FFF2-40B4-BE49-F238E27FC236}">
                  <a16:creationId xmlns:a16="http://schemas.microsoft.com/office/drawing/2014/main" id="{C60326BF-70E7-4B9D-A7A9-34600280DF08}"/>
                </a:ext>
              </a:extLst>
            </p:cNvPr>
            <p:cNvSpPr/>
            <p:nvPr/>
          </p:nvSpPr>
          <p:spPr>
            <a:xfrm>
              <a:off x="5088845" y="3047999"/>
              <a:ext cx="1785258" cy="1785258"/>
            </a:xfrm>
            <a:prstGeom prst="ellipse">
              <a:avLst/>
            </a:prstGeom>
            <a:gradFill flip="none" rotWithShape="1">
              <a:gsLst>
                <a:gs pos="0">
                  <a:schemeClr val="accent1"/>
                </a:gs>
                <a:gs pos="100000">
                  <a:schemeClr val="accent4"/>
                </a:gs>
              </a:gsLst>
              <a:path path="circle">
                <a:fillToRect r="100000" b="100000"/>
              </a:path>
              <a:tileRect l="-100000" t="-10000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46" name="Group 45">
            <a:extLst>
              <a:ext uri="{FF2B5EF4-FFF2-40B4-BE49-F238E27FC236}">
                <a16:creationId xmlns:a16="http://schemas.microsoft.com/office/drawing/2014/main" id="{5FC511DC-71A0-4444-8A2C-37DB28602385}"/>
              </a:ext>
            </a:extLst>
          </p:cNvPr>
          <p:cNvGrpSpPr/>
          <p:nvPr/>
        </p:nvGrpSpPr>
        <p:grpSpPr>
          <a:xfrm>
            <a:off x="1844148" y="4980583"/>
            <a:ext cx="8503705" cy="1271567"/>
            <a:chOff x="2026940" y="5113933"/>
            <a:chExt cx="8503705" cy="1271567"/>
          </a:xfrm>
        </p:grpSpPr>
        <p:sp>
          <p:nvSpPr>
            <p:cNvPr id="29" name="TextBox 28">
              <a:extLst>
                <a:ext uri="{FF2B5EF4-FFF2-40B4-BE49-F238E27FC236}">
                  <a16:creationId xmlns:a16="http://schemas.microsoft.com/office/drawing/2014/main" id="{E0C578A4-C63B-407E-89C5-8C0652CE41DC}"/>
                </a:ext>
              </a:extLst>
            </p:cNvPr>
            <p:cNvSpPr txBox="1"/>
            <p:nvPr/>
          </p:nvSpPr>
          <p:spPr>
            <a:xfrm>
              <a:off x="2026940" y="5113933"/>
              <a:ext cx="3707109" cy="1271567"/>
            </a:xfrm>
            <a:prstGeom prst="rect">
              <a:avLst/>
            </a:prstGeom>
            <a:noFill/>
          </p:spPr>
          <p:txBody>
            <a:bodyPr wrap="square" rtlCol="0">
              <a:spAutoFit/>
            </a:bodyPr>
            <a:lstStyle/>
            <a:p>
              <a:pPr algn="r">
                <a:lnSpc>
                  <a:spcPts val="4500"/>
                </a:lnSpc>
              </a:pPr>
              <a:r>
                <a:rPr lang="en-US" sz="2500" b="1" dirty="0">
                  <a:solidFill>
                    <a:schemeClr val="accent1"/>
                  </a:solidFill>
                  <a:latin typeface="Montserrat "/>
                  <a:ea typeface="Open Sans" panose="020B0606030504020204" pitchFamily="34" charset="0"/>
                  <a:cs typeface="Open Sans" panose="020B0606030504020204" pitchFamily="34" charset="0"/>
                </a:rPr>
                <a:t>WELCOME</a:t>
              </a:r>
              <a:r>
                <a:rPr lang="en-US" sz="2800" dirty="0">
                  <a:latin typeface="Montserrat Black" panose="00000A00000000000000" pitchFamily="50" charset="0"/>
                  <a:ea typeface="Open Sans" panose="020B0606030504020204" pitchFamily="34" charset="0"/>
                  <a:cs typeface="Open Sans" panose="020B0606030504020204" pitchFamily="34" charset="0"/>
                </a:rPr>
                <a:t> </a:t>
              </a:r>
              <a:r>
                <a:rPr lang="en-US" sz="5000" b="1" dirty="0">
                  <a:solidFill>
                    <a:schemeClr val="accent4"/>
                  </a:solidFill>
                  <a:latin typeface="Montserrat Black" panose="00000A00000000000000" pitchFamily="50" charset="0"/>
                  <a:ea typeface="Open Sans Extrabold" panose="020B0906030804020204" pitchFamily="34" charset="0"/>
                  <a:cs typeface="Open Sans Extrabold" panose="020B0906030804020204" pitchFamily="34" charset="0"/>
                </a:rPr>
                <a:t>MESSAGE</a:t>
              </a:r>
            </a:p>
          </p:txBody>
        </p:sp>
        <p:grpSp>
          <p:nvGrpSpPr>
            <p:cNvPr id="45" name="Group 44">
              <a:extLst>
                <a:ext uri="{FF2B5EF4-FFF2-40B4-BE49-F238E27FC236}">
                  <a16:creationId xmlns:a16="http://schemas.microsoft.com/office/drawing/2014/main" id="{82EE1F52-FC43-47F3-A486-87DEF992F3D1}"/>
                </a:ext>
              </a:extLst>
            </p:cNvPr>
            <p:cNvGrpSpPr/>
            <p:nvPr/>
          </p:nvGrpSpPr>
          <p:grpSpPr>
            <a:xfrm>
              <a:off x="6342829" y="5123298"/>
              <a:ext cx="4187816" cy="1063174"/>
              <a:chOff x="7342977" y="5123298"/>
              <a:chExt cx="4187816" cy="1063174"/>
            </a:xfrm>
          </p:grpSpPr>
          <p:sp>
            <p:nvSpPr>
              <p:cNvPr id="33" name="Rectangle 9">
                <a:extLst>
                  <a:ext uri="{FF2B5EF4-FFF2-40B4-BE49-F238E27FC236}">
                    <a16:creationId xmlns:a16="http://schemas.microsoft.com/office/drawing/2014/main" id="{57FADAFA-F34C-4E0C-9DC0-4D1DA4755618}"/>
                  </a:ext>
                </a:extLst>
              </p:cNvPr>
              <p:cNvSpPr>
                <a:spLocks/>
              </p:cNvSpPr>
              <p:nvPr/>
            </p:nvSpPr>
            <p:spPr bwMode="auto">
              <a:xfrm>
                <a:off x="7342977" y="5123298"/>
                <a:ext cx="4187816" cy="49372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400"/>
                  </a:lnSpc>
                </a:pPr>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a:t>
                </a:r>
              </a:p>
            </p:txBody>
          </p:sp>
          <p:grpSp>
            <p:nvGrpSpPr>
              <p:cNvPr id="34" name="Group 33">
                <a:extLst>
                  <a:ext uri="{FF2B5EF4-FFF2-40B4-BE49-F238E27FC236}">
                    <a16:creationId xmlns:a16="http://schemas.microsoft.com/office/drawing/2014/main" id="{D7918D4F-AEE2-4A5D-B614-6D33C051D9CB}"/>
                  </a:ext>
                </a:extLst>
              </p:cNvPr>
              <p:cNvGrpSpPr/>
              <p:nvPr/>
            </p:nvGrpSpPr>
            <p:grpSpPr>
              <a:xfrm>
                <a:off x="7342977" y="5833324"/>
                <a:ext cx="1170398" cy="353148"/>
                <a:chOff x="-1814634" y="1287908"/>
                <a:chExt cx="1950122" cy="588417"/>
              </a:xfrm>
            </p:grpSpPr>
            <p:grpSp>
              <p:nvGrpSpPr>
                <p:cNvPr id="35" name="Group 34">
                  <a:extLst>
                    <a:ext uri="{FF2B5EF4-FFF2-40B4-BE49-F238E27FC236}">
                      <a16:creationId xmlns:a16="http://schemas.microsoft.com/office/drawing/2014/main" id="{8D9ADC8E-A391-4B2C-9922-9464FEA2DB9F}"/>
                    </a:ext>
                  </a:extLst>
                </p:cNvPr>
                <p:cNvGrpSpPr/>
                <p:nvPr/>
              </p:nvGrpSpPr>
              <p:grpSpPr>
                <a:xfrm>
                  <a:off x="-1814634" y="1287908"/>
                  <a:ext cx="588412" cy="588417"/>
                  <a:chOff x="7136966" y="5134202"/>
                  <a:chExt cx="588412" cy="588417"/>
                </a:xfrm>
              </p:grpSpPr>
              <p:sp>
                <p:nvSpPr>
                  <p:cNvPr id="42" name="Oval 41">
                    <a:extLst>
                      <a:ext uri="{FF2B5EF4-FFF2-40B4-BE49-F238E27FC236}">
                        <a16:creationId xmlns:a16="http://schemas.microsoft.com/office/drawing/2014/main" id="{B5DBA31B-CE94-4C7E-9527-9321222054CC}"/>
                      </a:ext>
                    </a:extLst>
                  </p:cNvPr>
                  <p:cNvSpPr/>
                  <p:nvPr/>
                </p:nvSpPr>
                <p:spPr>
                  <a:xfrm>
                    <a:off x="7136966" y="5134202"/>
                    <a:ext cx="588412" cy="588417"/>
                  </a:xfrm>
                  <a:prstGeom prst="ellipse">
                    <a:avLst/>
                  </a:prstGeom>
                  <a:noFill/>
                  <a:ln w="19050">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AutoShape 1">
                    <a:extLst>
                      <a:ext uri="{FF2B5EF4-FFF2-40B4-BE49-F238E27FC236}">
                        <a16:creationId xmlns:a16="http://schemas.microsoft.com/office/drawing/2014/main" id="{758C7C08-4BF8-41A9-8416-56D112E26C4B}"/>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lumMod val="75000"/>
                      <a:lumOff val="25000"/>
                    </a:schemeClr>
                  </a:solidFill>
                  <a:ln>
                    <a:noFill/>
                  </a:ln>
                  <a:extLst/>
                </p:spPr>
                <p:txBody>
                  <a:bodyPr lIns="0" tIns="0" rIns="0" bIns="0"/>
                  <a:lstStyle/>
                  <a:p>
                    <a:endParaRPr lang="en-US"/>
                  </a:p>
                </p:txBody>
              </p:sp>
            </p:grpSp>
            <p:grpSp>
              <p:nvGrpSpPr>
                <p:cNvPr id="36" name="Group 35">
                  <a:extLst>
                    <a:ext uri="{FF2B5EF4-FFF2-40B4-BE49-F238E27FC236}">
                      <a16:creationId xmlns:a16="http://schemas.microsoft.com/office/drawing/2014/main" id="{192A1837-B887-4623-A4F6-9BF87A947768}"/>
                    </a:ext>
                  </a:extLst>
                </p:cNvPr>
                <p:cNvGrpSpPr/>
                <p:nvPr/>
              </p:nvGrpSpPr>
              <p:grpSpPr>
                <a:xfrm>
                  <a:off x="-1133779" y="1287908"/>
                  <a:ext cx="588412" cy="588417"/>
                  <a:chOff x="8007734" y="5134202"/>
                  <a:chExt cx="588412" cy="588417"/>
                </a:xfrm>
              </p:grpSpPr>
              <p:sp>
                <p:nvSpPr>
                  <p:cNvPr id="40" name="Oval 39">
                    <a:extLst>
                      <a:ext uri="{FF2B5EF4-FFF2-40B4-BE49-F238E27FC236}">
                        <a16:creationId xmlns:a16="http://schemas.microsoft.com/office/drawing/2014/main" id="{7EA0DE6F-524D-4279-9714-725CB5970119}"/>
                      </a:ext>
                    </a:extLst>
                  </p:cNvPr>
                  <p:cNvSpPr/>
                  <p:nvPr/>
                </p:nvSpPr>
                <p:spPr>
                  <a:xfrm>
                    <a:off x="8007734" y="5134202"/>
                    <a:ext cx="588412" cy="588417"/>
                  </a:xfrm>
                  <a:prstGeom prst="ellipse">
                    <a:avLst/>
                  </a:prstGeom>
                  <a:noFill/>
                  <a:ln w="19050">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AutoShape 21">
                    <a:extLst>
                      <a:ext uri="{FF2B5EF4-FFF2-40B4-BE49-F238E27FC236}">
                        <a16:creationId xmlns:a16="http://schemas.microsoft.com/office/drawing/2014/main" id="{E6FCEEC2-65D5-44CC-91EF-C26EBEFC4732}"/>
                      </a:ext>
                    </a:extLst>
                  </p:cNvPr>
                  <p:cNvSpPr>
                    <a:spLocks/>
                  </p:cNvSpPr>
                  <p:nvPr/>
                </p:nvSpPr>
                <p:spPr bwMode="auto">
                  <a:xfrm>
                    <a:off x="8190112"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lumMod val="75000"/>
                      <a:lumOff val="25000"/>
                    </a:schemeClr>
                  </a:solidFill>
                  <a:ln>
                    <a:noFill/>
                  </a:ln>
                </p:spPr>
                <p:txBody>
                  <a:bodyPr lIns="0" tIns="0" rIns="0" bIns="0"/>
                  <a:lstStyle/>
                  <a:p>
                    <a:endParaRPr lang="en-US"/>
                  </a:p>
                </p:txBody>
              </p:sp>
            </p:grpSp>
            <p:grpSp>
              <p:nvGrpSpPr>
                <p:cNvPr id="37" name="Group 36">
                  <a:extLst>
                    <a:ext uri="{FF2B5EF4-FFF2-40B4-BE49-F238E27FC236}">
                      <a16:creationId xmlns:a16="http://schemas.microsoft.com/office/drawing/2014/main" id="{6F518FBD-9B40-44BC-990F-0A8D619C7B7D}"/>
                    </a:ext>
                  </a:extLst>
                </p:cNvPr>
                <p:cNvGrpSpPr/>
                <p:nvPr/>
              </p:nvGrpSpPr>
              <p:grpSpPr>
                <a:xfrm>
                  <a:off x="-452924" y="1287908"/>
                  <a:ext cx="588412" cy="588417"/>
                  <a:chOff x="8878507" y="5134202"/>
                  <a:chExt cx="588412" cy="588417"/>
                </a:xfrm>
              </p:grpSpPr>
              <p:sp>
                <p:nvSpPr>
                  <p:cNvPr id="38" name="Oval 37">
                    <a:extLst>
                      <a:ext uri="{FF2B5EF4-FFF2-40B4-BE49-F238E27FC236}">
                        <a16:creationId xmlns:a16="http://schemas.microsoft.com/office/drawing/2014/main" id="{E1C89D51-CC66-47C5-AD00-D0D649C65A09}"/>
                      </a:ext>
                    </a:extLst>
                  </p:cNvPr>
                  <p:cNvSpPr/>
                  <p:nvPr/>
                </p:nvSpPr>
                <p:spPr>
                  <a:xfrm>
                    <a:off x="8878507" y="5134202"/>
                    <a:ext cx="588412" cy="588417"/>
                  </a:xfrm>
                  <a:prstGeom prst="ellipse">
                    <a:avLst/>
                  </a:prstGeom>
                  <a:noFill/>
                  <a:ln w="19050">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AutoShape 18">
                    <a:extLst>
                      <a:ext uri="{FF2B5EF4-FFF2-40B4-BE49-F238E27FC236}">
                        <a16:creationId xmlns:a16="http://schemas.microsoft.com/office/drawing/2014/main" id="{5FFC53EB-36B3-405A-A8C8-3F903178ACD8}"/>
                      </a:ext>
                    </a:extLst>
                  </p:cNvPr>
                  <p:cNvSpPr>
                    <a:spLocks/>
                  </p:cNvSpPr>
                  <p:nvPr/>
                </p:nvSpPr>
                <p:spPr bwMode="auto">
                  <a:xfrm>
                    <a:off x="9006202" y="5322042"/>
                    <a:ext cx="333023"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lumMod val="75000"/>
                      <a:lumOff val="25000"/>
                    </a:schemeClr>
                  </a:solidFill>
                  <a:ln>
                    <a:noFill/>
                  </a:ln>
                </p:spPr>
                <p:txBody>
                  <a:bodyPr lIns="0" tIns="0" rIns="0" bIns="0"/>
                  <a:lstStyle/>
                  <a:p>
                    <a:endParaRPr lang="en-US"/>
                  </a:p>
                </p:txBody>
              </p:sp>
            </p:grpSp>
          </p:grpSp>
        </p:grpSp>
        <p:cxnSp>
          <p:nvCxnSpPr>
            <p:cNvPr id="21" name="Straight Connector 20">
              <a:extLst>
                <a:ext uri="{FF2B5EF4-FFF2-40B4-BE49-F238E27FC236}">
                  <a16:creationId xmlns:a16="http://schemas.microsoft.com/office/drawing/2014/main" id="{F653F3C7-C1A8-41DA-8F35-EF06936AB1F1}"/>
                </a:ext>
              </a:extLst>
            </p:cNvPr>
            <p:cNvCxnSpPr/>
            <p:nvPr/>
          </p:nvCxnSpPr>
          <p:spPr>
            <a:xfrm>
              <a:off x="5981474" y="5123298"/>
              <a:ext cx="0" cy="1063174"/>
            </a:xfrm>
            <a:prstGeom prst="line">
              <a:avLst/>
            </a:prstGeom>
            <a:ln w="28575">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grpSp>
      <p:sp>
        <p:nvSpPr>
          <p:cNvPr id="5" name="Picture Placeholder 4">
            <a:extLst>
              <a:ext uri="{FF2B5EF4-FFF2-40B4-BE49-F238E27FC236}">
                <a16:creationId xmlns:a16="http://schemas.microsoft.com/office/drawing/2014/main" id="{FDB43440-EF82-472A-9797-25576B59DE8F}"/>
              </a:ext>
            </a:extLst>
          </p:cNvPr>
          <p:cNvSpPr>
            <a:spLocks noGrp="1"/>
          </p:cNvSpPr>
          <p:nvPr>
            <p:ph type="pic" sz="quarter" idx="12"/>
          </p:nvPr>
        </p:nvSpPr>
        <p:spPr/>
      </p:sp>
      <p:sp>
        <p:nvSpPr>
          <p:cNvPr id="7" name="Picture Placeholder 6">
            <a:extLst>
              <a:ext uri="{FF2B5EF4-FFF2-40B4-BE49-F238E27FC236}">
                <a16:creationId xmlns:a16="http://schemas.microsoft.com/office/drawing/2014/main" id="{CA29DBB0-11DF-4DB5-9E8C-457E6255E51C}"/>
              </a:ext>
            </a:extLst>
          </p:cNvPr>
          <p:cNvSpPr>
            <a:spLocks noGrp="1"/>
          </p:cNvSpPr>
          <p:nvPr>
            <p:ph type="pic" sz="quarter" idx="13"/>
          </p:nvPr>
        </p:nvSpPr>
        <p:spPr/>
      </p:sp>
    </p:spTree>
    <p:extLst>
      <p:ext uri="{BB962C8B-B14F-4D97-AF65-F5344CB8AC3E}">
        <p14:creationId xmlns:p14="http://schemas.microsoft.com/office/powerpoint/2010/main" val="1013198675"/>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AutoShape 3">
            <a:extLst>
              <a:ext uri="{FF2B5EF4-FFF2-40B4-BE49-F238E27FC236}">
                <a16:creationId xmlns:a16="http://schemas.microsoft.com/office/drawing/2014/main" id="{6C6704DF-1E57-4FB8-846F-7A6EDBA35720}"/>
              </a:ext>
            </a:extLst>
          </p:cNvPr>
          <p:cNvSpPr>
            <a:spLocks noChangeAspect="1" noChangeArrowheads="1" noTextEdit="1"/>
          </p:cNvSpPr>
          <p:nvPr/>
        </p:nvSpPr>
        <p:spPr bwMode="auto">
          <a:xfrm>
            <a:off x="-16965" y="-3175"/>
            <a:ext cx="12225930" cy="6864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Rectangle 29">
            <a:extLst>
              <a:ext uri="{FF2B5EF4-FFF2-40B4-BE49-F238E27FC236}">
                <a16:creationId xmlns:a16="http://schemas.microsoft.com/office/drawing/2014/main" id="{122AD49F-814A-4BC3-8272-15D3254EDC35}"/>
              </a:ext>
            </a:extLst>
          </p:cNvPr>
          <p:cNvSpPr>
            <a:spLocks noChangeArrowheads="1"/>
          </p:cNvSpPr>
          <p:nvPr/>
        </p:nvSpPr>
        <p:spPr bwMode="auto">
          <a:xfrm>
            <a:off x="-13786" y="3"/>
            <a:ext cx="12222748" cy="6862758"/>
          </a:xfrm>
          <a:prstGeom prst="rect">
            <a:avLst/>
          </a:prstGeom>
          <a:solidFill>
            <a:srgbClr val="116984"/>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6">
            <a:extLst>
              <a:ext uri="{FF2B5EF4-FFF2-40B4-BE49-F238E27FC236}">
                <a16:creationId xmlns:a16="http://schemas.microsoft.com/office/drawing/2014/main" id="{8027D5FB-27AB-4964-91A6-E8FBED43A8A9}"/>
              </a:ext>
            </a:extLst>
          </p:cNvPr>
          <p:cNvSpPr>
            <a:spLocks noEditPoints="1"/>
          </p:cNvSpPr>
          <p:nvPr/>
        </p:nvSpPr>
        <p:spPr bwMode="auto">
          <a:xfrm>
            <a:off x="6562841" y="2525334"/>
            <a:ext cx="5636982" cy="4876044"/>
          </a:xfrm>
          <a:custGeom>
            <a:avLst/>
            <a:gdLst>
              <a:gd name="T0" fmla="*/ 1950 w 2361"/>
              <a:gd name="T1" fmla="*/ 401 h 2046"/>
              <a:gd name="T2" fmla="*/ 2013 w 2361"/>
              <a:gd name="T3" fmla="*/ 328 h 2046"/>
              <a:gd name="T4" fmla="*/ 1409 w 2361"/>
              <a:gd name="T5" fmla="*/ 347 h 2046"/>
              <a:gd name="T6" fmla="*/ 1691 w 2361"/>
              <a:gd name="T7" fmla="*/ 209 h 2046"/>
              <a:gd name="T8" fmla="*/ 1563 w 2361"/>
              <a:gd name="T9" fmla="*/ 853 h 2046"/>
              <a:gd name="T10" fmla="*/ 1485 w 2361"/>
              <a:gd name="T11" fmla="*/ 786 h 2046"/>
              <a:gd name="T12" fmla="*/ 787 w 2361"/>
              <a:gd name="T13" fmla="*/ 1072 h 2046"/>
              <a:gd name="T14" fmla="*/ 708 w 2361"/>
              <a:gd name="T15" fmla="*/ 808 h 2046"/>
              <a:gd name="T16" fmla="*/ 625 w 2361"/>
              <a:gd name="T17" fmla="*/ 858 h 2046"/>
              <a:gd name="T18" fmla="*/ 461 w 2361"/>
              <a:gd name="T19" fmla="*/ 635 h 2046"/>
              <a:gd name="T20" fmla="*/ 743 w 2361"/>
              <a:gd name="T21" fmla="*/ 587 h 2046"/>
              <a:gd name="T22" fmla="*/ 139 w 2361"/>
              <a:gd name="T23" fmla="*/ 436 h 2046"/>
              <a:gd name="T24" fmla="*/ 2003 w 2361"/>
              <a:gd name="T25" fmla="*/ 401 h 2046"/>
              <a:gd name="T26" fmla="*/ 1969 w 2361"/>
              <a:gd name="T27" fmla="*/ 196 h 2046"/>
              <a:gd name="T28" fmla="*/ 1811 w 2361"/>
              <a:gd name="T29" fmla="*/ 196 h 2046"/>
              <a:gd name="T30" fmla="*/ 1924 w 2361"/>
              <a:gd name="T31" fmla="*/ 168 h 2046"/>
              <a:gd name="T32" fmla="*/ 1845 w 2361"/>
              <a:gd name="T33" fmla="*/ 181 h 2046"/>
              <a:gd name="T34" fmla="*/ 1464 w 2361"/>
              <a:gd name="T35" fmla="*/ 159 h 2046"/>
              <a:gd name="T36" fmla="*/ 1492 w 2361"/>
              <a:gd name="T37" fmla="*/ 150 h 2046"/>
              <a:gd name="T38" fmla="*/ 1583 w 2361"/>
              <a:gd name="T39" fmla="*/ 196 h 2046"/>
              <a:gd name="T40" fmla="*/ 1604 w 2361"/>
              <a:gd name="T41" fmla="*/ 196 h 2046"/>
              <a:gd name="T42" fmla="*/ 1689 w 2361"/>
              <a:gd name="T43" fmla="*/ 154 h 2046"/>
              <a:gd name="T44" fmla="*/ 680 w 2361"/>
              <a:gd name="T45" fmla="*/ 428 h 2046"/>
              <a:gd name="T46" fmla="*/ 661 w 2361"/>
              <a:gd name="T47" fmla="*/ 390 h 2046"/>
              <a:gd name="T48" fmla="*/ 597 w 2361"/>
              <a:gd name="T49" fmla="*/ 386 h 2046"/>
              <a:gd name="T50" fmla="*/ 515 w 2361"/>
              <a:gd name="T51" fmla="*/ 421 h 2046"/>
              <a:gd name="T52" fmla="*/ 288 w 2361"/>
              <a:gd name="T53" fmla="*/ 383 h 2046"/>
              <a:gd name="T54" fmla="*/ 183 w 2361"/>
              <a:gd name="T55" fmla="*/ 436 h 2046"/>
              <a:gd name="T56" fmla="*/ 255 w 2361"/>
              <a:gd name="T57" fmla="*/ 394 h 2046"/>
              <a:gd name="T58" fmla="*/ 341 w 2361"/>
              <a:gd name="T59" fmla="*/ 436 h 2046"/>
              <a:gd name="T60" fmla="*/ 296 w 2361"/>
              <a:gd name="T61" fmla="*/ 843 h 2046"/>
              <a:gd name="T62" fmla="*/ 390 w 2361"/>
              <a:gd name="T63" fmla="*/ 872 h 2046"/>
              <a:gd name="T64" fmla="*/ 379 w 2361"/>
              <a:gd name="T65" fmla="*/ 419 h 2046"/>
              <a:gd name="T66" fmla="*/ 443 w 2361"/>
              <a:gd name="T67" fmla="*/ 567 h 2046"/>
              <a:gd name="T68" fmla="*/ 414 w 2361"/>
              <a:gd name="T69" fmla="*/ 436 h 2046"/>
              <a:gd name="T70" fmla="*/ 442 w 2361"/>
              <a:gd name="T71" fmla="*/ 302 h 2046"/>
              <a:gd name="T72" fmla="*/ 411 w 2361"/>
              <a:gd name="T73" fmla="*/ 422 h 2046"/>
              <a:gd name="T74" fmla="*/ 431 w 2361"/>
              <a:gd name="T75" fmla="*/ 993 h 2046"/>
              <a:gd name="T76" fmla="*/ 441 w 2361"/>
              <a:gd name="T77" fmla="*/ 635 h 2046"/>
              <a:gd name="T78" fmla="*/ 439 w 2361"/>
              <a:gd name="T79" fmla="*/ 343 h 2046"/>
              <a:gd name="T80" fmla="*/ 486 w 2361"/>
              <a:gd name="T81" fmla="*/ 872 h 2046"/>
              <a:gd name="T82" fmla="*/ 504 w 2361"/>
              <a:gd name="T83" fmla="*/ 843 h 2046"/>
              <a:gd name="T84" fmla="*/ 654 w 2361"/>
              <a:gd name="T85" fmla="*/ 858 h 2046"/>
              <a:gd name="T86" fmla="*/ 708 w 2361"/>
              <a:gd name="T87" fmla="*/ 827 h 2046"/>
              <a:gd name="T88" fmla="*/ 1451 w 2361"/>
              <a:gd name="T89" fmla="*/ 844 h 2046"/>
              <a:gd name="T90" fmla="*/ 1489 w 2361"/>
              <a:gd name="T91" fmla="*/ 823 h 2046"/>
              <a:gd name="T92" fmla="*/ 1500 w 2361"/>
              <a:gd name="T93" fmla="*/ 844 h 2046"/>
              <a:gd name="T94" fmla="*/ 1559 w 2361"/>
              <a:gd name="T95" fmla="*/ 853 h 2046"/>
              <a:gd name="T96" fmla="*/ 1613 w 2361"/>
              <a:gd name="T97" fmla="*/ 823 h 2046"/>
              <a:gd name="T98" fmla="*/ 1751 w 2361"/>
              <a:gd name="T99" fmla="*/ 146 h 2046"/>
              <a:gd name="T100" fmla="*/ 1741 w 2361"/>
              <a:gd name="T101" fmla="*/ 478 h 2046"/>
              <a:gd name="T102" fmla="*/ 1701 w 2361"/>
              <a:gd name="T103" fmla="*/ 388 h 2046"/>
              <a:gd name="T104" fmla="*/ 1722 w 2361"/>
              <a:gd name="T105" fmla="*/ 293 h 2046"/>
              <a:gd name="T106" fmla="*/ 1735 w 2361"/>
              <a:gd name="T107" fmla="*/ 74 h 2046"/>
              <a:gd name="T108" fmla="*/ 1741 w 2361"/>
              <a:gd name="T109" fmla="*/ 182 h 2046"/>
              <a:gd name="T110" fmla="*/ 1704 w 2361"/>
              <a:gd name="T111" fmla="*/ 29 h 2046"/>
              <a:gd name="T112" fmla="*/ 1728 w 2361"/>
              <a:gd name="T113" fmla="*/ 571 h 2046"/>
              <a:gd name="T114" fmla="*/ 1743 w 2361"/>
              <a:gd name="T115" fmla="*/ 321 h 2046"/>
              <a:gd name="T116" fmla="*/ 1767 w 2361"/>
              <a:gd name="T117" fmla="*/ 733 h 2046"/>
              <a:gd name="T118" fmla="*/ 1809 w 2361"/>
              <a:gd name="T119" fmla="*/ 779 h 2046"/>
              <a:gd name="T120" fmla="*/ 1838 w 2361"/>
              <a:gd name="T121" fmla="*/ 808 h 2046"/>
              <a:gd name="T122" fmla="*/ 1902 w 2361"/>
              <a:gd name="T123" fmla="*/ 855 h 2046"/>
              <a:gd name="T124" fmla="*/ 2058 w 2361"/>
              <a:gd name="T125" fmla="*/ 897 h 20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361" h="2046">
                <a:moveTo>
                  <a:pt x="2361" y="1072"/>
                </a:moveTo>
                <a:cubicBezTo>
                  <a:pt x="2156" y="1072"/>
                  <a:pt x="2156" y="1072"/>
                  <a:pt x="2156" y="1072"/>
                </a:cubicBezTo>
                <a:cubicBezTo>
                  <a:pt x="2156" y="803"/>
                  <a:pt x="2156" y="803"/>
                  <a:pt x="2156" y="803"/>
                </a:cubicBezTo>
                <a:cubicBezTo>
                  <a:pt x="2002" y="803"/>
                  <a:pt x="2002" y="803"/>
                  <a:pt x="2002" y="803"/>
                </a:cubicBezTo>
                <a:cubicBezTo>
                  <a:pt x="2002" y="598"/>
                  <a:pt x="2002" y="598"/>
                  <a:pt x="2002" y="598"/>
                </a:cubicBezTo>
                <a:cubicBezTo>
                  <a:pt x="1754" y="598"/>
                  <a:pt x="1754" y="598"/>
                  <a:pt x="1754" y="598"/>
                </a:cubicBezTo>
                <a:cubicBezTo>
                  <a:pt x="1754" y="270"/>
                  <a:pt x="1754" y="270"/>
                  <a:pt x="1754" y="270"/>
                </a:cubicBezTo>
                <a:cubicBezTo>
                  <a:pt x="1801" y="209"/>
                  <a:pt x="1801" y="209"/>
                  <a:pt x="1801" y="209"/>
                </a:cubicBezTo>
                <a:cubicBezTo>
                  <a:pt x="1950" y="209"/>
                  <a:pt x="1950" y="209"/>
                  <a:pt x="1950" y="209"/>
                </a:cubicBezTo>
                <a:cubicBezTo>
                  <a:pt x="1950" y="282"/>
                  <a:pt x="1950" y="282"/>
                  <a:pt x="1950" y="282"/>
                </a:cubicBezTo>
                <a:cubicBezTo>
                  <a:pt x="1907" y="282"/>
                  <a:pt x="1907" y="282"/>
                  <a:pt x="1907" y="282"/>
                </a:cubicBezTo>
                <a:cubicBezTo>
                  <a:pt x="1907" y="328"/>
                  <a:pt x="1907" y="328"/>
                  <a:pt x="1907" y="328"/>
                </a:cubicBezTo>
                <a:cubicBezTo>
                  <a:pt x="1950" y="328"/>
                  <a:pt x="1950" y="328"/>
                  <a:pt x="1950" y="328"/>
                </a:cubicBezTo>
                <a:cubicBezTo>
                  <a:pt x="1950" y="341"/>
                  <a:pt x="1950" y="341"/>
                  <a:pt x="1950" y="341"/>
                </a:cubicBezTo>
                <a:cubicBezTo>
                  <a:pt x="1907" y="341"/>
                  <a:pt x="1907" y="341"/>
                  <a:pt x="1907" y="341"/>
                </a:cubicBezTo>
                <a:cubicBezTo>
                  <a:pt x="1907" y="388"/>
                  <a:pt x="1907" y="388"/>
                  <a:pt x="1907" y="388"/>
                </a:cubicBezTo>
                <a:cubicBezTo>
                  <a:pt x="1950" y="388"/>
                  <a:pt x="1950" y="388"/>
                  <a:pt x="1950" y="388"/>
                </a:cubicBezTo>
                <a:cubicBezTo>
                  <a:pt x="1950" y="401"/>
                  <a:pt x="1950" y="401"/>
                  <a:pt x="1950" y="401"/>
                </a:cubicBezTo>
                <a:cubicBezTo>
                  <a:pt x="1907" y="401"/>
                  <a:pt x="1907" y="401"/>
                  <a:pt x="1907" y="401"/>
                </a:cubicBezTo>
                <a:cubicBezTo>
                  <a:pt x="1907" y="447"/>
                  <a:pt x="1907" y="447"/>
                  <a:pt x="1907" y="447"/>
                </a:cubicBezTo>
                <a:cubicBezTo>
                  <a:pt x="1950" y="447"/>
                  <a:pt x="1950" y="447"/>
                  <a:pt x="1950" y="447"/>
                </a:cubicBezTo>
                <a:cubicBezTo>
                  <a:pt x="1950" y="460"/>
                  <a:pt x="1950" y="460"/>
                  <a:pt x="1950" y="460"/>
                </a:cubicBezTo>
                <a:cubicBezTo>
                  <a:pt x="1907" y="460"/>
                  <a:pt x="1907" y="460"/>
                  <a:pt x="1907" y="460"/>
                </a:cubicBezTo>
                <a:cubicBezTo>
                  <a:pt x="1907" y="506"/>
                  <a:pt x="1907" y="506"/>
                  <a:pt x="1907" y="506"/>
                </a:cubicBezTo>
                <a:cubicBezTo>
                  <a:pt x="2058" y="506"/>
                  <a:pt x="2058" y="506"/>
                  <a:pt x="2058" y="506"/>
                </a:cubicBezTo>
                <a:cubicBezTo>
                  <a:pt x="2058" y="460"/>
                  <a:pt x="2058" y="460"/>
                  <a:pt x="2058" y="460"/>
                </a:cubicBezTo>
                <a:cubicBezTo>
                  <a:pt x="2013" y="460"/>
                  <a:pt x="2013" y="460"/>
                  <a:pt x="2013" y="460"/>
                </a:cubicBezTo>
                <a:cubicBezTo>
                  <a:pt x="2013" y="447"/>
                  <a:pt x="2013" y="447"/>
                  <a:pt x="2013" y="447"/>
                </a:cubicBezTo>
                <a:cubicBezTo>
                  <a:pt x="2058" y="447"/>
                  <a:pt x="2058" y="447"/>
                  <a:pt x="2058" y="447"/>
                </a:cubicBezTo>
                <a:cubicBezTo>
                  <a:pt x="2058" y="401"/>
                  <a:pt x="2058" y="401"/>
                  <a:pt x="2058" y="401"/>
                </a:cubicBezTo>
                <a:cubicBezTo>
                  <a:pt x="2013" y="401"/>
                  <a:pt x="2013" y="401"/>
                  <a:pt x="2013" y="401"/>
                </a:cubicBezTo>
                <a:cubicBezTo>
                  <a:pt x="2013" y="388"/>
                  <a:pt x="2013" y="388"/>
                  <a:pt x="2013" y="388"/>
                </a:cubicBezTo>
                <a:cubicBezTo>
                  <a:pt x="2058" y="388"/>
                  <a:pt x="2058" y="388"/>
                  <a:pt x="2058" y="388"/>
                </a:cubicBezTo>
                <a:cubicBezTo>
                  <a:pt x="2058" y="341"/>
                  <a:pt x="2058" y="341"/>
                  <a:pt x="2058" y="341"/>
                </a:cubicBezTo>
                <a:cubicBezTo>
                  <a:pt x="2013" y="341"/>
                  <a:pt x="2013" y="341"/>
                  <a:pt x="2013" y="341"/>
                </a:cubicBezTo>
                <a:cubicBezTo>
                  <a:pt x="2013" y="328"/>
                  <a:pt x="2013" y="328"/>
                  <a:pt x="2013" y="328"/>
                </a:cubicBezTo>
                <a:cubicBezTo>
                  <a:pt x="2058" y="328"/>
                  <a:pt x="2058" y="328"/>
                  <a:pt x="2058" y="328"/>
                </a:cubicBezTo>
                <a:cubicBezTo>
                  <a:pt x="2058" y="282"/>
                  <a:pt x="2058" y="282"/>
                  <a:pt x="2058" y="282"/>
                </a:cubicBezTo>
                <a:cubicBezTo>
                  <a:pt x="2013" y="282"/>
                  <a:pt x="2013" y="282"/>
                  <a:pt x="2013" y="282"/>
                </a:cubicBezTo>
                <a:cubicBezTo>
                  <a:pt x="2013" y="130"/>
                  <a:pt x="2013" y="130"/>
                  <a:pt x="2013" y="130"/>
                </a:cubicBezTo>
                <a:cubicBezTo>
                  <a:pt x="1748" y="130"/>
                  <a:pt x="1748" y="130"/>
                  <a:pt x="1748" y="130"/>
                </a:cubicBezTo>
                <a:cubicBezTo>
                  <a:pt x="1743" y="8"/>
                  <a:pt x="1743" y="8"/>
                  <a:pt x="1743" y="8"/>
                </a:cubicBezTo>
                <a:cubicBezTo>
                  <a:pt x="1743" y="0"/>
                  <a:pt x="1743" y="0"/>
                  <a:pt x="1743" y="0"/>
                </a:cubicBezTo>
                <a:cubicBezTo>
                  <a:pt x="1696" y="0"/>
                  <a:pt x="1696" y="0"/>
                  <a:pt x="1696" y="0"/>
                </a:cubicBezTo>
                <a:cubicBezTo>
                  <a:pt x="1696" y="0"/>
                  <a:pt x="1696" y="0"/>
                  <a:pt x="1696" y="0"/>
                </a:cubicBezTo>
                <a:cubicBezTo>
                  <a:pt x="1696" y="0"/>
                  <a:pt x="1696" y="0"/>
                  <a:pt x="1696" y="0"/>
                </a:cubicBezTo>
                <a:cubicBezTo>
                  <a:pt x="1690" y="130"/>
                  <a:pt x="1690" y="130"/>
                  <a:pt x="1690" y="130"/>
                </a:cubicBezTo>
                <a:cubicBezTo>
                  <a:pt x="1586" y="130"/>
                  <a:pt x="1586" y="130"/>
                  <a:pt x="1586" y="130"/>
                </a:cubicBezTo>
                <a:cubicBezTo>
                  <a:pt x="1430" y="141"/>
                  <a:pt x="1430" y="141"/>
                  <a:pt x="1430" y="141"/>
                </a:cubicBezTo>
                <a:cubicBezTo>
                  <a:pt x="1430" y="141"/>
                  <a:pt x="1430" y="141"/>
                  <a:pt x="1430" y="141"/>
                </a:cubicBezTo>
                <a:cubicBezTo>
                  <a:pt x="1425" y="141"/>
                  <a:pt x="1425" y="141"/>
                  <a:pt x="1425" y="141"/>
                </a:cubicBezTo>
                <a:cubicBezTo>
                  <a:pt x="1425" y="299"/>
                  <a:pt x="1425" y="299"/>
                  <a:pt x="1425" y="299"/>
                </a:cubicBezTo>
                <a:cubicBezTo>
                  <a:pt x="1388" y="299"/>
                  <a:pt x="1388" y="299"/>
                  <a:pt x="1388" y="299"/>
                </a:cubicBezTo>
                <a:cubicBezTo>
                  <a:pt x="1388" y="319"/>
                  <a:pt x="1396" y="337"/>
                  <a:pt x="1409" y="347"/>
                </a:cubicBezTo>
                <a:cubicBezTo>
                  <a:pt x="1410" y="363"/>
                  <a:pt x="1419" y="375"/>
                  <a:pt x="1432" y="377"/>
                </a:cubicBezTo>
                <a:cubicBezTo>
                  <a:pt x="1432" y="399"/>
                  <a:pt x="1432" y="399"/>
                  <a:pt x="1432" y="399"/>
                </a:cubicBezTo>
                <a:cubicBezTo>
                  <a:pt x="1432" y="405"/>
                  <a:pt x="1428" y="408"/>
                  <a:pt x="1426" y="410"/>
                </a:cubicBezTo>
                <a:cubicBezTo>
                  <a:pt x="1421" y="413"/>
                  <a:pt x="1414" y="412"/>
                  <a:pt x="1411" y="408"/>
                </a:cubicBezTo>
                <a:cubicBezTo>
                  <a:pt x="1409" y="406"/>
                  <a:pt x="1409" y="402"/>
                  <a:pt x="1410" y="397"/>
                </a:cubicBezTo>
                <a:cubicBezTo>
                  <a:pt x="1399" y="392"/>
                  <a:pt x="1399" y="392"/>
                  <a:pt x="1399" y="392"/>
                </a:cubicBezTo>
                <a:cubicBezTo>
                  <a:pt x="1396" y="403"/>
                  <a:pt x="1398" y="413"/>
                  <a:pt x="1404" y="419"/>
                </a:cubicBezTo>
                <a:cubicBezTo>
                  <a:pt x="1407" y="424"/>
                  <a:pt x="1413" y="426"/>
                  <a:pt x="1419" y="426"/>
                </a:cubicBezTo>
                <a:cubicBezTo>
                  <a:pt x="1423" y="426"/>
                  <a:pt x="1427" y="425"/>
                  <a:pt x="1430" y="423"/>
                </a:cubicBezTo>
                <a:cubicBezTo>
                  <a:pt x="1438" y="419"/>
                  <a:pt x="1443" y="410"/>
                  <a:pt x="1443" y="399"/>
                </a:cubicBezTo>
                <a:cubicBezTo>
                  <a:pt x="1443" y="376"/>
                  <a:pt x="1443" y="376"/>
                  <a:pt x="1443" y="376"/>
                </a:cubicBezTo>
                <a:cubicBezTo>
                  <a:pt x="1454" y="371"/>
                  <a:pt x="1461" y="359"/>
                  <a:pt x="1461" y="344"/>
                </a:cubicBezTo>
                <a:cubicBezTo>
                  <a:pt x="1461" y="344"/>
                  <a:pt x="1461" y="344"/>
                  <a:pt x="1461" y="344"/>
                </a:cubicBezTo>
                <a:cubicBezTo>
                  <a:pt x="1472" y="334"/>
                  <a:pt x="1479" y="317"/>
                  <a:pt x="1479" y="299"/>
                </a:cubicBezTo>
                <a:cubicBezTo>
                  <a:pt x="1435" y="299"/>
                  <a:pt x="1435" y="299"/>
                  <a:pt x="1435" y="299"/>
                </a:cubicBezTo>
                <a:cubicBezTo>
                  <a:pt x="1435" y="198"/>
                  <a:pt x="1435" y="198"/>
                  <a:pt x="1435" y="198"/>
                </a:cubicBezTo>
                <a:cubicBezTo>
                  <a:pt x="1596" y="209"/>
                  <a:pt x="1596" y="209"/>
                  <a:pt x="1596" y="209"/>
                </a:cubicBezTo>
                <a:cubicBezTo>
                  <a:pt x="1691" y="209"/>
                  <a:pt x="1691" y="209"/>
                  <a:pt x="1691" y="209"/>
                </a:cubicBezTo>
                <a:cubicBezTo>
                  <a:pt x="1691" y="598"/>
                  <a:pt x="1691" y="598"/>
                  <a:pt x="1691" y="598"/>
                </a:cubicBezTo>
                <a:cubicBezTo>
                  <a:pt x="1648" y="598"/>
                  <a:pt x="1648" y="598"/>
                  <a:pt x="1648" y="598"/>
                </a:cubicBezTo>
                <a:cubicBezTo>
                  <a:pt x="1648" y="941"/>
                  <a:pt x="1648" y="941"/>
                  <a:pt x="1648" y="941"/>
                </a:cubicBezTo>
                <a:cubicBezTo>
                  <a:pt x="1624" y="941"/>
                  <a:pt x="1624" y="941"/>
                  <a:pt x="1624" y="941"/>
                </a:cubicBezTo>
                <a:cubicBezTo>
                  <a:pt x="1624" y="853"/>
                  <a:pt x="1624" y="853"/>
                  <a:pt x="1624" y="853"/>
                </a:cubicBezTo>
                <a:cubicBezTo>
                  <a:pt x="1617" y="853"/>
                  <a:pt x="1617" y="853"/>
                  <a:pt x="1617" y="853"/>
                </a:cubicBezTo>
                <a:cubicBezTo>
                  <a:pt x="1617" y="803"/>
                  <a:pt x="1617" y="803"/>
                  <a:pt x="1617" y="803"/>
                </a:cubicBezTo>
                <a:cubicBezTo>
                  <a:pt x="1613" y="803"/>
                  <a:pt x="1613" y="803"/>
                  <a:pt x="1613" y="803"/>
                </a:cubicBezTo>
                <a:cubicBezTo>
                  <a:pt x="1613" y="818"/>
                  <a:pt x="1613" y="818"/>
                  <a:pt x="1613" y="818"/>
                </a:cubicBezTo>
                <a:cubicBezTo>
                  <a:pt x="1597" y="818"/>
                  <a:pt x="1597" y="818"/>
                  <a:pt x="1597" y="818"/>
                </a:cubicBezTo>
                <a:cubicBezTo>
                  <a:pt x="1597" y="803"/>
                  <a:pt x="1597" y="803"/>
                  <a:pt x="1597" y="803"/>
                </a:cubicBezTo>
                <a:cubicBezTo>
                  <a:pt x="1593" y="803"/>
                  <a:pt x="1593" y="803"/>
                  <a:pt x="1593" y="803"/>
                </a:cubicBezTo>
                <a:cubicBezTo>
                  <a:pt x="1593" y="853"/>
                  <a:pt x="1593" y="853"/>
                  <a:pt x="1593" y="853"/>
                </a:cubicBezTo>
                <a:cubicBezTo>
                  <a:pt x="1584" y="853"/>
                  <a:pt x="1584" y="853"/>
                  <a:pt x="1584" y="853"/>
                </a:cubicBezTo>
                <a:cubicBezTo>
                  <a:pt x="1584" y="941"/>
                  <a:pt x="1584" y="941"/>
                  <a:pt x="1584" y="941"/>
                </a:cubicBezTo>
                <a:cubicBezTo>
                  <a:pt x="1570" y="941"/>
                  <a:pt x="1570" y="941"/>
                  <a:pt x="1570" y="941"/>
                </a:cubicBezTo>
                <a:cubicBezTo>
                  <a:pt x="1570" y="853"/>
                  <a:pt x="1570" y="853"/>
                  <a:pt x="1570" y="853"/>
                </a:cubicBezTo>
                <a:cubicBezTo>
                  <a:pt x="1563" y="853"/>
                  <a:pt x="1563" y="853"/>
                  <a:pt x="1563" y="853"/>
                </a:cubicBezTo>
                <a:cubicBezTo>
                  <a:pt x="1563" y="788"/>
                  <a:pt x="1563" y="788"/>
                  <a:pt x="1563" y="788"/>
                </a:cubicBezTo>
                <a:cubicBezTo>
                  <a:pt x="1559" y="788"/>
                  <a:pt x="1559" y="788"/>
                  <a:pt x="1559" y="788"/>
                </a:cubicBezTo>
                <a:cubicBezTo>
                  <a:pt x="1559" y="818"/>
                  <a:pt x="1559" y="818"/>
                  <a:pt x="1559" y="818"/>
                </a:cubicBezTo>
                <a:cubicBezTo>
                  <a:pt x="1543" y="818"/>
                  <a:pt x="1543" y="818"/>
                  <a:pt x="1543" y="818"/>
                </a:cubicBezTo>
                <a:cubicBezTo>
                  <a:pt x="1543" y="808"/>
                  <a:pt x="1543" y="808"/>
                  <a:pt x="1543" y="808"/>
                </a:cubicBezTo>
                <a:cubicBezTo>
                  <a:pt x="1539" y="808"/>
                  <a:pt x="1539" y="808"/>
                  <a:pt x="1539" y="808"/>
                </a:cubicBezTo>
                <a:cubicBezTo>
                  <a:pt x="1539" y="853"/>
                  <a:pt x="1539" y="853"/>
                  <a:pt x="1539" y="853"/>
                </a:cubicBezTo>
                <a:cubicBezTo>
                  <a:pt x="1530" y="853"/>
                  <a:pt x="1530" y="853"/>
                  <a:pt x="1530" y="853"/>
                </a:cubicBezTo>
                <a:cubicBezTo>
                  <a:pt x="1530" y="941"/>
                  <a:pt x="1530" y="941"/>
                  <a:pt x="1530" y="941"/>
                </a:cubicBezTo>
                <a:cubicBezTo>
                  <a:pt x="1516" y="941"/>
                  <a:pt x="1516" y="941"/>
                  <a:pt x="1516" y="941"/>
                </a:cubicBezTo>
                <a:cubicBezTo>
                  <a:pt x="1516" y="853"/>
                  <a:pt x="1516" y="853"/>
                  <a:pt x="1516" y="853"/>
                </a:cubicBezTo>
                <a:cubicBezTo>
                  <a:pt x="1509" y="853"/>
                  <a:pt x="1509" y="853"/>
                  <a:pt x="1509" y="853"/>
                </a:cubicBezTo>
                <a:cubicBezTo>
                  <a:pt x="1509" y="803"/>
                  <a:pt x="1509" y="803"/>
                  <a:pt x="1509" y="803"/>
                </a:cubicBezTo>
                <a:cubicBezTo>
                  <a:pt x="1505" y="803"/>
                  <a:pt x="1505" y="803"/>
                  <a:pt x="1505" y="803"/>
                </a:cubicBezTo>
                <a:cubicBezTo>
                  <a:pt x="1505" y="818"/>
                  <a:pt x="1505" y="818"/>
                  <a:pt x="1505" y="818"/>
                </a:cubicBezTo>
                <a:cubicBezTo>
                  <a:pt x="1489" y="818"/>
                  <a:pt x="1489" y="818"/>
                  <a:pt x="1489" y="818"/>
                </a:cubicBezTo>
                <a:cubicBezTo>
                  <a:pt x="1489" y="786"/>
                  <a:pt x="1489" y="786"/>
                  <a:pt x="1489" y="786"/>
                </a:cubicBezTo>
                <a:cubicBezTo>
                  <a:pt x="1485" y="786"/>
                  <a:pt x="1485" y="786"/>
                  <a:pt x="1485" y="786"/>
                </a:cubicBezTo>
                <a:cubicBezTo>
                  <a:pt x="1485" y="853"/>
                  <a:pt x="1485" y="853"/>
                  <a:pt x="1485" y="853"/>
                </a:cubicBezTo>
                <a:cubicBezTo>
                  <a:pt x="1476" y="853"/>
                  <a:pt x="1476" y="853"/>
                  <a:pt x="1476" y="853"/>
                </a:cubicBezTo>
                <a:cubicBezTo>
                  <a:pt x="1476" y="941"/>
                  <a:pt x="1476" y="941"/>
                  <a:pt x="1476" y="941"/>
                </a:cubicBezTo>
                <a:cubicBezTo>
                  <a:pt x="1462" y="941"/>
                  <a:pt x="1462" y="941"/>
                  <a:pt x="1462" y="941"/>
                </a:cubicBezTo>
                <a:cubicBezTo>
                  <a:pt x="1462" y="853"/>
                  <a:pt x="1462" y="853"/>
                  <a:pt x="1462" y="853"/>
                </a:cubicBezTo>
                <a:cubicBezTo>
                  <a:pt x="1454" y="853"/>
                  <a:pt x="1454" y="853"/>
                  <a:pt x="1454" y="853"/>
                </a:cubicBezTo>
                <a:cubicBezTo>
                  <a:pt x="1454" y="803"/>
                  <a:pt x="1454" y="803"/>
                  <a:pt x="1454" y="803"/>
                </a:cubicBezTo>
                <a:cubicBezTo>
                  <a:pt x="1451" y="803"/>
                  <a:pt x="1451" y="803"/>
                  <a:pt x="1451" y="803"/>
                </a:cubicBezTo>
                <a:cubicBezTo>
                  <a:pt x="1451" y="818"/>
                  <a:pt x="1451" y="818"/>
                  <a:pt x="1451" y="818"/>
                </a:cubicBezTo>
                <a:cubicBezTo>
                  <a:pt x="1435" y="818"/>
                  <a:pt x="1435" y="818"/>
                  <a:pt x="1435" y="818"/>
                </a:cubicBezTo>
                <a:cubicBezTo>
                  <a:pt x="1435" y="808"/>
                  <a:pt x="1435" y="808"/>
                  <a:pt x="1435" y="808"/>
                </a:cubicBezTo>
                <a:cubicBezTo>
                  <a:pt x="1431" y="808"/>
                  <a:pt x="1431" y="808"/>
                  <a:pt x="1431" y="808"/>
                </a:cubicBezTo>
                <a:cubicBezTo>
                  <a:pt x="1431" y="853"/>
                  <a:pt x="1431" y="853"/>
                  <a:pt x="1431" y="853"/>
                </a:cubicBezTo>
                <a:cubicBezTo>
                  <a:pt x="1422" y="853"/>
                  <a:pt x="1422" y="853"/>
                  <a:pt x="1422" y="853"/>
                </a:cubicBezTo>
                <a:cubicBezTo>
                  <a:pt x="1422" y="941"/>
                  <a:pt x="1422" y="941"/>
                  <a:pt x="1422" y="941"/>
                </a:cubicBezTo>
                <a:cubicBezTo>
                  <a:pt x="1394" y="941"/>
                  <a:pt x="1394" y="941"/>
                  <a:pt x="1394" y="941"/>
                </a:cubicBezTo>
                <a:cubicBezTo>
                  <a:pt x="1394" y="1072"/>
                  <a:pt x="1394" y="1072"/>
                  <a:pt x="1394" y="1072"/>
                </a:cubicBezTo>
                <a:cubicBezTo>
                  <a:pt x="787" y="1072"/>
                  <a:pt x="787" y="1072"/>
                  <a:pt x="787" y="1072"/>
                </a:cubicBezTo>
                <a:cubicBezTo>
                  <a:pt x="787" y="931"/>
                  <a:pt x="787" y="931"/>
                  <a:pt x="787" y="931"/>
                </a:cubicBezTo>
                <a:cubicBezTo>
                  <a:pt x="773" y="931"/>
                  <a:pt x="773" y="931"/>
                  <a:pt x="773" y="931"/>
                </a:cubicBezTo>
                <a:cubicBezTo>
                  <a:pt x="773" y="858"/>
                  <a:pt x="773" y="858"/>
                  <a:pt x="773" y="858"/>
                </a:cubicBezTo>
                <a:cubicBezTo>
                  <a:pt x="766" y="858"/>
                  <a:pt x="766" y="858"/>
                  <a:pt x="766" y="858"/>
                </a:cubicBezTo>
                <a:cubicBezTo>
                  <a:pt x="766" y="808"/>
                  <a:pt x="766" y="808"/>
                  <a:pt x="766" y="808"/>
                </a:cubicBezTo>
                <a:cubicBezTo>
                  <a:pt x="762" y="808"/>
                  <a:pt x="762" y="808"/>
                  <a:pt x="762" y="808"/>
                </a:cubicBezTo>
                <a:cubicBezTo>
                  <a:pt x="762" y="823"/>
                  <a:pt x="762" y="823"/>
                  <a:pt x="762" y="823"/>
                </a:cubicBezTo>
                <a:cubicBezTo>
                  <a:pt x="747" y="823"/>
                  <a:pt x="747" y="823"/>
                  <a:pt x="747" y="823"/>
                </a:cubicBezTo>
                <a:cubicBezTo>
                  <a:pt x="747" y="813"/>
                  <a:pt x="747" y="813"/>
                  <a:pt x="747" y="813"/>
                </a:cubicBezTo>
                <a:cubicBezTo>
                  <a:pt x="743" y="813"/>
                  <a:pt x="743" y="813"/>
                  <a:pt x="743" y="813"/>
                </a:cubicBezTo>
                <a:cubicBezTo>
                  <a:pt x="743" y="858"/>
                  <a:pt x="743" y="858"/>
                  <a:pt x="743" y="858"/>
                </a:cubicBezTo>
                <a:cubicBezTo>
                  <a:pt x="734" y="858"/>
                  <a:pt x="734" y="858"/>
                  <a:pt x="734" y="858"/>
                </a:cubicBezTo>
                <a:cubicBezTo>
                  <a:pt x="734" y="931"/>
                  <a:pt x="734" y="931"/>
                  <a:pt x="734" y="931"/>
                </a:cubicBezTo>
                <a:cubicBezTo>
                  <a:pt x="719" y="931"/>
                  <a:pt x="719" y="931"/>
                  <a:pt x="719" y="931"/>
                </a:cubicBezTo>
                <a:cubicBezTo>
                  <a:pt x="719" y="858"/>
                  <a:pt x="719" y="858"/>
                  <a:pt x="719" y="858"/>
                </a:cubicBezTo>
                <a:cubicBezTo>
                  <a:pt x="712" y="858"/>
                  <a:pt x="712" y="858"/>
                  <a:pt x="712" y="858"/>
                </a:cubicBezTo>
                <a:cubicBezTo>
                  <a:pt x="712" y="808"/>
                  <a:pt x="712" y="808"/>
                  <a:pt x="712" y="808"/>
                </a:cubicBezTo>
                <a:cubicBezTo>
                  <a:pt x="708" y="808"/>
                  <a:pt x="708" y="808"/>
                  <a:pt x="708" y="808"/>
                </a:cubicBezTo>
                <a:cubicBezTo>
                  <a:pt x="708" y="823"/>
                  <a:pt x="708" y="823"/>
                  <a:pt x="708" y="823"/>
                </a:cubicBezTo>
                <a:cubicBezTo>
                  <a:pt x="692" y="823"/>
                  <a:pt x="692" y="823"/>
                  <a:pt x="692" y="823"/>
                </a:cubicBezTo>
                <a:cubicBezTo>
                  <a:pt x="692" y="813"/>
                  <a:pt x="692" y="813"/>
                  <a:pt x="692" y="813"/>
                </a:cubicBezTo>
                <a:cubicBezTo>
                  <a:pt x="689" y="813"/>
                  <a:pt x="689" y="813"/>
                  <a:pt x="689" y="813"/>
                </a:cubicBezTo>
                <a:cubicBezTo>
                  <a:pt x="689" y="858"/>
                  <a:pt x="689" y="858"/>
                  <a:pt x="689" y="858"/>
                </a:cubicBezTo>
                <a:cubicBezTo>
                  <a:pt x="680" y="858"/>
                  <a:pt x="680" y="858"/>
                  <a:pt x="680" y="858"/>
                </a:cubicBezTo>
                <a:cubicBezTo>
                  <a:pt x="680" y="931"/>
                  <a:pt x="680" y="931"/>
                  <a:pt x="680" y="931"/>
                </a:cubicBezTo>
                <a:cubicBezTo>
                  <a:pt x="665" y="931"/>
                  <a:pt x="665" y="931"/>
                  <a:pt x="665" y="931"/>
                </a:cubicBezTo>
                <a:cubicBezTo>
                  <a:pt x="665" y="858"/>
                  <a:pt x="665" y="858"/>
                  <a:pt x="665" y="858"/>
                </a:cubicBezTo>
                <a:cubicBezTo>
                  <a:pt x="658" y="858"/>
                  <a:pt x="658" y="858"/>
                  <a:pt x="658" y="858"/>
                </a:cubicBezTo>
                <a:cubicBezTo>
                  <a:pt x="658" y="808"/>
                  <a:pt x="658" y="808"/>
                  <a:pt x="658" y="808"/>
                </a:cubicBezTo>
                <a:cubicBezTo>
                  <a:pt x="654" y="808"/>
                  <a:pt x="654" y="808"/>
                  <a:pt x="654" y="808"/>
                </a:cubicBezTo>
                <a:cubicBezTo>
                  <a:pt x="654" y="823"/>
                  <a:pt x="654" y="823"/>
                  <a:pt x="654" y="823"/>
                </a:cubicBezTo>
                <a:cubicBezTo>
                  <a:pt x="638" y="823"/>
                  <a:pt x="638" y="823"/>
                  <a:pt x="638" y="823"/>
                </a:cubicBezTo>
                <a:cubicBezTo>
                  <a:pt x="638" y="813"/>
                  <a:pt x="638" y="813"/>
                  <a:pt x="638" y="813"/>
                </a:cubicBezTo>
                <a:cubicBezTo>
                  <a:pt x="634" y="813"/>
                  <a:pt x="634" y="813"/>
                  <a:pt x="634" y="813"/>
                </a:cubicBezTo>
                <a:cubicBezTo>
                  <a:pt x="634" y="858"/>
                  <a:pt x="634" y="858"/>
                  <a:pt x="634" y="858"/>
                </a:cubicBezTo>
                <a:cubicBezTo>
                  <a:pt x="625" y="858"/>
                  <a:pt x="625" y="858"/>
                  <a:pt x="625" y="858"/>
                </a:cubicBezTo>
                <a:cubicBezTo>
                  <a:pt x="625" y="931"/>
                  <a:pt x="625" y="931"/>
                  <a:pt x="625" y="931"/>
                </a:cubicBezTo>
                <a:cubicBezTo>
                  <a:pt x="611" y="931"/>
                  <a:pt x="611" y="931"/>
                  <a:pt x="611" y="931"/>
                </a:cubicBezTo>
                <a:cubicBezTo>
                  <a:pt x="611" y="858"/>
                  <a:pt x="611" y="858"/>
                  <a:pt x="611" y="858"/>
                </a:cubicBezTo>
                <a:cubicBezTo>
                  <a:pt x="604" y="858"/>
                  <a:pt x="604" y="858"/>
                  <a:pt x="604" y="858"/>
                </a:cubicBezTo>
                <a:cubicBezTo>
                  <a:pt x="604" y="808"/>
                  <a:pt x="604" y="808"/>
                  <a:pt x="604" y="808"/>
                </a:cubicBezTo>
                <a:cubicBezTo>
                  <a:pt x="600" y="808"/>
                  <a:pt x="600" y="808"/>
                  <a:pt x="600" y="808"/>
                </a:cubicBezTo>
                <a:cubicBezTo>
                  <a:pt x="600" y="823"/>
                  <a:pt x="600" y="823"/>
                  <a:pt x="600" y="823"/>
                </a:cubicBezTo>
                <a:cubicBezTo>
                  <a:pt x="584" y="823"/>
                  <a:pt x="584" y="823"/>
                  <a:pt x="584" y="823"/>
                </a:cubicBezTo>
                <a:cubicBezTo>
                  <a:pt x="584" y="813"/>
                  <a:pt x="584" y="813"/>
                  <a:pt x="584" y="813"/>
                </a:cubicBezTo>
                <a:cubicBezTo>
                  <a:pt x="580" y="813"/>
                  <a:pt x="580" y="813"/>
                  <a:pt x="580" y="813"/>
                </a:cubicBezTo>
                <a:cubicBezTo>
                  <a:pt x="580" y="858"/>
                  <a:pt x="580" y="858"/>
                  <a:pt x="580" y="858"/>
                </a:cubicBezTo>
                <a:cubicBezTo>
                  <a:pt x="571" y="858"/>
                  <a:pt x="571" y="858"/>
                  <a:pt x="571" y="858"/>
                </a:cubicBezTo>
                <a:cubicBezTo>
                  <a:pt x="571" y="931"/>
                  <a:pt x="571" y="931"/>
                  <a:pt x="571" y="931"/>
                </a:cubicBezTo>
                <a:cubicBezTo>
                  <a:pt x="548" y="931"/>
                  <a:pt x="548" y="931"/>
                  <a:pt x="548" y="931"/>
                </a:cubicBezTo>
                <a:cubicBezTo>
                  <a:pt x="548" y="736"/>
                  <a:pt x="548" y="736"/>
                  <a:pt x="548" y="736"/>
                </a:cubicBezTo>
                <a:cubicBezTo>
                  <a:pt x="480" y="736"/>
                  <a:pt x="480" y="736"/>
                  <a:pt x="480" y="736"/>
                </a:cubicBezTo>
                <a:cubicBezTo>
                  <a:pt x="480" y="635"/>
                  <a:pt x="480" y="635"/>
                  <a:pt x="480" y="635"/>
                </a:cubicBezTo>
                <a:cubicBezTo>
                  <a:pt x="461" y="635"/>
                  <a:pt x="461" y="635"/>
                  <a:pt x="461" y="635"/>
                </a:cubicBezTo>
                <a:cubicBezTo>
                  <a:pt x="461" y="449"/>
                  <a:pt x="461" y="449"/>
                  <a:pt x="461" y="449"/>
                </a:cubicBezTo>
                <a:cubicBezTo>
                  <a:pt x="556" y="450"/>
                  <a:pt x="556" y="450"/>
                  <a:pt x="556" y="450"/>
                </a:cubicBezTo>
                <a:cubicBezTo>
                  <a:pt x="718" y="438"/>
                  <a:pt x="718" y="438"/>
                  <a:pt x="718" y="438"/>
                </a:cubicBezTo>
                <a:cubicBezTo>
                  <a:pt x="718" y="539"/>
                  <a:pt x="718" y="539"/>
                  <a:pt x="718" y="539"/>
                </a:cubicBezTo>
                <a:cubicBezTo>
                  <a:pt x="673" y="539"/>
                  <a:pt x="673" y="539"/>
                  <a:pt x="673" y="539"/>
                </a:cubicBezTo>
                <a:cubicBezTo>
                  <a:pt x="673" y="557"/>
                  <a:pt x="681" y="574"/>
                  <a:pt x="692" y="585"/>
                </a:cubicBezTo>
                <a:cubicBezTo>
                  <a:pt x="692" y="598"/>
                  <a:pt x="700" y="609"/>
                  <a:pt x="709" y="613"/>
                </a:cubicBezTo>
                <a:cubicBezTo>
                  <a:pt x="709" y="639"/>
                  <a:pt x="709" y="639"/>
                  <a:pt x="709" y="639"/>
                </a:cubicBezTo>
                <a:cubicBezTo>
                  <a:pt x="709" y="650"/>
                  <a:pt x="714" y="659"/>
                  <a:pt x="722" y="663"/>
                </a:cubicBezTo>
                <a:cubicBezTo>
                  <a:pt x="726" y="665"/>
                  <a:pt x="729" y="666"/>
                  <a:pt x="733" y="666"/>
                </a:cubicBezTo>
                <a:cubicBezTo>
                  <a:pt x="739" y="666"/>
                  <a:pt x="745" y="664"/>
                  <a:pt x="749" y="659"/>
                </a:cubicBezTo>
                <a:cubicBezTo>
                  <a:pt x="754" y="653"/>
                  <a:pt x="756" y="643"/>
                  <a:pt x="753" y="632"/>
                </a:cubicBezTo>
                <a:cubicBezTo>
                  <a:pt x="742" y="637"/>
                  <a:pt x="742" y="637"/>
                  <a:pt x="742" y="637"/>
                </a:cubicBezTo>
                <a:cubicBezTo>
                  <a:pt x="744" y="642"/>
                  <a:pt x="743" y="646"/>
                  <a:pt x="741" y="648"/>
                </a:cubicBezTo>
                <a:cubicBezTo>
                  <a:pt x="738" y="652"/>
                  <a:pt x="732" y="653"/>
                  <a:pt x="727" y="650"/>
                </a:cubicBezTo>
                <a:cubicBezTo>
                  <a:pt x="724" y="648"/>
                  <a:pt x="721" y="645"/>
                  <a:pt x="721" y="639"/>
                </a:cubicBezTo>
                <a:cubicBezTo>
                  <a:pt x="721" y="614"/>
                  <a:pt x="721" y="614"/>
                  <a:pt x="721" y="614"/>
                </a:cubicBezTo>
                <a:cubicBezTo>
                  <a:pt x="732" y="612"/>
                  <a:pt x="741" y="601"/>
                  <a:pt x="743" y="587"/>
                </a:cubicBezTo>
                <a:cubicBezTo>
                  <a:pt x="756" y="577"/>
                  <a:pt x="764" y="559"/>
                  <a:pt x="764" y="539"/>
                </a:cubicBezTo>
                <a:cubicBezTo>
                  <a:pt x="728" y="539"/>
                  <a:pt x="728" y="539"/>
                  <a:pt x="728" y="539"/>
                </a:cubicBezTo>
                <a:cubicBezTo>
                  <a:pt x="728" y="381"/>
                  <a:pt x="728" y="381"/>
                  <a:pt x="728" y="381"/>
                </a:cubicBezTo>
                <a:cubicBezTo>
                  <a:pt x="723" y="381"/>
                  <a:pt x="723" y="381"/>
                  <a:pt x="723" y="381"/>
                </a:cubicBezTo>
                <a:cubicBezTo>
                  <a:pt x="723" y="381"/>
                  <a:pt x="723" y="381"/>
                  <a:pt x="723" y="381"/>
                </a:cubicBezTo>
                <a:cubicBezTo>
                  <a:pt x="567" y="370"/>
                  <a:pt x="567" y="370"/>
                  <a:pt x="567" y="370"/>
                </a:cubicBezTo>
                <a:cubicBezTo>
                  <a:pt x="463" y="370"/>
                  <a:pt x="463" y="370"/>
                  <a:pt x="463" y="370"/>
                </a:cubicBezTo>
                <a:cubicBezTo>
                  <a:pt x="457" y="240"/>
                  <a:pt x="457" y="240"/>
                  <a:pt x="457" y="240"/>
                </a:cubicBezTo>
                <a:cubicBezTo>
                  <a:pt x="457" y="240"/>
                  <a:pt x="457" y="240"/>
                  <a:pt x="457" y="240"/>
                </a:cubicBezTo>
                <a:cubicBezTo>
                  <a:pt x="457" y="240"/>
                  <a:pt x="457" y="240"/>
                  <a:pt x="457" y="240"/>
                </a:cubicBezTo>
                <a:cubicBezTo>
                  <a:pt x="409" y="240"/>
                  <a:pt x="409" y="240"/>
                  <a:pt x="409" y="240"/>
                </a:cubicBezTo>
                <a:cubicBezTo>
                  <a:pt x="409" y="248"/>
                  <a:pt x="409" y="248"/>
                  <a:pt x="409" y="248"/>
                </a:cubicBezTo>
                <a:cubicBezTo>
                  <a:pt x="404" y="370"/>
                  <a:pt x="404" y="370"/>
                  <a:pt x="404" y="370"/>
                </a:cubicBezTo>
                <a:cubicBezTo>
                  <a:pt x="139" y="370"/>
                  <a:pt x="139" y="370"/>
                  <a:pt x="139" y="370"/>
                </a:cubicBezTo>
                <a:cubicBezTo>
                  <a:pt x="139" y="383"/>
                  <a:pt x="139" y="383"/>
                  <a:pt x="139" y="383"/>
                </a:cubicBezTo>
                <a:cubicBezTo>
                  <a:pt x="139" y="383"/>
                  <a:pt x="139" y="383"/>
                  <a:pt x="139" y="383"/>
                </a:cubicBezTo>
                <a:cubicBezTo>
                  <a:pt x="139" y="436"/>
                  <a:pt x="139" y="436"/>
                  <a:pt x="139" y="436"/>
                </a:cubicBezTo>
                <a:cubicBezTo>
                  <a:pt x="139" y="436"/>
                  <a:pt x="139" y="436"/>
                  <a:pt x="139" y="436"/>
                </a:cubicBezTo>
                <a:cubicBezTo>
                  <a:pt x="139" y="449"/>
                  <a:pt x="139" y="449"/>
                  <a:pt x="139" y="449"/>
                </a:cubicBezTo>
                <a:cubicBezTo>
                  <a:pt x="351" y="449"/>
                  <a:pt x="351" y="449"/>
                  <a:pt x="351" y="449"/>
                </a:cubicBezTo>
                <a:cubicBezTo>
                  <a:pt x="399" y="511"/>
                  <a:pt x="399" y="511"/>
                  <a:pt x="399" y="511"/>
                </a:cubicBezTo>
                <a:cubicBezTo>
                  <a:pt x="399" y="635"/>
                  <a:pt x="399" y="635"/>
                  <a:pt x="399" y="635"/>
                </a:cubicBezTo>
                <a:cubicBezTo>
                  <a:pt x="377" y="635"/>
                  <a:pt x="377" y="635"/>
                  <a:pt x="377" y="635"/>
                </a:cubicBezTo>
                <a:cubicBezTo>
                  <a:pt x="377" y="736"/>
                  <a:pt x="377" y="736"/>
                  <a:pt x="377" y="736"/>
                </a:cubicBezTo>
                <a:cubicBezTo>
                  <a:pt x="270" y="736"/>
                  <a:pt x="270" y="736"/>
                  <a:pt x="270" y="736"/>
                </a:cubicBezTo>
                <a:cubicBezTo>
                  <a:pt x="270" y="1072"/>
                  <a:pt x="270" y="1072"/>
                  <a:pt x="270" y="1072"/>
                </a:cubicBezTo>
                <a:cubicBezTo>
                  <a:pt x="0" y="1072"/>
                  <a:pt x="0" y="1072"/>
                  <a:pt x="0" y="1072"/>
                </a:cubicBezTo>
                <a:cubicBezTo>
                  <a:pt x="0" y="2046"/>
                  <a:pt x="0" y="2046"/>
                  <a:pt x="0" y="2046"/>
                </a:cubicBezTo>
                <a:cubicBezTo>
                  <a:pt x="2361" y="2046"/>
                  <a:pt x="2361" y="2046"/>
                  <a:pt x="2361" y="2046"/>
                </a:cubicBezTo>
                <a:lnTo>
                  <a:pt x="2361" y="1072"/>
                </a:lnTo>
                <a:close/>
                <a:moveTo>
                  <a:pt x="2003" y="460"/>
                </a:moveTo>
                <a:cubicBezTo>
                  <a:pt x="1960" y="460"/>
                  <a:pt x="1960" y="460"/>
                  <a:pt x="1960" y="460"/>
                </a:cubicBezTo>
                <a:cubicBezTo>
                  <a:pt x="1960" y="447"/>
                  <a:pt x="1960" y="447"/>
                  <a:pt x="1960" y="447"/>
                </a:cubicBezTo>
                <a:cubicBezTo>
                  <a:pt x="2003" y="447"/>
                  <a:pt x="2003" y="447"/>
                  <a:pt x="2003" y="447"/>
                </a:cubicBezTo>
                <a:lnTo>
                  <a:pt x="2003" y="460"/>
                </a:lnTo>
                <a:close/>
                <a:moveTo>
                  <a:pt x="2003" y="401"/>
                </a:moveTo>
                <a:cubicBezTo>
                  <a:pt x="1960" y="401"/>
                  <a:pt x="1960" y="401"/>
                  <a:pt x="1960" y="401"/>
                </a:cubicBezTo>
                <a:cubicBezTo>
                  <a:pt x="1960" y="388"/>
                  <a:pt x="1960" y="388"/>
                  <a:pt x="1960" y="388"/>
                </a:cubicBezTo>
                <a:cubicBezTo>
                  <a:pt x="2003" y="388"/>
                  <a:pt x="2003" y="388"/>
                  <a:pt x="2003" y="388"/>
                </a:cubicBezTo>
                <a:lnTo>
                  <a:pt x="2003" y="401"/>
                </a:lnTo>
                <a:close/>
                <a:moveTo>
                  <a:pt x="2003" y="341"/>
                </a:moveTo>
                <a:cubicBezTo>
                  <a:pt x="1960" y="341"/>
                  <a:pt x="1960" y="341"/>
                  <a:pt x="1960" y="341"/>
                </a:cubicBezTo>
                <a:cubicBezTo>
                  <a:pt x="1960" y="328"/>
                  <a:pt x="1960" y="328"/>
                  <a:pt x="1960" y="328"/>
                </a:cubicBezTo>
                <a:cubicBezTo>
                  <a:pt x="2003" y="328"/>
                  <a:pt x="2003" y="328"/>
                  <a:pt x="2003" y="328"/>
                </a:cubicBezTo>
                <a:lnTo>
                  <a:pt x="2003" y="341"/>
                </a:lnTo>
                <a:close/>
                <a:moveTo>
                  <a:pt x="2003" y="282"/>
                </a:moveTo>
                <a:cubicBezTo>
                  <a:pt x="1960" y="282"/>
                  <a:pt x="1960" y="282"/>
                  <a:pt x="1960" y="282"/>
                </a:cubicBezTo>
                <a:cubicBezTo>
                  <a:pt x="1960" y="209"/>
                  <a:pt x="1960" y="209"/>
                  <a:pt x="1960" y="209"/>
                </a:cubicBezTo>
                <a:cubicBezTo>
                  <a:pt x="2003" y="209"/>
                  <a:pt x="2003" y="209"/>
                  <a:pt x="2003" y="209"/>
                </a:cubicBezTo>
                <a:lnTo>
                  <a:pt x="2003" y="282"/>
                </a:lnTo>
                <a:close/>
                <a:moveTo>
                  <a:pt x="1969" y="196"/>
                </a:moveTo>
                <a:cubicBezTo>
                  <a:pt x="1984" y="177"/>
                  <a:pt x="1984" y="177"/>
                  <a:pt x="1984" y="177"/>
                </a:cubicBezTo>
                <a:cubicBezTo>
                  <a:pt x="1999" y="196"/>
                  <a:pt x="1999" y="196"/>
                  <a:pt x="1999" y="196"/>
                </a:cubicBezTo>
                <a:lnTo>
                  <a:pt x="1969" y="196"/>
                </a:lnTo>
                <a:close/>
                <a:moveTo>
                  <a:pt x="2003" y="183"/>
                </a:moveTo>
                <a:cubicBezTo>
                  <a:pt x="1991" y="168"/>
                  <a:pt x="1991" y="168"/>
                  <a:pt x="1991" y="168"/>
                </a:cubicBezTo>
                <a:cubicBezTo>
                  <a:pt x="2003" y="154"/>
                  <a:pt x="2003" y="154"/>
                  <a:pt x="2003" y="154"/>
                </a:cubicBezTo>
                <a:lnTo>
                  <a:pt x="2003" y="183"/>
                </a:lnTo>
                <a:close/>
                <a:moveTo>
                  <a:pt x="1997" y="143"/>
                </a:moveTo>
                <a:cubicBezTo>
                  <a:pt x="1984" y="159"/>
                  <a:pt x="1984" y="159"/>
                  <a:pt x="1984" y="159"/>
                </a:cubicBezTo>
                <a:cubicBezTo>
                  <a:pt x="1971" y="143"/>
                  <a:pt x="1971" y="143"/>
                  <a:pt x="1971" y="143"/>
                </a:cubicBezTo>
                <a:lnTo>
                  <a:pt x="1997" y="143"/>
                </a:lnTo>
                <a:close/>
                <a:moveTo>
                  <a:pt x="1960" y="147"/>
                </a:moveTo>
                <a:cubicBezTo>
                  <a:pt x="1977" y="168"/>
                  <a:pt x="1977" y="168"/>
                  <a:pt x="1977" y="168"/>
                </a:cubicBezTo>
                <a:cubicBezTo>
                  <a:pt x="1960" y="189"/>
                  <a:pt x="1960" y="189"/>
                  <a:pt x="1960" y="189"/>
                </a:cubicBezTo>
                <a:cubicBezTo>
                  <a:pt x="1960" y="151"/>
                  <a:pt x="1960" y="151"/>
                  <a:pt x="1960" y="151"/>
                </a:cubicBezTo>
                <a:cubicBezTo>
                  <a:pt x="1960" y="151"/>
                  <a:pt x="1960" y="151"/>
                  <a:pt x="1960" y="151"/>
                </a:cubicBezTo>
                <a:lnTo>
                  <a:pt x="1960" y="147"/>
                </a:lnTo>
                <a:close/>
                <a:moveTo>
                  <a:pt x="1811" y="196"/>
                </a:moveTo>
                <a:cubicBezTo>
                  <a:pt x="1827" y="177"/>
                  <a:pt x="1827" y="177"/>
                  <a:pt x="1827" y="177"/>
                </a:cubicBezTo>
                <a:cubicBezTo>
                  <a:pt x="1842" y="196"/>
                  <a:pt x="1842" y="196"/>
                  <a:pt x="1842" y="196"/>
                </a:cubicBezTo>
                <a:lnTo>
                  <a:pt x="1811" y="196"/>
                </a:lnTo>
                <a:close/>
                <a:moveTo>
                  <a:pt x="1864" y="196"/>
                </a:moveTo>
                <a:cubicBezTo>
                  <a:pt x="1879" y="177"/>
                  <a:pt x="1879" y="177"/>
                  <a:pt x="1879" y="177"/>
                </a:cubicBezTo>
                <a:cubicBezTo>
                  <a:pt x="1894" y="196"/>
                  <a:pt x="1894" y="196"/>
                  <a:pt x="1894" y="196"/>
                </a:cubicBezTo>
                <a:lnTo>
                  <a:pt x="1864" y="196"/>
                </a:lnTo>
                <a:close/>
                <a:moveTo>
                  <a:pt x="1916" y="196"/>
                </a:moveTo>
                <a:cubicBezTo>
                  <a:pt x="1931" y="177"/>
                  <a:pt x="1931" y="177"/>
                  <a:pt x="1931" y="177"/>
                </a:cubicBezTo>
                <a:cubicBezTo>
                  <a:pt x="1946" y="196"/>
                  <a:pt x="1946" y="196"/>
                  <a:pt x="1946" y="196"/>
                </a:cubicBezTo>
                <a:lnTo>
                  <a:pt x="1916" y="196"/>
                </a:lnTo>
                <a:close/>
                <a:moveTo>
                  <a:pt x="1950" y="183"/>
                </a:moveTo>
                <a:cubicBezTo>
                  <a:pt x="1938" y="168"/>
                  <a:pt x="1938" y="168"/>
                  <a:pt x="1938" y="168"/>
                </a:cubicBezTo>
                <a:cubicBezTo>
                  <a:pt x="1950" y="154"/>
                  <a:pt x="1950" y="154"/>
                  <a:pt x="1950" y="154"/>
                </a:cubicBezTo>
                <a:lnTo>
                  <a:pt x="1950" y="183"/>
                </a:lnTo>
                <a:close/>
                <a:moveTo>
                  <a:pt x="1944" y="143"/>
                </a:moveTo>
                <a:cubicBezTo>
                  <a:pt x="1931" y="159"/>
                  <a:pt x="1931" y="159"/>
                  <a:pt x="1931" y="159"/>
                </a:cubicBezTo>
                <a:cubicBezTo>
                  <a:pt x="1919" y="143"/>
                  <a:pt x="1919" y="143"/>
                  <a:pt x="1919" y="143"/>
                </a:cubicBezTo>
                <a:lnTo>
                  <a:pt x="1944" y="143"/>
                </a:lnTo>
                <a:close/>
                <a:moveTo>
                  <a:pt x="1907" y="147"/>
                </a:moveTo>
                <a:cubicBezTo>
                  <a:pt x="1924" y="168"/>
                  <a:pt x="1924" y="168"/>
                  <a:pt x="1924" y="168"/>
                </a:cubicBezTo>
                <a:cubicBezTo>
                  <a:pt x="1907" y="189"/>
                  <a:pt x="1907" y="189"/>
                  <a:pt x="1907" y="189"/>
                </a:cubicBezTo>
                <a:lnTo>
                  <a:pt x="1907" y="147"/>
                </a:lnTo>
                <a:close/>
                <a:moveTo>
                  <a:pt x="1897" y="183"/>
                </a:moveTo>
                <a:cubicBezTo>
                  <a:pt x="1886" y="168"/>
                  <a:pt x="1886" y="168"/>
                  <a:pt x="1886" y="168"/>
                </a:cubicBezTo>
                <a:cubicBezTo>
                  <a:pt x="1897" y="154"/>
                  <a:pt x="1897" y="154"/>
                  <a:pt x="1897" y="154"/>
                </a:cubicBezTo>
                <a:lnTo>
                  <a:pt x="1897" y="183"/>
                </a:lnTo>
                <a:close/>
                <a:moveTo>
                  <a:pt x="1891" y="143"/>
                </a:moveTo>
                <a:cubicBezTo>
                  <a:pt x="1879" y="159"/>
                  <a:pt x="1879" y="159"/>
                  <a:pt x="1879" y="159"/>
                </a:cubicBezTo>
                <a:cubicBezTo>
                  <a:pt x="1866" y="143"/>
                  <a:pt x="1866" y="143"/>
                  <a:pt x="1866" y="143"/>
                </a:cubicBezTo>
                <a:lnTo>
                  <a:pt x="1891" y="143"/>
                </a:lnTo>
                <a:close/>
                <a:moveTo>
                  <a:pt x="1855" y="147"/>
                </a:moveTo>
                <a:cubicBezTo>
                  <a:pt x="1871" y="168"/>
                  <a:pt x="1871" y="168"/>
                  <a:pt x="1871" y="168"/>
                </a:cubicBezTo>
                <a:cubicBezTo>
                  <a:pt x="1855" y="189"/>
                  <a:pt x="1855" y="189"/>
                  <a:pt x="1855" y="189"/>
                </a:cubicBezTo>
                <a:lnTo>
                  <a:pt x="1855" y="147"/>
                </a:lnTo>
                <a:close/>
                <a:moveTo>
                  <a:pt x="1845" y="181"/>
                </a:moveTo>
                <a:cubicBezTo>
                  <a:pt x="1834" y="168"/>
                  <a:pt x="1834" y="168"/>
                  <a:pt x="1834" y="168"/>
                </a:cubicBezTo>
                <a:cubicBezTo>
                  <a:pt x="1845" y="154"/>
                  <a:pt x="1845" y="154"/>
                  <a:pt x="1845" y="154"/>
                </a:cubicBezTo>
                <a:lnTo>
                  <a:pt x="1845" y="181"/>
                </a:lnTo>
                <a:close/>
                <a:moveTo>
                  <a:pt x="1839" y="143"/>
                </a:moveTo>
                <a:cubicBezTo>
                  <a:pt x="1827" y="159"/>
                  <a:pt x="1827" y="159"/>
                  <a:pt x="1827" y="159"/>
                </a:cubicBezTo>
                <a:cubicBezTo>
                  <a:pt x="1814" y="143"/>
                  <a:pt x="1814" y="143"/>
                  <a:pt x="1814" y="143"/>
                </a:cubicBezTo>
                <a:lnTo>
                  <a:pt x="1839" y="143"/>
                </a:lnTo>
                <a:close/>
                <a:moveTo>
                  <a:pt x="1803" y="147"/>
                </a:moveTo>
                <a:cubicBezTo>
                  <a:pt x="1820" y="168"/>
                  <a:pt x="1820" y="168"/>
                  <a:pt x="1820" y="168"/>
                </a:cubicBezTo>
                <a:cubicBezTo>
                  <a:pt x="1803" y="189"/>
                  <a:pt x="1803" y="189"/>
                  <a:pt x="1803" y="189"/>
                </a:cubicBezTo>
                <a:lnTo>
                  <a:pt x="1803" y="147"/>
                </a:lnTo>
                <a:close/>
                <a:moveTo>
                  <a:pt x="1579" y="145"/>
                </a:moveTo>
                <a:cubicBezTo>
                  <a:pt x="1567" y="160"/>
                  <a:pt x="1567" y="160"/>
                  <a:pt x="1567" y="160"/>
                </a:cubicBezTo>
                <a:cubicBezTo>
                  <a:pt x="1556" y="146"/>
                  <a:pt x="1556" y="146"/>
                  <a:pt x="1556" y="146"/>
                </a:cubicBezTo>
                <a:lnTo>
                  <a:pt x="1579" y="145"/>
                </a:lnTo>
                <a:close/>
                <a:moveTo>
                  <a:pt x="1524" y="148"/>
                </a:moveTo>
                <a:cubicBezTo>
                  <a:pt x="1515" y="159"/>
                  <a:pt x="1515" y="159"/>
                  <a:pt x="1515" y="159"/>
                </a:cubicBezTo>
                <a:cubicBezTo>
                  <a:pt x="1507" y="149"/>
                  <a:pt x="1507" y="149"/>
                  <a:pt x="1507" y="149"/>
                </a:cubicBezTo>
                <a:lnTo>
                  <a:pt x="1524" y="148"/>
                </a:lnTo>
                <a:close/>
                <a:moveTo>
                  <a:pt x="1469" y="152"/>
                </a:moveTo>
                <a:cubicBezTo>
                  <a:pt x="1464" y="159"/>
                  <a:pt x="1464" y="159"/>
                  <a:pt x="1464" y="159"/>
                </a:cubicBezTo>
                <a:cubicBezTo>
                  <a:pt x="1459" y="152"/>
                  <a:pt x="1459" y="152"/>
                  <a:pt x="1459" y="152"/>
                </a:cubicBezTo>
                <a:lnTo>
                  <a:pt x="1469" y="152"/>
                </a:lnTo>
                <a:close/>
                <a:moveTo>
                  <a:pt x="1435" y="185"/>
                </a:moveTo>
                <a:cubicBezTo>
                  <a:pt x="1435" y="154"/>
                  <a:pt x="1435" y="154"/>
                  <a:pt x="1435" y="154"/>
                </a:cubicBezTo>
                <a:cubicBezTo>
                  <a:pt x="1445" y="153"/>
                  <a:pt x="1445" y="153"/>
                  <a:pt x="1445" y="153"/>
                </a:cubicBezTo>
                <a:cubicBezTo>
                  <a:pt x="1456" y="168"/>
                  <a:pt x="1456" y="168"/>
                  <a:pt x="1456" y="168"/>
                </a:cubicBezTo>
                <a:cubicBezTo>
                  <a:pt x="1443" y="185"/>
                  <a:pt x="1443" y="185"/>
                  <a:pt x="1443" y="185"/>
                </a:cubicBezTo>
                <a:lnTo>
                  <a:pt x="1435" y="185"/>
                </a:lnTo>
                <a:close/>
                <a:moveTo>
                  <a:pt x="1456" y="186"/>
                </a:moveTo>
                <a:cubicBezTo>
                  <a:pt x="1464" y="177"/>
                  <a:pt x="1464" y="177"/>
                  <a:pt x="1464" y="177"/>
                </a:cubicBezTo>
                <a:cubicBezTo>
                  <a:pt x="1472" y="188"/>
                  <a:pt x="1472" y="188"/>
                  <a:pt x="1472" y="188"/>
                </a:cubicBezTo>
                <a:lnTo>
                  <a:pt x="1456" y="186"/>
                </a:lnTo>
                <a:close/>
                <a:moveTo>
                  <a:pt x="1481" y="181"/>
                </a:moveTo>
                <a:cubicBezTo>
                  <a:pt x="1471" y="168"/>
                  <a:pt x="1471" y="168"/>
                  <a:pt x="1471" y="168"/>
                </a:cubicBezTo>
                <a:cubicBezTo>
                  <a:pt x="1481" y="154"/>
                  <a:pt x="1481" y="154"/>
                  <a:pt x="1481" y="154"/>
                </a:cubicBezTo>
                <a:lnTo>
                  <a:pt x="1481" y="181"/>
                </a:lnTo>
                <a:close/>
                <a:moveTo>
                  <a:pt x="1492" y="189"/>
                </a:moveTo>
                <a:cubicBezTo>
                  <a:pt x="1492" y="150"/>
                  <a:pt x="1492" y="150"/>
                  <a:pt x="1492" y="150"/>
                </a:cubicBezTo>
                <a:cubicBezTo>
                  <a:pt x="1494" y="150"/>
                  <a:pt x="1494" y="150"/>
                  <a:pt x="1494" y="150"/>
                </a:cubicBezTo>
                <a:cubicBezTo>
                  <a:pt x="1508" y="168"/>
                  <a:pt x="1508" y="168"/>
                  <a:pt x="1508" y="168"/>
                </a:cubicBezTo>
                <a:cubicBezTo>
                  <a:pt x="1492" y="189"/>
                  <a:pt x="1492" y="189"/>
                  <a:pt x="1492" y="189"/>
                </a:cubicBezTo>
                <a:close/>
                <a:moveTo>
                  <a:pt x="1505" y="190"/>
                </a:moveTo>
                <a:cubicBezTo>
                  <a:pt x="1515" y="177"/>
                  <a:pt x="1515" y="177"/>
                  <a:pt x="1515" y="177"/>
                </a:cubicBezTo>
                <a:cubicBezTo>
                  <a:pt x="1527" y="192"/>
                  <a:pt x="1527" y="192"/>
                  <a:pt x="1527" y="192"/>
                </a:cubicBezTo>
                <a:lnTo>
                  <a:pt x="1505" y="190"/>
                </a:lnTo>
                <a:close/>
                <a:moveTo>
                  <a:pt x="1533" y="182"/>
                </a:moveTo>
                <a:cubicBezTo>
                  <a:pt x="1523" y="168"/>
                  <a:pt x="1523" y="168"/>
                  <a:pt x="1523" y="168"/>
                </a:cubicBezTo>
                <a:cubicBezTo>
                  <a:pt x="1533" y="155"/>
                  <a:pt x="1533" y="155"/>
                  <a:pt x="1533" y="155"/>
                </a:cubicBezTo>
                <a:lnTo>
                  <a:pt x="1533" y="182"/>
                </a:lnTo>
                <a:close/>
                <a:moveTo>
                  <a:pt x="1543" y="149"/>
                </a:moveTo>
                <a:cubicBezTo>
                  <a:pt x="1560" y="169"/>
                  <a:pt x="1560" y="169"/>
                  <a:pt x="1560" y="169"/>
                </a:cubicBezTo>
                <a:cubicBezTo>
                  <a:pt x="1543" y="190"/>
                  <a:pt x="1543" y="190"/>
                  <a:pt x="1543" y="190"/>
                </a:cubicBezTo>
                <a:lnTo>
                  <a:pt x="1543" y="149"/>
                </a:lnTo>
                <a:close/>
                <a:moveTo>
                  <a:pt x="1555" y="194"/>
                </a:moveTo>
                <a:cubicBezTo>
                  <a:pt x="1567" y="178"/>
                  <a:pt x="1567" y="178"/>
                  <a:pt x="1567" y="178"/>
                </a:cubicBezTo>
                <a:cubicBezTo>
                  <a:pt x="1583" y="196"/>
                  <a:pt x="1583" y="196"/>
                  <a:pt x="1583" y="196"/>
                </a:cubicBezTo>
                <a:lnTo>
                  <a:pt x="1555" y="194"/>
                </a:lnTo>
                <a:close/>
                <a:moveTo>
                  <a:pt x="1586" y="182"/>
                </a:moveTo>
                <a:cubicBezTo>
                  <a:pt x="1575" y="168"/>
                  <a:pt x="1575" y="168"/>
                  <a:pt x="1575" y="168"/>
                </a:cubicBezTo>
                <a:cubicBezTo>
                  <a:pt x="1586" y="154"/>
                  <a:pt x="1586" y="154"/>
                  <a:pt x="1586" y="154"/>
                </a:cubicBezTo>
                <a:lnTo>
                  <a:pt x="1586" y="182"/>
                </a:lnTo>
                <a:close/>
                <a:moveTo>
                  <a:pt x="1684" y="143"/>
                </a:moveTo>
                <a:cubicBezTo>
                  <a:pt x="1672" y="159"/>
                  <a:pt x="1672" y="159"/>
                  <a:pt x="1672" y="159"/>
                </a:cubicBezTo>
                <a:cubicBezTo>
                  <a:pt x="1659" y="143"/>
                  <a:pt x="1659" y="143"/>
                  <a:pt x="1659" y="143"/>
                </a:cubicBezTo>
                <a:lnTo>
                  <a:pt x="1684" y="143"/>
                </a:lnTo>
                <a:close/>
                <a:moveTo>
                  <a:pt x="1632" y="143"/>
                </a:moveTo>
                <a:cubicBezTo>
                  <a:pt x="1620" y="158"/>
                  <a:pt x="1620" y="158"/>
                  <a:pt x="1620" y="158"/>
                </a:cubicBezTo>
                <a:cubicBezTo>
                  <a:pt x="1608" y="143"/>
                  <a:pt x="1608" y="143"/>
                  <a:pt x="1608" y="143"/>
                </a:cubicBezTo>
                <a:lnTo>
                  <a:pt x="1632" y="143"/>
                </a:lnTo>
                <a:close/>
                <a:moveTo>
                  <a:pt x="1596" y="146"/>
                </a:moveTo>
                <a:cubicBezTo>
                  <a:pt x="1613" y="167"/>
                  <a:pt x="1613" y="167"/>
                  <a:pt x="1613" y="167"/>
                </a:cubicBezTo>
                <a:cubicBezTo>
                  <a:pt x="1596" y="188"/>
                  <a:pt x="1596" y="188"/>
                  <a:pt x="1596" y="188"/>
                </a:cubicBezTo>
                <a:lnTo>
                  <a:pt x="1596" y="146"/>
                </a:lnTo>
                <a:close/>
                <a:moveTo>
                  <a:pt x="1604" y="196"/>
                </a:moveTo>
                <a:cubicBezTo>
                  <a:pt x="1620" y="176"/>
                  <a:pt x="1620" y="176"/>
                  <a:pt x="1620" y="176"/>
                </a:cubicBezTo>
                <a:cubicBezTo>
                  <a:pt x="1636" y="196"/>
                  <a:pt x="1636" y="196"/>
                  <a:pt x="1636" y="196"/>
                </a:cubicBezTo>
                <a:lnTo>
                  <a:pt x="1604" y="196"/>
                </a:lnTo>
                <a:close/>
                <a:moveTo>
                  <a:pt x="1638" y="181"/>
                </a:moveTo>
                <a:cubicBezTo>
                  <a:pt x="1627" y="167"/>
                  <a:pt x="1627" y="167"/>
                  <a:pt x="1627" y="167"/>
                </a:cubicBezTo>
                <a:cubicBezTo>
                  <a:pt x="1638" y="154"/>
                  <a:pt x="1638" y="154"/>
                  <a:pt x="1638" y="154"/>
                </a:cubicBezTo>
                <a:lnTo>
                  <a:pt x="1638" y="181"/>
                </a:lnTo>
                <a:close/>
                <a:moveTo>
                  <a:pt x="1648" y="147"/>
                </a:moveTo>
                <a:cubicBezTo>
                  <a:pt x="1664" y="168"/>
                  <a:pt x="1664" y="168"/>
                  <a:pt x="1664" y="168"/>
                </a:cubicBezTo>
                <a:cubicBezTo>
                  <a:pt x="1648" y="189"/>
                  <a:pt x="1648" y="189"/>
                  <a:pt x="1648" y="189"/>
                </a:cubicBezTo>
                <a:lnTo>
                  <a:pt x="1648" y="147"/>
                </a:lnTo>
                <a:close/>
                <a:moveTo>
                  <a:pt x="1656" y="196"/>
                </a:moveTo>
                <a:cubicBezTo>
                  <a:pt x="1672" y="177"/>
                  <a:pt x="1672" y="177"/>
                  <a:pt x="1672" y="177"/>
                </a:cubicBezTo>
                <a:cubicBezTo>
                  <a:pt x="1687" y="196"/>
                  <a:pt x="1687" y="196"/>
                  <a:pt x="1687" y="196"/>
                </a:cubicBezTo>
                <a:lnTo>
                  <a:pt x="1656" y="196"/>
                </a:lnTo>
                <a:close/>
                <a:moveTo>
                  <a:pt x="1689" y="181"/>
                </a:moveTo>
                <a:cubicBezTo>
                  <a:pt x="1679" y="168"/>
                  <a:pt x="1679" y="168"/>
                  <a:pt x="1679" y="168"/>
                </a:cubicBezTo>
                <a:cubicBezTo>
                  <a:pt x="1689" y="154"/>
                  <a:pt x="1689" y="154"/>
                  <a:pt x="1689" y="154"/>
                </a:cubicBezTo>
                <a:lnTo>
                  <a:pt x="1689" y="181"/>
                </a:lnTo>
                <a:close/>
                <a:moveTo>
                  <a:pt x="465" y="436"/>
                </a:moveTo>
                <a:cubicBezTo>
                  <a:pt x="481" y="417"/>
                  <a:pt x="481" y="417"/>
                  <a:pt x="481" y="417"/>
                </a:cubicBezTo>
                <a:cubicBezTo>
                  <a:pt x="496" y="436"/>
                  <a:pt x="496" y="436"/>
                  <a:pt x="496" y="436"/>
                </a:cubicBezTo>
                <a:lnTo>
                  <a:pt x="465" y="436"/>
                </a:lnTo>
                <a:close/>
                <a:moveTo>
                  <a:pt x="517" y="436"/>
                </a:moveTo>
                <a:cubicBezTo>
                  <a:pt x="533" y="416"/>
                  <a:pt x="533" y="416"/>
                  <a:pt x="533" y="416"/>
                </a:cubicBezTo>
                <a:cubicBezTo>
                  <a:pt x="548" y="436"/>
                  <a:pt x="548" y="436"/>
                  <a:pt x="548" y="436"/>
                </a:cubicBezTo>
                <a:lnTo>
                  <a:pt x="517" y="436"/>
                </a:lnTo>
                <a:close/>
                <a:moveTo>
                  <a:pt x="570" y="436"/>
                </a:moveTo>
                <a:cubicBezTo>
                  <a:pt x="585" y="418"/>
                  <a:pt x="585" y="418"/>
                  <a:pt x="585" y="418"/>
                </a:cubicBezTo>
                <a:cubicBezTo>
                  <a:pt x="598" y="434"/>
                  <a:pt x="598" y="434"/>
                  <a:pt x="598" y="434"/>
                </a:cubicBezTo>
                <a:lnTo>
                  <a:pt x="570" y="436"/>
                </a:lnTo>
                <a:close/>
                <a:moveTo>
                  <a:pt x="626" y="432"/>
                </a:moveTo>
                <a:cubicBezTo>
                  <a:pt x="637" y="417"/>
                  <a:pt x="637" y="417"/>
                  <a:pt x="637" y="417"/>
                </a:cubicBezTo>
                <a:cubicBezTo>
                  <a:pt x="647" y="430"/>
                  <a:pt x="647" y="430"/>
                  <a:pt x="647" y="430"/>
                </a:cubicBezTo>
                <a:lnTo>
                  <a:pt x="626" y="432"/>
                </a:lnTo>
                <a:close/>
                <a:moveTo>
                  <a:pt x="680" y="428"/>
                </a:moveTo>
                <a:cubicBezTo>
                  <a:pt x="689" y="417"/>
                  <a:pt x="689" y="417"/>
                  <a:pt x="689" y="417"/>
                </a:cubicBezTo>
                <a:cubicBezTo>
                  <a:pt x="696" y="426"/>
                  <a:pt x="696" y="426"/>
                  <a:pt x="696" y="426"/>
                </a:cubicBezTo>
                <a:lnTo>
                  <a:pt x="680" y="428"/>
                </a:lnTo>
                <a:close/>
                <a:moveTo>
                  <a:pt x="708" y="393"/>
                </a:moveTo>
                <a:cubicBezTo>
                  <a:pt x="718" y="394"/>
                  <a:pt x="718" y="394"/>
                  <a:pt x="718" y="394"/>
                </a:cubicBezTo>
                <a:cubicBezTo>
                  <a:pt x="718" y="425"/>
                  <a:pt x="718" y="425"/>
                  <a:pt x="718" y="425"/>
                </a:cubicBezTo>
                <a:cubicBezTo>
                  <a:pt x="710" y="425"/>
                  <a:pt x="710" y="425"/>
                  <a:pt x="710" y="425"/>
                </a:cubicBezTo>
                <a:cubicBezTo>
                  <a:pt x="696" y="408"/>
                  <a:pt x="696" y="408"/>
                  <a:pt x="696" y="408"/>
                </a:cubicBezTo>
                <a:lnTo>
                  <a:pt x="708" y="393"/>
                </a:lnTo>
                <a:close/>
                <a:moveTo>
                  <a:pt x="694" y="392"/>
                </a:moveTo>
                <a:cubicBezTo>
                  <a:pt x="689" y="399"/>
                  <a:pt x="689" y="399"/>
                  <a:pt x="689" y="399"/>
                </a:cubicBezTo>
                <a:cubicBezTo>
                  <a:pt x="683" y="392"/>
                  <a:pt x="683" y="392"/>
                  <a:pt x="683" y="392"/>
                </a:cubicBezTo>
                <a:lnTo>
                  <a:pt x="694" y="392"/>
                </a:lnTo>
                <a:close/>
                <a:moveTo>
                  <a:pt x="671" y="394"/>
                </a:moveTo>
                <a:cubicBezTo>
                  <a:pt x="682" y="408"/>
                  <a:pt x="682" y="408"/>
                  <a:pt x="682" y="408"/>
                </a:cubicBezTo>
                <a:cubicBezTo>
                  <a:pt x="671" y="421"/>
                  <a:pt x="671" y="421"/>
                  <a:pt x="671" y="421"/>
                </a:cubicBezTo>
                <a:lnTo>
                  <a:pt x="671" y="394"/>
                </a:lnTo>
                <a:close/>
                <a:moveTo>
                  <a:pt x="661" y="390"/>
                </a:moveTo>
                <a:cubicBezTo>
                  <a:pt x="661" y="429"/>
                  <a:pt x="661" y="429"/>
                  <a:pt x="661" y="429"/>
                </a:cubicBezTo>
                <a:cubicBezTo>
                  <a:pt x="661" y="429"/>
                  <a:pt x="661" y="429"/>
                  <a:pt x="661" y="429"/>
                </a:cubicBezTo>
                <a:cubicBezTo>
                  <a:pt x="644" y="408"/>
                  <a:pt x="644" y="408"/>
                  <a:pt x="644" y="408"/>
                </a:cubicBezTo>
                <a:cubicBezTo>
                  <a:pt x="659" y="390"/>
                  <a:pt x="659" y="390"/>
                  <a:pt x="659" y="390"/>
                </a:cubicBezTo>
                <a:lnTo>
                  <a:pt x="661" y="390"/>
                </a:lnTo>
                <a:close/>
                <a:moveTo>
                  <a:pt x="645" y="389"/>
                </a:moveTo>
                <a:cubicBezTo>
                  <a:pt x="637" y="399"/>
                  <a:pt x="637" y="399"/>
                  <a:pt x="637" y="399"/>
                </a:cubicBezTo>
                <a:cubicBezTo>
                  <a:pt x="628" y="388"/>
                  <a:pt x="628" y="388"/>
                  <a:pt x="628" y="388"/>
                </a:cubicBezTo>
                <a:lnTo>
                  <a:pt x="645" y="389"/>
                </a:lnTo>
                <a:close/>
                <a:moveTo>
                  <a:pt x="619" y="395"/>
                </a:moveTo>
                <a:cubicBezTo>
                  <a:pt x="630" y="408"/>
                  <a:pt x="630" y="408"/>
                  <a:pt x="630" y="408"/>
                </a:cubicBezTo>
                <a:cubicBezTo>
                  <a:pt x="619" y="422"/>
                  <a:pt x="619" y="422"/>
                  <a:pt x="619" y="422"/>
                </a:cubicBezTo>
                <a:lnTo>
                  <a:pt x="619" y="395"/>
                </a:lnTo>
                <a:close/>
                <a:moveTo>
                  <a:pt x="609" y="430"/>
                </a:moveTo>
                <a:cubicBezTo>
                  <a:pt x="592" y="409"/>
                  <a:pt x="592" y="409"/>
                  <a:pt x="592" y="409"/>
                </a:cubicBezTo>
                <a:cubicBezTo>
                  <a:pt x="609" y="389"/>
                  <a:pt x="609" y="389"/>
                  <a:pt x="609" y="389"/>
                </a:cubicBezTo>
                <a:lnTo>
                  <a:pt x="609" y="430"/>
                </a:lnTo>
                <a:close/>
                <a:moveTo>
                  <a:pt x="597" y="386"/>
                </a:moveTo>
                <a:cubicBezTo>
                  <a:pt x="585" y="400"/>
                  <a:pt x="585" y="400"/>
                  <a:pt x="585" y="400"/>
                </a:cubicBezTo>
                <a:cubicBezTo>
                  <a:pt x="573" y="385"/>
                  <a:pt x="573" y="385"/>
                  <a:pt x="573" y="385"/>
                </a:cubicBezTo>
                <a:lnTo>
                  <a:pt x="597" y="386"/>
                </a:lnTo>
                <a:close/>
                <a:moveTo>
                  <a:pt x="566" y="394"/>
                </a:moveTo>
                <a:cubicBezTo>
                  <a:pt x="578" y="408"/>
                  <a:pt x="578" y="408"/>
                  <a:pt x="578" y="408"/>
                </a:cubicBezTo>
                <a:cubicBezTo>
                  <a:pt x="566" y="422"/>
                  <a:pt x="566" y="422"/>
                  <a:pt x="566" y="422"/>
                </a:cubicBezTo>
                <a:lnTo>
                  <a:pt x="566" y="394"/>
                </a:lnTo>
                <a:close/>
                <a:moveTo>
                  <a:pt x="556" y="428"/>
                </a:moveTo>
                <a:cubicBezTo>
                  <a:pt x="540" y="407"/>
                  <a:pt x="540" y="407"/>
                  <a:pt x="540" y="407"/>
                </a:cubicBezTo>
                <a:cubicBezTo>
                  <a:pt x="556" y="386"/>
                  <a:pt x="556" y="386"/>
                  <a:pt x="556" y="386"/>
                </a:cubicBezTo>
                <a:lnTo>
                  <a:pt x="556" y="428"/>
                </a:lnTo>
                <a:close/>
                <a:moveTo>
                  <a:pt x="544" y="383"/>
                </a:moveTo>
                <a:cubicBezTo>
                  <a:pt x="533" y="398"/>
                  <a:pt x="533" y="398"/>
                  <a:pt x="533" y="398"/>
                </a:cubicBezTo>
                <a:cubicBezTo>
                  <a:pt x="521" y="383"/>
                  <a:pt x="521" y="383"/>
                  <a:pt x="521" y="383"/>
                </a:cubicBezTo>
                <a:lnTo>
                  <a:pt x="544" y="383"/>
                </a:lnTo>
                <a:close/>
                <a:moveTo>
                  <a:pt x="515" y="394"/>
                </a:moveTo>
                <a:cubicBezTo>
                  <a:pt x="525" y="407"/>
                  <a:pt x="525" y="407"/>
                  <a:pt x="525" y="407"/>
                </a:cubicBezTo>
                <a:cubicBezTo>
                  <a:pt x="515" y="421"/>
                  <a:pt x="515" y="421"/>
                  <a:pt x="515" y="421"/>
                </a:cubicBezTo>
                <a:lnTo>
                  <a:pt x="515" y="394"/>
                </a:lnTo>
                <a:close/>
                <a:moveTo>
                  <a:pt x="505" y="429"/>
                </a:moveTo>
                <a:cubicBezTo>
                  <a:pt x="488" y="408"/>
                  <a:pt x="488" y="408"/>
                  <a:pt x="488" y="408"/>
                </a:cubicBezTo>
                <a:cubicBezTo>
                  <a:pt x="505" y="387"/>
                  <a:pt x="505" y="387"/>
                  <a:pt x="505" y="387"/>
                </a:cubicBezTo>
                <a:lnTo>
                  <a:pt x="505" y="429"/>
                </a:lnTo>
                <a:close/>
                <a:moveTo>
                  <a:pt x="493" y="383"/>
                </a:moveTo>
                <a:cubicBezTo>
                  <a:pt x="481" y="399"/>
                  <a:pt x="481" y="399"/>
                  <a:pt x="481" y="399"/>
                </a:cubicBezTo>
                <a:cubicBezTo>
                  <a:pt x="468" y="383"/>
                  <a:pt x="468" y="383"/>
                  <a:pt x="468" y="383"/>
                </a:cubicBezTo>
                <a:lnTo>
                  <a:pt x="493" y="383"/>
                </a:lnTo>
                <a:close/>
                <a:moveTo>
                  <a:pt x="463" y="394"/>
                </a:moveTo>
                <a:cubicBezTo>
                  <a:pt x="474" y="408"/>
                  <a:pt x="474" y="408"/>
                  <a:pt x="474" y="408"/>
                </a:cubicBezTo>
                <a:cubicBezTo>
                  <a:pt x="463" y="421"/>
                  <a:pt x="463" y="421"/>
                  <a:pt x="463" y="421"/>
                </a:cubicBezTo>
                <a:lnTo>
                  <a:pt x="463" y="394"/>
                </a:lnTo>
                <a:close/>
                <a:moveTo>
                  <a:pt x="342" y="383"/>
                </a:moveTo>
                <a:cubicBezTo>
                  <a:pt x="328" y="401"/>
                  <a:pt x="328" y="401"/>
                  <a:pt x="328" y="401"/>
                </a:cubicBezTo>
                <a:cubicBezTo>
                  <a:pt x="313" y="383"/>
                  <a:pt x="313" y="383"/>
                  <a:pt x="313" y="383"/>
                </a:cubicBezTo>
                <a:lnTo>
                  <a:pt x="342" y="383"/>
                </a:lnTo>
                <a:close/>
                <a:moveTo>
                  <a:pt x="288" y="383"/>
                </a:moveTo>
                <a:cubicBezTo>
                  <a:pt x="275" y="400"/>
                  <a:pt x="275" y="400"/>
                  <a:pt x="275" y="400"/>
                </a:cubicBezTo>
                <a:cubicBezTo>
                  <a:pt x="261" y="383"/>
                  <a:pt x="261" y="383"/>
                  <a:pt x="261" y="383"/>
                </a:cubicBezTo>
                <a:lnTo>
                  <a:pt x="288" y="383"/>
                </a:lnTo>
                <a:close/>
                <a:moveTo>
                  <a:pt x="236" y="383"/>
                </a:moveTo>
                <a:cubicBezTo>
                  <a:pt x="222" y="400"/>
                  <a:pt x="222" y="400"/>
                  <a:pt x="222" y="400"/>
                </a:cubicBezTo>
                <a:cubicBezTo>
                  <a:pt x="208" y="383"/>
                  <a:pt x="208" y="383"/>
                  <a:pt x="208" y="383"/>
                </a:cubicBezTo>
                <a:lnTo>
                  <a:pt x="236" y="383"/>
                </a:lnTo>
                <a:close/>
                <a:moveTo>
                  <a:pt x="183" y="383"/>
                </a:moveTo>
                <a:cubicBezTo>
                  <a:pt x="169" y="400"/>
                  <a:pt x="169" y="400"/>
                  <a:pt x="169" y="400"/>
                </a:cubicBezTo>
                <a:cubicBezTo>
                  <a:pt x="156" y="383"/>
                  <a:pt x="156" y="383"/>
                  <a:pt x="156" y="383"/>
                </a:cubicBezTo>
                <a:lnTo>
                  <a:pt x="183" y="383"/>
                </a:lnTo>
                <a:close/>
                <a:moveTo>
                  <a:pt x="150" y="394"/>
                </a:moveTo>
                <a:cubicBezTo>
                  <a:pt x="162" y="409"/>
                  <a:pt x="162" y="409"/>
                  <a:pt x="162" y="409"/>
                </a:cubicBezTo>
                <a:cubicBezTo>
                  <a:pt x="150" y="425"/>
                  <a:pt x="150" y="425"/>
                  <a:pt x="150" y="425"/>
                </a:cubicBezTo>
                <a:lnTo>
                  <a:pt x="150" y="394"/>
                </a:lnTo>
                <a:close/>
                <a:moveTo>
                  <a:pt x="155" y="436"/>
                </a:moveTo>
                <a:cubicBezTo>
                  <a:pt x="169" y="419"/>
                  <a:pt x="169" y="419"/>
                  <a:pt x="169" y="419"/>
                </a:cubicBezTo>
                <a:cubicBezTo>
                  <a:pt x="183" y="436"/>
                  <a:pt x="183" y="436"/>
                  <a:pt x="183" y="436"/>
                </a:cubicBezTo>
                <a:lnTo>
                  <a:pt x="155" y="436"/>
                </a:lnTo>
                <a:close/>
                <a:moveTo>
                  <a:pt x="192" y="429"/>
                </a:moveTo>
                <a:cubicBezTo>
                  <a:pt x="176" y="409"/>
                  <a:pt x="176" y="409"/>
                  <a:pt x="176" y="409"/>
                </a:cubicBezTo>
                <a:cubicBezTo>
                  <a:pt x="192" y="390"/>
                  <a:pt x="192" y="390"/>
                  <a:pt x="192" y="390"/>
                </a:cubicBezTo>
                <a:lnTo>
                  <a:pt x="192" y="429"/>
                </a:lnTo>
                <a:close/>
                <a:moveTo>
                  <a:pt x="202" y="394"/>
                </a:moveTo>
                <a:cubicBezTo>
                  <a:pt x="215" y="409"/>
                  <a:pt x="215" y="409"/>
                  <a:pt x="215" y="409"/>
                </a:cubicBezTo>
                <a:cubicBezTo>
                  <a:pt x="202" y="425"/>
                  <a:pt x="202" y="425"/>
                  <a:pt x="202" y="425"/>
                </a:cubicBezTo>
                <a:lnTo>
                  <a:pt x="202" y="394"/>
                </a:lnTo>
                <a:close/>
                <a:moveTo>
                  <a:pt x="208" y="436"/>
                </a:moveTo>
                <a:cubicBezTo>
                  <a:pt x="222" y="419"/>
                  <a:pt x="222" y="419"/>
                  <a:pt x="222" y="419"/>
                </a:cubicBezTo>
                <a:cubicBezTo>
                  <a:pt x="236" y="436"/>
                  <a:pt x="236" y="436"/>
                  <a:pt x="236" y="436"/>
                </a:cubicBezTo>
                <a:lnTo>
                  <a:pt x="208" y="436"/>
                </a:lnTo>
                <a:close/>
                <a:moveTo>
                  <a:pt x="245" y="429"/>
                </a:moveTo>
                <a:cubicBezTo>
                  <a:pt x="229" y="409"/>
                  <a:pt x="229" y="409"/>
                  <a:pt x="229" y="409"/>
                </a:cubicBezTo>
                <a:cubicBezTo>
                  <a:pt x="245" y="390"/>
                  <a:pt x="245" y="390"/>
                  <a:pt x="245" y="390"/>
                </a:cubicBezTo>
                <a:lnTo>
                  <a:pt x="245" y="429"/>
                </a:lnTo>
                <a:close/>
                <a:moveTo>
                  <a:pt x="255" y="394"/>
                </a:moveTo>
                <a:cubicBezTo>
                  <a:pt x="267" y="409"/>
                  <a:pt x="267" y="409"/>
                  <a:pt x="267" y="409"/>
                </a:cubicBezTo>
                <a:cubicBezTo>
                  <a:pt x="255" y="425"/>
                  <a:pt x="255" y="425"/>
                  <a:pt x="255" y="425"/>
                </a:cubicBezTo>
                <a:lnTo>
                  <a:pt x="255" y="394"/>
                </a:lnTo>
                <a:close/>
                <a:moveTo>
                  <a:pt x="260" y="436"/>
                </a:moveTo>
                <a:cubicBezTo>
                  <a:pt x="275" y="418"/>
                  <a:pt x="275" y="418"/>
                  <a:pt x="275" y="418"/>
                </a:cubicBezTo>
                <a:cubicBezTo>
                  <a:pt x="289" y="436"/>
                  <a:pt x="289" y="436"/>
                  <a:pt x="289" y="436"/>
                </a:cubicBezTo>
                <a:lnTo>
                  <a:pt x="260" y="436"/>
                </a:lnTo>
                <a:close/>
                <a:moveTo>
                  <a:pt x="298" y="429"/>
                </a:moveTo>
                <a:cubicBezTo>
                  <a:pt x="282" y="409"/>
                  <a:pt x="282" y="409"/>
                  <a:pt x="282" y="409"/>
                </a:cubicBezTo>
                <a:cubicBezTo>
                  <a:pt x="298" y="389"/>
                  <a:pt x="298" y="389"/>
                  <a:pt x="298" y="389"/>
                </a:cubicBezTo>
                <a:lnTo>
                  <a:pt x="298" y="429"/>
                </a:lnTo>
                <a:close/>
                <a:moveTo>
                  <a:pt x="308" y="395"/>
                </a:moveTo>
                <a:cubicBezTo>
                  <a:pt x="320" y="411"/>
                  <a:pt x="320" y="411"/>
                  <a:pt x="320" y="411"/>
                </a:cubicBezTo>
                <a:cubicBezTo>
                  <a:pt x="308" y="426"/>
                  <a:pt x="308" y="426"/>
                  <a:pt x="308" y="426"/>
                </a:cubicBezTo>
                <a:lnTo>
                  <a:pt x="308" y="395"/>
                </a:lnTo>
                <a:close/>
                <a:moveTo>
                  <a:pt x="314" y="436"/>
                </a:moveTo>
                <a:cubicBezTo>
                  <a:pt x="328" y="420"/>
                  <a:pt x="328" y="420"/>
                  <a:pt x="328" y="420"/>
                </a:cubicBezTo>
                <a:cubicBezTo>
                  <a:pt x="341" y="436"/>
                  <a:pt x="341" y="436"/>
                  <a:pt x="341" y="436"/>
                </a:cubicBezTo>
                <a:lnTo>
                  <a:pt x="314" y="436"/>
                </a:lnTo>
                <a:close/>
                <a:moveTo>
                  <a:pt x="349" y="429"/>
                </a:moveTo>
                <a:cubicBezTo>
                  <a:pt x="335" y="411"/>
                  <a:pt x="335" y="411"/>
                  <a:pt x="335" y="411"/>
                </a:cubicBezTo>
                <a:cubicBezTo>
                  <a:pt x="349" y="392"/>
                  <a:pt x="349" y="392"/>
                  <a:pt x="349" y="392"/>
                </a:cubicBezTo>
                <a:lnTo>
                  <a:pt x="349" y="429"/>
                </a:lnTo>
                <a:close/>
                <a:moveTo>
                  <a:pt x="318" y="993"/>
                </a:moveTo>
                <a:cubicBezTo>
                  <a:pt x="296" y="993"/>
                  <a:pt x="296" y="993"/>
                  <a:pt x="296" y="993"/>
                </a:cubicBezTo>
                <a:cubicBezTo>
                  <a:pt x="296" y="964"/>
                  <a:pt x="296" y="964"/>
                  <a:pt x="296" y="964"/>
                </a:cubicBezTo>
                <a:cubicBezTo>
                  <a:pt x="318" y="964"/>
                  <a:pt x="318" y="964"/>
                  <a:pt x="318" y="964"/>
                </a:cubicBezTo>
                <a:lnTo>
                  <a:pt x="318" y="993"/>
                </a:lnTo>
                <a:close/>
                <a:moveTo>
                  <a:pt x="318" y="946"/>
                </a:moveTo>
                <a:cubicBezTo>
                  <a:pt x="296" y="946"/>
                  <a:pt x="296" y="946"/>
                  <a:pt x="296" y="946"/>
                </a:cubicBezTo>
                <a:cubicBezTo>
                  <a:pt x="296" y="917"/>
                  <a:pt x="296" y="917"/>
                  <a:pt x="296" y="917"/>
                </a:cubicBezTo>
                <a:cubicBezTo>
                  <a:pt x="318" y="917"/>
                  <a:pt x="318" y="917"/>
                  <a:pt x="318" y="917"/>
                </a:cubicBezTo>
                <a:lnTo>
                  <a:pt x="318" y="946"/>
                </a:lnTo>
                <a:close/>
                <a:moveTo>
                  <a:pt x="318" y="871"/>
                </a:moveTo>
                <a:cubicBezTo>
                  <a:pt x="296" y="871"/>
                  <a:pt x="296" y="871"/>
                  <a:pt x="296" y="871"/>
                </a:cubicBezTo>
                <a:cubicBezTo>
                  <a:pt x="296" y="843"/>
                  <a:pt x="296" y="843"/>
                  <a:pt x="296" y="843"/>
                </a:cubicBezTo>
                <a:cubicBezTo>
                  <a:pt x="318" y="843"/>
                  <a:pt x="318" y="843"/>
                  <a:pt x="318" y="843"/>
                </a:cubicBezTo>
                <a:lnTo>
                  <a:pt x="318" y="871"/>
                </a:lnTo>
                <a:close/>
                <a:moveTo>
                  <a:pt x="318" y="824"/>
                </a:moveTo>
                <a:cubicBezTo>
                  <a:pt x="296" y="824"/>
                  <a:pt x="296" y="824"/>
                  <a:pt x="296" y="824"/>
                </a:cubicBezTo>
                <a:cubicBezTo>
                  <a:pt x="296" y="796"/>
                  <a:pt x="296" y="796"/>
                  <a:pt x="296" y="796"/>
                </a:cubicBezTo>
                <a:cubicBezTo>
                  <a:pt x="318" y="796"/>
                  <a:pt x="318" y="796"/>
                  <a:pt x="318" y="796"/>
                </a:cubicBezTo>
                <a:lnTo>
                  <a:pt x="318" y="824"/>
                </a:lnTo>
                <a:close/>
                <a:moveTo>
                  <a:pt x="390" y="993"/>
                </a:moveTo>
                <a:cubicBezTo>
                  <a:pt x="367" y="993"/>
                  <a:pt x="367" y="993"/>
                  <a:pt x="367" y="993"/>
                </a:cubicBezTo>
                <a:cubicBezTo>
                  <a:pt x="367" y="965"/>
                  <a:pt x="367" y="965"/>
                  <a:pt x="367" y="965"/>
                </a:cubicBezTo>
                <a:cubicBezTo>
                  <a:pt x="390" y="965"/>
                  <a:pt x="390" y="965"/>
                  <a:pt x="390" y="965"/>
                </a:cubicBezTo>
                <a:lnTo>
                  <a:pt x="390" y="993"/>
                </a:lnTo>
                <a:close/>
                <a:moveTo>
                  <a:pt x="390" y="947"/>
                </a:moveTo>
                <a:cubicBezTo>
                  <a:pt x="367" y="947"/>
                  <a:pt x="367" y="947"/>
                  <a:pt x="367" y="947"/>
                </a:cubicBezTo>
                <a:cubicBezTo>
                  <a:pt x="367" y="918"/>
                  <a:pt x="367" y="918"/>
                  <a:pt x="367" y="918"/>
                </a:cubicBezTo>
                <a:cubicBezTo>
                  <a:pt x="390" y="918"/>
                  <a:pt x="390" y="918"/>
                  <a:pt x="390" y="918"/>
                </a:cubicBezTo>
                <a:lnTo>
                  <a:pt x="390" y="947"/>
                </a:lnTo>
                <a:close/>
                <a:moveTo>
                  <a:pt x="390" y="872"/>
                </a:moveTo>
                <a:cubicBezTo>
                  <a:pt x="367" y="872"/>
                  <a:pt x="367" y="872"/>
                  <a:pt x="367" y="872"/>
                </a:cubicBezTo>
                <a:cubicBezTo>
                  <a:pt x="367" y="843"/>
                  <a:pt x="367" y="843"/>
                  <a:pt x="367" y="843"/>
                </a:cubicBezTo>
                <a:cubicBezTo>
                  <a:pt x="390" y="843"/>
                  <a:pt x="390" y="843"/>
                  <a:pt x="390" y="843"/>
                </a:cubicBezTo>
                <a:lnTo>
                  <a:pt x="390" y="872"/>
                </a:lnTo>
                <a:close/>
                <a:moveTo>
                  <a:pt x="390" y="825"/>
                </a:moveTo>
                <a:cubicBezTo>
                  <a:pt x="367" y="825"/>
                  <a:pt x="367" y="825"/>
                  <a:pt x="367" y="825"/>
                </a:cubicBezTo>
                <a:cubicBezTo>
                  <a:pt x="367" y="796"/>
                  <a:pt x="367" y="796"/>
                  <a:pt x="367" y="796"/>
                </a:cubicBezTo>
                <a:cubicBezTo>
                  <a:pt x="390" y="796"/>
                  <a:pt x="390" y="796"/>
                  <a:pt x="390" y="796"/>
                </a:cubicBezTo>
                <a:lnTo>
                  <a:pt x="390" y="825"/>
                </a:lnTo>
                <a:close/>
                <a:moveTo>
                  <a:pt x="393" y="383"/>
                </a:moveTo>
                <a:cubicBezTo>
                  <a:pt x="379" y="400"/>
                  <a:pt x="379" y="400"/>
                  <a:pt x="379" y="400"/>
                </a:cubicBezTo>
                <a:cubicBezTo>
                  <a:pt x="365" y="383"/>
                  <a:pt x="365" y="383"/>
                  <a:pt x="365" y="383"/>
                </a:cubicBezTo>
                <a:lnTo>
                  <a:pt x="393" y="383"/>
                </a:lnTo>
                <a:close/>
                <a:moveTo>
                  <a:pt x="360" y="394"/>
                </a:moveTo>
                <a:cubicBezTo>
                  <a:pt x="372" y="409"/>
                  <a:pt x="372" y="409"/>
                  <a:pt x="372" y="409"/>
                </a:cubicBezTo>
                <a:cubicBezTo>
                  <a:pt x="360" y="425"/>
                  <a:pt x="360" y="425"/>
                  <a:pt x="360" y="425"/>
                </a:cubicBezTo>
                <a:lnTo>
                  <a:pt x="360" y="394"/>
                </a:lnTo>
                <a:close/>
                <a:moveTo>
                  <a:pt x="379" y="419"/>
                </a:moveTo>
                <a:cubicBezTo>
                  <a:pt x="393" y="436"/>
                  <a:pt x="393" y="436"/>
                  <a:pt x="393" y="436"/>
                </a:cubicBezTo>
                <a:cubicBezTo>
                  <a:pt x="365" y="436"/>
                  <a:pt x="365" y="436"/>
                  <a:pt x="365" y="436"/>
                </a:cubicBezTo>
                <a:lnTo>
                  <a:pt x="379" y="419"/>
                </a:lnTo>
                <a:close/>
                <a:moveTo>
                  <a:pt x="399" y="492"/>
                </a:moveTo>
                <a:cubicBezTo>
                  <a:pt x="365" y="449"/>
                  <a:pt x="365" y="449"/>
                  <a:pt x="365" y="449"/>
                </a:cubicBezTo>
                <a:cubicBezTo>
                  <a:pt x="399" y="449"/>
                  <a:pt x="399" y="449"/>
                  <a:pt x="399" y="449"/>
                </a:cubicBezTo>
                <a:lnTo>
                  <a:pt x="399" y="492"/>
                </a:lnTo>
                <a:close/>
                <a:moveTo>
                  <a:pt x="401" y="428"/>
                </a:moveTo>
                <a:cubicBezTo>
                  <a:pt x="386" y="409"/>
                  <a:pt x="386" y="409"/>
                  <a:pt x="386" y="409"/>
                </a:cubicBezTo>
                <a:cubicBezTo>
                  <a:pt x="401" y="391"/>
                  <a:pt x="401" y="391"/>
                  <a:pt x="401" y="391"/>
                </a:cubicBezTo>
                <a:lnTo>
                  <a:pt x="401" y="428"/>
                </a:lnTo>
                <a:close/>
                <a:moveTo>
                  <a:pt x="450" y="294"/>
                </a:moveTo>
                <a:cubicBezTo>
                  <a:pt x="439" y="281"/>
                  <a:pt x="439" y="281"/>
                  <a:pt x="439" y="281"/>
                </a:cubicBezTo>
                <a:cubicBezTo>
                  <a:pt x="449" y="269"/>
                  <a:pt x="449" y="269"/>
                  <a:pt x="449" y="269"/>
                </a:cubicBezTo>
                <a:lnTo>
                  <a:pt x="450" y="294"/>
                </a:lnTo>
                <a:close/>
                <a:moveTo>
                  <a:pt x="418" y="567"/>
                </a:moveTo>
                <a:cubicBezTo>
                  <a:pt x="431" y="551"/>
                  <a:pt x="431" y="551"/>
                  <a:pt x="431" y="551"/>
                </a:cubicBezTo>
                <a:cubicBezTo>
                  <a:pt x="443" y="567"/>
                  <a:pt x="443" y="567"/>
                  <a:pt x="443" y="567"/>
                </a:cubicBezTo>
                <a:lnTo>
                  <a:pt x="418" y="567"/>
                </a:lnTo>
                <a:close/>
                <a:moveTo>
                  <a:pt x="446" y="580"/>
                </a:moveTo>
                <a:cubicBezTo>
                  <a:pt x="429" y="601"/>
                  <a:pt x="429" y="601"/>
                  <a:pt x="429" y="601"/>
                </a:cubicBezTo>
                <a:cubicBezTo>
                  <a:pt x="412" y="580"/>
                  <a:pt x="412" y="580"/>
                  <a:pt x="412" y="580"/>
                </a:cubicBezTo>
                <a:lnTo>
                  <a:pt x="446" y="580"/>
                </a:lnTo>
                <a:close/>
                <a:moveTo>
                  <a:pt x="416" y="515"/>
                </a:moveTo>
                <a:cubicBezTo>
                  <a:pt x="445" y="515"/>
                  <a:pt x="445" y="515"/>
                  <a:pt x="445" y="515"/>
                </a:cubicBezTo>
                <a:cubicBezTo>
                  <a:pt x="431" y="533"/>
                  <a:pt x="431" y="533"/>
                  <a:pt x="431" y="533"/>
                </a:cubicBezTo>
                <a:lnTo>
                  <a:pt x="416" y="515"/>
                </a:lnTo>
                <a:close/>
                <a:moveTo>
                  <a:pt x="418" y="502"/>
                </a:moveTo>
                <a:cubicBezTo>
                  <a:pt x="428" y="489"/>
                  <a:pt x="428" y="489"/>
                  <a:pt x="428" y="489"/>
                </a:cubicBezTo>
                <a:cubicBezTo>
                  <a:pt x="439" y="502"/>
                  <a:pt x="439" y="502"/>
                  <a:pt x="439" y="502"/>
                </a:cubicBezTo>
                <a:lnTo>
                  <a:pt x="418" y="502"/>
                </a:lnTo>
                <a:close/>
                <a:moveTo>
                  <a:pt x="412" y="449"/>
                </a:moveTo>
                <a:cubicBezTo>
                  <a:pt x="445" y="449"/>
                  <a:pt x="445" y="449"/>
                  <a:pt x="445" y="449"/>
                </a:cubicBezTo>
                <a:cubicBezTo>
                  <a:pt x="428" y="470"/>
                  <a:pt x="428" y="470"/>
                  <a:pt x="428" y="470"/>
                </a:cubicBezTo>
                <a:lnTo>
                  <a:pt x="412" y="449"/>
                </a:lnTo>
                <a:close/>
                <a:moveTo>
                  <a:pt x="414" y="436"/>
                </a:moveTo>
                <a:cubicBezTo>
                  <a:pt x="429" y="417"/>
                  <a:pt x="429" y="417"/>
                  <a:pt x="429" y="417"/>
                </a:cubicBezTo>
                <a:cubicBezTo>
                  <a:pt x="444" y="436"/>
                  <a:pt x="444" y="436"/>
                  <a:pt x="444" y="436"/>
                </a:cubicBezTo>
                <a:lnTo>
                  <a:pt x="414" y="436"/>
                </a:lnTo>
                <a:close/>
                <a:moveTo>
                  <a:pt x="429" y="399"/>
                </a:moveTo>
                <a:cubicBezTo>
                  <a:pt x="416" y="383"/>
                  <a:pt x="416" y="383"/>
                  <a:pt x="416" y="383"/>
                </a:cubicBezTo>
                <a:cubicBezTo>
                  <a:pt x="442" y="383"/>
                  <a:pt x="442" y="383"/>
                  <a:pt x="442" y="383"/>
                </a:cubicBezTo>
                <a:lnTo>
                  <a:pt x="429" y="399"/>
                </a:lnTo>
                <a:close/>
                <a:moveTo>
                  <a:pt x="417" y="370"/>
                </a:moveTo>
                <a:cubicBezTo>
                  <a:pt x="432" y="351"/>
                  <a:pt x="432" y="351"/>
                  <a:pt x="432" y="351"/>
                </a:cubicBezTo>
                <a:cubicBezTo>
                  <a:pt x="447" y="370"/>
                  <a:pt x="447" y="370"/>
                  <a:pt x="447" y="370"/>
                </a:cubicBezTo>
                <a:lnTo>
                  <a:pt x="417" y="370"/>
                </a:lnTo>
                <a:close/>
                <a:moveTo>
                  <a:pt x="418" y="314"/>
                </a:moveTo>
                <a:cubicBezTo>
                  <a:pt x="448" y="314"/>
                  <a:pt x="448" y="314"/>
                  <a:pt x="448" y="314"/>
                </a:cubicBezTo>
                <a:cubicBezTo>
                  <a:pt x="433" y="334"/>
                  <a:pt x="433" y="334"/>
                  <a:pt x="433" y="334"/>
                </a:cubicBezTo>
                <a:lnTo>
                  <a:pt x="418" y="314"/>
                </a:lnTo>
                <a:close/>
                <a:moveTo>
                  <a:pt x="422" y="302"/>
                </a:moveTo>
                <a:cubicBezTo>
                  <a:pt x="432" y="289"/>
                  <a:pt x="432" y="289"/>
                  <a:pt x="432" y="289"/>
                </a:cubicBezTo>
                <a:cubicBezTo>
                  <a:pt x="442" y="302"/>
                  <a:pt x="442" y="302"/>
                  <a:pt x="442" y="302"/>
                </a:cubicBezTo>
                <a:lnTo>
                  <a:pt x="422" y="302"/>
                </a:lnTo>
                <a:close/>
                <a:moveTo>
                  <a:pt x="419" y="252"/>
                </a:moveTo>
                <a:cubicBezTo>
                  <a:pt x="448" y="252"/>
                  <a:pt x="448" y="252"/>
                  <a:pt x="448" y="252"/>
                </a:cubicBezTo>
                <a:cubicBezTo>
                  <a:pt x="448" y="253"/>
                  <a:pt x="448" y="253"/>
                  <a:pt x="448" y="253"/>
                </a:cubicBezTo>
                <a:cubicBezTo>
                  <a:pt x="432" y="272"/>
                  <a:pt x="432" y="272"/>
                  <a:pt x="432" y="272"/>
                </a:cubicBezTo>
                <a:cubicBezTo>
                  <a:pt x="419" y="255"/>
                  <a:pt x="419" y="255"/>
                  <a:pt x="419" y="255"/>
                </a:cubicBezTo>
                <a:lnTo>
                  <a:pt x="419" y="252"/>
                </a:lnTo>
                <a:close/>
                <a:moveTo>
                  <a:pt x="418" y="271"/>
                </a:moveTo>
                <a:cubicBezTo>
                  <a:pt x="426" y="281"/>
                  <a:pt x="426" y="281"/>
                  <a:pt x="426" y="281"/>
                </a:cubicBezTo>
                <a:cubicBezTo>
                  <a:pt x="417" y="291"/>
                  <a:pt x="417" y="291"/>
                  <a:pt x="417" y="291"/>
                </a:cubicBezTo>
                <a:lnTo>
                  <a:pt x="418" y="271"/>
                </a:lnTo>
                <a:close/>
                <a:moveTo>
                  <a:pt x="416" y="329"/>
                </a:moveTo>
                <a:cubicBezTo>
                  <a:pt x="426" y="342"/>
                  <a:pt x="426" y="342"/>
                  <a:pt x="426" y="342"/>
                </a:cubicBezTo>
                <a:cubicBezTo>
                  <a:pt x="415" y="357"/>
                  <a:pt x="415" y="357"/>
                  <a:pt x="415" y="357"/>
                </a:cubicBezTo>
                <a:lnTo>
                  <a:pt x="416" y="329"/>
                </a:lnTo>
                <a:close/>
                <a:moveTo>
                  <a:pt x="411" y="395"/>
                </a:moveTo>
                <a:cubicBezTo>
                  <a:pt x="422" y="408"/>
                  <a:pt x="422" y="408"/>
                  <a:pt x="422" y="408"/>
                </a:cubicBezTo>
                <a:cubicBezTo>
                  <a:pt x="411" y="422"/>
                  <a:pt x="411" y="422"/>
                  <a:pt x="411" y="422"/>
                </a:cubicBezTo>
                <a:lnTo>
                  <a:pt x="411" y="395"/>
                </a:lnTo>
                <a:close/>
                <a:moveTo>
                  <a:pt x="409" y="464"/>
                </a:moveTo>
                <a:cubicBezTo>
                  <a:pt x="421" y="479"/>
                  <a:pt x="421" y="479"/>
                  <a:pt x="421" y="479"/>
                </a:cubicBezTo>
                <a:cubicBezTo>
                  <a:pt x="409" y="495"/>
                  <a:pt x="409" y="495"/>
                  <a:pt x="409" y="495"/>
                </a:cubicBezTo>
                <a:lnTo>
                  <a:pt x="409" y="464"/>
                </a:lnTo>
                <a:close/>
                <a:moveTo>
                  <a:pt x="409" y="524"/>
                </a:moveTo>
                <a:cubicBezTo>
                  <a:pt x="424" y="542"/>
                  <a:pt x="424" y="542"/>
                  <a:pt x="424" y="542"/>
                </a:cubicBezTo>
                <a:cubicBezTo>
                  <a:pt x="409" y="560"/>
                  <a:pt x="409" y="560"/>
                  <a:pt x="409" y="560"/>
                </a:cubicBezTo>
                <a:lnTo>
                  <a:pt x="409" y="524"/>
                </a:lnTo>
                <a:close/>
                <a:moveTo>
                  <a:pt x="409" y="594"/>
                </a:moveTo>
                <a:cubicBezTo>
                  <a:pt x="422" y="610"/>
                  <a:pt x="422" y="610"/>
                  <a:pt x="422" y="610"/>
                </a:cubicBezTo>
                <a:cubicBezTo>
                  <a:pt x="409" y="626"/>
                  <a:pt x="409" y="626"/>
                  <a:pt x="409" y="626"/>
                </a:cubicBezTo>
                <a:lnTo>
                  <a:pt x="409" y="594"/>
                </a:lnTo>
                <a:close/>
                <a:moveTo>
                  <a:pt x="431" y="993"/>
                </a:moveTo>
                <a:cubicBezTo>
                  <a:pt x="409" y="993"/>
                  <a:pt x="409" y="993"/>
                  <a:pt x="409" y="993"/>
                </a:cubicBezTo>
                <a:cubicBezTo>
                  <a:pt x="409" y="965"/>
                  <a:pt x="409" y="965"/>
                  <a:pt x="409" y="965"/>
                </a:cubicBezTo>
                <a:cubicBezTo>
                  <a:pt x="431" y="965"/>
                  <a:pt x="431" y="965"/>
                  <a:pt x="431" y="965"/>
                </a:cubicBezTo>
                <a:lnTo>
                  <a:pt x="431" y="993"/>
                </a:lnTo>
                <a:close/>
                <a:moveTo>
                  <a:pt x="431" y="947"/>
                </a:moveTo>
                <a:cubicBezTo>
                  <a:pt x="409" y="947"/>
                  <a:pt x="409" y="947"/>
                  <a:pt x="409" y="947"/>
                </a:cubicBezTo>
                <a:cubicBezTo>
                  <a:pt x="409" y="918"/>
                  <a:pt x="409" y="918"/>
                  <a:pt x="409" y="918"/>
                </a:cubicBezTo>
                <a:cubicBezTo>
                  <a:pt x="431" y="918"/>
                  <a:pt x="431" y="918"/>
                  <a:pt x="431" y="918"/>
                </a:cubicBezTo>
                <a:lnTo>
                  <a:pt x="431" y="947"/>
                </a:lnTo>
                <a:close/>
                <a:moveTo>
                  <a:pt x="431" y="872"/>
                </a:moveTo>
                <a:cubicBezTo>
                  <a:pt x="409" y="872"/>
                  <a:pt x="409" y="872"/>
                  <a:pt x="409" y="872"/>
                </a:cubicBezTo>
                <a:cubicBezTo>
                  <a:pt x="409" y="843"/>
                  <a:pt x="409" y="843"/>
                  <a:pt x="409" y="843"/>
                </a:cubicBezTo>
                <a:cubicBezTo>
                  <a:pt x="431" y="843"/>
                  <a:pt x="431" y="843"/>
                  <a:pt x="431" y="843"/>
                </a:cubicBezTo>
                <a:lnTo>
                  <a:pt x="431" y="872"/>
                </a:lnTo>
                <a:close/>
                <a:moveTo>
                  <a:pt x="431" y="825"/>
                </a:moveTo>
                <a:cubicBezTo>
                  <a:pt x="409" y="825"/>
                  <a:pt x="409" y="825"/>
                  <a:pt x="409" y="825"/>
                </a:cubicBezTo>
                <a:cubicBezTo>
                  <a:pt x="409" y="796"/>
                  <a:pt x="409" y="796"/>
                  <a:pt x="409" y="796"/>
                </a:cubicBezTo>
                <a:cubicBezTo>
                  <a:pt x="431" y="796"/>
                  <a:pt x="431" y="796"/>
                  <a:pt x="431" y="796"/>
                </a:cubicBezTo>
                <a:lnTo>
                  <a:pt x="431" y="825"/>
                </a:lnTo>
                <a:close/>
                <a:moveTo>
                  <a:pt x="417" y="635"/>
                </a:moveTo>
                <a:cubicBezTo>
                  <a:pt x="429" y="619"/>
                  <a:pt x="429" y="619"/>
                  <a:pt x="429" y="619"/>
                </a:cubicBezTo>
                <a:cubicBezTo>
                  <a:pt x="441" y="635"/>
                  <a:pt x="441" y="635"/>
                  <a:pt x="441" y="635"/>
                </a:cubicBezTo>
                <a:lnTo>
                  <a:pt x="417" y="635"/>
                </a:lnTo>
                <a:close/>
                <a:moveTo>
                  <a:pt x="451" y="629"/>
                </a:moveTo>
                <a:cubicBezTo>
                  <a:pt x="436" y="610"/>
                  <a:pt x="436" y="610"/>
                  <a:pt x="436" y="610"/>
                </a:cubicBezTo>
                <a:cubicBezTo>
                  <a:pt x="451" y="591"/>
                  <a:pt x="451" y="591"/>
                  <a:pt x="451" y="591"/>
                </a:cubicBezTo>
                <a:lnTo>
                  <a:pt x="451" y="629"/>
                </a:lnTo>
                <a:close/>
                <a:moveTo>
                  <a:pt x="451" y="559"/>
                </a:moveTo>
                <a:cubicBezTo>
                  <a:pt x="438" y="542"/>
                  <a:pt x="438" y="542"/>
                  <a:pt x="438" y="542"/>
                </a:cubicBezTo>
                <a:cubicBezTo>
                  <a:pt x="451" y="525"/>
                  <a:pt x="451" y="525"/>
                  <a:pt x="451" y="525"/>
                </a:cubicBezTo>
                <a:lnTo>
                  <a:pt x="451" y="559"/>
                </a:lnTo>
                <a:close/>
                <a:moveTo>
                  <a:pt x="451" y="499"/>
                </a:moveTo>
                <a:cubicBezTo>
                  <a:pt x="435" y="479"/>
                  <a:pt x="435" y="479"/>
                  <a:pt x="435" y="479"/>
                </a:cubicBezTo>
                <a:cubicBezTo>
                  <a:pt x="451" y="459"/>
                  <a:pt x="451" y="459"/>
                  <a:pt x="451" y="459"/>
                </a:cubicBezTo>
                <a:lnTo>
                  <a:pt x="451" y="499"/>
                </a:lnTo>
                <a:close/>
                <a:moveTo>
                  <a:pt x="453" y="429"/>
                </a:moveTo>
                <a:cubicBezTo>
                  <a:pt x="436" y="408"/>
                  <a:pt x="436" y="408"/>
                  <a:pt x="436" y="408"/>
                </a:cubicBezTo>
                <a:cubicBezTo>
                  <a:pt x="453" y="387"/>
                  <a:pt x="453" y="387"/>
                  <a:pt x="453" y="387"/>
                </a:cubicBezTo>
                <a:lnTo>
                  <a:pt x="453" y="429"/>
                </a:lnTo>
                <a:close/>
                <a:moveTo>
                  <a:pt x="439" y="343"/>
                </a:moveTo>
                <a:cubicBezTo>
                  <a:pt x="451" y="327"/>
                  <a:pt x="451" y="327"/>
                  <a:pt x="451" y="327"/>
                </a:cubicBezTo>
                <a:cubicBezTo>
                  <a:pt x="453" y="361"/>
                  <a:pt x="453" y="361"/>
                  <a:pt x="453" y="361"/>
                </a:cubicBezTo>
                <a:lnTo>
                  <a:pt x="439" y="343"/>
                </a:lnTo>
                <a:close/>
                <a:moveTo>
                  <a:pt x="483" y="993"/>
                </a:moveTo>
                <a:cubicBezTo>
                  <a:pt x="460" y="993"/>
                  <a:pt x="460" y="993"/>
                  <a:pt x="460" y="993"/>
                </a:cubicBezTo>
                <a:cubicBezTo>
                  <a:pt x="460" y="965"/>
                  <a:pt x="460" y="965"/>
                  <a:pt x="460" y="965"/>
                </a:cubicBezTo>
                <a:cubicBezTo>
                  <a:pt x="483" y="965"/>
                  <a:pt x="483" y="965"/>
                  <a:pt x="483" y="965"/>
                </a:cubicBezTo>
                <a:lnTo>
                  <a:pt x="483" y="993"/>
                </a:lnTo>
                <a:close/>
                <a:moveTo>
                  <a:pt x="483" y="947"/>
                </a:moveTo>
                <a:cubicBezTo>
                  <a:pt x="460" y="947"/>
                  <a:pt x="460" y="947"/>
                  <a:pt x="460" y="947"/>
                </a:cubicBezTo>
                <a:cubicBezTo>
                  <a:pt x="460" y="918"/>
                  <a:pt x="460" y="918"/>
                  <a:pt x="460" y="918"/>
                </a:cubicBezTo>
                <a:cubicBezTo>
                  <a:pt x="483" y="918"/>
                  <a:pt x="483" y="918"/>
                  <a:pt x="483" y="918"/>
                </a:cubicBezTo>
                <a:lnTo>
                  <a:pt x="483" y="947"/>
                </a:lnTo>
                <a:close/>
                <a:moveTo>
                  <a:pt x="486" y="872"/>
                </a:moveTo>
                <a:cubicBezTo>
                  <a:pt x="463" y="872"/>
                  <a:pt x="463" y="872"/>
                  <a:pt x="463" y="872"/>
                </a:cubicBezTo>
                <a:cubicBezTo>
                  <a:pt x="463" y="843"/>
                  <a:pt x="463" y="843"/>
                  <a:pt x="463" y="843"/>
                </a:cubicBezTo>
                <a:cubicBezTo>
                  <a:pt x="486" y="843"/>
                  <a:pt x="486" y="843"/>
                  <a:pt x="486" y="843"/>
                </a:cubicBezTo>
                <a:lnTo>
                  <a:pt x="486" y="872"/>
                </a:lnTo>
                <a:close/>
                <a:moveTo>
                  <a:pt x="486" y="825"/>
                </a:moveTo>
                <a:cubicBezTo>
                  <a:pt x="463" y="825"/>
                  <a:pt x="463" y="825"/>
                  <a:pt x="463" y="825"/>
                </a:cubicBezTo>
                <a:cubicBezTo>
                  <a:pt x="463" y="796"/>
                  <a:pt x="463" y="796"/>
                  <a:pt x="463" y="796"/>
                </a:cubicBezTo>
                <a:cubicBezTo>
                  <a:pt x="486" y="796"/>
                  <a:pt x="486" y="796"/>
                  <a:pt x="486" y="796"/>
                </a:cubicBezTo>
                <a:lnTo>
                  <a:pt x="486" y="825"/>
                </a:lnTo>
                <a:close/>
                <a:moveTo>
                  <a:pt x="525" y="993"/>
                </a:moveTo>
                <a:cubicBezTo>
                  <a:pt x="502" y="993"/>
                  <a:pt x="502" y="993"/>
                  <a:pt x="502" y="993"/>
                </a:cubicBezTo>
                <a:cubicBezTo>
                  <a:pt x="502" y="965"/>
                  <a:pt x="502" y="965"/>
                  <a:pt x="502" y="965"/>
                </a:cubicBezTo>
                <a:cubicBezTo>
                  <a:pt x="525" y="965"/>
                  <a:pt x="525" y="965"/>
                  <a:pt x="525" y="965"/>
                </a:cubicBezTo>
                <a:lnTo>
                  <a:pt x="525" y="993"/>
                </a:lnTo>
                <a:close/>
                <a:moveTo>
                  <a:pt x="525" y="947"/>
                </a:moveTo>
                <a:cubicBezTo>
                  <a:pt x="502" y="947"/>
                  <a:pt x="502" y="947"/>
                  <a:pt x="502" y="947"/>
                </a:cubicBezTo>
                <a:cubicBezTo>
                  <a:pt x="502" y="918"/>
                  <a:pt x="502" y="918"/>
                  <a:pt x="502" y="918"/>
                </a:cubicBezTo>
                <a:cubicBezTo>
                  <a:pt x="525" y="918"/>
                  <a:pt x="525" y="918"/>
                  <a:pt x="525" y="918"/>
                </a:cubicBezTo>
                <a:lnTo>
                  <a:pt x="525" y="947"/>
                </a:lnTo>
                <a:close/>
                <a:moveTo>
                  <a:pt x="527" y="872"/>
                </a:moveTo>
                <a:cubicBezTo>
                  <a:pt x="504" y="872"/>
                  <a:pt x="504" y="872"/>
                  <a:pt x="504" y="872"/>
                </a:cubicBezTo>
                <a:cubicBezTo>
                  <a:pt x="504" y="843"/>
                  <a:pt x="504" y="843"/>
                  <a:pt x="504" y="843"/>
                </a:cubicBezTo>
                <a:cubicBezTo>
                  <a:pt x="527" y="843"/>
                  <a:pt x="527" y="843"/>
                  <a:pt x="527" y="843"/>
                </a:cubicBezTo>
                <a:lnTo>
                  <a:pt x="527" y="872"/>
                </a:lnTo>
                <a:close/>
                <a:moveTo>
                  <a:pt x="527" y="825"/>
                </a:moveTo>
                <a:cubicBezTo>
                  <a:pt x="504" y="825"/>
                  <a:pt x="504" y="825"/>
                  <a:pt x="504" y="825"/>
                </a:cubicBezTo>
                <a:cubicBezTo>
                  <a:pt x="504" y="796"/>
                  <a:pt x="504" y="796"/>
                  <a:pt x="504" y="796"/>
                </a:cubicBezTo>
                <a:cubicBezTo>
                  <a:pt x="527" y="796"/>
                  <a:pt x="527" y="796"/>
                  <a:pt x="527" y="796"/>
                </a:cubicBezTo>
                <a:lnTo>
                  <a:pt x="527" y="825"/>
                </a:lnTo>
                <a:close/>
                <a:moveTo>
                  <a:pt x="600" y="858"/>
                </a:moveTo>
                <a:cubicBezTo>
                  <a:pt x="584" y="858"/>
                  <a:pt x="584" y="858"/>
                  <a:pt x="584" y="858"/>
                </a:cubicBezTo>
                <a:cubicBezTo>
                  <a:pt x="584" y="849"/>
                  <a:pt x="584" y="849"/>
                  <a:pt x="584" y="849"/>
                </a:cubicBezTo>
                <a:cubicBezTo>
                  <a:pt x="600" y="849"/>
                  <a:pt x="600" y="849"/>
                  <a:pt x="600" y="849"/>
                </a:cubicBezTo>
                <a:lnTo>
                  <a:pt x="600" y="858"/>
                </a:lnTo>
                <a:close/>
                <a:moveTo>
                  <a:pt x="600" y="844"/>
                </a:moveTo>
                <a:cubicBezTo>
                  <a:pt x="584" y="844"/>
                  <a:pt x="584" y="844"/>
                  <a:pt x="584" y="844"/>
                </a:cubicBezTo>
                <a:cubicBezTo>
                  <a:pt x="584" y="827"/>
                  <a:pt x="584" y="827"/>
                  <a:pt x="584" y="827"/>
                </a:cubicBezTo>
                <a:cubicBezTo>
                  <a:pt x="600" y="827"/>
                  <a:pt x="600" y="827"/>
                  <a:pt x="600" y="827"/>
                </a:cubicBezTo>
                <a:lnTo>
                  <a:pt x="600" y="844"/>
                </a:lnTo>
                <a:close/>
                <a:moveTo>
                  <a:pt x="654" y="858"/>
                </a:moveTo>
                <a:cubicBezTo>
                  <a:pt x="638" y="858"/>
                  <a:pt x="638" y="858"/>
                  <a:pt x="638" y="858"/>
                </a:cubicBezTo>
                <a:cubicBezTo>
                  <a:pt x="638" y="849"/>
                  <a:pt x="638" y="849"/>
                  <a:pt x="638" y="849"/>
                </a:cubicBezTo>
                <a:cubicBezTo>
                  <a:pt x="654" y="849"/>
                  <a:pt x="654" y="849"/>
                  <a:pt x="654" y="849"/>
                </a:cubicBezTo>
                <a:lnTo>
                  <a:pt x="654" y="858"/>
                </a:lnTo>
                <a:close/>
                <a:moveTo>
                  <a:pt x="654" y="844"/>
                </a:moveTo>
                <a:cubicBezTo>
                  <a:pt x="638" y="844"/>
                  <a:pt x="638" y="844"/>
                  <a:pt x="638" y="844"/>
                </a:cubicBezTo>
                <a:cubicBezTo>
                  <a:pt x="638" y="827"/>
                  <a:pt x="638" y="827"/>
                  <a:pt x="638" y="827"/>
                </a:cubicBezTo>
                <a:cubicBezTo>
                  <a:pt x="654" y="827"/>
                  <a:pt x="654" y="827"/>
                  <a:pt x="654" y="827"/>
                </a:cubicBezTo>
                <a:lnTo>
                  <a:pt x="654" y="844"/>
                </a:lnTo>
                <a:close/>
                <a:moveTo>
                  <a:pt x="708" y="858"/>
                </a:moveTo>
                <a:cubicBezTo>
                  <a:pt x="692" y="858"/>
                  <a:pt x="692" y="858"/>
                  <a:pt x="692" y="858"/>
                </a:cubicBezTo>
                <a:cubicBezTo>
                  <a:pt x="692" y="849"/>
                  <a:pt x="692" y="849"/>
                  <a:pt x="692" y="849"/>
                </a:cubicBezTo>
                <a:cubicBezTo>
                  <a:pt x="708" y="849"/>
                  <a:pt x="708" y="849"/>
                  <a:pt x="708" y="849"/>
                </a:cubicBezTo>
                <a:lnTo>
                  <a:pt x="708" y="858"/>
                </a:lnTo>
                <a:close/>
                <a:moveTo>
                  <a:pt x="708" y="844"/>
                </a:moveTo>
                <a:cubicBezTo>
                  <a:pt x="692" y="844"/>
                  <a:pt x="692" y="844"/>
                  <a:pt x="692" y="844"/>
                </a:cubicBezTo>
                <a:cubicBezTo>
                  <a:pt x="692" y="827"/>
                  <a:pt x="692" y="827"/>
                  <a:pt x="692" y="827"/>
                </a:cubicBezTo>
                <a:cubicBezTo>
                  <a:pt x="708" y="827"/>
                  <a:pt x="708" y="827"/>
                  <a:pt x="708" y="827"/>
                </a:cubicBezTo>
                <a:lnTo>
                  <a:pt x="708" y="844"/>
                </a:lnTo>
                <a:close/>
                <a:moveTo>
                  <a:pt x="762" y="858"/>
                </a:moveTo>
                <a:cubicBezTo>
                  <a:pt x="747" y="858"/>
                  <a:pt x="747" y="858"/>
                  <a:pt x="747" y="858"/>
                </a:cubicBezTo>
                <a:cubicBezTo>
                  <a:pt x="747" y="849"/>
                  <a:pt x="747" y="849"/>
                  <a:pt x="747" y="849"/>
                </a:cubicBezTo>
                <a:cubicBezTo>
                  <a:pt x="762" y="849"/>
                  <a:pt x="762" y="849"/>
                  <a:pt x="762" y="849"/>
                </a:cubicBezTo>
                <a:lnTo>
                  <a:pt x="762" y="858"/>
                </a:lnTo>
                <a:close/>
                <a:moveTo>
                  <a:pt x="762" y="844"/>
                </a:moveTo>
                <a:cubicBezTo>
                  <a:pt x="747" y="844"/>
                  <a:pt x="747" y="844"/>
                  <a:pt x="747" y="844"/>
                </a:cubicBezTo>
                <a:cubicBezTo>
                  <a:pt x="747" y="827"/>
                  <a:pt x="747" y="827"/>
                  <a:pt x="747" y="827"/>
                </a:cubicBezTo>
                <a:cubicBezTo>
                  <a:pt x="762" y="827"/>
                  <a:pt x="762" y="827"/>
                  <a:pt x="762" y="827"/>
                </a:cubicBezTo>
                <a:lnTo>
                  <a:pt x="762" y="844"/>
                </a:lnTo>
                <a:close/>
                <a:moveTo>
                  <a:pt x="1435" y="823"/>
                </a:moveTo>
                <a:cubicBezTo>
                  <a:pt x="1451" y="823"/>
                  <a:pt x="1451" y="823"/>
                  <a:pt x="1451" y="823"/>
                </a:cubicBezTo>
                <a:cubicBezTo>
                  <a:pt x="1451" y="839"/>
                  <a:pt x="1451" y="839"/>
                  <a:pt x="1451" y="839"/>
                </a:cubicBezTo>
                <a:cubicBezTo>
                  <a:pt x="1435" y="839"/>
                  <a:pt x="1435" y="839"/>
                  <a:pt x="1435" y="839"/>
                </a:cubicBezTo>
                <a:lnTo>
                  <a:pt x="1435" y="823"/>
                </a:lnTo>
                <a:close/>
                <a:moveTo>
                  <a:pt x="1435" y="844"/>
                </a:moveTo>
                <a:cubicBezTo>
                  <a:pt x="1451" y="844"/>
                  <a:pt x="1451" y="844"/>
                  <a:pt x="1451" y="844"/>
                </a:cubicBezTo>
                <a:cubicBezTo>
                  <a:pt x="1451" y="853"/>
                  <a:pt x="1451" y="853"/>
                  <a:pt x="1451" y="853"/>
                </a:cubicBezTo>
                <a:cubicBezTo>
                  <a:pt x="1435" y="853"/>
                  <a:pt x="1435" y="853"/>
                  <a:pt x="1435" y="853"/>
                </a:cubicBezTo>
                <a:lnTo>
                  <a:pt x="1435" y="844"/>
                </a:lnTo>
                <a:close/>
                <a:moveTo>
                  <a:pt x="1457" y="1061"/>
                </a:moveTo>
                <a:cubicBezTo>
                  <a:pt x="1435" y="1061"/>
                  <a:pt x="1435" y="1061"/>
                  <a:pt x="1435" y="1061"/>
                </a:cubicBezTo>
                <a:cubicBezTo>
                  <a:pt x="1435" y="1032"/>
                  <a:pt x="1435" y="1032"/>
                  <a:pt x="1435" y="1032"/>
                </a:cubicBezTo>
                <a:cubicBezTo>
                  <a:pt x="1457" y="1032"/>
                  <a:pt x="1457" y="1032"/>
                  <a:pt x="1457" y="1032"/>
                </a:cubicBezTo>
                <a:lnTo>
                  <a:pt x="1457" y="1061"/>
                </a:lnTo>
                <a:close/>
                <a:moveTo>
                  <a:pt x="1457" y="1014"/>
                </a:moveTo>
                <a:cubicBezTo>
                  <a:pt x="1435" y="1014"/>
                  <a:pt x="1435" y="1014"/>
                  <a:pt x="1435" y="1014"/>
                </a:cubicBezTo>
                <a:cubicBezTo>
                  <a:pt x="1435" y="985"/>
                  <a:pt x="1435" y="985"/>
                  <a:pt x="1435" y="985"/>
                </a:cubicBezTo>
                <a:cubicBezTo>
                  <a:pt x="1457" y="985"/>
                  <a:pt x="1457" y="985"/>
                  <a:pt x="1457" y="985"/>
                </a:cubicBezTo>
                <a:lnTo>
                  <a:pt x="1457" y="1014"/>
                </a:lnTo>
                <a:close/>
                <a:moveTo>
                  <a:pt x="1489" y="823"/>
                </a:moveTo>
                <a:cubicBezTo>
                  <a:pt x="1496" y="823"/>
                  <a:pt x="1496" y="823"/>
                  <a:pt x="1496" y="823"/>
                </a:cubicBezTo>
                <a:cubicBezTo>
                  <a:pt x="1496" y="839"/>
                  <a:pt x="1496" y="839"/>
                  <a:pt x="1496" y="839"/>
                </a:cubicBezTo>
                <a:cubicBezTo>
                  <a:pt x="1489" y="839"/>
                  <a:pt x="1489" y="839"/>
                  <a:pt x="1489" y="839"/>
                </a:cubicBezTo>
                <a:lnTo>
                  <a:pt x="1489" y="823"/>
                </a:lnTo>
                <a:close/>
                <a:moveTo>
                  <a:pt x="1489" y="844"/>
                </a:moveTo>
                <a:cubicBezTo>
                  <a:pt x="1496" y="844"/>
                  <a:pt x="1496" y="844"/>
                  <a:pt x="1496" y="844"/>
                </a:cubicBezTo>
                <a:cubicBezTo>
                  <a:pt x="1496" y="853"/>
                  <a:pt x="1496" y="853"/>
                  <a:pt x="1496" y="853"/>
                </a:cubicBezTo>
                <a:cubicBezTo>
                  <a:pt x="1489" y="853"/>
                  <a:pt x="1489" y="853"/>
                  <a:pt x="1489" y="853"/>
                </a:cubicBezTo>
                <a:lnTo>
                  <a:pt x="1489" y="844"/>
                </a:lnTo>
                <a:close/>
                <a:moveTo>
                  <a:pt x="1499" y="1061"/>
                </a:moveTo>
                <a:cubicBezTo>
                  <a:pt x="1476" y="1061"/>
                  <a:pt x="1476" y="1061"/>
                  <a:pt x="1476" y="1061"/>
                </a:cubicBezTo>
                <a:cubicBezTo>
                  <a:pt x="1476" y="1032"/>
                  <a:pt x="1476" y="1032"/>
                  <a:pt x="1476" y="1032"/>
                </a:cubicBezTo>
                <a:cubicBezTo>
                  <a:pt x="1499" y="1032"/>
                  <a:pt x="1499" y="1032"/>
                  <a:pt x="1499" y="1032"/>
                </a:cubicBezTo>
                <a:lnTo>
                  <a:pt x="1499" y="1061"/>
                </a:lnTo>
                <a:close/>
                <a:moveTo>
                  <a:pt x="1499" y="1014"/>
                </a:moveTo>
                <a:cubicBezTo>
                  <a:pt x="1476" y="1014"/>
                  <a:pt x="1476" y="1014"/>
                  <a:pt x="1476" y="1014"/>
                </a:cubicBezTo>
                <a:cubicBezTo>
                  <a:pt x="1476" y="985"/>
                  <a:pt x="1476" y="985"/>
                  <a:pt x="1476" y="985"/>
                </a:cubicBezTo>
                <a:cubicBezTo>
                  <a:pt x="1499" y="985"/>
                  <a:pt x="1499" y="985"/>
                  <a:pt x="1499" y="985"/>
                </a:cubicBezTo>
                <a:lnTo>
                  <a:pt x="1499" y="1014"/>
                </a:lnTo>
                <a:close/>
                <a:moveTo>
                  <a:pt x="1505" y="853"/>
                </a:moveTo>
                <a:cubicBezTo>
                  <a:pt x="1500" y="853"/>
                  <a:pt x="1500" y="853"/>
                  <a:pt x="1500" y="853"/>
                </a:cubicBezTo>
                <a:cubicBezTo>
                  <a:pt x="1500" y="844"/>
                  <a:pt x="1500" y="844"/>
                  <a:pt x="1500" y="844"/>
                </a:cubicBezTo>
                <a:cubicBezTo>
                  <a:pt x="1505" y="844"/>
                  <a:pt x="1505" y="844"/>
                  <a:pt x="1505" y="844"/>
                </a:cubicBezTo>
                <a:lnTo>
                  <a:pt x="1505" y="853"/>
                </a:lnTo>
                <a:close/>
                <a:moveTo>
                  <a:pt x="1505" y="839"/>
                </a:moveTo>
                <a:cubicBezTo>
                  <a:pt x="1500" y="839"/>
                  <a:pt x="1500" y="839"/>
                  <a:pt x="1500" y="839"/>
                </a:cubicBezTo>
                <a:cubicBezTo>
                  <a:pt x="1500" y="823"/>
                  <a:pt x="1500" y="823"/>
                  <a:pt x="1500" y="823"/>
                </a:cubicBezTo>
                <a:cubicBezTo>
                  <a:pt x="1505" y="823"/>
                  <a:pt x="1505" y="823"/>
                  <a:pt x="1505" y="823"/>
                </a:cubicBezTo>
                <a:lnTo>
                  <a:pt x="1505" y="839"/>
                </a:lnTo>
                <a:close/>
                <a:moveTo>
                  <a:pt x="1550" y="853"/>
                </a:moveTo>
                <a:cubicBezTo>
                  <a:pt x="1543" y="853"/>
                  <a:pt x="1543" y="853"/>
                  <a:pt x="1543" y="853"/>
                </a:cubicBezTo>
                <a:cubicBezTo>
                  <a:pt x="1543" y="844"/>
                  <a:pt x="1543" y="844"/>
                  <a:pt x="1543" y="844"/>
                </a:cubicBezTo>
                <a:cubicBezTo>
                  <a:pt x="1550" y="844"/>
                  <a:pt x="1550" y="844"/>
                  <a:pt x="1550" y="844"/>
                </a:cubicBezTo>
                <a:lnTo>
                  <a:pt x="1550" y="853"/>
                </a:lnTo>
                <a:close/>
                <a:moveTo>
                  <a:pt x="1550" y="839"/>
                </a:moveTo>
                <a:cubicBezTo>
                  <a:pt x="1543" y="839"/>
                  <a:pt x="1543" y="839"/>
                  <a:pt x="1543" y="839"/>
                </a:cubicBezTo>
                <a:cubicBezTo>
                  <a:pt x="1543" y="823"/>
                  <a:pt x="1543" y="823"/>
                  <a:pt x="1543" y="823"/>
                </a:cubicBezTo>
                <a:cubicBezTo>
                  <a:pt x="1550" y="823"/>
                  <a:pt x="1550" y="823"/>
                  <a:pt x="1550" y="823"/>
                </a:cubicBezTo>
                <a:lnTo>
                  <a:pt x="1550" y="839"/>
                </a:lnTo>
                <a:close/>
                <a:moveTo>
                  <a:pt x="1559" y="853"/>
                </a:moveTo>
                <a:cubicBezTo>
                  <a:pt x="1554" y="853"/>
                  <a:pt x="1554" y="853"/>
                  <a:pt x="1554" y="853"/>
                </a:cubicBezTo>
                <a:cubicBezTo>
                  <a:pt x="1554" y="844"/>
                  <a:pt x="1554" y="844"/>
                  <a:pt x="1554" y="844"/>
                </a:cubicBezTo>
                <a:cubicBezTo>
                  <a:pt x="1559" y="844"/>
                  <a:pt x="1559" y="844"/>
                  <a:pt x="1559" y="844"/>
                </a:cubicBezTo>
                <a:lnTo>
                  <a:pt x="1559" y="853"/>
                </a:lnTo>
                <a:close/>
                <a:moveTo>
                  <a:pt x="1559" y="839"/>
                </a:moveTo>
                <a:cubicBezTo>
                  <a:pt x="1554" y="839"/>
                  <a:pt x="1554" y="839"/>
                  <a:pt x="1554" y="839"/>
                </a:cubicBezTo>
                <a:cubicBezTo>
                  <a:pt x="1554" y="823"/>
                  <a:pt x="1554" y="823"/>
                  <a:pt x="1554" y="823"/>
                </a:cubicBezTo>
                <a:cubicBezTo>
                  <a:pt x="1559" y="823"/>
                  <a:pt x="1559" y="823"/>
                  <a:pt x="1559" y="823"/>
                </a:cubicBezTo>
                <a:lnTo>
                  <a:pt x="1559" y="839"/>
                </a:lnTo>
                <a:close/>
                <a:moveTo>
                  <a:pt x="1613" y="853"/>
                </a:moveTo>
                <a:cubicBezTo>
                  <a:pt x="1597" y="853"/>
                  <a:pt x="1597" y="853"/>
                  <a:pt x="1597" y="853"/>
                </a:cubicBezTo>
                <a:cubicBezTo>
                  <a:pt x="1597" y="844"/>
                  <a:pt x="1597" y="844"/>
                  <a:pt x="1597" y="844"/>
                </a:cubicBezTo>
                <a:cubicBezTo>
                  <a:pt x="1613" y="844"/>
                  <a:pt x="1613" y="844"/>
                  <a:pt x="1613" y="844"/>
                </a:cubicBezTo>
                <a:lnTo>
                  <a:pt x="1613" y="853"/>
                </a:lnTo>
                <a:close/>
                <a:moveTo>
                  <a:pt x="1613" y="839"/>
                </a:moveTo>
                <a:cubicBezTo>
                  <a:pt x="1597" y="839"/>
                  <a:pt x="1597" y="839"/>
                  <a:pt x="1597" y="839"/>
                </a:cubicBezTo>
                <a:cubicBezTo>
                  <a:pt x="1597" y="823"/>
                  <a:pt x="1597" y="823"/>
                  <a:pt x="1597" y="823"/>
                </a:cubicBezTo>
                <a:cubicBezTo>
                  <a:pt x="1613" y="823"/>
                  <a:pt x="1613" y="823"/>
                  <a:pt x="1613" y="823"/>
                </a:cubicBezTo>
                <a:lnTo>
                  <a:pt x="1613" y="839"/>
                </a:lnTo>
                <a:close/>
                <a:moveTo>
                  <a:pt x="1754" y="251"/>
                </a:moveTo>
                <a:cubicBezTo>
                  <a:pt x="1754" y="209"/>
                  <a:pt x="1754" y="209"/>
                  <a:pt x="1754" y="209"/>
                </a:cubicBezTo>
                <a:cubicBezTo>
                  <a:pt x="1787" y="209"/>
                  <a:pt x="1787" y="209"/>
                  <a:pt x="1787" y="209"/>
                </a:cubicBezTo>
                <a:lnTo>
                  <a:pt x="1754" y="251"/>
                </a:lnTo>
                <a:close/>
                <a:moveTo>
                  <a:pt x="1759" y="196"/>
                </a:moveTo>
                <a:cubicBezTo>
                  <a:pt x="1775" y="176"/>
                  <a:pt x="1775" y="176"/>
                  <a:pt x="1775" y="176"/>
                </a:cubicBezTo>
                <a:cubicBezTo>
                  <a:pt x="1791" y="196"/>
                  <a:pt x="1791" y="196"/>
                  <a:pt x="1791" y="196"/>
                </a:cubicBezTo>
                <a:lnTo>
                  <a:pt x="1759" y="196"/>
                </a:lnTo>
                <a:close/>
                <a:moveTo>
                  <a:pt x="1793" y="181"/>
                </a:moveTo>
                <a:cubicBezTo>
                  <a:pt x="1782" y="167"/>
                  <a:pt x="1782" y="167"/>
                  <a:pt x="1782" y="167"/>
                </a:cubicBezTo>
                <a:cubicBezTo>
                  <a:pt x="1793" y="154"/>
                  <a:pt x="1793" y="154"/>
                  <a:pt x="1793" y="154"/>
                </a:cubicBezTo>
                <a:lnTo>
                  <a:pt x="1793" y="181"/>
                </a:lnTo>
                <a:close/>
                <a:moveTo>
                  <a:pt x="1787" y="143"/>
                </a:moveTo>
                <a:cubicBezTo>
                  <a:pt x="1775" y="158"/>
                  <a:pt x="1775" y="158"/>
                  <a:pt x="1775" y="158"/>
                </a:cubicBezTo>
                <a:cubicBezTo>
                  <a:pt x="1763" y="143"/>
                  <a:pt x="1763" y="143"/>
                  <a:pt x="1763" y="143"/>
                </a:cubicBezTo>
                <a:lnTo>
                  <a:pt x="1787" y="143"/>
                </a:lnTo>
                <a:close/>
                <a:moveTo>
                  <a:pt x="1751" y="146"/>
                </a:moveTo>
                <a:cubicBezTo>
                  <a:pt x="1768" y="167"/>
                  <a:pt x="1768" y="167"/>
                  <a:pt x="1768" y="167"/>
                </a:cubicBezTo>
                <a:cubicBezTo>
                  <a:pt x="1751" y="188"/>
                  <a:pt x="1751" y="188"/>
                  <a:pt x="1751" y="188"/>
                </a:cubicBezTo>
                <a:lnTo>
                  <a:pt x="1751" y="146"/>
                </a:lnTo>
                <a:close/>
                <a:moveTo>
                  <a:pt x="1712" y="531"/>
                </a:moveTo>
                <a:cubicBezTo>
                  <a:pt x="1724" y="516"/>
                  <a:pt x="1724" y="516"/>
                  <a:pt x="1724" y="516"/>
                </a:cubicBezTo>
                <a:cubicBezTo>
                  <a:pt x="1735" y="531"/>
                  <a:pt x="1735" y="531"/>
                  <a:pt x="1735" y="531"/>
                </a:cubicBezTo>
                <a:lnTo>
                  <a:pt x="1712" y="531"/>
                </a:lnTo>
                <a:close/>
                <a:moveTo>
                  <a:pt x="1738" y="544"/>
                </a:moveTo>
                <a:cubicBezTo>
                  <a:pt x="1722" y="563"/>
                  <a:pt x="1722" y="563"/>
                  <a:pt x="1722" y="563"/>
                </a:cubicBezTo>
                <a:cubicBezTo>
                  <a:pt x="1706" y="544"/>
                  <a:pt x="1706" y="544"/>
                  <a:pt x="1706" y="544"/>
                </a:cubicBezTo>
                <a:lnTo>
                  <a:pt x="1738" y="544"/>
                </a:lnTo>
                <a:close/>
                <a:moveTo>
                  <a:pt x="1701" y="529"/>
                </a:moveTo>
                <a:cubicBezTo>
                  <a:pt x="1701" y="488"/>
                  <a:pt x="1701" y="488"/>
                  <a:pt x="1701" y="488"/>
                </a:cubicBezTo>
                <a:cubicBezTo>
                  <a:pt x="1718" y="508"/>
                  <a:pt x="1718" y="508"/>
                  <a:pt x="1718" y="508"/>
                </a:cubicBezTo>
                <a:lnTo>
                  <a:pt x="1701" y="529"/>
                </a:lnTo>
                <a:close/>
                <a:moveTo>
                  <a:pt x="1723" y="501"/>
                </a:moveTo>
                <a:cubicBezTo>
                  <a:pt x="1705" y="478"/>
                  <a:pt x="1705" y="478"/>
                  <a:pt x="1705" y="478"/>
                </a:cubicBezTo>
                <a:cubicBezTo>
                  <a:pt x="1741" y="478"/>
                  <a:pt x="1741" y="478"/>
                  <a:pt x="1741" y="478"/>
                </a:cubicBezTo>
                <a:lnTo>
                  <a:pt x="1723" y="501"/>
                </a:lnTo>
                <a:close/>
                <a:moveTo>
                  <a:pt x="1701" y="457"/>
                </a:moveTo>
                <a:cubicBezTo>
                  <a:pt x="1701" y="420"/>
                  <a:pt x="1701" y="420"/>
                  <a:pt x="1701" y="420"/>
                </a:cubicBezTo>
                <a:cubicBezTo>
                  <a:pt x="1716" y="439"/>
                  <a:pt x="1716" y="439"/>
                  <a:pt x="1716" y="439"/>
                </a:cubicBezTo>
                <a:lnTo>
                  <a:pt x="1701" y="457"/>
                </a:lnTo>
                <a:close/>
                <a:moveTo>
                  <a:pt x="1708" y="465"/>
                </a:moveTo>
                <a:cubicBezTo>
                  <a:pt x="1722" y="447"/>
                  <a:pt x="1722" y="447"/>
                  <a:pt x="1722" y="447"/>
                </a:cubicBezTo>
                <a:cubicBezTo>
                  <a:pt x="1737" y="465"/>
                  <a:pt x="1737" y="465"/>
                  <a:pt x="1737" y="465"/>
                </a:cubicBezTo>
                <a:lnTo>
                  <a:pt x="1708" y="465"/>
                </a:lnTo>
                <a:close/>
                <a:moveTo>
                  <a:pt x="1708" y="413"/>
                </a:moveTo>
                <a:cubicBezTo>
                  <a:pt x="1737" y="413"/>
                  <a:pt x="1737" y="413"/>
                  <a:pt x="1737" y="413"/>
                </a:cubicBezTo>
                <a:cubicBezTo>
                  <a:pt x="1722" y="431"/>
                  <a:pt x="1722" y="431"/>
                  <a:pt x="1722" y="431"/>
                </a:cubicBezTo>
                <a:lnTo>
                  <a:pt x="1708" y="413"/>
                </a:lnTo>
                <a:close/>
                <a:moveTo>
                  <a:pt x="1704" y="400"/>
                </a:moveTo>
                <a:cubicBezTo>
                  <a:pt x="1722" y="378"/>
                  <a:pt x="1722" y="378"/>
                  <a:pt x="1722" y="378"/>
                </a:cubicBezTo>
                <a:cubicBezTo>
                  <a:pt x="1739" y="400"/>
                  <a:pt x="1739" y="400"/>
                  <a:pt x="1739" y="400"/>
                </a:cubicBezTo>
                <a:lnTo>
                  <a:pt x="1704" y="400"/>
                </a:lnTo>
                <a:close/>
                <a:moveTo>
                  <a:pt x="1701" y="388"/>
                </a:moveTo>
                <a:cubicBezTo>
                  <a:pt x="1701" y="351"/>
                  <a:pt x="1701" y="351"/>
                  <a:pt x="1701" y="351"/>
                </a:cubicBezTo>
                <a:cubicBezTo>
                  <a:pt x="1716" y="369"/>
                  <a:pt x="1716" y="369"/>
                  <a:pt x="1716" y="369"/>
                </a:cubicBezTo>
                <a:lnTo>
                  <a:pt x="1701" y="388"/>
                </a:lnTo>
                <a:close/>
                <a:moveTo>
                  <a:pt x="1705" y="340"/>
                </a:moveTo>
                <a:cubicBezTo>
                  <a:pt x="1739" y="340"/>
                  <a:pt x="1739" y="340"/>
                  <a:pt x="1739" y="340"/>
                </a:cubicBezTo>
                <a:cubicBezTo>
                  <a:pt x="1722" y="361"/>
                  <a:pt x="1722" y="361"/>
                  <a:pt x="1722" y="361"/>
                </a:cubicBezTo>
                <a:lnTo>
                  <a:pt x="1705" y="340"/>
                </a:lnTo>
                <a:close/>
                <a:moveTo>
                  <a:pt x="1701" y="319"/>
                </a:moveTo>
                <a:cubicBezTo>
                  <a:pt x="1701" y="284"/>
                  <a:pt x="1701" y="284"/>
                  <a:pt x="1701" y="284"/>
                </a:cubicBezTo>
                <a:cubicBezTo>
                  <a:pt x="1715" y="302"/>
                  <a:pt x="1715" y="302"/>
                  <a:pt x="1715" y="302"/>
                </a:cubicBezTo>
                <a:lnTo>
                  <a:pt x="1701" y="319"/>
                </a:lnTo>
                <a:close/>
                <a:moveTo>
                  <a:pt x="1708" y="327"/>
                </a:moveTo>
                <a:cubicBezTo>
                  <a:pt x="1722" y="310"/>
                  <a:pt x="1722" y="310"/>
                  <a:pt x="1722" y="310"/>
                </a:cubicBezTo>
                <a:cubicBezTo>
                  <a:pt x="1735" y="327"/>
                  <a:pt x="1735" y="327"/>
                  <a:pt x="1735" y="327"/>
                </a:cubicBezTo>
                <a:lnTo>
                  <a:pt x="1708" y="327"/>
                </a:lnTo>
                <a:close/>
                <a:moveTo>
                  <a:pt x="1707" y="275"/>
                </a:moveTo>
                <a:cubicBezTo>
                  <a:pt x="1736" y="275"/>
                  <a:pt x="1736" y="275"/>
                  <a:pt x="1736" y="275"/>
                </a:cubicBezTo>
                <a:cubicBezTo>
                  <a:pt x="1722" y="293"/>
                  <a:pt x="1722" y="293"/>
                  <a:pt x="1722" y="293"/>
                </a:cubicBezTo>
                <a:lnTo>
                  <a:pt x="1707" y="275"/>
                </a:lnTo>
                <a:close/>
                <a:moveTo>
                  <a:pt x="1701" y="252"/>
                </a:moveTo>
                <a:cubicBezTo>
                  <a:pt x="1701" y="216"/>
                  <a:pt x="1701" y="216"/>
                  <a:pt x="1701" y="216"/>
                </a:cubicBezTo>
                <a:cubicBezTo>
                  <a:pt x="1716" y="234"/>
                  <a:pt x="1716" y="234"/>
                  <a:pt x="1716" y="234"/>
                </a:cubicBezTo>
                <a:lnTo>
                  <a:pt x="1701" y="252"/>
                </a:lnTo>
                <a:close/>
                <a:moveTo>
                  <a:pt x="1707" y="262"/>
                </a:moveTo>
                <a:cubicBezTo>
                  <a:pt x="1722" y="243"/>
                  <a:pt x="1722" y="243"/>
                  <a:pt x="1722" y="243"/>
                </a:cubicBezTo>
                <a:cubicBezTo>
                  <a:pt x="1737" y="262"/>
                  <a:pt x="1737" y="262"/>
                  <a:pt x="1737" y="262"/>
                </a:cubicBezTo>
                <a:lnTo>
                  <a:pt x="1707" y="262"/>
                </a:lnTo>
                <a:close/>
                <a:moveTo>
                  <a:pt x="1708" y="209"/>
                </a:moveTo>
                <a:cubicBezTo>
                  <a:pt x="1735" y="209"/>
                  <a:pt x="1735" y="209"/>
                  <a:pt x="1735" y="209"/>
                </a:cubicBezTo>
                <a:cubicBezTo>
                  <a:pt x="1722" y="226"/>
                  <a:pt x="1722" y="226"/>
                  <a:pt x="1722" y="226"/>
                </a:cubicBezTo>
                <a:lnTo>
                  <a:pt x="1708" y="209"/>
                </a:lnTo>
                <a:close/>
                <a:moveTo>
                  <a:pt x="1708" y="196"/>
                </a:moveTo>
                <a:cubicBezTo>
                  <a:pt x="1723" y="177"/>
                  <a:pt x="1723" y="177"/>
                  <a:pt x="1723" y="177"/>
                </a:cubicBezTo>
                <a:cubicBezTo>
                  <a:pt x="1738" y="196"/>
                  <a:pt x="1738" y="196"/>
                  <a:pt x="1738" y="196"/>
                </a:cubicBezTo>
                <a:lnTo>
                  <a:pt x="1708" y="196"/>
                </a:lnTo>
                <a:close/>
                <a:moveTo>
                  <a:pt x="1735" y="74"/>
                </a:moveTo>
                <a:cubicBezTo>
                  <a:pt x="1720" y="94"/>
                  <a:pt x="1720" y="94"/>
                  <a:pt x="1720" y="94"/>
                </a:cubicBezTo>
                <a:cubicBezTo>
                  <a:pt x="1704" y="74"/>
                  <a:pt x="1704" y="74"/>
                  <a:pt x="1704" y="74"/>
                </a:cubicBezTo>
                <a:lnTo>
                  <a:pt x="1735" y="74"/>
                </a:lnTo>
                <a:close/>
                <a:moveTo>
                  <a:pt x="1710" y="62"/>
                </a:moveTo>
                <a:cubicBezTo>
                  <a:pt x="1720" y="49"/>
                  <a:pt x="1720" y="49"/>
                  <a:pt x="1720" y="49"/>
                </a:cubicBezTo>
                <a:cubicBezTo>
                  <a:pt x="1730" y="62"/>
                  <a:pt x="1730" y="62"/>
                  <a:pt x="1730" y="62"/>
                </a:cubicBezTo>
                <a:lnTo>
                  <a:pt x="1710" y="62"/>
                </a:lnTo>
                <a:close/>
                <a:moveTo>
                  <a:pt x="1720" y="111"/>
                </a:moveTo>
                <a:cubicBezTo>
                  <a:pt x="1735" y="130"/>
                  <a:pt x="1735" y="130"/>
                  <a:pt x="1735" y="130"/>
                </a:cubicBezTo>
                <a:cubicBezTo>
                  <a:pt x="1706" y="130"/>
                  <a:pt x="1706" y="130"/>
                  <a:pt x="1706" y="130"/>
                </a:cubicBezTo>
                <a:lnTo>
                  <a:pt x="1720" y="111"/>
                </a:lnTo>
                <a:close/>
                <a:moveTo>
                  <a:pt x="1736" y="143"/>
                </a:moveTo>
                <a:cubicBezTo>
                  <a:pt x="1723" y="159"/>
                  <a:pt x="1723" y="159"/>
                  <a:pt x="1723" y="159"/>
                </a:cubicBezTo>
                <a:cubicBezTo>
                  <a:pt x="1711" y="143"/>
                  <a:pt x="1711" y="143"/>
                  <a:pt x="1711" y="143"/>
                </a:cubicBezTo>
                <a:lnTo>
                  <a:pt x="1736" y="143"/>
                </a:lnTo>
                <a:close/>
                <a:moveTo>
                  <a:pt x="1731" y="168"/>
                </a:moveTo>
                <a:cubicBezTo>
                  <a:pt x="1741" y="155"/>
                  <a:pt x="1741" y="155"/>
                  <a:pt x="1741" y="155"/>
                </a:cubicBezTo>
                <a:cubicBezTo>
                  <a:pt x="1741" y="182"/>
                  <a:pt x="1741" y="182"/>
                  <a:pt x="1741" y="182"/>
                </a:cubicBezTo>
                <a:lnTo>
                  <a:pt x="1731" y="168"/>
                </a:lnTo>
                <a:close/>
                <a:moveTo>
                  <a:pt x="1738" y="116"/>
                </a:moveTo>
                <a:cubicBezTo>
                  <a:pt x="1727" y="102"/>
                  <a:pt x="1727" y="102"/>
                  <a:pt x="1727" y="102"/>
                </a:cubicBezTo>
                <a:cubicBezTo>
                  <a:pt x="1737" y="89"/>
                  <a:pt x="1737" y="89"/>
                  <a:pt x="1737" y="89"/>
                </a:cubicBezTo>
                <a:lnTo>
                  <a:pt x="1738" y="116"/>
                </a:lnTo>
                <a:close/>
                <a:moveTo>
                  <a:pt x="1735" y="51"/>
                </a:moveTo>
                <a:cubicBezTo>
                  <a:pt x="1727" y="41"/>
                  <a:pt x="1727" y="41"/>
                  <a:pt x="1727" y="41"/>
                </a:cubicBezTo>
                <a:cubicBezTo>
                  <a:pt x="1734" y="31"/>
                  <a:pt x="1734" y="31"/>
                  <a:pt x="1734" y="31"/>
                </a:cubicBezTo>
                <a:lnTo>
                  <a:pt x="1735" y="51"/>
                </a:lnTo>
                <a:close/>
                <a:moveTo>
                  <a:pt x="1705" y="12"/>
                </a:moveTo>
                <a:cubicBezTo>
                  <a:pt x="1734" y="12"/>
                  <a:pt x="1734" y="12"/>
                  <a:pt x="1734" y="12"/>
                </a:cubicBezTo>
                <a:cubicBezTo>
                  <a:pt x="1734" y="15"/>
                  <a:pt x="1734" y="15"/>
                  <a:pt x="1734" y="15"/>
                </a:cubicBezTo>
                <a:cubicBezTo>
                  <a:pt x="1720" y="32"/>
                  <a:pt x="1720" y="32"/>
                  <a:pt x="1720" y="32"/>
                </a:cubicBezTo>
                <a:cubicBezTo>
                  <a:pt x="1705" y="12"/>
                  <a:pt x="1705" y="12"/>
                  <a:pt x="1705" y="12"/>
                </a:cubicBezTo>
                <a:close/>
                <a:moveTo>
                  <a:pt x="1704" y="29"/>
                </a:moveTo>
                <a:cubicBezTo>
                  <a:pt x="1713" y="41"/>
                  <a:pt x="1713" y="41"/>
                  <a:pt x="1713" y="41"/>
                </a:cubicBezTo>
                <a:cubicBezTo>
                  <a:pt x="1703" y="54"/>
                  <a:pt x="1703" y="54"/>
                  <a:pt x="1703" y="54"/>
                </a:cubicBezTo>
                <a:lnTo>
                  <a:pt x="1704" y="29"/>
                </a:lnTo>
                <a:close/>
                <a:moveTo>
                  <a:pt x="1701" y="87"/>
                </a:moveTo>
                <a:cubicBezTo>
                  <a:pt x="1713" y="103"/>
                  <a:pt x="1713" y="103"/>
                  <a:pt x="1713" y="103"/>
                </a:cubicBezTo>
                <a:cubicBezTo>
                  <a:pt x="1700" y="121"/>
                  <a:pt x="1700" y="121"/>
                  <a:pt x="1700" y="121"/>
                </a:cubicBezTo>
                <a:lnTo>
                  <a:pt x="1701" y="87"/>
                </a:lnTo>
                <a:close/>
                <a:moveTo>
                  <a:pt x="1700" y="147"/>
                </a:moveTo>
                <a:cubicBezTo>
                  <a:pt x="1716" y="168"/>
                  <a:pt x="1716" y="168"/>
                  <a:pt x="1716" y="168"/>
                </a:cubicBezTo>
                <a:cubicBezTo>
                  <a:pt x="1700" y="189"/>
                  <a:pt x="1700" y="189"/>
                  <a:pt x="1700" y="189"/>
                </a:cubicBezTo>
                <a:lnTo>
                  <a:pt x="1700" y="147"/>
                </a:lnTo>
                <a:close/>
                <a:moveTo>
                  <a:pt x="1701" y="553"/>
                </a:moveTo>
                <a:cubicBezTo>
                  <a:pt x="1716" y="571"/>
                  <a:pt x="1716" y="571"/>
                  <a:pt x="1716" y="571"/>
                </a:cubicBezTo>
                <a:cubicBezTo>
                  <a:pt x="1701" y="590"/>
                  <a:pt x="1701" y="590"/>
                  <a:pt x="1701" y="590"/>
                </a:cubicBezTo>
                <a:lnTo>
                  <a:pt x="1701" y="553"/>
                </a:lnTo>
                <a:close/>
                <a:moveTo>
                  <a:pt x="1707" y="598"/>
                </a:moveTo>
                <a:cubicBezTo>
                  <a:pt x="1722" y="580"/>
                  <a:pt x="1722" y="580"/>
                  <a:pt x="1722" y="580"/>
                </a:cubicBezTo>
                <a:cubicBezTo>
                  <a:pt x="1736" y="598"/>
                  <a:pt x="1736" y="598"/>
                  <a:pt x="1736" y="598"/>
                </a:cubicBezTo>
                <a:lnTo>
                  <a:pt x="1707" y="598"/>
                </a:lnTo>
                <a:close/>
                <a:moveTo>
                  <a:pt x="1743" y="591"/>
                </a:moveTo>
                <a:cubicBezTo>
                  <a:pt x="1728" y="571"/>
                  <a:pt x="1728" y="571"/>
                  <a:pt x="1728" y="571"/>
                </a:cubicBezTo>
                <a:cubicBezTo>
                  <a:pt x="1743" y="552"/>
                  <a:pt x="1743" y="552"/>
                  <a:pt x="1743" y="552"/>
                </a:cubicBezTo>
                <a:lnTo>
                  <a:pt x="1743" y="591"/>
                </a:lnTo>
                <a:close/>
                <a:moveTo>
                  <a:pt x="1743" y="527"/>
                </a:moveTo>
                <a:cubicBezTo>
                  <a:pt x="1729" y="509"/>
                  <a:pt x="1729" y="509"/>
                  <a:pt x="1729" y="509"/>
                </a:cubicBezTo>
                <a:cubicBezTo>
                  <a:pt x="1743" y="491"/>
                  <a:pt x="1743" y="491"/>
                  <a:pt x="1743" y="491"/>
                </a:cubicBezTo>
                <a:lnTo>
                  <a:pt x="1743" y="527"/>
                </a:lnTo>
                <a:close/>
                <a:moveTo>
                  <a:pt x="1743" y="458"/>
                </a:moveTo>
                <a:cubicBezTo>
                  <a:pt x="1729" y="439"/>
                  <a:pt x="1729" y="439"/>
                  <a:pt x="1729" y="439"/>
                </a:cubicBezTo>
                <a:cubicBezTo>
                  <a:pt x="1743" y="420"/>
                  <a:pt x="1743" y="420"/>
                  <a:pt x="1743" y="420"/>
                </a:cubicBezTo>
                <a:lnTo>
                  <a:pt x="1743" y="458"/>
                </a:lnTo>
                <a:close/>
                <a:moveTo>
                  <a:pt x="1743" y="400"/>
                </a:moveTo>
                <a:cubicBezTo>
                  <a:pt x="1743" y="400"/>
                  <a:pt x="1743" y="400"/>
                  <a:pt x="1743" y="400"/>
                </a:cubicBezTo>
                <a:cubicBezTo>
                  <a:pt x="1743" y="400"/>
                  <a:pt x="1743" y="400"/>
                  <a:pt x="1743" y="400"/>
                </a:cubicBezTo>
                <a:close/>
                <a:moveTo>
                  <a:pt x="1743" y="389"/>
                </a:moveTo>
                <a:cubicBezTo>
                  <a:pt x="1728" y="370"/>
                  <a:pt x="1728" y="370"/>
                  <a:pt x="1728" y="370"/>
                </a:cubicBezTo>
                <a:cubicBezTo>
                  <a:pt x="1743" y="350"/>
                  <a:pt x="1743" y="350"/>
                  <a:pt x="1743" y="350"/>
                </a:cubicBezTo>
                <a:lnTo>
                  <a:pt x="1743" y="389"/>
                </a:lnTo>
                <a:close/>
                <a:moveTo>
                  <a:pt x="1743" y="321"/>
                </a:moveTo>
                <a:cubicBezTo>
                  <a:pt x="1728" y="302"/>
                  <a:pt x="1728" y="302"/>
                  <a:pt x="1728" y="302"/>
                </a:cubicBezTo>
                <a:cubicBezTo>
                  <a:pt x="1743" y="282"/>
                  <a:pt x="1743" y="282"/>
                  <a:pt x="1743" y="282"/>
                </a:cubicBezTo>
                <a:lnTo>
                  <a:pt x="1743" y="321"/>
                </a:lnTo>
                <a:close/>
                <a:moveTo>
                  <a:pt x="1743" y="253"/>
                </a:moveTo>
                <a:cubicBezTo>
                  <a:pt x="1728" y="234"/>
                  <a:pt x="1728" y="234"/>
                  <a:pt x="1728" y="234"/>
                </a:cubicBezTo>
                <a:cubicBezTo>
                  <a:pt x="1743" y="215"/>
                  <a:pt x="1743" y="215"/>
                  <a:pt x="1743" y="215"/>
                </a:cubicBezTo>
                <a:lnTo>
                  <a:pt x="1743" y="253"/>
                </a:lnTo>
                <a:close/>
                <a:moveTo>
                  <a:pt x="1767" y="855"/>
                </a:moveTo>
                <a:cubicBezTo>
                  <a:pt x="1745" y="855"/>
                  <a:pt x="1745" y="855"/>
                  <a:pt x="1745" y="855"/>
                </a:cubicBezTo>
                <a:cubicBezTo>
                  <a:pt x="1745" y="826"/>
                  <a:pt x="1745" y="826"/>
                  <a:pt x="1745" y="826"/>
                </a:cubicBezTo>
                <a:cubicBezTo>
                  <a:pt x="1767" y="826"/>
                  <a:pt x="1767" y="826"/>
                  <a:pt x="1767" y="826"/>
                </a:cubicBezTo>
                <a:lnTo>
                  <a:pt x="1767" y="855"/>
                </a:lnTo>
                <a:close/>
                <a:moveTo>
                  <a:pt x="1767" y="808"/>
                </a:moveTo>
                <a:cubicBezTo>
                  <a:pt x="1745" y="808"/>
                  <a:pt x="1745" y="808"/>
                  <a:pt x="1745" y="808"/>
                </a:cubicBezTo>
                <a:cubicBezTo>
                  <a:pt x="1745" y="779"/>
                  <a:pt x="1745" y="779"/>
                  <a:pt x="1745" y="779"/>
                </a:cubicBezTo>
                <a:cubicBezTo>
                  <a:pt x="1767" y="779"/>
                  <a:pt x="1767" y="779"/>
                  <a:pt x="1767" y="779"/>
                </a:cubicBezTo>
                <a:lnTo>
                  <a:pt x="1767" y="808"/>
                </a:lnTo>
                <a:close/>
                <a:moveTo>
                  <a:pt x="1767" y="733"/>
                </a:moveTo>
                <a:cubicBezTo>
                  <a:pt x="1745" y="733"/>
                  <a:pt x="1745" y="733"/>
                  <a:pt x="1745" y="733"/>
                </a:cubicBezTo>
                <a:cubicBezTo>
                  <a:pt x="1745" y="705"/>
                  <a:pt x="1745" y="705"/>
                  <a:pt x="1745" y="705"/>
                </a:cubicBezTo>
                <a:cubicBezTo>
                  <a:pt x="1767" y="705"/>
                  <a:pt x="1767" y="705"/>
                  <a:pt x="1767" y="705"/>
                </a:cubicBezTo>
                <a:lnTo>
                  <a:pt x="1767" y="733"/>
                </a:lnTo>
                <a:close/>
                <a:moveTo>
                  <a:pt x="1767" y="687"/>
                </a:moveTo>
                <a:cubicBezTo>
                  <a:pt x="1745" y="687"/>
                  <a:pt x="1745" y="687"/>
                  <a:pt x="1745" y="687"/>
                </a:cubicBezTo>
                <a:cubicBezTo>
                  <a:pt x="1745" y="658"/>
                  <a:pt x="1745" y="658"/>
                  <a:pt x="1745" y="658"/>
                </a:cubicBezTo>
                <a:cubicBezTo>
                  <a:pt x="1767" y="658"/>
                  <a:pt x="1767" y="658"/>
                  <a:pt x="1767" y="658"/>
                </a:cubicBezTo>
                <a:lnTo>
                  <a:pt x="1767" y="687"/>
                </a:lnTo>
                <a:close/>
                <a:moveTo>
                  <a:pt x="1809" y="855"/>
                </a:moveTo>
                <a:cubicBezTo>
                  <a:pt x="1786" y="855"/>
                  <a:pt x="1786" y="855"/>
                  <a:pt x="1786" y="855"/>
                </a:cubicBezTo>
                <a:cubicBezTo>
                  <a:pt x="1786" y="826"/>
                  <a:pt x="1786" y="826"/>
                  <a:pt x="1786" y="826"/>
                </a:cubicBezTo>
                <a:cubicBezTo>
                  <a:pt x="1809" y="826"/>
                  <a:pt x="1809" y="826"/>
                  <a:pt x="1809" y="826"/>
                </a:cubicBezTo>
                <a:lnTo>
                  <a:pt x="1809" y="855"/>
                </a:lnTo>
                <a:close/>
                <a:moveTo>
                  <a:pt x="1809" y="808"/>
                </a:moveTo>
                <a:cubicBezTo>
                  <a:pt x="1786" y="808"/>
                  <a:pt x="1786" y="808"/>
                  <a:pt x="1786" y="808"/>
                </a:cubicBezTo>
                <a:cubicBezTo>
                  <a:pt x="1786" y="779"/>
                  <a:pt x="1786" y="779"/>
                  <a:pt x="1786" y="779"/>
                </a:cubicBezTo>
                <a:cubicBezTo>
                  <a:pt x="1809" y="779"/>
                  <a:pt x="1809" y="779"/>
                  <a:pt x="1809" y="779"/>
                </a:cubicBezTo>
                <a:lnTo>
                  <a:pt x="1809" y="808"/>
                </a:lnTo>
                <a:close/>
                <a:moveTo>
                  <a:pt x="1809" y="733"/>
                </a:moveTo>
                <a:cubicBezTo>
                  <a:pt x="1786" y="733"/>
                  <a:pt x="1786" y="733"/>
                  <a:pt x="1786" y="733"/>
                </a:cubicBezTo>
                <a:cubicBezTo>
                  <a:pt x="1786" y="705"/>
                  <a:pt x="1786" y="705"/>
                  <a:pt x="1786" y="705"/>
                </a:cubicBezTo>
                <a:cubicBezTo>
                  <a:pt x="1809" y="705"/>
                  <a:pt x="1809" y="705"/>
                  <a:pt x="1809" y="705"/>
                </a:cubicBezTo>
                <a:lnTo>
                  <a:pt x="1809" y="733"/>
                </a:lnTo>
                <a:close/>
                <a:moveTo>
                  <a:pt x="1809" y="687"/>
                </a:moveTo>
                <a:cubicBezTo>
                  <a:pt x="1786" y="687"/>
                  <a:pt x="1786" y="687"/>
                  <a:pt x="1786" y="687"/>
                </a:cubicBezTo>
                <a:cubicBezTo>
                  <a:pt x="1786" y="658"/>
                  <a:pt x="1786" y="658"/>
                  <a:pt x="1786" y="658"/>
                </a:cubicBezTo>
                <a:cubicBezTo>
                  <a:pt x="1809" y="658"/>
                  <a:pt x="1809" y="658"/>
                  <a:pt x="1809" y="658"/>
                </a:cubicBezTo>
                <a:lnTo>
                  <a:pt x="1809" y="687"/>
                </a:lnTo>
                <a:close/>
                <a:moveTo>
                  <a:pt x="1861" y="855"/>
                </a:moveTo>
                <a:cubicBezTo>
                  <a:pt x="1838" y="855"/>
                  <a:pt x="1838" y="855"/>
                  <a:pt x="1838" y="855"/>
                </a:cubicBezTo>
                <a:cubicBezTo>
                  <a:pt x="1838" y="826"/>
                  <a:pt x="1838" y="826"/>
                  <a:pt x="1838" y="826"/>
                </a:cubicBezTo>
                <a:cubicBezTo>
                  <a:pt x="1861" y="826"/>
                  <a:pt x="1861" y="826"/>
                  <a:pt x="1861" y="826"/>
                </a:cubicBezTo>
                <a:lnTo>
                  <a:pt x="1861" y="855"/>
                </a:lnTo>
                <a:close/>
                <a:moveTo>
                  <a:pt x="1861" y="808"/>
                </a:moveTo>
                <a:cubicBezTo>
                  <a:pt x="1838" y="808"/>
                  <a:pt x="1838" y="808"/>
                  <a:pt x="1838" y="808"/>
                </a:cubicBezTo>
                <a:cubicBezTo>
                  <a:pt x="1838" y="779"/>
                  <a:pt x="1838" y="779"/>
                  <a:pt x="1838" y="779"/>
                </a:cubicBezTo>
                <a:cubicBezTo>
                  <a:pt x="1861" y="779"/>
                  <a:pt x="1861" y="779"/>
                  <a:pt x="1861" y="779"/>
                </a:cubicBezTo>
                <a:lnTo>
                  <a:pt x="1861" y="808"/>
                </a:lnTo>
                <a:close/>
                <a:moveTo>
                  <a:pt x="1863" y="733"/>
                </a:moveTo>
                <a:cubicBezTo>
                  <a:pt x="1840" y="733"/>
                  <a:pt x="1840" y="733"/>
                  <a:pt x="1840" y="733"/>
                </a:cubicBezTo>
                <a:cubicBezTo>
                  <a:pt x="1840" y="705"/>
                  <a:pt x="1840" y="705"/>
                  <a:pt x="1840" y="705"/>
                </a:cubicBezTo>
                <a:cubicBezTo>
                  <a:pt x="1863" y="705"/>
                  <a:pt x="1863" y="705"/>
                  <a:pt x="1863" y="705"/>
                </a:cubicBezTo>
                <a:lnTo>
                  <a:pt x="1863" y="733"/>
                </a:lnTo>
                <a:close/>
                <a:moveTo>
                  <a:pt x="1863" y="687"/>
                </a:moveTo>
                <a:cubicBezTo>
                  <a:pt x="1840" y="687"/>
                  <a:pt x="1840" y="687"/>
                  <a:pt x="1840" y="687"/>
                </a:cubicBezTo>
                <a:cubicBezTo>
                  <a:pt x="1840" y="658"/>
                  <a:pt x="1840" y="658"/>
                  <a:pt x="1840" y="658"/>
                </a:cubicBezTo>
                <a:cubicBezTo>
                  <a:pt x="1863" y="658"/>
                  <a:pt x="1863" y="658"/>
                  <a:pt x="1863" y="658"/>
                </a:cubicBezTo>
                <a:lnTo>
                  <a:pt x="1863" y="687"/>
                </a:lnTo>
                <a:close/>
                <a:moveTo>
                  <a:pt x="1902" y="855"/>
                </a:moveTo>
                <a:cubicBezTo>
                  <a:pt x="1880" y="855"/>
                  <a:pt x="1880" y="855"/>
                  <a:pt x="1880" y="855"/>
                </a:cubicBezTo>
                <a:cubicBezTo>
                  <a:pt x="1880" y="826"/>
                  <a:pt x="1880" y="826"/>
                  <a:pt x="1880" y="826"/>
                </a:cubicBezTo>
                <a:cubicBezTo>
                  <a:pt x="1902" y="826"/>
                  <a:pt x="1902" y="826"/>
                  <a:pt x="1902" y="826"/>
                </a:cubicBezTo>
                <a:lnTo>
                  <a:pt x="1902" y="855"/>
                </a:lnTo>
                <a:close/>
                <a:moveTo>
                  <a:pt x="1902" y="808"/>
                </a:moveTo>
                <a:cubicBezTo>
                  <a:pt x="1880" y="808"/>
                  <a:pt x="1880" y="808"/>
                  <a:pt x="1880" y="808"/>
                </a:cubicBezTo>
                <a:cubicBezTo>
                  <a:pt x="1880" y="779"/>
                  <a:pt x="1880" y="779"/>
                  <a:pt x="1880" y="779"/>
                </a:cubicBezTo>
                <a:cubicBezTo>
                  <a:pt x="1902" y="779"/>
                  <a:pt x="1902" y="779"/>
                  <a:pt x="1902" y="779"/>
                </a:cubicBezTo>
                <a:lnTo>
                  <a:pt x="1902" y="808"/>
                </a:lnTo>
                <a:close/>
                <a:moveTo>
                  <a:pt x="1905" y="733"/>
                </a:moveTo>
                <a:cubicBezTo>
                  <a:pt x="1882" y="733"/>
                  <a:pt x="1882" y="733"/>
                  <a:pt x="1882" y="733"/>
                </a:cubicBezTo>
                <a:cubicBezTo>
                  <a:pt x="1882" y="705"/>
                  <a:pt x="1882" y="705"/>
                  <a:pt x="1882" y="705"/>
                </a:cubicBezTo>
                <a:cubicBezTo>
                  <a:pt x="1905" y="705"/>
                  <a:pt x="1905" y="705"/>
                  <a:pt x="1905" y="705"/>
                </a:cubicBezTo>
                <a:lnTo>
                  <a:pt x="1905" y="733"/>
                </a:lnTo>
                <a:close/>
                <a:moveTo>
                  <a:pt x="1905" y="687"/>
                </a:moveTo>
                <a:cubicBezTo>
                  <a:pt x="1882" y="687"/>
                  <a:pt x="1882" y="687"/>
                  <a:pt x="1882" y="687"/>
                </a:cubicBezTo>
                <a:cubicBezTo>
                  <a:pt x="1882" y="658"/>
                  <a:pt x="1882" y="658"/>
                  <a:pt x="1882" y="658"/>
                </a:cubicBezTo>
                <a:cubicBezTo>
                  <a:pt x="1905" y="658"/>
                  <a:pt x="1905" y="658"/>
                  <a:pt x="1905" y="658"/>
                </a:cubicBezTo>
                <a:lnTo>
                  <a:pt x="1905" y="687"/>
                </a:lnTo>
                <a:close/>
                <a:moveTo>
                  <a:pt x="2081" y="926"/>
                </a:moveTo>
                <a:cubicBezTo>
                  <a:pt x="2058" y="926"/>
                  <a:pt x="2058" y="926"/>
                  <a:pt x="2058" y="926"/>
                </a:cubicBezTo>
                <a:cubicBezTo>
                  <a:pt x="2058" y="897"/>
                  <a:pt x="2058" y="897"/>
                  <a:pt x="2058" y="897"/>
                </a:cubicBezTo>
                <a:cubicBezTo>
                  <a:pt x="2081" y="897"/>
                  <a:pt x="2081" y="897"/>
                  <a:pt x="2081" y="897"/>
                </a:cubicBezTo>
                <a:lnTo>
                  <a:pt x="2081" y="926"/>
                </a:lnTo>
                <a:close/>
                <a:moveTo>
                  <a:pt x="2081" y="879"/>
                </a:moveTo>
                <a:cubicBezTo>
                  <a:pt x="2058" y="879"/>
                  <a:pt x="2058" y="879"/>
                  <a:pt x="2058" y="879"/>
                </a:cubicBezTo>
                <a:cubicBezTo>
                  <a:pt x="2058" y="850"/>
                  <a:pt x="2058" y="850"/>
                  <a:pt x="2058" y="850"/>
                </a:cubicBezTo>
                <a:cubicBezTo>
                  <a:pt x="2081" y="850"/>
                  <a:pt x="2081" y="850"/>
                  <a:pt x="2081" y="850"/>
                </a:cubicBezTo>
                <a:lnTo>
                  <a:pt x="2081" y="879"/>
                </a:lnTo>
                <a:close/>
                <a:moveTo>
                  <a:pt x="2122" y="926"/>
                </a:moveTo>
                <a:cubicBezTo>
                  <a:pt x="2100" y="926"/>
                  <a:pt x="2100" y="926"/>
                  <a:pt x="2100" y="926"/>
                </a:cubicBezTo>
                <a:cubicBezTo>
                  <a:pt x="2100" y="897"/>
                  <a:pt x="2100" y="897"/>
                  <a:pt x="2100" y="897"/>
                </a:cubicBezTo>
                <a:cubicBezTo>
                  <a:pt x="2122" y="897"/>
                  <a:pt x="2122" y="897"/>
                  <a:pt x="2122" y="897"/>
                </a:cubicBezTo>
                <a:lnTo>
                  <a:pt x="2122" y="926"/>
                </a:lnTo>
                <a:close/>
                <a:moveTo>
                  <a:pt x="2122" y="879"/>
                </a:moveTo>
                <a:cubicBezTo>
                  <a:pt x="2100" y="879"/>
                  <a:pt x="2100" y="879"/>
                  <a:pt x="2100" y="879"/>
                </a:cubicBezTo>
                <a:cubicBezTo>
                  <a:pt x="2100" y="850"/>
                  <a:pt x="2100" y="850"/>
                  <a:pt x="2100" y="850"/>
                </a:cubicBezTo>
                <a:cubicBezTo>
                  <a:pt x="2122" y="850"/>
                  <a:pt x="2122" y="850"/>
                  <a:pt x="2122" y="850"/>
                </a:cubicBezTo>
                <a:lnTo>
                  <a:pt x="2122" y="879"/>
                </a:lnTo>
                <a:close/>
              </a:path>
            </a:pathLst>
          </a:custGeom>
          <a:solidFill>
            <a:srgbClr val="A6CE3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2" name="Freeform 10">
            <a:extLst>
              <a:ext uri="{FF2B5EF4-FFF2-40B4-BE49-F238E27FC236}">
                <a16:creationId xmlns:a16="http://schemas.microsoft.com/office/drawing/2014/main" id="{6775BDEA-B959-4204-AD85-384A86E21B62}"/>
              </a:ext>
            </a:extLst>
          </p:cNvPr>
          <p:cNvSpPr>
            <a:spLocks noEditPoints="1"/>
          </p:cNvSpPr>
          <p:nvPr/>
        </p:nvSpPr>
        <p:spPr bwMode="auto">
          <a:xfrm>
            <a:off x="-13786" y="3"/>
            <a:ext cx="12222746" cy="6864350"/>
          </a:xfrm>
          <a:custGeom>
            <a:avLst/>
            <a:gdLst>
              <a:gd name="T0" fmla="*/ 7396 w 7678"/>
              <a:gd name="T1" fmla="*/ 0 h 4312"/>
              <a:gd name="T2" fmla="*/ 7678 w 7678"/>
              <a:gd name="T3" fmla="*/ 635 h 4312"/>
              <a:gd name="T4" fmla="*/ 7041 w 7678"/>
              <a:gd name="T5" fmla="*/ 0 h 4312"/>
              <a:gd name="T6" fmla="*/ 7678 w 7678"/>
              <a:gd name="T7" fmla="*/ 1355 h 4312"/>
              <a:gd name="T8" fmla="*/ 6782 w 7678"/>
              <a:gd name="T9" fmla="*/ 0 h 4312"/>
              <a:gd name="T10" fmla="*/ 6485 w 7678"/>
              <a:gd name="T11" fmla="*/ 0 h 4312"/>
              <a:gd name="T12" fmla="*/ 7678 w 7678"/>
              <a:gd name="T13" fmla="*/ 2174 h 4312"/>
              <a:gd name="T14" fmla="*/ 6129 w 7678"/>
              <a:gd name="T15" fmla="*/ 0 h 4312"/>
              <a:gd name="T16" fmla="*/ 7678 w 7678"/>
              <a:gd name="T17" fmla="*/ 2896 h 4312"/>
              <a:gd name="T18" fmla="*/ 5868 w 7678"/>
              <a:gd name="T19" fmla="*/ 0 h 4312"/>
              <a:gd name="T20" fmla="*/ 5571 w 7678"/>
              <a:gd name="T21" fmla="*/ 0 h 4312"/>
              <a:gd name="T22" fmla="*/ 7678 w 7678"/>
              <a:gd name="T23" fmla="*/ 3715 h 4312"/>
              <a:gd name="T24" fmla="*/ 5217 w 7678"/>
              <a:gd name="T25" fmla="*/ 0 h 4312"/>
              <a:gd name="T26" fmla="*/ 7606 w 7678"/>
              <a:gd name="T27" fmla="*/ 4312 h 4312"/>
              <a:gd name="T28" fmla="*/ 4956 w 7678"/>
              <a:gd name="T29" fmla="*/ 0 h 4312"/>
              <a:gd name="T30" fmla="*/ 4660 w 7678"/>
              <a:gd name="T31" fmla="*/ 0 h 4312"/>
              <a:gd name="T32" fmla="*/ 7121 w 7678"/>
              <a:gd name="T33" fmla="*/ 4312 h 4312"/>
              <a:gd name="T34" fmla="*/ 4304 w 7678"/>
              <a:gd name="T35" fmla="*/ 0 h 4312"/>
              <a:gd name="T36" fmla="*/ 6693 w 7678"/>
              <a:gd name="T37" fmla="*/ 4312 h 4312"/>
              <a:gd name="T38" fmla="*/ 4045 w 7678"/>
              <a:gd name="T39" fmla="*/ 0 h 4312"/>
              <a:gd name="T40" fmla="*/ 3748 w 7678"/>
              <a:gd name="T41" fmla="*/ 0 h 4312"/>
              <a:gd name="T42" fmla="*/ 6209 w 7678"/>
              <a:gd name="T43" fmla="*/ 4312 h 4312"/>
              <a:gd name="T44" fmla="*/ 3392 w 7678"/>
              <a:gd name="T45" fmla="*/ 0 h 4312"/>
              <a:gd name="T46" fmla="*/ 5781 w 7678"/>
              <a:gd name="T47" fmla="*/ 4312 h 4312"/>
              <a:gd name="T48" fmla="*/ 3131 w 7678"/>
              <a:gd name="T49" fmla="*/ 0 h 4312"/>
              <a:gd name="T50" fmla="*/ 2834 w 7678"/>
              <a:gd name="T51" fmla="*/ 0 h 4312"/>
              <a:gd name="T52" fmla="*/ 5295 w 7678"/>
              <a:gd name="T53" fmla="*/ 4312 h 4312"/>
              <a:gd name="T54" fmla="*/ 2480 w 7678"/>
              <a:gd name="T55" fmla="*/ 0 h 4312"/>
              <a:gd name="T56" fmla="*/ 4869 w 7678"/>
              <a:gd name="T57" fmla="*/ 4312 h 4312"/>
              <a:gd name="T58" fmla="*/ 2220 w 7678"/>
              <a:gd name="T59" fmla="*/ 0 h 4312"/>
              <a:gd name="T60" fmla="*/ 1923 w 7678"/>
              <a:gd name="T61" fmla="*/ 0 h 4312"/>
              <a:gd name="T62" fmla="*/ 4384 w 7678"/>
              <a:gd name="T63" fmla="*/ 4312 h 4312"/>
              <a:gd name="T64" fmla="*/ 1567 w 7678"/>
              <a:gd name="T65" fmla="*/ 0 h 4312"/>
              <a:gd name="T66" fmla="*/ 3956 w 7678"/>
              <a:gd name="T67" fmla="*/ 4312 h 4312"/>
              <a:gd name="T68" fmla="*/ 1306 w 7678"/>
              <a:gd name="T69" fmla="*/ 0 h 4312"/>
              <a:gd name="T70" fmla="*/ 1011 w 7678"/>
              <a:gd name="T71" fmla="*/ 0 h 4312"/>
              <a:gd name="T72" fmla="*/ 3472 w 7678"/>
              <a:gd name="T73" fmla="*/ 4312 h 4312"/>
              <a:gd name="T74" fmla="*/ 655 w 7678"/>
              <a:gd name="T75" fmla="*/ 0 h 4312"/>
              <a:gd name="T76" fmla="*/ 3044 w 7678"/>
              <a:gd name="T77" fmla="*/ 4312 h 4312"/>
              <a:gd name="T78" fmla="*/ 394 w 7678"/>
              <a:gd name="T79" fmla="*/ 0 h 4312"/>
              <a:gd name="T80" fmla="*/ 97 w 7678"/>
              <a:gd name="T81" fmla="*/ 0 h 4312"/>
              <a:gd name="T82" fmla="*/ 2522 w 7678"/>
              <a:gd name="T83" fmla="*/ 4312 h 4312"/>
              <a:gd name="T84" fmla="*/ 0 w 7678"/>
              <a:gd name="T85" fmla="*/ 215 h 4312"/>
              <a:gd name="T86" fmla="*/ 0 w 7678"/>
              <a:gd name="T87" fmla="*/ 715 h 4312"/>
              <a:gd name="T88" fmla="*/ 2038 w 7678"/>
              <a:gd name="T89" fmla="*/ 4312 h 4312"/>
              <a:gd name="T90" fmla="*/ 0 w 7678"/>
              <a:gd name="T91" fmla="*/ 1315 h 4312"/>
              <a:gd name="T92" fmla="*/ 1611 w 7678"/>
              <a:gd name="T93" fmla="*/ 4312 h 4312"/>
              <a:gd name="T94" fmla="*/ 0 w 7678"/>
              <a:gd name="T95" fmla="*/ 1754 h 4312"/>
              <a:gd name="T96" fmla="*/ 0 w 7678"/>
              <a:gd name="T97" fmla="*/ 2255 h 4312"/>
              <a:gd name="T98" fmla="*/ 1125 w 7678"/>
              <a:gd name="T99" fmla="*/ 4312 h 4312"/>
              <a:gd name="T100" fmla="*/ 0 w 7678"/>
              <a:gd name="T101" fmla="*/ 2854 h 4312"/>
              <a:gd name="T102" fmla="*/ 699 w 7678"/>
              <a:gd name="T103" fmla="*/ 4312 h 4312"/>
              <a:gd name="T104" fmla="*/ 0 w 7678"/>
              <a:gd name="T105" fmla="*/ 3294 h 4312"/>
              <a:gd name="T106" fmla="*/ 0 w 7678"/>
              <a:gd name="T107" fmla="*/ 3794 h 4312"/>
              <a:gd name="T108" fmla="*/ 213 w 7678"/>
              <a:gd name="T109" fmla="*/ 4312 h 4312"/>
              <a:gd name="T110" fmla="*/ 7678 w 7678"/>
              <a:gd name="T111" fmla="*/ 0 h 43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7678" h="4312">
                <a:moveTo>
                  <a:pt x="7563" y="0"/>
                </a:moveTo>
                <a:lnTo>
                  <a:pt x="7527" y="0"/>
                </a:lnTo>
                <a:lnTo>
                  <a:pt x="7678" y="256"/>
                </a:lnTo>
                <a:lnTo>
                  <a:pt x="7678" y="195"/>
                </a:lnTo>
                <a:lnTo>
                  <a:pt x="7563" y="0"/>
                </a:lnTo>
                <a:close/>
                <a:moveTo>
                  <a:pt x="7432" y="0"/>
                </a:moveTo>
                <a:lnTo>
                  <a:pt x="7396" y="0"/>
                </a:lnTo>
                <a:lnTo>
                  <a:pt x="7678" y="477"/>
                </a:lnTo>
                <a:lnTo>
                  <a:pt x="7678" y="415"/>
                </a:lnTo>
                <a:lnTo>
                  <a:pt x="7432" y="0"/>
                </a:lnTo>
                <a:close/>
                <a:moveTo>
                  <a:pt x="7302" y="0"/>
                </a:moveTo>
                <a:lnTo>
                  <a:pt x="7266" y="0"/>
                </a:lnTo>
                <a:lnTo>
                  <a:pt x="7678" y="697"/>
                </a:lnTo>
                <a:lnTo>
                  <a:pt x="7678" y="635"/>
                </a:lnTo>
                <a:lnTo>
                  <a:pt x="7302" y="0"/>
                </a:lnTo>
                <a:close/>
                <a:moveTo>
                  <a:pt x="7172" y="0"/>
                </a:moveTo>
                <a:lnTo>
                  <a:pt x="7136" y="0"/>
                </a:lnTo>
                <a:lnTo>
                  <a:pt x="7678" y="917"/>
                </a:lnTo>
                <a:lnTo>
                  <a:pt x="7678" y="855"/>
                </a:lnTo>
                <a:lnTo>
                  <a:pt x="7172" y="0"/>
                </a:lnTo>
                <a:close/>
                <a:moveTo>
                  <a:pt x="7041" y="0"/>
                </a:moveTo>
                <a:lnTo>
                  <a:pt x="7005" y="0"/>
                </a:lnTo>
                <a:lnTo>
                  <a:pt x="7678" y="1135"/>
                </a:lnTo>
                <a:lnTo>
                  <a:pt x="7678" y="1075"/>
                </a:lnTo>
                <a:lnTo>
                  <a:pt x="7041" y="0"/>
                </a:lnTo>
                <a:close/>
                <a:moveTo>
                  <a:pt x="6911" y="0"/>
                </a:moveTo>
                <a:lnTo>
                  <a:pt x="6876" y="0"/>
                </a:lnTo>
                <a:lnTo>
                  <a:pt x="7678" y="1355"/>
                </a:lnTo>
                <a:lnTo>
                  <a:pt x="7678" y="1296"/>
                </a:lnTo>
                <a:lnTo>
                  <a:pt x="6911" y="0"/>
                </a:lnTo>
                <a:close/>
                <a:moveTo>
                  <a:pt x="6782" y="0"/>
                </a:moveTo>
                <a:lnTo>
                  <a:pt x="6746" y="0"/>
                </a:lnTo>
                <a:lnTo>
                  <a:pt x="7678" y="1576"/>
                </a:lnTo>
                <a:lnTo>
                  <a:pt x="7678" y="1516"/>
                </a:lnTo>
                <a:lnTo>
                  <a:pt x="6782" y="0"/>
                </a:lnTo>
                <a:close/>
                <a:moveTo>
                  <a:pt x="6651" y="0"/>
                </a:moveTo>
                <a:lnTo>
                  <a:pt x="6615" y="0"/>
                </a:lnTo>
                <a:lnTo>
                  <a:pt x="7678" y="1796"/>
                </a:lnTo>
                <a:lnTo>
                  <a:pt x="7678" y="1736"/>
                </a:lnTo>
                <a:lnTo>
                  <a:pt x="6651" y="0"/>
                </a:lnTo>
                <a:close/>
                <a:moveTo>
                  <a:pt x="6521" y="0"/>
                </a:moveTo>
                <a:lnTo>
                  <a:pt x="6485" y="0"/>
                </a:lnTo>
                <a:lnTo>
                  <a:pt x="7678" y="2016"/>
                </a:lnTo>
                <a:lnTo>
                  <a:pt x="7678" y="1954"/>
                </a:lnTo>
                <a:lnTo>
                  <a:pt x="6521" y="0"/>
                </a:lnTo>
                <a:close/>
                <a:moveTo>
                  <a:pt x="6390" y="0"/>
                </a:moveTo>
                <a:lnTo>
                  <a:pt x="6354" y="0"/>
                </a:lnTo>
                <a:lnTo>
                  <a:pt x="7678" y="2236"/>
                </a:lnTo>
                <a:lnTo>
                  <a:pt x="7678" y="2174"/>
                </a:lnTo>
                <a:lnTo>
                  <a:pt x="6390" y="0"/>
                </a:lnTo>
                <a:close/>
                <a:moveTo>
                  <a:pt x="6260" y="0"/>
                </a:moveTo>
                <a:lnTo>
                  <a:pt x="6224" y="0"/>
                </a:lnTo>
                <a:lnTo>
                  <a:pt x="7678" y="2456"/>
                </a:lnTo>
                <a:lnTo>
                  <a:pt x="7678" y="2395"/>
                </a:lnTo>
                <a:lnTo>
                  <a:pt x="6260" y="0"/>
                </a:lnTo>
                <a:close/>
                <a:moveTo>
                  <a:pt x="6129" y="0"/>
                </a:moveTo>
                <a:lnTo>
                  <a:pt x="6093" y="0"/>
                </a:lnTo>
                <a:lnTo>
                  <a:pt x="7678" y="2676"/>
                </a:lnTo>
                <a:lnTo>
                  <a:pt x="7678" y="2615"/>
                </a:lnTo>
                <a:lnTo>
                  <a:pt x="6129" y="0"/>
                </a:lnTo>
                <a:close/>
                <a:moveTo>
                  <a:pt x="5999" y="0"/>
                </a:moveTo>
                <a:lnTo>
                  <a:pt x="5963" y="0"/>
                </a:lnTo>
                <a:lnTo>
                  <a:pt x="7678" y="2896"/>
                </a:lnTo>
                <a:lnTo>
                  <a:pt x="7678" y="2835"/>
                </a:lnTo>
                <a:lnTo>
                  <a:pt x="5999" y="0"/>
                </a:lnTo>
                <a:close/>
                <a:moveTo>
                  <a:pt x="5868" y="0"/>
                </a:moveTo>
                <a:lnTo>
                  <a:pt x="5832" y="0"/>
                </a:lnTo>
                <a:lnTo>
                  <a:pt x="7678" y="3115"/>
                </a:lnTo>
                <a:lnTo>
                  <a:pt x="7678" y="3055"/>
                </a:lnTo>
                <a:lnTo>
                  <a:pt x="5868" y="0"/>
                </a:lnTo>
                <a:close/>
                <a:moveTo>
                  <a:pt x="5738" y="0"/>
                </a:moveTo>
                <a:lnTo>
                  <a:pt x="5702" y="0"/>
                </a:lnTo>
                <a:lnTo>
                  <a:pt x="7678" y="3335"/>
                </a:lnTo>
                <a:lnTo>
                  <a:pt x="7678" y="3275"/>
                </a:lnTo>
                <a:lnTo>
                  <a:pt x="5738" y="0"/>
                </a:lnTo>
                <a:close/>
                <a:moveTo>
                  <a:pt x="5607" y="0"/>
                </a:moveTo>
                <a:lnTo>
                  <a:pt x="5571" y="0"/>
                </a:lnTo>
                <a:lnTo>
                  <a:pt x="7678" y="3555"/>
                </a:lnTo>
                <a:lnTo>
                  <a:pt x="7678" y="3495"/>
                </a:lnTo>
                <a:lnTo>
                  <a:pt x="5607" y="0"/>
                </a:lnTo>
                <a:close/>
                <a:moveTo>
                  <a:pt x="5478" y="0"/>
                </a:moveTo>
                <a:lnTo>
                  <a:pt x="5442" y="0"/>
                </a:lnTo>
                <a:lnTo>
                  <a:pt x="7678" y="3775"/>
                </a:lnTo>
                <a:lnTo>
                  <a:pt x="7678" y="3715"/>
                </a:lnTo>
                <a:lnTo>
                  <a:pt x="5478" y="0"/>
                </a:lnTo>
                <a:close/>
                <a:moveTo>
                  <a:pt x="5348" y="0"/>
                </a:moveTo>
                <a:lnTo>
                  <a:pt x="5312" y="0"/>
                </a:lnTo>
                <a:lnTo>
                  <a:pt x="7678" y="3995"/>
                </a:lnTo>
                <a:lnTo>
                  <a:pt x="7678" y="3934"/>
                </a:lnTo>
                <a:lnTo>
                  <a:pt x="5348" y="0"/>
                </a:lnTo>
                <a:close/>
                <a:moveTo>
                  <a:pt x="5217" y="0"/>
                </a:moveTo>
                <a:lnTo>
                  <a:pt x="5181" y="0"/>
                </a:lnTo>
                <a:lnTo>
                  <a:pt x="7678" y="4215"/>
                </a:lnTo>
                <a:lnTo>
                  <a:pt x="7678" y="4154"/>
                </a:lnTo>
                <a:lnTo>
                  <a:pt x="5217" y="0"/>
                </a:lnTo>
                <a:close/>
                <a:moveTo>
                  <a:pt x="5087" y="0"/>
                </a:moveTo>
                <a:lnTo>
                  <a:pt x="5051" y="0"/>
                </a:lnTo>
                <a:lnTo>
                  <a:pt x="7606" y="4312"/>
                </a:lnTo>
                <a:lnTo>
                  <a:pt x="7642" y="4312"/>
                </a:lnTo>
                <a:lnTo>
                  <a:pt x="5087" y="0"/>
                </a:lnTo>
                <a:close/>
                <a:moveTo>
                  <a:pt x="4956" y="0"/>
                </a:moveTo>
                <a:lnTo>
                  <a:pt x="4920" y="0"/>
                </a:lnTo>
                <a:lnTo>
                  <a:pt x="7476" y="4312"/>
                </a:lnTo>
                <a:lnTo>
                  <a:pt x="7512" y="4312"/>
                </a:lnTo>
                <a:lnTo>
                  <a:pt x="4956" y="0"/>
                </a:lnTo>
                <a:close/>
                <a:moveTo>
                  <a:pt x="4826" y="0"/>
                </a:moveTo>
                <a:lnTo>
                  <a:pt x="4790" y="0"/>
                </a:lnTo>
                <a:lnTo>
                  <a:pt x="7345" y="4312"/>
                </a:lnTo>
                <a:lnTo>
                  <a:pt x="7381" y="4312"/>
                </a:lnTo>
                <a:lnTo>
                  <a:pt x="4826" y="0"/>
                </a:lnTo>
                <a:close/>
                <a:moveTo>
                  <a:pt x="4696" y="0"/>
                </a:moveTo>
                <a:lnTo>
                  <a:pt x="4660" y="0"/>
                </a:lnTo>
                <a:lnTo>
                  <a:pt x="7215" y="4312"/>
                </a:lnTo>
                <a:lnTo>
                  <a:pt x="7251" y="4312"/>
                </a:lnTo>
                <a:lnTo>
                  <a:pt x="4696" y="0"/>
                </a:lnTo>
                <a:close/>
                <a:moveTo>
                  <a:pt x="4565" y="0"/>
                </a:moveTo>
                <a:lnTo>
                  <a:pt x="4529" y="0"/>
                </a:lnTo>
                <a:lnTo>
                  <a:pt x="7085" y="4312"/>
                </a:lnTo>
                <a:lnTo>
                  <a:pt x="7121" y="4312"/>
                </a:lnTo>
                <a:lnTo>
                  <a:pt x="4565" y="0"/>
                </a:lnTo>
                <a:close/>
                <a:moveTo>
                  <a:pt x="4435" y="0"/>
                </a:moveTo>
                <a:lnTo>
                  <a:pt x="4399" y="0"/>
                </a:lnTo>
                <a:lnTo>
                  <a:pt x="6954" y="4312"/>
                </a:lnTo>
                <a:lnTo>
                  <a:pt x="6990" y="4312"/>
                </a:lnTo>
                <a:lnTo>
                  <a:pt x="4435" y="0"/>
                </a:lnTo>
                <a:close/>
                <a:moveTo>
                  <a:pt x="4304" y="0"/>
                </a:moveTo>
                <a:lnTo>
                  <a:pt x="4268" y="0"/>
                </a:lnTo>
                <a:lnTo>
                  <a:pt x="6824" y="4312"/>
                </a:lnTo>
                <a:lnTo>
                  <a:pt x="6860" y="4312"/>
                </a:lnTo>
                <a:lnTo>
                  <a:pt x="4304" y="0"/>
                </a:lnTo>
                <a:close/>
                <a:moveTo>
                  <a:pt x="4174" y="0"/>
                </a:moveTo>
                <a:lnTo>
                  <a:pt x="4138" y="0"/>
                </a:lnTo>
                <a:lnTo>
                  <a:pt x="6693" y="4312"/>
                </a:lnTo>
                <a:lnTo>
                  <a:pt x="6729" y="4312"/>
                </a:lnTo>
                <a:lnTo>
                  <a:pt x="4174" y="0"/>
                </a:lnTo>
                <a:close/>
                <a:moveTo>
                  <a:pt x="4045" y="0"/>
                </a:moveTo>
                <a:lnTo>
                  <a:pt x="4009" y="0"/>
                </a:lnTo>
                <a:lnTo>
                  <a:pt x="6564" y="4312"/>
                </a:lnTo>
                <a:lnTo>
                  <a:pt x="6600" y="4312"/>
                </a:lnTo>
                <a:lnTo>
                  <a:pt x="4045" y="0"/>
                </a:lnTo>
                <a:close/>
                <a:moveTo>
                  <a:pt x="3914" y="0"/>
                </a:moveTo>
                <a:lnTo>
                  <a:pt x="3878" y="0"/>
                </a:lnTo>
                <a:lnTo>
                  <a:pt x="6434" y="4312"/>
                </a:lnTo>
                <a:lnTo>
                  <a:pt x="6470" y="4312"/>
                </a:lnTo>
                <a:lnTo>
                  <a:pt x="3914" y="0"/>
                </a:lnTo>
                <a:close/>
                <a:moveTo>
                  <a:pt x="3784" y="0"/>
                </a:moveTo>
                <a:lnTo>
                  <a:pt x="3748" y="0"/>
                </a:lnTo>
                <a:lnTo>
                  <a:pt x="6303" y="4312"/>
                </a:lnTo>
                <a:lnTo>
                  <a:pt x="6339" y="4312"/>
                </a:lnTo>
                <a:lnTo>
                  <a:pt x="3784" y="0"/>
                </a:lnTo>
                <a:close/>
                <a:moveTo>
                  <a:pt x="3653" y="0"/>
                </a:moveTo>
                <a:lnTo>
                  <a:pt x="3617" y="0"/>
                </a:lnTo>
                <a:lnTo>
                  <a:pt x="6173" y="4312"/>
                </a:lnTo>
                <a:lnTo>
                  <a:pt x="6209" y="4312"/>
                </a:lnTo>
                <a:lnTo>
                  <a:pt x="3653" y="0"/>
                </a:lnTo>
                <a:close/>
                <a:moveTo>
                  <a:pt x="3523" y="0"/>
                </a:moveTo>
                <a:lnTo>
                  <a:pt x="3487" y="0"/>
                </a:lnTo>
                <a:lnTo>
                  <a:pt x="6042" y="4312"/>
                </a:lnTo>
                <a:lnTo>
                  <a:pt x="6078" y="4312"/>
                </a:lnTo>
                <a:lnTo>
                  <a:pt x="3523" y="0"/>
                </a:lnTo>
                <a:close/>
                <a:moveTo>
                  <a:pt x="3392" y="0"/>
                </a:moveTo>
                <a:lnTo>
                  <a:pt x="3356" y="0"/>
                </a:lnTo>
                <a:lnTo>
                  <a:pt x="5912" y="4312"/>
                </a:lnTo>
                <a:lnTo>
                  <a:pt x="5948" y="4312"/>
                </a:lnTo>
                <a:lnTo>
                  <a:pt x="3392" y="0"/>
                </a:lnTo>
                <a:close/>
                <a:moveTo>
                  <a:pt x="3262" y="0"/>
                </a:moveTo>
                <a:lnTo>
                  <a:pt x="3226" y="0"/>
                </a:lnTo>
                <a:lnTo>
                  <a:pt x="5781" y="4312"/>
                </a:lnTo>
                <a:lnTo>
                  <a:pt x="5817" y="4312"/>
                </a:lnTo>
                <a:lnTo>
                  <a:pt x="3262" y="0"/>
                </a:lnTo>
                <a:close/>
                <a:moveTo>
                  <a:pt x="3131" y="0"/>
                </a:moveTo>
                <a:lnTo>
                  <a:pt x="3095" y="0"/>
                </a:lnTo>
                <a:lnTo>
                  <a:pt x="5651" y="4312"/>
                </a:lnTo>
                <a:lnTo>
                  <a:pt x="5687" y="4312"/>
                </a:lnTo>
                <a:lnTo>
                  <a:pt x="3131" y="0"/>
                </a:lnTo>
                <a:close/>
                <a:moveTo>
                  <a:pt x="3001" y="0"/>
                </a:moveTo>
                <a:lnTo>
                  <a:pt x="2965" y="0"/>
                </a:lnTo>
                <a:lnTo>
                  <a:pt x="5520" y="4312"/>
                </a:lnTo>
                <a:lnTo>
                  <a:pt x="5556" y="4312"/>
                </a:lnTo>
                <a:lnTo>
                  <a:pt x="3001" y="0"/>
                </a:lnTo>
                <a:close/>
                <a:moveTo>
                  <a:pt x="2870" y="0"/>
                </a:moveTo>
                <a:lnTo>
                  <a:pt x="2834" y="0"/>
                </a:lnTo>
                <a:lnTo>
                  <a:pt x="5390" y="4312"/>
                </a:lnTo>
                <a:lnTo>
                  <a:pt x="5426" y="4312"/>
                </a:lnTo>
                <a:lnTo>
                  <a:pt x="2870" y="0"/>
                </a:lnTo>
                <a:close/>
                <a:moveTo>
                  <a:pt x="2740" y="0"/>
                </a:moveTo>
                <a:lnTo>
                  <a:pt x="2704" y="0"/>
                </a:lnTo>
                <a:lnTo>
                  <a:pt x="5259" y="4312"/>
                </a:lnTo>
                <a:lnTo>
                  <a:pt x="5295" y="4312"/>
                </a:lnTo>
                <a:lnTo>
                  <a:pt x="2740" y="0"/>
                </a:lnTo>
                <a:close/>
                <a:moveTo>
                  <a:pt x="2611" y="0"/>
                </a:moveTo>
                <a:lnTo>
                  <a:pt x="2575" y="0"/>
                </a:lnTo>
                <a:lnTo>
                  <a:pt x="5130" y="4312"/>
                </a:lnTo>
                <a:lnTo>
                  <a:pt x="5166" y="4312"/>
                </a:lnTo>
                <a:lnTo>
                  <a:pt x="2611" y="0"/>
                </a:lnTo>
                <a:close/>
                <a:moveTo>
                  <a:pt x="2480" y="0"/>
                </a:moveTo>
                <a:lnTo>
                  <a:pt x="2444" y="0"/>
                </a:lnTo>
                <a:lnTo>
                  <a:pt x="5000" y="4312"/>
                </a:lnTo>
                <a:lnTo>
                  <a:pt x="5036" y="4312"/>
                </a:lnTo>
                <a:lnTo>
                  <a:pt x="2480" y="0"/>
                </a:lnTo>
                <a:close/>
                <a:moveTo>
                  <a:pt x="2350" y="0"/>
                </a:moveTo>
                <a:lnTo>
                  <a:pt x="2314" y="0"/>
                </a:lnTo>
                <a:lnTo>
                  <a:pt x="4869" y="4312"/>
                </a:lnTo>
                <a:lnTo>
                  <a:pt x="4905" y="4312"/>
                </a:lnTo>
                <a:lnTo>
                  <a:pt x="2350" y="0"/>
                </a:lnTo>
                <a:close/>
                <a:moveTo>
                  <a:pt x="2220" y="0"/>
                </a:moveTo>
                <a:lnTo>
                  <a:pt x="2184" y="0"/>
                </a:lnTo>
                <a:lnTo>
                  <a:pt x="4739" y="4312"/>
                </a:lnTo>
                <a:lnTo>
                  <a:pt x="4775" y="4312"/>
                </a:lnTo>
                <a:lnTo>
                  <a:pt x="2220" y="0"/>
                </a:lnTo>
                <a:close/>
                <a:moveTo>
                  <a:pt x="2089" y="0"/>
                </a:moveTo>
                <a:lnTo>
                  <a:pt x="2053" y="0"/>
                </a:lnTo>
                <a:lnTo>
                  <a:pt x="4609" y="4312"/>
                </a:lnTo>
                <a:lnTo>
                  <a:pt x="4645" y="4312"/>
                </a:lnTo>
                <a:lnTo>
                  <a:pt x="2089" y="0"/>
                </a:lnTo>
                <a:close/>
                <a:moveTo>
                  <a:pt x="1959" y="0"/>
                </a:moveTo>
                <a:lnTo>
                  <a:pt x="1923" y="0"/>
                </a:lnTo>
                <a:lnTo>
                  <a:pt x="4478" y="4312"/>
                </a:lnTo>
                <a:lnTo>
                  <a:pt x="4514" y="4312"/>
                </a:lnTo>
                <a:lnTo>
                  <a:pt x="1959" y="0"/>
                </a:lnTo>
                <a:close/>
                <a:moveTo>
                  <a:pt x="1828" y="0"/>
                </a:moveTo>
                <a:lnTo>
                  <a:pt x="1792" y="0"/>
                </a:lnTo>
                <a:lnTo>
                  <a:pt x="4348" y="4312"/>
                </a:lnTo>
                <a:lnTo>
                  <a:pt x="4384" y="4312"/>
                </a:lnTo>
                <a:lnTo>
                  <a:pt x="1828" y="0"/>
                </a:lnTo>
                <a:close/>
                <a:moveTo>
                  <a:pt x="1698" y="0"/>
                </a:moveTo>
                <a:lnTo>
                  <a:pt x="1662" y="0"/>
                </a:lnTo>
                <a:lnTo>
                  <a:pt x="4217" y="4312"/>
                </a:lnTo>
                <a:lnTo>
                  <a:pt x="4253" y="4312"/>
                </a:lnTo>
                <a:lnTo>
                  <a:pt x="1698" y="0"/>
                </a:lnTo>
                <a:close/>
                <a:moveTo>
                  <a:pt x="1567" y="0"/>
                </a:moveTo>
                <a:lnTo>
                  <a:pt x="1531" y="0"/>
                </a:lnTo>
                <a:lnTo>
                  <a:pt x="4087" y="4312"/>
                </a:lnTo>
                <a:lnTo>
                  <a:pt x="4123" y="4312"/>
                </a:lnTo>
                <a:lnTo>
                  <a:pt x="1567" y="0"/>
                </a:lnTo>
                <a:close/>
                <a:moveTo>
                  <a:pt x="1437" y="0"/>
                </a:moveTo>
                <a:lnTo>
                  <a:pt x="1401" y="0"/>
                </a:lnTo>
                <a:lnTo>
                  <a:pt x="3956" y="4312"/>
                </a:lnTo>
                <a:lnTo>
                  <a:pt x="3992" y="4312"/>
                </a:lnTo>
                <a:lnTo>
                  <a:pt x="1437" y="0"/>
                </a:lnTo>
                <a:close/>
                <a:moveTo>
                  <a:pt x="1306" y="0"/>
                </a:moveTo>
                <a:lnTo>
                  <a:pt x="1270" y="0"/>
                </a:lnTo>
                <a:lnTo>
                  <a:pt x="3826" y="4312"/>
                </a:lnTo>
                <a:lnTo>
                  <a:pt x="3862" y="4312"/>
                </a:lnTo>
                <a:lnTo>
                  <a:pt x="1306" y="0"/>
                </a:lnTo>
                <a:close/>
                <a:moveTo>
                  <a:pt x="1176" y="0"/>
                </a:moveTo>
                <a:lnTo>
                  <a:pt x="1141" y="0"/>
                </a:lnTo>
                <a:lnTo>
                  <a:pt x="3697" y="4312"/>
                </a:lnTo>
                <a:lnTo>
                  <a:pt x="3731" y="4312"/>
                </a:lnTo>
                <a:lnTo>
                  <a:pt x="1176" y="0"/>
                </a:lnTo>
                <a:close/>
                <a:moveTo>
                  <a:pt x="1047" y="0"/>
                </a:moveTo>
                <a:lnTo>
                  <a:pt x="1011" y="0"/>
                </a:lnTo>
                <a:lnTo>
                  <a:pt x="3566" y="4312"/>
                </a:lnTo>
                <a:lnTo>
                  <a:pt x="3602" y="4312"/>
                </a:lnTo>
                <a:lnTo>
                  <a:pt x="1047" y="0"/>
                </a:lnTo>
                <a:close/>
                <a:moveTo>
                  <a:pt x="916" y="0"/>
                </a:moveTo>
                <a:lnTo>
                  <a:pt x="880" y="0"/>
                </a:lnTo>
                <a:lnTo>
                  <a:pt x="3436" y="4312"/>
                </a:lnTo>
                <a:lnTo>
                  <a:pt x="3472" y="4312"/>
                </a:lnTo>
                <a:lnTo>
                  <a:pt x="916" y="0"/>
                </a:lnTo>
                <a:close/>
                <a:moveTo>
                  <a:pt x="786" y="0"/>
                </a:moveTo>
                <a:lnTo>
                  <a:pt x="750" y="0"/>
                </a:lnTo>
                <a:lnTo>
                  <a:pt x="3305" y="4312"/>
                </a:lnTo>
                <a:lnTo>
                  <a:pt x="3341" y="4312"/>
                </a:lnTo>
                <a:lnTo>
                  <a:pt x="786" y="0"/>
                </a:lnTo>
                <a:close/>
                <a:moveTo>
                  <a:pt x="655" y="0"/>
                </a:moveTo>
                <a:lnTo>
                  <a:pt x="619" y="0"/>
                </a:lnTo>
                <a:lnTo>
                  <a:pt x="3175" y="4312"/>
                </a:lnTo>
                <a:lnTo>
                  <a:pt x="3211" y="4312"/>
                </a:lnTo>
                <a:lnTo>
                  <a:pt x="655" y="0"/>
                </a:lnTo>
                <a:close/>
                <a:moveTo>
                  <a:pt x="525" y="0"/>
                </a:moveTo>
                <a:lnTo>
                  <a:pt x="489" y="0"/>
                </a:lnTo>
                <a:lnTo>
                  <a:pt x="3044" y="4312"/>
                </a:lnTo>
                <a:lnTo>
                  <a:pt x="3080" y="4312"/>
                </a:lnTo>
                <a:lnTo>
                  <a:pt x="525" y="0"/>
                </a:lnTo>
                <a:close/>
                <a:moveTo>
                  <a:pt x="394" y="0"/>
                </a:moveTo>
                <a:lnTo>
                  <a:pt x="358" y="0"/>
                </a:lnTo>
                <a:lnTo>
                  <a:pt x="2914" y="4312"/>
                </a:lnTo>
                <a:lnTo>
                  <a:pt x="2950" y="4312"/>
                </a:lnTo>
                <a:lnTo>
                  <a:pt x="394" y="0"/>
                </a:lnTo>
                <a:close/>
                <a:moveTo>
                  <a:pt x="264" y="0"/>
                </a:moveTo>
                <a:lnTo>
                  <a:pt x="228" y="0"/>
                </a:lnTo>
                <a:lnTo>
                  <a:pt x="2783" y="4312"/>
                </a:lnTo>
                <a:lnTo>
                  <a:pt x="2819" y="4312"/>
                </a:lnTo>
                <a:lnTo>
                  <a:pt x="264" y="0"/>
                </a:lnTo>
                <a:close/>
                <a:moveTo>
                  <a:pt x="133" y="0"/>
                </a:moveTo>
                <a:lnTo>
                  <a:pt x="97" y="0"/>
                </a:lnTo>
                <a:lnTo>
                  <a:pt x="2653" y="4312"/>
                </a:lnTo>
                <a:lnTo>
                  <a:pt x="2689" y="4312"/>
                </a:lnTo>
                <a:lnTo>
                  <a:pt x="133" y="0"/>
                </a:lnTo>
                <a:close/>
                <a:moveTo>
                  <a:pt x="3" y="0"/>
                </a:moveTo>
                <a:lnTo>
                  <a:pt x="0" y="0"/>
                </a:lnTo>
                <a:lnTo>
                  <a:pt x="0" y="56"/>
                </a:lnTo>
                <a:lnTo>
                  <a:pt x="2522" y="4312"/>
                </a:lnTo>
                <a:lnTo>
                  <a:pt x="2558" y="4312"/>
                </a:lnTo>
                <a:lnTo>
                  <a:pt x="3" y="0"/>
                </a:lnTo>
                <a:close/>
                <a:moveTo>
                  <a:pt x="0" y="215"/>
                </a:moveTo>
                <a:lnTo>
                  <a:pt x="0" y="276"/>
                </a:lnTo>
                <a:lnTo>
                  <a:pt x="2392" y="4312"/>
                </a:lnTo>
                <a:lnTo>
                  <a:pt x="2428" y="4312"/>
                </a:lnTo>
                <a:lnTo>
                  <a:pt x="0" y="215"/>
                </a:lnTo>
                <a:close/>
                <a:moveTo>
                  <a:pt x="0" y="435"/>
                </a:moveTo>
                <a:lnTo>
                  <a:pt x="0" y="496"/>
                </a:lnTo>
                <a:lnTo>
                  <a:pt x="2263" y="4312"/>
                </a:lnTo>
                <a:lnTo>
                  <a:pt x="2299" y="4312"/>
                </a:lnTo>
                <a:lnTo>
                  <a:pt x="0" y="435"/>
                </a:lnTo>
                <a:close/>
                <a:moveTo>
                  <a:pt x="0" y="655"/>
                </a:moveTo>
                <a:lnTo>
                  <a:pt x="0" y="715"/>
                </a:lnTo>
                <a:lnTo>
                  <a:pt x="2133" y="4312"/>
                </a:lnTo>
                <a:lnTo>
                  <a:pt x="2169" y="4312"/>
                </a:lnTo>
                <a:lnTo>
                  <a:pt x="0" y="655"/>
                </a:lnTo>
                <a:close/>
                <a:moveTo>
                  <a:pt x="0" y="875"/>
                </a:moveTo>
                <a:lnTo>
                  <a:pt x="0" y="935"/>
                </a:lnTo>
                <a:lnTo>
                  <a:pt x="2002" y="4312"/>
                </a:lnTo>
                <a:lnTo>
                  <a:pt x="2038" y="4312"/>
                </a:lnTo>
                <a:lnTo>
                  <a:pt x="0" y="875"/>
                </a:lnTo>
                <a:close/>
                <a:moveTo>
                  <a:pt x="0" y="1095"/>
                </a:moveTo>
                <a:lnTo>
                  <a:pt x="0" y="1155"/>
                </a:lnTo>
                <a:lnTo>
                  <a:pt x="1872" y="4312"/>
                </a:lnTo>
                <a:lnTo>
                  <a:pt x="1908" y="4312"/>
                </a:lnTo>
                <a:lnTo>
                  <a:pt x="0" y="1095"/>
                </a:lnTo>
                <a:close/>
                <a:moveTo>
                  <a:pt x="0" y="1315"/>
                </a:moveTo>
                <a:lnTo>
                  <a:pt x="0" y="1375"/>
                </a:lnTo>
                <a:lnTo>
                  <a:pt x="1741" y="4312"/>
                </a:lnTo>
                <a:lnTo>
                  <a:pt x="1777" y="4312"/>
                </a:lnTo>
                <a:lnTo>
                  <a:pt x="0" y="1315"/>
                </a:lnTo>
                <a:close/>
                <a:moveTo>
                  <a:pt x="0" y="1535"/>
                </a:moveTo>
                <a:lnTo>
                  <a:pt x="0" y="1595"/>
                </a:lnTo>
                <a:lnTo>
                  <a:pt x="1611" y="4312"/>
                </a:lnTo>
                <a:lnTo>
                  <a:pt x="1647" y="4312"/>
                </a:lnTo>
                <a:lnTo>
                  <a:pt x="0" y="1535"/>
                </a:lnTo>
                <a:close/>
                <a:moveTo>
                  <a:pt x="0" y="1754"/>
                </a:moveTo>
                <a:lnTo>
                  <a:pt x="0" y="1815"/>
                </a:lnTo>
                <a:lnTo>
                  <a:pt x="1480" y="4312"/>
                </a:lnTo>
                <a:lnTo>
                  <a:pt x="1516" y="4312"/>
                </a:lnTo>
                <a:lnTo>
                  <a:pt x="0" y="1754"/>
                </a:lnTo>
                <a:close/>
                <a:moveTo>
                  <a:pt x="0" y="1974"/>
                </a:moveTo>
                <a:lnTo>
                  <a:pt x="0" y="2035"/>
                </a:lnTo>
                <a:lnTo>
                  <a:pt x="1350" y="4312"/>
                </a:lnTo>
                <a:lnTo>
                  <a:pt x="1386" y="4312"/>
                </a:lnTo>
                <a:lnTo>
                  <a:pt x="0" y="1974"/>
                </a:lnTo>
                <a:close/>
                <a:moveTo>
                  <a:pt x="0" y="2194"/>
                </a:moveTo>
                <a:lnTo>
                  <a:pt x="0" y="2255"/>
                </a:lnTo>
                <a:lnTo>
                  <a:pt x="1219" y="4312"/>
                </a:lnTo>
                <a:lnTo>
                  <a:pt x="1255" y="4312"/>
                </a:lnTo>
                <a:lnTo>
                  <a:pt x="0" y="2194"/>
                </a:lnTo>
                <a:close/>
                <a:moveTo>
                  <a:pt x="0" y="2414"/>
                </a:moveTo>
                <a:lnTo>
                  <a:pt x="0" y="2475"/>
                </a:lnTo>
                <a:lnTo>
                  <a:pt x="1089" y="4312"/>
                </a:lnTo>
                <a:lnTo>
                  <a:pt x="1125" y="4312"/>
                </a:lnTo>
                <a:lnTo>
                  <a:pt x="0" y="2414"/>
                </a:lnTo>
                <a:close/>
                <a:moveTo>
                  <a:pt x="0" y="2634"/>
                </a:moveTo>
                <a:lnTo>
                  <a:pt x="0" y="2695"/>
                </a:lnTo>
                <a:lnTo>
                  <a:pt x="958" y="4312"/>
                </a:lnTo>
                <a:lnTo>
                  <a:pt x="994" y="4312"/>
                </a:lnTo>
                <a:lnTo>
                  <a:pt x="0" y="2634"/>
                </a:lnTo>
                <a:close/>
                <a:moveTo>
                  <a:pt x="0" y="2854"/>
                </a:moveTo>
                <a:lnTo>
                  <a:pt x="0" y="2914"/>
                </a:lnTo>
                <a:lnTo>
                  <a:pt x="829" y="4312"/>
                </a:lnTo>
                <a:lnTo>
                  <a:pt x="865" y="4312"/>
                </a:lnTo>
                <a:lnTo>
                  <a:pt x="0" y="2854"/>
                </a:lnTo>
                <a:close/>
                <a:moveTo>
                  <a:pt x="0" y="3074"/>
                </a:moveTo>
                <a:lnTo>
                  <a:pt x="0" y="3134"/>
                </a:lnTo>
                <a:lnTo>
                  <a:pt x="699" y="4312"/>
                </a:lnTo>
                <a:lnTo>
                  <a:pt x="735" y="4312"/>
                </a:lnTo>
                <a:lnTo>
                  <a:pt x="0" y="3074"/>
                </a:lnTo>
                <a:close/>
                <a:moveTo>
                  <a:pt x="0" y="3294"/>
                </a:moveTo>
                <a:lnTo>
                  <a:pt x="0" y="3354"/>
                </a:lnTo>
                <a:lnTo>
                  <a:pt x="568" y="4312"/>
                </a:lnTo>
                <a:lnTo>
                  <a:pt x="604" y="4312"/>
                </a:lnTo>
                <a:lnTo>
                  <a:pt x="0" y="3294"/>
                </a:lnTo>
                <a:close/>
                <a:moveTo>
                  <a:pt x="0" y="3514"/>
                </a:moveTo>
                <a:lnTo>
                  <a:pt x="0" y="3574"/>
                </a:lnTo>
                <a:lnTo>
                  <a:pt x="438" y="4312"/>
                </a:lnTo>
                <a:lnTo>
                  <a:pt x="474" y="4312"/>
                </a:lnTo>
                <a:lnTo>
                  <a:pt x="0" y="3514"/>
                </a:lnTo>
                <a:close/>
                <a:moveTo>
                  <a:pt x="0" y="3733"/>
                </a:moveTo>
                <a:lnTo>
                  <a:pt x="0" y="3794"/>
                </a:lnTo>
                <a:lnTo>
                  <a:pt x="307" y="4312"/>
                </a:lnTo>
                <a:lnTo>
                  <a:pt x="343" y="4312"/>
                </a:lnTo>
                <a:lnTo>
                  <a:pt x="0" y="3733"/>
                </a:lnTo>
                <a:close/>
                <a:moveTo>
                  <a:pt x="0" y="3953"/>
                </a:moveTo>
                <a:lnTo>
                  <a:pt x="0" y="4015"/>
                </a:lnTo>
                <a:lnTo>
                  <a:pt x="177" y="4312"/>
                </a:lnTo>
                <a:lnTo>
                  <a:pt x="213" y="4312"/>
                </a:lnTo>
                <a:lnTo>
                  <a:pt x="0" y="3953"/>
                </a:lnTo>
                <a:close/>
                <a:moveTo>
                  <a:pt x="0" y="4173"/>
                </a:moveTo>
                <a:lnTo>
                  <a:pt x="0" y="4235"/>
                </a:lnTo>
                <a:lnTo>
                  <a:pt x="46" y="4312"/>
                </a:lnTo>
                <a:lnTo>
                  <a:pt x="82" y="4312"/>
                </a:lnTo>
                <a:lnTo>
                  <a:pt x="0" y="4173"/>
                </a:lnTo>
                <a:close/>
                <a:moveTo>
                  <a:pt x="7678" y="0"/>
                </a:moveTo>
                <a:lnTo>
                  <a:pt x="7657" y="0"/>
                </a:lnTo>
                <a:lnTo>
                  <a:pt x="7678" y="36"/>
                </a:lnTo>
                <a:lnTo>
                  <a:pt x="7678" y="0"/>
                </a:lnTo>
                <a:close/>
              </a:path>
            </a:pathLst>
          </a:custGeom>
          <a:solidFill>
            <a:srgbClr val="000000">
              <a:alpha val="5098"/>
            </a:srgbClr>
          </a:solidFill>
          <a:ln>
            <a:noFill/>
          </a:ln>
        </p:spPr>
        <p:txBody>
          <a:bodyPr vert="horz" wrap="square" lIns="91440" tIns="45720" rIns="91440" bIns="45720" numCol="1" anchor="t" anchorCtr="0" compatLnSpc="1">
            <a:prstTxWarp prst="textNoShape">
              <a:avLst/>
            </a:prstTxWarp>
          </a:bodyPr>
          <a:lstStyle/>
          <a:p>
            <a:endParaRPr lang="en-US" dirty="0"/>
          </a:p>
        </p:txBody>
      </p:sp>
      <p:pic>
        <p:nvPicPr>
          <p:cNvPr id="44" name="Picture 43">
            <a:extLst>
              <a:ext uri="{FF2B5EF4-FFF2-40B4-BE49-F238E27FC236}">
                <a16:creationId xmlns:a16="http://schemas.microsoft.com/office/drawing/2014/main" id="{76BE793C-D6C1-413D-ACF2-A77608733FBE}"/>
              </a:ext>
            </a:extLst>
          </p:cNvPr>
          <p:cNvPicPr>
            <a:picLocks noChangeAspect="1"/>
          </p:cNvPicPr>
          <p:nvPr/>
        </p:nvPicPr>
        <p:blipFill>
          <a:blip r:embed="rId3">
            <a:lum bright="70000" contrast="-70000"/>
          </a:blip>
          <a:stretch>
            <a:fillRect/>
          </a:stretch>
        </p:blipFill>
        <p:spPr>
          <a:xfrm>
            <a:off x="7736966" y="5494910"/>
            <a:ext cx="3288732" cy="875045"/>
          </a:xfrm>
          <a:prstGeom prst="rect">
            <a:avLst/>
          </a:prstGeom>
        </p:spPr>
      </p:pic>
      <p:sp>
        <p:nvSpPr>
          <p:cNvPr id="52" name="TextBox 51">
            <a:extLst>
              <a:ext uri="{FF2B5EF4-FFF2-40B4-BE49-F238E27FC236}">
                <a16:creationId xmlns:a16="http://schemas.microsoft.com/office/drawing/2014/main" id="{C6C7926E-8233-4BFD-84DA-ACD329FDAC66}"/>
              </a:ext>
            </a:extLst>
          </p:cNvPr>
          <p:cNvSpPr txBox="1"/>
          <p:nvPr/>
        </p:nvSpPr>
        <p:spPr>
          <a:xfrm>
            <a:off x="7527777" y="895400"/>
            <a:ext cx="3707109" cy="1271567"/>
          </a:xfrm>
          <a:prstGeom prst="rect">
            <a:avLst/>
          </a:prstGeom>
          <a:noFill/>
        </p:spPr>
        <p:txBody>
          <a:bodyPr wrap="square" rtlCol="0">
            <a:spAutoFit/>
          </a:bodyPr>
          <a:lstStyle/>
          <a:p>
            <a:pPr>
              <a:lnSpc>
                <a:spcPts val="4500"/>
              </a:lnSpc>
            </a:pPr>
            <a:r>
              <a:rPr lang="en-US" sz="2500" b="1" dirty="0">
                <a:solidFill>
                  <a:schemeClr val="bg1"/>
                </a:solidFill>
                <a:latin typeface="Montserrat "/>
                <a:ea typeface="Open Sans" panose="020B0606030504020204" pitchFamily="34" charset="0"/>
                <a:cs typeface="Open Sans" panose="020B0606030504020204" pitchFamily="34" charset="0"/>
              </a:rPr>
              <a:t>COMPANY</a:t>
            </a:r>
            <a:r>
              <a:rPr lang="en-US" sz="2800" dirty="0">
                <a:solidFill>
                  <a:schemeClr val="bg1"/>
                </a:solidFill>
                <a:latin typeface="Montserrat Black" panose="00000A00000000000000" pitchFamily="50" charset="0"/>
                <a:ea typeface="Open Sans" panose="020B0606030504020204" pitchFamily="34" charset="0"/>
                <a:cs typeface="Open Sans" panose="020B0606030504020204" pitchFamily="34" charset="0"/>
              </a:rPr>
              <a:t> </a:t>
            </a:r>
            <a:r>
              <a:rPr lang="en-US" sz="5000" b="1" dirty="0">
                <a:solidFill>
                  <a:schemeClr val="bg1"/>
                </a:solidFill>
                <a:latin typeface="Montserrat Black" panose="00000A00000000000000" pitchFamily="50" charset="0"/>
                <a:ea typeface="Open Sans Extrabold" panose="020B0906030804020204" pitchFamily="34" charset="0"/>
                <a:cs typeface="Open Sans Extrabold" panose="020B0906030804020204" pitchFamily="34" charset="0"/>
              </a:rPr>
              <a:t>ABOUT US</a:t>
            </a:r>
          </a:p>
        </p:txBody>
      </p:sp>
      <p:sp>
        <p:nvSpPr>
          <p:cNvPr id="3" name="Picture Placeholder 2">
            <a:extLst>
              <a:ext uri="{FF2B5EF4-FFF2-40B4-BE49-F238E27FC236}">
                <a16:creationId xmlns:a16="http://schemas.microsoft.com/office/drawing/2014/main" id="{1313A613-833E-41D1-8771-A0BE85430D65}"/>
              </a:ext>
            </a:extLst>
          </p:cNvPr>
          <p:cNvSpPr>
            <a:spLocks noGrp="1"/>
          </p:cNvSpPr>
          <p:nvPr>
            <p:ph type="pic" sz="quarter" idx="12"/>
          </p:nvPr>
        </p:nvSpPr>
        <p:spPr/>
      </p:sp>
    </p:spTree>
    <p:extLst>
      <p:ext uri="{BB962C8B-B14F-4D97-AF65-F5344CB8AC3E}">
        <p14:creationId xmlns:p14="http://schemas.microsoft.com/office/powerpoint/2010/main" val="189219109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eelOff"/>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BE0E993D-B338-42DF-8F67-0096AA860FF5}"/>
              </a:ext>
            </a:extLst>
          </p:cNvPr>
          <p:cNvGrpSpPr/>
          <p:nvPr/>
        </p:nvGrpSpPr>
        <p:grpSpPr>
          <a:xfrm>
            <a:off x="1007928" y="1060449"/>
            <a:ext cx="10176142" cy="4737100"/>
            <a:chOff x="1177657" y="1052513"/>
            <a:chExt cx="10176142" cy="4737100"/>
          </a:xfrm>
        </p:grpSpPr>
        <p:grpSp>
          <p:nvGrpSpPr>
            <p:cNvPr id="6" name="Group 5">
              <a:extLst>
                <a:ext uri="{FF2B5EF4-FFF2-40B4-BE49-F238E27FC236}">
                  <a16:creationId xmlns:a16="http://schemas.microsoft.com/office/drawing/2014/main" id="{E128A0A4-4627-4E98-91AA-984A9ED2A501}"/>
                </a:ext>
              </a:extLst>
            </p:cNvPr>
            <p:cNvGrpSpPr/>
            <p:nvPr/>
          </p:nvGrpSpPr>
          <p:grpSpPr>
            <a:xfrm>
              <a:off x="4402285" y="1052513"/>
              <a:ext cx="6951514" cy="4737100"/>
              <a:chOff x="4402285" y="1052513"/>
              <a:chExt cx="6951514" cy="4737100"/>
            </a:xfrm>
          </p:grpSpPr>
          <p:sp>
            <p:nvSpPr>
              <p:cNvPr id="13" name="Freeform 5">
                <a:extLst>
                  <a:ext uri="{FF2B5EF4-FFF2-40B4-BE49-F238E27FC236}">
                    <a16:creationId xmlns:a16="http://schemas.microsoft.com/office/drawing/2014/main" id="{4C3839FC-8069-4928-85D2-8EA3ACFCFAD8}"/>
                  </a:ext>
                </a:extLst>
              </p:cNvPr>
              <p:cNvSpPr>
                <a:spLocks/>
              </p:cNvSpPr>
              <p:nvPr/>
            </p:nvSpPr>
            <p:spPr bwMode="auto">
              <a:xfrm>
                <a:off x="8543925" y="2176463"/>
                <a:ext cx="1374775" cy="2520950"/>
              </a:xfrm>
              <a:custGeom>
                <a:avLst/>
                <a:gdLst>
                  <a:gd name="T0" fmla="*/ 0 w 866"/>
                  <a:gd name="T1" fmla="*/ 1085 h 1588"/>
                  <a:gd name="T2" fmla="*/ 0 w 866"/>
                  <a:gd name="T3" fmla="*/ 503 h 1588"/>
                  <a:gd name="T4" fmla="*/ 866 w 866"/>
                  <a:gd name="T5" fmla="*/ 0 h 1588"/>
                  <a:gd name="T6" fmla="*/ 866 w 866"/>
                  <a:gd name="T7" fmla="*/ 1588 h 1588"/>
                  <a:gd name="T8" fmla="*/ 0 w 866"/>
                  <a:gd name="T9" fmla="*/ 1085 h 1588"/>
                </a:gdLst>
                <a:ahLst/>
                <a:cxnLst>
                  <a:cxn ang="0">
                    <a:pos x="T0" y="T1"/>
                  </a:cxn>
                  <a:cxn ang="0">
                    <a:pos x="T2" y="T3"/>
                  </a:cxn>
                  <a:cxn ang="0">
                    <a:pos x="T4" y="T5"/>
                  </a:cxn>
                  <a:cxn ang="0">
                    <a:pos x="T6" y="T7"/>
                  </a:cxn>
                  <a:cxn ang="0">
                    <a:pos x="T8" y="T9"/>
                  </a:cxn>
                </a:cxnLst>
                <a:rect l="0" t="0" r="r" b="b"/>
                <a:pathLst>
                  <a:path w="866" h="1588">
                    <a:moveTo>
                      <a:pt x="0" y="1085"/>
                    </a:moveTo>
                    <a:lnTo>
                      <a:pt x="0" y="503"/>
                    </a:lnTo>
                    <a:lnTo>
                      <a:pt x="866" y="0"/>
                    </a:lnTo>
                    <a:lnTo>
                      <a:pt x="866" y="1588"/>
                    </a:lnTo>
                    <a:lnTo>
                      <a:pt x="0" y="1085"/>
                    </a:ln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4" name="Freeform 6">
                <a:extLst>
                  <a:ext uri="{FF2B5EF4-FFF2-40B4-BE49-F238E27FC236}">
                    <a16:creationId xmlns:a16="http://schemas.microsoft.com/office/drawing/2014/main" id="{3DFE0B7E-1034-4F5A-8602-BDCF7092CE6B}"/>
                  </a:ext>
                </a:extLst>
              </p:cNvPr>
              <p:cNvSpPr>
                <a:spLocks/>
              </p:cNvSpPr>
              <p:nvPr/>
            </p:nvSpPr>
            <p:spPr bwMode="auto">
              <a:xfrm>
                <a:off x="8543925" y="2176463"/>
                <a:ext cx="1374775" cy="2520950"/>
              </a:xfrm>
              <a:custGeom>
                <a:avLst/>
                <a:gdLst>
                  <a:gd name="T0" fmla="*/ 0 w 866"/>
                  <a:gd name="T1" fmla="*/ 1085 h 1588"/>
                  <a:gd name="T2" fmla="*/ 0 w 866"/>
                  <a:gd name="T3" fmla="*/ 503 h 1588"/>
                  <a:gd name="T4" fmla="*/ 866 w 866"/>
                  <a:gd name="T5" fmla="*/ 0 h 1588"/>
                  <a:gd name="T6" fmla="*/ 866 w 866"/>
                  <a:gd name="T7" fmla="*/ 1588 h 1588"/>
                  <a:gd name="T8" fmla="*/ 0 w 866"/>
                  <a:gd name="T9" fmla="*/ 1085 h 1588"/>
                </a:gdLst>
                <a:ahLst/>
                <a:cxnLst>
                  <a:cxn ang="0">
                    <a:pos x="T0" y="T1"/>
                  </a:cxn>
                  <a:cxn ang="0">
                    <a:pos x="T2" y="T3"/>
                  </a:cxn>
                  <a:cxn ang="0">
                    <a:pos x="T4" y="T5"/>
                  </a:cxn>
                  <a:cxn ang="0">
                    <a:pos x="T6" y="T7"/>
                  </a:cxn>
                  <a:cxn ang="0">
                    <a:pos x="T8" y="T9"/>
                  </a:cxn>
                </a:cxnLst>
                <a:rect l="0" t="0" r="r" b="b"/>
                <a:pathLst>
                  <a:path w="866" h="1588">
                    <a:moveTo>
                      <a:pt x="0" y="1085"/>
                    </a:moveTo>
                    <a:lnTo>
                      <a:pt x="0" y="503"/>
                    </a:lnTo>
                    <a:lnTo>
                      <a:pt x="866" y="0"/>
                    </a:lnTo>
                    <a:lnTo>
                      <a:pt x="866" y="1588"/>
                    </a:lnTo>
                    <a:lnTo>
                      <a:pt x="0" y="1085"/>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7">
                <a:extLst>
                  <a:ext uri="{FF2B5EF4-FFF2-40B4-BE49-F238E27FC236}">
                    <a16:creationId xmlns:a16="http://schemas.microsoft.com/office/drawing/2014/main" id="{FF1FA8AF-321F-4EDA-BEEB-B7C6DE79EBB7}"/>
                  </a:ext>
                </a:extLst>
              </p:cNvPr>
              <p:cNvSpPr>
                <a:spLocks/>
              </p:cNvSpPr>
              <p:nvPr/>
            </p:nvSpPr>
            <p:spPr bwMode="auto">
              <a:xfrm>
                <a:off x="5676900" y="2265363"/>
                <a:ext cx="1254125" cy="2287588"/>
              </a:xfrm>
              <a:custGeom>
                <a:avLst/>
                <a:gdLst>
                  <a:gd name="T0" fmla="*/ 790 w 790"/>
                  <a:gd name="T1" fmla="*/ 989 h 1441"/>
                  <a:gd name="T2" fmla="*/ 790 w 790"/>
                  <a:gd name="T3" fmla="*/ 457 h 1441"/>
                  <a:gd name="T4" fmla="*/ 0 w 790"/>
                  <a:gd name="T5" fmla="*/ 0 h 1441"/>
                  <a:gd name="T6" fmla="*/ 0 w 790"/>
                  <a:gd name="T7" fmla="*/ 1441 h 1441"/>
                  <a:gd name="T8" fmla="*/ 790 w 790"/>
                  <a:gd name="T9" fmla="*/ 989 h 1441"/>
                </a:gdLst>
                <a:ahLst/>
                <a:cxnLst>
                  <a:cxn ang="0">
                    <a:pos x="T0" y="T1"/>
                  </a:cxn>
                  <a:cxn ang="0">
                    <a:pos x="T2" y="T3"/>
                  </a:cxn>
                  <a:cxn ang="0">
                    <a:pos x="T4" y="T5"/>
                  </a:cxn>
                  <a:cxn ang="0">
                    <a:pos x="T6" y="T7"/>
                  </a:cxn>
                  <a:cxn ang="0">
                    <a:pos x="T8" y="T9"/>
                  </a:cxn>
                </a:cxnLst>
                <a:rect l="0" t="0" r="r" b="b"/>
                <a:pathLst>
                  <a:path w="790" h="1441">
                    <a:moveTo>
                      <a:pt x="790" y="989"/>
                    </a:moveTo>
                    <a:lnTo>
                      <a:pt x="790" y="457"/>
                    </a:lnTo>
                    <a:lnTo>
                      <a:pt x="0" y="0"/>
                    </a:lnTo>
                    <a:lnTo>
                      <a:pt x="0" y="1441"/>
                    </a:lnTo>
                    <a:lnTo>
                      <a:pt x="790" y="989"/>
                    </a:ln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6" name="Freeform 8">
                <a:extLst>
                  <a:ext uri="{FF2B5EF4-FFF2-40B4-BE49-F238E27FC236}">
                    <a16:creationId xmlns:a16="http://schemas.microsoft.com/office/drawing/2014/main" id="{3CDDD622-F8F2-4520-B1EE-EE0FF6163D32}"/>
                  </a:ext>
                </a:extLst>
              </p:cNvPr>
              <p:cNvSpPr>
                <a:spLocks/>
              </p:cNvSpPr>
              <p:nvPr/>
            </p:nvSpPr>
            <p:spPr bwMode="auto">
              <a:xfrm>
                <a:off x="5676900" y="2265363"/>
                <a:ext cx="1254125" cy="2287588"/>
              </a:xfrm>
              <a:custGeom>
                <a:avLst/>
                <a:gdLst>
                  <a:gd name="T0" fmla="*/ 790 w 790"/>
                  <a:gd name="T1" fmla="*/ 989 h 1441"/>
                  <a:gd name="T2" fmla="*/ 790 w 790"/>
                  <a:gd name="T3" fmla="*/ 457 h 1441"/>
                  <a:gd name="T4" fmla="*/ 0 w 790"/>
                  <a:gd name="T5" fmla="*/ 0 h 1441"/>
                  <a:gd name="T6" fmla="*/ 0 w 790"/>
                  <a:gd name="T7" fmla="*/ 1441 h 1441"/>
                  <a:gd name="T8" fmla="*/ 790 w 790"/>
                  <a:gd name="T9" fmla="*/ 989 h 1441"/>
                </a:gdLst>
                <a:ahLst/>
                <a:cxnLst>
                  <a:cxn ang="0">
                    <a:pos x="T0" y="T1"/>
                  </a:cxn>
                  <a:cxn ang="0">
                    <a:pos x="T2" y="T3"/>
                  </a:cxn>
                  <a:cxn ang="0">
                    <a:pos x="T4" y="T5"/>
                  </a:cxn>
                  <a:cxn ang="0">
                    <a:pos x="T6" y="T7"/>
                  </a:cxn>
                  <a:cxn ang="0">
                    <a:pos x="T8" y="T9"/>
                  </a:cxn>
                </a:cxnLst>
                <a:rect l="0" t="0" r="r" b="b"/>
                <a:pathLst>
                  <a:path w="790" h="1441">
                    <a:moveTo>
                      <a:pt x="790" y="989"/>
                    </a:moveTo>
                    <a:lnTo>
                      <a:pt x="790" y="457"/>
                    </a:lnTo>
                    <a:lnTo>
                      <a:pt x="0" y="0"/>
                    </a:lnTo>
                    <a:lnTo>
                      <a:pt x="0" y="1441"/>
                    </a:lnTo>
                    <a:lnTo>
                      <a:pt x="790" y="989"/>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9">
                <a:extLst>
                  <a:ext uri="{FF2B5EF4-FFF2-40B4-BE49-F238E27FC236}">
                    <a16:creationId xmlns:a16="http://schemas.microsoft.com/office/drawing/2014/main" id="{1B02A57F-4C37-40DF-A3E5-57620814A27D}"/>
                  </a:ext>
                </a:extLst>
              </p:cNvPr>
              <p:cNvSpPr>
                <a:spLocks/>
              </p:cNvSpPr>
              <p:nvPr/>
            </p:nvSpPr>
            <p:spPr bwMode="auto">
              <a:xfrm>
                <a:off x="7737475" y="1052513"/>
                <a:ext cx="1981200" cy="1866900"/>
              </a:xfrm>
              <a:custGeom>
                <a:avLst/>
                <a:gdLst>
                  <a:gd name="T0" fmla="*/ 463 w 1248"/>
                  <a:gd name="T1" fmla="*/ 1176 h 1176"/>
                  <a:gd name="T2" fmla="*/ 0 w 1248"/>
                  <a:gd name="T3" fmla="*/ 909 h 1176"/>
                  <a:gd name="T4" fmla="*/ 0 w 1248"/>
                  <a:gd name="T5" fmla="*/ 0 h 1176"/>
                  <a:gd name="T6" fmla="*/ 1248 w 1248"/>
                  <a:gd name="T7" fmla="*/ 718 h 1176"/>
                  <a:gd name="T8" fmla="*/ 463 w 1248"/>
                  <a:gd name="T9" fmla="*/ 1176 h 1176"/>
                </a:gdLst>
                <a:ahLst/>
                <a:cxnLst>
                  <a:cxn ang="0">
                    <a:pos x="T0" y="T1"/>
                  </a:cxn>
                  <a:cxn ang="0">
                    <a:pos x="T2" y="T3"/>
                  </a:cxn>
                  <a:cxn ang="0">
                    <a:pos x="T4" y="T5"/>
                  </a:cxn>
                  <a:cxn ang="0">
                    <a:pos x="T6" y="T7"/>
                  </a:cxn>
                  <a:cxn ang="0">
                    <a:pos x="T8" y="T9"/>
                  </a:cxn>
                </a:cxnLst>
                <a:rect l="0" t="0" r="r" b="b"/>
                <a:pathLst>
                  <a:path w="1248" h="1176">
                    <a:moveTo>
                      <a:pt x="463" y="1176"/>
                    </a:moveTo>
                    <a:lnTo>
                      <a:pt x="0" y="909"/>
                    </a:lnTo>
                    <a:lnTo>
                      <a:pt x="0" y="0"/>
                    </a:lnTo>
                    <a:lnTo>
                      <a:pt x="1248" y="718"/>
                    </a:lnTo>
                    <a:lnTo>
                      <a:pt x="463" y="1176"/>
                    </a:lnTo>
                    <a:close/>
                  </a:path>
                </a:pathLst>
              </a:cu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8" name="Freeform 10">
                <a:extLst>
                  <a:ext uri="{FF2B5EF4-FFF2-40B4-BE49-F238E27FC236}">
                    <a16:creationId xmlns:a16="http://schemas.microsoft.com/office/drawing/2014/main" id="{C9D26044-465B-4045-B49B-FAAA62151431}"/>
                  </a:ext>
                </a:extLst>
              </p:cNvPr>
              <p:cNvSpPr>
                <a:spLocks/>
              </p:cNvSpPr>
              <p:nvPr/>
            </p:nvSpPr>
            <p:spPr bwMode="auto">
              <a:xfrm>
                <a:off x="7737475" y="1052513"/>
                <a:ext cx="1981200" cy="1866900"/>
              </a:xfrm>
              <a:custGeom>
                <a:avLst/>
                <a:gdLst>
                  <a:gd name="T0" fmla="*/ 463 w 1248"/>
                  <a:gd name="T1" fmla="*/ 1176 h 1176"/>
                  <a:gd name="T2" fmla="*/ 0 w 1248"/>
                  <a:gd name="T3" fmla="*/ 909 h 1176"/>
                  <a:gd name="T4" fmla="*/ 0 w 1248"/>
                  <a:gd name="T5" fmla="*/ 0 h 1176"/>
                  <a:gd name="T6" fmla="*/ 1248 w 1248"/>
                  <a:gd name="T7" fmla="*/ 718 h 1176"/>
                  <a:gd name="T8" fmla="*/ 463 w 1248"/>
                  <a:gd name="T9" fmla="*/ 1176 h 1176"/>
                </a:gdLst>
                <a:ahLst/>
                <a:cxnLst>
                  <a:cxn ang="0">
                    <a:pos x="T0" y="T1"/>
                  </a:cxn>
                  <a:cxn ang="0">
                    <a:pos x="T2" y="T3"/>
                  </a:cxn>
                  <a:cxn ang="0">
                    <a:pos x="T4" y="T5"/>
                  </a:cxn>
                  <a:cxn ang="0">
                    <a:pos x="T6" y="T7"/>
                  </a:cxn>
                  <a:cxn ang="0">
                    <a:pos x="T8" y="T9"/>
                  </a:cxn>
                </a:cxnLst>
                <a:rect l="0" t="0" r="r" b="b"/>
                <a:pathLst>
                  <a:path w="1248" h="1176">
                    <a:moveTo>
                      <a:pt x="463" y="1176"/>
                    </a:moveTo>
                    <a:lnTo>
                      <a:pt x="0" y="909"/>
                    </a:lnTo>
                    <a:lnTo>
                      <a:pt x="0" y="0"/>
                    </a:lnTo>
                    <a:lnTo>
                      <a:pt x="1248" y="718"/>
                    </a:lnTo>
                    <a:lnTo>
                      <a:pt x="463" y="117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Freeform 11">
                <a:extLst>
                  <a:ext uri="{FF2B5EF4-FFF2-40B4-BE49-F238E27FC236}">
                    <a16:creationId xmlns:a16="http://schemas.microsoft.com/office/drawing/2014/main" id="{E6F15301-C6A5-4A2E-A796-13E094AF90DC}"/>
                  </a:ext>
                </a:extLst>
              </p:cNvPr>
              <p:cNvSpPr>
                <a:spLocks/>
              </p:cNvSpPr>
              <p:nvPr/>
            </p:nvSpPr>
            <p:spPr bwMode="auto">
              <a:xfrm>
                <a:off x="5700713" y="3924300"/>
                <a:ext cx="1981200" cy="1865313"/>
              </a:xfrm>
              <a:custGeom>
                <a:avLst/>
                <a:gdLst>
                  <a:gd name="T0" fmla="*/ 1248 w 1248"/>
                  <a:gd name="T1" fmla="*/ 266 h 1175"/>
                  <a:gd name="T2" fmla="*/ 785 w 1248"/>
                  <a:gd name="T3" fmla="*/ 0 h 1175"/>
                  <a:gd name="T4" fmla="*/ 0 w 1248"/>
                  <a:gd name="T5" fmla="*/ 457 h 1175"/>
                  <a:gd name="T6" fmla="*/ 1248 w 1248"/>
                  <a:gd name="T7" fmla="*/ 1175 h 1175"/>
                  <a:gd name="T8" fmla="*/ 1248 w 1248"/>
                  <a:gd name="T9" fmla="*/ 266 h 1175"/>
                </a:gdLst>
                <a:ahLst/>
                <a:cxnLst>
                  <a:cxn ang="0">
                    <a:pos x="T0" y="T1"/>
                  </a:cxn>
                  <a:cxn ang="0">
                    <a:pos x="T2" y="T3"/>
                  </a:cxn>
                  <a:cxn ang="0">
                    <a:pos x="T4" y="T5"/>
                  </a:cxn>
                  <a:cxn ang="0">
                    <a:pos x="T6" y="T7"/>
                  </a:cxn>
                  <a:cxn ang="0">
                    <a:pos x="T8" y="T9"/>
                  </a:cxn>
                </a:cxnLst>
                <a:rect l="0" t="0" r="r" b="b"/>
                <a:pathLst>
                  <a:path w="1248" h="1175">
                    <a:moveTo>
                      <a:pt x="1248" y="266"/>
                    </a:moveTo>
                    <a:lnTo>
                      <a:pt x="785" y="0"/>
                    </a:lnTo>
                    <a:lnTo>
                      <a:pt x="0" y="457"/>
                    </a:lnTo>
                    <a:lnTo>
                      <a:pt x="1248" y="1175"/>
                    </a:lnTo>
                    <a:lnTo>
                      <a:pt x="1248" y="266"/>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21" name="Freeform 12">
                <a:extLst>
                  <a:ext uri="{FF2B5EF4-FFF2-40B4-BE49-F238E27FC236}">
                    <a16:creationId xmlns:a16="http://schemas.microsoft.com/office/drawing/2014/main" id="{1A01FCEE-3442-473A-9259-17B26653708C}"/>
                  </a:ext>
                </a:extLst>
              </p:cNvPr>
              <p:cNvSpPr>
                <a:spLocks/>
              </p:cNvSpPr>
              <p:nvPr/>
            </p:nvSpPr>
            <p:spPr bwMode="auto">
              <a:xfrm>
                <a:off x="5700713" y="3924300"/>
                <a:ext cx="1981200" cy="1865313"/>
              </a:xfrm>
              <a:custGeom>
                <a:avLst/>
                <a:gdLst>
                  <a:gd name="T0" fmla="*/ 1248 w 1248"/>
                  <a:gd name="T1" fmla="*/ 266 h 1175"/>
                  <a:gd name="T2" fmla="*/ 785 w 1248"/>
                  <a:gd name="T3" fmla="*/ 0 h 1175"/>
                  <a:gd name="T4" fmla="*/ 0 w 1248"/>
                  <a:gd name="T5" fmla="*/ 457 h 1175"/>
                  <a:gd name="T6" fmla="*/ 1248 w 1248"/>
                  <a:gd name="T7" fmla="*/ 1175 h 1175"/>
                  <a:gd name="T8" fmla="*/ 1248 w 1248"/>
                  <a:gd name="T9" fmla="*/ 266 h 1175"/>
                </a:gdLst>
                <a:ahLst/>
                <a:cxnLst>
                  <a:cxn ang="0">
                    <a:pos x="T0" y="T1"/>
                  </a:cxn>
                  <a:cxn ang="0">
                    <a:pos x="T2" y="T3"/>
                  </a:cxn>
                  <a:cxn ang="0">
                    <a:pos x="T4" y="T5"/>
                  </a:cxn>
                  <a:cxn ang="0">
                    <a:pos x="T6" y="T7"/>
                  </a:cxn>
                  <a:cxn ang="0">
                    <a:pos x="T8" y="T9"/>
                  </a:cxn>
                </a:cxnLst>
                <a:rect l="0" t="0" r="r" b="b"/>
                <a:pathLst>
                  <a:path w="1248" h="1175">
                    <a:moveTo>
                      <a:pt x="1248" y="266"/>
                    </a:moveTo>
                    <a:lnTo>
                      <a:pt x="785" y="0"/>
                    </a:lnTo>
                    <a:lnTo>
                      <a:pt x="0" y="457"/>
                    </a:lnTo>
                    <a:lnTo>
                      <a:pt x="1248" y="1175"/>
                    </a:lnTo>
                    <a:lnTo>
                      <a:pt x="1248" y="26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13">
                <a:extLst>
                  <a:ext uri="{FF2B5EF4-FFF2-40B4-BE49-F238E27FC236}">
                    <a16:creationId xmlns:a16="http://schemas.microsoft.com/office/drawing/2014/main" id="{A66F1AB0-E022-473F-A54D-863DC8692A40}"/>
                  </a:ext>
                </a:extLst>
              </p:cNvPr>
              <p:cNvSpPr>
                <a:spLocks/>
              </p:cNvSpPr>
              <p:nvPr/>
            </p:nvSpPr>
            <p:spPr bwMode="auto">
              <a:xfrm>
                <a:off x="5859463" y="1235075"/>
                <a:ext cx="1790700" cy="1684338"/>
              </a:xfrm>
              <a:custGeom>
                <a:avLst/>
                <a:gdLst>
                  <a:gd name="T0" fmla="*/ 1128 w 1128"/>
                  <a:gd name="T1" fmla="*/ 819 h 1061"/>
                  <a:gd name="T2" fmla="*/ 710 w 1128"/>
                  <a:gd name="T3" fmla="*/ 1061 h 1061"/>
                  <a:gd name="T4" fmla="*/ 0 w 1128"/>
                  <a:gd name="T5" fmla="*/ 649 h 1061"/>
                  <a:gd name="T6" fmla="*/ 1128 w 1128"/>
                  <a:gd name="T7" fmla="*/ 0 h 1061"/>
                  <a:gd name="T8" fmla="*/ 1128 w 1128"/>
                  <a:gd name="T9" fmla="*/ 819 h 1061"/>
                </a:gdLst>
                <a:ahLst/>
                <a:cxnLst>
                  <a:cxn ang="0">
                    <a:pos x="T0" y="T1"/>
                  </a:cxn>
                  <a:cxn ang="0">
                    <a:pos x="T2" y="T3"/>
                  </a:cxn>
                  <a:cxn ang="0">
                    <a:pos x="T4" y="T5"/>
                  </a:cxn>
                  <a:cxn ang="0">
                    <a:pos x="T6" y="T7"/>
                  </a:cxn>
                  <a:cxn ang="0">
                    <a:pos x="T8" y="T9"/>
                  </a:cxn>
                </a:cxnLst>
                <a:rect l="0" t="0" r="r" b="b"/>
                <a:pathLst>
                  <a:path w="1128" h="1061">
                    <a:moveTo>
                      <a:pt x="1128" y="819"/>
                    </a:moveTo>
                    <a:lnTo>
                      <a:pt x="710" y="1061"/>
                    </a:lnTo>
                    <a:lnTo>
                      <a:pt x="0" y="649"/>
                    </a:lnTo>
                    <a:lnTo>
                      <a:pt x="1128" y="0"/>
                    </a:lnTo>
                    <a:lnTo>
                      <a:pt x="1128" y="819"/>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23" name="Freeform 14">
                <a:extLst>
                  <a:ext uri="{FF2B5EF4-FFF2-40B4-BE49-F238E27FC236}">
                    <a16:creationId xmlns:a16="http://schemas.microsoft.com/office/drawing/2014/main" id="{DD5B4CE3-F67B-4AA5-B247-C633B869A2E0}"/>
                  </a:ext>
                </a:extLst>
              </p:cNvPr>
              <p:cNvSpPr>
                <a:spLocks/>
              </p:cNvSpPr>
              <p:nvPr/>
            </p:nvSpPr>
            <p:spPr bwMode="auto">
              <a:xfrm>
                <a:off x="5859463" y="1235075"/>
                <a:ext cx="1790700" cy="1684338"/>
              </a:xfrm>
              <a:custGeom>
                <a:avLst/>
                <a:gdLst>
                  <a:gd name="T0" fmla="*/ 1128 w 1128"/>
                  <a:gd name="T1" fmla="*/ 819 h 1061"/>
                  <a:gd name="T2" fmla="*/ 710 w 1128"/>
                  <a:gd name="T3" fmla="*/ 1061 h 1061"/>
                  <a:gd name="T4" fmla="*/ 0 w 1128"/>
                  <a:gd name="T5" fmla="*/ 649 h 1061"/>
                  <a:gd name="T6" fmla="*/ 1128 w 1128"/>
                  <a:gd name="T7" fmla="*/ 0 h 1061"/>
                  <a:gd name="T8" fmla="*/ 1128 w 1128"/>
                  <a:gd name="T9" fmla="*/ 819 h 1061"/>
                </a:gdLst>
                <a:ahLst/>
                <a:cxnLst>
                  <a:cxn ang="0">
                    <a:pos x="T0" y="T1"/>
                  </a:cxn>
                  <a:cxn ang="0">
                    <a:pos x="T2" y="T3"/>
                  </a:cxn>
                  <a:cxn ang="0">
                    <a:pos x="T4" y="T5"/>
                  </a:cxn>
                  <a:cxn ang="0">
                    <a:pos x="T6" y="T7"/>
                  </a:cxn>
                  <a:cxn ang="0">
                    <a:pos x="T8" y="T9"/>
                  </a:cxn>
                </a:cxnLst>
                <a:rect l="0" t="0" r="r" b="b"/>
                <a:pathLst>
                  <a:path w="1128" h="1061">
                    <a:moveTo>
                      <a:pt x="1128" y="819"/>
                    </a:moveTo>
                    <a:lnTo>
                      <a:pt x="710" y="1061"/>
                    </a:lnTo>
                    <a:lnTo>
                      <a:pt x="0" y="649"/>
                    </a:lnTo>
                    <a:lnTo>
                      <a:pt x="1128" y="0"/>
                    </a:lnTo>
                    <a:lnTo>
                      <a:pt x="1128" y="819"/>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15">
                <a:extLst>
                  <a:ext uri="{FF2B5EF4-FFF2-40B4-BE49-F238E27FC236}">
                    <a16:creationId xmlns:a16="http://schemas.microsoft.com/office/drawing/2014/main" id="{5680341D-15F3-4B5A-9191-A100031A51F7}"/>
                  </a:ext>
                </a:extLst>
              </p:cNvPr>
              <p:cNvSpPr>
                <a:spLocks/>
              </p:cNvSpPr>
              <p:nvPr/>
            </p:nvSpPr>
            <p:spPr bwMode="auto">
              <a:xfrm>
                <a:off x="7793038" y="3971925"/>
                <a:ext cx="1790700" cy="1682750"/>
              </a:xfrm>
              <a:custGeom>
                <a:avLst/>
                <a:gdLst>
                  <a:gd name="T0" fmla="*/ 418 w 1128"/>
                  <a:gd name="T1" fmla="*/ 0 h 1060"/>
                  <a:gd name="T2" fmla="*/ 0 w 1128"/>
                  <a:gd name="T3" fmla="*/ 241 h 1060"/>
                  <a:gd name="T4" fmla="*/ 0 w 1128"/>
                  <a:gd name="T5" fmla="*/ 1060 h 1060"/>
                  <a:gd name="T6" fmla="*/ 1128 w 1128"/>
                  <a:gd name="T7" fmla="*/ 412 h 1060"/>
                  <a:gd name="T8" fmla="*/ 418 w 1128"/>
                  <a:gd name="T9" fmla="*/ 0 h 1060"/>
                </a:gdLst>
                <a:ahLst/>
                <a:cxnLst>
                  <a:cxn ang="0">
                    <a:pos x="T0" y="T1"/>
                  </a:cxn>
                  <a:cxn ang="0">
                    <a:pos x="T2" y="T3"/>
                  </a:cxn>
                  <a:cxn ang="0">
                    <a:pos x="T4" y="T5"/>
                  </a:cxn>
                  <a:cxn ang="0">
                    <a:pos x="T6" y="T7"/>
                  </a:cxn>
                  <a:cxn ang="0">
                    <a:pos x="T8" y="T9"/>
                  </a:cxn>
                </a:cxnLst>
                <a:rect l="0" t="0" r="r" b="b"/>
                <a:pathLst>
                  <a:path w="1128" h="1060">
                    <a:moveTo>
                      <a:pt x="418" y="0"/>
                    </a:moveTo>
                    <a:lnTo>
                      <a:pt x="0" y="241"/>
                    </a:lnTo>
                    <a:lnTo>
                      <a:pt x="0" y="1060"/>
                    </a:lnTo>
                    <a:lnTo>
                      <a:pt x="1128" y="412"/>
                    </a:lnTo>
                    <a:lnTo>
                      <a:pt x="418" y="0"/>
                    </a:lnTo>
                    <a:close/>
                  </a:path>
                </a:pathLst>
              </a:custGeom>
              <a:solidFill>
                <a:schemeClr val="tx1">
                  <a:lumMod val="75000"/>
                  <a:lumOff val="2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16">
                <a:extLst>
                  <a:ext uri="{FF2B5EF4-FFF2-40B4-BE49-F238E27FC236}">
                    <a16:creationId xmlns:a16="http://schemas.microsoft.com/office/drawing/2014/main" id="{06A86908-0AA8-4A25-959B-DC2E57951998}"/>
                  </a:ext>
                </a:extLst>
              </p:cNvPr>
              <p:cNvSpPr>
                <a:spLocks/>
              </p:cNvSpPr>
              <p:nvPr/>
            </p:nvSpPr>
            <p:spPr bwMode="auto">
              <a:xfrm>
                <a:off x="7793038" y="3971925"/>
                <a:ext cx="1790700" cy="1682750"/>
              </a:xfrm>
              <a:custGeom>
                <a:avLst/>
                <a:gdLst>
                  <a:gd name="T0" fmla="*/ 418 w 1128"/>
                  <a:gd name="T1" fmla="*/ 0 h 1060"/>
                  <a:gd name="T2" fmla="*/ 0 w 1128"/>
                  <a:gd name="T3" fmla="*/ 241 h 1060"/>
                  <a:gd name="T4" fmla="*/ 0 w 1128"/>
                  <a:gd name="T5" fmla="*/ 1060 h 1060"/>
                  <a:gd name="T6" fmla="*/ 1128 w 1128"/>
                  <a:gd name="T7" fmla="*/ 412 h 1060"/>
                  <a:gd name="T8" fmla="*/ 418 w 1128"/>
                  <a:gd name="T9" fmla="*/ 0 h 1060"/>
                </a:gdLst>
                <a:ahLst/>
                <a:cxnLst>
                  <a:cxn ang="0">
                    <a:pos x="T0" y="T1"/>
                  </a:cxn>
                  <a:cxn ang="0">
                    <a:pos x="T2" y="T3"/>
                  </a:cxn>
                  <a:cxn ang="0">
                    <a:pos x="T4" y="T5"/>
                  </a:cxn>
                  <a:cxn ang="0">
                    <a:pos x="T6" y="T7"/>
                  </a:cxn>
                  <a:cxn ang="0">
                    <a:pos x="T8" y="T9"/>
                  </a:cxn>
                </a:cxnLst>
                <a:rect l="0" t="0" r="r" b="b"/>
                <a:pathLst>
                  <a:path w="1128" h="1060">
                    <a:moveTo>
                      <a:pt x="418" y="0"/>
                    </a:moveTo>
                    <a:lnTo>
                      <a:pt x="0" y="241"/>
                    </a:lnTo>
                    <a:lnTo>
                      <a:pt x="0" y="1060"/>
                    </a:lnTo>
                    <a:lnTo>
                      <a:pt x="1128" y="412"/>
                    </a:lnTo>
                    <a:lnTo>
                      <a:pt x="418"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17">
                <a:extLst>
                  <a:ext uri="{FF2B5EF4-FFF2-40B4-BE49-F238E27FC236}">
                    <a16:creationId xmlns:a16="http://schemas.microsoft.com/office/drawing/2014/main" id="{9A8920EC-F61B-471D-9C0A-AA4F3C89155B}"/>
                  </a:ext>
                </a:extLst>
              </p:cNvPr>
              <p:cNvSpPr>
                <a:spLocks/>
              </p:cNvSpPr>
              <p:nvPr/>
            </p:nvSpPr>
            <p:spPr bwMode="auto">
              <a:xfrm>
                <a:off x="8543925" y="2878138"/>
                <a:ext cx="160338" cy="96838"/>
              </a:xfrm>
              <a:custGeom>
                <a:avLst/>
                <a:gdLst>
                  <a:gd name="T0" fmla="*/ 101 w 101"/>
                  <a:gd name="T1" fmla="*/ 0 h 61"/>
                  <a:gd name="T2" fmla="*/ 0 w 101"/>
                  <a:gd name="T3" fmla="*/ 61 h 61"/>
                  <a:gd name="T4" fmla="*/ 101 w 101"/>
                  <a:gd name="T5" fmla="*/ 0 h 61"/>
                  <a:gd name="T6" fmla="*/ 101 w 101"/>
                  <a:gd name="T7" fmla="*/ 0 h 61"/>
                </a:gdLst>
                <a:ahLst/>
                <a:cxnLst>
                  <a:cxn ang="0">
                    <a:pos x="T0" y="T1"/>
                  </a:cxn>
                  <a:cxn ang="0">
                    <a:pos x="T2" y="T3"/>
                  </a:cxn>
                  <a:cxn ang="0">
                    <a:pos x="T4" y="T5"/>
                  </a:cxn>
                  <a:cxn ang="0">
                    <a:pos x="T6" y="T7"/>
                  </a:cxn>
                </a:cxnLst>
                <a:rect l="0" t="0" r="r" b="b"/>
                <a:pathLst>
                  <a:path w="101" h="61">
                    <a:moveTo>
                      <a:pt x="101" y="0"/>
                    </a:moveTo>
                    <a:lnTo>
                      <a:pt x="0" y="61"/>
                    </a:lnTo>
                    <a:lnTo>
                      <a:pt x="101" y="0"/>
                    </a:lnTo>
                    <a:lnTo>
                      <a:pt x="101"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18">
                <a:extLst>
                  <a:ext uri="{FF2B5EF4-FFF2-40B4-BE49-F238E27FC236}">
                    <a16:creationId xmlns:a16="http://schemas.microsoft.com/office/drawing/2014/main" id="{CFAC51D9-2D00-4CF6-8295-696B0CA53A9F}"/>
                  </a:ext>
                </a:extLst>
              </p:cNvPr>
              <p:cNvSpPr>
                <a:spLocks/>
              </p:cNvSpPr>
              <p:nvPr/>
            </p:nvSpPr>
            <p:spPr bwMode="auto">
              <a:xfrm>
                <a:off x="8543925" y="2878138"/>
                <a:ext cx="160338" cy="96838"/>
              </a:xfrm>
              <a:custGeom>
                <a:avLst/>
                <a:gdLst>
                  <a:gd name="T0" fmla="*/ 101 w 101"/>
                  <a:gd name="T1" fmla="*/ 0 h 61"/>
                  <a:gd name="T2" fmla="*/ 0 w 101"/>
                  <a:gd name="T3" fmla="*/ 61 h 61"/>
                  <a:gd name="T4" fmla="*/ 101 w 101"/>
                  <a:gd name="T5" fmla="*/ 0 h 61"/>
                  <a:gd name="T6" fmla="*/ 101 w 101"/>
                  <a:gd name="T7" fmla="*/ 0 h 61"/>
                </a:gdLst>
                <a:ahLst/>
                <a:cxnLst>
                  <a:cxn ang="0">
                    <a:pos x="T0" y="T1"/>
                  </a:cxn>
                  <a:cxn ang="0">
                    <a:pos x="T2" y="T3"/>
                  </a:cxn>
                  <a:cxn ang="0">
                    <a:pos x="T4" y="T5"/>
                  </a:cxn>
                  <a:cxn ang="0">
                    <a:pos x="T6" y="T7"/>
                  </a:cxn>
                </a:cxnLst>
                <a:rect l="0" t="0" r="r" b="b"/>
                <a:pathLst>
                  <a:path w="101" h="61">
                    <a:moveTo>
                      <a:pt x="101" y="0"/>
                    </a:moveTo>
                    <a:lnTo>
                      <a:pt x="0" y="61"/>
                    </a:lnTo>
                    <a:lnTo>
                      <a:pt x="101" y="0"/>
                    </a:lnTo>
                    <a:lnTo>
                      <a:pt x="10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19">
                <a:extLst>
                  <a:ext uri="{FF2B5EF4-FFF2-40B4-BE49-F238E27FC236}">
                    <a16:creationId xmlns:a16="http://schemas.microsoft.com/office/drawing/2014/main" id="{661F1598-DD02-4034-A292-F8EE8D8A24D3}"/>
                  </a:ext>
                </a:extLst>
              </p:cNvPr>
              <p:cNvSpPr>
                <a:spLocks/>
              </p:cNvSpPr>
              <p:nvPr/>
            </p:nvSpPr>
            <p:spPr bwMode="auto">
              <a:xfrm>
                <a:off x="8543925" y="2878138"/>
                <a:ext cx="160338" cy="1117600"/>
              </a:xfrm>
              <a:custGeom>
                <a:avLst/>
                <a:gdLst>
                  <a:gd name="T0" fmla="*/ 101 w 101"/>
                  <a:gd name="T1" fmla="*/ 0 h 704"/>
                  <a:gd name="T2" fmla="*/ 0 w 101"/>
                  <a:gd name="T3" fmla="*/ 61 h 704"/>
                  <a:gd name="T4" fmla="*/ 0 w 101"/>
                  <a:gd name="T5" fmla="*/ 643 h 704"/>
                  <a:gd name="T6" fmla="*/ 101 w 101"/>
                  <a:gd name="T7" fmla="*/ 704 h 704"/>
                  <a:gd name="T8" fmla="*/ 101 w 101"/>
                  <a:gd name="T9" fmla="*/ 0 h 704"/>
                </a:gdLst>
                <a:ahLst/>
                <a:cxnLst>
                  <a:cxn ang="0">
                    <a:pos x="T0" y="T1"/>
                  </a:cxn>
                  <a:cxn ang="0">
                    <a:pos x="T2" y="T3"/>
                  </a:cxn>
                  <a:cxn ang="0">
                    <a:pos x="T4" y="T5"/>
                  </a:cxn>
                  <a:cxn ang="0">
                    <a:pos x="T6" y="T7"/>
                  </a:cxn>
                  <a:cxn ang="0">
                    <a:pos x="T8" y="T9"/>
                  </a:cxn>
                </a:cxnLst>
                <a:rect l="0" t="0" r="r" b="b"/>
                <a:pathLst>
                  <a:path w="101" h="704">
                    <a:moveTo>
                      <a:pt x="101" y="0"/>
                    </a:moveTo>
                    <a:lnTo>
                      <a:pt x="0" y="61"/>
                    </a:lnTo>
                    <a:lnTo>
                      <a:pt x="0" y="643"/>
                    </a:lnTo>
                    <a:lnTo>
                      <a:pt x="101" y="704"/>
                    </a:lnTo>
                    <a:lnTo>
                      <a:pt x="101" y="0"/>
                    </a:lnTo>
                    <a:close/>
                  </a:path>
                </a:pathLst>
              </a:custGeom>
              <a:solidFill>
                <a:schemeClr val="bg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3" name="Freeform 20">
                <a:extLst>
                  <a:ext uri="{FF2B5EF4-FFF2-40B4-BE49-F238E27FC236}">
                    <a16:creationId xmlns:a16="http://schemas.microsoft.com/office/drawing/2014/main" id="{2F405629-7450-4708-817D-13C2A2AD5C19}"/>
                  </a:ext>
                </a:extLst>
              </p:cNvPr>
              <p:cNvSpPr>
                <a:spLocks/>
              </p:cNvSpPr>
              <p:nvPr/>
            </p:nvSpPr>
            <p:spPr bwMode="auto">
              <a:xfrm>
                <a:off x="8543925" y="2878138"/>
                <a:ext cx="160338" cy="1117600"/>
              </a:xfrm>
              <a:custGeom>
                <a:avLst/>
                <a:gdLst>
                  <a:gd name="T0" fmla="*/ 101 w 101"/>
                  <a:gd name="T1" fmla="*/ 0 h 704"/>
                  <a:gd name="T2" fmla="*/ 0 w 101"/>
                  <a:gd name="T3" fmla="*/ 61 h 704"/>
                  <a:gd name="T4" fmla="*/ 0 w 101"/>
                  <a:gd name="T5" fmla="*/ 643 h 704"/>
                  <a:gd name="T6" fmla="*/ 101 w 101"/>
                  <a:gd name="T7" fmla="*/ 704 h 704"/>
                  <a:gd name="T8" fmla="*/ 101 w 101"/>
                  <a:gd name="T9" fmla="*/ 0 h 704"/>
                </a:gdLst>
                <a:ahLst/>
                <a:cxnLst>
                  <a:cxn ang="0">
                    <a:pos x="T0" y="T1"/>
                  </a:cxn>
                  <a:cxn ang="0">
                    <a:pos x="T2" y="T3"/>
                  </a:cxn>
                  <a:cxn ang="0">
                    <a:pos x="T4" y="T5"/>
                  </a:cxn>
                  <a:cxn ang="0">
                    <a:pos x="T6" y="T7"/>
                  </a:cxn>
                  <a:cxn ang="0">
                    <a:pos x="T8" y="T9"/>
                  </a:cxn>
                </a:cxnLst>
                <a:rect l="0" t="0" r="r" b="b"/>
                <a:pathLst>
                  <a:path w="101" h="704">
                    <a:moveTo>
                      <a:pt x="101" y="0"/>
                    </a:moveTo>
                    <a:lnTo>
                      <a:pt x="0" y="61"/>
                    </a:lnTo>
                    <a:lnTo>
                      <a:pt x="0" y="643"/>
                    </a:lnTo>
                    <a:lnTo>
                      <a:pt x="101" y="704"/>
                    </a:lnTo>
                    <a:lnTo>
                      <a:pt x="10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21">
                <a:extLst>
                  <a:ext uri="{FF2B5EF4-FFF2-40B4-BE49-F238E27FC236}">
                    <a16:creationId xmlns:a16="http://schemas.microsoft.com/office/drawing/2014/main" id="{08F66769-D3D7-40DE-85EB-A65FD5B7AD77}"/>
                  </a:ext>
                </a:extLst>
              </p:cNvPr>
              <p:cNvSpPr>
                <a:spLocks/>
              </p:cNvSpPr>
              <p:nvPr/>
            </p:nvSpPr>
            <p:spPr bwMode="auto">
              <a:xfrm>
                <a:off x="6786563" y="2990850"/>
                <a:ext cx="144463" cy="925513"/>
              </a:xfrm>
              <a:custGeom>
                <a:avLst/>
                <a:gdLst>
                  <a:gd name="T0" fmla="*/ 91 w 91"/>
                  <a:gd name="T1" fmla="*/ 0 h 583"/>
                  <a:gd name="T2" fmla="*/ 91 w 91"/>
                  <a:gd name="T3" fmla="*/ 532 h 583"/>
                  <a:gd name="T4" fmla="*/ 0 w 91"/>
                  <a:gd name="T5" fmla="*/ 583 h 583"/>
                  <a:gd name="T6" fmla="*/ 0 w 91"/>
                  <a:gd name="T7" fmla="*/ 583 h 583"/>
                  <a:gd name="T8" fmla="*/ 91 w 91"/>
                  <a:gd name="T9" fmla="*/ 532 h 583"/>
                  <a:gd name="T10" fmla="*/ 91 w 91"/>
                  <a:gd name="T11" fmla="*/ 0 h 583"/>
                </a:gdLst>
                <a:ahLst/>
                <a:cxnLst>
                  <a:cxn ang="0">
                    <a:pos x="T0" y="T1"/>
                  </a:cxn>
                  <a:cxn ang="0">
                    <a:pos x="T2" y="T3"/>
                  </a:cxn>
                  <a:cxn ang="0">
                    <a:pos x="T4" y="T5"/>
                  </a:cxn>
                  <a:cxn ang="0">
                    <a:pos x="T6" y="T7"/>
                  </a:cxn>
                  <a:cxn ang="0">
                    <a:pos x="T8" y="T9"/>
                  </a:cxn>
                  <a:cxn ang="0">
                    <a:pos x="T10" y="T11"/>
                  </a:cxn>
                </a:cxnLst>
                <a:rect l="0" t="0" r="r" b="b"/>
                <a:pathLst>
                  <a:path w="91" h="583">
                    <a:moveTo>
                      <a:pt x="91" y="0"/>
                    </a:moveTo>
                    <a:lnTo>
                      <a:pt x="91" y="532"/>
                    </a:lnTo>
                    <a:lnTo>
                      <a:pt x="0" y="583"/>
                    </a:lnTo>
                    <a:lnTo>
                      <a:pt x="0" y="583"/>
                    </a:lnTo>
                    <a:lnTo>
                      <a:pt x="91" y="532"/>
                    </a:lnTo>
                    <a:lnTo>
                      <a:pt x="91"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22">
                <a:extLst>
                  <a:ext uri="{FF2B5EF4-FFF2-40B4-BE49-F238E27FC236}">
                    <a16:creationId xmlns:a16="http://schemas.microsoft.com/office/drawing/2014/main" id="{B9623302-A51F-404F-B54E-650A4770F053}"/>
                  </a:ext>
                </a:extLst>
              </p:cNvPr>
              <p:cNvSpPr>
                <a:spLocks/>
              </p:cNvSpPr>
              <p:nvPr/>
            </p:nvSpPr>
            <p:spPr bwMode="auto">
              <a:xfrm>
                <a:off x="6786563" y="2990850"/>
                <a:ext cx="144463" cy="925513"/>
              </a:xfrm>
              <a:custGeom>
                <a:avLst/>
                <a:gdLst>
                  <a:gd name="T0" fmla="*/ 91 w 91"/>
                  <a:gd name="T1" fmla="*/ 0 h 583"/>
                  <a:gd name="T2" fmla="*/ 91 w 91"/>
                  <a:gd name="T3" fmla="*/ 532 h 583"/>
                  <a:gd name="T4" fmla="*/ 0 w 91"/>
                  <a:gd name="T5" fmla="*/ 583 h 583"/>
                  <a:gd name="T6" fmla="*/ 0 w 91"/>
                  <a:gd name="T7" fmla="*/ 583 h 583"/>
                  <a:gd name="T8" fmla="*/ 91 w 91"/>
                  <a:gd name="T9" fmla="*/ 532 h 583"/>
                  <a:gd name="T10" fmla="*/ 91 w 91"/>
                  <a:gd name="T11" fmla="*/ 0 h 583"/>
                </a:gdLst>
                <a:ahLst/>
                <a:cxnLst>
                  <a:cxn ang="0">
                    <a:pos x="T0" y="T1"/>
                  </a:cxn>
                  <a:cxn ang="0">
                    <a:pos x="T2" y="T3"/>
                  </a:cxn>
                  <a:cxn ang="0">
                    <a:pos x="T4" y="T5"/>
                  </a:cxn>
                  <a:cxn ang="0">
                    <a:pos x="T6" y="T7"/>
                  </a:cxn>
                  <a:cxn ang="0">
                    <a:pos x="T8" y="T9"/>
                  </a:cxn>
                  <a:cxn ang="0">
                    <a:pos x="T10" y="T11"/>
                  </a:cxn>
                </a:cxnLst>
                <a:rect l="0" t="0" r="r" b="b"/>
                <a:pathLst>
                  <a:path w="91" h="583">
                    <a:moveTo>
                      <a:pt x="91" y="0"/>
                    </a:moveTo>
                    <a:lnTo>
                      <a:pt x="91" y="532"/>
                    </a:lnTo>
                    <a:lnTo>
                      <a:pt x="0" y="583"/>
                    </a:lnTo>
                    <a:lnTo>
                      <a:pt x="0" y="583"/>
                    </a:lnTo>
                    <a:lnTo>
                      <a:pt x="91" y="532"/>
                    </a:lnTo>
                    <a:lnTo>
                      <a:pt x="9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23">
                <a:extLst>
                  <a:ext uri="{FF2B5EF4-FFF2-40B4-BE49-F238E27FC236}">
                    <a16:creationId xmlns:a16="http://schemas.microsoft.com/office/drawing/2014/main" id="{918FF82A-0C29-47B4-8BA4-A62A0FE011F8}"/>
                  </a:ext>
                </a:extLst>
              </p:cNvPr>
              <p:cNvSpPr>
                <a:spLocks/>
              </p:cNvSpPr>
              <p:nvPr/>
            </p:nvSpPr>
            <p:spPr bwMode="auto">
              <a:xfrm>
                <a:off x="6786563" y="2901950"/>
                <a:ext cx="144463" cy="1014413"/>
              </a:xfrm>
              <a:custGeom>
                <a:avLst/>
                <a:gdLst>
                  <a:gd name="T0" fmla="*/ 0 w 91"/>
                  <a:gd name="T1" fmla="*/ 0 h 639"/>
                  <a:gd name="T2" fmla="*/ 0 w 91"/>
                  <a:gd name="T3" fmla="*/ 639 h 639"/>
                  <a:gd name="T4" fmla="*/ 91 w 91"/>
                  <a:gd name="T5" fmla="*/ 588 h 639"/>
                  <a:gd name="T6" fmla="*/ 91 w 91"/>
                  <a:gd name="T7" fmla="*/ 56 h 639"/>
                  <a:gd name="T8" fmla="*/ 0 w 91"/>
                  <a:gd name="T9" fmla="*/ 0 h 639"/>
                </a:gdLst>
                <a:ahLst/>
                <a:cxnLst>
                  <a:cxn ang="0">
                    <a:pos x="T0" y="T1"/>
                  </a:cxn>
                  <a:cxn ang="0">
                    <a:pos x="T2" y="T3"/>
                  </a:cxn>
                  <a:cxn ang="0">
                    <a:pos x="T4" y="T5"/>
                  </a:cxn>
                  <a:cxn ang="0">
                    <a:pos x="T6" y="T7"/>
                  </a:cxn>
                  <a:cxn ang="0">
                    <a:pos x="T8" y="T9"/>
                  </a:cxn>
                </a:cxnLst>
                <a:rect l="0" t="0" r="r" b="b"/>
                <a:pathLst>
                  <a:path w="91" h="639">
                    <a:moveTo>
                      <a:pt x="0" y="0"/>
                    </a:moveTo>
                    <a:lnTo>
                      <a:pt x="0" y="639"/>
                    </a:lnTo>
                    <a:lnTo>
                      <a:pt x="91" y="588"/>
                    </a:lnTo>
                    <a:lnTo>
                      <a:pt x="91" y="56"/>
                    </a:lnTo>
                    <a:lnTo>
                      <a:pt x="0" y="0"/>
                    </a:lnTo>
                    <a:close/>
                  </a:path>
                </a:pathLst>
              </a:custGeom>
              <a:solidFill>
                <a:schemeClr val="bg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24">
                <a:extLst>
                  <a:ext uri="{FF2B5EF4-FFF2-40B4-BE49-F238E27FC236}">
                    <a16:creationId xmlns:a16="http://schemas.microsoft.com/office/drawing/2014/main" id="{B0B29E12-54AF-4416-95F8-58F4308C7B82}"/>
                  </a:ext>
                </a:extLst>
              </p:cNvPr>
              <p:cNvSpPr>
                <a:spLocks/>
              </p:cNvSpPr>
              <p:nvPr/>
            </p:nvSpPr>
            <p:spPr bwMode="auto">
              <a:xfrm>
                <a:off x="6786563" y="2901950"/>
                <a:ext cx="144463" cy="1014413"/>
              </a:xfrm>
              <a:custGeom>
                <a:avLst/>
                <a:gdLst>
                  <a:gd name="T0" fmla="*/ 0 w 91"/>
                  <a:gd name="T1" fmla="*/ 0 h 639"/>
                  <a:gd name="T2" fmla="*/ 0 w 91"/>
                  <a:gd name="T3" fmla="*/ 639 h 639"/>
                  <a:gd name="T4" fmla="*/ 91 w 91"/>
                  <a:gd name="T5" fmla="*/ 588 h 639"/>
                  <a:gd name="T6" fmla="*/ 91 w 91"/>
                  <a:gd name="T7" fmla="*/ 56 h 639"/>
                  <a:gd name="T8" fmla="*/ 0 w 91"/>
                  <a:gd name="T9" fmla="*/ 0 h 639"/>
                </a:gdLst>
                <a:ahLst/>
                <a:cxnLst>
                  <a:cxn ang="0">
                    <a:pos x="T0" y="T1"/>
                  </a:cxn>
                  <a:cxn ang="0">
                    <a:pos x="T2" y="T3"/>
                  </a:cxn>
                  <a:cxn ang="0">
                    <a:pos x="T4" y="T5"/>
                  </a:cxn>
                  <a:cxn ang="0">
                    <a:pos x="T6" y="T7"/>
                  </a:cxn>
                  <a:cxn ang="0">
                    <a:pos x="T8" y="T9"/>
                  </a:cxn>
                </a:cxnLst>
                <a:rect l="0" t="0" r="r" b="b"/>
                <a:pathLst>
                  <a:path w="91" h="639">
                    <a:moveTo>
                      <a:pt x="0" y="0"/>
                    </a:moveTo>
                    <a:lnTo>
                      <a:pt x="0" y="639"/>
                    </a:lnTo>
                    <a:lnTo>
                      <a:pt x="91" y="588"/>
                    </a:lnTo>
                    <a:lnTo>
                      <a:pt x="91" y="56"/>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25">
                <a:extLst>
                  <a:ext uri="{FF2B5EF4-FFF2-40B4-BE49-F238E27FC236}">
                    <a16:creationId xmlns:a16="http://schemas.microsoft.com/office/drawing/2014/main" id="{0504CCEA-3280-4892-B895-E7B37EBFB698}"/>
                  </a:ext>
                </a:extLst>
              </p:cNvPr>
              <p:cNvSpPr>
                <a:spLocks/>
              </p:cNvSpPr>
              <p:nvPr/>
            </p:nvSpPr>
            <p:spPr bwMode="auto">
              <a:xfrm>
                <a:off x="7737475" y="2495550"/>
                <a:ext cx="735013" cy="423863"/>
              </a:xfrm>
              <a:custGeom>
                <a:avLst/>
                <a:gdLst>
                  <a:gd name="T0" fmla="*/ 0 w 463"/>
                  <a:gd name="T1" fmla="*/ 0 h 267"/>
                  <a:gd name="T2" fmla="*/ 0 w 463"/>
                  <a:gd name="T3" fmla="*/ 0 h 267"/>
                  <a:gd name="T4" fmla="*/ 463 w 463"/>
                  <a:gd name="T5" fmla="*/ 267 h 267"/>
                  <a:gd name="T6" fmla="*/ 463 w 463"/>
                  <a:gd name="T7" fmla="*/ 267 h 267"/>
                  <a:gd name="T8" fmla="*/ 0 w 463"/>
                  <a:gd name="T9" fmla="*/ 0 h 267"/>
                </a:gdLst>
                <a:ahLst/>
                <a:cxnLst>
                  <a:cxn ang="0">
                    <a:pos x="T0" y="T1"/>
                  </a:cxn>
                  <a:cxn ang="0">
                    <a:pos x="T2" y="T3"/>
                  </a:cxn>
                  <a:cxn ang="0">
                    <a:pos x="T4" y="T5"/>
                  </a:cxn>
                  <a:cxn ang="0">
                    <a:pos x="T6" y="T7"/>
                  </a:cxn>
                  <a:cxn ang="0">
                    <a:pos x="T8" y="T9"/>
                  </a:cxn>
                </a:cxnLst>
                <a:rect l="0" t="0" r="r" b="b"/>
                <a:pathLst>
                  <a:path w="463" h="267">
                    <a:moveTo>
                      <a:pt x="0" y="0"/>
                    </a:moveTo>
                    <a:lnTo>
                      <a:pt x="0" y="0"/>
                    </a:lnTo>
                    <a:lnTo>
                      <a:pt x="463" y="267"/>
                    </a:lnTo>
                    <a:lnTo>
                      <a:pt x="463" y="267"/>
                    </a:lnTo>
                    <a:lnTo>
                      <a:pt x="0"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26">
                <a:extLst>
                  <a:ext uri="{FF2B5EF4-FFF2-40B4-BE49-F238E27FC236}">
                    <a16:creationId xmlns:a16="http://schemas.microsoft.com/office/drawing/2014/main" id="{CC15BB3D-9C17-4187-B757-AD7D74D3A3C1}"/>
                  </a:ext>
                </a:extLst>
              </p:cNvPr>
              <p:cNvSpPr>
                <a:spLocks/>
              </p:cNvSpPr>
              <p:nvPr/>
            </p:nvSpPr>
            <p:spPr bwMode="auto">
              <a:xfrm>
                <a:off x="7737475" y="2495550"/>
                <a:ext cx="735013" cy="423863"/>
              </a:xfrm>
              <a:custGeom>
                <a:avLst/>
                <a:gdLst>
                  <a:gd name="T0" fmla="*/ 0 w 463"/>
                  <a:gd name="T1" fmla="*/ 0 h 267"/>
                  <a:gd name="T2" fmla="*/ 0 w 463"/>
                  <a:gd name="T3" fmla="*/ 0 h 267"/>
                  <a:gd name="T4" fmla="*/ 463 w 463"/>
                  <a:gd name="T5" fmla="*/ 267 h 267"/>
                  <a:gd name="T6" fmla="*/ 463 w 463"/>
                  <a:gd name="T7" fmla="*/ 267 h 267"/>
                  <a:gd name="T8" fmla="*/ 0 w 463"/>
                  <a:gd name="T9" fmla="*/ 0 h 267"/>
                </a:gdLst>
                <a:ahLst/>
                <a:cxnLst>
                  <a:cxn ang="0">
                    <a:pos x="T0" y="T1"/>
                  </a:cxn>
                  <a:cxn ang="0">
                    <a:pos x="T2" y="T3"/>
                  </a:cxn>
                  <a:cxn ang="0">
                    <a:pos x="T4" y="T5"/>
                  </a:cxn>
                  <a:cxn ang="0">
                    <a:pos x="T6" y="T7"/>
                  </a:cxn>
                  <a:cxn ang="0">
                    <a:pos x="T8" y="T9"/>
                  </a:cxn>
                </a:cxnLst>
                <a:rect l="0" t="0" r="r" b="b"/>
                <a:pathLst>
                  <a:path w="463" h="267">
                    <a:moveTo>
                      <a:pt x="0" y="0"/>
                    </a:moveTo>
                    <a:lnTo>
                      <a:pt x="0" y="0"/>
                    </a:lnTo>
                    <a:lnTo>
                      <a:pt x="463" y="267"/>
                    </a:lnTo>
                    <a:lnTo>
                      <a:pt x="463" y="267"/>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27">
                <a:extLst>
                  <a:ext uri="{FF2B5EF4-FFF2-40B4-BE49-F238E27FC236}">
                    <a16:creationId xmlns:a16="http://schemas.microsoft.com/office/drawing/2014/main" id="{4F76E10E-9C55-47FA-A59C-6AC85C1A6EED}"/>
                  </a:ext>
                </a:extLst>
              </p:cNvPr>
              <p:cNvSpPr>
                <a:spLocks/>
              </p:cNvSpPr>
              <p:nvPr/>
            </p:nvSpPr>
            <p:spPr bwMode="auto">
              <a:xfrm>
                <a:off x="7737475" y="2328863"/>
                <a:ext cx="879475" cy="590550"/>
              </a:xfrm>
              <a:custGeom>
                <a:avLst/>
                <a:gdLst>
                  <a:gd name="T0" fmla="*/ 0 w 554"/>
                  <a:gd name="T1" fmla="*/ 0 h 372"/>
                  <a:gd name="T2" fmla="*/ 0 w 554"/>
                  <a:gd name="T3" fmla="*/ 105 h 372"/>
                  <a:gd name="T4" fmla="*/ 463 w 554"/>
                  <a:gd name="T5" fmla="*/ 372 h 372"/>
                  <a:gd name="T6" fmla="*/ 554 w 554"/>
                  <a:gd name="T7" fmla="*/ 316 h 372"/>
                  <a:gd name="T8" fmla="*/ 554 w 554"/>
                  <a:gd name="T9" fmla="*/ 316 h 372"/>
                  <a:gd name="T10" fmla="*/ 0 w 554"/>
                  <a:gd name="T11" fmla="*/ 0 h 372"/>
                </a:gdLst>
                <a:ahLst/>
                <a:cxnLst>
                  <a:cxn ang="0">
                    <a:pos x="T0" y="T1"/>
                  </a:cxn>
                  <a:cxn ang="0">
                    <a:pos x="T2" y="T3"/>
                  </a:cxn>
                  <a:cxn ang="0">
                    <a:pos x="T4" y="T5"/>
                  </a:cxn>
                  <a:cxn ang="0">
                    <a:pos x="T6" y="T7"/>
                  </a:cxn>
                  <a:cxn ang="0">
                    <a:pos x="T8" y="T9"/>
                  </a:cxn>
                  <a:cxn ang="0">
                    <a:pos x="T10" y="T11"/>
                  </a:cxn>
                </a:cxnLst>
                <a:rect l="0" t="0" r="r" b="b"/>
                <a:pathLst>
                  <a:path w="554" h="372">
                    <a:moveTo>
                      <a:pt x="0" y="0"/>
                    </a:moveTo>
                    <a:lnTo>
                      <a:pt x="0" y="105"/>
                    </a:lnTo>
                    <a:lnTo>
                      <a:pt x="463" y="372"/>
                    </a:lnTo>
                    <a:lnTo>
                      <a:pt x="554" y="316"/>
                    </a:lnTo>
                    <a:lnTo>
                      <a:pt x="554" y="316"/>
                    </a:lnTo>
                    <a:lnTo>
                      <a:pt x="0" y="0"/>
                    </a:lnTo>
                    <a:close/>
                  </a:path>
                </a:pathLst>
              </a:custGeom>
              <a:solidFill>
                <a:schemeClr val="bg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1" name="Freeform 28">
                <a:extLst>
                  <a:ext uri="{FF2B5EF4-FFF2-40B4-BE49-F238E27FC236}">
                    <a16:creationId xmlns:a16="http://schemas.microsoft.com/office/drawing/2014/main" id="{EE7A7086-C3DB-41DC-A327-A2E06DFB6F98}"/>
                  </a:ext>
                </a:extLst>
              </p:cNvPr>
              <p:cNvSpPr>
                <a:spLocks/>
              </p:cNvSpPr>
              <p:nvPr/>
            </p:nvSpPr>
            <p:spPr bwMode="auto">
              <a:xfrm>
                <a:off x="7737475" y="2328863"/>
                <a:ext cx="879475" cy="590550"/>
              </a:xfrm>
              <a:custGeom>
                <a:avLst/>
                <a:gdLst>
                  <a:gd name="T0" fmla="*/ 0 w 554"/>
                  <a:gd name="T1" fmla="*/ 0 h 372"/>
                  <a:gd name="T2" fmla="*/ 0 w 554"/>
                  <a:gd name="T3" fmla="*/ 105 h 372"/>
                  <a:gd name="T4" fmla="*/ 463 w 554"/>
                  <a:gd name="T5" fmla="*/ 372 h 372"/>
                  <a:gd name="T6" fmla="*/ 554 w 554"/>
                  <a:gd name="T7" fmla="*/ 316 h 372"/>
                  <a:gd name="T8" fmla="*/ 554 w 554"/>
                  <a:gd name="T9" fmla="*/ 316 h 372"/>
                  <a:gd name="T10" fmla="*/ 0 w 554"/>
                  <a:gd name="T11" fmla="*/ 0 h 372"/>
                </a:gdLst>
                <a:ahLst/>
                <a:cxnLst>
                  <a:cxn ang="0">
                    <a:pos x="T0" y="T1"/>
                  </a:cxn>
                  <a:cxn ang="0">
                    <a:pos x="T2" y="T3"/>
                  </a:cxn>
                  <a:cxn ang="0">
                    <a:pos x="T4" y="T5"/>
                  </a:cxn>
                  <a:cxn ang="0">
                    <a:pos x="T6" y="T7"/>
                  </a:cxn>
                  <a:cxn ang="0">
                    <a:pos x="T8" y="T9"/>
                  </a:cxn>
                  <a:cxn ang="0">
                    <a:pos x="T10" y="T11"/>
                  </a:cxn>
                </a:cxnLst>
                <a:rect l="0" t="0" r="r" b="b"/>
                <a:pathLst>
                  <a:path w="554" h="372">
                    <a:moveTo>
                      <a:pt x="0" y="0"/>
                    </a:moveTo>
                    <a:lnTo>
                      <a:pt x="0" y="105"/>
                    </a:lnTo>
                    <a:lnTo>
                      <a:pt x="463" y="372"/>
                    </a:lnTo>
                    <a:lnTo>
                      <a:pt x="554" y="316"/>
                    </a:lnTo>
                    <a:lnTo>
                      <a:pt x="554" y="316"/>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29">
                <a:extLst>
                  <a:ext uri="{FF2B5EF4-FFF2-40B4-BE49-F238E27FC236}">
                    <a16:creationId xmlns:a16="http://schemas.microsoft.com/office/drawing/2014/main" id="{AD179281-4482-473A-9D2D-862F5695019D}"/>
                  </a:ext>
                </a:extLst>
              </p:cNvPr>
              <p:cNvSpPr>
                <a:spLocks/>
              </p:cNvSpPr>
              <p:nvPr/>
            </p:nvSpPr>
            <p:spPr bwMode="auto">
              <a:xfrm>
                <a:off x="6802438" y="3924300"/>
                <a:ext cx="879475" cy="422275"/>
              </a:xfrm>
              <a:custGeom>
                <a:avLst/>
                <a:gdLst>
                  <a:gd name="T0" fmla="*/ 91 w 554"/>
                  <a:gd name="T1" fmla="*/ 0 h 266"/>
                  <a:gd name="T2" fmla="*/ 91 w 554"/>
                  <a:gd name="T3" fmla="*/ 0 h 266"/>
                  <a:gd name="T4" fmla="*/ 0 w 554"/>
                  <a:gd name="T5" fmla="*/ 55 h 266"/>
                  <a:gd name="T6" fmla="*/ 91 w 554"/>
                  <a:gd name="T7" fmla="*/ 0 h 266"/>
                  <a:gd name="T8" fmla="*/ 554 w 554"/>
                  <a:gd name="T9" fmla="*/ 266 h 266"/>
                  <a:gd name="T10" fmla="*/ 554 w 554"/>
                  <a:gd name="T11" fmla="*/ 266 h 266"/>
                  <a:gd name="T12" fmla="*/ 91 w 554"/>
                  <a:gd name="T13" fmla="*/ 0 h 266"/>
                </a:gdLst>
                <a:ahLst/>
                <a:cxnLst>
                  <a:cxn ang="0">
                    <a:pos x="T0" y="T1"/>
                  </a:cxn>
                  <a:cxn ang="0">
                    <a:pos x="T2" y="T3"/>
                  </a:cxn>
                  <a:cxn ang="0">
                    <a:pos x="T4" y="T5"/>
                  </a:cxn>
                  <a:cxn ang="0">
                    <a:pos x="T6" y="T7"/>
                  </a:cxn>
                  <a:cxn ang="0">
                    <a:pos x="T8" y="T9"/>
                  </a:cxn>
                  <a:cxn ang="0">
                    <a:pos x="T10" y="T11"/>
                  </a:cxn>
                  <a:cxn ang="0">
                    <a:pos x="T12" y="T13"/>
                  </a:cxn>
                </a:cxnLst>
                <a:rect l="0" t="0" r="r" b="b"/>
                <a:pathLst>
                  <a:path w="554" h="266">
                    <a:moveTo>
                      <a:pt x="91" y="0"/>
                    </a:moveTo>
                    <a:lnTo>
                      <a:pt x="91" y="0"/>
                    </a:lnTo>
                    <a:lnTo>
                      <a:pt x="0" y="55"/>
                    </a:lnTo>
                    <a:lnTo>
                      <a:pt x="91" y="0"/>
                    </a:lnTo>
                    <a:lnTo>
                      <a:pt x="554" y="266"/>
                    </a:lnTo>
                    <a:lnTo>
                      <a:pt x="554" y="266"/>
                    </a:lnTo>
                    <a:lnTo>
                      <a:pt x="91"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30">
                <a:extLst>
                  <a:ext uri="{FF2B5EF4-FFF2-40B4-BE49-F238E27FC236}">
                    <a16:creationId xmlns:a16="http://schemas.microsoft.com/office/drawing/2014/main" id="{666103F8-F00A-4E32-A48C-A0D345C495F6}"/>
                  </a:ext>
                </a:extLst>
              </p:cNvPr>
              <p:cNvSpPr>
                <a:spLocks/>
              </p:cNvSpPr>
              <p:nvPr/>
            </p:nvSpPr>
            <p:spPr bwMode="auto">
              <a:xfrm>
                <a:off x="6802438" y="3924300"/>
                <a:ext cx="879475" cy="422275"/>
              </a:xfrm>
              <a:custGeom>
                <a:avLst/>
                <a:gdLst>
                  <a:gd name="T0" fmla="*/ 91 w 554"/>
                  <a:gd name="T1" fmla="*/ 0 h 266"/>
                  <a:gd name="T2" fmla="*/ 91 w 554"/>
                  <a:gd name="T3" fmla="*/ 0 h 266"/>
                  <a:gd name="T4" fmla="*/ 0 w 554"/>
                  <a:gd name="T5" fmla="*/ 55 h 266"/>
                  <a:gd name="T6" fmla="*/ 91 w 554"/>
                  <a:gd name="T7" fmla="*/ 0 h 266"/>
                  <a:gd name="T8" fmla="*/ 554 w 554"/>
                  <a:gd name="T9" fmla="*/ 266 h 266"/>
                  <a:gd name="T10" fmla="*/ 554 w 554"/>
                  <a:gd name="T11" fmla="*/ 266 h 266"/>
                  <a:gd name="T12" fmla="*/ 91 w 554"/>
                  <a:gd name="T13" fmla="*/ 0 h 266"/>
                </a:gdLst>
                <a:ahLst/>
                <a:cxnLst>
                  <a:cxn ang="0">
                    <a:pos x="T0" y="T1"/>
                  </a:cxn>
                  <a:cxn ang="0">
                    <a:pos x="T2" y="T3"/>
                  </a:cxn>
                  <a:cxn ang="0">
                    <a:pos x="T4" y="T5"/>
                  </a:cxn>
                  <a:cxn ang="0">
                    <a:pos x="T6" y="T7"/>
                  </a:cxn>
                  <a:cxn ang="0">
                    <a:pos x="T8" y="T9"/>
                  </a:cxn>
                  <a:cxn ang="0">
                    <a:pos x="T10" y="T11"/>
                  </a:cxn>
                  <a:cxn ang="0">
                    <a:pos x="T12" y="T13"/>
                  </a:cxn>
                </a:cxnLst>
                <a:rect l="0" t="0" r="r" b="b"/>
                <a:pathLst>
                  <a:path w="554" h="266">
                    <a:moveTo>
                      <a:pt x="91" y="0"/>
                    </a:moveTo>
                    <a:lnTo>
                      <a:pt x="91" y="0"/>
                    </a:lnTo>
                    <a:lnTo>
                      <a:pt x="0" y="55"/>
                    </a:lnTo>
                    <a:lnTo>
                      <a:pt x="91" y="0"/>
                    </a:lnTo>
                    <a:lnTo>
                      <a:pt x="554" y="266"/>
                    </a:lnTo>
                    <a:lnTo>
                      <a:pt x="554" y="266"/>
                    </a:lnTo>
                    <a:lnTo>
                      <a:pt x="9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31">
                <a:extLst>
                  <a:ext uri="{FF2B5EF4-FFF2-40B4-BE49-F238E27FC236}">
                    <a16:creationId xmlns:a16="http://schemas.microsoft.com/office/drawing/2014/main" id="{522D363B-6BF6-40BF-8863-4FBDAE5D6F58}"/>
                  </a:ext>
                </a:extLst>
              </p:cNvPr>
              <p:cNvSpPr>
                <a:spLocks/>
              </p:cNvSpPr>
              <p:nvPr/>
            </p:nvSpPr>
            <p:spPr bwMode="auto">
              <a:xfrm>
                <a:off x="6802438" y="3924300"/>
                <a:ext cx="879475" cy="588963"/>
              </a:xfrm>
              <a:custGeom>
                <a:avLst/>
                <a:gdLst>
                  <a:gd name="T0" fmla="*/ 91 w 554"/>
                  <a:gd name="T1" fmla="*/ 0 h 371"/>
                  <a:gd name="T2" fmla="*/ 0 w 554"/>
                  <a:gd name="T3" fmla="*/ 55 h 371"/>
                  <a:gd name="T4" fmla="*/ 554 w 554"/>
                  <a:gd name="T5" fmla="*/ 371 h 371"/>
                  <a:gd name="T6" fmla="*/ 554 w 554"/>
                  <a:gd name="T7" fmla="*/ 266 h 371"/>
                  <a:gd name="T8" fmla="*/ 91 w 554"/>
                  <a:gd name="T9" fmla="*/ 0 h 371"/>
                </a:gdLst>
                <a:ahLst/>
                <a:cxnLst>
                  <a:cxn ang="0">
                    <a:pos x="T0" y="T1"/>
                  </a:cxn>
                  <a:cxn ang="0">
                    <a:pos x="T2" y="T3"/>
                  </a:cxn>
                  <a:cxn ang="0">
                    <a:pos x="T4" y="T5"/>
                  </a:cxn>
                  <a:cxn ang="0">
                    <a:pos x="T6" y="T7"/>
                  </a:cxn>
                  <a:cxn ang="0">
                    <a:pos x="T8" y="T9"/>
                  </a:cxn>
                </a:cxnLst>
                <a:rect l="0" t="0" r="r" b="b"/>
                <a:pathLst>
                  <a:path w="554" h="371">
                    <a:moveTo>
                      <a:pt x="91" y="0"/>
                    </a:moveTo>
                    <a:lnTo>
                      <a:pt x="0" y="55"/>
                    </a:lnTo>
                    <a:lnTo>
                      <a:pt x="554" y="371"/>
                    </a:lnTo>
                    <a:lnTo>
                      <a:pt x="554" y="266"/>
                    </a:lnTo>
                    <a:lnTo>
                      <a:pt x="91" y="0"/>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6" name="Freeform 32">
                <a:extLst>
                  <a:ext uri="{FF2B5EF4-FFF2-40B4-BE49-F238E27FC236}">
                    <a16:creationId xmlns:a16="http://schemas.microsoft.com/office/drawing/2014/main" id="{325FA213-7151-4FFD-BC49-B9B4DF4B7252}"/>
                  </a:ext>
                </a:extLst>
              </p:cNvPr>
              <p:cNvSpPr>
                <a:spLocks/>
              </p:cNvSpPr>
              <p:nvPr/>
            </p:nvSpPr>
            <p:spPr bwMode="auto">
              <a:xfrm>
                <a:off x="6802438" y="3924300"/>
                <a:ext cx="879475" cy="588963"/>
              </a:xfrm>
              <a:custGeom>
                <a:avLst/>
                <a:gdLst>
                  <a:gd name="T0" fmla="*/ 91 w 554"/>
                  <a:gd name="T1" fmla="*/ 0 h 371"/>
                  <a:gd name="T2" fmla="*/ 0 w 554"/>
                  <a:gd name="T3" fmla="*/ 55 h 371"/>
                  <a:gd name="T4" fmla="*/ 554 w 554"/>
                  <a:gd name="T5" fmla="*/ 371 h 371"/>
                  <a:gd name="T6" fmla="*/ 554 w 554"/>
                  <a:gd name="T7" fmla="*/ 266 h 371"/>
                  <a:gd name="T8" fmla="*/ 91 w 554"/>
                  <a:gd name="T9" fmla="*/ 0 h 371"/>
                </a:gdLst>
                <a:ahLst/>
                <a:cxnLst>
                  <a:cxn ang="0">
                    <a:pos x="T0" y="T1"/>
                  </a:cxn>
                  <a:cxn ang="0">
                    <a:pos x="T2" y="T3"/>
                  </a:cxn>
                  <a:cxn ang="0">
                    <a:pos x="T4" y="T5"/>
                  </a:cxn>
                  <a:cxn ang="0">
                    <a:pos x="T6" y="T7"/>
                  </a:cxn>
                  <a:cxn ang="0">
                    <a:pos x="T8" y="T9"/>
                  </a:cxn>
                </a:cxnLst>
                <a:rect l="0" t="0" r="r" b="b"/>
                <a:pathLst>
                  <a:path w="554" h="371">
                    <a:moveTo>
                      <a:pt x="91" y="0"/>
                    </a:moveTo>
                    <a:lnTo>
                      <a:pt x="0" y="55"/>
                    </a:lnTo>
                    <a:lnTo>
                      <a:pt x="554" y="371"/>
                    </a:lnTo>
                    <a:lnTo>
                      <a:pt x="554" y="266"/>
                    </a:lnTo>
                    <a:lnTo>
                      <a:pt x="9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33">
                <a:extLst>
                  <a:ext uri="{FF2B5EF4-FFF2-40B4-BE49-F238E27FC236}">
                    <a16:creationId xmlns:a16="http://schemas.microsoft.com/office/drawing/2014/main" id="{FC5C14C4-E9F3-4008-803E-A112FD66B8B3}"/>
                  </a:ext>
                </a:extLst>
              </p:cNvPr>
              <p:cNvSpPr>
                <a:spLocks/>
              </p:cNvSpPr>
              <p:nvPr/>
            </p:nvSpPr>
            <p:spPr bwMode="auto">
              <a:xfrm>
                <a:off x="6850063" y="2384425"/>
                <a:ext cx="800100" cy="534988"/>
              </a:xfrm>
              <a:custGeom>
                <a:avLst/>
                <a:gdLst>
                  <a:gd name="T0" fmla="*/ 504 w 504"/>
                  <a:gd name="T1" fmla="*/ 0 h 337"/>
                  <a:gd name="T2" fmla="*/ 0 w 504"/>
                  <a:gd name="T3" fmla="*/ 286 h 337"/>
                  <a:gd name="T4" fmla="*/ 0 w 504"/>
                  <a:gd name="T5" fmla="*/ 286 h 337"/>
                  <a:gd name="T6" fmla="*/ 86 w 504"/>
                  <a:gd name="T7" fmla="*/ 337 h 337"/>
                  <a:gd name="T8" fmla="*/ 86 w 504"/>
                  <a:gd name="T9" fmla="*/ 337 h 337"/>
                  <a:gd name="T10" fmla="*/ 504 w 504"/>
                  <a:gd name="T11" fmla="*/ 95 h 337"/>
                  <a:gd name="T12" fmla="*/ 504 w 504"/>
                  <a:gd name="T13" fmla="*/ 0 h 337"/>
                </a:gdLst>
                <a:ahLst/>
                <a:cxnLst>
                  <a:cxn ang="0">
                    <a:pos x="T0" y="T1"/>
                  </a:cxn>
                  <a:cxn ang="0">
                    <a:pos x="T2" y="T3"/>
                  </a:cxn>
                  <a:cxn ang="0">
                    <a:pos x="T4" y="T5"/>
                  </a:cxn>
                  <a:cxn ang="0">
                    <a:pos x="T6" y="T7"/>
                  </a:cxn>
                  <a:cxn ang="0">
                    <a:pos x="T8" y="T9"/>
                  </a:cxn>
                  <a:cxn ang="0">
                    <a:pos x="T10" y="T11"/>
                  </a:cxn>
                  <a:cxn ang="0">
                    <a:pos x="T12" y="T13"/>
                  </a:cxn>
                </a:cxnLst>
                <a:rect l="0" t="0" r="r" b="b"/>
                <a:pathLst>
                  <a:path w="504" h="337">
                    <a:moveTo>
                      <a:pt x="504" y="0"/>
                    </a:moveTo>
                    <a:lnTo>
                      <a:pt x="0" y="286"/>
                    </a:lnTo>
                    <a:lnTo>
                      <a:pt x="0" y="286"/>
                    </a:lnTo>
                    <a:lnTo>
                      <a:pt x="86" y="337"/>
                    </a:lnTo>
                    <a:lnTo>
                      <a:pt x="86" y="337"/>
                    </a:lnTo>
                    <a:lnTo>
                      <a:pt x="504" y="95"/>
                    </a:lnTo>
                    <a:lnTo>
                      <a:pt x="504" y="0"/>
                    </a:lnTo>
                    <a:close/>
                  </a:path>
                </a:pathLst>
              </a:custGeom>
              <a:solidFill>
                <a:srgbClr val="7EA83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Freeform 34">
                <a:extLst>
                  <a:ext uri="{FF2B5EF4-FFF2-40B4-BE49-F238E27FC236}">
                    <a16:creationId xmlns:a16="http://schemas.microsoft.com/office/drawing/2014/main" id="{48FC9ACB-E5E8-45E9-9100-DC8B7667DE6C}"/>
                  </a:ext>
                </a:extLst>
              </p:cNvPr>
              <p:cNvSpPr>
                <a:spLocks/>
              </p:cNvSpPr>
              <p:nvPr/>
            </p:nvSpPr>
            <p:spPr bwMode="auto">
              <a:xfrm>
                <a:off x="6850063" y="2384425"/>
                <a:ext cx="800100" cy="534988"/>
              </a:xfrm>
              <a:custGeom>
                <a:avLst/>
                <a:gdLst>
                  <a:gd name="T0" fmla="*/ 504 w 504"/>
                  <a:gd name="T1" fmla="*/ 0 h 337"/>
                  <a:gd name="T2" fmla="*/ 0 w 504"/>
                  <a:gd name="T3" fmla="*/ 286 h 337"/>
                  <a:gd name="T4" fmla="*/ 0 w 504"/>
                  <a:gd name="T5" fmla="*/ 286 h 337"/>
                  <a:gd name="T6" fmla="*/ 86 w 504"/>
                  <a:gd name="T7" fmla="*/ 337 h 337"/>
                  <a:gd name="T8" fmla="*/ 86 w 504"/>
                  <a:gd name="T9" fmla="*/ 337 h 337"/>
                  <a:gd name="T10" fmla="*/ 504 w 504"/>
                  <a:gd name="T11" fmla="*/ 95 h 337"/>
                  <a:gd name="T12" fmla="*/ 504 w 504"/>
                  <a:gd name="T13" fmla="*/ 0 h 337"/>
                </a:gdLst>
                <a:ahLst/>
                <a:cxnLst>
                  <a:cxn ang="0">
                    <a:pos x="T0" y="T1"/>
                  </a:cxn>
                  <a:cxn ang="0">
                    <a:pos x="T2" y="T3"/>
                  </a:cxn>
                  <a:cxn ang="0">
                    <a:pos x="T4" y="T5"/>
                  </a:cxn>
                  <a:cxn ang="0">
                    <a:pos x="T6" y="T7"/>
                  </a:cxn>
                  <a:cxn ang="0">
                    <a:pos x="T8" y="T9"/>
                  </a:cxn>
                  <a:cxn ang="0">
                    <a:pos x="T10" y="T11"/>
                  </a:cxn>
                  <a:cxn ang="0">
                    <a:pos x="T12" y="T13"/>
                  </a:cxn>
                </a:cxnLst>
                <a:rect l="0" t="0" r="r" b="b"/>
                <a:pathLst>
                  <a:path w="504" h="337">
                    <a:moveTo>
                      <a:pt x="504" y="0"/>
                    </a:moveTo>
                    <a:lnTo>
                      <a:pt x="0" y="286"/>
                    </a:lnTo>
                    <a:lnTo>
                      <a:pt x="0" y="286"/>
                    </a:lnTo>
                    <a:lnTo>
                      <a:pt x="86" y="337"/>
                    </a:lnTo>
                    <a:lnTo>
                      <a:pt x="86" y="337"/>
                    </a:lnTo>
                    <a:lnTo>
                      <a:pt x="504" y="95"/>
                    </a:lnTo>
                    <a:lnTo>
                      <a:pt x="504" y="0"/>
                    </a:lnTo>
                  </a:path>
                </a:pathLst>
              </a:cu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9" name="Freeform 35">
                <a:extLst>
                  <a:ext uri="{FF2B5EF4-FFF2-40B4-BE49-F238E27FC236}">
                    <a16:creationId xmlns:a16="http://schemas.microsoft.com/office/drawing/2014/main" id="{8B01B917-F4E4-4839-B09B-921FEFA4B680}"/>
                  </a:ext>
                </a:extLst>
              </p:cNvPr>
              <p:cNvSpPr>
                <a:spLocks/>
              </p:cNvSpPr>
              <p:nvPr/>
            </p:nvSpPr>
            <p:spPr bwMode="auto">
              <a:xfrm>
                <a:off x="7793038" y="3971925"/>
                <a:ext cx="663575" cy="382588"/>
              </a:xfrm>
              <a:custGeom>
                <a:avLst/>
                <a:gdLst>
                  <a:gd name="T0" fmla="*/ 418 w 418"/>
                  <a:gd name="T1" fmla="*/ 0 h 241"/>
                  <a:gd name="T2" fmla="*/ 418 w 418"/>
                  <a:gd name="T3" fmla="*/ 0 h 241"/>
                  <a:gd name="T4" fmla="*/ 0 w 418"/>
                  <a:gd name="T5" fmla="*/ 241 h 241"/>
                  <a:gd name="T6" fmla="*/ 0 w 418"/>
                  <a:gd name="T7" fmla="*/ 241 h 241"/>
                  <a:gd name="T8" fmla="*/ 418 w 418"/>
                  <a:gd name="T9" fmla="*/ 0 h 241"/>
                </a:gdLst>
                <a:ahLst/>
                <a:cxnLst>
                  <a:cxn ang="0">
                    <a:pos x="T0" y="T1"/>
                  </a:cxn>
                  <a:cxn ang="0">
                    <a:pos x="T2" y="T3"/>
                  </a:cxn>
                  <a:cxn ang="0">
                    <a:pos x="T4" y="T5"/>
                  </a:cxn>
                  <a:cxn ang="0">
                    <a:pos x="T6" y="T7"/>
                  </a:cxn>
                  <a:cxn ang="0">
                    <a:pos x="T8" y="T9"/>
                  </a:cxn>
                </a:cxnLst>
                <a:rect l="0" t="0" r="r" b="b"/>
                <a:pathLst>
                  <a:path w="418" h="241">
                    <a:moveTo>
                      <a:pt x="418" y="0"/>
                    </a:moveTo>
                    <a:lnTo>
                      <a:pt x="418" y="0"/>
                    </a:lnTo>
                    <a:lnTo>
                      <a:pt x="0" y="241"/>
                    </a:lnTo>
                    <a:lnTo>
                      <a:pt x="0" y="241"/>
                    </a:lnTo>
                    <a:lnTo>
                      <a:pt x="418"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36">
                <a:extLst>
                  <a:ext uri="{FF2B5EF4-FFF2-40B4-BE49-F238E27FC236}">
                    <a16:creationId xmlns:a16="http://schemas.microsoft.com/office/drawing/2014/main" id="{4C16DD03-0C69-4DB9-B59D-95D5B9A8DF53}"/>
                  </a:ext>
                </a:extLst>
              </p:cNvPr>
              <p:cNvSpPr>
                <a:spLocks/>
              </p:cNvSpPr>
              <p:nvPr/>
            </p:nvSpPr>
            <p:spPr bwMode="auto">
              <a:xfrm>
                <a:off x="7793038" y="3971925"/>
                <a:ext cx="663575" cy="382588"/>
              </a:xfrm>
              <a:custGeom>
                <a:avLst/>
                <a:gdLst>
                  <a:gd name="T0" fmla="*/ 418 w 418"/>
                  <a:gd name="T1" fmla="*/ 0 h 241"/>
                  <a:gd name="T2" fmla="*/ 418 w 418"/>
                  <a:gd name="T3" fmla="*/ 0 h 241"/>
                  <a:gd name="T4" fmla="*/ 0 w 418"/>
                  <a:gd name="T5" fmla="*/ 241 h 241"/>
                  <a:gd name="T6" fmla="*/ 0 w 418"/>
                  <a:gd name="T7" fmla="*/ 241 h 241"/>
                  <a:gd name="T8" fmla="*/ 418 w 418"/>
                  <a:gd name="T9" fmla="*/ 0 h 241"/>
                </a:gdLst>
                <a:ahLst/>
                <a:cxnLst>
                  <a:cxn ang="0">
                    <a:pos x="T0" y="T1"/>
                  </a:cxn>
                  <a:cxn ang="0">
                    <a:pos x="T2" y="T3"/>
                  </a:cxn>
                  <a:cxn ang="0">
                    <a:pos x="T4" y="T5"/>
                  </a:cxn>
                  <a:cxn ang="0">
                    <a:pos x="T6" y="T7"/>
                  </a:cxn>
                  <a:cxn ang="0">
                    <a:pos x="T8" y="T9"/>
                  </a:cxn>
                </a:cxnLst>
                <a:rect l="0" t="0" r="r" b="b"/>
                <a:pathLst>
                  <a:path w="418" h="241">
                    <a:moveTo>
                      <a:pt x="418" y="0"/>
                    </a:moveTo>
                    <a:lnTo>
                      <a:pt x="418" y="0"/>
                    </a:lnTo>
                    <a:lnTo>
                      <a:pt x="0" y="241"/>
                    </a:lnTo>
                    <a:lnTo>
                      <a:pt x="0" y="241"/>
                    </a:lnTo>
                    <a:lnTo>
                      <a:pt x="418"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Freeform 37">
                <a:extLst>
                  <a:ext uri="{FF2B5EF4-FFF2-40B4-BE49-F238E27FC236}">
                    <a16:creationId xmlns:a16="http://schemas.microsoft.com/office/drawing/2014/main" id="{2BCE5261-DEDD-4749-A998-327637B78D27}"/>
                  </a:ext>
                </a:extLst>
              </p:cNvPr>
              <p:cNvSpPr>
                <a:spLocks/>
              </p:cNvSpPr>
              <p:nvPr/>
            </p:nvSpPr>
            <p:spPr bwMode="auto">
              <a:xfrm>
                <a:off x="7793038" y="3971925"/>
                <a:ext cx="800100" cy="533400"/>
              </a:xfrm>
              <a:custGeom>
                <a:avLst/>
                <a:gdLst>
                  <a:gd name="T0" fmla="*/ 418 w 504"/>
                  <a:gd name="T1" fmla="*/ 0 h 336"/>
                  <a:gd name="T2" fmla="*/ 418 w 504"/>
                  <a:gd name="T3" fmla="*/ 0 h 336"/>
                  <a:gd name="T4" fmla="*/ 0 w 504"/>
                  <a:gd name="T5" fmla="*/ 241 h 336"/>
                  <a:gd name="T6" fmla="*/ 0 w 504"/>
                  <a:gd name="T7" fmla="*/ 336 h 336"/>
                  <a:gd name="T8" fmla="*/ 504 w 504"/>
                  <a:gd name="T9" fmla="*/ 50 h 336"/>
                  <a:gd name="T10" fmla="*/ 418 w 504"/>
                  <a:gd name="T11" fmla="*/ 0 h 336"/>
                </a:gdLst>
                <a:ahLst/>
                <a:cxnLst>
                  <a:cxn ang="0">
                    <a:pos x="T0" y="T1"/>
                  </a:cxn>
                  <a:cxn ang="0">
                    <a:pos x="T2" y="T3"/>
                  </a:cxn>
                  <a:cxn ang="0">
                    <a:pos x="T4" y="T5"/>
                  </a:cxn>
                  <a:cxn ang="0">
                    <a:pos x="T6" y="T7"/>
                  </a:cxn>
                  <a:cxn ang="0">
                    <a:pos x="T8" y="T9"/>
                  </a:cxn>
                  <a:cxn ang="0">
                    <a:pos x="T10" y="T11"/>
                  </a:cxn>
                </a:cxnLst>
                <a:rect l="0" t="0" r="r" b="b"/>
                <a:pathLst>
                  <a:path w="504" h="336">
                    <a:moveTo>
                      <a:pt x="418" y="0"/>
                    </a:moveTo>
                    <a:lnTo>
                      <a:pt x="418" y="0"/>
                    </a:lnTo>
                    <a:lnTo>
                      <a:pt x="0" y="241"/>
                    </a:lnTo>
                    <a:lnTo>
                      <a:pt x="0" y="336"/>
                    </a:lnTo>
                    <a:lnTo>
                      <a:pt x="504" y="50"/>
                    </a:lnTo>
                    <a:lnTo>
                      <a:pt x="418" y="0"/>
                    </a:lnTo>
                    <a:close/>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3" name="Freeform 38">
                <a:extLst>
                  <a:ext uri="{FF2B5EF4-FFF2-40B4-BE49-F238E27FC236}">
                    <a16:creationId xmlns:a16="http://schemas.microsoft.com/office/drawing/2014/main" id="{04FA8072-6016-4E0E-927C-22707C875B37}"/>
                  </a:ext>
                </a:extLst>
              </p:cNvPr>
              <p:cNvSpPr>
                <a:spLocks/>
              </p:cNvSpPr>
              <p:nvPr/>
            </p:nvSpPr>
            <p:spPr bwMode="auto">
              <a:xfrm>
                <a:off x="7793038" y="3971925"/>
                <a:ext cx="800100" cy="533400"/>
              </a:xfrm>
              <a:custGeom>
                <a:avLst/>
                <a:gdLst>
                  <a:gd name="T0" fmla="*/ 418 w 504"/>
                  <a:gd name="T1" fmla="*/ 0 h 336"/>
                  <a:gd name="T2" fmla="*/ 418 w 504"/>
                  <a:gd name="T3" fmla="*/ 0 h 336"/>
                  <a:gd name="T4" fmla="*/ 0 w 504"/>
                  <a:gd name="T5" fmla="*/ 241 h 336"/>
                  <a:gd name="T6" fmla="*/ 0 w 504"/>
                  <a:gd name="T7" fmla="*/ 336 h 336"/>
                  <a:gd name="T8" fmla="*/ 504 w 504"/>
                  <a:gd name="T9" fmla="*/ 50 h 336"/>
                  <a:gd name="T10" fmla="*/ 418 w 504"/>
                  <a:gd name="T11" fmla="*/ 0 h 336"/>
                </a:gdLst>
                <a:ahLst/>
                <a:cxnLst>
                  <a:cxn ang="0">
                    <a:pos x="T0" y="T1"/>
                  </a:cxn>
                  <a:cxn ang="0">
                    <a:pos x="T2" y="T3"/>
                  </a:cxn>
                  <a:cxn ang="0">
                    <a:pos x="T4" y="T5"/>
                  </a:cxn>
                  <a:cxn ang="0">
                    <a:pos x="T6" y="T7"/>
                  </a:cxn>
                  <a:cxn ang="0">
                    <a:pos x="T8" y="T9"/>
                  </a:cxn>
                  <a:cxn ang="0">
                    <a:pos x="T10" y="T11"/>
                  </a:cxn>
                </a:cxnLst>
                <a:rect l="0" t="0" r="r" b="b"/>
                <a:pathLst>
                  <a:path w="504" h="336">
                    <a:moveTo>
                      <a:pt x="418" y="0"/>
                    </a:moveTo>
                    <a:lnTo>
                      <a:pt x="418" y="0"/>
                    </a:lnTo>
                    <a:lnTo>
                      <a:pt x="0" y="241"/>
                    </a:lnTo>
                    <a:lnTo>
                      <a:pt x="0" y="336"/>
                    </a:lnTo>
                    <a:lnTo>
                      <a:pt x="504" y="50"/>
                    </a:lnTo>
                    <a:lnTo>
                      <a:pt x="418"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39">
                <a:extLst>
                  <a:ext uri="{FF2B5EF4-FFF2-40B4-BE49-F238E27FC236}">
                    <a16:creationId xmlns:a16="http://schemas.microsoft.com/office/drawing/2014/main" id="{17BAEA2A-A3E3-4E1E-AE5F-B83A0BB9001E}"/>
                  </a:ext>
                </a:extLst>
              </p:cNvPr>
              <p:cNvSpPr>
                <a:spLocks/>
              </p:cNvSpPr>
              <p:nvPr/>
            </p:nvSpPr>
            <p:spPr bwMode="auto">
              <a:xfrm>
                <a:off x="8616950" y="1450975"/>
                <a:ext cx="342900" cy="390525"/>
              </a:xfrm>
              <a:custGeom>
                <a:avLst/>
                <a:gdLst>
                  <a:gd name="T0" fmla="*/ 216 w 216"/>
                  <a:gd name="T1" fmla="*/ 186 h 246"/>
                  <a:gd name="T2" fmla="*/ 105 w 216"/>
                  <a:gd name="T3" fmla="*/ 246 h 246"/>
                  <a:gd name="T4" fmla="*/ 0 w 216"/>
                  <a:gd name="T5" fmla="*/ 186 h 246"/>
                  <a:gd name="T6" fmla="*/ 0 w 216"/>
                  <a:gd name="T7" fmla="*/ 60 h 246"/>
                  <a:gd name="T8" fmla="*/ 105 w 216"/>
                  <a:gd name="T9" fmla="*/ 0 h 246"/>
                  <a:gd name="T10" fmla="*/ 216 w 216"/>
                  <a:gd name="T11" fmla="*/ 60 h 246"/>
                  <a:gd name="T12" fmla="*/ 216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216" y="186"/>
                    </a:moveTo>
                    <a:lnTo>
                      <a:pt x="105" y="246"/>
                    </a:lnTo>
                    <a:lnTo>
                      <a:pt x="0" y="186"/>
                    </a:lnTo>
                    <a:lnTo>
                      <a:pt x="0" y="60"/>
                    </a:lnTo>
                    <a:lnTo>
                      <a:pt x="105" y="0"/>
                    </a:lnTo>
                    <a:lnTo>
                      <a:pt x="216" y="60"/>
                    </a:lnTo>
                    <a:lnTo>
                      <a:pt x="216" y="186"/>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5" name="Freeform 40">
                <a:extLst>
                  <a:ext uri="{FF2B5EF4-FFF2-40B4-BE49-F238E27FC236}">
                    <a16:creationId xmlns:a16="http://schemas.microsoft.com/office/drawing/2014/main" id="{39EE4674-255A-498F-8AF1-3EA741BD8969}"/>
                  </a:ext>
                </a:extLst>
              </p:cNvPr>
              <p:cNvSpPr>
                <a:spLocks/>
              </p:cNvSpPr>
              <p:nvPr/>
            </p:nvSpPr>
            <p:spPr bwMode="auto">
              <a:xfrm>
                <a:off x="8983663" y="4665663"/>
                <a:ext cx="344488" cy="398463"/>
              </a:xfrm>
              <a:custGeom>
                <a:avLst/>
                <a:gdLst>
                  <a:gd name="T0" fmla="*/ 217 w 217"/>
                  <a:gd name="T1" fmla="*/ 191 h 251"/>
                  <a:gd name="T2" fmla="*/ 106 w 217"/>
                  <a:gd name="T3" fmla="*/ 251 h 251"/>
                  <a:gd name="T4" fmla="*/ 0 w 217"/>
                  <a:gd name="T5" fmla="*/ 191 h 251"/>
                  <a:gd name="T6" fmla="*/ 0 w 217"/>
                  <a:gd name="T7" fmla="*/ 65 h 251"/>
                  <a:gd name="T8" fmla="*/ 106 w 217"/>
                  <a:gd name="T9" fmla="*/ 0 h 251"/>
                  <a:gd name="T10" fmla="*/ 217 w 217"/>
                  <a:gd name="T11" fmla="*/ 65 h 251"/>
                  <a:gd name="T12" fmla="*/ 217 w 217"/>
                  <a:gd name="T13" fmla="*/ 191 h 251"/>
                </a:gdLst>
                <a:ahLst/>
                <a:cxnLst>
                  <a:cxn ang="0">
                    <a:pos x="T0" y="T1"/>
                  </a:cxn>
                  <a:cxn ang="0">
                    <a:pos x="T2" y="T3"/>
                  </a:cxn>
                  <a:cxn ang="0">
                    <a:pos x="T4" y="T5"/>
                  </a:cxn>
                  <a:cxn ang="0">
                    <a:pos x="T6" y="T7"/>
                  </a:cxn>
                  <a:cxn ang="0">
                    <a:pos x="T8" y="T9"/>
                  </a:cxn>
                  <a:cxn ang="0">
                    <a:pos x="T10" y="T11"/>
                  </a:cxn>
                  <a:cxn ang="0">
                    <a:pos x="T12" y="T13"/>
                  </a:cxn>
                </a:cxnLst>
                <a:rect l="0" t="0" r="r" b="b"/>
                <a:pathLst>
                  <a:path w="217" h="251">
                    <a:moveTo>
                      <a:pt x="217" y="191"/>
                    </a:moveTo>
                    <a:lnTo>
                      <a:pt x="106" y="251"/>
                    </a:lnTo>
                    <a:lnTo>
                      <a:pt x="0" y="191"/>
                    </a:lnTo>
                    <a:lnTo>
                      <a:pt x="0" y="65"/>
                    </a:lnTo>
                    <a:lnTo>
                      <a:pt x="106" y="0"/>
                    </a:lnTo>
                    <a:lnTo>
                      <a:pt x="217" y="65"/>
                    </a:lnTo>
                    <a:lnTo>
                      <a:pt x="217" y="191"/>
                    </a:ln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6" name="Freeform 41">
                <a:extLst>
                  <a:ext uri="{FF2B5EF4-FFF2-40B4-BE49-F238E27FC236}">
                    <a16:creationId xmlns:a16="http://schemas.microsoft.com/office/drawing/2014/main" id="{D0A75845-439E-4F03-9794-9BCB7B7CC6A3}"/>
                  </a:ext>
                </a:extLst>
              </p:cNvPr>
              <p:cNvSpPr>
                <a:spLocks/>
              </p:cNvSpPr>
              <p:nvPr/>
            </p:nvSpPr>
            <p:spPr bwMode="auto">
              <a:xfrm>
                <a:off x="9742488" y="3213100"/>
                <a:ext cx="344488" cy="392113"/>
              </a:xfrm>
              <a:custGeom>
                <a:avLst/>
                <a:gdLst>
                  <a:gd name="T0" fmla="*/ 217 w 217"/>
                  <a:gd name="T1" fmla="*/ 186 h 247"/>
                  <a:gd name="T2" fmla="*/ 111 w 217"/>
                  <a:gd name="T3" fmla="*/ 247 h 247"/>
                  <a:gd name="T4" fmla="*/ 0 w 217"/>
                  <a:gd name="T5" fmla="*/ 186 h 247"/>
                  <a:gd name="T6" fmla="*/ 0 w 217"/>
                  <a:gd name="T7" fmla="*/ 61 h 247"/>
                  <a:gd name="T8" fmla="*/ 111 w 217"/>
                  <a:gd name="T9" fmla="*/ 0 h 247"/>
                  <a:gd name="T10" fmla="*/ 217 w 217"/>
                  <a:gd name="T11" fmla="*/ 61 h 247"/>
                  <a:gd name="T12" fmla="*/ 217 w 217"/>
                  <a:gd name="T13" fmla="*/ 186 h 247"/>
                </a:gdLst>
                <a:ahLst/>
                <a:cxnLst>
                  <a:cxn ang="0">
                    <a:pos x="T0" y="T1"/>
                  </a:cxn>
                  <a:cxn ang="0">
                    <a:pos x="T2" y="T3"/>
                  </a:cxn>
                  <a:cxn ang="0">
                    <a:pos x="T4" y="T5"/>
                  </a:cxn>
                  <a:cxn ang="0">
                    <a:pos x="T6" y="T7"/>
                  </a:cxn>
                  <a:cxn ang="0">
                    <a:pos x="T8" y="T9"/>
                  </a:cxn>
                  <a:cxn ang="0">
                    <a:pos x="T10" y="T11"/>
                  </a:cxn>
                  <a:cxn ang="0">
                    <a:pos x="T12" y="T13"/>
                  </a:cxn>
                </a:cxnLst>
                <a:rect l="0" t="0" r="r" b="b"/>
                <a:pathLst>
                  <a:path w="217" h="247">
                    <a:moveTo>
                      <a:pt x="217" y="186"/>
                    </a:moveTo>
                    <a:lnTo>
                      <a:pt x="111" y="247"/>
                    </a:lnTo>
                    <a:lnTo>
                      <a:pt x="0" y="186"/>
                    </a:lnTo>
                    <a:lnTo>
                      <a:pt x="0" y="61"/>
                    </a:lnTo>
                    <a:lnTo>
                      <a:pt x="111" y="0"/>
                    </a:lnTo>
                    <a:lnTo>
                      <a:pt x="217" y="61"/>
                    </a:lnTo>
                    <a:lnTo>
                      <a:pt x="217" y="186"/>
                    </a:lnTo>
                    <a:close/>
                  </a:path>
                </a:pathLst>
              </a:custGeom>
              <a:solidFill>
                <a:schemeClr val="bg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7" name="Freeform 42">
                <a:extLst>
                  <a:ext uri="{FF2B5EF4-FFF2-40B4-BE49-F238E27FC236}">
                    <a16:creationId xmlns:a16="http://schemas.microsoft.com/office/drawing/2014/main" id="{490EFEEE-0031-49DE-A744-255ADBA489E8}"/>
                  </a:ext>
                </a:extLst>
              </p:cNvPr>
              <p:cNvSpPr>
                <a:spLocks/>
              </p:cNvSpPr>
              <p:nvPr/>
            </p:nvSpPr>
            <p:spPr bwMode="auto">
              <a:xfrm>
                <a:off x="6554788" y="1562100"/>
                <a:ext cx="344488" cy="400050"/>
              </a:xfrm>
              <a:custGeom>
                <a:avLst/>
                <a:gdLst>
                  <a:gd name="T0" fmla="*/ 0 w 217"/>
                  <a:gd name="T1" fmla="*/ 186 h 252"/>
                  <a:gd name="T2" fmla="*/ 106 w 217"/>
                  <a:gd name="T3" fmla="*/ 252 h 252"/>
                  <a:gd name="T4" fmla="*/ 217 w 217"/>
                  <a:gd name="T5" fmla="*/ 186 h 252"/>
                  <a:gd name="T6" fmla="*/ 217 w 217"/>
                  <a:gd name="T7" fmla="*/ 66 h 252"/>
                  <a:gd name="T8" fmla="*/ 106 w 217"/>
                  <a:gd name="T9" fmla="*/ 0 h 252"/>
                  <a:gd name="T10" fmla="*/ 0 w 217"/>
                  <a:gd name="T11" fmla="*/ 66 h 252"/>
                  <a:gd name="T12" fmla="*/ 0 w 217"/>
                  <a:gd name="T13" fmla="*/ 186 h 252"/>
                </a:gdLst>
                <a:ahLst/>
                <a:cxnLst>
                  <a:cxn ang="0">
                    <a:pos x="T0" y="T1"/>
                  </a:cxn>
                  <a:cxn ang="0">
                    <a:pos x="T2" y="T3"/>
                  </a:cxn>
                  <a:cxn ang="0">
                    <a:pos x="T4" y="T5"/>
                  </a:cxn>
                  <a:cxn ang="0">
                    <a:pos x="T6" y="T7"/>
                  </a:cxn>
                  <a:cxn ang="0">
                    <a:pos x="T8" y="T9"/>
                  </a:cxn>
                  <a:cxn ang="0">
                    <a:pos x="T10" y="T11"/>
                  </a:cxn>
                  <a:cxn ang="0">
                    <a:pos x="T12" y="T13"/>
                  </a:cxn>
                </a:cxnLst>
                <a:rect l="0" t="0" r="r" b="b"/>
                <a:pathLst>
                  <a:path w="217" h="252">
                    <a:moveTo>
                      <a:pt x="0" y="186"/>
                    </a:moveTo>
                    <a:lnTo>
                      <a:pt x="106" y="252"/>
                    </a:lnTo>
                    <a:lnTo>
                      <a:pt x="217" y="186"/>
                    </a:lnTo>
                    <a:lnTo>
                      <a:pt x="217" y="66"/>
                    </a:lnTo>
                    <a:lnTo>
                      <a:pt x="106" y="0"/>
                    </a:lnTo>
                    <a:lnTo>
                      <a:pt x="0" y="66"/>
                    </a:lnTo>
                    <a:lnTo>
                      <a:pt x="0" y="186"/>
                    </a:lnTo>
                    <a:close/>
                  </a:path>
                </a:pathLst>
              </a:custGeom>
              <a:solidFill>
                <a:schemeClr val="accent1">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8" name="Freeform 43">
                <a:extLst>
                  <a:ext uri="{FF2B5EF4-FFF2-40B4-BE49-F238E27FC236}">
                    <a16:creationId xmlns:a16="http://schemas.microsoft.com/office/drawing/2014/main" id="{469DA163-7CD0-4BFC-886A-BDF4EFF72D29}"/>
                  </a:ext>
                </a:extLst>
              </p:cNvPr>
              <p:cNvSpPr>
                <a:spLocks/>
              </p:cNvSpPr>
              <p:nvPr/>
            </p:nvSpPr>
            <p:spPr bwMode="auto">
              <a:xfrm>
                <a:off x="6507163" y="5016500"/>
                <a:ext cx="342900" cy="398463"/>
              </a:xfrm>
              <a:custGeom>
                <a:avLst/>
                <a:gdLst>
                  <a:gd name="T0" fmla="*/ 0 w 216"/>
                  <a:gd name="T1" fmla="*/ 186 h 251"/>
                  <a:gd name="T2" fmla="*/ 106 w 216"/>
                  <a:gd name="T3" fmla="*/ 251 h 251"/>
                  <a:gd name="T4" fmla="*/ 216 w 216"/>
                  <a:gd name="T5" fmla="*/ 186 h 251"/>
                  <a:gd name="T6" fmla="*/ 216 w 216"/>
                  <a:gd name="T7" fmla="*/ 60 h 251"/>
                  <a:gd name="T8" fmla="*/ 106 w 216"/>
                  <a:gd name="T9" fmla="*/ 0 h 251"/>
                  <a:gd name="T10" fmla="*/ 0 w 216"/>
                  <a:gd name="T11" fmla="*/ 60 h 251"/>
                  <a:gd name="T12" fmla="*/ 0 w 216"/>
                  <a:gd name="T13" fmla="*/ 186 h 251"/>
                </a:gdLst>
                <a:ahLst/>
                <a:cxnLst>
                  <a:cxn ang="0">
                    <a:pos x="T0" y="T1"/>
                  </a:cxn>
                  <a:cxn ang="0">
                    <a:pos x="T2" y="T3"/>
                  </a:cxn>
                  <a:cxn ang="0">
                    <a:pos x="T4" y="T5"/>
                  </a:cxn>
                  <a:cxn ang="0">
                    <a:pos x="T6" y="T7"/>
                  </a:cxn>
                  <a:cxn ang="0">
                    <a:pos x="T8" y="T9"/>
                  </a:cxn>
                  <a:cxn ang="0">
                    <a:pos x="T10" y="T11"/>
                  </a:cxn>
                  <a:cxn ang="0">
                    <a:pos x="T12" y="T13"/>
                  </a:cxn>
                </a:cxnLst>
                <a:rect l="0" t="0" r="r" b="b"/>
                <a:pathLst>
                  <a:path w="216" h="251">
                    <a:moveTo>
                      <a:pt x="0" y="186"/>
                    </a:moveTo>
                    <a:lnTo>
                      <a:pt x="106" y="251"/>
                    </a:lnTo>
                    <a:lnTo>
                      <a:pt x="216" y="186"/>
                    </a:lnTo>
                    <a:lnTo>
                      <a:pt x="216" y="60"/>
                    </a:lnTo>
                    <a:lnTo>
                      <a:pt x="106" y="0"/>
                    </a:lnTo>
                    <a:lnTo>
                      <a:pt x="0" y="60"/>
                    </a:lnTo>
                    <a:lnTo>
                      <a:pt x="0" y="186"/>
                    </a:lnTo>
                    <a:close/>
                  </a:path>
                </a:pathLst>
              </a:custGeom>
              <a:solidFill>
                <a:schemeClr val="tx2">
                  <a:lumMod val="40000"/>
                  <a:lumOff val="6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9" name="Freeform 44">
                <a:extLst>
                  <a:ext uri="{FF2B5EF4-FFF2-40B4-BE49-F238E27FC236}">
                    <a16:creationId xmlns:a16="http://schemas.microsoft.com/office/drawing/2014/main" id="{273FA553-11B4-4E0A-9A3B-02337599C952}"/>
                  </a:ext>
                </a:extLst>
              </p:cNvPr>
              <p:cNvSpPr>
                <a:spLocks/>
              </p:cNvSpPr>
              <p:nvPr/>
            </p:nvSpPr>
            <p:spPr bwMode="auto">
              <a:xfrm>
                <a:off x="5500688" y="2616200"/>
                <a:ext cx="342900" cy="390525"/>
              </a:xfrm>
              <a:custGeom>
                <a:avLst/>
                <a:gdLst>
                  <a:gd name="T0" fmla="*/ 0 w 216"/>
                  <a:gd name="T1" fmla="*/ 186 h 246"/>
                  <a:gd name="T2" fmla="*/ 111 w 216"/>
                  <a:gd name="T3" fmla="*/ 246 h 246"/>
                  <a:gd name="T4" fmla="*/ 216 w 216"/>
                  <a:gd name="T5" fmla="*/ 186 h 246"/>
                  <a:gd name="T6" fmla="*/ 216 w 216"/>
                  <a:gd name="T7" fmla="*/ 60 h 246"/>
                  <a:gd name="T8" fmla="*/ 111 w 216"/>
                  <a:gd name="T9" fmla="*/ 0 h 246"/>
                  <a:gd name="T10" fmla="*/ 0 w 216"/>
                  <a:gd name="T11" fmla="*/ 60 h 246"/>
                  <a:gd name="T12" fmla="*/ 0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0" y="186"/>
                    </a:moveTo>
                    <a:lnTo>
                      <a:pt x="111" y="246"/>
                    </a:lnTo>
                    <a:lnTo>
                      <a:pt x="216" y="186"/>
                    </a:lnTo>
                    <a:lnTo>
                      <a:pt x="216" y="60"/>
                    </a:lnTo>
                    <a:lnTo>
                      <a:pt x="111" y="0"/>
                    </a:lnTo>
                    <a:lnTo>
                      <a:pt x="0" y="60"/>
                    </a:lnTo>
                    <a:lnTo>
                      <a:pt x="0" y="186"/>
                    </a:lnTo>
                    <a:close/>
                  </a:path>
                </a:pathLst>
              </a:custGeom>
              <a:solidFill>
                <a:schemeClr val="bg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0" name="Freeform 45">
                <a:extLst>
                  <a:ext uri="{FF2B5EF4-FFF2-40B4-BE49-F238E27FC236}">
                    <a16:creationId xmlns:a16="http://schemas.microsoft.com/office/drawing/2014/main" id="{3D35AC06-454C-4B7E-8C4D-D701DFC1D8B0}"/>
                  </a:ext>
                </a:extLst>
              </p:cNvPr>
              <p:cNvSpPr>
                <a:spLocks/>
              </p:cNvSpPr>
              <p:nvPr/>
            </p:nvSpPr>
            <p:spPr bwMode="auto">
              <a:xfrm>
                <a:off x="5972175" y="2959100"/>
                <a:ext cx="574675" cy="517525"/>
              </a:xfrm>
              <a:custGeom>
                <a:avLst/>
                <a:gdLst>
                  <a:gd name="T0" fmla="*/ 17 w 72"/>
                  <a:gd name="T1" fmla="*/ 61 h 65"/>
                  <a:gd name="T2" fmla="*/ 25 w 72"/>
                  <a:gd name="T3" fmla="*/ 55 h 65"/>
                  <a:gd name="T4" fmla="*/ 30 w 72"/>
                  <a:gd name="T5" fmla="*/ 52 h 65"/>
                  <a:gd name="T6" fmla="*/ 22 w 72"/>
                  <a:gd name="T7" fmla="*/ 40 h 65"/>
                  <a:gd name="T8" fmla="*/ 19 w 72"/>
                  <a:gd name="T9" fmla="*/ 36 h 65"/>
                  <a:gd name="T10" fmla="*/ 21 w 72"/>
                  <a:gd name="T11" fmla="*/ 30 h 65"/>
                  <a:gd name="T12" fmla="*/ 20 w 72"/>
                  <a:gd name="T13" fmla="*/ 29 h 65"/>
                  <a:gd name="T14" fmla="*/ 21 w 72"/>
                  <a:gd name="T15" fmla="*/ 26 h 65"/>
                  <a:gd name="T16" fmla="*/ 20 w 72"/>
                  <a:gd name="T17" fmla="*/ 21 h 65"/>
                  <a:gd name="T18" fmla="*/ 30 w 72"/>
                  <a:gd name="T19" fmla="*/ 12 h 65"/>
                  <a:gd name="T20" fmla="*/ 29 w 72"/>
                  <a:gd name="T21" fmla="*/ 9 h 65"/>
                  <a:gd name="T22" fmla="*/ 31 w 72"/>
                  <a:gd name="T23" fmla="*/ 8 h 65"/>
                  <a:gd name="T24" fmla="*/ 38 w 72"/>
                  <a:gd name="T25" fmla="*/ 10 h 65"/>
                  <a:gd name="T26" fmla="*/ 37 w 72"/>
                  <a:gd name="T27" fmla="*/ 9 h 65"/>
                  <a:gd name="T28" fmla="*/ 46 w 72"/>
                  <a:gd name="T29" fmla="*/ 13 h 65"/>
                  <a:gd name="T30" fmla="*/ 46 w 72"/>
                  <a:gd name="T31" fmla="*/ 12 h 65"/>
                  <a:gd name="T32" fmla="*/ 48 w 72"/>
                  <a:gd name="T33" fmla="*/ 13 h 65"/>
                  <a:gd name="T34" fmla="*/ 50 w 72"/>
                  <a:gd name="T35" fmla="*/ 13 h 65"/>
                  <a:gd name="T36" fmla="*/ 51 w 72"/>
                  <a:gd name="T37" fmla="*/ 18 h 65"/>
                  <a:gd name="T38" fmla="*/ 51 w 72"/>
                  <a:gd name="T39" fmla="*/ 16 h 65"/>
                  <a:gd name="T40" fmla="*/ 54 w 72"/>
                  <a:gd name="T41" fmla="*/ 21 h 65"/>
                  <a:gd name="T42" fmla="*/ 53 w 72"/>
                  <a:gd name="T43" fmla="*/ 23 h 65"/>
                  <a:gd name="T44" fmla="*/ 53 w 72"/>
                  <a:gd name="T45" fmla="*/ 24 h 65"/>
                  <a:gd name="T46" fmla="*/ 54 w 72"/>
                  <a:gd name="T47" fmla="*/ 26 h 65"/>
                  <a:gd name="T48" fmla="*/ 53 w 72"/>
                  <a:gd name="T49" fmla="*/ 26 h 65"/>
                  <a:gd name="T50" fmla="*/ 51 w 72"/>
                  <a:gd name="T51" fmla="*/ 31 h 65"/>
                  <a:gd name="T52" fmla="*/ 53 w 72"/>
                  <a:gd name="T53" fmla="*/ 35 h 65"/>
                  <a:gd name="T54" fmla="*/ 50 w 72"/>
                  <a:gd name="T55" fmla="*/ 39 h 65"/>
                  <a:gd name="T56" fmla="*/ 42 w 72"/>
                  <a:gd name="T57" fmla="*/ 51 h 65"/>
                  <a:gd name="T58" fmla="*/ 47 w 72"/>
                  <a:gd name="T59" fmla="*/ 55 h 65"/>
                  <a:gd name="T60" fmla="*/ 49 w 72"/>
                  <a:gd name="T61" fmla="*/ 56 h 65"/>
                  <a:gd name="T62" fmla="*/ 49 w 72"/>
                  <a:gd name="T63" fmla="*/ 56 h 65"/>
                  <a:gd name="T64" fmla="*/ 58 w 72"/>
                  <a:gd name="T65" fmla="*/ 64 h 65"/>
                  <a:gd name="T66" fmla="*/ 36 w 72"/>
                  <a:gd name="T67" fmla="*/ 0 h 65"/>
                  <a:gd name="T68" fmla="*/ 14 w 72"/>
                  <a:gd name="T6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72" h="65">
                    <a:moveTo>
                      <a:pt x="14" y="65"/>
                    </a:moveTo>
                    <a:cubicBezTo>
                      <a:pt x="15" y="64"/>
                      <a:pt x="16" y="63"/>
                      <a:pt x="17" y="61"/>
                    </a:cubicBezTo>
                    <a:cubicBezTo>
                      <a:pt x="19" y="60"/>
                      <a:pt x="22" y="58"/>
                      <a:pt x="23" y="57"/>
                    </a:cubicBezTo>
                    <a:cubicBezTo>
                      <a:pt x="23" y="56"/>
                      <a:pt x="24" y="55"/>
                      <a:pt x="25" y="55"/>
                    </a:cubicBezTo>
                    <a:cubicBezTo>
                      <a:pt x="26" y="55"/>
                      <a:pt x="28" y="55"/>
                      <a:pt x="30" y="54"/>
                    </a:cubicBezTo>
                    <a:cubicBezTo>
                      <a:pt x="30" y="52"/>
                      <a:pt x="30" y="52"/>
                      <a:pt x="30" y="52"/>
                    </a:cubicBezTo>
                    <a:cubicBezTo>
                      <a:pt x="27" y="50"/>
                      <a:pt x="22" y="45"/>
                      <a:pt x="22" y="40"/>
                    </a:cubicBezTo>
                    <a:cubicBezTo>
                      <a:pt x="22" y="40"/>
                      <a:pt x="22" y="40"/>
                      <a:pt x="22" y="40"/>
                    </a:cubicBezTo>
                    <a:cubicBezTo>
                      <a:pt x="22" y="40"/>
                      <a:pt x="22" y="40"/>
                      <a:pt x="22" y="40"/>
                    </a:cubicBezTo>
                    <a:cubicBezTo>
                      <a:pt x="20" y="40"/>
                      <a:pt x="19" y="38"/>
                      <a:pt x="19" y="36"/>
                    </a:cubicBezTo>
                    <a:cubicBezTo>
                      <a:pt x="19" y="34"/>
                      <a:pt x="20" y="33"/>
                      <a:pt x="21" y="32"/>
                    </a:cubicBezTo>
                    <a:cubicBezTo>
                      <a:pt x="20" y="32"/>
                      <a:pt x="21" y="31"/>
                      <a:pt x="21" y="30"/>
                    </a:cubicBezTo>
                    <a:cubicBezTo>
                      <a:pt x="21" y="29"/>
                      <a:pt x="21" y="29"/>
                      <a:pt x="21" y="29"/>
                    </a:cubicBezTo>
                    <a:cubicBezTo>
                      <a:pt x="20" y="30"/>
                      <a:pt x="20" y="30"/>
                      <a:pt x="20" y="29"/>
                    </a:cubicBezTo>
                    <a:cubicBezTo>
                      <a:pt x="20" y="29"/>
                      <a:pt x="20" y="28"/>
                      <a:pt x="21" y="27"/>
                    </a:cubicBezTo>
                    <a:cubicBezTo>
                      <a:pt x="21" y="26"/>
                      <a:pt x="21" y="26"/>
                      <a:pt x="21" y="26"/>
                    </a:cubicBezTo>
                    <a:cubicBezTo>
                      <a:pt x="21" y="24"/>
                      <a:pt x="21" y="22"/>
                      <a:pt x="22" y="20"/>
                    </a:cubicBezTo>
                    <a:cubicBezTo>
                      <a:pt x="21" y="20"/>
                      <a:pt x="20" y="22"/>
                      <a:pt x="20" y="21"/>
                    </a:cubicBezTo>
                    <a:cubicBezTo>
                      <a:pt x="21" y="19"/>
                      <a:pt x="23" y="15"/>
                      <a:pt x="26" y="14"/>
                    </a:cubicBezTo>
                    <a:cubicBezTo>
                      <a:pt x="27" y="13"/>
                      <a:pt x="28" y="12"/>
                      <a:pt x="30" y="12"/>
                    </a:cubicBezTo>
                    <a:cubicBezTo>
                      <a:pt x="30" y="12"/>
                      <a:pt x="30" y="12"/>
                      <a:pt x="30" y="12"/>
                    </a:cubicBezTo>
                    <a:cubicBezTo>
                      <a:pt x="27" y="11"/>
                      <a:pt x="29" y="9"/>
                      <a:pt x="29" y="9"/>
                    </a:cubicBezTo>
                    <a:cubicBezTo>
                      <a:pt x="28" y="11"/>
                      <a:pt x="31" y="10"/>
                      <a:pt x="31" y="10"/>
                    </a:cubicBezTo>
                    <a:cubicBezTo>
                      <a:pt x="31" y="10"/>
                      <a:pt x="31" y="8"/>
                      <a:pt x="31" y="8"/>
                    </a:cubicBezTo>
                    <a:cubicBezTo>
                      <a:pt x="32" y="11"/>
                      <a:pt x="38" y="10"/>
                      <a:pt x="38" y="10"/>
                    </a:cubicBezTo>
                    <a:cubicBezTo>
                      <a:pt x="38" y="10"/>
                      <a:pt x="38" y="10"/>
                      <a:pt x="38" y="10"/>
                    </a:cubicBezTo>
                    <a:cubicBezTo>
                      <a:pt x="39" y="11"/>
                      <a:pt x="40" y="11"/>
                      <a:pt x="40" y="11"/>
                    </a:cubicBezTo>
                    <a:cubicBezTo>
                      <a:pt x="40" y="10"/>
                      <a:pt x="38" y="9"/>
                      <a:pt x="37" y="9"/>
                    </a:cubicBezTo>
                    <a:cubicBezTo>
                      <a:pt x="37" y="9"/>
                      <a:pt x="43" y="9"/>
                      <a:pt x="45" y="12"/>
                    </a:cubicBezTo>
                    <a:cubicBezTo>
                      <a:pt x="46" y="13"/>
                      <a:pt x="46" y="13"/>
                      <a:pt x="46" y="13"/>
                    </a:cubicBezTo>
                    <a:cubicBezTo>
                      <a:pt x="46" y="12"/>
                      <a:pt x="46" y="12"/>
                      <a:pt x="46" y="12"/>
                    </a:cubicBezTo>
                    <a:cubicBezTo>
                      <a:pt x="46" y="11"/>
                      <a:pt x="45" y="11"/>
                      <a:pt x="46" y="12"/>
                    </a:cubicBezTo>
                    <a:cubicBezTo>
                      <a:pt x="47" y="12"/>
                      <a:pt x="47" y="13"/>
                      <a:pt x="48" y="14"/>
                    </a:cubicBezTo>
                    <a:cubicBezTo>
                      <a:pt x="48" y="14"/>
                      <a:pt x="48" y="13"/>
                      <a:pt x="48" y="13"/>
                    </a:cubicBezTo>
                    <a:cubicBezTo>
                      <a:pt x="49" y="14"/>
                      <a:pt x="48" y="14"/>
                      <a:pt x="49" y="14"/>
                    </a:cubicBezTo>
                    <a:cubicBezTo>
                      <a:pt x="49" y="14"/>
                      <a:pt x="49" y="12"/>
                      <a:pt x="50" y="13"/>
                    </a:cubicBezTo>
                    <a:cubicBezTo>
                      <a:pt x="50" y="15"/>
                      <a:pt x="51" y="17"/>
                      <a:pt x="51" y="18"/>
                    </a:cubicBezTo>
                    <a:cubicBezTo>
                      <a:pt x="51" y="18"/>
                      <a:pt x="51" y="18"/>
                      <a:pt x="51" y="18"/>
                    </a:cubicBezTo>
                    <a:cubicBezTo>
                      <a:pt x="51" y="18"/>
                      <a:pt x="51" y="18"/>
                      <a:pt x="51" y="18"/>
                    </a:cubicBezTo>
                    <a:cubicBezTo>
                      <a:pt x="52" y="17"/>
                      <a:pt x="51" y="17"/>
                      <a:pt x="51" y="16"/>
                    </a:cubicBezTo>
                    <a:cubicBezTo>
                      <a:pt x="52" y="17"/>
                      <a:pt x="52" y="19"/>
                      <a:pt x="52" y="21"/>
                    </a:cubicBezTo>
                    <a:cubicBezTo>
                      <a:pt x="53" y="20"/>
                      <a:pt x="55" y="20"/>
                      <a:pt x="54" y="21"/>
                    </a:cubicBezTo>
                    <a:cubicBezTo>
                      <a:pt x="53" y="21"/>
                      <a:pt x="53" y="22"/>
                      <a:pt x="52" y="23"/>
                    </a:cubicBezTo>
                    <a:cubicBezTo>
                      <a:pt x="53" y="23"/>
                      <a:pt x="53" y="23"/>
                      <a:pt x="53" y="23"/>
                    </a:cubicBezTo>
                    <a:cubicBezTo>
                      <a:pt x="53" y="23"/>
                      <a:pt x="54" y="22"/>
                      <a:pt x="53" y="23"/>
                    </a:cubicBezTo>
                    <a:cubicBezTo>
                      <a:pt x="53" y="23"/>
                      <a:pt x="53" y="24"/>
                      <a:pt x="53" y="24"/>
                    </a:cubicBezTo>
                    <a:cubicBezTo>
                      <a:pt x="53" y="24"/>
                      <a:pt x="53" y="24"/>
                      <a:pt x="53" y="24"/>
                    </a:cubicBezTo>
                    <a:cubicBezTo>
                      <a:pt x="54" y="24"/>
                      <a:pt x="54" y="26"/>
                      <a:pt x="54" y="26"/>
                    </a:cubicBezTo>
                    <a:cubicBezTo>
                      <a:pt x="53" y="25"/>
                      <a:pt x="53" y="24"/>
                      <a:pt x="53" y="25"/>
                    </a:cubicBezTo>
                    <a:cubicBezTo>
                      <a:pt x="53" y="25"/>
                      <a:pt x="53" y="26"/>
                      <a:pt x="53" y="26"/>
                    </a:cubicBezTo>
                    <a:cubicBezTo>
                      <a:pt x="53" y="30"/>
                      <a:pt x="53" y="30"/>
                      <a:pt x="53" y="30"/>
                    </a:cubicBezTo>
                    <a:cubicBezTo>
                      <a:pt x="52" y="30"/>
                      <a:pt x="52" y="31"/>
                      <a:pt x="51" y="31"/>
                    </a:cubicBezTo>
                    <a:cubicBezTo>
                      <a:pt x="51" y="31"/>
                      <a:pt x="51" y="31"/>
                      <a:pt x="51" y="31"/>
                    </a:cubicBezTo>
                    <a:cubicBezTo>
                      <a:pt x="53" y="32"/>
                      <a:pt x="53" y="33"/>
                      <a:pt x="53" y="35"/>
                    </a:cubicBezTo>
                    <a:cubicBezTo>
                      <a:pt x="53" y="37"/>
                      <a:pt x="52" y="39"/>
                      <a:pt x="51" y="39"/>
                    </a:cubicBezTo>
                    <a:cubicBezTo>
                      <a:pt x="50" y="39"/>
                      <a:pt x="50" y="39"/>
                      <a:pt x="50" y="39"/>
                    </a:cubicBezTo>
                    <a:cubicBezTo>
                      <a:pt x="50" y="40"/>
                      <a:pt x="50" y="40"/>
                      <a:pt x="50" y="40"/>
                    </a:cubicBezTo>
                    <a:cubicBezTo>
                      <a:pt x="50" y="45"/>
                      <a:pt x="46" y="49"/>
                      <a:pt x="42" y="51"/>
                    </a:cubicBezTo>
                    <a:cubicBezTo>
                      <a:pt x="43" y="54"/>
                      <a:pt x="43" y="54"/>
                      <a:pt x="43" y="54"/>
                    </a:cubicBezTo>
                    <a:cubicBezTo>
                      <a:pt x="44" y="55"/>
                      <a:pt x="46" y="55"/>
                      <a:pt x="47" y="55"/>
                    </a:cubicBezTo>
                    <a:cubicBezTo>
                      <a:pt x="48" y="56"/>
                      <a:pt x="48" y="56"/>
                      <a:pt x="48" y="56"/>
                    </a:cubicBezTo>
                    <a:cubicBezTo>
                      <a:pt x="49" y="56"/>
                      <a:pt x="49" y="56"/>
                      <a:pt x="49" y="56"/>
                    </a:cubicBezTo>
                    <a:cubicBezTo>
                      <a:pt x="49" y="56"/>
                      <a:pt x="49" y="56"/>
                      <a:pt x="49" y="56"/>
                    </a:cubicBezTo>
                    <a:cubicBezTo>
                      <a:pt x="49" y="56"/>
                      <a:pt x="49" y="56"/>
                      <a:pt x="49" y="56"/>
                    </a:cubicBezTo>
                    <a:cubicBezTo>
                      <a:pt x="50" y="57"/>
                      <a:pt x="53" y="60"/>
                      <a:pt x="55" y="61"/>
                    </a:cubicBezTo>
                    <a:cubicBezTo>
                      <a:pt x="56" y="62"/>
                      <a:pt x="57" y="64"/>
                      <a:pt x="58" y="64"/>
                    </a:cubicBezTo>
                    <a:cubicBezTo>
                      <a:pt x="66" y="58"/>
                      <a:pt x="72" y="48"/>
                      <a:pt x="72" y="36"/>
                    </a:cubicBezTo>
                    <a:cubicBezTo>
                      <a:pt x="72" y="16"/>
                      <a:pt x="56" y="0"/>
                      <a:pt x="36" y="0"/>
                    </a:cubicBezTo>
                    <a:cubicBezTo>
                      <a:pt x="16" y="0"/>
                      <a:pt x="0" y="16"/>
                      <a:pt x="0" y="36"/>
                    </a:cubicBezTo>
                    <a:cubicBezTo>
                      <a:pt x="0" y="48"/>
                      <a:pt x="5" y="58"/>
                      <a:pt x="14" y="65"/>
                    </a:cubicBezTo>
                    <a:cubicBezTo>
                      <a:pt x="14" y="65"/>
                      <a:pt x="14" y="65"/>
                      <a:pt x="14" y="65"/>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46">
                <a:extLst>
                  <a:ext uri="{FF2B5EF4-FFF2-40B4-BE49-F238E27FC236}">
                    <a16:creationId xmlns:a16="http://schemas.microsoft.com/office/drawing/2014/main" id="{79554093-0FA7-4AAF-A2BE-D8606727DEA5}"/>
                  </a:ext>
                </a:extLst>
              </p:cNvPr>
              <p:cNvSpPr>
                <a:spLocks/>
              </p:cNvSpPr>
              <p:nvPr/>
            </p:nvSpPr>
            <p:spPr bwMode="auto">
              <a:xfrm>
                <a:off x="6243638" y="4752975"/>
                <a:ext cx="534988" cy="15875"/>
              </a:xfrm>
              <a:custGeom>
                <a:avLst/>
                <a:gdLst>
                  <a:gd name="T0" fmla="*/ 67 w 67"/>
                  <a:gd name="T1" fmla="*/ 1 h 2"/>
                  <a:gd name="T2" fmla="*/ 42 w 67"/>
                  <a:gd name="T3" fmla="*/ 0 h 2"/>
                  <a:gd name="T4" fmla="*/ 33 w 67"/>
                  <a:gd name="T5" fmla="*/ 0 h 2"/>
                  <a:gd name="T6" fmla="*/ 25 w 67"/>
                  <a:gd name="T7" fmla="*/ 0 h 2"/>
                  <a:gd name="T8" fmla="*/ 0 w 67"/>
                  <a:gd name="T9" fmla="*/ 1 h 2"/>
                  <a:gd name="T10" fmla="*/ 25 w 67"/>
                  <a:gd name="T11" fmla="*/ 2 h 2"/>
                  <a:gd name="T12" fmla="*/ 33 w 67"/>
                  <a:gd name="T13" fmla="*/ 2 h 2"/>
                  <a:gd name="T14" fmla="*/ 42 w 67"/>
                  <a:gd name="T15" fmla="*/ 2 h 2"/>
                  <a:gd name="T16" fmla="*/ 67 w 67"/>
                  <a:gd name="T17"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 h="2">
                    <a:moveTo>
                      <a:pt x="67" y="1"/>
                    </a:moveTo>
                    <a:cubicBezTo>
                      <a:pt x="67" y="1"/>
                      <a:pt x="55" y="0"/>
                      <a:pt x="42" y="0"/>
                    </a:cubicBezTo>
                    <a:cubicBezTo>
                      <a:pt x="39" y="0"/>
                      <a:pt x="36" y="0"/>
                      <a:pt x="33" y="0"/>
                    </a:cubicBezTo>
                    <a:cubicBezTo>
                      <a:pt x="31" y="0"/>
                      <a:pt x="28" y="0"/>
                      <a:pt x="25" y="0"/>
                    </a:cubicBezTo>
                    <a:cubicBezTo>
                      <a:pt x="11" y="0"/>
                      <a:pt x="0" y="1"/>
                      <a:pt x="0" y="1"/>
                    </a:cubicBezTo>
                    <a:cubicBezTo>
                      <a:pt x="0" y="2"/>
                      <a:pt x="11" y="2"/>
                      <a:pt x="25" y="2"/>
                    </a:cubicBezTo>
                    <a:cubicBezTo>
                      <a:pt x="28" y="2"/>
                      <a:pt x="31" y="2"/>
                      <a:pt x="33" y="2"/>
                    </a:cubicBezTo>
                    <a:cubicBezTo>
                      <a:pt x="36" y="2"/>
                      <a:pt x="39" y="2"/>
                      <a:pt x="42" y="2"/>
                    </a:cubicBezTo>
                    <a:cubicBezTo>
                      <a:pt x="55" y="2"/>
                      <a:pt x="67" y="2"/>
                      <a:pt x="67" y="1"/>
                    </a:cubicBezTo>
                  </a:path>
                </a:pathLst>
              </a:custGeom>
              <a:solidFill>
                <a:srgbClr val="62361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47">
                <a:extLst>
                  <a:ext uri="{FF2B5EF4-FFF2-40B4-BE49-F238E27FC236}">
                    <a16:creationId xmlns:a16="http://schemas.microsoft.com/office/drawing/2014/main" id="{310E755F-E2AD-4D9E-A1B4-4647427175AB}"/>
                  </a:ext>
                </a:extLst>
              </p:cNvPr>
              <p:cNvSpPr>
                <a:spLocks/>
              </p:cNvSpPr>
              <p:nvPr/>
            </p:nvSpPr>
            <p:spPr bwMode="auto">
              <a:xfrm>
                <a:off x="6586538" y="4633913"/>
                <a:ext cx="47625" cy="127000"/>
              </a:xfrm>
              <a:custGeom>
                <a:avLst/>
                <a:gdLst>
                  <a:gd name="T0" fmla="*/ 30 w 30"/>
                  <a:gd name="T1" fmla="*/ 80 h 80"/>
                  <a:gd name="T2" fmla="*/ 0 w 30"/>
                  <a:gd name="T3" fmla="*/ 80 h 80"/>
                  <a:gd name="T4" fmla="*/ 5 w 30"/>
                  <a:gd name="T5" fmla="*/ 0 h 80"/>
                  <a:gd name="T6" fmla="*/ 25 w 30"/>
                  <a:gd name="T7" fmla="*/ 0 h 80"/>
                  <a:gd name="T8" fmla="*/ 30 w 30"/>
                  <a:gd name="T9" fmla="*/ 80 h 80"/>
                </a:gdLst>
                <a:ahLst/>
                <a:cxnLst>
                  <a:cxn ang="0">
                    <a:pos x="T0" y="T1"/>
                  </a:cxn>
                  <a:cxn ang="0">
                    <a:pos x="T2" y="T3"/>
                  </a:cxn>
                  <a:cxn ang="0">
                    <a:pos x="T4" y="T5"/>
                  </a:cxn>
                  <a:cxn ang="0">
                    <a:pos x="T6" y="T7"/>
                  </a:cxn>
                  <a:cxn ang="0">
                    <a:pos x="T8" y="T9"/>
                  </a:cxn>
                </a:cxnLst>
                <a:rect l="0" t="0" r="r" b="b"/>
                <a:pathLst>
                  <a:path w="30" h="80">
                    <a:moveTo>
                      <a:pt x="30" y="80"/>
                    </a:moveTo>
                    <a:lnTo>
                      <a:pt x="0" y="80"/>
                    </a:lnTo>
                    <a:lnTo>
                      <a:pt x="5" y="0"/>
                    </a:lnTo>
                    <a:lnTo>
                      <a:pt x="25" y="0"/>
                    </a:lnTo>
                    <a:lnTo>
                      <a:pt x="30" y="80"/>
                    </a:lnTo>
                    <a:close/>
                  </a:path>
                </a:pathLst>
              </a:custGeom>
              <a:solidFill>
                <a:srgbClr val="62361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Oval 48">
                <a:extLst>
                  <a:ext uri="{FF2B5EF4-FFF2-40B4-BE49-F238E27FC236}">
                    <a16:creationId xmlns:a16="http://schemas.microsoft.com/office/drawing/2014/main" id="{C318DA70-725C-40B6-BBAE-47EE16DBE224}"/>
                  </a:ext>
                </a:extLst>
              </p:cNvPr>
              <p:cNvSpPr>
                <a:spLocks noChangeArrowheads="1"/>
              </p:cNvSpPr>
              <p:nvPr/>
            </p:nvSpPr>
            <p:spPr bwMode="auto">
              <a:xfrm>
                <a:off x="6459538" y="4394200"/>
                <a:ext cx="303213" cy="287338"/>
              </a:xfrm>
              <a:prstGeom prst="ellipse">
                <a:avLst/>
              </a:prstGeom>
              <a:solidFill>
                <a:schemeClr val="accent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4" name="Freeform 49">
                <a:extLst>
                  <a:ext uri="{FF2B5EF4-FFF2-40B4-BE49-F238E27FC236}">
                    <a16:creationId xmlns:a16="http://schemas.microsoft.com/office/drawing/2014/main" id="{1937AAD9-DDC8-4E43-922A-39AB0EE8AFFF}"/>
                  </a:ext>
                </a:extLst>
              </p:cNvPr>
              <p:cNvSpPr>
                <a:spLocks/>
              </p:cNvSpPr>
              <p:nvPr/>
            </p:nvSpPr>
            <p:spPr bwMode="auto">
              <a:xfrm>
                <a:off x="6396038" y="4649788"/>
                <a:ext cx="39688" cy="111125"/>
              </a:xfrm>
              <a:custGeom>
                <a:avLst/>
                <a:gdLst>
                  <a:gd name="T0" fmla="*/ 25 w 25"/>
                  <a:gd name="T1" fmla="*/ 70 h 70"/>
                  <a:gd name="T2" fmla="*/ 0 w 25"/>
                  <a:gd name="T3" fmla="*/ 70 h 70"/>
                  <a:gd name="T4" fmla="*/ 5 w 25"/>
                  <a:gd name="T5" fmla="*/ 0 h 70"/>
                  <a:gd name="T6" fmla="*/ 20 w 25"/>
                  <a:gd name="T7" fmla="*/ 0 h 70"/>
                  <a:gd name="T8" fmla="*/ 25 w 25"/>
                  <a:gd name="T9" fmla="*/ 70 h 70"/>
                </a:gdLst>
                <a:ahLst/>
                <a:cxnLst>
                  <a:cxn ang="0">
                    <a:pos x="T0" y="T1"/>
                  </a:cxn>
                  <a:cxn ang="0">
                    <a:pos x="T2" y="T3"/>
                  </a:cxn>
                  <a:cxn ang="0">
                    <a:pos x="T4" y="T5"/>
                  </a:cxn>
                  <a:cxn ang="0">
                    <a:pos x="T6" y="T7"/>
                  </a:cxn>
                  <a:cxn ang="0">
                    <a:pos x="T8" y="T9"/>
                  </a:cxn>
                </a:cxnLst>
                <a:rect l="0" t="0" r="r" b="b"/>
                <a:pathLst>
                  <a:path w="25" h="70">
                    <a:moveTo>
                      <a:pt x="25" y="70"/>
                    </a:moveTo>
                    <a:lnTo>
                      <a:pt x="0" y="70"/>
                    </a:lnTo>
                    <a:lnTo>
                      <a:pt x="5" y="0"/>
                    </a:lnTo>
                    <a:lnTo>
                      <a:pt x="20" y="0"/>
                    </a:lnTo>
                    <a:lnTo>
                      <a:pt x="25" y="70"/>
                    </a:lnTo>
                    <a:close/>
                  </a:path>
                </a:pathLst>
              </a:custGeom>
              <a:solidFill>
                <a:srgbClr val="6C46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Oval 50">
                <a:extLst>
                  <a:ext uri="{FF2B5EF4-FFF2-40B4-BE49-F238E27FC236}">
                    <a16:creationId xmlns:a16="http://schemas.microsoft.com/office/drawing/2014/main" id="{976FDA7C-197A-4EEE-B177-44156375A4B7}"/>
                  </a:ext>
                </a:extLst>
              </p:cNvPr>
              <p:cNvSpPr>
                <a:spLocks noChangeArrowheads="1"/>
              </p:cNvSpPr>
              <p:nvPr/>
            </p:nvSpPr>
            <p:spPr bwMode="auto">
              <a:xfrm>
                <a:off x="6267450" y="4402138"/>
                <a:ext cx="295275" cy="287338"/>
              </a:xfrm>
              <a:prstGeom prst="ellipse">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66" name="Freeform 51">
                <a:extLst>
                  <a:ext uri="{FF2B5EF4-FFF2-40B4-BE49-F238E27FC236}">
                    <a16:creationId xmlns:a16="http://schemas.microsoft.com/office/drawing/2014/main" id="{76C75E7B-D407-4632-AB1C-6EEF7E578999}"/>
                  </a:ext>
                </a:extLst>
              </p:cNvPr>
              <p:cNvSpPr>
                <a:spLocks/>
              </p:cNvSpPr>
              <p:nvPr/>
            </p:nvSpPr>
            <p:spPr bwMode="auto">
              <a:xfrm>
                <a:off x="6538913" y="4673600"/>
                <a:ext cx="31750" cy="87313"/>
              </a:xfrm>
              <a:custGeom>
                <a:avLst/>
                <a:gdLst>
                  <a:gd name="T0" fmla="*/ 20 w 20"/>
                  <a:gd name="T1" fmla="*/ 55 h 55"/>
                  <a:gd name="T2" fmla="*/ 0 w 20"/>
                  <a:gd name="T3" fmla="*/ 55 h 55"/>
                  <a:gd name="T4" fmla="*/ 0 w 20"/>
                  <a:gd name="T5" fmla="*/ 0 h 55"/>
                  <a:gd name="T6" fmla="*/ 15 w 20"/>
                  <a:gd name="T7" fmla="*/ 0 h 55"/>
                  <a:gd name="T8" fmla="*/ 20 w 20"/>
                  <a:gd name="T9" fmla="*/ 55 h 55"/>
                </a:gdLst>
                <a:ahLst/>
                <a:cxnLst>
                  <a:cxn ang="0">
                    <a:pos x="T0" y="T1"/>
                  </a:cxn>
                  <a:cxn ang="0">
                    <a:pos x="T2" y="T3"/>
                  </a:cxn>
                  <a:cxn ang="0">
                    <a:pos x="T4" y="T5"/>
                  </a:cxn>
                  <a:cxn ang="0">
                    <a:pos x="T6" y="T7"/>
                  </a:cxn>
                  <a:cxn ang="0">
                    <a:pos x="T8" y="T9"/>
                  </a:cxn>
                </a:cxnLst>
                <a:rect l="0" t="0" r="r" b="b"/>
                <a:pathLst>
                  <a:path w="20" h="55">
                    <a:moveTo>
                      <a:pt x="20" y="55"/>
                    </a:moveTo>
                    <a:lnTo>
                      <a:pt x="0" y="55"/>
                    </a:lnTo>
                    <a:lnTo>
                      <a:pt x="0" y="0"/>
                    </a:lnTo>
                    <a:lnTo>
                      <a:pt x="15" y="0"/>
                    </a:lnTo>
                    <a:lnTo>
                      <a:pt x="20" y="55"/>
                    </a:lnTo>
                    <a:close/>
                  </a:path>
                </a:pathLst>
              </a:custGeom>
              <a:solidFill>
                <a:srgbClr val="8A672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Oval 52">
                <a:extLst>
                  <a:ext uri="{FF2B5EF4-FFF2-40B4-BE49-F238E27FC236}">
                    <a16:creationId xmlns:a16="http://schemas.microsoft.com/office/drawing/2014/main" id="{F03D600D-2B27-43CA-ABF0-E1891823F526}"/>
                  </a:ext>
                </a:extLst>
              </p:cNvPr>
              <p:cNvSpPr>
                <a:spLocks noChangeArrowheads="1"/>
              </p:cNvSpPr>
              <p:nvPr/>
            </p:nvSpPr>
            <p:spPr bwMode="auto">
              <a:xfrm>
                <a:off x="6443663" y="4497388"/>
                <a:ext cx="215900" cy="207963"/>
              </a:xfrm>
              <a:prstGeom prst="ellipse">
                <a:avLst/>
              </a:prstGeom>
              <a:solidFill>
                <a:schemeClr val="accent1">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7" name="Freeform 62">
                <a:extLst>
                  <a:ext uri="{FF2B5EF4-FFF2-40B4-BE49-F238E27FC236}">
                    <a16:creationId xmlns:a16="http://schemas.microsoft.com/office/drawing/2014/main" id="{28129D56-8F91-42E6-A39E-515A53E457D3}"/>
                  </a:ext>
                </a:extLst>
              </p:cNvPr>
              <p:cNvSpPr>
                <a:spLocks/>
              </p:cNvSpPr>
              <p:nvPr/>
            </p:nvSpPr>
            <p:spPr bwMode="auto">
              <a:xfrm>
                <a:off x="9039225" y="3030538"/>
                <a:ext cx="463550" cy="398463"/>
              </a:xfrm>
              <a:custGeom>
                <a:avLst/>
                <a:gdLst>
                  <a:gd name="T0" fmla="*/ 28 w 58"/>
                  <a:gd name="T1" fmla="*/ 49 h 50"/>
                  <a:gd name="T2" fmla="*/ 8 w 58"/>
                  <a:gd name="T3" fmla="*/ 30 h 50"/>
                  <a:gd name="T4" fmla="*/ 0 w 58"/>
                  <a:gd name="T5" fmla="*/ 15 h 50"/>
                  <a:gd name="T6" fmla="*/ 16 w 58"/>
                  <a:gd name="T7" fmla="*/ 0 h 50"/>
                  <a:gd name="T8" fmla="*/ 29 w 58"/>
                  <a:gd name="T9" fmla="*/ 7 h 50"/>
                  <a:gd name="T10" fmla="*/ 43 w 58"/>
                  <a:gd name="T11" fmla="*/ 0 h 50"/>
                  <a:gd name="T12" fmla="*/ 58 w 58"/>
                  <a:gd name="T13" fmla="*/ 15 h 50"/>
                  <a:gd name="T14" fmla="*/ 51 w 58"/>
                  <a:gd name="T15" fmla="*/ 30 h 50"/>
                  <a:gd name="T16" fmla="*/ 31 w 58"/>
                  <a:gd name="T17" fmla="*/ 49 h 50"/>
                  <a:gd name="T18" fmla="*/ 29 w 58"/>
                  <a:gd name="T19" fmla="*/ 50 h 50"/>
                  <a:gd name="T20" fmla="*/ 28 w 58"/>
                  <a:gd name="T21" fmla="*/ 49 h 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8" h="50">
                    <a:moveTo>
                      <a:pt x="28" y="49"/>
                    </a:moveTo>
                    <a:cubicBezTo>
                      <a:pt x="8" y="30"/>
                      <a:pt x="8" y="30"/>
                      <a:pt x="8" y="30"/>
                    </a:cubicBezTo>
                    <a:cubicBezTo>
                      <a:pt x="7" y="30"/>
                      <a:pt x="0" y="23"/>
                      <a:pt x="0" y="15"/>
                    </a:cubicBezTo>
                    <a:cubicBezTo>
                      <a:pt x="0" y="6"/>
                      <a:pt x="6" y="0"/>
                      <a:pt x="16" y="0"/>
                    </a:cubicBezTo>
                    <a:cubicBezTo>
                      <a:pt x="21" y="0"/>
                      <a:pt x="27" y="5"/>
                      <a:pt x="29" y="7"/>
                    </a:cubicBezTo>
                    <a:cubicBezTo>
                      <a:pt x="32" y="5"/>
                      <a:pt x="37" y="0"/>
                      <a:pt x="43" y="0"/>
                    </a:cubicBezTo>
                    <a:cubicBezTo>
                      <a:pt x="52" y="0"/>
                      <a:pt x="58" y="6"/>
                      <a:pt x="58" y="15"/>
                    </a:cubicBezTo>
                    <a:cubicBezTo>
                      <a:pt x="58" y="23"/>
                      <a:pt x="51" y="30"/>
                      <a:pt x="51" y="30"/>
                    </a:cubicBezTo>
                    <a:cubicBezTo>
                      <a:pt x="31" y="49"/>
                      <a:pt x="31" y="49"/>
                      <a:pt x="31" y="49"/>
                    </a:cubicBezTo>
                    <a:cubicBezTo>
                      <a:pt x="30" y="50"/>
                      <a:pt x="30" y="50"/>
                      <a:pt x="29" y="50"/>
                    </a:cubicBezTo>
                    <a:cubicBezTo>
                      <a:pt x="29" y="50"/>
                      <a:pt x="28" y="50"/>
                      <a:pt x="28" y="49"/>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63">
                <a:extLst>
                  <a:ext uri="{FF2B5EF4-FFF2-40B4-BE49-F238E27FC236}">
                    <a16:creationId xmlns:a16="http://schemas.microsoft.com/office/drawing/2014/main" id="{59DA59F6-EA4D-46FD-AA87-F8DCEB3D2ECF}"/>
                  </a:ext>
                </a:extLst>
              </p:cNvPr>
              <p:cNvSpPr>
                <a:spLocks noEditPoints="1"/>
              </p:cNvSpPr>
              <p:nvPr/>
            </p:nvSpPr>
            <p:spPr bwMode="auto">
              <a:xfrm>
                <a:off x="7993063" y="1914525"/>
                <a:ext cx="439738" cy="438150"/>
              </a:xfrm>
              <a:custGeom>
                <a:avLst/>
                <a:gdLst>
                  <a:gd name="T0" fmla="*/ 44 w 55"/>
                  <a:gd name="T1" fmla="*/ 28 h 55"/>
                  <a:gd name="T2" fmla="*/ 37 w 55"/>
                  <a:gd name="T3" fmla="*/ 34 h 55"/>
                  <a:gd name="T4" fmla="*/ 37 w 55"/>
                  <a:gd name="T5" fmla="*/ 47 h 55"/>
                  <a:gd name="T6" fmla="*/ 36 w 55"/>
                  <a:gd name="T7" fmla="*/ 47 h 55"/>
                  <a:gd name="T8" fmla="*/ 23 w 55"/>
                  <a:gd name="T9" fmla="*/ 55 h 55"/>
                  <a:gd name="T10" fmla="*/ 23 w 55"/>
                  <a:gd name="T11" fmla="*/ 55 h 55"/>
                  <a:gd name="T12" fmla="*/ 22 w 55"/>
                  <a:gd name="T13" fmla="*/ 55 h 55"/>
                  <a:gd name="T14" fmla="*/ 20 w 55"/>
                  <a:gd name="T15" fmla="*/ 53 h 55"/>
                  <a:gd name="T16" fmla="*/ 19 w 55"/>
                  <a:gd name="T17" fmla="*/ 52 h 55"/>
                  <a:gd name="T18" fmla="*/ 22 w 55"/>
                  <a:gd name="T19" fmla="*/ 42 h 55"/>
                  <a:gd name="T20" fmla="*/ 13 w 55"/>
                  <a:gd name="T21" fmla="*/ 33 h 55"/>
                  <a:gd name="T22" fmla="*/ 3 w 55"/>
                  <a:gd name="T23" fmla="*/ 36 h 55"/>
                  <a:gd name="T24" fmla="*/ 3 w 55"/>
                  <a:gd name="T25" fmla="*/ 36 h 55"/>
                  <a:gd name="T26" fmla="*/ 2 w 55"/>
                  <a:gd name="T27" fmla="*/ 35 h 55"/>
                  <a:gd name="T28" fmla="*/ 0 w 55"/>
                  <a:gd name="T29" fmla="*/ 33 h 55"/>
                  <a:gd name="T30" fmla="*/ 0 w 55"/>
                  <a:gd name="T31" fmla="*/ 32 h 55"/>
                  <a:gd name="T32" fmla="*/ 7 w 55"/>
                  <a:gd name="T33" fmla="*/ 19 h 55"/>
                  <a:gd name="T34" fmla="*/ 8 w 55"/>
                  <a:gd name="T35" fmla="*/ 18 h 55"/>
                  <a:gd name="T36" fmla="*/ 21 w 55"/>
                  <a:gd name="T37" fmla="*/ 17 h 55"/>
                  <a:gd name="T38" fmla="*/ 27 w 55"/>
                  <a:gd name="T39" fmla="*/ 11 h 55"/>
                  <a:gd name="T40" fmla="*/ 54 w 55"/>
                  <a:gd name="T41" fmla="*/ 0 h 55"/>
                  <a:gd name="T42" fmla="*/ 55 w 55"/>
                  <a:gd name="T43" fmla="*/ 1 h 55"/>
                  <a:gd name="T44" fmla="*/ 44 w 55"/>
                  <a:gd name="T45" fmla="*/ 28 h 55"/>
                  <a:gd name="T46" fmla="*/ 44 w 55"/>
                  <a:gd name="T47" fmla="*/ 7 h 55"/>
                  <a:gd name="T48" fmla="*/ 41 w 55"/>
                  <a:gd name="T49" fmla="*/ 11 h 55"/>
                  <a:gd name="T50" fmla="*/ 44 w 55"/>
                  <a:gd name="T51" fmla="*/ 14 h 55"/>
                  <a:gd name="T52" fmla="*/ 48 w 55"/>
                  <a:gd name="T53" fmla="*/ 11 h 55"/>
                  <a:gd name="T54" fmla="*/ 44 w 55"/>
                  <a:gd name="T55" fmla="*/ 7 h 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55" h="55">
                    <a:moveTo>
                      <a:pt x="44" y="28"/>
                    </a:moveTo>
                    <a:cubicBezTo>
                      <a:pt x="42" y="30"/>
                      <a:pt x="40" y="32"/>
                      <a:pt x="37" y="34"/>
                    </a:cubicBezTo>
                    <a:cubicBezTo>
                      <a:pt x="37" y="47"/>
                      <a:pt x="37" y="47"/>
                      <a:pt x="37" y="47"/>
                    </a:cubicBezTo>
                    <a:cubicBezTo>
                      <a:pt x="36" y="47"/>
                      <a:pt x="36" y="47"/>
                      <a:pt x="36" y="47"/>
                    </a:cubicBezTo>
                    <a:cubicBezTo>
                      <a:pt x="23" y="55"/>
                      <a:pt x="23" y="55"/>
                      <a:pt x="23" y="55"/>
                    </a:cubicBezTo>
                    <a:cubicBezTo>
                      <a:pt x="23" y="55"/>
                      <a:pt x="23" y="55"/>
                      <a:pt x="23" y="55"/>
                    </a:cubicBezTo>
                    <a:cubicBezTo>
                      <a:pt x="22" y="55"/>
                      <a:pt x="22" y="55"/>
                      <a:pt x="22" y="55"/>
                    </a:cubicBezTo>
                    <a:cubicBezTo>
                      <a:pt x="20" y="53"/>
                      <a:pt x="20" y="53"/>
                      <a:pt x="20" y="53"/>
                    </a:cubicBezTo>
                    <a:cubicBezTo>
                      <a:pt x="19" y="52"/>
                      <a:pt x="19" y="52"/>
                      <a:pt x="19" y="52"/>
                    </a:cubicBezTo>
                    <a:cubicBezTo>
                      <a:pt x="22" y="42"/>
                      <a:pt x="22" y="42"/>
                      <a:pt x="22" y="42"/>
                    </a:cubicBezTo>
                    <a:cubicBezTo>
                      <a:pt x="13" y="33"/>
                      <a:pt x="13" y="33"/>
                      <a:pt x="13" y="33"/>
                    </a:cubicBezTo>
                    <a:cubicBezTo>
                      <a:pt x="3" y="36"/>
                      <a:pt x="3" y="36"/>
                      <a:pt x="3" y="36"/>
                    </a:cubicBezTo>
                    <a:cubicBezTo>
                      <a:pt x="3" y="36"/>
                      <a:pt x="3" y="36"/>
                      <a:pt x="3" y="36"/>
                    </a:cubicBezTo>
                    <a:cubicBezTo>
                      <a:pt x="2" y="35"/>
                      <a:pt x="2" y="35"/>
                      <a:pt x="2" y="35"/>
                    </a:cubicBezTo>
                    <a:cubicBezTo>
                      <a:pt x="0" y="33"/>
                      <a:pt x="0" y="33"/>
                      <a:pt x="0" y="33"/>
                    </a:cubicBezTo>
                    <a:cubicBezTo>
                      <a:pt x="0" y="33"/>
                      <a:pt x="0" y="32"/>
                      <a:pt x="0" y="32"/>
                    </a:cubicBezTo>
                    <a:cubicBezTo>
                      <a:pt x="7" y="19"/>
                      <a:pt x="7" y="19"/>
                      <a:pt x="7" y="19"/>
                    </a:cubicBezTo>
                    <a:cubicBezTo>
                      <a:pt x="8" y="18"/>
                      <a:pt x="8" y="18"/>
                      <a:pt x="8" y="18"/>
                    </a:cubicBezTo>
                    <a:cubicBezTo>
                      <a:pt x="21" y="17"/>
                      <a:pt x="21" y="17"/>
                      <a:pt x="21" y="17"/>
                    </a:cubicBezTo>
                    <a:cubicBezTo>
                      <a:pt x="23" y="15"/>
                      <a:pt x="25" y="13"/>
                      <a:pt x="27" y="11"/>
                    </a:cubicBezTo>
                    <a:cubicBezTo>
                      <a:pt x="36" y="2"/>
                      <a:pt x="42" y="0"/>
                      <a:pt x="54" y="0"/>
                    </a:cubicBezTo>
                    <a:cubicBezTo>
                      <a:pt x="55" y="0"/>
                      <a:pt x="55" y="0"/>
                      <a:pt x="55" y="1"/>
                    </a:cubicBezTo>
                    <a:cubicBezTo>
                      <a:pt x="55" y="12"/>
                      <a:pt x="52" y="20"/>
                      <a:pt x="44" y="28"/>
                    </a:cubicBezTo>
                    <a:moveTo>
                      <a:pt x="44" y="7"/>
                    </a:moveTo>
                    <a:cubicBezTo>
                      <a:pt x="43" y="7"/>
                      <a:pt x="41" y="9"/>
                      <a:pt x="41" y="11"/>
                    </a:cubicBezTo>
                    <a:cubicBezTo>
                      <a:pt x="41" y="12"/>
                      <a:pt x="43" y="14"/>
                      <a:pt x="44" y="14"/>
                    </a:cubicBezTo>
                    <a:cubicBezTo>
                      <a:pt x="46" y="14"/>
                      <a:pt x="48" y="12"/>
                      <a:pt x="48" y="11"/>
                    </a:cubicBezTo>
                    <a:cubicBezTo>
                      <a:pt x="48" y="9"/>
                      <a:pt x="46" y="7"/>
                      <a:pt x="44" y="7"/>
                    </a:cubicBezTo>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64">
                <a:extLst>
                  <a:ext uri="{FF2B5EF4-FFF2-40B4-BE49-F238E27FC236}">
                    <a16:creationId xmlns:a16="http://schemas.microsoft.com/office/drawing/2014/main" id="{664F0760-C855-42E6-883E-63DDB551F19F}"/>
                  </a:ext>
                </a:extLst>
              </p:cNvPr>
              <p:cNvSpPr>
                <a:spLocks noEditPoints="1"/>
              </p:cNvSpPr>
              <p:nvPr/>
            </p:nvSpPr>
            <p:spPr bwMode="auto">
              <a:xfrm>
                <a:off x="6403975" y="2041525"/>
                <a:ext cx="366713" cy="374650"/>
              </a:xfrm>
              <a:custGeom>
                <a:avLst/>
                <a:gdLst>
                  <a:gd name="T0" fmla="*/ 46 w 46"/>
                  <a:gd name="T1" fmla="*/ 27 h 47"/>
                  <a:gd name="T2" fmla="*/ 45 w 46"/>
                  <a:gd name="T3" fmla="*/ 28 h 47"/>
                  <a:gd name="T4" fmla="*/ 40 w 46"/>
                  <a:gd name="T5" fmla="*/ 29 h 47"/>
                  <a:gd name="T6" fmla="*/ 39 w 46"/>
                  <a:gd name="T7" fmla="*/ 31 h 47"/>
                  <a:gd name="T8" fmla="*/ 42 w 46"/>
                  <a:gd name="T9" fmla="*/ 36 h 47"/>
                  <a:gd name="T10" fmla="*/ 42 w 46"/>
                  <a:gd name="T11" fmla="*/ 36 h 47"/>
                  <a:gd name="T12" fmla="*/ 42 w 46"/>
                  <a:gd name="T13" fmla="*/ 37 h 47"/>
                  <a:gd name="T14" fmla="*/ 36 w 46"/>
                  <a:gd name="T15" fmla="*/ 42 h 47"/>
                  <a:gd name="T16" fmla="*/ 35 w 46"/>
                  <a:gd name="T17" fmla="*/ 42 h 47"/>
                  <a:gd name="T18" fmla="*/ 31 w 46"/>
                  <a:gd name="T19" fmla="*/ 39 h 47"/>
                  <a:gd name="T20" fmla="*/ 28 w 46"/>
                  <a:gd name="T21" fmla="*/ 40 h 47"/>
                  <a:gd name="T22" fmla="*/ 27 w 46"/>
                  <a:gd name="T23" fmla="*/ 46 h 47"/>
                  <a:gd name="T24" fmla="*/ 26 w 46"/>
                  <a:gd name="T25" fmla="*/ 47 h 47"/>
                  <a:gd name="T26" fmla="*/ 20 w 46"/>
                  <a:gd name="T27" fmla="*/ 47 h 47"/>
                  <a:gd name="T28" fmla="*/ 19 w 46"/>
                  <a:gd name="T29" fmla="*/ 46 h 47"/>
                  <a:gd name="T30" fmla="*/ 18 w 46"/>
                  <a:gd name="T31" fmla="*/ 40 h 47"/>
                  <a:gd name="T32" fmla="*/ 15 w 46"/>
                  <a:gd name="T33" fmla="*/ 39 h 47"/>
                  <a:gd name="T34" fmla="*/ 11 w 46"/>
                  <a:gd name="T35" fmla="*/ 42 h 47"/>
                  <a:gd name="T36" fmla="*/ 10 w 46"/>
                  <a:gd name="T37" fmla="*/ 42 h 47"/>
                  <a:gd name="T38" fmla="*/ 9 w 46"/>
                  <a:gd name="T39" fmla="*/ 42 h 47"/>
                  <a:gd name="T40" fmla="*/ 4 w 46"/>
                  <a:gd name="T41" fmla="*/ 37 h 47"/>
                  <a:gd name="T42" fmla="*/ 4 w 46"/>
                  <a:gd name="T43" fmla="*/ 36 h 47"/>
                  <a:gd name="T44" fmla="*/ 4 w 46"/>
                  <a:gd name="T45" fmla="*/ 36 h 47"/>
                  <a:gd name="T46" fmla="*/ 8 w 46"/>
                  <a:gd name="T47" fmla="*/ 32 h 47"/>
                  <a:gd name="T48" fmla="*/ 6 w 46"/>
                  <a:gd name="T49" fmla="*/ 29 h 47"/>
                  <a:gd name="T50" fmla="*/ 1 w 46"/>
                  <a:gd name="T51" fmla="*/ 28 h 47"/>
                  <a:gd name="T52" fmla="*/ 0 w 46"/>
                  <a:gd name="T53" fmla="*/ 27 h 47"/>
                  <a:gd name="T54" fmla="*/ 0 w 46"/>
                  <a:gd name="T55" fmla="*/ 20 h 47"/>
                  <a:gd name="T56" fmla="*/ 1 w 46"/>
                  <a:gd name="T57" fmla="*/ 19 h 47"/>
                  <a:gd name="T58" fmla="*/ 6 w 46"/>
                  <a:gd name="T59" fmla="*/ 18 h 47"/>
                  <a:gd name="T60" fmla="*/ 7 w 46"/>
                  <a:gd name="T61" fmla="*/ 15 h 47"/>
                  <a:gd name="T62" fmla="*/ 4 w 46"/>
                  <a:gd name="T63" fmla="*/ 11 h 47"/>
                  <a:gd name="T64" fmla="*/ 4 w 46"/>
                  <a:gd name="T65" fmla="*/ 10 h 47"/>
                  <a:gd name="T66" fmla="*/ 4 w 46"/>
                  <a:gd name="T67" fmla="*/ 10 h 47"/>
                  <a:gd name="T68" fmla="*/ 10 w 46"/>
                  <a:gd name="T69" fmla="*/ 4 h 47"/>
                  <a:gd name="T70" fmla="*/ 11 w 46"/>
                  <a:gd name="T71" fmla="*/ 5 h 47"/>
                  <a:gd name="T72" fmla="*/ 15 w 46"/>
                  <a:gd name="T73" fmla="*/ 8 h 47"/>
                  <a:gd name="T74" fmla="*/ 18 w 46"/>
                  <a:gd name="T75" fmla="*/ 7 h 47"/>
                  <a:gd name="T76" fmla="*/ 19 w 46"/>
                  <a:gd name="T77" fmla="*/ 1 h 47"/>
                  <a:gd name="T78" fmla="*/ 20 w 46"/>
                  <a:gd name="T79" fmla="*/ 0 h 47"/>
                  <a:gd name="T80" fmla="*/ 26 w 46"/>
                  <a:gd name="T81" fmla="*/ 0 h 47"/>
                  <a:gd name="T82" fmla="*/ 27 w 46"/>
                  <a:gd name="T83" fmla="*/ 1 h 47"/>
                  <a:gd name="T84" fmla="*/ 28 w 46"/>
                  <a:gd name="T85" fmla="*/ 7 h 47"/>
                  <a:gd name="T86" fmla="*/ 31 w 46"/>
                  <a:gd name="T87" fmla="*/ 8 h 47"/>
                  <a:gd name="T88" fmla="*/ 35 w 46"/>
                  <a:gd name="T89" fmla="*/ 5 h 47"/>
                  <a:gd name="T90" fmla="*/ 36 w 46"/>
                  <a:gd name="T91" fmla="*/ 4 h 47"/>
                  <a:gd name="T92" fmla="*/ 37 w 46"/>
                  <a:gd name="T93" fmla="*/ 5 h 47"/>
                  <a:gd name="T94" fmla="*/ 42 w 46"/>
                  <a:gd name="T95" fmla="*/ 10 h 47"/>
                  <a:gd name="T96" fmla="*/ 42 w 46"/>
                  <a:gd name="T97" fmla="*/ 10 h 47"/>
                  <a:gd name="T98" fmla="*/ 42 w 46"/>
                  <a:gd name="T99" fmla="*/ 11 h 47"/>
                  <a:gd name="T100" fmla="*/ 39 w 46"/>
                  <a:gd name="T101" fmla="*/ 15 h 47"/>
                  <a:gd name="T102" fmla="*/ 40 w 46"/>
                  <a:gd name="T103" fmla="*/ 18 h 47"/>
                  <a:gd name="T104" fmla="*/ 45 w 46"/>
                  <a:gd name="T105" fmla="*/ 19 h 47"/>
                  <a:gd name="T106" fmla="*/ 46 w 46"/>
                  <a:gd name="T107" fmla="*/ 20 h 47"/>
                  <a:gd name="T108" fmla="*/ 46 w 46"/>
                  <a:gd name="T109" fmla="*/ 27 h 47"/>
                  <a:gd name="T110" fmla="*/ 23 w 46"/>
                  <a:gd name="T111" fmla="*/ 16 h 47"/>
                  <a:gd name="T112" fmla="*/ 15 w 46"/>
                  <a:gd name="T113" fmla="*/ 23 h 47"/>
                  <a:gd name="T114" fmla="*/ 23 w 46"/>
                  <a:gd name="T115" fmla="*/ 31 h 47"/>
                  <a:gd name="T116" fmla="*/ 31 w 46"/>
                  <a:gd name="T117" fmla="*/ 23 h 47"/>
                  <a:gd name="T118" fmla="*/ 23 w 46"/>
                  <a:gd name="T119" fmla="*/ 16 h 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46" h="47">
                    <a:moveTo>
                      <a:pt x="46" y="27"/>
                    </a:moveTo>
                    <a:cubicBezTo>
                      <a:pt x="46" y="27"/>
                      <a:pt x="46" y="28"/>
                      <a:pt x="45" y="28"/>
                    </a:cubicBezTo>
                    <a:cubicBezTo>
                      <a:pt x="40" y="29"/>
                      <a:pt x="40" y="29"/>
                      <a:pt x="40" y="29"/>
                    </a:cubicBezTo>
                    <a:cubicBezTo>
                      <a:pt x="39" y="30"/>
                      <a:pt x="39" y="31"/>
                      <a:pt x="39" y="31"/>
                    </a:cubicBezTo>
                    <a:cubicBezTo>
                      <a:pt x="40" y="33"/>
                      <a:pt x="41" y="34"/>
                      <a:pt x="42" y="36"/>
                    </a:cubicBezTo>
                    <a:cubicBezTo>
                      <a:pt x="42" y="36"/>
                      <a:pt x="42" y="36"/>
                      <a:pt x="42" y="36"/>
                    </a:cubicBezTo>
                    <a:cubicBezTo>
                      <a:pt x="42" y="37"/>
                      <a:pt x="42" y="37"/>
                      <a:pt x="42" y="37"/>
                    </a:cubicBezTo>
                    <a:cubicBezTo>
                      <a:pt x="41" y="38"/>
                      <a:pt x="37" y="42"/>
                      <a:pt x="36" y="42"/>
                    </a:cubicBezTo>
                    <a:cubicBezTo>
                      <a:pt x="35" y="42"/>
                      <a:pt x="35" y="42"/>
                      <a:pt x="35" y="42"/>
                    </a:cubicBezTo>
                    <a:cubicBezTo>
                      <a:pt x="31" y="39"/>
                      <a:pt x="31" y="39"/>
                      <a:pt x="31" y="39"/>
                    </a:cubicBezTo>
                    <a:cubicBezTo>
                      <a:pt x="30" y="39"/>
                      <a:pt x="29" y="40"/>
                      <a:pt x="28" y="40"/>
                    </a:cubicBezTo>
                    <a:cubicBezTo>
                      <a:pt x="28" y="42"/>
                      <a:pt x="28" y="44"/>
                      <a:pt x="27" y="46"/>
                    </a:cubicBezTo>
                    <a:cubicBezTo>
                      <a:pt x="27" y="46"/>
                      <a:pt x="27" y="47"/>
                      <a:pt x="26" y="47"/>
                    </a:cubicBezTo>
                    <a:cubicBezTo>
                      <a:pt x="20" y="47"/>
                      <a:pt x="20" y="47"/>
                      <a:pt x="20" y="47"/>
                    </a:cubicBezTo>
                    <a:cubicBezTo>
                      <a:pt x="19" y="47"/>
                      <a:pt x="19" y="46"/>
                      <a:pt x="19" y="46"/>
                    </a:cubicBezTo>
                    <a:cubicBezTo>
                      <a:pt x="18" y="40"/>
                      <a:pt x="18" y="40"/>
                      <a:pt x="18" y="40"/>
                    </a:cubicBezTo>
                    <a:cubicBezTo>
                      <a:pt x="17" y="40"/>
                      <a:pt x="16" y="39"/>
                      <a:pt x="15" y="39"/>
                    </a:cubicBezTo>
                    <a:cubicBezTo>
                      <a:pt x="11" y="42"/>
                      <a:pt x="11" y="42"/>
                      <a:pt x="11" y="42"/>
                    </a:cubicBezTo>
                    <a:cubicBezTo>
                      <a:pt x="10" y="42"/>
                      <a:pt x="10" y="42"/>
                      <a:pt x="10" y="42"/>
                    </a:cubicBezTo>
                    <a:cubicBezTo>
                      <a:pt x="9" y="42"/>
                      <a:pt x="9" y="42"/>
                      <a:pt x="9" y="42"/>
                    </a:cubicBezTo>
                    <a:cubicBezTo>
                      <a:pt x="8" y="41"/>
                      <a:pt x="6" y="39"/>
                      <a:pt x="4" y="37"/>
                    </a:cubicBezTo>
                    <a:cubicBezTo>
                      <a:pt x="4" y="36"/>
                      <a:pt x="4" y="36"/>
                      <a:pt x="4" y="36"/>
                    </a:cubicBezTo>
                    <a:cubicBezTo>
                      <a:pt x="4" y="36"/>
                      <a:pt x="4" y="36"/>
                      <a:pt x="4" y="36"/>
                    </a:cubicBezTo>
                    <a:cubicBezTo>
                      <a:pt x="5" y="34"/>
                      <a:pt x="6" y="33"/>
                      <a:pt x="8" y="32"/>
                    </a:cubicBezTo>
                    <a:cubicBezTo>
                      <a:pt x="7" y="31"/>
                      <a:pt x="7" y="30"/>
                      <a:pt x="6" y="29"/>
                    </a:cubicBezTo>
                    <a:cubicBezTo>
                      <a:pt x="1" y="28"/>
                      <a:pt x="1" y="28"/>
                      <a:pt x="1" y="28"/>
                    </a:cubicBezTo>
                    <a:cubicBezTo>
                      <a:pt x="0" y="28"/>
                      <a:pt x="0" y="27"/>
                      <a:pt x="0" y="27"/>
                    </a:cubicBezTo>
                    <a:cubicBezTo>
                      <a:pt x="0" y="20"/>
                      <a:pt x="0" y="20"/>
                      <a:pt x="0" y="20"/>
                    </a:cubicBezTo>
                    <a:cubicBezTo>
                      <a:pt x="0" y="20"/>
                      <a:pt x="0" y="19"/>
                      <a:pt x="1" y="19"/>
                    </a:cubicBezTo>
                    <a:cubicBezTo>
                      <a:pt x="6" y="18"/>
                      <a:pt x="6" y="18"/>
                      <a:pt x="6" y="18"/>
                    </a:cubicBezTo>
                    <a:cubicBezTo>
                      <a:pt x="7" y="17"/>
                      <a:pt x="7" y="16"/>
                      <a:pt x="7" y="15"/>
                    </a:cubicBezTo>
                    <a:cubicBezTo>
                      <a:pt x="6" y="14"/>
                      <a:pt x="5" y="12"/>
                      <a:pt x="4" y="11"/>
                    </a:cubicBezTo>
                    <a:cubicBezTo>
                      <a:pt x="4" y="10"/>
                      <a:pt x="4" y="10"/>
                      <a:pt x="4" y="10"/>
                    </a:cubicBezTo>
                    <a:cubicBezTo>
                      <a:pt x="4" y="10"/>
                      <a:pt x="4" y="10"/>
                      <a:pt x="4" y="10"/>
                    </a:cubicBezTo>
                    <a:cubicBezTo>
                      <a:pt x="5" y="9"/>
                      <a:pt x="9" y="4"/>
                      <a:pt x="10" y="4"/>
                    </a:cubicBezTo>
                    <a:cubicBezTo>
                      <a:pt x="11" y="5"/>
                      <a:pt x="11" y="5"/>
                      <a:pt x="11" y="5"/>
                    </a:cubicBezTo>
                    <a:cubicBezTo>
                      <a:pt x="15" y="8"/>
                      <a:pt x="15" y="8"/>
                      <a:pt x="15" y="8"/>
                    </a:cubicBezTo>
                    <a:cubicBezTo>
                      <a:pt x="16" y="7"/>
                      <a:pt x="17" y="7"/>
                      <a:pt x="18" y="7"/>
                    </a:cubicBezTo>
                    <a:cubicBezTo>
                      <a:pt x="18" y="5"/>
                      <a:pt x="18" y="3"/>
                      <a:pt x="19" y="1"/>
                    </a:cubicBezTo>
                    <a:cubicBezTo>
                      <a:pt x="19" y="1"/>
                      <a:pt x="19" y="0"/>
                      <a:pt x="20" y="0"/>
                    </a:cubicBezTo>
                    <a:cubicBezTo>
                      <a:pt x="26" y="0"/>
                      <a:pt x="26" y="0"/>
                      <a:pt x="26" y="0"/>
                    </a:cubicBezTo>
                    <a:cubicBezTo>
                      <a:pt x="27" y="0"/>
                      <a:pt x="27" y="1"/>
                      <a:pt x="27" y="1"/>
                    </a:cubicBezTo>
                    <a:cubicBezTo>
                      <a:pt x="28" y="7"/>
                      <a:pt x="28" y="7"/>
                      <a:pt x="28" y="7"/>
                    </a:cubicBezTo>
                    <a:cubicBezTo>
                      <a:pt x="29" y="7"/>
                      <a:pt x="30" y="7"/>
                      <a:pt x="31" y="8"/>
                    </a:cubicBezTo>
                    <a:cubicBezTo>
                      <a:pt x="35" y="5"/>
                      <a:pt x="35" y="5"/>
                      <a:pt x="35" y="5"/>
                    </a:cubicBezTo>
                    <a:cubicBezTo>
                      <a:pt x="36" y="4"/>
                      <a:pt x="36" y="4"/>
                      <a:pt x="36" y="4"/>
                    </a:cubicBezTo>
                    <a:cubicBezTo>
                      <a:pt x="37" y="5"/>
                      <a:pt x="37" y="5"/>
                      <a:pt x="37" y="5"/>
                    </a:cubicBezTo>
                    <a:cubicBezTo>
                      <a:pt x="38" y="6"/>
                      <a:pt x="40" y="8"/>
                      <a:pt x="42" y="10"/>
                    </a:cubicBezTo>
                    <a:cubicBezTo>
                      <a:pt x="42" y="10"/>
                      <a:pt x="42" y="10"/>
                      <a:pt x="42" y="10"/>
                    </a:cubicBezTo>
                    <a:cubicBezTo>
                      <a:pt x="42" y="11"/>
                      <a:pt x="42" y="11"/>
                      <a:pt x="42" y="11"/>
                    </a:cubicBezTo>
                    <a:cubicBezTo>
                      <a:pt x="41" y="12"/>
                      <a:pt x="40" y="14"/>
                      <a:pt x="39" y="15"/>
                    </a:cubicBezTo>
                    <a:cubicBezTo>
                      <a:pt x="39" y="16"/>
                      <a:pt x="39" y="17"/>
                      <a:pt x="40" y="18"/>
                    </a:cubicBezTo>
                    <a:cubicBezTo>
                      <a:pt x="45" y="19"/>
                      <a:pt x="45" y="19"/>
                      <a:pt x="45" y="19"/>
                    </a:cubicBezTo>
                    <a:cubicBezTo>
                      <a:pt x="46" y="19"/>
                      <a:pt x="46" y="20"/>
                      <a:pt x="46" y="20"/>
                    </a:cubicBezTo>
                    <a:lnTo>
                      <a:pt x="46" y="27"/>
                    </a:lnTo>
                    <a:close/>
                    <a:moveTo>
                      <a:pt x="23" y="16"/>
                    </a:moveTo>
                    <a:cubicBezTo>
                      <a:pt x="19" y="16"/>
                      <a:pt x="15" y="19"/>
                      <a:pt x="15" y="23"/>
                    </a:cubicBezTo>
                    <a:cubicBezTo>
                      <a:pt x="15" y="28"/>
                      <a:pt x="19" y="31"/>
                      <a:pt x="23" y="31"/>
                    </a:cubicBezTo>
                    <a:cubicBezTo>
                      <a:pt x="27" y="31"/>
                      <a:pt x="31" y="28"/>
                      <a:pt x="31" y="23"/>
                    </a:cubicBezTo>
                    <a:cubicBezTo>
                      <a:pt x="31" y="19"/>
                      <a:pt x="27" y="16"/>
                      <a:pt x="23" y="16"/>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TextBox 79">
                <a:extLst>
                  <a:ext uri="{FF2B5EF4-FFF2-40B4-BE49-F238E27FC236}">
                    <a16:creationId xmlns:a16="http://schemas.microsoft.com/office/drawing/2014/main" id="{549842B8-88E0-4EB9-BA1E-381273975742}"/>
                  </a:ext>
                </a:extLst>
              </p:cNvPr>
              <p:cNvSpPr txBox="1"/>
              <p:nvPr/>
            </p:nvSpPr>
            <p:spPr>
              <a:xfrm>
                <a:off x="8551228" y="1505605"/>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01</a:t>
                </a:r>
              </a:p>
            </p:txBody>
          </p:sp>
          <p:sp>
            <p:nvSpPr>
              <p:cNvPr id="81" name="TextBox 80">
                <a:extLst>
                  <a:ext uri="{FF2B5EF4-FFF2-40B4-BE49-F238E27FC236}">
                    <a16:creationId xmlns:a16="http://schemas.microsoft.com/office/drawing/2014/main" id="{5025799B-46F1-4716-A6B3-344CC1C0080D}"/>
                  </a:ext>
                </a:extLst>
              </p:cNvPr>
              <p:cNvSpPr txBox="1"/>
              <p:nvPr/>
            </p:nvSpPr>
            <p:spPr>
              <a:xfrm>
                <a:off x="9682956" y="3262962"/>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02</a:t>
                </a:r>
              </a:p>
            </p:txBody>
          </p:sp>
          <p:sp>
            <p:nvSpPr>
              <p:cNvPr id="82" name="TextBox 81">
                <a:extLst>
                  <a:ext uri="{FF2B5EF4-FFF2-40B4-BE49-F238E27FC236}">
                    <a16:creationId xmlns:a16="http://schemas.microsoft.com/office/drawing/2014/main" id="{5CEA0C6A-3F64-41BA-9341-7EE16630910F}"/>
                  </a:ext>
                </a:extLst>
              </p:cNvPr>
              <p:cNvSpPr txBox="1"/>
              <p:nvPr/>
            </p:nvSpPr>
            <p:spPr>
              <a:xfrm>
                <a:off x="8920163" y="4717256"/>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03</a:t>
                </a:r>
              </a:p>
            </p:txBody>
          </p:sp>
          <p:sp>
            <p:nvSpPr>
              <p:cNvPr id="83" name="TextBox 82">
                <a:extLst>
                  <a:ext uri="{FF2B5EF4-FFF2-40B4-BE49-F238E27FC236}">
                    <a16:creationId xmlns:a16="http://schemas.microsoft.com/office/drawing/2014/main" id="{C6421AE7-DE44-4663-95DD-90E6E1A29622}"/>
                  </a:ext>
                </a:extLst>
              </p:cNvPr>
              <p:cNvSpPr txBox="1"/>
              <p:nvPr/>
            </p:nvSpPr>
            <p:spPr>
              <a:xfrm>
                <a:off x="6455569" y="5070476"/>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04</a:t>
                </a:r>
              </a:p>
            </p:txBody>
          </p:sp>
          <p:sp>
            <p:nvSpPr>
              <p:cNvPr id="84" name="TextBox 83">
                <a:extLst>
                  <a:ext uri="{FF2B5EF4-FFF2-40B4-BE49-F238E27FC236}">
                    <a16:creationId xmlns:a16="http://schemas.microsoft.com/office/drawing/2014/main" id="{CEA603A3-6BA4-483D-8C28-A3997548CB9D}"/>
                  </a:ext>
                </a:extLst>
              </p:cNvPr>
              <p:cNvSpPr txBox="1"/>
              <p:nvPr/>
            </p:nvSpPr>
            <p:spPr>
              <a:xfrm>
                <a:off x="5436394" y="2667001"/>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05</a:t>
                </a:r>
              </a:p>
            </p:txBody>
          </p:sp>
          <p:sp>
            <p:nvSpPr>
              <p:cNvPr id="85" name="TextBox 84">
                <a:extLst>
                  <a:ext uri="{FF2B5EF4-FFF2-40B4-BE49-F238E27FC236}">
                    <a16:creationId xmlns:a16="http://schemas.microsoft.com/office/drawing/2014/main" id="{155D07CD-2BBE-425F-82FE-D761E9CD0BDB}"/>
                  </a:ext>
                </a:extLst>
              </p:cNvPr>
              <p:cNvSpPr txBox="1"/>
              <p:nvPr/>
            </p:nvSpPr>
            <p:spPr>
              <a:xfrm>
                <a:off x="6491288" y="1612899"/>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06</a:t>
                </a:r>
              </a:p>
            </p:txBody>
          </p:sp>
          <p:sp>
            <p:nvSpPr>
              <p:cNvPr id="86" name="Freeform 68">
                <a:extLst>
                  <a:ext uri="{FF2B5EF4-FFF2-40B4-BE49-F238E27FC236}">
                    <a16:creationId xmlns:a16="http://schemas.microsoft.com/office/drawing/2014/main" id="{F66023FE-8B87-4F93-81E5-3B761E8AA333}"/>
                  </a:ext>
                </a:extLst>
              </p:cNvPr>
              <p:cNvSpPr>
                <a:spLocks noEditPoints="1"/>
              </p:cNvSpPr>
              <p:nvPr/>
            </p:nvSpPr>
            <p:spPr bwMode="auto">
              <a:xfrm>
                <a:off x="8016082" y="4440970"/>
                <a:ext cx="399048" cy="423130"/>
              </a:xfrm>
              <a:custGeom>
                <a:avLst/>
                <a:gdLst>
                  <a:gd name="T0" fmla="*/ 45 w 48"/>
                  <a:gd name="T1" fmla="*/ 27 h 51"/>
                  <a:gd name="T2" fmla="*/ 48 w 48"/>
                  <a:gd name="T3" fmla="*/ 23 h 51"/>
                  <a:gd name="T4" fmla="*/ 44 w 48"/>
                  <a:gd name="T5" fmla="*/ 19 h 51"/>
                  <a:gd name="T6" fmla="*/ 33 w 48"/>
                  <a:gd name="T7" fmla="*/ 19 h 51"/>
                  <a:gd name="T8" fmla="*/ 32 w 48"/>
                  <a:gd name="T9" fmla="*/ 19 h 51"/>
                  <a:gd name="T10" fmla="*/ 35 w 48"/>
                  <a:gd name="T11" fmla="*/ 9 h 51"/>
                  <a:gd name="T12" fmla="*/ 30 w 48"/>
                  <a:gd name="T13" fmla="*/ 0 h 51"/>
                  <a:gd name="T14" fmla="*/ 27 w 48"/>
                  <a:gd name="T15" fmla="*/ 4 h 51"/>
                  <a:gd name="T16" fmla="*/ 27 w 48"/>
                  <a:gd name="T17" fmla="*/ 8 h 51"/>
                  <a:gd name="T18" fmla="*/ 21 w 48"/>
                  <a:gd name="T19" fmla="*/ 15 h 51"/>
                  <a:gd name="T20" fmla="*/ 16 w 48"/>
                  <a:gd name="T21" fmla="*/ 28 h 51"/>
                  <a:gd name="T22" fmla="*/ 16 w 48"/>
                  <a:gd name="T23" fmla="*/ 45 h 51"/>
                  <a:gd name="T24" fmla="*/ 18 w 48"/>
                  <a:gd name="T25" fmla="*/ 47 h 51"/>
                  <a:gd name="T26" fmla="*/ 42 w 48"/>
                  <a:gd name="T27" fmla="*/ 47 h 51"/>
                  <a:gd name="T28" fmla="*/ 44 w 48"/>
                  <a:gd name="T29" fmla="*/ 41 h 51"/>
                  <a:gd name="T30" fmla="*/ 45 w 48"/>
                  <a:gd name="T31" fmla="*/ 34 h 51"/>
                  <a:gd name="T32" fmla="*/ 48 w 48"/>
                  <a:gd name="T33" fmla="*/ 32 h 51"/>
                  <a:gd name="T34" fmla="*/ 45 w 48"/>
                  <a:gd name="T35" fmla="*/ 27 h 51"/>
                  <a:gd name="T36" fmla="*/ 11 w 48"/>
                  <a:gd name="T37" fmla="*/ 24 h 51"/>
                  <a:gd name="T38" fmla="*/ 1 w 48"/>
                  <a:gd name="T39" fmla="*/ 24 h 51"/>
                  <a:gd name="T40" fmla="*/ 0 w 48"/>
                  <a:gd name="T41" fmla="*/ 27 h 51"/>
                  <a:gd name="T42" fmla="*/ 0 w 48"/>
                  <a:gd name="T43" fmla="*/ 48 h 51"/>
                  <a:gd name="T44" fmla="*/ 3 w 48"/>
                  <a:gd name="T45" fmla="*/ 51 h 51"/>
                  <a:gd name="T46" fmla="*/ 11 w 48"/>
                  <a:gd name="T47" fmla="*/ 51 h 51"/>
                  <a:gd name="T48" fmla="*/ 13 w 48"/>
                  <a:gd name="T49" fmla="*/ 47 h 51"/>
                  <a:gd name="T50" fmla="*/ 13 w 48"/>
                  <a:gd name="T51" fmla="*/ 27 h 51"/>
                  <a:gd name="T52" fmla="*/ 11 w 48"/>
                  <a:gd name="T53" fmla="*/ 24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48" h="51">
                    <a:moveTo>
                      <a:pt x="45" y="27"/>
                    </a:moveTo>
                    <a:cubicBezTo>
                      <a:pt x="46" y="26"/>
                      <a:pt x="48" y="25"/>
                      <a:pt x="48" y="23"/>
                    </a:cubicBezTo>
                    <a:cubicBezTo>
                      <a:pt x="48" y="21"/>
                      <a:pt x="47" y="19"/>
                      <a:pt x="44" y="19"/>
                    </a:cubicBezTo>
                    <a:cubicBezTo>
                      <a:pt x="33" y="19"/>
                      <a:pt x="33" y="19"/>
                      <a:pt x="33" y="19"/>
                    </a:cubicBezTo>
                    <a:cubicBezTo>
                      <a:pt x="32" y="19"/>
                      <a:pt x="32" y="19"/>
                      <a:pt x="32" y="19"/>
                    </a:cubicBezTo>
                    <a:cubicBezTo>
                      <a:pt x="32" y="18"/>
                      <a:pt x="35" y="14"/>
                      <a:pt x="35" y="9"/>
                    </a:cubicBezTo>
                    <a:cubicBezTo>
                      <a:pt x="35" y="3"/>
                      <a:pt x="32" y="0"/>
                      <a:pt x="30" y="0"/>
                    </a:cubicBezTo>
                    <a:cubicBezTo>
                      <a:pt x="28" y="0"/>
                      <a:pt x="27" y="2"/>
                      <a:pt x="27" y="4"/>
                    </a:cubicBezTo>
                    <a:cubicBezTo>
                      <a:pt x="27" y="6"/>
                      <a:pt x="27" y="8"/>
                      <a:pt x="27" y="8"/>
                    </a:cubicBezTo>
                    <a:cubicBezTo>
                      <a:pt x="26" y="10"/>
                      <a:pt x="24" y="11"/>
                      <a:pt x="21" y="15"/>
                    </a:cubicBezTo>
                    <a:cubicBezTo>
                      <a:pt x="19" y="19"/>
                      <a:pt x="16" y="24"/>
                      <a:pt x="16" y="28"/>
                    </a:cubicBezTo>
                    <a:cubicBezTo>
                      <a:pt x="16" y="45"/>
                      <a:pt x="16" y="45"/>
                      <a:pt x="16" y="45"/>
                    </a:cubicBezTo>
                    <a:cubicBezTo>
                      <a:pt x="16" y="46"/>
                      <a:pt x="16" y="47"/>
                      <a:pt x="18" y="47"/>
                    </a:cubicBezTo>
                    <a:cubicBezTo>
                      <a:pt x="42" y="47"/>
                      <a:pt x="42" y="47"/>
                      <a:pt x="42" y="47"/>
                    </a:cubicBezTo>
                    <a:cubicBezTo>
                      <a:pt x="47" y="47"/>
                      <a:pt x="47" y="43"/>
                      <a:pt x="44" y="41"/>
                    </a:cubicBezTo>
                    <a:cubicBezTo>
                      <a:pt x="48" y="40"/>
                      <a:pt x="48" y="36"/>
                      <a:pt x="45" y="34"/>
                    </a:cubicBezTo>
                    <a:cubicBezTo>
                      <a:pt x="45" y="34"/>
                      <a:pt x="47" y="33"/>
                      <a:pt x="48" y="32"/>
                    </a:cubicBezTo>
                    <a:cubicBezTo>
                      <a:pt x="48" y="31"/>
                      <a:pt x="48" y="28"/>
                      <a:pt x="45" y="27"/>
                    </a:cubicBezTo>
                    <a:moveTo>
                      <a:pt x="11" y="24"/>
                    </a:moveTo>
                    <a:cubicBezTo>
                      <a:pt x="1" y="24"/>
                      <a:pt x="1" y="24"/>
                      <a:pt x="1" y="24"/>
                    </a:cubicBezTo>
                    <a:cubicBezTo>
                      <a:pt x="1" y="24"/>
                      <a:pt x="0" y="25"/>
                      <a:pt x="0" y="27"/>
                    </a:cubicBezTo>
                    <a:cubicBezTo>
                      <a:pt x="0" y="48"/>
                      <a:pt x="0" y="48"/>
                      <a:pt x="0" y="48"/>
                    </a:cubicBezTo>
                    <a:cubicBezTo>
                      <a:pt x="0" y="50"/>
                      <a:pt x="1" y="51"/>
                      <a:pt x="3" y="51"/>
                    </a:cubicBezTo>
                    <a:cubicBezTo>
                      <a:pt x="11" y="51"/>
                      <a:pt x="11" y="51"/>
                      <a:pt x="11" y="51"/>
                    </a:cubicBezTo>
                    <a:cubicBezTo>
                      <a:pt x="13" y="51"/>
                      <a:pt x="13" y="50"/>
                      <a:pt x="13" y="47"/>
                    </a:cubicBezTo>
                    <a:cubicBezTo>
                      <a:pt x="13" y="27"/>
                      <a:pt x="13" y="27"/>
                      <a:pt x="13" y="27"/>
                    </a:cubicBezTo>
                    <a:cubicBezTo>
                      <a:pt x="13" y="25"/>
                      <a:pt x="12" y="24"/>
                      <a:pt x="11" y="24"/>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TextBox 86">
                <a:extLst>
                  <a:ext uri="{FF2B5EF4-FFF2-40B4-BE49-F238E27FC236}">
                    <a16:creationId xmlns:a16="http://schemas.microsoft.com/office/drawing/2014/main" id="{697F0B9E-2913-4CAB-BA4B-6B6613E1700D}"/>
                  </a:ext>
                </a:extLst>
              </p:cNvPr>
              <p:cNvSpPr txBox="1"/>
              <p:nvPr/>
            </p:nvSpPr>
            <p:spPr>
              <a:xfrm>
                <a:off x="6775678" y="2034351"/>
                <a:ext cx="833209" cy="401392"/>
              </a:xfrm>
              <a:prstGeom prst="rect">
                <a:avLst/>
              </a:prstGeom>
              <a:noFill/>
            </p:spPr>
            <p:txBody>
              <a:bodyPr wrap="square" rtlCol="0">
                <a:spAutoFit/>
              </a:bodyPr>
              <a:lstStyle/>
              <a:p>
                <a:pP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Gear</a:t>
                </a:r>
              </a:p>
              <a:p>
                <a:pP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Heading</a:t>
                </a:r>
              </a:p>
            </p:txBody>
          </p:sp>
          <p:sp>
            <p:nvSpPr>
              <p:cNvPr id="88" name="TextBox 87">
                <a:extLst>
                  <a:ext uri="{FF2B5EF4-FFF2-40B4-BE49-F238E27FC236}">
                    <a16:creationId xmlns:a16="http://schemas.microsoft.com/office/drawing/2014/main" id="{69F124CF-7101-441E-9926-C81402EFE0F8}"/>
                  </a:ext>
                </a:extLst>
              </p:cNvPr>
              <p:cNvSpPr txBox="1"/>
              <p:nvPr/>
            </p:nvSpPr>
            <p:spPr>
              <a:xfrm>
                <a:off x="8385335" y="1963739"/>
                <a:ext cx="707865" cy="401392"/>
              </a:xfrm>
              <a:prstGeom prst="rect">
                <a:avLst/>
              </a:prstGeom>
              <a:noFill/>
            </p:spPr>
            <p:txBody>
              <a:bodyPr wrap="square" rtlCol="0">
                <a:spAutoFit/>
              </a:bodyPr>
              <a:lstStyle/>
              <a:p>
                <a:pPr>
                  <a:lnSpc>
                    <a:spcPts val="1200"/>
                  </a:lnSpc>
                </a:pPr>
                <a:r>
                  <a:rPr lang="en-US" sz="1200" dirty="0">
                    <a:latin typeface="Open Sans Semibold" panose="020B0706030804020204" pitchFamily="34" charset="0"/>
                    <a:ea typeface="Open Sans Semibold" panose="020B0706030804020204" pitchFamily="34" charset="0"/>
                    <a:cs typeface="Open Sans Semibold" panose="020B0706030804020204" pitchFamily="34" charset="0"/>
                  </a:rPr>
                  <a:t>Rocket</a:t>
                </a:r>
              </a:p>
              <a:p>
                <a:pPr>
                  <a:lnSpc>
                    <a:spcPts val="1200"/>
                  </a:lnSpc>
                </a:pPr>
                <a:r>
                  <a:rPr lang="en-US" sz="1200" dirty="0">
                    <a:latin typeface="Open Sans Semibold" panose="020B0706030804020204" pitchFamily="34" charset="0"/>
                    <a:ea typeface="Open Sans Semibold" panose="020B0706030804020204" pitchFamily="34" charset="0"/>
                    <a:cs typeface="Open Sans Semibold" panose="020B0706030804020204" pitchFamily="34" charset="0"/>
                  </a:rPr>
                  <a:t>Title</a:t>
                </a:r>
              </a:p>
            </p:txBody>
          </p:sp>
          <p:sp>
            <p:nvSpPr>
              <p:cNvPr id="89" name="TextBox 88">
                <a:extLst>
                  <a:ext uri="{FF2B5EF4-FFF2-40B4-BE49-F238E27FC236}">
                    <a16:creationId xmlns:a16="http://schemas.microsoft.com/office/drawing/2014/main" id="{DD311D6D-29EE-4BC9-89CA-53B6AE1CE35E}"/>
                  </a:ext>
                </a:extLst>
              </p:cNvPr>
              <p:cNvSpPr txBox="1"/>
              <p:nvPr/>
            </p:nvSpPr>
            <p:spPr>
              <a:xfrm>
                <a:off x="6716147" y="4447627"/>
                <a:ext cx="864960" cy="400110"/>
              </a:xfrm>
              <a:prstGeom prst="rect">
                <a:avLst/>
              </a:prstGeom>
              <a:noFill/>
            </p:spPr>
            <p:txBody>
              <a:bodyPr wrap="square" rtlCol="0">
                <a:spAutoFit/>
              </a:bodyPr>
              <a:lstStyle/>
              <a:p>
                <a:pPr>
                  <a:lnSpc>
                    <a:spcPts val="1200"/>
                  </a:lnSpc>
                </a:pPr>
                <a:r>
                  <a:rPr lang="en-US" sz="1200" dirty="0" err="1">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EcoBiz</a:t>
                </a:r>
                <a:endPar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endParaRPr>
              </a:p>
              <a:p>
                <a:pP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Headline</a:t>
                </a:r>
              </a:p>
            </p:txBody>
          </p:sp>
          <p:sp>
            <p:nvSpPr>
              <p:cNvPr id="90" name="TextBox 89">
                <a:extLst>
                  <a:ext uri="{FF2B5EF4-FFF2-40B4-BE49-F238E27FC236}">
                    <a16:creationId xmlns:a16="http://schemas.microsoft.com/office/drawing/2014/main" id="{C2591E4D-C873-4D7F-8A06-E579A0CBA7DE}"/>
                  </a:ext>
                </a:extLst>
              </p:cNvPr>
              <p:cNvSpPr txBox="1"/>
              <p:nvPr/>
            </p:nvSpPr>
            <p:spPr>
              <a:xfrm>
                <a:off x="8032151" y="4667553"/>
                <a:ext cx="864960" cy="400110"/>
              </a:xfrm>
              <a:prstGeom prst="rect">
                <a:avLst/>
              </a:prstGeom>
              <a:noFill/>
            </p:spPr>
            <p:txBody>
              <a:bodyPr wrap="square" rtlCol="0">
                <a:spAutoFit/>
              </a:bodyPr>
              <a:lstStyle/>
              <a:p>
                <a:pPr algn="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Earn</a:t>
                </a:r>
              </a:p>
              <a:p>
                <a:pPr algn="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Goodwill</a:t>
                </a:r>
              </a:p>
            </p:txBody>
          </p:sp>
          <p:sp>
            <p:nvSpPr>
              <p:cNvPr id="91" name="TextBox 90">
                <a:extLst>
                  <a:ext uri="{FF2B5EF4-FFF2-40B4-BE49-F238E27FC236}">
                    <a16:creationId xmlns:a16="http://schemas.microsoft.com/office/drawing/2014/main" id="{39B4EC82-BC03-4E8C-BCF2-2ABE2B70F0DC}"/>
                  </a:ext>
                </a:extLst>
              </p:cNvPr>
              <p:cNvSpPr txBox="1"/>
              <p:nvPr/>
            </p:nvSpPr>
            <p:spPr>
              <a:xfrm>
                <a:off x="5759677" y="3555350"/>
                <a:ext cx="995136" cy="400110"/>
              </a:xfrm>
              <a:prstGeom prst="rect">
                <a:avLst/>
              </a:prstGeom>
              <a:noFill/>
            </p:spPr>
            <p:txBody>
              <a:bodyPr wrap="square" rtlCol="0">
                <a:spAutoFit/>
              </a:bodyPr>
              <a:lstStyle/>
              <a:p>
                <a:pPr algn="ct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Awesome</a:t>
                </a:r>
              </a:p>
              <a:p>
                <a:pPr algn="ct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People</a:t>
                </a:r>
              </a:p>
            </p:txBody>
          </p:sp>
          <p:sp>
            <p:nvSpPr>
              <p:cNvPr id="92" name="TextBox 91">
                <a:extLst>
                  <a:ext uri="{FF2B5EF4-FFF2-40B4-BE49-F238E27FC236}">
                    <a16:creationId xmlns:a16="http://schemas.microsoft.com/office/drawing/2014/main" id="{DEE3D0D0-8C16-40EA-93CE-D5B8B086EF38}"/>
                  </a:ext>
                </a:extLst>
              </p:cNvPr>
              <p:cNvSpPr txBox="1"/>
              <p:nvPr/>
            </p:nvSpPr>
            <p:spPr>
              <a:xfrm>
                <a:off x="8768558" y="3555350"/>
                <a:ext cx="995136" cy="400110"/>
              </a:xfrm>
              <a:prstGeom prst="rect">
                <a:avLst/>
              </a:prstGeom>
              <a:noFill/>
            </p:spPr>
            <p:txBody>
              <a:bodyPr wrap="square" rtlCol="0">
                <a:spAutoFit/>
              </a:bodyPr>
              <a:lstStyle/>
              <a:p>
                <a:pPr algn="ct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Love</a:t>
                </a:r>
              </a:p>
              <a:p>
                <a:pPr algn="ct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Business</a:t>
                </a:r>
              </a:p>
            </p:txBody>
          </p:sp>
          <p:sp>
            <p:nvSpPr>
              <p:cNvPr id="94" name="TextBox 93">
                <a:extLst>
                  <a:ext uri="{FF2B5EF4-FFF2-40B4-BE49-F238E27FC236}">
                    <a16:creationId xmlns:a16="http://schemas.microsoft.com/office/drawing/2014/main" id="{9BC6E224-51D2-4C83-8269-5C3C74A42F95}"/>
                  </a:ext>
                </a:extLst>
              </p:cNvPr>
              <p:cNvSpPr txBox="1"/>
              <p:nvPr/>
            </p:nvSpPr>
            <p:spPr>
              <a:xfrm>
                <a:off x="9038886" y="1194856"/>
                <a:ext cx="1366044" cy="553998"/>
              </a:xfrm>
              <a:prstGeom prst="rect">
                <a:avLst/>
              </a:prstGeom>
              <a:noFill/>
            </p:spPr>
            <p:txBody>
              <a:bodyPr wrap="square" rtlCol="0">
                <a:spAutoFit/>
              </a:bodyPr>
              <a:lstStyle/>
              <a:p>
                <a:pPr>
                  <a:lnSpc>
                    <a:spcPts val="12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a:t>
                </a:r>
              </a:p>
            </p:txBody>
          </p:sp>
          <p:sp>
            <p:nvSpPr>
              <p:cNvPr id="95" name="TextBox 94">
                <a:extLst>
                  <a:ext uri="{FF2B5EF4-FFF2-40B4-BE49-F238E27FC236}">
                    <a16:creationId xmlns:a16="http://schemas.microsoft.com/office/drawing/2014/main" id="{880728BE-D3F9-43A3-B277-A4076FDDA784}"/>
                  </a:ext>
                </a:extLst>
              </p:cNvPr>
              <p:cNvSpPr txBox="1"/>
              <p:nvPr/>
            </p:nvSpPr>
            <p:spPr>
              <a:xfrm>
                <a:off x="10166556" y="3105450"/>
                <a:ext cx="1187243" cy="553998"/>
              </a:xfrm>
              <a:prstGeom prst="rect">
                <a:avLst/>
              </a:prstGeom>
              <a:noFill/>
            </p:spPr>
            <p:txBody>
              <a:bodyPr wrap="square" rtlCol="0">
                <a:spAutoFit/>
              </a:bodyPr>
              <a:lstStyle/>
              <a:p>
                <a:pPr>
                  <a:lnSpc>
                    <a:spcPts val="12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text popular belief, lore Lorem Ipsum is</a:t>
                </a:r>
              </a:p>
            </p:txBody>
          </p:sp>
          <p:sp>
            <p:nvSpPr>
              <p:cNvPr id="96" name="TextBox 95">
                <a:extLst>
                  <a:ext uri="{FF2B5EF4-FFF2-40B4-BE49-F238E27FC236}">
                    <a16:creationId xmlns:a16="http://schemas.microsoft.com/office/drawing/2014/main" id="{426F420B-EC3E-4135-828D-E1ECDF0569DF}"/>
                  </a:ext>
                </a:extLst>
              </p:cNvPr>
              <p:cNvSpPr txBox="1"/>
              <p:nvPr/>
            </p:nvSpPr>
            <p:spPr>
              <a:xfrm>
                <a:off x="4402285" y="3003850"/>
                <a:ext cx="1186335" cy="553998"/>
              </a:xfrm>
              <a:prstGeom prst="rect">
                <a:avLst/>
              </a:prstGeom>
              <a:noFill/>
            </p:spPr>
            <p:txBody>
              <a:bodyPr wrap="square" rtlCol="0">
                <a:spAutoFit/>
              </a:bodyPr>
              <a:lstStyle/>
              <a:p>
                <a:pPr algn="r">
                  <a:lnSpc>
                    <a:spcPts val="12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text popular belief, lore Lorem Ipsum is</a:t>
                </a:r>
              </a:p>
            </p:txBody>
          </p:sp>
          <p:sp>
            <p:nvSpPr>
              <p:cNvPr id="97" name="TextBox 96">
                <a:extLst>
                  <a:ext uri="{FF2B5EF4-FFF2-40B4-BE49-F238E27FC236}">
                    <a16:creationId xmlns:a16="http://schemas.microsoft.com/office/drawing/2014/main" id="{DD53C7B8-AC54-410A-9819-CDDF10F81605}"/>
                  </a:ext>
                </a:extLst>
              </p:cNvPr>
              <p:cNvSpPr txBox="1"/>
              <p:nvPr/>
            </p:nvSpPr>
            <p:spPr>
              <a:xfrm>
                <a:off x="5074444" y="1371295"/>
                <a:ext cx="1366044" cy="553998"/>
              </a:xfrm>
              <a:prstGeom prst="rect">
                <a:avLst/>
              </a:prstGeom>
              <a:noFill/>
            </p:spPr>
            <p:txBody>
              <a:bodyPr wrap="square" rtlCol="0">
                <a:spAutoFit/>
              </a:bodyPr>
              <a:lstStyle/>
              <a:p>
                <a:pPr algn="r">
                  <a:lnSpc>
                    <a:spcPts val="12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a:t>
                </a:r>
              </a:p>
            </p:txBody>
          </p:sp>
          <p:sp>
            <p:nvSpPr>
              <p:cNvPr id="98" name="TextBox 97">
                <a:extLst>
                  <a:ext uri="{FF2B5EF4-FFF2-40B4-BE49-F238E27FC236}">
                    <a16:creationId xmlns:a16="http://schemas.microsoft.com/office/drawing/2014/main" id="{4E811E69-4F6D-4BE2-80D0-838D02C571B2}"/>
                  </a:ext>
                </a:extLst>
              </p:cNvPr>
              <p:cNvSpPr txBox="1"/>
              <p:nvPr/>
            </p:nvSpPr>
            <p:spPr>
              <a:xfrm>
                <a:off x="9401744" y="4721463"/>
                <a:ext cx="1366044" cy="400110"/>
              </a:xfrm>
              <a:prstGeom prst="rect">
                <a:avLst/>
              </a:prstGeom>
              <a:noFill/>
            </p:spPr>
            <p:txBody>
              <a:bodyPr wrap="square" rtlCol="0">
                <a:spAutoFit/>
              </a:bodyPr>
              <a:lstStyle/>
              <a:p>
                <a:pPr>
                  <a:lnSpc>
                    <a:spcPts val="12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a:t>
                </a:r>
              </a:p>
            </p:txBody>
          </p:sp>
          <p:sp>
            <p:nvSpPr>
              <p:cNvPr id="99" name="TextBox 98">
                <a:extLst>
                  <a:ext uri="{FF2B5EF4-FFF2-40B4-BE49-F238E27FC236}">
                    <a16:creationId xmlns:a16="http://schemas.microsoft.com/office/drawing/2014/main" id="{805D5AD7-57FB-47F8-BEF6-63160A1CBD4C}"/>
                  </a:ext>
                </a:extLst>
              </p:cNvPr>
              <p:cNvSpPr txBox="1"/>
              <p:nvPr/>
            </p:nvSpPr>
            <p:spPr>
              <a:xfrm>
                <a:off x="5078713" y="5054838"/>
                <a:ext cx="1366044" cy="400110"/>
              </a:xfrm>
              <a:prstGeom prst="rect">
                <a:avLst/>
              </a:prstGeom>
              <a:noFill/>
            </p:spPr>
            <p:txBody>
              <a:bodyPr wrap="square" rtlCol="0">
                <a:spAutoFit/>
              </a:bodyPr>
              <a:lstStyle/>
              <a:p>
                <a:pPr algn="r">
                  <a:lnSpc>
                    <a:spcPts val="12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a:t>
                </a:r>
              </a:p>
            </p:txBody>
          </p:sp>
        </p:grpSp>
        <p:grpSp>
          <p:nvGrpSpPr>
            <p:cNvPr id="4" name="Group 3">
              <a:extLst>
                <a:ext uri="{FF2B5EF4-FFF2-40B4-BE49-F238E27FC236}">
                  <a16:creationId xmlns:a16="http://schemas.microsoft.com/office/drawing/2014/main" id="{D0312418-A8BB-443A-A859-9B6B3D20ABE4}"/>
                </a:ext>
              </a:extLst>
            </p:cNvPr>
            <p:cNvGrpSpPr/>
            <p:nvPr/>
          </p:nvGrpSpPr>
          <p:grpSpPr>
            <a:xfrm>
              <a:off x="1177657" y="1766062"/>
              <a:ext cx="3190525" cy="3310002"/>
              <a:chOff x="1177657" y="1502491"/>
              <a:chExt cx="3190525" cy="3310002"/>
            </a:xfrm>
          </p:grpSpPr>
          <p:sp>
            <p:nvSpPr>
              <p:cNvPr id="12" name="TextBox 11">
                <a:extLst>
                  <a:ext uri="{FF2B5EF4-FFF2-40B4-BE49-F238E27FC236}">
                    <a16:creationId xmlns:a16="http://schemas.microsoft.com/office/drawing/2014/main" id="{6BBD9A48-4F62-47B0-8536-33D7BED7AF40}"/>
                  </a:ext>
                </a:extLst>
              </p:cNvPr>
              <p:cNvSpPr txBox="1"/>
              <p:nvPr/>
            </p:nvSpPr>
            <p:spPr>
              <a:xfrm>
                <a:off x="1201154" y="2873501"/>
                <a:ext cx="2916412" cy="1938992"/>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 McClintock, a Latin professor at Hampden-Sydney</a:t>
                </a:r>
              </a:p>
              <a:p>
                <a:pPr>
                  <a:lnSpc>
                    <a:spcPts val="1600"/>
                  </a:lnSpc>
                </a:pPr>
                <a:endPar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endParaRPr>
              </a:p>
              <a:p>
                <a:pP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College in Virginia, looked up one of the more obscure Latin words, </a:t>
                </a:r>
                <a:r>
                  <a:rPr lang="en-US" sz="1100"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t>
                </a:r>
              </a:p>
            </p:txBody>
          </p:sp>
          <p:sp>
            <p:nvSpPr>
              <p:cNvPr id="100" name="TextBox 99">
                <a:extLst>
                  <a:ext uri="{FF2B5EF4-FFF2-40B4-BE49-F238E27FC236}">
                    <a16:creationId xmlns:a16="http://schemas.microsoft.com/office/drawing/2014/main" id="{D3E32036-96F5-4BC6-B2C0-4DD21348EC3B}"/>
                  </a:ext>
                </a:extLst>
              </p:cNvPr>
              <p:cNvSpPr txBox="1"/>
              <p:nvPr/>
            </p:nvSpPr>
            <p:spPr>
              <a:xfrm>
                <a:off x="1177657" y="1502491"/>
                <a:ext cx="3190525" cy="1271567"/>
              </a:xfrm>
              <a:prstGeom prst="rect">
                <a:avLst/>
              </a:prstGeom>
              <a:noFill/>
            </p:spPr>
            <p:txBody>
              <a:bodyPr wrap="square" rtlCol="0">
                <a:spAutoFit/>
              </a:bodyPr>
              <a:lstStyle/>
              <a:p>
                <a:pPr>
                  <a:lnSpc>
                    <a:spcPts val="4500"/>
                  </a:lnSpc>
                </a:pPr>
                <a:r>
                  <a:rPr lang="en-US" sz="2500" b="1" dirty="0">
                    <a:solidFill>
                      <a:schemeClr val="tx2">
                        <a:lumMod val="60000"/>
                        <a:lumOff val="40000"/>
                      </a:schemeClr>
                    </a:solidFill>
                    <a:latin typeface="Montserrat "/>
                    <a:ea typeface="Open Sans" panose="020B0606030504020204" pitchFamily="34" charset="0"/>
                    <a:cs typeface="Open Sans" panose="020B0606030504020204" pitchFamily="34" charset="0"/>
                  </a:rPr>
                  <a:t>COMPANY</a:t>
                </a:r>
                <a:r>
                  <a:rPr lang="en-US" sz="2800" dirty="0">
                    <a:solidFill>
                      <a:schemeClr val="accent1"/>
                    </a:solidFill>
                    <a:latin typeface="Montserrat Black" panose="00000A00000000000000" pitchFamily="50" charset="0"/>
                    <a:ea typeface="Open Sans" panose="020B0606030504020204" pitchFamily="34" charset="0"/>
                    <a:cs typeface="Open Sans" panose="020B0606030504020204" pitchFamily="34" charset="0"/>
                  </a:rPr>
                  <a:t> </a:t>
                </a:r>
              </a:p>
              <a:p>
                <a:pPr>
                  <a:lnSpc>
                    <a:spcPts val="4500"/>
                  </a:lnSpc>
                </a:pPr>
                <a:r>
                  <a:rPr lang="en-US" sz="4600" b="1" dirty="0">
                    <a:solidFill>
                      <a:schemeClr val="accent4"/>
                    </a:solidFill>
                    <a:latin typeface="Montserrat Black" panose="00000A00000000000000" pitchFamily="50" charset="0"/>
                    <a:ea typeface="Open Sans Extrabold" panose="020B0906030804020204" pitchFamily="34" charset="0"/>
                    <a:cs typeface="Open Sans Extrabold" panose="020B0906030804020204" pitchFamily="34" charset="0"/>
                  </a:rPr>
                  <a:t>SERVICE</a:t>
                </a:r>
              </a:p>
            </p:txBody>
          </p:sp>
        </p:grpSp>
      </p:grpSp>
      <p:pic>
        <p:nvPicPr>
          <p:cNvPr id="8" name="Picture 7">
            <a:extLst>
              <a:ext uri="{FF2B5EF4-FFF2-40B4-BE49-F238E27FC236}">
                <a16:creationId xmlns:a16="http://schemas.microsoft.com/office/drawing/2014/main" id="{A7C37767-F09E-480D-B683-EF8C99D22D18}"/>
              </a:ext>
            </a:extLst>
          </p:cNvPr>
          <p:cNvPicPr>
            <a:picLocks noChangeAspect="1"/>
          </p:cNvPicPr>
          <p:nvPr/>
        </p:nvPicPr>
        <p:blipFill>
          <a:blip r:embed="rId3"/>
          <a:stretch>
            <a:fillRect/>
          </a:stretch>
        </p:blipFill>
        <p:spPr>
          <a:xfrm>
            <a:off x="7165755" y="3023471"/>
            <a:ext cx="833094" cy="831240"/>
          </a:xfrm>
          <a:prstGeom prst="rect">
            <a:avLst/>
          </a:prstGeom>
        </p:spPr>
      </p:pic>
    </p:spTree>
    <p:extLst>
      <p:ext uri="{BB962C8B-B14F-4D97-AF65-F5344CB8AC3E}">
        <p14:creationId xmlns:p14="http://schemas.microsoft.com/office/powerpoint/2010/main" val="3856667641"/>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3276C2-3D4B-4F60-ACCE-C5B845BA18AC}"/>
              </a:ext>
            </a:extLst>
          </p:cNvPr>
          <p:cNvSpPr>
            <a:spLocks noGrp="1"/>
          </p:cNvSpPr>
          <p:nvPr>
            <p:ph type="title"/>
          </p:nvPr>
        </p:nvSpPr>
        <p:spPr/>
        <p:txBody>
          <a:bodyPr/>
          <a:lstStyle/>
          <a:p>
            <a:r>
              <a:rPr lang="en-US" b="1" dirty="0"/>
              <a:t>Our Team Members</a:t>
            </a:r>
          </a:p>
        </p:txBody>
      </p:sp>
      <p:sp>
        <p:nvSpPr>
          <p:cNvPr id="3" name="Text Placeholder 2">
            <a:extLst>
              <a:ext uri="{FF2B5EF4-FFF2-40B4-BE49-F238E27FC236}">
                <a16:creationId xmlns:a16="http://schemas.microsoft.com/office/drawing/2014/main" id="{E51D3564-3A5A-4445-AE27-B3C95031D975}"/>
              </a:ext>
            </a:extLst>
          </p:cNvPr>
          <p:cNvSpPr>
            <a:spLocks noGrp="1"/>
          </p:cNvSpPr>
          <p:nvPr>
            <p:ph type="body" sz="quarter" idx="12"/>
          </p:nvPr>
        </p:nvSpPr>
        <p:spPr/>
        <p:txBody>
          <a:bodyPr/>
          <a:lstStyle/>
          <a:p>
            <a:r>
              <a:rPr lang="en-US" dirty="0">
                <a:solidFill>
                  <a:schemeClr val="bg1">
                    <a:lumMod val="50000"/>
                  </a:schemeClr>
                </a:solidFill>
              </a:rPr>
              <a:t>Lorem ipsum your title here some text so lorem ipsum your title here </a:t>
            </a:r>
            <a:endParaRPr lang="en-US" dirty="0"/>
          </a:p>
        </p:txBody>
      </p:sp>
      <p:sp>
        <p:nvSpPr>
          <p:cNvPr id="93" name="Slide Number Placeholder 1">
            <a:extLst>
              <a:ext uri="{FF2B5EF4-FFF2-40B4-BE49-F238E27FC236}">
                <a16:creationId xmlns:a16="http://schemas.microsoft.com/office/drawing/2014/main" id="{F4AC1391-E171-47C7-B765-994FA10E17DA}"/>
              </a:ext>
            </a:extLst>
          </p:cNvPr>
          <p:cNvSpPr>
            <a:spLocks noGrp="1"/>
          </p:cNvSpPr>
          <p:nvPr>
            <p:ph type="sldNum" sz="quarter" idx="13"/>
          </p:nvPr>
        </p:nvSpPr>
        <p:spPr/>
        <p:txBody>
          <a:bodyPr/>
          <a:lstStyle/>
          <a:p>
            <a:fld id="{E72B8170-242D-42EF-8B64-B507C79780AD}" type="slidenum">
              <a:rPr lang="en-US" smtClean="0"/>
              <a:pPr/>
              <a:t>5</a:t>
            </a:fld>
            <a:endParaRPr lang="en-US" dirty="0"/>
          </a:p>
        </p:txBody>
      </p:sp>
      <p:sp>
        <p:nvSpPr>
          <p:cNvPr id="103" name="TextBox 102">
            <a:extLst>
              <a:ext uri="{FF2B5EF4-FFF2-40B4-BE49-F238E27FC236}">
                <a16:creationId xmlns:a16="http://schemas.microsoft.com/office/drawing/2014/main" id="{55E0E67F-D1B2-4F16-8BCC-766B4B875D11}"/>
              </a:ext>
            </a:extLst>
          </p:cNvPr>
          <p:cNvSpPr txBox="1"/>
          <p:nvPr/>
        </p:nvSpPr>
        <p:spPr>
          <a:xfrm>
            <a:off x="761999" y="3870921"/>
            <a:ext cx="1865722" cy="348813"/>
          </a:xfrm>
          <a:prstGeom prst="rect">
            <a:avLst/>
          </a:prstGeom>
          <a:noFill/>
        </p:spPr>
        <p:txBody>
          <a:bodyPr wrap="square" rtlCol="0">
            <a:spAutoFit/>
          </a:bodyPr>
          <a:lstStyle/>
          <a:p>
            <a:pPr>
              <a:lnSpc>
                <a:spcPts val="2000"/>
              </a:lnSpc>
            </a:pPr>
            <a:r>
              <a:rPr lang="en-US" dirty="0" err="1">
                <a:solidFill>
                  <a:schemeClr val="tx1">
                    <a:lumMod val="85000"/>
                    <a:lumOff val="15000"/>
                  </a:schemeClr>
                </a:solidFill>
                <a:latin typeface="Montserrat "/>
              </a:rPr>
              <a:t>Sakawi</a:t>
            </a:r>
            <a:r>
              <a:rPr lang="en-US" dirty="0">
                <a:solidFill>
                  <a:schemeClr val="tx1">
                    <a:lumMod val="85000"/>
                    <a:lumOff val="15000"/>
                  </a:schemeClr>
                </a:solidFill>
                <a:latin typeface="Montserrat "/>
              </a:rPr>
              <a:t> Beda</a:t>
            </a:r>
            <a:endParaRPr lang="en-US" sz="1000" dirty="0">
              <a:solidFill>
                <a:schemeClr val="tx1">
                  <a:lumMod val="85000"/>
                  <a:lumOff val="15000"/>
                </a:schemeClr>
              </a:solidFill>
              <a:latin typeface="Montserrat "/>
            </a:endParaRPr>
          </a:p>
        </p:txBody>
      </p:sp>
      <p:sp>
        <p:nvSpPr>
          <p:cNvPr id="104" name="TextBox 103">
            <a:extLst>
              <a:ext uri="{FF2B5EF4-FFF2-40B4-BE49-F238E27FC236}">
                <a16:creationId xmlns:a16="http://schemas.microsoft.com/office/drawing/2014/main" id="{F74910CB-7FE8-44AA-BA2F-B4CDF3F0752F}"/>
              </a:ext>
            </a:extLst>
          </p:cNvPr>
          <p:cNvSpPr txBox="1"/>
          <p:nvPr/>
        </p:nvSpPr>
        <p:spPr>
          <a:xfrm>
            <a:off x="4289506" y="3870921"/>
            <a:ext cx="1865722" cy="348813"/>
          </a:xfrm>
          <a:prstGeom prst="rect">
            <a:avLst/>
          </a:prstGeom>
          <a:noFill/>
        </p:spPr>
        <p:txBody>
          <a:bodyPr wrap="square" rtlCol="0">
            <a:spAutoFit/>
          </a:bodyPr>
          <a:lstStyle/>
          <a:p>
            <a:pPr>
              <a:lnSpc>
                <a:spcPts val="2000"/>
              </a:lnSpc>
            </a:pPr>
            <a:r>
              <a:rPr lang="en-US" dirty="0" err="1">
                <a:solidFill>
                  <a:schemeClr val="tx1">
                    <a:lumMod val="85000"/>
                    <a:lumOff val="15000"/>
                  </a:schemeClr>
                </a:solidFill>
                <a:latin typeface="Montserrat "/>
              </a:rPr>
              <a:t>Nahila</a:t>
            </a:r>
            <a:r>
              <a:rPr lang="en-US" dirty="0">
                <a:solidFill>
                  <a:schemeClr val="tx1">
                    <a:lumMod val="85000"/>
                    <a:lumOff val="15000"/>
                  </a:schemeClr>
                </a:solidFill>
                <a:latin typeface="Montserrat "/>
              </a:rPr>
              <a:t> </a:t>
            </a:r>
            <a:r>
              <a:rPr lang="en-US" dirty="0" err="1">
                <a:solidFill>
                  <a:schemeClr val="tx1">
                    <a:lumMod val="85000"/>
                    <a:lumOff val="15000"/>
                  </a:schemeClr>
                </a:solidFill>
                <a:latin typeface="Montserrat "/>
              </a:rPr>
              <a:t>nateya</a:t>
            </a:r>
            <a:endParaRPr lang="en-US" sz="1000" dirty="0">
              <a:solidFill>
                <a:schemeClr val="tx1">
                  <a:lumMod val="85000"/>
                  <a:lumOff val="15000"/>
                </a:schemeClr>
              </a:solidFill>
              <a:latin typeface="Montserrat "/>
            </a:endParaRPr>
          </a:p>
        </p:txBody>
      </p:sp>
      <p:sp>
        <p:nvSpPr>
          <p:cNvPr id="105" name="TextBox 104">
            <a:extLst>
              <a:ext uri="{FF2B5EF4-FFF2-40B4-BE49-F238E27FC236}">
                <a16:creationId xmlns:a16="http://schemas.microsoft.com/office/drawing/2014/main" id="{67D291F2-AC59-4E49-A075-9B91CCE95D2D}"/>
              </a:ext>
            </a:extLst>
          </p:cNvPr>
          <p:cNvSpPr txBox="1"/>
          <p:nvPr/>
        </p:nvSpPr>
        <p:spPr>
          <a:xfrm>
            <a:off x="7817012" y="3870921"/>
            <a:ext cx="1865722" cy="348813"/>
          </a:xfrm>
          <a:prstGeom prst="rect">
            <a:avLst/>
          </a:prstGeom>
          <a:noFill/>
        </p:spPr>
        <p:txBody>
          <a:bodyPr wrap="square" rtlCol="0">
            <a:spAutoFit/>
          </a:bodyPr>
          <a:lstStyle/>
          <a:p>
            <a:pPr>
              <a:lnSpc>
                <a:spcPts val="2000"/>
              </a:lnSpc>
            </a:pPr>
            <a:r>
              <a:rPr lang="en-US" dirty="0" err="1">
                <a:solidFill>
                  <a:schemeClr val="tx1">
                    <a:lumMod val="85000"/>
                    <a:lumOff val="15000"/>
                  </a:schemeClr>
                </a:solidFill>
                <a:latin typeface="Montserrat "/>
              </a:rPr>
              <a:t>Manilo</a:t>
            </a:r>
            <a:r>
              <a:rPr lang="en-US" dirty="0">
                <a:solidFill>
                  <a:schemeClr val="tx1">
                    <a:lumMod val="85000"/>
                    <a:lumOff val="15000"/>
                  </a:schemeClr>
                </a:solidFill>
                <a:latin typeface="Montserrat "/>
              </a:rPr>
              <a:t> </a:t>
            </a:r>
            <a:r>
              <a:rPr lang="en-US" dirty="0" err="1">
                <a:solidFill>
                  <a:schemeClr val="tx1">
                    <a:lumMod val="85000"/>
                    <a:lumOff val="15000"/>
                  </a:schemeClr>
                </a:solidFill>
                <a:latin typeface="Montserrat "/>
              </a:rPr>
              <a:t>Darwy</a:t>
            </a:r>
            <a:endParaRPr lang="en-US" sz="1000" dirty="0">
              <a:solidFill>
                <a:schemeClr val="tx1">
                  <a:lumMod val="85000"/>
                  <a:lumOff val="15000"/>
                </a:schemeClr>
              </a:solidFill>
              <a:latin typeface="Montserrat "/>
            </a:endParaRPr>
          </a:p>
        </p:txBody>
      </p:sp>
      <p:sp>
        <p:nvSpPr>
          <p:cNvPr id="106" name="Star: 5 Points 105">
            <a:extLst>
              <a:ext uri="{FF2B5EF4-FFF2-40B4-BE49-F238E27FC236}">
                <a16:creationId xmlns:a16="http://schemas.microsoft.com/office/drawing/2014/main" id="{D5C8B04B-1784-4D71-A2BB-FFD99A7B6B5C}"/>
              </a:ext>
            </a:extLst>
          </p:cNvPr>
          <p:cNvSpPr/>
          <p:nvPr/>
        </p:nvSpPr>
        <p:spPr>
          <a:xfrm>
            <a:off x="838200" y="4333639"/>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7" name="Star: 5 Points 106">
            <a:extLst>
              <a:ext uri="{FF2B5EF4-FFF2-40B4-BE49-F238E27FC236}">
                <a16:creationId xmlns:a16="http://schemas.microsoft.com/office/drawing/2014/main" id="{02B80752-6AB1-4F27-B671-E707C4D6EEC6}"/>
              </a:ext>
            </a:extLst>
          </p:cNvPr>
          <p:cNvSpPr/>
          <p:nvPr/>
        </p:nvSpPr>
        <p:spPr>
          <a:xfrm>
            <a:off x="1205139" y="4333639"/>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Star: 5 Points 107">
            <a:extLst>
              <a:ext uri="{FF2B5EF4-FFF2-40B4-BE49-F238E27FC236}">
                <a16:creationId xmlns:a16="http://schemas.microsoft.com/office/drawing/2014/main" id="{289AEEA6-E291-481A-A45F-784EB72FC3E1}"/>
              </a:ext>
            </a:extLst>
          </p:cNvPr>
          <p:cNvSpPr/>
          <p:nvPr/>
        </p:nvSpPr>
        <p:spPr>
          <a:xfrm>
            <a:off x="1572078" y="4333639"/>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Star: 5 Points 108">
            <a:extLst>
              <a:ext uri="{FF2B5EF4-FFF2-40B4-BE49-F238E27FC236}">
                <a16:creationId xmlns:a16="http://schemas.microsoft.com/office/drawing/2014/main" id="{5855B79B-2962-419B-871B-020153E6C383}"/>
              </a:ext>
            </a:extLst>
          </p:cNvPr>
          <p:cNvSpPr/>
          <p:nvPr/>
        </p:nvSpPr>
        <p:spPr>
          <a:xfrm>
            <a:off x="1939017" y="4333639"/>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0" name="Star: 5 Points 109">
            <a:extLst>
              <a:ext uri="{FF2B5EF4-FFF2-40B4-BE49-F238E27FC236}">
                <a16:creationId xmlns:a16="http://schemas.microsoft.com/office/drawing/2014/main" id="{4AD5BA70-8C66-41BE-9499-5E2EF16597F5}"/>
              </a:ext>
            </a:extLst>
          </p:cNvPr>
          <p:cNvSpPr/>
          <p:nvPr/>
        </p:nvSpPr>
        <p:spPr>
          <a:xfrm>
            <a:off x="2305955" y="4333639"/>
            <a:ext cx="232229" cy="232229"/>
          </a:xfrm>
          <a:prstGeom prst="star5">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1" name="Group 110">
            <a:extLst>
              <a:ext uri="{FF2B5EF4-FFF2-40B4-BE49-F238E27FC236}">
                <a16:creationId xmlns:a16="http://schemas.microsoft.com/office/drawing/2014/main" id="{0806808F-985C-4E1A-BF21-B906DC001A79}"/>
              </a:ext>
            </a:extLst>
          </p:cNvPr>
          <p:cNvGrpSpPr/>
          <p:nvPr/>
        </p:nvGrpSpPr>
        <p:grpSpPr>
          <a:xfrm>
            <a:off x="4365706" y="4333639"/>
            <a:ext cx="1699984" cy="232229"/>
            <a:chOff x="4558656" y="4972255"/>
            <a:chExt cx="1699984" cy="232229"/>
          </a:xfrm>
        </p:grpSpPr>
        <p:sp>
          <p:nvSpPr>
            <p:cNvPr id="112" name="Star: 5 Points 111">
              <a:extLst>
                <a:ext uri="{FF2B5EF4-FFF2-40B4-BE49-F238E27FC236}">
                  <a16:creationId xmlns:a16="http://schemas.microsoft.com/office/drawing/2014/main" id="{75DB9CD8-C418-4584-BB73-C9D2C63671E6}"/>
                </a:ext>
              </a:extLst>
            </p:cNvPr>
            <p:cNvSpPr/>
            <p:nvPr/>
          </p:nvSpPr>
          <p:spPr>
            <a:xfrm>
              <a:off x="4558656" y="4972255"/>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3" name="Star: 5 Points 112">
              <a:extLst>
                <a:ext uri="{FF2B5EF4-FFF2-40B4-BE49-F238E27FC236}">
                  <a16:creationId xmlns:a16="http://schemas.microsoft.com/office/drawing/2014/main" id="{CAA042C3-A723-45E5-85A7-4561840BA92E}"/>
                </a:ext>
              </a:extLst>
            </p:cNvPr>
            <p:cNvSpPr/>
            <p:nvPr/>
          </p:nvSpPr>
          <p:spPr>
            <a:xfrm>
              <a:off x="4925595" y="4972255"/>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Star: 5 Points 113">
              <a:extLst>
                <a:ext uri="{FF2B5EF4-FFF2-40B4-BE49-F238E27FC236}">
                  <a16:creationId xmlns:a16="http://schemas.microsoft.com/office/drawing/2014/main" id="{80E46120-CA73-448F-A629-90C75B101C54}"/>
                </a:ext>
              </a:extLst>
            </p:cNvPr>
            <p:cNvSpPr/>
            <p:nvPr/>
          </p:nvSpPr>
          <p:spPr>
            <a:xfrm>
              <a:off x="5292534" y="4972255"/>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Star: 5 Points 114">
              <a:extLst>
                <a:ext uri="{FF2B5EF4-FFF2-40B4-BE49-F238E27FC236}">
                  <a16:creationId xmlns:a16="http://schemas.microsoft.com/office/drawing/2014/main" id="{38CF236E-D29D-46F3-9AB4-906A04FB24D2}"/>
                </a:ext>
              </a:extLst>
            </p:cNvPr>
            <p:cNvSpPr/>
            <p:nvPr/>
          </p:nvSpPr>
          <p:spPr>
            <a:xfrm>
              <a:off x="5659473" y="4972255"/>
              <a:ext cx="232229" cy="232229"/>
            </a:xfrm>
            <a:prstGeom prst="star5">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Star: 5 Points 115">
              <a:extLst>
                <a:ext uri="{FF2B5EF4-FFF2-40B4-BE49-F238E27FC236}">
                  <a16:creationId xmlns:a16="http://schemas.microsoft.com/office/drawing/2014/main" id="{CEFF8C81-58D2-4ECD-B554-03D0FA3C16EF}"/>
                </a:ext>
              </a:extLst>
            </p:cNvPr>
            <p:cNvSpPr/>
            <p:nvPr/>
          </p:nvSpPr>
          <p:spPr>
            <a:xfrm>
              <a:off x="6026411" y="4972255"/>
              <a:ext cx="232229" cy="232229"/>
            </a:xfrm>
            <a:prstGeom prst="star5">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17" name="Group 116">
            <a:extLst>
              <a:ext uri="{FF2B5EF4-FFF2-40B4-BE49-F238E27FC236}">
                <a16:creationId xmlns:a16="http://schemas.microsoft.com/office/drawing/2014/main" id="{3FF7A0E8-78E9-4AEE-85FB-59D904511FC1}"/>
              </a:ext>
            </a:extLst>
          </p:cNvPr>
          <p:cNvGrpSpPr/>
          <p:nvPr/>
        </p:nvGrpSpPr>
        <p:grpSpPr>
          <a:xfrm>
            <a:off x="7893212" y="4333639"/>
            <a:ext cx="1699984" cy="232229"/>
            <a:chOff x="4558656" y="4972255"/>
            <a:chExt cx="1699984" cy="232229"/>
          </a:xfrm>
        </p:grpSpPr>
        <p:sp>
          <p:nvSpPr>
            <p:cNvPr id="118" name="Star: 5 Points 117">
              <a:extLst>
                <a:ext uri="{FF2B5EF4-FFF2-40B4-BE49-F238E27FC236}">
                  <a16:creationId xmlns:a16="http://schemas.microsoft.com/office/drawing/2014/main" id="{16EF4CAF-7E38-4DC5-9FB7-75C52F6585D7}"/>
                </a:ext>
              </a:extLst>
            </p:cNvPr>
            <p:cNvSpPr/>
            <p:nvPr/>
          </p:nvSpPr>
          <p:spPr>
            <a:xfrm>
              <a:off x="4558656" y="4972255"/>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9" name="Star: 5 Points 118">
              <a:extLst>
                <a:ext uri="{FF2B5EF4-FFF2-40B4-BE49-F238E27FC236}">
                  <a16:creationId xmlns:a16="http://schemas.microsoft.com/office/drawing/2014/main" id="{85341202-111F-4651-BF4E-51DB57212F91}"/>
                </a:ext>
              </a:extLst>
            </p:cNvPr>
            <p:cNvSpPr/>
            <p:nvPr/>
          </p:nvSpPr>
          <p:spPr>
            <a:xfrm>
              <a:off x="4925595" y="4972255"/>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0" name="Star: 5 Points 119">
              <a:extLst>
                <a:ext uri="{FF2B5EF4-FFF2-40B4-BE49-F238E27FC236}">
                  <a16:creationId xmlns:a16="http://schemas.microsoft.com/office/drawing/2014/main" id="{A8304F11-E86B-4EB2-82FF-D376642C5A69}"/>
                </a:ext>
              </a:extLst>
            </p:cNvPr>
            <p:cNvSpPr/>
            <p:nvPr/>
          </p:nvSpPr>
          <p:spPr>
            <a:xfrm>
              <a:off x="5292534" y="4972255"/>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1" name="Star: 5 Points 120">
              <a:extLst>
                <a:ext uri="{FF2B5EF4-FFF2-40B4-BE49-F238E27FC236}">
                  <a16:creationId xmlns:a16="http://schemas.microsoft.com/office/drawing/2014/main" id="{369D2F91-BA5E-4A6D-A86A-198744BF9FF0}"/>
                </a:ext>
              </a:extLst>
            </p:cNvPr>
            <p:cNvSpPr/>
            <p:nvPr/>
          </p:nvSpPr>
          <p:spPr>
            <a:xfrm>
              <a:off x="5659473" y="4972255"/>
              <a:ext cx="232229" cy="232229"/>
            </a:xfrm>
            <a:prstGeom prst="star5">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2" name="Star: 5 Points 121">
              <a:extLst>
                <a:ext uri="{FF2B5EF4-FFF2-40B4-BE49-F238E27FC236}">
                  <a16:creationId xmlns:a16="http://schemas.microsoft.com/office/drawing/2014/main" id="{9BC2C069-4573-41D0-85BD-B8DDCF1B01D7}"/>
                </a:ext>
              </a:extLst>
            </p:cNvPr>
            <p:cNvSpPr/>
            <p:nvPr/>
          </p:nvSpPr>
          <p:spPr>
            <a:xfrm>
              <a:off x="6026411" y="4972255"/>
              <a:ext cx="232229" cy="232229"/>
            </a:xfrm>
            <a:prstGeom prst="star5">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cxnSp>
        <p:nvCxnSpPr>
          <p:cNvPr id="123" name="Straight Connector 122">
            <a:extLst>
              <a:ext uri="{FF2B5EF4-FFF2-40B4-BE49-F238E27FC236}">
                <a16:creationId xmlns:a16="http://schemas.microsoft.com/office/drawing/2014/main" id="{C55AD516-A6F8-4521-B2DB-B1BD77A06246}"/>
              </a:ext>
            </a:extLst>
          </p:cNvPr>
          <p:cNvCxnSpPr>
            <a:cxnSpLocks/>
          </p:cNvCxnSpPr>
          <p:nvPr/>
        </p:nvCxnSpPr>
        <p:spPr>
          <a:xfrm>
            <a:off x="838200" y="4899479"/>
            <a:ext cx="10515600" cy="0"/>
          </a:xfrm>
          <a:prstGeom prst="line">
            <a:avLst/>
          </a:prstGeom>
          <a:ln w="1270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124" name="Rectangle 9">
            <a:extLst>
              <a:ext uri="{FF2B5EF4-FFF2-40B4-BE49-F238E27FC236}">
                <a16:creationId xmlns:a16="http://schemas.microsoft.com/office/drawing/2014/main" id="{66E07C68-C4D5-44FC-9022-03A2FD7718E3}"/>
              </a:ext>
            </a:extLst>
          </p:cNvPr>
          <p:cNvSpPr>
            <a:spLocks/>
          </p:cNvSpPr>
          <p:nvPr/>
        </p:nvSpPr>
        <p:spPr bwMode="auto">
          <a:xfrm>
            <a:off x="838200" y="5148472"/>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lumMod val="50000"/>
                  </a:schemeClr>
                </a:solidFill>
                <a:latin typeface="Raleway" panose="020B0503030101060003" pitchFamily="34" charset="0"/>
                <a:ea typeface="Roboto Slab" pitchFamily="2" charset="0"/>
                <a:cs typeface="Open Sans Condensed Light" panose="020B0306030504020204" pitchFamily="34" charset="0"/>
                <a:sym typeface="Montserrat-Regular" charset="0"/>
              </a:rPr>
              <a:t>This letterhead design is meant to professionalism and lorem to</a:t>
            </a:r>
          </a:p>
        </p:txBody>
      </p:sp>
      <p:sp>
        <p:nvSpPr>
          <p:cNvPr id="125" name="Rectangle 9">
            <a:extLst>
              <a:ext uri="{FF2B5EF4-FFF2-40B4-BE49-F238E27FC236}">
                <a16:creationId xmlns:a16="http://schemas.microsoft.com/office/drawing/2014/main" id="{B23C87BD-F859-44A5-AD5E-2F9D12055716}"/>
              </a:ext>
            </a:extLst>
          </p:cNvPr>
          <p:cNvSpPr>
            <a:spLocks/>
          </p:cNvSpPr>
          <p:nvPr/>
        </p:nvSpPr>
        <p:spPr bwMode="auto">
          <a:xfrm>
            <a:off x="4365706" y="5148472"/>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lumMod val="50000"/>
                  </a:schemeClr>
                </a:solidFill>
                <a:latin typeface="Raleway" panose="020B0503030101060003" pitchFamily="34" charset="0"/>
                <a:ea typeface="Roboto Slab" pitchFamily="2" charset="0"/>
                <a:cs typeface="Open Sans Condensed Light" panose="020B0306030504020204" pitchFamily="34" charset="0"/>
                <a:sym typeface="Montserrat-Regular" charset="0"/>
              </a:rPr>
              <a:t>This letterhead design is meant to professionalism and lorem to</a:t>
            </a:r>
          </a:p>
        </p:txBody>
      </p:sp>
      <p:sp>
        <p:nvSpPr>
          <p:cNvPr id="126" name="Rectangle 9">
            <a:extLst>
              <a:ext uri="{FF2B5EF4-FFF2-40B4-BE49-F238E27FC236}">
                <a16:creationId xmlns:a16="http://schemas.microsoft.com/office/drawing/2014/main" id="{DA0955BD-0C70-48C5-86DC-601B2B98973D}"/>
              </a:ext>
            </a:extLst>
          </p:cNvPr>
          <p:cNvSpPr>
            <a:spLocks/>
          </p:cNvSpPr>
          <p:nvPr/>
        </p:nvSpPr>
        <p:spPr bwMode="auto">
          <a:xfrm>
            <a:off x="7893212" y="5148472"/>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bg1">
                    <a:lumMod val="50000"/>
                  </a:schemeClr>
                </a:solidFill>
                <a:latin typeface="Raleway" panose="020B0503030101060003" pitchFamily="34" charset="0"/>
                <a:ea typeface="Roboto Slab" pitchFamily="2" charset="0"/>
                <a:cs typeface="Open Sans Condensed Light" panose="020B0306030504020204" pitchFamily="34" charset="0"/>
                <a:sym typeface="Montserrat-Regular" charset="0"/>
              </a:rPr>
              <a:t>This letterhead design is meant to professionalism and lorem to</a:t>
            </a:r>
          </a:p>
        </p:txBody>
      </p:sp>
      <p:sp>
        <p:nvSpPr>
          <p:cNvPr id="5" name="Picture Placeholder 4">
            <a:extLst>
              <a:ext uri="{FF2B5EF4-FFF2-40B4-BE49-F238E27FC236}">
                <a16:creationId xmlns:a16="http://schemas.microsoft.com/office/drawing/2014/main" id="{96D655A7-8FFA-4482-A6FE-03ADEFA029A0}"/>
              </a:ext>
            </a:extLst>
          </p:cNvPr>
          <p:cNvSpPr>
            <a:spLocks noGrp="1"/>
          </p:cNvSpPr>
          <p:nvPr>
            <p:ph type="pic" sz="quarter" idx="14"/>
          </p:nvPr>
        </p:nvSpPr>
        <p:spPr/>
      </p:sp>
      <p:sp>
        <p:nvSpPr>
          <p:cNvPr id="7" name="Picture Placeholder 6">
            <a:extLst>
              <a:ext uri="{FF2B5EF4-FFF2-40B4-BE49-F238E27FC236}">
                <a16:creationId xmlns:a16="http://schemas.microsoft.com/office/drawing/2014/main" id="{B0DE933A-B8E6-4FCA-94D1-0E4450F50338}"/>
              </a:ext>
            </a:extLst>
          </p:cNvPr>
          <p:cNvSpPr>
            <a:spLocks noGrp="1"/>
          </p:cNvSpPr>
          <p:nvPr>
            <p:ph type="pic" sz="quarter" idx="15"/>
          </p:nvPr>
        </p:nvSpPr>
        <p:spPr/>
      </p:sp>
      <p:sp>
        <p:nvSpPr>
          <p:cNvPr id="9" name="Picture Placeholder 8">
            <a:extLst>
              <a:ext uri="{FF2B5EF4-FFF2-40B4-BE49-F238E27FC236}">
                <a16:creationId xmlns:a16="http://schemas.microsoft.com/office/drawing/2014/main" id="{8D1DAC2F-961C-4ED2-87C0-5ED409010648}"/>
              </a:ext>
            </a:extLst>
          </p:cNvPr>
          <p:cNvSpPr>
            <a:spLocks noGrp="1"/>
          </p:cNvSpPr>
          <p:nvPr>
            <p:ph type="pic" sz="quarter" idx="16"/>
          </p:nvPr>
        </p:nvSpPr>
        <p:spPr/>
      </p:sp>
    </p:spTree>
    <p:extLst>
      <p:ext uri="{BB962C8B-B14F-4D97-AF65-F5344CB8AC3E}">
        <p14:creationId xmlns:p14="http://schemas.microsoft.com/office/powerpoint/2010/main" val="380725265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3276C2-3D4B-4F60-ACCE-C5B845BA18AC}"/>
              </a:ext>
            </a:extLst>
          </p:cNvPr>
          <p:cNvSpPr>
            <a:spLocks noGrp="1"/>
          </p:cNvSpPr>
          <p:nvPr>
            <p:ph type="title"/>
          </p:nvPr>
        </p:nvSpPr>
        <p:spPr/>
        <p:txBody>
          <a:bodyPr/>
          <a:lstStyle/>
          <a:p>
            <a:r>
              <a:rPr lang="en-US" b="1" dirty="0"/>
              <a:t>Our Portfolio</a:t>
            </a:r>
          </a:p>
        </p:txBody>
      </p:sp>
      <p:sp>
        <p:nvSpPr>
          <p:cNvPr id="3" name="Text Placeholder 2">
            <a:extLst>
              <a:ext uri="{FF2B5EF4-FFF2-40B4-BE49-F238E27FC236}">
                <a16:creationId xmlns:a16="http://schemas.microsoft.com/office/drawing/2014/main" id="{E51D3564-3A5A-4445-AE27-B3C95031D975}"/>
              </a:ext>
            </a:extLst>
          </p:cNvPr>
          <p:cNvSpPr>
            <a:spLocks noGrp="1"/>
          </p:cNvSpPr>
          <p:nvPr>
            <p:ph type="body" sz="quarter" idx="12"/>
          </p:nvPr>
        </p:nvSpPr>
        <p:spPr/>
        <p:txBody>
          <a:bodyPr/>
          <a:lstStyle/>
          <a:p>
            <a:r>
              <a:rPr lang="en-US" dirty="0">
                <a:solidFill>
                  <a:schemeClr val="bg1">
                    <a:lumMod val="50000"/>
                  </a:schemeClr>
                </a:solidFill>
              </a:rPr>
              <a:t>Lorem ipsum your title here some text so lorem ipsum your title here </a:t>
            </a:r>
            <a:endParaRPr lang="en-US" dirty="0"/>
          </a:p>
        </p:txBody>
      </p:sp>
      <p:sp>
        <p:nvSpPr>
          <p:cNvPr id="93" name="Slide Number Placeholder 1">
            <a:extLst>
              <a:ext uri="{FF2B5EF4-FFF2-40B4-BE49-F238E27FC236}">
                <a16:creationId xmlns:a16="http://schemas.microsoft.com/office/drawing/2014/main" id="{F4AC1391-E171-47C7-B765-994FA10E17DA}"/>
              </a:ext>
            </a:extLst>
          </p:cNvPr>
          <p:cNvSpPr>
            <a:spLocks noGrp="1"/>
          </p:cNvSpPr>
          <p:nvPr>
            <p:ph type="sldNum" sz="quarter" idx="13"/>
          </p:nvPr>
        </p:nvSpPr>
        <p:spPr/>
        <p:txBody>
          <a:bodyPr/>
          <a:lstStyle/>
          <a:p>
            <a:fld id="{E72B8170-242D-42EF-8B64-B507C79780AD}" type="slidenum">
              <a:rPr lang="en-US" smtClean="0"/>
              <a:pPr/>
              <a:t>6</a:t>
            </a:fld>
            <a:endParaRPr lang="en-US" dirty="0"/>
          </a:p>
        </p:txBody>
      </p:sp>
      <p:sp>
        <p:nvSpPr>
          <p:cNvPr id="41" name="Rectangle 40">
            <a:extLst>
              <a:ext uri="{FF2B5EF4-FFF2-40B4-BE49-F238E27FC236}">
                <a16:creationId xmlns:a16="http://schemas.microsoft.com/office/drawing/2014/main" id="{A971C667-A2F8-44EF-B986-54C43F38994D}"/>
              </a:ext>
            </a:extLst>
          </p:cNvPr>
          <p:cNvSpPr/>
          <p:nvPr/>
        </p:nvSpPr>
        <p:spPr>
          <a:xfrm>
            <a:off x="5262061" y="1804867"/>
            <a:ext cx="2009596" cy="1770878"/>
          </a:xfrm>
          <a:prstGeom prst="rect">
            <a:avLst/>
          </a:prstGeom>
          <a:solidFill>
            <a:srgbClr val="A6CE39">
              <a:alpha val="8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Rectangle 4">
            <a:extLst>
              <a:ext uri="{FF2B5EF4-FFF2-40B4-BE49-F238E27FC236}">
                <a16:creationId xmlns:a16="http://schemas.microsoft.com/office/drawing/2014/main" id="{FF40C676-A5CB-4609-9E1C-EC865241A330}"/>
              </a:ext>
            </a:extLst>
          </p:cNvPr>
          <p:cNvSpPr>
            <a:spLocks/>
          </p:cNvSpPr>
          <p:nvPr/>
        </p:nvSpPr>
        <p:spPr bwMode="auto">
          <a:xfrm>
            <a:off x="5580467" y="2261175"/>
            <a:ext cx="1372784" cy="858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bg1"/>
                </a:solidFill>
                <a:latin typeface="Montserrat" panose="00000500000000000000" pitchFamily="50" charset="0"/>
                <a:ea typeface="Roboto Slab" pitchFamily="2" charset="0"/>
                <a:cs typeface="Lato" charset="0"/>
                <a:sym typeface="Montserrat-Regular" charset="0"/>
              </a:rPr>
              <a:t>design is meant to project an image of professionalism and reliability. By using</a:t>
            </a:r>
          </a:p>
        </p:txBody>
      </p:sp>
      <p:grpSp>
        <p:nvGrpSpPr>
          <p:cNvPr id="33" name="Group 32">
            <a:extLst>
              <a:ext uri="{FF2B5EF4-FFF2-40B4-BE49-F238E27FC236}">
                <a16:creationId xmlns:a16="http://schemas.microsoft.com/office/drawing/2014/main" id="{E62743D5-D282-47DE-9EA0-E60C8806067C}"/>
              </a:ext>
            </a:extLst>
          </p:cNvPr>
          <p:cNvGrpSpPr/>
          <p:nvPr/>
        </p:nvGrpSpPr>
        <p:grpSpPr>
          <a:xfrm>
            <a:off x="5629275" y="4436830"/>
            <a:ext cx="2451101" cy="649287"/>
            <a:chOff x="5629275" y="4437063"/>
            <a:chExt cx="2451101" cy="649287"/>
          </a:xfrm>
        </p:grpSpPr>
        <p:sp>
          <p:nvSpPr>
            <p:cNvPr id="30" name="Freeform 5">
              <a:extLst>
                <a:ext uri="{FF2B5EF4-FFF2-40B4-BE49-F238E27FC236}">
                  <a16:creationId xmlns:a16="http://schemas.microsoft.com/office/drawing/2014/main" id="{39D80AF9-299E-4169-8D57-B2BD5FDB667C}"/>
                </a:ext>
              </a:extLst>
            </p:cNvPr>
            <p:cNvSpPr>
              <a:spLocks noEditPoints="1"/>
            </p:cNvSpPr>
            <p:nvPr/>
          </p:nvSpPr>
          <p:spPr bwMode="auto">
            <a:xfrm>
              <a:off x="5629275" y="4437063"/>
              <a:ext cx="641350" cy="649287"/>
            </a:xfrm>
            <a:custGeom>
              <a:avLst/>
              <a:gdLst>
                <a:gd name="T0" fmla="*/ 0 w 164"/>
                <a:gd name="T1" fmla="*/ 82 h 164"/>
                <a:gd name="T2" fmla="*/ 164 w 164"/>
                <a:gd name="T3" fmla="*/ 82 h 164"/>
                <a:gd name="T4" fmla="*/ 38 w 164"/>
                <a:gd name="T5" fmla="*/ 143 h 164"/>
                <a:gd name="T6" fmla="*/ 32 w 164"/>
                <a:gd name="T7" fmla="*/ 80 h 164"/>
                <a:gd name="T8" fmla="*/ 38 w 164"/>
                <a:gd name="T9" fmla="*/ 143 h 164"/>
                <a:gd name="T10" fmla="*/ 47 w 164"/>
                <a:gd name="T11" fmla="*/ 149 h 164"/>
                <a:gd name="T12" fmla="*/ 61 w 164"/>
                <a:gd name="T13" fmla="*/ 109 h 164"/>
                <a:gd name="T14" fmla="*/ 118 w 164"/>
                <a:gd name="T15" fmla="*/ 148 h 164"/>
                <a:gd name="T16" fmla="*/ 104 w 164"/>
                <a:gd name="T17" fmla="*/ 133 h 164"/>
                <a:gd name="T18" fmla="*/ 118 w 164"/>
                <a:gd name="T19" fmla="*/ 148 h 164"/>
                <a:gd name="T20" fmla="*/ 127 w 164"/>
                <a:gd name="T21" fmla="*/ 142 h 164"/>
                <a:gd name="T22" fmla="*/ 132 w 164"/>
                <a:gd name="T23" fmla="*/ 105 h 164"/>
                <a:gd name="T24" fmla="*/ 95 w 164"/>
                <a:gd name="T25" fmla="*/ 130 h 164"/>
                <a:gd name="T26" fmla="*/ 70 w 164"/>
                <a:gd name="T27" fmla="*/ 151 h 164"/>
                <a:gd name="T28" fmla="*/ 23 w 164"/>
                <a:gd name="T29" fmla="*/ 59 h 164"/>
                <a:gd name="T30" fmla="*/ 7 w 164"/>
                <a:gd name="T31" fmla="*/ 82 h 164"/>
                <a:gd name="T32" fmla="*/ 157 w 164"/>
                <a:gd name="T33" fmla="*/ 82 h 164"/>
                <a:gd name="T34" fmla="*/ 141 w 164"/>
                <a:gd name="T35" fmla="*/ 83 h 164"/>
                <a:gd name="T36" fmla="*/ 47 w 164"/>
                <a:gd name="T37" fmla="*/ 71 h 164"/>
                <a:gd name="T38" fmla="*/ 82 w 164"/>
                <a:gd name="T39" fmla="*/ 49 h 164"/>
                <a:gd name="T40" fmla="*/ 129 w 164"/>
                <a:gd name="T41" fmla="*/ 83 h 164"/>
                <a:gd name="T42" fmla="*/ 47 w 164"/>
                <a:gd name="T43" fmla="*/ 71 h 164"/>
                <a:gd name="T44" fmla="*/ 80 w 164"/>
                <a:gd name="T45" fmla="*/ 79 h 164"/>
                <a:gd name="T46" fmla="*/ 72 w 164"/>
                <a:gd name="T47" fmla="*/ 71 h 164"/>
                <a:gd name="T48" fmla="*/ 85 w 164"/>
                <a:gd name="T49" fmla="*/ 79 h 164"/>
                <a:gd name="T50" fmla="*/ 93 w 164"/>
                <a:gd name="T51" fmla="*/ 71 h 164"/>
                <a:gd name="T52" fmla="*/ 85 w 164"/>
                <a:gd name="T53" fmla="*/ 79 h 164"/>
                <a:gd name="T54" fmla="*/ 80 w 164"/>
                <a:gd name="T55" fmla="*/ 91 h 164"/>
                <a:gd name="T56" fmla="*/ 72 w 164"/>
                <a:gd name="T57" fmla="*/ 83 h 164"/>
                <a:gd name="T58" fmla="*/ 85 w 164"/>
                <a:gd name="T59" fmla="*/ 91 h 164"/>
                <a:gd name="T60" fmla="*/ 93 w 164"/>
                <a:gd name="T61" fmla="*/ 83 h 164"/>
                <a:gd name="T62" fmla="*/ 85 w 164"/>
                <a:gd name="T63" fmla="*/ 91 h 1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64" h="164">
                  <a:moveTo>
                    <a:pt x="82" y="0"/>
                  </a:moveTo>
                  <a:cubicBezTo>
                    <a:pt x="37" y="0"/>
                    <a:pt x="0" y="37"/>
                    <a:pt x="0" y="82"/>
                  </a:cubicBezTo>
                  <a:cubicBezTo>
                    <a:pt x="0" y="127"/>
                    <a:pt x="37" y="164"/>
                    <a:pt x="82" y="164"/>
                  </a:cubicBezTo>
                  <a:cubicBezTo>
                    <a:pt x="127" y="164"/>
                    <a:pt x="164" y="127"/>
                    <a:pt x="164" y="82"/>
                  </a:cubicBezTo>
                  <a:cubicBezTo>
                    <a:pt x="164" y="37"/>
                    <a:pt x="127" y="0"/>
                    <a:pt x="82" y="0"/>
                  </a:cubicBezTo>
                  <a:close/>
                  <a:moveTo>
                    <a:pt x="38" y="143"/>
                  </a:moveTo>
                  <a:cubicBezTo>
                    <a:pt x="36" y="141"/>
                    <a:pt x="34" y="140"/>
                    <a:pt x="32" y="138"/>
                  </a:cubicBezTo>
                  <a:cubicBezTo>
                    <a:pt x="32" y="80"/>
                    <a:pt x="32" y="80"/>
                    <a:pt x="32" y="80"/>
                  </a:cubicBezTo>
                  <a:cubicBezTo>
                    <a:pt x="38" y="86"/>
                    <a:pt x="38" y="86"/>
                    <a:pt x="38" y="86"/>
                  </a:cubicBezTo>
                  <a:lnTo>
                    <a:pt x="38" y="143"/>
                  </a:lnTo>
                  <a:close/>
                  <a:moveTo>
                    <a:pt x="61" y="154"/>
                  </a:moveTo>
                  <a:cubicBezTo>
                    <a:pt x="56" y="153"/>
                    <a:pt x="52" y="151"/>
                    <a:pt x="47" y="149"/>
                  </a:cubicBezTo>
                  <a:cubicBezTo>
                    <a:pt x="47" y="95"/>
                    <a:pt x="47" y="95"/>
                    <a:pt x="47" y="95"/>
                  </a:cubicBezTo>
                  <a:cubicBezTo>
                    <a:pt x="61" y="109"/>
                    <a:pt x="61" y="109"/>
                    <a:pt x="61" y="109"/>
                  </a:cubicBezTo>
                  <a:lnTo>
                    <a:pt x="61" y="154"/>
                  </a:lnTo>
                  <a:close/>
                  <a:moveTo>
                    <a:pt x="118" y="148"/>
                  </a:moveTo>
                  <a:cubicBezTo>
                    <a:pt x="113" y="150"/>
                    <a:pt x="109" y="152"/>
                    <a:pt x="104" y="154"/>
                  </a:cubicBezTo>
                  <a:cubicBezTo>
                    <a:pt x="104" y="133"/>
                    <a:pt x="104" y="133"/>
                    <a:pt x="104" y="133"/>
                  </a:cubicBezTo>
                  <a:cubicBezTo>
                    <a:pt x="118" y="120"/>
                    <a:pt x="118" y="120"/>
                    <a:pt x="118" y="120"/>
                  </a:cubicBezTo>
                  <a:lnTo>
                    <a:pt x="118" y="148"/>
                  </a:lnTo>
                  <a:close/>
                  <a:moveTo>
                    <a:pt x="132" y="138"/>
                  </a:moveTo>
                  <a:cubicBezTo>
                    <a:pt x="131" y="139"/>
                    <a:pt x="129" y="141"/>
                    <a:pt x="127" y="142"/>
                  </a:cubicBezTo>
                  <a:cubicBezTo>
                    <a:pt x="127" y="111"/>
                    <a:pt x="127" y="111"/>
                    <a:pt x="127" y="111"/>
                  </a:cubicBezTo>
                  <a:cubicBezTo>
                    <a:pt x="132" y="105"/>
                    <a:pt x="132" y="105"/>
                    <a:pt x="132" y="105"/>
                  </a:cubicBezTo>
                  <a:lnTo>
                    <a:pt x="132" y="138"/>
                  </a:lnTo>
                  <a:close/>
                  <a:moveTo>
                    <a:pt x="95" y="130"/>
                  </a:moveTo>
                  <a:cubicBezTo>
                    <a:pt x="95" y="151"/>
                    <a:pt x="95" y="151"/>
                    <a:pt x="95" y="151"/>
                  </a:cubicBezTo>
                  <a:cubicBezTo>
                    <a:pt x="70" y="151"/>
                    <a:pt x="70" y="151"/>
                    <a:pt x="70" y="151"/>
                  </a:cubicBezTo>
                  <a:cubicBezTo>
                    <a:pt x="70" y="105"/>
                    <a:pt x="70" y="105"/>
                    <a:pt x="70" y="105"/>
                  </a:cubicBezTo>
                  <a:cubicBezTo>
                    <a:pt x="23" y="59"/>
                    <a:pt x="23" y="59"/>
                    <a:pt x="23" y="59"/>
                  </a:cubicBezTo>
                  <a:cubicBezTo>
                    <a:pt x="23" y="128"/>
                    <a:pt x="23" y="128"/>
                    <a:pt x="23" y="128"/>
                  </a:cubicBezTo>
                  <a:cubicBezTo>
                    <a:pt x="13" y="116"/>
                    <a:pt x="7" y="100"/>
                    <a:pt x="7" y="82"/>
                  </a:cubicBezTo>
                  <a:cubicBezTo>
                    <a:pt x="7" y="41"/>
                    <a:pt x="41" y="7"/>
                    <a:pt x="82" y="7"/>
                  </a:cubicBezTo>
                  <a:cubicBezTo>
                    <a:pt x="123" y="7"/>
                    <a:pt x="157" y="41"/>
                    <a:pt x="157" y="82"/>
                  </a:cubicBezTo>
                  <a:cubicBezTo>
                    <a:pt x="157" y="99"/>
                    <a:pt x="151" y="115"/>
                    <a:pt x="141" y="128"/>
                  </a:cubicBezTo>
                  <a:cubicBezTo>
                    <a:pt x="141" y="83"/>
                    <a:pt x="141" y="83"/>
                    <a:pt x="141" y="83"/>
                  </a:cubicBezTo>
                  <a:lnTo>
                    <a:pt x="95" y="130"/>
                  </a:lnTo>
                  <a:close/>
                  <a:moveTo>
                    <a:pt x="47" y="71"/>
                  </a:moveTo>
                  <a:cubicBezTo>
                    <a:pt x="54" y="77"/>
                    <a:pt x="54" y="77"/>
                    <a:pt x="54" y="77"/>
                  </a:cubicBezTo>
                  <a:cubicBezTo>
                    <a:pt x="82" y="49"/>
                    <a:pt x="82" y="49"/>
                    <a:pt x="82" y="49"/>
                  </a:cubicBezTo>
                  <a:cubicBezTo>
                    <a:pt x="123" y="89"/>
                    <a:pt x="123" y="89"/>
                    <a:pt x="123" y="89"/>
                  </a:cubicBezTo>
                  <a:cubicBezTo>
                    <a:pt x="129" y="83"/>
                    <a:pt x="129" y="83"/>
                    <a:pt x="129" y="83"/>
                  </a:cubicBezTo>
                  <a:cubicBezTo>
                    <a:pt x="82" y="36"/>
                    <a:pt x="82" y="36"/>
                    <a:pt x="82" y="36"/>
                  </a:cubicBezTo>
                  <a:lnTo>
                    <a:pt x="47" y="71"/>
                  </a:lnTo>
                  <a:close/>
                  <a:moveTo>
                    <a:pt x="72" y="79"/>
                  </a:moveTo>
                  <a:cubicBezTo>
                    <a:pt x="80" y="79"/>
                    <a:pt x="80" y="79"/>
                    <a:pt x="80" y="79"/>
                  </a:cubicBezTo>
                  <a:cubicBezTo>
                    <a:pt x="80" y="71"/>
                    <a:pt x="80" y="71"/>
                    <a:pt x="80" y="71"/>
                  </a:cubicBezTo>
                  <a:cubicBezTo>
                    <a:pt x="72" y="71"/>
                    <a:pt x="72" y="71"/>
                    <a:pt x="72" y="71"/>
                  </a:cubicBezTo>
                  <a:lnTo>
                    <a:pt x="72" y="79"/>
                  </a:lnTo>
                  <a:close/>
                  <a:moveTo>
                    <a:pt x="85" y="79"/>
                  </a:moveTo>
                  <a:cubicBezTo>
                    <a:pt x="93" y="79"/>
                    <a:pt x="93" y="79"/>
                    <a:pt x="93" y="79"/>
                  </a:cubicBezTo>
                  <a:cubicBezTo>
                    <a:pt x="93" y="71"/>
                    <a:pt x="93" y="71"/>
                    <a:pt x="93" y="71"/>
                  </a:cubicBezTo>
                  <a:cubicBezTo>
                    <a:pt x="85" y="71"/>
                    <a:pt x="85" y="71"/>
                    <a:pt x="85" y="71"/>
                  </a:cubicBezTo>
                  <a:lnTo>
                    <a:pt x="85" y="79"/>
                  </a:lnTo>
                  <a:close/>
                  <a:moveTo>
                    <a:pt x="72" y="91"/>
                  </a:moveTo>
                  <a:cubicBezTo>
                    <a:pt x="80" y="91"/>
                    <a:pt x="80" y="91"/>
                    <a:pt x="80" y="91"/>
                  </a:cubicBezTo>
                  <a:cubicBezTo>
                    <a:pt x="80" y="83"/>
                    <a:pt x="80" y="83"/>
                    <a:pt x="80" y="83"/>
                  </a:cubicBezTo>
                  <a:cubicBezTo>
                    <a:pt x="72" y="83"/>
                    <a:pt x="72" y="83"/>
                    <a:pt x="72" y="83"/>
                  </a:cubicBezTo>
                  <a:lnTo>
                    <a:pt x="72" y="91"/>
                  </a:lnTo>
                  <a:close/>
                  <a:moveTo>
                    <a:pt x="85" y="91"/>
                  </a:moveTo>
                  <a:cubicBezTo>
                    <a:pt x="93" y="91"/>
                    <a:pt x="93" y="91"/>
                    <a:pt x="93" y="91"/>
                  </a:cubicBezTo>
                  <a:cubicBezTo>
                    <a:pt x="93" y="83"/>
                    <a:pt x="93" y="83"/>
                    <a:pt x="93" y="83"/>
                  </a:cubicBezTo>
                  <a:cubicBezTo>
                    <a:pt x="85" y="83"/>
                    <a:pt x="85" y="83"/>
                    <a:pt x="85" y="83"/>
                  </a:cubicBezTo>
                  <a:lnTo>
                    <a:pt x="85" y="91"/>
                  </a:lnTo>
                  <a:close/>
                </a:path>
              </a:pathLst>
            </a:custGeom>
            <a:solidFill>
              <a:srgbClr val="A6CE3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6">
              <a:extLst>
                <a:ext uri="{FF2B5EF4-FFF2-40B4-BE49-F238E27FC236}">
                  <a16:creationId xmlns:a16="http://schemas.microsoft.com/office/drawing/2014/main" id="{20A800E9-26FC-44D8-B179-B8BF177BA2A7}"/>
                </a:ext>
              </a:extLst>
            </p:cNvPr>
            <p:cNvSpPr>
              <a:spLocks noEditPoints="1"/>
            </p:cNvSpPr>
            <p:nvPr/>
          </p:nvSpPr>
          <p:spPr bwMode="auto">
            <a:xfrm>
              <a:off x="6564313" y="4540250"/>
              <a:ext cx="1516063" cy="461962"/>
            </a:xfrm>
            <a:custGeom>
              <a:avLst/>
              <a:gdLst>
                <a:gd name="T0" fmla="*/ 189 w 388"/>
                <a:gd name="T1" fmla="*/ 15 h 117"/>
                <a:gd name="T2" fmla="*/ 198 w 388"/>
                <a:gd name="T3" fmla="*/ 25 h 117"/>
                <a:gd name="T4" fmla="*/ 130 w 388"/>
                <a:gd name="T5" fmla="*/ 23 h 117"/>
                <a:gd name="T6" fmla="*/ 133 w 388"/>
                <a:gd name="T7" fmla="*/ 15 h 117"/>
                <a:gd name="T8" fmla="*/ 137 w 388"/>
                <a:gd name="T9" fmla="*/ 42 h 117"/>
                <a:gd name="T10" fmla="*/ 133 w 388"/>
                <a:gd name="T11" fmla="*/ 50 h 117"/>
                <a:gd name="T12" fmla="*/ 167 w 388"/>
                <a:gd name="T13" fmla="*/ 23 h 117"/>
                <a:gd name="T14" fmla="*/ 152 w 388"/>
                <a:gd name="T15" fmla="*/ 15 h 117"/>
                <a:gd name="T16" fmla="*/ 174 w 388"/>
                <a:gd name="T17" fmla="*/ 49 h 117"/>
                <a:gd name="T18" fmla="*/ 102 w 388"/>
                <a:gd name="T19" fmla="*/ 15 h 117"/>
                <a:gd name="T20" fmla="*/ 93 w 388"/>
                <a:gd name="T21" fmla="*/ 25 h 117"/>
                <a:gd name="T22" fmla="*/ 113 w 388"/>
                <a:gd name="T23" fmla="*/ 28 h 117"/>
                <a:gd name="T24" fmla="*/ 72 w 388"/>
                <a:gd name="T25" fmla="*/ 19 h 117"/>
                <a:gd name="T26" fmla="*/ 54 w 388"/>
                <a:gd name="T27" fmla="*/ 32 h 117"/>
                <a:gd name="T28" fmla="*/ 60 w 388"/>
                <a:gd name="T29" fmla="*/ 42 h 117"/>
                <a:gd name="T30" fmla="*/ 312 w 388"/>
                <a:gd name="T31" fmla="*/ 7 h 117"/>
                <a:gd name="T32" fmla="*/ 21 w 388"/>
                <a:gd name="T33" fmla="*/ 50 h 117"/>
                <a:gd name="T34" fmla="*/ 14 w 388"/>
                <a:gd name="T35" fmla="*/ 39 h 117"/>
                <a:gd name="T36" fmla="*/ 38 w 388"/>
                <a:gd name="T37" fmla="*/ 20 h 117"/>
                <a:gd name="T38" fmla="*/ 318 w 388"/>
                <a:gd name="T39" fmla="*/ 33 h 117"/>
                <a:gd name="T40" fmla="*/ 335 w 388"/>
                <a:gd name="T41" fmla="*/ 15 h 117"/>
                <a:gd name="T42" fmla="*/ 330 w 388"/>
                <a:gd name="T43" fmla="*/ 25 h 117"/>
                <a:gd name="T44" fmla="*/ 260 w 388"/>
                <a:gd name="T45" fmla="*/ 24 h 117"/>
                <a:gd name="T46" fmla="*/ 240 w 388"/>
                <a:gd name="T47" fmla="*/ 32 h 117"/>
                <a:gd name="T48" fmla="*/ 261 w 388"/>
                <a:gd name="T49" fmla="*/ 37 h 117"/>
                <a:gd name="T50" fmla="*/ 281 w 388"/>
                <a:gd name="T51" fmla="*/ 47 h 117"/>
                <a:gd name="T52" fmla="*/ 290 w 388"/>
                <a:gd name="T53" fmla="*/ 41 h 117"/>
                <a:gd name="T54" fmla="*/ 278 w 388"/>
                <a:gd name="T55" fmla="*/ 7 h 117"/>
                <a:gd name="T56" fmla="*/ 225 w 388"/>
                <a:gd name="T57" fmla="*/ 45 h 117"/>
                <a:gd name="T58" fmla="*/ 219 w 388"/>
                <a:gd name="T59" fmla="*/ 42 h 117"/>
                <a:gd name="T60" fmla="*/ 215 w 388"/>
                <a:gd name="T61" fmla="*/ 50 h 117"/>
                <a:gd name="T62" fmla="*/ 367 w 388"/>
                <a:gd name="T63" fmla="*/ 15 h 117"/>
                <a:gd name="T64" fmla="*/ 376 w 388"/>
                <a:gd name="T65" fmla="*/ 24 h 117"/>
                <a:gd name="T66" fmla="*/ 355 w 388"/>
                <a:gd name="T67" fmla="*/ 97 h 117"/>
                <a:gd name="T68" fmla="*/ 366 w 388"/>
                <a:gd name="T69" fmla="*/ 85 h 117"/>
                <a:gd name="T70" fmla="*/ 28 w 388"/>
                <a:gd name="T71" fmla="*/ 85 h 117"/>
                <a:gd name="T72" fmla="*/ 328 w 388"/>
                <a:gd name="T73" fmla="*/ 103 h 117"/>
                <a:gd name="T74" fmla="*/ 328 w 388"/>
                <a:gd name="T75" fmla="*/ 95 h 117"/>
                <a:gd name="T76" fmla="*/ 5 w 388"/>
                <a:gd name="T77" fmla="*/ 91 h 117"/>
                <a:gd name="T78" fmla="*/ 9 w 388"/>
                <a:gd name="T79" fmla="*/ 106 h 117"/>
                <a:gd name="T80" fmla="*/ 342 w 388"/>
                <a:gd name="T81" fmla="*/ 85 h 117"/>
                <a:gd name="T82" fmla="*/ 342 w 388"/>
                <a:gd name="T83" fmla="*/ 90 h 117"/>
                <a:gd name="T84" fmla="*/ 90 w 388"/>
                <a:gd name="T85" fmla="*/ 103 h 117"/>
                <a:gd name="T86" fmla="*/ 107 w 388"/>
                <a:gd name="T87" fmla="*/ 97 h 117"/>
                <a:gd name="T88" fmla="*/ 142 w 388"/>
                <a:gd name="T89" fmla="*/ 106 h 117"/>
                <a:gd name="T90" fmla="*/ 134 w 388"/>
                <a:gd name="T91" fmla="*/ 95 h 117"/>
                <a:gd name="T92" fmla="*/ 217 w 388"/>
                <a:gd name="T93" fmla="*/ 108 h 117"/>
                <a:gd name="T94" fmla="*/ 183 w 388"/>
                <a:gd name="T95" fmla="*/ 105 h 117"/>
                <a:gd name="T96" fmla="*/ 176 w 388"/>
                <a:gd name="T97" fmla="*/ 80 h 117"/>
                <a:gd name="T98" fmla="*/ 187 w 388"/>
                <a:gd name="T99" fmla="*/ 107 h 117"/>
                <a:gd name="T100" fmla="*/ 257 w 388"/>
                <a:gd name="T101" fmla="*/ 86 h 117"/>
                <a:gd name="T102" fmla="*/ 247 w 388"/>
                <a:gd name="T103" fmla="*/ 88 h 117"/>
                <a:gd name="T104" fmla="*/ 192 w 388"/>
                <a:gd name="T105" fmla="*/ 97 h 117"/>
                <a:gd name="T106" fmla="*/ 203 w 388"/>
                <a:gd name="T107" fmla="*/ 85 h 117"/>
                <a:gd name="T108" fmla="*/ 284 w 388"/>
                <a:gd name="T109" fmla="*/ 75 h 117"/>
                <a:gd name="T110" fmla="*/ 298 w 388"/>
                <a:gd name="T111" fmla="*/ 108 h 117"/>
                <a:gd name="T112" fmla="*/ 42 w 388"/>
                <a:gd name="T113" fmla="*/ 90 h 117"/>
                <a:gd name="T114" fmla="*/ 56 w 388"/>
                <a:gd name="T115" fmla="*/ 95 h 117"/>
                <a:gd name="T116" fmla="*/ 77 w 388"/>
                <a:gd name="T117" fmla="*/ 108 h 117"/>
                <a:gd name="T118" fmla="*/ 119 w 388"/>
                <a:gd name="T119" fmla="*/ 108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388" h="117">
                  <a:moveTo>
                    <a:pt x="198" y="25"/>
                  </a:moveTo>
                  <a:cubicBezTo>
                    <a:pt x="199" y="15"/>
                    <a:pt x="199" y="15"/>
                    <a:pt x="199" y="15"/>
                  </a:cubicBezTo>
                  <a:cubicBezTo>
                    <a:pt x="199" y="15"/>
                    <a:pt x="199" y="15"/>
                    <a:pt x="198" y="15"/>
                  </a:cubicBezTo>
                  <a:cubicBezTo>
                    <a:pt x="197" y="15"/>
                    <a:pt x="197" y="15"/>
                    <a:pt x="196" y="15"/>
                  </a:cubicBezTo>
                  <a:cubicBezTo>
                    <a:pt x="195" y="15"/>
                    <a:pt x="194" y="15"/>
                    <a:pt x="192" y="16"/>
                  </a:cubicBezTo>
                  <a:cubicBezTo>
                    <a:pt x="191" y="17"/>
                    <a:pt x="190" y="18"/>
                    <a:pt x="189" y="20"/>
                  </a:cubicBezTo>
                  <a:cubicBezTo>
                    <a:pt x="189" y="15"/>
                    <a:pt x="189" y="15"/>
                    <a:pt x="189" y="15"/>
                  </a:cubicBezTo>
                  <a:cubicBezTo>
                    <a:pt x="179" y="15"/>
                    <a:pt x="179" y="15"/>
                    <a:pt x="179" y="15"/>
                  </a:cubicBezTo>
                  <a:cubicBezTo>
                    <a:pt x="179" y="49"/>
                    <a:pt x="179" y="49"/>
                    <a:pt x="179" y="49"/>
                  </a:cubicBezTo>
                  <a:cubicBezTo>
                    <a:pt x="190" y="49"/>
                    <a:pt x="190" y="49"/>
                    <a:pt x="190" y="49"/>
                  </a:cubicBezTo>
                  <a:cubicBezTo>
                    <a:pt x="190" y="27"/>
                    <a:pt x="190" y="27"/>
                    <a:pt x="190" y="27"/>
                  </a:cubicBezTo>
                  <a:cubicBezTo>
                    <a:pt x="190" y="26"/>
                    <a:pt x="191" y="26"/>
                    <a:pt x="191" y="25"/>
                  </a:cubicBezTo>
                  <a:cubicBezTo>
                    <a:pt x="192" y="25"/>
                    <a:pt x="193" y="25"/>
                    <a:pt x="194" y="25"/>
                  </a:cubicBezTo>
                  <a:lnTo>
                    <a:pt x="198" y="25"/>
                  </a:lnTo>
                  <a:close/>
                  <a:moveTo>
                    <a:pt x="144" y="47"/>
                  </a:moveTo>
                  <a:cubicBezTo>
                    <a:pt x="147" y="45"/>
                    <a:pt x="148" y="43"/>
                    <a:pt x="148" y="39"/>
                  </a:cubicBezTo>
                  <a:cubicBezTo>
                    <a:pt x="148" y="36"/>
                    <a:pt x="147" y="34"/>
                    <a:pt x="145" y="33"/>
                  </a:cubicBezTo>
                  <a:cubicBezTo>
                    <a:pt x="143" y="31"/>
                    <a:pt x="140" y="30"/>
                    <a:pt x="136" y="29"/>
                  </a:cubicBezTo>
                  <a:cubicBezTo>
                    <a:pt x="133" y="28"/>
                    <a:pt x="131" y="28"/>
                    <a:pt x="131" y="27"/>
                  </a:cubicBezTo>
                  <a:cubicBezTo>
                    <a:pt x="130" y="27"/>
                    <a:pt x="129" y="26"/>
                    <a:pt x="129" y="25"/>
                  </a:cubicBezTo>
                  <a:cubicBezTo>
                    <a:pt x="129" y="24"/>
                    <a:pt x="130" y="23"/>
                    <a:pt x="130" y="23"/>
                  </a:cubicBezTo>
                  <a:cubicBezTo>
                    <a:pt x="131" y="22"/>
                    <a:pt x="132" y="22"/>
                    <a:pt x="133" y="22"/>
                  </a:cubicBezTo>
                  <a:cubicBezTo>
                    <a:pt x="135" y="22"/>
                    <a:pt x="136" y="22"/>
                    <a:pt x="136" y="23"/>
                  </a:cubicBezTo>
                  <a:cubicBezTo>
                    <a:pt x="137" y="23"/>
                    <a:pt x="137" y="24"/>
                    <a:pt x="137" y="26"/>
                  </a:cubicBezTo>
                  <a:cubicBezTo>
                    <a:pt x="148" y="26"/>
                    <a:pt x="148" y="26"/>
                    <a:pt x="148" y="26"/>
                  </a:cubicBezTo>
                  <a:cubicBezTo>
                    <a:pt x="148" y="26"/>
                    <a:pt x="148" y="26"/>
                    <a:pt x="148" y="26"/>
                  </a:cubicBezTo>
                  <a:cubicBezTo>
                    <a:pt x="148" y="22"/>
                    <a:pt x="147" y="20"/>
                    <a:pt x="144" y="18"/>
                  </a:cubicBezTo>
                  <a:cubicBezTo>
                    <a:pt x="141" y="16"/>
                    <a:pt x="138" y="15"/>
                    <a:pt x="133" y="15"/>
                  </a:cubicBezTo>
                  <a:cubicBezTo>
                    <a:pt x="129" y="15"/>
                    <a:pt x="125" y="16"/>
                    <a:pt x="123" y="18"/>
                  </a:cubicBezTo>
                  <a:cubicBezTo>
                    <a:pt x="120" y="20"/>
                    <a:pt x="119" y="22"/>
                    <a:pt x="119" y="25"/>
                  </a:cubicBezTo>
                  <a:cubicBezTo>
                    <a:pt x="119" y="28"/>
                    <a:pt x="120" y="30"/>
                    <a:pt x="122" y="32"/>
                  </a:cubicBezTo>
                  <a:cubicBezTo>
                    <a:pt x="124" y="34"/>
                    <a:pt x="127" y="35"/>
                    <a:pt x="131" y="36"/>
                  </a:cubicBezTo>
                  <a:cubicBezTo>
                    <a:pt x="134" y="36"/>
                    <a:pt x="135" y="37"/>
                    <a:pt x="136" y="38"/>
                  </a:cubicBezTo>
                  <a:cubicBezTo>
                    <a:pt x="137" y="38"/>
                    <a:pt x="138" y="39"/>
                    <a:pt x="138" y="40"/>
                  </a:cubicBezTo>
                  <a:cubicBezTo>
                    <a:pt x="138" y="41"/>
                    <a:pt x="137" y="42"/>
                    <a:pt x="137" y="42"/>
                  </a:cubicBezTo>
                  <a:cubicBezTo>
                    <a:pt x="136" y="43"/>
                    <a:pt x="135" y="43"/>
                    <a:pt x="133" y="43"/>
                  </a:cubicBezTo>
                  <a:cubicBezTo>
                    <a:pt x="132" y="43"/>
                    <a:pt x="130" y="43"/>
                    <a:pt x="129" y="42"/>
                  </a:cubicBezTo>
                  <a:cubicBezTo>
                    <a:pt x="129" y="41"/>
                    <a:pt x="128" y="40"/>
                    <a:pt x="128" y="38"/>
                  </a:cubicBezTo>
                  <a:cubicBezTo>
                    <a:pt x="118" y="38"/>
                    <a:pt x="118" y="38"/>
                    <a:pt x="118" y="38"/>
                  </a:cubicBezTo>
                  <a:cubicBezTo>
                    <a:pt x="118" y="39"/>
                    <a:pt x="118" y="39"/>
                    <a:pt x="118" y="39"/>
                  </a:cubicBezTo>
                  <a:cubicBezTo>
                    <a:pt x="118" y="42"/>
                    <a:pt x="119" y="44"/>
                    <a:pt x="122" y="46"/>
                  </a:cubicBezTo>
                  <a:cubicBezTo>
                    <a:pt x="125" y="49"/>
                    <a:pt x="129" y="50"/>
                    <a:pt x="133" y="50"/>
                  </a:cubicBezTo>
                  <a:cubicBezTo>
                    <a:pt x="138" y="50"/>
                    <a:pt x="141" y="49"/>
                    <a:pt x="144" y="47"/>
                  </a:cubicBezTo>
                  <a:close/>
                  <a:moveTo>
                    <a:pt x="173" y="41"/>
                  </a:moveTo>
                  <a:cubicBezTo>
                    <a:pt x="172" y="42"/>
                    <a:pt x="172" y="42"/>
                    <a:pt x="171" y="42"/>
                  </a:cubicBezTo>
                  <a:cubicBezTo>
                    <a:pt x="171" y="42"/>
                    <a:pt x="170" y="42"/>
                    <a:pt x="170" y="42"/>
                  </a:cubicBezTo>
                  <a:cubicBezTo>
                    <a:pt x="169" y="42"/>
                    <a:pt x="168" y="41"/>
                    <a:pt x="168" y="41"/>
                  </a:cubicBezTo>
                  <a:cubicBezTo>
                    <a:pt x="167" y="40"/>
                    <a:pt x="167" y="39"/>
                    <a:pt x="167" y="38"/>
                  </a:cubicBezTo>
                  <a:cubicBezTo>
                    <a:pt x="167" y="23"/>
                    <a:pt x="167" y="23"/>
                    <a:pt x="167" y="23"/>
                  </a:cubicBezTo>
                  <a:cubicBezTo>
                    <a:pt x="173" y="23"/>
                    <a:pt x="173" y="23"/>
                    <a:pt x="173" y="23"/>
                  </a:cubicBezTo>
                  <a:cubicBezTo>
                    <a:pt x="173" y="15"/>
                    <a:pt x="173" y="15"/>
                    <a:pt x="173" y="15"/>
                  </a:cubicBezTo>
                  <a:cubicBezTo>
                    <a:pt x="167" y="15"/>
                    <a:pt x="167" y="15"/>
                    <a:pt x="167" y="15"/>
                  </a:cubicBezTo>
                  <a:cubicBezTo>
                    <a:pt x="167" y="7"/>
                    <a:pt x="167" y="7"/>
                    <a:pt x="167" y="7"/>
                  </a:cubicBezTo>
                  <a:cubicBezTo>
                    <a:pt x="156" y="7"/>
                    <a:pt x="156" y="7"/>
                    <a:pt x="156" y="7"/>
                  </a:cubicBezTo>
                  <a:cubicBezTo>
                    <a:pt x="156" y="15"/>
                    <a:pt x="156" y="15"/>
                    <a:pt x="156" y="15"/>
                  </a:cubicBezTo>
                  <a:cubicBezTo>
                    <a:pt x="152" y="15"/>
                    <a:pt x="152" y="15"/>
                    <a:pt x="152" y="15"/>
                  </a:cubicBezTo>
                  <a:cubicBezTo>
                    <a:pt x="152" y="23"/>
                    <a:pt x="152" y="23"/>
                    <a:pt x="152" y="23"/>
                  </a:cubicBezTo>
                  <a:cubicBezTo>
                    <a:pt x="156" y="23"/>
                    <a:pt x="156" y="23"/>
                    <a:pt x="156" y="23"/>
                  </a:cubicBezTo>
                  <a:cubicBezTo>
                    <a:pt x="156" y="38"/>
                    <a:pt x="156" y="38"/>
                    <a:pt x="156" y="38"/>
                  </a:cubicBezTo>
                  <a:cubicBezTo>
                    <a:pt x="156" y="42"/>
                    <a:pt x="157" y="45"/>
                    <a:pt x="159" y="47"/>
                  </a:cubicBezTo>
                  <a:cubicBezTo>
                    <a:pt x="161" y="49"/>
                    <a:pt x="164" y="50"/>
                    <a:pt x="167" y="50"/>
                  </a:cubicBezTo>
                  <a:cubicBezTo>
                    <a:pt x="168" y="50"/>
                    <a:pt x="169" y="50"/>
                    <a:pt x="170" y="50"/>
                  </a:cubicBezTo>
                  <a:cubicBezTo>
                    <a:pt x="171" y="50"/>
                    <a:pt x="172" y="50"/>
                    <a:pt x="174" y="49"/>
                  </a:cubicBezTo>
                  <a:lnTo>
                    <a:pt x="173" y="41"/>
                  </a:lnTo>
                  <a:close/>
                  <a:moveTo>
                    <a:pt x="312" y="15"/>
                  </a:moveTo>
                  <a:cubicBezTo>
                    <a:pt x="301" y="15"/>
                    <a:pt x="301" y="15"/>
                    <a:pt x="301" y="15"/>
                  </a:cubicBezTo>
                  <a:cubicBezTo>
                    <a:pt x="301" y="49"/>
                    <a:pt x="301" y="49"/>
                    <a:pt x="301" y="49"/>
                  </a:cubicBezTo>
                  <a:cubicBezTo>
                    <a:pt x="312" y="49"/>
                    <a:pt x="312" y="49"/>
                    <a:pt x="312" y="49"/>
                  </a:cubicBezTo>
                  <a:lnTo>
                    <a:pt x="312" y="15"/>
                  </a:lnTo>
                  <a:close/>
                  <a:moveTo>
                    <a:pt x="102" y="15"/>
                  </a:moveTo>
                  <a:cubicBezTo>
                    <a:pt x="100" y="15"/>
                    <a:pt x="98" y="15"/>
                    <a:pt x="97" y="16"/>
                  </a:cubicBezTo>
                  <a:cubicBezTo>
                    <a:pt x="95" y="17"/>
                    <a:pt x="94" y="18"/>
                    <a:pt x="93" y="20"/>
                  </a:cubicBezTo>
                  <a:cubicBezTo>
                    <a:pt x="92" y="15"/>
                    <a:pt x="92" y="15"/>
                    <a:pt x="92" y="15"/>
                  </a:cubicBezTo>
                  <a:cubicBezTo>
                    <a:pt x="82" y="15"/>
                    <a:pt x="82" y="15"/>
                    <a:pt x="82" y="15"/>
                  </a:cubicBezTo>
                  <a:cubicBezTo>
                    <a:pt x="82" y="49"/>
                    <a:pt x="82" y="49"/>
                    <a:pt x="82" y="49"/>
                  </a:cubicBezTo>
                  <a:cubicBezTo>
                    <a:pt x="93" y="49"/>
                    <a:pt x="93" y="49"/>
                    <a:pt x="93" y="49"/>
                  </a:cubicBezTo>
                  <a:cubicBezTo>
                    <a:pt x="93" y="25"/>
                    <a:pt x="93" y="25"/>
                    <a:pt x="93" y="25"/>
                  </a:cubicBezTo>
                  <a:cubicBezTo>
                    <a:pt x="93" y="24"/>
                    <a:pt x="94" y="24"/>
                    <a:pt x="95" y="23"/>
                  </a:cubicBezTo>
                  <a:cubicBezTo>
                    <a:pt x="96" y="23"/>
                    <a:pt x="96" y="23"/>
                    <a:pt x="97" y="23"/>
                  </a:cubicBezTo>
                  <a:cubicBezTo>
                    <a:pt x="99" y="23"/>
                    <a:pt x="100" y="23"/>
                    <a:pt x="101" y="24"/>
                  </a:cubicBezTo>
                  <a:cubicBezTo>
                    <a:pt x="102" y="25"/>
                    <a:pt x="102" y="26"/>
                    <a:pt x="102" y="28"/>
                  </a:cubicBezTo>
                  <a:cubicBezTo>
                    <a:pt x="102" y="49"/>
                    <a:pt x="102" y="49"/>
                    <a:pt x="102" y="49"/>
                  </a:cubicBezTo>
                  <a:cubicBezTo>
                    <a:pt x="113" y="49"/>
                    <a:pt x="113" y="49"/>
                    <a:pt x="113" y="49"/>
                  </a:cubicBezTo>
                  <a:cubicBezTo>
                    <a:pt x="113" y="28"/>
                    <a:pt x="113" y="28"/>
                    <a:pt x="113" y="28"/>
                  </a:cubicBezTo>
                  <a:cubicBezTo>
                    <a:pt x="113" y="23"/>
                    <a:pt x="112" y="20"/>
                    <a:pt x="110" y="18"/>
                  </a:cubicBezTo>
                  <a:cubicBezTo>
                    <a:pt x="108" y="16"/>
                    <a:pt x="106" y="15"/>
                    <a:pt x="102" y="15"/>
                  </a:cubicBezTo>
                  <a:close/>
                  <a:moveTo>
                    <a:pt x="60" y="50"/>
                  </a:moveTo>
                  <a:cubicBezTo>
                    <a:pt x="65" y="50"/>
                    <a:pt x="69" y="48"/>
                    <a:pt x="72" y="45"/>
                  </a:cubicBezTo>
                  <a:cubicBezTo>
                    <a:pt x="75" y="42"/>
                    <a:pt x="76" y="38"/>
                    <a:pt x="76" y="33"/>
                  </a:cubicBezTo>
                  <a:cubicBezTo>
                    <a:pt x="76" y="32"/>
                    <a:pt x="76" y="32"/>
                    <a:pt x="76" y="32"/>
                  </a:cubicBezTo>
                  <a:cubicBezTo>
                    <a:pt x="76" y="27"/>
                    <a:pt x="75" y="23"/>
                    <a:pt x="72" y="19"/>
                  </a:cubicBezTo>
                  <a:cubicBezTo>
                    <a:pt x="69" y="16"/>
                    <a:pt x="65" y="15"/>
                    <a:pt x="60" y="15"/>
                  </a:cubicBezTo>
                  <a:cubicBezTo>
                    <a:pt x="55" y="15"/>
                    <a:pt x="51" y="16"/>
                    <a:pt x="48" y="19"/>
                  </a:cubicBezTo>
                  <a:cubicBezTo>
                    <a:pt x="45" y="23"/>
                    <a:pt x="43" y="27"/>
                    <a:pt x="43" y="32"/>
                  </a:cubicBezTo>
                  <a:cubicBezTo>
                    <a:pt x="43" y="33"/>
                    <a:pt x="43" y="33"/>
                    <a:pt x="43" y="33"/>
                  </a:cubicBezTo>
                  <a:cubicBezTo>
                    <a:pt x="43" y="38"/>
                    <a:pt x="45" y="42"/>
                    <a:pt x="48" y="45"/>
                  </a:cubicBezTo>
                  <a:cubicBezTo>
                    <a:pt x="51" y="48"/>
                    <a:pt x="55" y="50"/>
                    <a:pt x="60" y="50"/>
                  </a:cubicBezTo>
                  <a:close/>
                  <a:moveTo>
                    <a:pt x="54" y="32"/>
                  </a:moveTo>
                  <a:cubicBezTo>
                    <a:pt x="54" y="29"/>
                    <a:pt x="54" y="27"/>
                    <a:pt x="55" y="25"/>
                  </a:cubicBezTo>
                  <a:cubicBezTo>
                    <a:pt x="56" y="24"/>
                    <a:pt x="58" y="23"/>
                    <a:pt x="60" y="23"/>
                  </a:cubicBezTo>
                  <a:cubicBezTo>
                    <a:pt x="62" y="23"/>
                    <a:pt x="64" y="24"/>
                    <a:pt x="64" y="25"/>
                  </a:cubicBezTo>
                  <a:cubicBezTo>
                    <a:pt x="65" y="27"/>
                    <a:pt x="66" y="29"/>
                    <a:pt x="66" y="32"/>
                  </a:cubicBezTo>
                  <a:cubicBezTo>
                    <a:pt x="66" y="33"/>
                    <a:pt x="66" y="33"/>
                    <a:pt x="66" y="33"/>
                  </a:cubicBezTo>
                  <a:cubicBezTo>
                    <a:pt x="66" y="35"/>
                    <a:pt x="65" y="38"/>
                    <a:pt x="64" y="39"/>
                  </a:cubicBezTo>
                  <a:cubicBezTo>
                    <a:pt x="64" y="41"/>
                    <a:pt x="62" y="42"/>
                    <a:pt x="60" y="42"/>
                  </a:cubicBezTo>
                  <a:cubicBezTo>
                    <a:pt x="58" y="42"/>
                    <a:pt x="56" y="41"/>
                    <a:pt x="55" y="39"/>
                  </a:cubicBezTo>
                  <a:cubicBezTo>
                    <a:pt x="54" y="38"/>
                    <a:pt x="54" y="35"/>
                    <a:pt x="54" y="33"/>
                  </a:cubicBezTo>
                  <a:lnTo>
                    <a:pt x="54" y="32"/>
                  </a:lnTo>
                  <a:close/>
                  <a:moveTo>
                    <a:pt x="312" y="0"/>
                  </a:moveTo>
                  <a:cubicBezTo>
                    <a:pt x="301" y="0"/>
                    <a:pt x="301" y="0"/>
                    <a:pt x="301" y="0"/>
                  </a:cubicBezTo>
                  <a:cubicBezTo>
                    <a:pt x="301" y="7"/>
                    <a:pt x="301" y="7"/>
                    <a:pt x="301" y="7"/>
                  </a:cubicBezTo>
                  <a:cubicBezTo>
                    <a:pt x="312" y="7"/>
                    <a:pt x="312" y="7"/>
                    <a:pt x="312" y="7"/>
                  </a:cubicBezTo>
                  <a:lnTo>
                    <a:pt x="312" y="0"/>
                  </a:lnTo>
                  <a:close/>
                  <a:moveTo>
                    <a:pt x="20" y="3"/>
                  </a:moveTo>
                  <a:cubicBezTo>
                    <a:pt x="14" y="3"/>
                    <a:pt x="10" y="5"/>
                    <a:pt x="7" y="8"/>
                  </a:cubicBezTo>
                  <a:cubicBezTo>
                    <a:pt x="3" y="12"/>
                    <a:pt x="1" y="16"/>
                    <a:pt x="1" y="22"/>
                  </a:cubicBezTo>
                  <a:cubicBezTo>
                    <a:pt x="1" y="31"/>
                    <a:pt x="1" y="31"/>
                    <a:pt x="1" y="31"/>
                  </a:cubicBezTo>
                  <a:cubicBezTo>
                    <a:pt x="1" y="37"/>
                    <a:pt x="3" y="41"/>
                    <a:pt x="7" y="45"/>
                  </a:cubicBezTo>
                  <a:cubicBezTo>
                    <a:pt x="10" y="48"/>
                    <a:pt x="15" y="50"/>
                    <a:pt x="21" y="50"/>
                  </a:cubicBezTo>
                  <a:cubicBezTo>
                    <a:pt x="26" y="50"/>
                    <a:pt x="31" y="49"/>
                    <a:pt x="34" y="46"/>
                  </a:cubicBezTo>
                  <a:cubicBezTo>
                    <a:pt x="37" y="43"/>
                    <a:pt x="38" y="39"/>
                    <a:pt x="38" y="33"/>
                  </a:cubicBezTo>
                  <a:cubicBezTo>
                    <a:pt x="38" y="33"/>
                    <a:pt x="38" y="33"/>
                    <a:pt x="38" y="33"/>
                  </a:cubicBezTo>
                  <a:cubicBezTo>
                    <a:pt x="28" y="33"/>
                    <a:pt x="28" y="33"/>
                    <a:pt x="28" y="33"/>
                  </a:cubicBezTo>
                  <a:cubicBezTo>
                    <a:pt x="28" y="36"/>
                    <a:pt x="27" y="38"/>
                    <a:pt x="26" y="40"/>
                  </a:cubicBezTo>
                  <a:cubicBezTo>
                    <a:pt x="25" y="41"/>
                    <a:pt x="23" y="42"/>
                    <a:pt x="21" y="42"/>
                  </a:cubicBezTo>
                  <a:cubicBezTo>
                    <a:pt x="18" y="42"/>
                    <a:pt x="16" y="41"/>
                    <a:pt x="14" y="39"/>
                  </a:cubicBezTo>
                  <a:cubicBezTo>
                    <a:pt x="13" y="37"/>
                    <a:pt x="12" y="34"/>
                    <a:pt x="12" y="31"/>
                  </a:cubicBezTo>
                  <a:cubicBezTo>
                    <a:pt x="12" y="22"/>
                    <a:pt x="12" y="22"/>
                    <a:pt x="12" y="22"/>
                  </a:cubicBezTo>
                  <a:cubicBezTo>
                    <a:pt x="12" y="18"/>
                    <a:pt x="13" y="16"/>
                    <a:pt x="14" y="14"/>
                  </a:cubicBezTo>
                  <a:cubicBezTo>
                    <a:pt x="16" y="12"/>
                    <a:pt x="18" y="11"/>
                    <a:pt x="20" y="11"/>
                  </a:cubicBezTo>
                  <a:cubicBezTo>
                    <a:pt x="23" y="11"/>
                    <a:pt x="25" y="12"/>
                    <a:pt x="26" y="13"/>
                  </a:cubicBezTo>
                  <a:cubicBezTo>
                    <a:pt x="27" y="15"/>
                    <a:pt x="28" y="17"/>
                    <a:pt x="28" y="20"/>
                  </a:cubicBezTo>
                  <a:cubicBezTo>
                    <a:pt x="38" y="20"/>
                    <a:pt x="38" y="20"/>
                    <a:pt x="38" y="20"/>
                  </a:cubicBezTo>
                  <a:cubicBezTo>
                    <a:pt x="38" y="20"/>
                    <a:pt x="38" y="20"/>
                    <a:pt x="38" y="20"/>
                  </a:cubicBezTo>
                  <a:cubicBezTo>
                    <a:pt x="38" y="14"/>
                    <a:pt x="36" y="10"/>
                    <a:pt x="33" y="7"/>
                  </a:cubicBezTo>
                  <a:cubicBezTo>
                    <a:pt x="30" y="4"/>
                    <a:pt x="26" y="3"/>
                    <a:pt x="20" y="3"/>
                  </a:cubicBezTo>
                  <a:close/>
                  <a:moveTo>
                    <a:pt x="335" y="15"/>
                  </a:moveTo>
                  <a:cubicBezTo>
                    <a:pt x="330" y="15"/>
                    <a:pt x="326" y="16"/>
                    <a:pt x="323" y="19"/>
                  </a:cubicBezTo>
                  <a:cubicBezTo>
                    <a:pt x="320" y="23"/>
                    <a:pt x="318" y="27"/>
                    <a:pt x="318" y="32"/>
                  </a:cubicBezTo>
                  <a:cubicBezTo>
                    <a:pt x="318" y="33"/>
                    <a:pt x="318" y="33"/>
                    <a:pt x="318" y="33"/>
                  </a:cubicBezTo>
                  <a:cubicBezTo>
                    <a:pt x="318" y="38"/>
                    <a:pt x="320" y="42"/>
                    <a:pt x="323" y="45"/>
                  </a:cubicBezTo>
                  <a:cubicBezTo>
                    <a:pt x="326" y="48"/>
                    <a:pt x="330" y="50"/>
                    <a:pt x="335" y="50"/>
                  </a:cubicBezTo>
                  <a:cubicBezTo>
                    <a:pt x="340" y="50"/>
                    <a:pt x="344" y="48"/>
                    <a:pt x="347" y="45"/>
                  </a:cubicBezTo>
                  <a:cubicBezTo>
                    <a:pt x="350" y="42"/>
                    <a:pt x="351" y="38"/>
                    <a:pt x="351" y="33"/>
                  </a:cubicBezTo>
                  <a:cubicBezTo>
                    <a:pt x="351" y="32"/>
                    <a:pt x="351" y="32"/>
                    <a:pt x="351" y="32"/>
                  </a:cubicBezTo>
                  <a:cubicBezTo>
                    <a:pt x="351" y="27"/>
                    <a:pt x="350" y="23"/>
                    <a:pt x="347" y="19"/>
                  </a:cubicBezTo>
                  <a:cubicBezTo>
                    <a:pt x="344" y="16"/>
                    <a:pt x="340" y="15"/>
                    <a:pt x="335" y="15"/>
                  </a:cubicBezTo>
                  <a:close/>
                  <a:moveTo>
                    <a:pt x="341" y="33"/>
                  </a:moveTo>
                  <a:cubicBezTo>
                    <a:pt x="341" y="35"/>
                    <a:pt x="340" y="38"/>
                    <a:pt x="340" y="39"/>
                  </a:cubicBezTo>
                  <a:cubicBezTo>
                    <a:pt x="339" y="41"/>
                    <a:pt x="337" y="42"/>
                    <a:pt x="335" y="42"/>
                  </a:cubicBezTo>
                  <a:cubicBezTo>
                    <a:pt x="333" y="42"/>
                    <a:pt x="331" y="41"/>
                    <a:pt x="330" y="39"/>
                  </a:cubicBezTo>
                  <a:cubicBezTo>
                    <a:pt x="330" y="38"/>
                    <a:pt x="329" y="35"/>
                    <a:pt x="329" y="33"/>
                  </a:cubicBezTo>
                  <a:cubicBezTo>
                    <a:pt x="329" y="32"/>
                    <a:pt x="329" y="32"/>
                    <a:pt x="329" y="32"/>
                  </a:cubicBezTo>
                  <a:cubicBezTo>
                    <a:pt x="329" y="29"/>
                    <a:pt x="330" y="27"/>
                    <a:pt x="330" y="25"/>
                  </a:cubicBezTo>
                  <a:cubicBezTo>
                    <a:pt x="331" y="24"/>
                    <a:pt x="333" y="23"/>
                    <a:pt x="335" y="23"/>
                  </a:cubicBezTo>
                  <a:cubicBezTo>
                    <a:pt x="337" y="23"/>
                    <a:pt x="339" y="24"/>
                    <a:pt x="340" y="25"/>
                  </a:cubicBezTo>
                  <a:cubicBezTo>
                    <a:pt x="340" y="27"/>
                    <a:pt x="341" y="29"/>
                    <a:pt x="341" y="32"/>
                  </a:cubicBezTo>
                  <a:lnTo>
                    <a:pt x="341" y="33"/>
                  </a:lnTo>
                  <a:close/>
                  <a:moveTo>
                    <a:pt x="252" y="25"/>
                  </a:moveTo>
                  <a:cubicBezTo>
                    <a:pt x="253" y="24"/>
                    <a:pt x="254" y="23"/>
                    <a:pt x="256" y="23"/>
                  </a:cubicBezTo>
                  <a:cubicBezTo>
                    <a:pt x="258" y="23"/>
                    <a:pt x="259" y="23"/>
                    <a:pt x="260" y="24"/>
                  </a:cubicBezTo>
                  <a:cubicBezTo>
                    <a:pt x="260" y="25"/>
                    <a:pt x="261" y="27"/>
                    <a:pt x="261" y="28"/>
                  </a:cubicBezTo>
                  <a:cubicBezTo>
                    <a:pt x="270" y="28"/>
                    <a:pt x="270" y="28"/>
                    <a:pt x="270" y="28"/>
                  </a:cubicBezTo>
                  <a:cubicBezTo>
                    <a:pt x="270" y="28"/>
                    <a:pt x="270" y="28"/>
                    <a:pt x="270" y="28"/>
                  </a:cubicBezTo>
                  <a:cubicBezTo>
                    <a:pt x="271" y="24"/>
                    <a:pt x="269" y="21"/>
                    <a:pt x="267" y="18"/>
                  </a:cubicBezTo>
                  <a:cubicBezTo>
                    <a:pt x="264" y="16"/>
                    <a:pt x="261" y="15"/>
                    <a:pt x="256" y="15"/>
                  </a:cubicBezTo>
                  <a:cubicBezTo>
                    <a:pt x="251" y="15"/>
                    <a:pt x="247" y="16"/>
                    <a:pt x="244" y="19"/>
                  </a:cubicBezTo>
                  <a:cubicBezTo>
                    <a:pt x="242" y="23"/>
                    <a:pt x="240" y="27"/>
                    <a:pt x="240" y="32"/>
                  </a:cubicBezTo>
                  <a:cubicBezTo>
                    <a:pt x="240" y="33"/>
                    <a:pt x="240" y="33"/>
                    <a:pt x="240" y="33"/>
                  </a:cubicBezTo>
                  <a:cubicBezTo>
                    <a:pt x="240" y="38"/>
                    <a:pt x="242" y="42"/>
                    <a:pt x="244" y="45"/>
                  </a:cubicBezTo>
                  <a:cubicBezTo>
                    <a:pt x="247" y="48"/>
                    <a:pt x="251" y="50"/>
                    <a:pt x="256" y="50"/>
                  </a:cubicBezTo>
                  <a:cubicBezTo>
                    <a:pt x="261" y="50"/>
                    <a:pt x="264" y="49"/>
                    <a:pt x="267" y="47"/>
                  </a:cubicBezTo>
                  <a:cubicBezTo>
                    <a:pt x="269" y="44"/>
                    <a:pt x="271" y="41"/>
                    <a:pt x="270" y="37"/>
                  </a:cubicBezTo>
                  <a:cubicBezTo>
                    <a:pt x="270" y="37"/>
                    <a:pt x="270" y="37"/>
                    <a:pt x="270" y="37"/>
                  </a:cubicBezTo>
                  <a:cubicBezTo>
                    <a:pt x="261" y="37"/>
                    <a:pt x="261" y="37"/>
                    <a:pt x="261" y="37"/>
                  </a:cubicBezTo>
                  <a:cubicBezTo>
                    <a:pt x="261" y="39"/>
                    <a:pt x="260" y="40"/>
                    <a:pt x="260" y="41"/>
                  </a:cubicBezTo>
                  <a:cubicBezTo>
                    <a:pt x="259" y="41"/>
                    <a:pt x="258" y="42"/>
                    <a:pt x="256" y="42"/>
                  </a:cubicBezTo>
                  <a:cubicBezTo>
                    <a:pt x="254" y="42"/>
                    <a:pt x="253" y="41"/>
                    <a:pt x="252" y="39"/>
                  </a:cubicBezTo>
                  <a:cubicBezTo>
                    <a:pt x="251" y="38"/>
                    <a:pt x="251" y="36"/>
                    <a:pt x="251" y="33"/>
                  </a:cubicBezTo>
                  <a:cubicBezTo>
                    <a:pt x="251" y="32"/>
                    <a:pt x="251" y="32"/>
                    <a:pt x="251" y="32"/>
                  </a:cubicBezTo>
                  <a:cubicBezTo>
                    <a:pt x="251" y="29"/>
                    <a:pt x="251" y="27"/>
                    <a:pt x="252" y="25"/>
                  </a:cubicBezTo>
                  <a:close/>
                  <a:moveTo>
                    <a:pt x="281" y="47"/>
                  </a:moveTo>
                  <a:cubicBezTo>
                    <a:pt x="283" y="49"/>
                    <a:pt x="285" y="50"/>
                    <a:pt x="289" y="50"/>
                  </a:cubicBezTo>
                  <a:cubicBezTo>
                    <a:pt x="290" y="50"/>
                    <a:pt x="291" y="50"/>
                    <a:pt x="292" y="50"/>
                  </a:cubicBezTo>
                  <a:cubicBezTo>
                    <a:pt x="293" y="50"/>
                    <a:pt x="294" y="50"/>
                    <a:pt x="295" y="49"/>
                  </a:cubicBezTo>
                  <a:cubicBezTo>
                    <a:pt x="295" y="41"/>
                    <a:pt x="295" y="41"/>
                    <a:pt x="295" y="41"/>
                  </a:cubicBezTo>
                  <a:cubicBezTo>
                    <a:pt x="294" y="42"/>
                    <a:pt x="294" y="42"/>
                    <a:pt x="293" y="42"/>
                  </a:cubicBezTo>
                  <a:cubicBezTo>
                    <a:pt x="293" y="42"/>
                    <a:pt x="292" y="42"/>
                    <a:pt x="292" y="42"/>
                  </a:cubicBezTo>
                  <a:cubicBezTo>
                    <a:pt x="291" y="42"/>
                    <a:pt x="290" y="41"/>
                    <a:pt x="290" y="41"/>
                  </a:cubicBezTo>
                  <a:cubicBezTo>
                    <a:pt x="289" y="40"/>
                    <a:pt x="289" y="39"/>
                    <a:pt x="289" y="38"/>
                  </a:cubicBezTo>
                  <a:cubicBezTo>
                    <a:pt x="289" y="23"/>
                    <a:pt x="289" y="23"/>
                    <a:pt x="289" y="23"/>
                  </a:cubicBezTo>
                  <a:cubicBezTo>
                    <a:pt x="295" y="23"/>
                    <a:pt x="295" y="23"/>
                    <a:pt x="295" y="23"/>
                  </a:cubicBezTo>
                  <a:cubicBezTo>
                    <a:pt x="295" y="15"/>
                    <a:pt x="295" y="15"/>
                    <a:pt x="295" y="15"/>
                  </a:cubicBezTo>
                  <a:cubicBezTo>
                    <a:pt x="289" y="15"/>
                    <a:pt x="289" y="15"/>
                    <a:pt x="289" y="15"/>
                  </a:cubicBezTo>
                  <a:cubicBezTo>
                    <a:pt x="289" y="7"/>
                    <a:pt x="289" y="7"/>
                    <a:pt x="289" y="7"/>
                  </a:cubicBezTo>
                  <a:cubicBezTo>
                    <a:pt x="278" y="7"/>
                    <a:pt x="278" y="7"/>
                    <a:pt x="278" y="7"/>
                  </a:cubicBezTo>
                  <a:cubicBezTo>
                    <a:pt x="278" y="15"/>
                    <a:pt x="278" y="15"/>
                    <a:pt x="278" y="15"/>
                  </a:cubicBezTo>
                  <a:cubicBezTo>
                    <a:pt x="273" y="15"/>
                    <a:pt x="273" y="15"/>
                    <a:pt x="273" y="15"/>
                  </a:cubicBezTo>
                  <a:cubicBezTo>
                    <a:pt x="273" y="23"/>
                    <a:pt x="273" y="23"/>
                    <a:pt x="273" y="23"/>
                  </a:cubicBezTo>
                  <a:cubicBezTo>
                    <a:pt x="278" y="23"/>
                    <a:pt x="278" y="23"/>
                    <a:pt x="278" y="23"/>
                  </a:cubicBezTo>
                  <a:cubicBezTo>
                    <a:pt x="278" y="38"/>
                    <a:pt x="278" y="38"/>
                    <a:pt x="278" y="38"/>
                  </a:cubicBezTo>
                  <a:cubicBezTo>
                    <a:pt x="278" y="42"/>
                    <a:pt x="279" y="45"/>
                    <a:pt x="281" y="47"/>
                  </a:cubicBezTo>
                  <a:close/>
                  <a:moveTo>
                    <a:pt x="225" y="45"/>
                  </a:moveTo>
                  <a:cubicBezTo>
                    <a:pt x="225" y="49"/>
                    <a:pt x="225" y="49"/>
                    <a:pt x="225" y="49"/>
                  </a:cubicBezTo>
                  <a:cubicBezTo>
                    <a:pt x="235" y="49"/>
                    <a:pt x="235" y="49"/>
                    <a:pt x="235" y="49"/>
                  </a:cubicBezTo>
                  <a:cubicBezTo>
                    <a:pt x="235" y="15"/>
                    <a:pt x="235" y="15"/>
                    <a:pt x="235" y="15"/>
                  </a:cubicBezTo>
                  <a:cubicBezTo>
                    <a:pt x="224" y="15"/>
                    <a:pt x="224" y="15"/>
                    <a:pt x="224" y="15"/>
                  </a:cubicBezTo>
                  <a:cubicBezTo>
                    <a:pt x="224" y="40"/>
                    <a:pt x="224" y="40"/>
                    <a:pt x="224" y="40"/>
                  </a:cubicBezTo>
                  <a:cubicBezTo>
                    <a:pt x="223" y="41"/>
                    <a:pt x="223" y="41"/>
                    <a:pt x="222" y="41"/>
                  </a:cubicBezTo>
                  <a:cubicBezTo>
                    <a:pt x="221" y="42"/>
                    <a:pt x="220" y="42"/>
                    <a:pt x="219" y="42"/>
                  </a:cubicBezTo>
                  <a:cubicBezTo>
                    <a:pt x="217" y="42"/>
                    <a:pt x="216" y="41"/>
                    <a:pt x="216" y="40"/>
                  </a:cubicBezTo>
                  <a:cubicBezTo>
                    <a:pt x="215" y="39"/>
                    <a:pt x="215" y="38"/>
                    <a:pt x="215" y="36"/>
                  </a:cubicBezTo>
                  <a:cubicBezTo>
                    <a:pt x="215" y="15"/>
                    <a:pt x="215" y="15"/>
                    <a:pt x="215" y="15"/>
                  </a:cubicBezTo>
                  <a:cubicBezTo>
                    <a:pt x="204" y="15"/>
                    <a:pt x="204" y="15"/>
                    <a:pt x="204" y="15"/>
                  </a:cubicBezTo>
                  <a:cubicBezTo>
                    <a:pt x="204" y="36"/>
                    <a:pt x="204" y="36"/>
                    <a:pt x="204" y="36"/>
                  </a:cubicBezTo>
                  <a:cubicBezTo>
                    <a:pt x="204" y="41"/>
                    <a:pt x="205" y="44"/>
                    <a:pt x="207" y="47"/>
                  </a:cubicBezTo>
                  <a:cubicBezTo>
                    <a:pt x="209" y="49"/>
                    <a:pt x="212" y="50"/>
                    <a:pt x="215" y="50"/>
                  </a:cubicBezTo>
                  <a:cubicBezTo>
                    <a:pt x="217" y="50"/>
                    <a:pt x="219" y="50"/>
                    <a:pt x="221" y="49"/>
                  </a:cubicBezTo>
                  <a:cubicBezTo>
                    <a:pt x="222" y="48"/>
                    <a:pt x="224" y="47"/>
                    <a:pt x="225" y="45"/>
                  </a:cubicBezTo>
                  <a:close/>
                  <a:moveTo>
                    <a:pt x="385" y="18"/>
                  </a:moveTo>
                  <a:cubicBezTo>
                    <a:pt x="383" y="16"/>
                    <a:pt x="381" y="15"/>
                    <a:pt x="377" y="15"/>
                  </a:cubicBezTo>
                  <a:cubicBezTo>
                    <a:pt x="375" y="15"/>
                    <a:pt x="373" y="15"/>
                    <a:pt x="372" y="16"/>
                  </a:cubicBezTo>
                  <a:cubicBezTo>
                    <a:pt x="370" y="17"/>
                    <a:pt x="369" y="18"/>
                    <a:pt x="368" y="20"/>
                  </a:cubicBezTo>
                  <a:cubicBezTo>
                    <a:pt x="367" y="15"/>
                    <a:pt x="367" y="15"/>
                    <a:pt x="367" y="15"/>
                  </a:cubicBezTo>
                  <a:cubicBezTo>
                    <a:pt x="357" y="15"/>
                    <a:pt x="357" y="15"/>
                    <a:pt x="357" y="15"/>
                  </a:cubicBezTo>
                  <a:cubicBezTo>
                    <a:pt x="357" y="49"/>
                    <a:pt x="357" y="49"/>
                    <a:pt x="357" y="49"/>
                  </a:cubicBezTo>
                  <a:cubicBezTo>
                    <a:pt x="368" y="49"/>
                    <a:pt x="368" y="49"/>
                    <a:pt x="368" y="49"/>
                  </a:cubicBezTo>
                  <a:cubicBezTo>
                    <a:pt x="368" y="25"/>
                    <a:pt x="368" y="25"/>
                    <a:pt x="368" y="25"/>
                  </a:cubicBezTo>
                  <a:cubicBezTo>
                    <a:pt x="368" y="24"/>
                    <a:pt x="369" y="24"/>
                    <a:pt x="370" y="23"/>
                  </a:cubicBezTo>
                  <a:cubicBezTo>
                    <a:pt x="371" y="23"/>
                    <a:pt x="372" y="23"/>
                    <a:pt x="373" y="23"/>
                  </a:cubicBezTo>
                  <a:cubicBezTo>
                    <a:pt x="374" y="23"/>
                    <a:pt x="375" y="23"/>
                    <a:pt x="376" y="24"/>
                  </a:cubicBezTo>
                  <a:cubicBezTo>
                    <a:pt x="377" y="25"/>
                    <a:pt x="377" y="26"/>
                    <a:pt x="377" y="28"/>
                  </a:cubicBezTo>
                  <a:cubicBezTo>
                    <a:pt x="377" y="49"/>
                    <a:pt x="377" y="49"/>
                    <a:pt x="377" y="49"/>
                  </a:cubicBezTo>
                  <a:cubicBezTo>
                    <a:pt x="388" y="49"/>
                    <a:pt x="388" y="49"/>
                    <a:pt x="388" y="49"/>
                  </a:cubicBezTo>
                  <a:cubicBezTo>
                    <a:pt x="388" y="28"/>
                    <a:pt x="388" y="28"/>
                    <a:pt x="388" y="28"/>
                  </a:cubicBezTo>
                  <a:cubicBezTo>
                    <a:pt x="388" y="23"/>
                    <a:pt x="387" y="20"/>
                    <a:pt x="385" y="18"/>
                  </a:cubicBezTo>
                  <a:close/>
                  <a:moveTo>
                    <a:pt x="366" y="85"/>
                  </a:moveTo>
                  <a:cubicBezTo>
                    <a:pt x="360" y="85"/>
                    <a:pt x="355" y="90"/>
                    <a:pt x="355" y="97"/>
                  </a:cubicBezTo>
                  <a:cubicBezTo>
                    <a:pt x="355" y="104"/>
                    <a:pt x="360" y="108"/>
                    <a:pt x="366" y="108"/>
                  </a:cubicBezTo>
                  <a:cubicBezTo>
                    <a:pt x="370" y="108"/>
                    <a:pt x="374" y="107"/>
                    <a:pt x="376" y="105"/>
                  </a:cubicBezTo>
                  <a:cubicBezTo>
                    <a:pt x="374" y="103"/>
                    <a:pt x="374" y="103"/>
                    <a:pt x="374" y="103"/>
                  </a:cubicBezTo>
                  <a:cubicBezTo>
                    <a:pt x="372" y="105"/>
                    <a:pt x="370" y="106"/>
                    <a:pt x="367" y="106"/>
                  </a:cubicBezTo>
                  <a:cubicBezTo>
                    <a:pt x="362" y="106"/>
                    <a:pt x="359" y="103"/>
                    <a:pt x="358" y="98"/>
                  </a:cubicBezTo>
                  <a:cubicBezTo>
                    <a:pt x="377" y="98"/>
                    <a:pt x="377" y="98"/>
                    <a:pt x="377" y="98"/>
                  </a:cubicBezTo>
                  <a:cubicBezTo>
                    <a:pt x="378" y="90"/>
                    <a:pt x="374" y="85"/>
                    <a:pt x="366" y="85"/>
                  </a:cubicBezTo>
                  <a:close/>
                  <a:moveTo>
                    <a:pt x="358" y="95"/>
                  </a:moveTo>
                  <a:cubicBezTo>
                    <a:pt x="359" y="91"/>
                    <a:pt x="362" y="88"/>
                    <a:pt x="366" y="88"/>
                  </a:cubicBezTo>
                  <a:cubicBezTo>
                    <a:pt x="371" y="88"/>
                    <a:pt x="374" y="91"/>
                    <a:pt x="374" y="95"/>
                  </a:cubicBezTo>
                  <a:lnTo>
                    <a:pt x="358" y="95"/>
                  </a:lnTo>
                  <a:close/>
                  <a:moveTo>
                    <a:pt x="25" y="108"/>
                  </a:moveTo>
                  <a:cubicBezTo>
                    <a:pt x="28" y="108"/>
                    <a:pt x="28" y="108"/>
                    <a:pt x="28" y="108"/>
                  </a:cubicBezTo>
                  <a:cubicBezTo>
                    <a:pt x="28" y="85"/>
                    <a:pt x="28" y="85"/>
                    <a:pt x="28" y="85"/>
                  </a:cubicBezTo>
                  <a:cubicBezTo>
                    <a:pt x="25" y="85"/>
                    <a:pt x="25" y="85"/>
                    <a:pt x="25" y="85"/>
                  </a:cubicBezTo>
                  <a:lnTo>
                    <a:pt x="25" y="108"/>
                  </a:lnTo>
                  <a:close/>
                  <a:moveTo>
                    <a:pt x="320" y="85"/>
                  </a:moveTo>
                  <a:cubicBezTo>
                    <a:pt x="313" y="85"/>
                    <a:pt x="309" y="90"/>
                    <a:pt x="309" y="97"/>
                  </a:cubicBezTo>
                  <a:cubicBezTo>
                    <a:pt x="309" y="104"/>
                    <a:pt x="313" y="108"/>
                    <a:pt x="320" y="108"/>
                  </a:cubicBezTo>
                  <a:cubicBezTo>
                    <a:pt x="324" y="108"/>
                    <a:pt x="327" y="107"/>
                    <a:pt x="330" y="105"/>
                  </a:cubicBezTo>
                  <a:cubicBezTo>
                    <a:pt x="328" y="103"/>
                    <a:pt x="328" y="103"/>
                    <a:pt x="328" y="103"/>
                  </a:cubicBezTo>
                  <a:cubicBezTo>
                    <a:pt x="326" y="105"/>
                    <a:pt x="323" y="106"/>
                    <a:pt x="321" y="106"/>
                  </a:cubicBezTo>
                  <a:cubicBezTo>
                    <a:pt x="316" y="106"/>
                    <a:pt x="313" y="103"/>
                    <a:pt x="312" y="98"/>
                  </a:cubicBezTo>
                  <a:cubicBezTo>
                    <a:pt x="331" y="98"/>
                    <a:pt x="331" y="98"/>
                    <a:pt x="331" y="98"/>
                  </a:cubicBezTo>
                  <a:cubicBezTo>
                    <a:pt x="332" y="90"/>
                    <a:pt x="328" y="85"/>
                    <a:pt x="320" y="85"/>
                  </a:cubicBezTo>
                  <a:close/>
                  <a:moveTo>
                    <a:pt x="312" y="95"/>
                  </a:moveTo>
                  <a:cubicBezTo>
                    <a:pt x="313" y="91"/>
                    <a:pt x="316" y="88"/>
                    <a:pt x="320" y="88"/>
                  </a:cubicBezTo>
                  <a:cubicBezTo>
                    <a:pt x="325" y="88"/>
                    <a:pt x="328" y="91"/>
                    <a:pt x="328" y="95"/>
                  </a:cubicBezTo>
                  <a:lnTo>
                    <a:pt x="312" y="95"/>
                  </a:lnTo>
                  <a:close/>
                  <a:moveTo>
                    <a:pt x="27" y="76"/>
                  </a:moveTo>
                  <a:cubicBezTo>
                    <a:pt x="25" y="76"/>
                    <a:pt x="24" y="77"/>
                    <a:pt x="24" y="78"/>
                  </a:cubicBezTo>
                  <a:cubicBezTo>
                    <a:pt x="24" y="80"/>
                    <a:pt x="25" y="81"/>
                    <a:pt x="27" y="81"/>
                  </a:cubicBezTo>
                  <a:cubicBezTo>
                    <a:pt x="28" y="81"/>
                    <a:pt x="29" y="80"/>
                    <a:pt x="29" y="78"/>
                  </a:cubicBezTo>
                  <a:cubicBezTo>
                    <a:pt x="29" y="77"/>
                    <a:pt x="28" y="76"/>
                    <a:pt x="27" y="76"/>
                  </a:cubicBezTo>
                  <a:close/>
                  <a:moveTo>
                    <a:pt x="5" y="91"/>
                  </a:moveTo>
                  <a:cubicBezTo>
                    <a:pt x="5" y="89"/>
                    <a:pt x="7" y="88"/>
                    <a:pt x="9" y="88"/>
                  </a:cubicBezTo>
                  <a:cubicBezTo>
                    <a:pt x="11" y="88"/>
                    <a:pt x="14" y="88"/>
                    <a:pt x="15" y="90"/>
                  </a:cubicBezTo>
                  <a:cubicBezTo>
                    <a:pt x="17" y="87"/>
                    <a:pt x="17" y="87"/>
                    <a:pt x="17" y="87"/>
                  </a:cubicBezTo>
                  <a:cubicBezTo>
                    <a:pt x="15" y="86"/>
                    <a:pt x="12" y="85"/>
                    <a:pt x="9" y="85"/>
                  </a:cubicBezTo>
                  <a:cubicBezTo>
                    <a:pt x="5" y="85"/>
                    <a:pt x="1" y="87"/>
                    <a:pt x="1" y="91"/>
                  </a:cubicBezTo>
                  <a:cubicBezTo>
                    <a:pt x="1" y="99"/>
                    <a:pt x="14" y="97"/>
                    <a:pt x="14" y="102"/>
                  </a:cubicBezTo>
                  <a:cubicBezTo>
                    <a:pt x="14" y="105"/>
                    <a:pt x="12" y="106"/>
                    <a:pt x="9" y="106"/>
                  </a:cubicBezTo>
                  <a:cubicBezTo>
                    <a:pt x="6" y="106"/>
                    <a:pt x="3" y="105"/>
                    <a:pt x="1" y="103"/>
                  </a:cubicBezTo>
                  <a:cubicBezTo>
                    <a:pt x="0" y="105"/>
                    <a:pt x="0" y="105"/>
                    <a:pt x="0" y="105"/>
                  </a:cubicBezTo>
                  <a:cubicBezTo>
                    <a:pt x="2" y="107"/>
                    <a:pt x="6" y="108"/>
                    <a:pt x="9" y="108"/>
                  </a:cubicBezTo>
                  <a:cubicBezTo>
                    <a:pt x="13" y="108"/>
                    <a:pt x="18" y="106"/>
                    <a:pt x="18" y="102"/>
                  </a:cubicBezTo>
                  <a:cubicBezTo>
                    <a:pt x="18" y="93"/>
                    <a:pt x="5" y="96"/>
                    <a:pt x="5" y="91"/>
                  </a:cubicBezTo>
                  <a:close/>
                  <a:moveTo>
                    <a:pt x="342" y="90"/>
                  </a:moveTo>
                  <a:cubicBezTo>
                    <a:pt x="342" y="85"/>
                    <a:pt x="342" y="85"/>
                    <a:pt x="342" y="85"/>
                  </a:cubicBezTo>
                  <a:cubicBezTo>
                    <a:pt x="339" y="85"/>
                    <a:pt x="339" y="85"/>
                    <a:pt x="339" y="85"/>
                  </a:cubicBezTo>
                  <a:cubicBezTo>
                    <a:pt x="339" y="108"/>
                    <a:pt x="339" y="108"/>
                    <a:pt x="339" y="108"/>
                  </a:cubicBezTo>
                  <a:cubicBezTo>
                    <a:pt x="342" y="108"/>
                    <a:pt x="342" y="108"/>
                    <a:pt x="342" y="108"/>
                  </a:cubicBezTo>
                  <a:cubicBezTo>
                    <a:pt x="342" y="96"/>
                    <a:pt x="342" y="96"/>
                    <a:pt x="342" y="96"/>
                  </a:cubicBezTo>
                  <a:cubicBezTo>
                    <a:pt x="343" y="91"/>
                    <a:pt x="346" y="88"/>
                    <a:pt x="351" y="88"/>
                  </a:cubicBezTo>
                  <a:cubicBezTo>
                    <a:pt x="351" y="85"/>
                    <a:pt x="351" y="85"/>
                    <a:pt x="351" y="85"/>
                  </a:cubicBezTo>
                  <a:cubicBezTo>
                    <a:pt x="347" y="85"/>
                    <a:pt x="344" y="87"/>
                    <a:pt x="342" y="90"/>
                  </a:cubicBezTo>
                  <a:close/>
                  <a:moveTo>
                    <a:pt x="99" y="85"/>
                  </a:moveTo>
                  <a:cubicBezTo>
                    <a:pt x="95" y="85"/>
                    <a:pt x="92" y="87"/>
                    <a:pt x="90" y="90"/>
                  </a:cubicBezTo>
                  <a:cubicBezTo>
                    <a:pt x="90" y="85"/>
                    <a:pt x="90" y="85"/>
                    <a:pt x="90" y="85"/>
                  </a:cubicBezTo>
                  <a:cubicBezTo>
                    <a:pt x="87" y="85"/>
                    <a:pt x="87" y="85"/>
                    <a:pt x="87" y="85"/>
                  </a:cubicBezTo>
                  <a:cubicBezTo>
                    <a:pt x="87" y="117"/>
                    <a:pt x="87" y="117"/>
                    <a:pt x="87" y="117"/>
                  </a:cubicBezTo>
                  <a:cubicBezTo>
                    <a:pt x="90" y="117"/>
                    <a:pt x="90" y="117"/>
                    <a:pt x="90" y="117"/>
                  </a:cubicBezTo>
                  <a:cubicBezTo>
                    <a:pt x="90" y="103"/>
                    <a:pt x="90" y="103"/>
                    <a:pt x="90" y="103"/>
                  </a:cubicBezTo>
                  <a:cubicBezTo>
                    <a:pt x="92" y="107"/>
                    <a:pt x="95" y="108"/>
                    <a:pt x="99" y="108"/>
                  </a:cubicBezTo>
                  <a:cubicBezTo>
                    <a:pt x="106" y="108"/>
                    <a:pt x="111" y="104"/>
                    <a:pt x="111" y="97"/>
                  </a:cubicBezTo>
                  <a:cubicBezTo>
                    <a:pt x="111" y="90"/>
                    <a:pt x="106" y="85"/>
                    <a:pt x="99" y="85"/>
                  </a:cubicBezTo>
                  <a:close/>
                  <a:moveTo>
                    <a:pt x="99" y="105"/>
                  </a:moveTo>
                  <a:cubicBezTo>
                    <a:pt x="94" y="105"/>
                    <a:pt x="90" y="102"/>
                    <a:pt x="90" y="97"/>
                  </a:cubicBezTo>
                  <a:cubicBezTo>
                    <a:pt x="90" y="92"/>
                    <a:pt x="94" y="88"/>
                    <a:pt x="99" y="88"/>
                  </a:cubicBezTo>
                  <a:cubicBezTo>
                    <a:pt x="104" y="88"/>
                    <a:pt x="107" y="92"/>
                    <a:pt x="107" y="97"/>
                  </a:cubicBezTo>
                  <a:cubicBezTo>
                    <a:pt x="107" y="102"/>
                    <a:pt x="104" y="105"/>
                    <a:pt x="99" y="105"/>
                  </a:cubicBezTo>
                  <a:close/>
                  <a:moveTo>
                    <a:pt x="142" y="85"/>
                  </a:moveTo>
                  <a:cubicBezTo>
                    <a:pt x="135" y="85"/>
                    <a:pt x="130" y="90"/>
                    <a:pt x="130" y="97"/>
                  </a:cubicBezTo>
                  <a:cubicBezTo>
                    <a:pt x="130" y="104"/>
                    <a:pt x="135" y="108"/>
                    <a:pt x="142" y="108"/>
                  </a:cubicBezTo>
                  <a:cubicBezTo>
                    <a:pt x="146" y="108"/>
                    <a:pt x="149" y="107"/>
                    <a:pt x="151" y="105"/>
                  </a:cubicBezTo>
                  <a:cubicBezTo>
                    <a:pt x="149" y="103"/>
                    <a:pt x="149" y="103"/>
                    <a:pt x="149" y="103"/>
                  </a:cubicBezTo>
                  <a:cubicBezTo>
                    <a:pt x="147" y="105"/>
                    <a:pt x="145" y="106"/>
                    <a:pt x="142" y="106"/>
                  </a:cubicBezTo>
                  <a:cubicBezTo>
                    <a:pt x="137" y="106"/>
                    <a:pt x="134" y="103"/>
                    <a:pt x="134" y="98"/>
                  </a:cubicBezTo>
                  <a:cubicBezTo>
                    <a:pt x="153" y="98"/>
                    <a:pt x="153" y="98"/>
                    <a:pt x="153" y="98"/>
                  </a:cubicBezTo>
                  <a:cubicBezTo>
                    <a:pt x="153" y="90"/>
                    <a:pt x="149" y="85"/>
                    <a:pt x="142" y="85"/>
                  </a:cubicBezTo>
                  <a:close/>
                  <a:moveTo>
                    <a:pt x="134" y="95"/>
                  </a:moveTo>
                  <a:cubicBezTo>
                    <a:pt x="134" y="91"/>
                    <a:pt x="137" y="88"/>
                    <a:pt x="142" y="88"/>
                  </a:cubicBezTo>
                  <a:cubicBezTo>
                    <a:pt x="146" y="88"/>
                    <a:pt x="149" y="91"/>
                    <a:pt x="149" y="95"/>
                  </a:cubicBezTo>
                  <a:lnTo>
                    <a:pt x="134" y="95"/>
                  </a:lnTo>
                  <a:close/>
                  <a:moveTo>
                    <a:pt x="238" y="85"/>
                  </a:moveTo>
                  <a:cubicBezTo>
                    <a:pt x="234" y="85"/>
                    <a:pt x="234" y="85"/>
                    <a:pt x="234" y="85"/>
                  </a:cubicBezTo>
                  <a:cubicBezTo>
                    <a:pt x="228" y="94"/>
                    <a:pt x="228" y="94"/>
                    <a:pt x="228" y="94"/>
                  </a:cubicBezTo>
                  <a:cubicBezTo>
                    <a:pt x="222" y="85"/>
                    <a:pt x="222" y="85"/>
                    <a:pt x="222" y="85"/>
                  </a:cubicBezTo>
                  <a:cubicBezTo>
                    <a:pt x="218" y="85"/>
                    <a:pt x="218" y="85"/>
                    <a:pt x="218" y="85"/>
                  </a:cubicBezTo>
                  <a:cubicBezTo>
                    <a:pt x="226" y="96"/>
                    <a:pt x="226" y="96"/>
                    <a:pt x="226" y="96"/>
                  </a:cubicBezTo>
                  <a:cubicBezTo>
                    <a:pt x="217" y="108"/>
                    <a:pt x="217" y="108"/>
                    <a:pt x="217" y="108"/>
                  </a:cubicBezTo>
                  <a:cubicBezTo>
                    <a:pt x="221" y="108"/>
                    <a:pt x="221" y="108"/>
                    <a:pt x="221" y="108"/>
                  </a:cubicBezTo>
                  <a:cubicBezTo>
                    <a:pt x="228" y="99"/>
                    <a:pt x="228" y="99"/>
                    <a:pt x="228" y="99"/>
                  </a:cubicBezTo>
                  <a:cubicBezTo>
                    <a:pt x="235" y="108"/>
                    <a:pt x="235" y="108"/>
                    <a:pt x="235" y="108"/>
                  </a:cubicBezTo>
                  <a:cubicBezTo>
                    <a:pt x="239" y="108"/>
                    <a:pt x="239" y="108"/>
                    <a:pt x="239" y="108"/>
                  </a:cubicBezTo>
                  <a:cubicBezTo>
                    <a:pt x="230" y="96"/>
                    <a:pt x="230" y="96"/>
                    <a:pt x="230" y="96"/>
                  </a:cubicBezTo>
                  <a:lnTo>
                    <a:pt x="238" y="85"/>
                  </a:lnTo>
                  <a:close/>
                  <a:moveTo>
                    <a:pt x="183" y="105"/>
                  </a:moveTo>
                  <a:cubicBezTo>
                    <a:pt x="181" y="105"/>
                    <a:pt x="180" y="104"/>
                    <a:pt x="180" y="101"/>
                  </a:cubicBezTo>
                  <a:cubicBezTo>
                    <a:pt x="180" y="88"/>
                    <a:pt x="180" y="88"/>
                    <a:pt x="180" y="88"/>
                  </a:cubicBezTo>
                  <a:cubicBezTo>
                    <a:pt x="187" y="88"/>
                    <a:pt x="187" y="88"/>
                    <a:pt x="187" y="88"/>
                  </a:cubicBezTo>
                  <a:cubicBezTo>
                    <a:pt x="187" y="86"/>
                    <a:pt x="187" y="86"/>
                    <a:pt x="187" y="86"/>
                  </a:cubicBezTo>
                  <a:cubicBezTo>
                    <a:pt x="180" y="86"/>
                    <a:pt x="180" y="86"/>
                    <a:pt x="180" y="86"/>
                  </a:cubicBezTo>
                  <a:cubicBezTo>
                    <a:pt x="180" y="80"/>
                    <a:pt x="180" y="80"/>
                    <a:pt x="180" y="80"/>
                  </a:cubicBezTo>
                  <a:cubicBezTo>
                    <a:pt x="176" y="80"/>
                    <a:pt x="176" y="80"/>
                    <a:pt x="176" y="80"/>
                  </a:cubicBezTo>
                  <a:cubicBezTo>
                    <a:pt x="176" y="86"/>
                    <a:pt x="176" y="86"/>
                    <a:pt x="176" y="86"/>
                  </a:cubicBezTo>
                  <a:cubicBezTo>
                    <a:pt x="173" y="86"/>
                    <a:pt x="173" y="86"/>
                    <a:pt x="173" y="86"/>
                  </a:cubicBezTo>
                  <a:cubicBezTo>
                    <a:pt x="173" y="88"/>
                    <a:pt x="173" y="88"/>
                    <a:pt x="173" y="88"/>
                  </a:cubicBezTo>
                  <a:cubicBezTo>
                    <a:pt x="176" y="88"/>
                    <a:pt x="176" y="88"/>
                    <a:pt x="176" y="88"/>
                  </a:cubicBezTo>
                  <a:cubicBezTo>
                    <a:pt x="176" y="102"/>
                    <a:pt x="176" y="102"/>
                    <a:pt x="176" y="102"/>
                  </a:cubicBezTo>
                  <a:cubicBezTo>
                    <a:pt x="176" y="106"/>
                    <a:pt x="179" y="108"/>
                    <a:pt x="182" y="108"/>
                  </a:cubicBezTo>
                  <a:cubicBezTo>
                    <a:pt x="184" y="108"/>
                    <a:pt x="186" y="108"/>
                    <a:pt x="187" y="107"/>
                  </a:cubicBezTo>
                  <a:cubicBezTo>
                    <a:pt x="186" y="104"/>
                    <a:pt x="186" y="104"/>
                    <a:pt x="186" y="104"/>
                  </a:cubicBezTo>
                  <a:cubicBezTo>
                    <a:pt x="185" y="105"/>
                    <a:pt x="184" y="105"/>
                    <a:pt x="183" y="105"/>
                  </a:cubicBezTo>
                  <a:close/>
                  <a:moveTo>
                    <a:pt x="253" y="105"/>
                  </a:moveTo>
                  <a:cubicBezTo>
                    <a:pt x="251" y="105"/>
                    <a:pt x="250" y="104"/>
                    <a:pt x="250" y="101"/>
                  </a:cubicBezTo>
                  <a:cubicBezTo>
                    <a:pt x="250" y="88"/>
                    <a:pt x="250" y="88"/>
                    <a:pt x="250" y="88"/>
                  </a:cubicBezTo>
                  <a:cubicBezTo>
                    <a:pt x="257" y="88"/>
                    <a:pt x="257" y="88"/>
                    <a:pt x="257" y="88"/>
                  </a:cubicBezTo>
                  <a:cubicBezTo>
                    <a:pt x="257" y="86"/>
                    <a:pt x="257" y="86"/>
                    <a:pt x="257" y="86"/>
                  </a:cubicBezTo>
                  <a:cubicBezTo>
                    <a:pt x="250" y="86"/>
                    <a:pt x="250" y="86"/>
                    <a:pt x="250" y="86"/>
                  </a:cubicBezTo>
                  <a:cubicBezTo>
                    <a:pt x="250" y="80"/>
                    <a:pt x="250" y="80"/>
                    <a:pt x="250" y="80"/>
                  </a:cubicBezTo>
                  <a:cubicBezTo>
                    <a:pt x="247" y="80"/>
                    <a:pt x="247" y="80"/>
                    <a:pt x="247" y="80"/>
                  </a:cubicBezTo>
                  <a:cubicBezTo>
                    <a:pt x="247" y="86"/>
                    <a:pt x="247" y="86"/>
                    <a:pt x="247" y="86"/>
                  </a:cubicBezTo>
                  <a:cubicBezTo>
                    <a:pt x="243" y="86"/>
                    <a:pt x="243" y="86"/>
                    <a:pt x="243" y="86"/>
                  </a:cubicBezTo>
                  <a:cubicBezTo>
                    <a:pt x="243" y="88"/>
                    <a:pt x="243" y="88"/>
                    <a:pt x="243" y="88"/>
                  </a:cubicBezTo>
                  <a:cubicBezTo>
                    <a:pt x="247" y="88"/>
                    <a:pt x="247" y="88"/>
                    <a:pt x="247" y="88"/>
                  </a:cubicBezTo>
                  <a:cubicBezTo>
                    <a:pt x="247" y="102"/>
                    <a:pt x="247" y="102"/>
                    <a:pt x="247" y="102"/>
                  </a:cubicBezTo>
                  <a:cubicBezTo>
                    <a:pt x="247" y="106"/>
                    <a:pt x="249" y="108"/>
                    <a:pt x="253" y="108"/>
                  </a:cubicBezTo>
                  <a:cubicBezTo>
                    <a:pt x="254" y="108"/>
                    <a:pt x="256" y="108"/>
                    <a:pt x="258" y="107"/>
                  </a:cubicBezTo>
                  <a:cubicBezTo>
                    <a:pt x="257" y="104"/>
                    <a:pt x="257" y="104"/>
                    <a:pt x="257" y="104"/>
                  </a:cubicBezTo>
                  <a:cubicBezTo>
                    <a:pt x="256" y="105"/>
                    <a:pt x="254" y="105"/>
                    <a:pt x="253" y="105"/>
                  </a:cubicBezTo>
                  <a:close/>
                  <a:moveTo>
                    <a:pt x="203" y="85"/>
                  </a:moveTo>
                  <a:cubicBezTo>
                    <a:pt x="197" y="85"/>
                    <a:pt x="192" y="90"/>
                    <a:pt x="192" y="97"/>
                  </a:cubicBezTo>
                  <a:cubicBezTo>
                    <a:pt x="192" y="104"/>
                    <a:pt x="196" y="108"/>
                    <a:pt x="203" y="108"/>
                  </a:cubicBezTo>
                  <a:cubicBezTo>
                    <a:pt x="207" y="108"/>
                    <a:pt x="211" y="107"/>
                    <a:pt x="213" y="105"/>
                  </a:cubicBezTo>
                  <a:cubicBezTo>
                    <a:pt x="211" y="103"/>
                    <a:pt x="211" y="103"/>
                    <a:pt x="211" y="103"/>
                  </a:cubicBezTo>
                  <a:cubicBezTo>
                    <a:pt x="209" y="105"/>
                    <a:pt x="206" y="106"/>
                    <a:pt x="204" y="106"/>
                  </a:cubicBezTo>
                  <a:cubicBezTo>
                    <a:pt x="199" y="106"/>
                    <a:pt x="196" y="103"/>
                    <a:pt x="195" y="98"/>
                  </a:cubicBezTo>
                  <a:cubicBezTo>
                    <a:pt x="214" y="98"/>
                    <a:pt x="214" y="98"/>
                    <a:pt x="214" y="98"/>
                  </a:cubicBezTo>
                  <a:cubicBezTo>
                    <a:pt x="215" y="90"/>
                    <a:pt x="211" y="85"/>
                    <a:pt x="203" y="85"/>
                  </a:cubicBezTo>
                  <a:close/>
                  <a:moveTo>
                    <a:pt x="195" y="95"/>
                  </a:moveTo>
                  <a:cubicBezTo>
                    <a:pt x="196" y="91"/>
                    <a:pt x="199" y="88"/>
                    <a:pt x="203" y="88"/>
                  </a:cubicBezTo>
                  <a:cubicBezTo>
                    <a:pt x="208" y="88"/>
                    <a:pt x="211" y="91"/>
                    <a:pt x="211" y="95"/>
                  </a:cubicBezTo>
                  <a:lnTo>
                    <a:pt x="195" y="95"/>
                  </a:lnTo>
                  <a:close/>
                  <a:moveTo>
                    <a:pt x="293" y="85"/>
                  </a:moveTo>
                  <a:cubicBezTo>
                    <a:pt x="288" y="85"/>
                    <a:pt x="285" y="87"/>
                    <a:pt x="284" y="90"/>
                  </a:cubicBezTo>
                  <a:cubicBezTo>
                    <a:pt x="284" y="75"/>
                    <a:pt x="284" y="75"/>
                    <a:pt x="284" y="75"/>
                  </a:cubicBezTo>
                  <a:cubicBezTo>
                    <a:pt x="280" y="75"/>
                    <a:pt x="280" y="75"/>
                    <a:pt x="280" y="75"/>
                  </a:cubicBezTo>
                  <a:cubicBezTo>
                    <a:pt x="280" y="108"/>
                    <a:pt x="280" y="108"/>
                    <a:pt x="280" y="108"/>
                  </a:cubicBezTo>
                  <a:cubicBezTo>
                    <a:pt x="284" y="108"/>
                    <a:pt x="284" y="108"/>
                    <a:pt x="284" y="108"/>
                  </a:cubicBezTo>
                  <a:cubicBezTo>
                    <a:pt x="284" y="97"/>
                    <a:pt x="284" y="97"/>
                    <a:pt x="284" y="97"/>
                  </a:cubicBezTo>
                  <a:cubicBezTo>
                    <a:pt x="284" y="92"/>
                    <a:pt x="287" y="88"/>
                    <a:pt x="292" y="88"/>
                  </a:cubicBezTo>
                  <a:cubicBezTo>
                    <a:pt x="296" y="88"/>
                    <a:pt x="298" y="91"/>
                    <a:pt x="298" y="95"/>
                  </a:cubicBezTo>
                  <a:cubicBezTo>
                    <a:pt x="298" y="108"/>
                    <a:pt x="298" y="108"/>
                    <a:pt x="298" y="108"/>
                  </a:cubicBezTo>
                  <a:cubicBezTo>
                    <a:pt x="302" y="108"/>
                    <a:pt x="302" y="108"/>
                    <a:pt x="302" y="108"/>
                  </a:cubicBezTo>
                  <a:cubicBezTo>
                    <a:pt x="302" y="94"/>
                    <a:pt x="302" y="94"/>
                    <a:pt x="302" y="94"/>
                  </a:cubicBezTo>
                  <a:cubicBezTo>
                    <a:pt x="302" y="88"/>
                    <a:pt x="298" y="85"/>
                    <a:pt x="293" y="85"/>
                  </a:cubicBezTo>
                  <a:close/>
                  <a:moveTo>
                    <a:pt x="69" y="85"/>
                  </a:moveTo>
                  <a:cubicBezTo>
                    <a:pt x="64" y="85"/>
                    <a:pt x="61" y="87"/>
                    <a:pt x="59" y="91"/>
                  </a:cubicBezTo>
                  <a:cubicBezTo>
                    <a:pt x="58" y="87"/>
                    <a:pt x="55" y="85"/>
                    <a:pt x="51" y="85"/>
                  </a:cubicBezTo>
                  <a:cubicBezTo>
                    <a:pt x="47" y="85"/>
                    <a:pt x="44" y="87"/>
                    <a:pt x="42" y="90"/>
                  </a:cubicBezTo>
                  <a:cubicBezTo>
                    <a:pt x="42" y="85"/>
                    <a:pt x="42" y="85"/>
                    <a:pt x="42" y="85"/>
                  </a:cubicBezTo>
                  <a:cubicBezTo>
                    <a:pt x="39" y="85"/>
                    <a:pt x="39" y="85"/>
                    <a:pt x="39" y="85"/>
                  </a:cubicBezTo>
                  <a:cubicBezTo>
                    <a:pt x="39" y="108"/>
                    <a:pt x="39" y="108"/>
                    <a:pt x="39" y="108"/>
                  </a:cubicBezTo>
                  <a:cubicBezTo>
                    <a:pt x="42" y="108"/>
                    <a:pt x="42" y="108"/>
                    <a:pt x="42" y="108"/>
                  </a:cubicBezTo>
                  <a:cubicBezTo>
                    <a:pt x="42" y="97"/>
                    <a:pt x="42" y="97"/>
                    <a:pt x="42" y="97"/>
                  </a:cubicBezTo>
                  <a:cubicBezTo>
                    <a:pt x="42" y="92"/>
                    <a:pt x="45" y="88"/>
                    <a:pt x="50" y="88"/>
                  </a:cubicBezTo>
                  <a:cubicBezTo>
                    <a:pt x="54" y="88"/>
                    <a:pt x="56" y="91"/>
                    <a:pt x="56" y="95"/>
                  </a:cubicBezTo>
                  <a:cubicBezTo>
                    <a:pt x="56" y="108"/>
                    <a:pt x="56" y="108"/>
                    <a:pt x="56" y="108"/>
                  </a:cubicBezTo>
                  <a:cubicBezTo>
                    <a:pt x="60" y="108"/>
                    <a:pt x="60" y="108"/>
                    <a:pt x="60" y="108"/>
                  </a:cubicBezTo>
                  <a:cubicBezTo>
                    <a:pt x="60" y="97"/>
                    <a:pt x="60" y="97"/>
                    <a:pt x="60" y="97"/>
                  </a:cubicBezTo>
                  <a:cubicBezTo>
                    <a:pt x="60" y="92"/>
                    <a:pt x="62" y="88"/>
                    <a:pt x="67" y="88"/>
                  </a:cubicBezTo>
                  <a:cubicBezTo>
                    <a:pt x="71" y="88"/>
                    <a:pt x="74" y="91"/>
                    <a:pt x="74" y="95"/>
                  </a:cubicBezTo>
                  <a:cubicBezTo>
                    <a:pt x="74" y="108"/>
                    <a:pt x="74" y="108"/>
                    <a:pt x="74" y="108"/>
                  </a:cubicBezTo>
                  <a:cubicBezTo>
                    <a:pt x="77" y="108"/>
                    <a:pt x="77" y="108"/>
                    <a:pt x="77" y="108"/>
                  </a:cubicBezTo>
                  <a:cubicBezTo>
                    <a:pt x="77" y="94"/>
                    <a:pt x="77" y="94"/>
                    <a:pt x="77" y="94"/>
                  </a:cubicBezTo>
                  <a:cubicBezTo>
                    <a:pt x="77" y="88"/>
                    <a:pt x="74" y="85"/>
                    <a:pt x="69" y="85"/>
                  </a:cubicBezTo>
                  <a:close/>
                  <a:moveTo>
                    <a:pt x="119" y="108"/>
                  </a:moveTo>
                  <a:cubicBezTo>
                    <a:pt x="122" y="108"/>
                    <a:pt x="122" y="108"/>
                    <a:pt x="122" y="108"/>
                  </a:cubicBezTo>
                  <a:cubicBezTo>
                    <a:pt x="122" y="75"/>
                    <a:pt x="122" y="75"/>
                    <a:pt x="122" y="75"/>
                  </a:cubicBezTo>
                  <a:cubicBezTo>
                    <a:pt x="119" y="75"/>
                    <a:pt x="119" y="75"/>
                    <a:pt x="119" y="75"/>
                  </a:cubicBezTo>
                  <a:lnTo>
                    <a:pt x="119" y="108"/>
                  </a:ln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5" name="Picture Placeholder 4">
            <a:extLst>
              <a:ext uri="{FF2B5EF4-FFF2-40B4-BE49-F238E27FC236}">
                <a16:creationId xmlns:a16="http://schemas.microsoft.com/office/drawing/2014/main" id="{D2EB2A35-59FE-474A-8913-3B03FDA5C4B1}"/>
              </a:ext>
            </a:extLst>
          </p:cNvPr>
          <p:cNvSpPr>
            <a:spLocks noGrp="1"/>
          </p:cNvSpPr>
          <p:nvPr>
            <p:ph type="pic" sz="quarter" idx="14"/>
          </p:nvPr>
        </p:nvSpPr>
        <p:spPr/>
      </p:sp>
      <p:sp>
        <p:nvSpPr>
          <p:cNvPr id="7" name="Picture Placeholder 6">
            <a:extLst>
              <a:ext uri="{FF2B5EF4-FFF2-40B4-BE49-F238E27FC236}">
                <a16:creationId xmlns:a16="http://schemas.microsoft.com/office/drawing/2014/main" id="{0180FCA0-84C8-4153-8D1C-49D4DFFBA32E}"/>
              </a:ext>
            </a:extLst>
          </p:cNvPr>
          <p:cNvSpPr>
            <a:spLocks noGrp="1"/>
          </p:cNvSpPr>
          <p:nvPr>
            <p:ph type="pic" sz="quarter" idx="15"/>
          </p:nvPr>
        </p:nvSpPr>
        <p:spPr/>
      </p:sp>
      <p:sp>
        <p:nvSpPr>
          <p:cNvPr id="9" name="Picture Placeholder 8">
            <a:extLst>
              <a:ext uri="{FF2B5EF4-FFF2-40B4-BE49-F238E27FC236}">
                <a16:creationId xmlns:a16="http://schemas.microsoft.com/office/drawing/2014/main" id="{659D6342-B0D6-4310-9B54-9BED142434EB}"/>
              </a:ext>
            </a:extLst>
          </p:cNvPr>
          <p:cNvSpPr>
            <a:spLocks noGrp="1"/>
          </p:cNvSpPr>
          <p:nvPr>
            <p:ph type="pic" sz="quarter" idx="16"/>
          </p:nvPr>
        </p:nvSpPr>
        <p:spPr/>
      </p:sp>
      <p:sp>
        <p:nvSpPr>
          <p:cNvPr id="11" name="Picture Placeholder 10">
            <a:extLst>
              <a:ext uri="{FF2B5EF4-FFF2-40B4-BE49-F238E27FC236}">
                <a16:creationId xmlns:a16="http://schemas.microsoft.com/office/drawing/2014/main" id="{3023C3DD-BAD9-433E-8C0E-A89481B416AD}"/>
              </a:ext>
            </a:extLst>
          </p:cNvPr>
          <p:cNvSpPr>
            <a:spLocks noGrp="1"/>
          </p:cNvSpPr>
          <p:nvPr>
            <p:ph type="pic" sz="quarter" idx="17"/>
          </p:nvPr>
        </p:nvSpPr>
        <p:spPr/>
      </p:sp>
    </p:spTree>
    <p:extLst>
      <p:ext uri="{BB962C8B-B14F-4D97-AF65-F5344CB8AC3E}">
        <p14:creationId xmlns:p14="http://schemas.microsoft.com/office/powerpoint/2010/main" val="2571421950"/>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3276C2-3D4B-4F60-ACCE-C5B845BA18AC}"/>
              </a:ext>
            </a:extLst>
          </p:cNvPr>
          <p:cNvSpPr>
            <a:spLocks noGrp="1"/>
          </p:cNvSpPr>
          <p:nvPr>
            <p:ph type="title"/>
          </p:nvPr>
        </p:nvSpPr>
        <p:spPr/>
        <p:txBody>
          <a:bodyPr/>
          <a:lstStyle/>
          <a:p>
            <a:r>
              <a:rPr lang="en-US" b="1" dirty="0"/>
              <a:t>Timeline</a:t>
            </a:r>
          </a:p>
        </p:txBody>
      </p:sp>
      <p:sp>
        <p:nvSpPr>
          <p:cNvPr id="3" name="Text Placeholder 2">
            <a:extLst>
              <a:ext uri="{FF2B5EF4-FFF2-40B4-BE49-F238E27FC236}">
                <a16:creationId xmlns:a16="http://schemas.microsoft.com/office/drawing/2014/main" id="{E51D3564-3A5A-4445-AE27-B3C95031D975}"/>
              </a:ext>
            </a:extLst>
          </p:cNvPr>
          <p:cNvSpPr>
            <a:spLocks noGrp="1"/>
          </p:cNvSpPr>
          <p:nvPr>
            <p:ph type="body" sz="quarter" idx="12"/>
          </p:nvPr>
        </p:nvSpPr>
        <p:spPr/>
        <p:txBody>
          <a:bodyPr/>
          <a:lstStyle/>
          <a:p>
            <a:r>
              <a:rPr lang="en-US" dirty="0">
                <a:solidFill>
                  <a:schemeClr val="bg1">
                    <a:lumMod val="50000"/>
                  </a:schemeClr>
                </a:solidFill>
              </a:rPr>
              <a:t>Lorem ipsum your title here some text so lorem ipsum your title here </a:t>
            </a:r>
            <a:endParaRPr lang="en-US" dirty="0"/>
          </a:p>
        </p:txBody>
      </p:sp>
      <p:sp>
        <p:nvSpPr>
          <p:cNvPr id="93" name="Slide Number Placeholder 1">
            <a:extLst>
              <a:ext uri="{FF2B5EF4-FFF2-40B4-BE49-F238E27FC236}">
                <a16:creationId xmlns:a16="http://schemas.microsoft.com/office/drawing/2014/main" id="{F4AC1391-E171-47C7-B765-994FA10E17DA}"/>
              </a:ext>
            </a:extLst>
          </p:cNvPr>
          <p:cNvSpPr>
            <a:spLocks noGrp="1"/>
          </p:cNvSpPr>
          <p:nvPr>
            <p:ph type="sldNum" sz="quarter" idx="13"/>
          </p:nvPr>
        </p:nvSpPr>
        <p:spPr/>
        <p:txBody>
          <a:bodyPr/>
          <a:lstStyle/>
          <a:p>
            <a:fld id="{E72B8170-242D-42EF-8B64-B507C79780AD}" type="slidenum">
              <a:rPr lang="en-US" smtClean="0"/>
              <a:pPr/>
              <a:t>7</a:t>
            </a:fld>
            <a:endParaRPr lang="en-US" dirty="0"/>
          </a:p>
        </p:txBody>
      </p:sp>
      <p:cxnSp>
        <p:nvCxnSpPr>
          <p:cNvPr id="22" name="Straight Connector 21">
            <a:extLst>
              <a:ext uri="{FF2B5EF4-FFF2-40B4-BE49-F238E27FC236}">
                <a16:creationId xmlns:a16="http://schemas.microsoft.com/office/drawing/2014/main" id="{E3A06277-4823-4BFA-8337-11B0155E8FCB}"/>
              </a:ext>
            </a:extLst>
          </p:cNvPr>
          <p:cNvCxnSpPr>
            <a:cxnSpLocks/>
          </p:cNvCxnSpPr>
          <p:nvPr/>
        </p:nvCxnSpPr>
        <p:spPr>
          <a:xfrm>
            <a:off x="838200" y="4456798"/>
            <a:ext cx="10515600" cy="0"/>
          </a:xfrm>
          <a:prstGeom prst="line">
            <a:avLst/>
          </a:prstGeom>
          <a:ln w="12700">
            <a:solidFill>
              <a:schemeClr val="tx1">
                <a:lumMod val="75000"/>
                <a:lumOff val="25000"/>
              </a:schemeClr>
            </a:solidFill>
          </a:ln>
        </p:spPr>
        <p:style>
          <a:lnRef idx="1">
            <a:schemeClr val="accent1"/>
          </a:lnRef>
          <a:fillRef idx="0">
            <a:schemeClr val="accent1"/>
          </a:fillRef>
          <a:effectRef idx="0">
            <a:schemeClr val="accent1"/>
          </a:effectRef>
          <a:fontRef idx="minor">
            <a:schemeClr val="tx1"/>
          </a:fontRef>
        </p:style>
      </p:cxnSp>
      <p:sp>
        <p:nvSpPr>
          <p:cNvPr id="23" name="Oval 22">
            <a:extLst>
              <a:ext uri="{FF2B5EF4-FFF2-40B4-BE49-F238E27FC236}">
                <a16:creationId xmlns:a16="http://schemas.microsoft.com/office/drawing/2014/main" id="{99A360A3-3101-4414-8517-2DDD07EBFC97}"/>
              </a:ext>
            </a:extLst>
          </p:cNvPr>
          <p:cNvSpPr/>
          <p:nvPr/>
        </p:nvSpPr>
        <p:spPr>
          <a:xfrm>
            <a:off x="838200" y="4399310"/>
            <a:ext cx="114976" cy="114976"/>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Oval 23">
            <a:extLst>
              <a:ext uri="{FF2B5EF4-FFF2-40B4-BE49-F238E27FC236}">
                <a16:creationId xmlns:a16="http://schemas.microsoft.com/office/drawing/2014/main" id="{8AA25F7A-D1C6-4E80-A86E-F173EBD01E2B}"/>
              </a:ext>
            </a:extLst>
          </p:cNvPr>
          <p:cNvSpPr/>
          <p:nvPr/>
        </p:nvSpPr>
        <p:spPr>
          <a:xfrm>
            <a:off x="11238824" y="4399310"/>
            <a:ext cx="114976" cy="114976"/>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Oval 24">
            <a:extLst>
              <a:ext uri="{FF2B5EF4-FFF2-40B4-BE49-F238E27FC236}">
                <a16:creationId xmlns:a16="http://schemas.microsoft.com/office/drawing/2014/main" id="{BE9F7AD5-930A-47FB-9264-0FB7B999BE5E}"/>
              </a:ext>
            </a:extLst>
          </p:cNvPr>
          <p:cNvSpPr/>
          <p:nvPr/>
        </p:nvSpPr>
        <p:spPr>
          <a:xfrm>
            <a:off x="8638668" y="4399310"/>
            <a:ext cx="114976" cy="114976"/>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Oval 26">
            <a:extLst>
              <a:ext uri="{FF2B5EF4-FFF2-40B4-BE49-F238E27FC236}">
                <a16:creationId xmlns:a16="http://schemas.microsoft.com/office/drawing/2014/main" id="{9F324D01-9525-4ABF-8D95-C1667362814F}"/>
              </a:ext>
            </a:extLst>
          </p:cNvPr>
          <p:cNvSpPr/>
          <p:nvPr/>
        </p:nvSpPr>
        <p:spPr>
          <a:xfrm>
            <a:off x="6038512" y="4399310"/>
            <a:ext cx="114976" cy="114976"/>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Oval 27">
            <a:extLst>
              <a:ext uri="{FF2B5EF4-FFF2-40B4-BE49-F238E27FC236}">
                <a16:creationId xmlns:a16="http://schemas.microsoft.com/office/drawing/2014/main" id="{0C57B127-5439-4A73-8E79-78468CD89557}"/>
              </a:ext>
            </a:extLst>
          </p:cNvPr>
          <p:cNvSpPr/>
          <p:nvPr/>
        </p:nvSpPr>
        <p:spPr>
          <a:xfrm>
            <a:off x="3438356" y="4399310"/>
            <a:ext cx="114976" cy="114976"/>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TextBox 28">
            <a:extLst>
              <a:ext uri="{FF2B5EF4-FFF2-40B4-BE49-F238E27FC236}">
                <a16:creationId xmlns:a16="http://schemas.microsoft.com/office/drawing/2014/main" id="{5D73D6E3-4B2D-4E73-8054-53065C44F249}"/>
              </a:ext>
            </a:extLst>
          </p:cNvPr>
          <p:cNvSpPr txBox="1"/>
          <p:nvPr/>
        </p:nvSpPr>
        <p:spPr>
          <a:xfrm>
            <a:off x="838200" y="3981212"/>
            <a:ext cx="809093" cy="276999"/>
          </a:xfrm>
          <a:prstGeom prst="rect">
            <a:avLst/>
          </a:prstGeom>
          <a:noFill/>
        </p:spPr>
        <p:txBody>
          <a:bodyPr wrap="square" rtlCol="0">
            <a:spAutoFit/>
          </a:bodyPr>
          <a:lstStyle/>
          <a:p>
            <a:r>
              <a:rPr lang="en-US" sz="1200" dirty="0">
                <a:latin typeface="Montserrat "/>
                <a:ea typeface="PT Sans" panose="020B0503020203020204" pitchFamily="34" charset="0"/>
              </a:rPr>
              <a:t>2008..</a:t>
            </a:r>
          </a:p>
        </p:txBody>
      </p:sp>
      <p:sp>
        <p:nvSpPr>
          <p:cNvPr id="31" name="TextBox 30">
            <a:extLst>
              <a:ext uri="{FF2B5EF4-FFF2-40B4-BE49-F238E27FC236}">
                <a16:creationId xmlns:a16="http://schemas.microsoft.com/office/drawing/2014/main" id="{355C16BD-91CB-469F-9462-909902BE7555}"/>
              </a:ext>
            </a:extLst>
          </p:cNvPr>
          <p:cNvSpPr txBox="1"/>
          <p:nvPr/>
        </p:nvSpPr>
        <p:spPr>
          <a:xfrm>
            <a:off x="10659683" y="3981212"/>
            <a:ext cx="694117" cy="276999"/>
          </a:xfrm>
          <a:prstGeom prst="rect">
            <a:avLst/>
          </a:prstGeom>
          <a:noFill/>
        </p:spPr>
        <p:txBody>
          <a:bodyPr wrap="square" rtlCol="0">
            <a:spAutoFit/>
          </a:bodyPr>
          <a:lstStyle/>
          <a:p>
            <a:r>
              <a:rPr lang="en-US" sz="1200" dirty="0">
                <a:latin typeface="Montserrat "/>
                <a:ea typeface="PT Sans" panose="020B0503020203020204" pitchFamily="34" charset="0"/>
              </a:rPr>
              <a:t>..2018</a:t>
            </a:r>
          </a:p>
        </p:txBody>
      </p:sp>
      <p:sp>
        <p:nvSpPr>
          <p:cNvPr id="34" name="Rectangle 33">
            <a:extLst>
              <a:ext uri="{FF2B5EF4-FFF2-40B4-BE49-F238E27FC236}">
                <a16:creationId xmlns:a16="http://schemas.microsoft.com/office/drawing/2014/main" id="{7FB98EEA-C8A5-41F0-9552-36172EB2CF36}"/>
              </a:ext>
            </a:extLst>
          </p:cNvPr>
          <p:cNvSpPr/>
          <p:nvPr/>
        </p:nvSpPr>
        <p:spPr>
          <a:xfrm>
            <a:off x="2782829" y="2651375"/>
            <a:ext cx="1426029" cy="142602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5" name="Isosceles Triangle 34">
            <a:extLst>
              <a:ext uri="{FF2B5EF4-FFF2-40B4-BE49-F238E27FC236}">
                <a16:creationId xmlns:a16="http://schemas.microsoft.com/office/drawing/2014/main" id="{199D8D98-406A-46DA-BF93-34C8F6AA9EBE}"/>
              </a:ext>
            </a:extLst>
          </p:cNvPr>
          <p:cNvSpPr/>
          <p:nvPr/>
        </p:nvSpPr>
        <p:spPr>
          <a:xfrm rot="10800000">
            <a:off x="3382051" y="4077404"/>
            <a:ext cx="227586" cy="196196"/>
          </a:xfrm>
          <a:prstGeom prst="triangl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AutoShape 9">
            <a:extLst>
              <a:ext uri="{FF2B5EF4-FFF2-40B4-BE49-F238E27FC236}">
                <a16:creationId xmlns:a16="http://schemas.microsoft.com/office/drawing/2014/main" id="{DA265C29-E45E-4E45-AB3D-A8C5DE9C51DD}"/>
              </a:ext>
            </a:extLst>
          </p:cNvPr>
          <p:cNvSpPr>
            <a:spLocks/>
          </p:cNvSpPr>
          <p:nvPr/>
        </p:nvSpPr>
        <p:spPr bwMode="auto">
          <a:xfrm>
            <a:off x="3143164" y="2996877"/>
            <a:ext cx="705359" cy="73502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dirty="0"/>
          </a:p>
        </p:txBody>
      </p:sp>
      <p:sp>
        <p:nvSpPr>
          <p:cNvPr id="38" name="Rectangle 37">
            <a:extLst>
              <a:ext uri="{FF2B5EF4-FFF2-40B4-BE49-F238E27FC236}">
                <a16:creationId xmlns:a16="http://schemas.microsoft.com/office/drawing/2014/main" id="{D5274E87-6E86-490F-92C7-5C6F0A44AB54}"/>
              </a:ext>
            </a:extLst>
          </p:cNvPr>
          <p:cNvSpPr/>
          <p:nvPr/>
        </p:nvSpPr>
        <p:spPr>
          <a:xfrm>
            <a:off x="7983141" y="2651375"/>
            <a:ext cx="1426029" cy="142602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Isosceles Triangle 38">
            <a:extLst>
              <a:ext uri="{FF2B5EF4-FFF2-40B4-BE49-F238E27FC236}">
                <a16:creationId xmlns:a16="http://schemas.microsoft.com/office/drawing/2014/main" id="{5FF55665-3377-41B6-89D8-B37AD07116E1}"/>
              </a:ext>
            </a:extLst>
          </p:cNvPr>
          <p:cNvSpPr/>
          <p:nvPr/>
        </p:nvSpPr>
        <p:spPr>
          <a:xfrm rot="10800000">
            <a:off x="8582363" y="4077404"/>
            <a:ext cx="227586" cy="196196"/>
          </a:xfrm>
          <a:prstGeom prs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Freeform 11">
            <a:extLst>
              <a:ext uri="{FF2B5EF4-FFF2-40B4-BE49-F238E27FC236}">
                <a16:creationId xmlns:a16="http://schemas.microsoft.com/office/drawing/2014/main" id="{C9ACC29F-2B11-4B83-80A1-25D532F4A17D}"/>
              </a:ext>
            </a:extLst>
          </p:cNvPr>
          <p:cNvSpPr>
            <a:spLocks/>
          </p:cNvSpPr>
          <p:nvPr/>
        </p:nvSpPr>
        <p:spPr bwMode="auto">
          <a:xfrm>
            <a:off x="8372601" y="3098613"/>
            <a:ext cx="647109" cy="531553"/>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dirty="0"/>
          </a:p>
        </p:txBody>
      </p:sp>
      <p:sp>
        <p:nvSpPr>
          <p:cNvPr id="43" name="Rectangle 42">
            <a:extLst>
              <a:ext uri="{FF2B5EF4-FFF2-40B4-BE49-F238E27FC236}">
                <a16:creationId xmlns:a16="http://schemas.microsoft.com/office/drawing/2014/main" id="{BBDC0C9F-607F-4A76-96D8-B0767A337038}"/>
              </a:ext>
            </a:extLst>
          </p:cNvPr>
          <p:cNvSpPr/>
          <p:nvPr/>
        </p:nvSpPr>
        <p:spPr>
          <a:xfrm>
            <a:off x="4992423" y="1762784"/>
            <a:ext cx="2207154" cy="220715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Isosceles Triangle 43">
            <a:extLst>
              <a:ext uri="{FF2B5EF4-FFF2-40B4-BE49-F238E27FC236}">
                <a16:creationId xmlns:a16="http://schemas.microsoft.com/office/drawing/2014/main" id="{D665F8A9-27CB-4242-AAA8-89EBC2CD0579}"/>
              </a:ext>
            </a:extLst>
          </p:cNvPr>
          <p:cNvSpPr/>
          <p:nvPr/>
        </p:nvSpPr>
        <p:spPr>
          <a:xfrm rot="10800000">
            <a:off x="5919876" y="3969936"/>
            <a:ext cx="352249" cy="303664"/>
          </a:xfrm>
          <a:prstGeom prst="triangl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AutoShape 23">
            <a:extLst>
              <a:ext uri="{FF2B5EF4-FFF2-40B4-BE49-F238E27FC236}">
                <a16:creationId xmlns:a16="http://schemas.microsoft.com/office/drawing/2014/main" id="{00EF7586-702A-441E-9302-D892FE8944AF}"/>
              </a:ext>
            </a:extLst>
          </p:cNvPr>
          <p:cNvSpPr>
            <a:spLocks/>
          </p:cNvSpPr>
          <p:nvPr/>
        </p:nvSpPr>
        <p:spPr bwMode="auto">
          <a:xfrm>
            <a:off x="5636571" y="2332811"/>
            <a:ext cx="918858" cy="1067098"/>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dirty="0"/>
          </a:p>
        </p:txBody>
      </p:sp>
      <p:sp>
        <p:nvSpPr>
          <p:cNvPr id="46" name="TextBox 45">
            <a:extLst>
              <a:ext uri="{FF2B5EF4-FFF2-40B4-BE49-F238E27FC236}">
                <a16:creationId xmlns:a16="http://schemas.microsoft.com/office/drawing/2014/main" id="{CA095E72-C2F1-4AE4-B685-203D14611866}"/>
              </a:ext>
            </a:extLst>
          </p:cNvPr>
          <p:cNvSpPr txBox="1"/>
          <p:nvPr/>
        </p:nvSpPr>
        <p:spPr>
          <a:xfrm>
            <a:off x="2849705" y="4810879"/>
            <a:ext cx="1292276" cy="353943"/>
          </a:xfrm>
          <a:prstGeom prst="rect">
            <a:avLst/>
          </a:prstGeom>
          <a:noFill/>
        </p:spPr>
        <p:txBody>
          <a:bodyPr wrap="square" rtlCol="0">
            <a:spAutoFit/>
          </a:bodyPr>
          <a:lstStyle/>
          <a:p>
            <a:pPr algn="ctr"/>
            <a:r>
              <a:rPr lang="en-US" sz="1700" b="1" dirty="0">
                <a:solidFill>
                  <a:schemeClr val="accent1"/>
                </a:solidFill>
                <a:latin typeface="Montserrat "/>
                <a:ea typeface="PT Sans" panose="020B0503020203020204" pitchFamily="34" charset="0"/>
              </a:rPr>
              <a:t>Title Text</a:t>
            </a:r>
          </a:p>
        </p:txBody>
      </p:sp>
      <p:sp>
        <p:nvSpPr>
          <p:cNvPr id="47" name="Rectangle 9">
            <a:extLst>
              <a:ext uri="{FF2B5EF4-FFF2-40B4-BE49-F238E27FC236}">
                <a16:creationId xmlns:a16="http://schemas.microsoft.com/office/drawing/2014/main" id="{AC5A42B2-D089-47B8-B443-24EECD31BB9D}"/>
              </a:ext>
            </a:extLst>
          </p:cNvPr>
          <p:cNvSpPr>
            <a:spLocks/>
          </p:cNvSpPr>
          <p:nvPr/>
        </p:nvSpPr>
        <p:spPr bwMode="auto">
          <a:xfrm>
            <a:off x="4992423" y="5232952"/>
            <a:ext cx="2207154" cy="66737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400"/>
              </a:lnSpc>
            </a:pPr>
            <a:r>
              <a:rPr lang="en-US" sz="1000" dirty="0">
                <a:solidFill>
                  <a:schemeClr val="tx1">
                    <a:lumMod val="50000"/>
                    <a:lumOff val="50000"/>
                  </a:schemeClr>
                </a:solidFill>
                <a:latin typeface="Montserrat "/>
                <a:ea typeface="PT Sans" panose="020B0503020203020204" pitchFamily="34" charset="0"/>
                <a:cs typeface="Lato" charset="0"/>
                <a:sym typeface="Montserrat-Regular" charset="0"/>
              </a:rPr>
              <a:t>Hello! letterhead design is meant to project an image of reliability. have created</a:t>
            </a:r>
          </a:p>
        </p:txBody>
      </p:sp>
      <p:sp>
        <p:nvSpPr>
          <p:cNvPr id="48" name="TextBox 47">
            <a:extLst>
              <a:ext uri="{FF2B5EF4-FFF2-40B4-BE49-F238E27FC236}">
                <a16:creationId xmlns:a16="http://schemas.microsoft.com/office/drawing/2014/main" id="{500C1D22-5BF0-4013-9C5D-3572441F90B4}"/>
              </a:ext>
            </a:extLst>
          </p:cNvPr>
          <p:cNvSpPr txBox="1"/>
          <p:nvPr/>
        </p:nvSpPr>
        <p:spPr>
          <a:xfrm>
            <a:off x="5449862" y="4810879"/>
            <a:ext cx="1292276" cy="353943"/>
          </a:xfrm>
          <a:prstGeom prst="rect">
            <a:avLst/>
          </a:prstGeom>
          <a:noFill/>
        </p:spPr>
        <p:txBody>
          <a:bodyPr wrap="square" rtlCol="0">
            <a:spAutoFit/>
          </a:bodyPr>
          <a:lstStyle/>
          <a:p>
            <a:pPr algn="ctr"/>
            <a:r>
              <a:rPr lang="en-US" sz="1700" b="1" dirty="0">
                <a:solidFill>
                  <a:schemeClr val="accent4"/>
                </a:solidFill>
                <a:latin typeface="Montserrat "/>
                <a:ea typeface="PT Sans" panose="020B0503020203020204" pitchFamily="34" charset="0"/>
              </a:rPr>
              <a:t>Title Text</a:t>
            </a:r>
          </a:p>
        </p:txBody>
      </p:sp>
      <p:sp>
        <p:nvSpPr>
          <p:cNvPr id="49" name="Rectangle 9">
            <a:extLst>
              <a:ext uri="{FF2B5EF4-FFF2-40B4-BE49-F238E27FC236}">
                <a16:creationId xmlns:a16="http://schemas.microsoft.com/office/drawing/2014/main" id="{84382146-4E8A-4380-A75D-38954F9648BF}"/>
              </a:ext>
            </a:extLst>
          </p:cNvPr>
          <p:cNvSpPr>
            <a:spLocks/>
          </p:cNvSpPr>
          <p:nvPr/>
        </p:nvSpPr>
        <p:spPr bwMode="auto">
          <a:xfrm>
            <a:off x="2782828" y="5232952"/>
            <a:ext cx="1426030" cy="66737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400"/>
              </a:lnSpc>
            </a:pPr>
            <a:r>
              <a:rPr lang="en-US" sz="1000" dirty="0">
                <a:solidFill>
                  <a:schemeClr val="tx1">
                    <a:lumMod val="50000"/>
                    <a:lumOff val="50000"/>
                  </a:schemeClr>
                </a:solidFill>
                <a:latin typeface="Montserrat "/>
                <a:ea typeface="PT Sans" panose="020B0503020203020204" pitchFamily="34" charset="0"/>
                <a:cs typeface="Lato" charset="0"/>
                <a:sym typeface="Montserrat-Regular" charset="0"/>
              </a:rPr>
              <a:t>Hello! letterhead design is meant to created</a:t>
            </a:r>
          </a:p>
        </p:txBody>
      </p:sp>
      <p:sp>
        <p:nvSpPr>
          <p:cNvPr id="50" name="Rectangle 9">
            <a:extLst>
              <a:ext uri="{FF2B5EF4-FFF2-40B4-BE49-F238E27FC236}">
                <a16:creationId xmlns:a16="http://schemas.microsoft.com/office/drawing/2014/main" id="{FEC781B7-BA32-409E-BC7A-2F458F3C8451}"/>
              </a:ext>
            </a:extLst>
          </p:cNvPr>
          <p:cNvSpPr>
            <a:spLocks/>
          </p:cNvSpPr>
          <p:nvPr/>
        </p:nvSpPr>
        <p:spPr bwMode="auto">
          <a:xfrm>
            <a:off x="7930810" y="5232952"/>
            <a:ext cx="1530690" cy="4693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400"/>
              </a:lnSpc>
            </a:pPr>
            <a:r>
              <a:rPr lang="en-US" sz="1000" dirty="0">
                <a:solidFill>
                  <a:schemeClr val="tx1">
                    <a:lumMod val="50000"/>
                    <a:lumOff val="50000"/>
                  </a:schemeClr>
                </a:solidFill>
                <a:latin typeface="Montserrat "/>
                <a:ea typeface="PT Sans" panose="020B0503020203020204" pitchFamily="34" charset="0"/>
                <a:cs typeface="Lato" charset="0"/>
                <a:sym typeface="Montserrat-Regular" charset="0"/>
              </a:rPr>
              <a:t>Hello! letterhead design is meant to created</a:t>
            </a:r>
          </a:p>
        </p:txBody>
      </p:sp>
      <p:sp>
        <p:nvSpPr>
          <p:cNvPr id="51" name="TextBox 50">
            <a:extLst>
              <a:ext uri="{FF2B5EF4-FFF2-40B4-BE49-F238E27FC236}">
                <a16:creationId xmlns:a16="http://schemas.microsoft.com/office/drawing/2014/main" id="{707FEF5E-3A6D-4448-A5F6-B338E005CB91}"/>
              </a:ext>
            </a:extLst>
          </p:cNvPr>
          <p:cNvSpPr txBox="1"/>
          <p:nvPr/>
        </p:nvSpPr>
        <p:spPr>
          <a:xfrm>
            <a:off x="8050017" y="4810879"/>
            <a:ext cx="1292276" cy="353943"/>
          </a:xfrm>
          <a:prstGeom prst="rect">
            <a:avLst/>
          </a:prstGeom>
          <a:noFill/>
        </p:spPr>
        <p:txBody>
          <a:bodyPr wrap="square" rtlCol="0">
            <a:spAutoFit/>
          </a:bodyPr>
          <a:lstStyle/>
          <a:p>
            <a:pPr algn="ctr"/>
            <a:r>
              <a:rPr lang="en-US" sz="1700" b="1" dirty="0">
                <a:solidFill>
                  <a:schemeClr val="accent3"/>
                </a:solidFill>
                <a:latin typeface="Montserrat "/>
                <a:ea typeface="PT Sans" panose="020B0503020203020204" pitchFamily="34" charset="0"/>
              </a:rPr>
              <a:t>Title Text</a:t>
            </a:r>
          </a:p>
        </p:txBody>
      </p:sp>
    </p:spTree>
    <p:extLst>
      <p:ext uri="{BB962C8B-B14F-4D97-AF65-F5344CB8AC3E}">
        <p14:creationId xmlns:p14="http://schemas.microsoft.com/office/powerpoint/2010/main" val="426159966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prestige"/>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03276C2-3D4B-4F60-ACCE-C5B845BA18AC}"/>
              </a:ext>
            </a:extLst>
          </p:cNvPr>
          <p:cNvSpPr>
            <a:spLocks noGrp="1"/>
          </p:cNvSpPr>
          <p:nvPr>
            <p:ph type="title"/>
          </p:nvPr>
        </p:nvSpPr>
        <p:spPr/>
        <p:txBody>
          <a:bodyPr/>
          <a:lstStyle/>
          <a:p>
            <a:r>
              <a:rPr lang="en-US" b="1" dirty="0"/>
              <a:t>Infographic</a:t>
            </a:r>
          </a:p>
        </p:txBody>
      </p:sp>
      <p:sp>
        <p:nvSpPr>
          <p:cNvPr id="3" name="Text Placeholder 2">
            <a:extLst>
              <a:ext uri="{FF2B5EF4-FFF2-40B4-BE49-F238E27FC236}">
                <a16:creationId xmlns:a16="http://schemas.microsoft.com/office/drawing/2014/main" id="{E51D3564-3A5A-4445-AE27-B3C95031D975}"/>
              </a:ext>
            </a:extLst>
          </p:cNvPr>
          <p:cNvSpPr>
            <a:spLocks noGrp="1"/>
          </p:cNvSpPr>
          <p:nvPr>
            <p:ph type="body" sz="quarter" idx="12"/>
          </p:nvPr>
        </p:nvSpPr>
        <p:spPr/>
        <p:txBody>
          <a:bodyPr/>
          <a:lstStyle/>
          <a:p>
            <a:r>
              <a:rPr lang="en-US" dirty="0">
                <a:solidFill>
                  <a:schemeClr val="bg1">
                    <a:lumMod val="50000"/>
                  </a:schemeClr>
                </a:solidFill>
              </a:rPr>
              <a:t>Lorem ipsum your title here some text so lorem ipsum your title here </a:t>
            </a:r>
            <a:endParaRPr lang="en-US" dirty="0"/>
          </a:p>
        </p:txBody>
      </p:sp>
      <p:sp>
        <p:nvSpPr>
          <p:cNvPr id="93" name="Slide Number Placeholder 1">
            <a:extLst>
              <a:ext uri="{FF2B5EF4-FFF2-40B4-BE49-F238E27FC236}">
                <a16:creationId xmlns:a16="http://schemas.microsoft.com/office/drawing/2014/main" id="{F4AC1391-E171-47C7-B765-994FA10E17DA}"/>
              </a:ext>
            </a:extLst>
          </p:cNvPr>
          <p:cNvSpPr>
            <a:spLocks noGrp="1"/>
          </p:cNvSpPr>
          <p:nvPr>
            <p:ph type="sldNum" sz="quarter" idx="13"/>
          </p:nvPr>
        </p:nvSpPr>
        <p:spPr/>
        <p:txBody>
          <a:bodyPr/>
          <a:lstStyle/>
          <a:p>
            <a:fld id="{E72B8170-242D-42EF-8B64-B507C79780AD}" type="slidenum">
              <a:rPr lang="en-US" smtClean="0"/>
              <a:pPr/>
              <a:t>8</a:t>
            </a:fld>
            <a:endParaRPr lang="en-US" dirty="0"/>
          </a:p>
        </p:txBody>
      </p:sp>
      <p:grpSp>
        <p:nvGrpSpPr>
          <p:cNvPr id="4" name="Group 3">
            <a:extLst>
              <a:ext uri="{FF2B5EF4-FFF2-40B4-BE49-F238E27FC236}">
                <a16:creationId xmlns:a16="http://schemas.microsoft.com/office/drawing/2014/main" id="{7B258769-3418-44D8-A65F-127017B208FA}"/>
              </a:ext>
            </a:extLst>
          </p:cNvPr>
          <p:cNvGrpSpPr/>
          <p:nvPr/>
        </p:nvGrpSpPr>
        <p:grpSpPr>
          <a:xfrm>
            <a:off x="838200" y="1892790"/>
            <a:ext cx="10515599" cy="3699828"/>
            <a:chOff x="838200" y="1820220"/>
            <a:chExt cx="10515599" cy="3699828"/>
          </a:xfrm>
        </p:grpSpPr>
        <p:grpSp>
          <p:nvGrpSpPr>
            <p:cNvPr id="30" name="Group 29">
              <a:extLst>
                <a:ext uri="{FF2B5EF4-FFF2-40B4-BE49-F238E27FC236}">
                  <a16:creationId xmlns:a16="http://schemas.microsoft.com/office/drawing/2014/main" id="{584D02DD-DCEB-4052-B9E9-71EB49747C04}"/>
                </a:ext>
              </a:extLst>
            </p:cNvPr>
            <p:cNvGrpSpPr/>
            <p:nvPr/>
          </p:nvGrpSpPr>
          <p:grpSpPr>
            <a:xfrm>
              <a:off x="838200" y="1820220"/>
              <a:ext cx="6306146" cy="3699828"/>
              <a:chOff x="4070805" y="2031095"/>
              <a:chExt cx="2435226" cy="1428751"/>
            </a:xfrm>
            <a:solidFill>
              <a:schemeClr val="tx2">
                <a:lumMod val="60000"/>
                <a:lumOff val="40000"/>
              </a:schemeClr>
            </a:solidFill>
          </p:grpSpPr>
          <p:sp>
            <p:nvSpPr>
              <p:cNvPr id="32" name="Freeform 438">
                <a:extLst>
                  <a:ext uri="{FF2B5EF4-FFF2-40B4-BE49-F238E27FC236}">
                    <a16:creationId xmlns:a16="http://schemas.microsoft.com/office/drawing/2014/main" id="{37E452E5-2348-4D73-ADFB-F93D45781445}"/>
                  </a:ext>
                </a:extLst>
              </p:cNvPr>
              <p:cNvSpPr>
                <a:spLocks noEditPoints="1"/>
              </p:cNvSpPr>
              <p:nvPr/>
            </p:nvSpPr>
            <p:spPr bwMode="auto">
              <a:xfrm>
                <a:off x="5091568" y="2121583"/>
                <a:ext cx="1273175" cy="1125538"/>
              </a:xfrm>
              <a:custGeom>
                <a:avLst/>
                <a:gdLst>
                  <a:gd name="T0" fmla="*/ 242 w 352"/>
                  <a:gd name="T1" fmla="*/ 209 h 312"/>
                  <a:gd name="T2" fmla="*/ 261 w 352"/>
                  <a:gd name="T3" fmla="*/ 191 h 312"/>
                  <a:gd name="T4" fmla="*/ 279 w 352"/>
                  <a:gd name="T5" fmla="*/ 162 h 312"/>
                  <a:gd name="T6" fmla="*/ 281 w 352"/>
                  <a:gd name="T7" fmla="*/ 142 h 312"/>
                  <a:gd name="T8" fmla="*/ 301 w 352"/>
                  <a:gd name="T9" fmla="*/ 122 h 312"/>
                  <a:gd name="T10" fmla="*/ 301 w 352"/>
                  <a:gd name="T11" fmla="*/ 91 h 312"/>
                  <a:gd name="T12" fmla="*/ 293 w 352"/>
                  <a:gd name="T13" fmla="*/ 71 h 312"/>
                  <a:gd name="T14" fmla="*/ 323 w 352"/>
                  <a:gd name="T15" fmla="*/ 52 h 312"/>
                  <a:gd name="T16" fmla="*/ 336 w 352"/>
                  <a:gd name="T17" fmla="*/ 83 h 312"/>
                  <a:gd name="T18" fmla="*/ 339 w 352"/>
                  <a:gd name="T19" fmla="*/ 56 h 312"/>
                  <a:gd name="T20" fmla="*/ 342 w 352"/>
                  <a:gd name="T21" fmla="*/ 20 h 312"/>
                  <a:gd name="T22" fmla="*/ 323 w 352"/>
                  <a:gd name="T23" fmla="*/ 5 h 312"/>
                  <a:gd name="T24" fmla="*/ 273 w 352"/>
                  <a:gd name="T25" fmla="*/ 12 h 312"/>
                  <a:gd name="T26" fmla="*/ 246 w 352"/>
                  <a:gd name="T27" fmla="*/ 19 h 312"/>
                  <a:gd name="T28" fmla="*/ 217 w 352"/>
                  <a:gd name="T29" fmla="*/ 19 h 312"/>
                  <a:gd name="T30" fmla="*/ 200 w 352"/>
                  <a:gd name="T31" fmla="*/ 10 h 312"/>
                  <a:gd name="T32" fmla="*/ 170 w 352"/>
                  <a:gd name="T33" fmla="*/ 14 h 312"/>
                  <a:gd name="T34" fmla="*/ 166 w 352"/>
                  <a:gd name="T35" fmla="*/ 44 h 312"/>
                  <a:gd name="T36" fmla="*/ 150 w 352"/>
                  <a:gd name="T37" fmla="*/ 40 h 312"/>
                  <a:gd name="T38" fmla="*/ 148 w 352"/>
                  <a:gd name="T39" fmla="*/ 45 h 312"/>
                  <a:gd name="T40" fmla="*/ 132 w 352"/>
                  <a:gd name="T41" fmla="*/ 60 h 312"/>
                  <a:gd name="T42" fmla="*/ 104 w 352"/>
                  <a:gd name="T43" fmla="*/ 71 h 312"/>
                  <a:gd name="T44" fmla="*/ 103 w 352"/>
                  <a:gd name="T45" fmla="*/ 67 h 312"/>
                  <a:gd name="T46" fmla="*/ 71 w 352"/>
                  <a:gd name="T47" fmla="*/ 56 h 312"/>
                  <a:gd name="T48" fmla="*/ 60 w 352"/>
                  <a:gd name="T49" fmla="*/ 63 h 312"/>
                  <a:gd name="T50" fmla="*/ 47 w 352"/>
                  <a:gd name="T51" fmla="*/ 85 h 312"/>
                  <a:gd name="T52" fmla="*/ 65 w 352"/>
                  <a:gd name="T53" fmla="*/ 105 h 312"/>
                  <a:gd name="T54" fmla="*/ 73 w 352"/>
                  <a:gd name="T55" fmla="*/ 93 h 312"/>
                  <a:gd name="T56" fmla="*/ 69 w 352"/>
                  <a:gd name="T57" fmla="*/ 111 h 312"/>
                  <a:gd name="T58" fmla="*/ 50 w 352"/>
                  <a:gd name="T59" fmla="*/ 105 h 312"/>
                  <a:gd name="T60" fmla="*/ 23 w 352"/>
                  <a:gd name="T61" fmla="*/ 140 h 312"/>
                  <a:gd name="T62" fmla="*/ 54 w 352"/>
                  <a:gd name="T63" fmla="*/ 140 h 312"/>
                  <a:gd name="T64" fmla="*/ 59 w 352"/>
                  <a:gd name="T65" fmla="*/ 136 h 312"/>
                  <a:gd name="T66" fmla="*/ 83 w 352"/>
                  <a:gd name="T67" fmla="*/ 147 h 312"/>
                  <a:gd name="T68" fmla="*/ 97 w 352"/>
                  <a:gd name="T69" fmla="*/ 169 h 312"/>
                  <a:gd name="T70" fmla="*/ 39 w 352"/>
                  <a:gd name="T71" fmla="*/ 158 h 312"/>
                  <a:gd name="T72" fmla="*/ 2 w 352"/>
                  <a:gd name="T73" fmla="*/ 211 h 312"/>
                  <a:gd name="T74" fmla="*/ 54 w 352"/>
                  <a:gd name="T75" fmla="*/ 234 h 312"/>
                  <a:gd name="T76" fmla="*/ 77 w 352"/>
                  <a:gd name="T77" fmla="*/ 311 h 312"/>
                  <a:gd name="T78" fmla="*/ 119 w 352"/>
                  <a:gd name="T79" fmla="*/ 242 h 312"/>
                  <a:gd name="T80" fmla="*/ 105 w 352"/>
                  <a:gd name="T81" fmla="*/ 178 h 312"/>
                  <a:gd name="T82" fmla="*/ 154 w 352"/>
                  <a:gd name="T83" fmla="*/ 195 h 312"/>
                  <a:gd name="T84" fmla="*/ 146 w 352"/>
                  <a:gd name="T85" fmla="*/ 180 h 312"/>
                  <a:gd name="T86" fmla="*/ 189 w 352"/>
                  <a:gd name="T87" fmla="*/ 208 h 312"/>
                  <a:gd name="T88" fmla="*/ 228 w 352"/>
                  <a:gd name="T89" fmla="*/ 198 h 312"/>
                  <a:gd name="T90" fmla="*/ 336 w 352"/>
                  <a:gd name="T91" fmla="*/ 31 h 312"/>
                  <a:gd name="T92" fmla="*/ 259 w 352"/>
                  <a:gd name="T93" fmla="*/ 115 h 312"/>
                  <a:gd name="T94" fmla="*/ 61 w 352"/>
                  <a:gd name="T95" fmla="*/ 100 h 312"/>
                  <a:gd name="T96" fmla="*/ 79 w 352"/>
                  <a:gd name="T97" fmla="*/ 89 h 312"/>
                  <a:gd name="T98" fmla="*/ 85 w 352"/>
                  <a:gd name="T99" fmla="*/ 83 h 312"/>
                  <a:gd name="T100" fmla="*/ 93 w 352"/>
                  <a:gd name="T101" fmla="*/ 272 h 312"/>
                  <a:gd name="T102" fmla="*/ 99 w 352"/>
                  <a:gd name="T103" fmla="*/ 233 h 312"/>
                  <a:gd name="T104" fmla="*/ 104 w 352"/>
                  <a:gd name="T105" fmla="*/ 241 h 312"/>
                  <a:gd name="T106" fmla="*/ 96 w 352"/>
                  <a:gd name="T107" fmla="*/ 86 h 312"/>
                  <a:gd name="T108" fmla="*/ 91 w 352"/>
                  <a:gd name="T109" fmla="*/ 93 h 312"/>
                  <a:gd name="T110" fmla="*/ 98 w 352"/>
                  <a:gd name="T111" fmla="*/ 135 h 312"/>
                  <a:gd name="T112" fmla="*/ 138 w 352"/>
                  <a:gd name="T113" fmla="*/ 156 h 312"/>
                  <a:gd name="T114" fmla="*/ 139 w 352"/>
                  <a:gd name="T115" fmla="*/ 149 h 312"/>
                  <a:gd name="T116" fmla="*/ 168 w 352"/>
                  <a:gd name="T117" fmla="*/ 47 h 312"/>
                  <a:gd name="T118" fmla="*/ 185 w 352"/>
                  <a:gd name="T119" fmla="*/ 21 h 312"/>
                  <a:gd name="T120" fmla="*/ 196 w 352"/>
                  <a:gd name="T121" fmla="*/ 124 h 312"/>
                  <a:gd name="T122" fmla="*/ 222 w 352"/>
                  <a:gd name="T123" fmla="*/ 95 h 312"/>
                  <a:gd name="T124" fmla="*/ 231 w 352"/>
                  <a:gd name="T125" fmla="*/ 109 h 3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352" h="312">
                    <a:moveTo>
                      <a:pt x="234" y="201"/>
                    </a:moveTo>
                    <a:cubicBezTo>
                      <a:pt x="234" y="201"/>
                      <a:pt x="235" y="201"/>
                      <a:pt x="235" y="201"/>
                    </a:cubicBezTo>
                    <a:cubicBezTo>
                      <a:pt x="235" y="202"/>
                      <a:pt x="236" y="202"/>
                      <a:pt x="236" y="203"/>
                    </a:cubicBezTo>
                    <a:cubicBezTo>
                      <a:pt x="236" y="203"/>
                      <a:pt x="236" y="204"/>
                      <a:pt x="236" y="204"/>
                    </a:cubicBezTo>
                    <a:cubicBezTo>
                      <a:pt x="237" y="206"/>
                      <a:pt x="237" y="207"/>
                      <a:pt x="238" y="209"/>
                    </a:cubicBezTo>
                    <a:cubicBezTo>
                      <a:pt x="238" y="209"/>
                      <a:pt x="238" y="209"/>
                      <a:pt x="238" y="210"/>
                    </a:cubicBezTo>
                    <a:cubicBezTo>
                      <a:pt x="238" y="210"/>
                      <a:pt x="238" y="210"/>
                      <a:pt x="238" y="211"/>
                    </a:cubicBezTo>
                    <a:cubicBezTo>
                      <a:pt x="239" y="212"/>
                      <a:pt x="239" y="213"/>
                      <a:pt x="239" y="214"/>
                    </a:cubicBezTo>
                    <a:cubicBezTo>
                      <a:pt x="238" y="215"/>
                      <a:pt x="238" y="215"/>
                      <a:pt x="238" y="215"/>
                    </a:cubicBezTo>
                    <a:cubicBezTo>
                      <a:pt x="239" y="216"/>
                      <a:pt x="239" y="217"/>
                      <a:pt x="238" y="218"/>
                    </a:cubicBezTo>
                    <a:cubicBezTo>
                      <a:pt x="238" y="219"/>
                      <a:pt x="238" y="220"/>
                      <a:pt x="239" y="220"/>
                    </a:cubicBezTo>
                    <a:cubicBezTo>
                      <a:pt x="239" y="220"/>
                      <a:pt x="239" y="220"/>
                      <a:pt x="239" y="220"/>
                    </a:cubicBezTo>
                    <a:cubicBezTo>
                      <a:pt x="240" y="221"/>
                      <a:pt x="241" y="223"/>
                      <a:pt x="242" y="224"/>
                    </a:cubicBezTo>
                    <a:cubicBezTo>
                      <a:pt x="243" y="225"/>
                      <a:pt x="243" y="225"/>
                      <a:pt x="243" y="226"/>
                    </a:cubicBezTo>
                    <a:cubicBezTo>
                      <a:pt x="243" y="226"/>
                      <a:pt x="243" y="226"/>
                      <a:pt x="243" y="227"/>
                    </a:cubicBezTo>
                    <a:cubicBezTo>
                      <a:pt x="243" y="227"/>
                      <a:pt x="243" y="227"/>
                      <a:pt x="243" y="228"/>
                    </a:cubicBezTo>
                    <a:cubicBezTo>
                      <a:pt x="243" y="228"/>
                      <a:pt x="243" y="229"/>
                      <a:pt x="244" y="229"/>
                    </a:cubicBezTo>
                    <a:cubicBezTo>
                      <a:pt x="244" y="230"/>
                      <a:pt x="245" y="230"/>
                      <a:pt x="245" y="231"/>
                    </a:cubicBezTo>
                    <a:cubicBezTo>
                      <a:pt x="245" y="231"/>
                      <a:pt x="245" y="232"/>
                      <a:pt x="246" y="232"/>
                    </a:cubicBezTo>
                    <a:cubicBezTo>
                      <a:pt x="246" y="232"/>
                      <a:pt x="246" y="232"/>
                      <a:pt x="246" y="232"/>
                    </a:cubicBezTo>
                    <a:cubicBezTo>
                      <a:pt x="247" y="233"/>
                      <a:pt x="247" y="233"/>
                      <a:pt x="248" y="234"/>
                    </a:cubicBezTo>
                    <a:cubicBezTo>
                      <a:pt x="249" y="234"/>
                      <a:pt x="250" y="235"/>
                      <a:pt x="250" y="235"/>
                    </a:cubicBezTo>
                    <a:cubicBezTo>
                      <a:pt x="250" y="235"/>
                      <a:pt x="250" y="235"/>
                      <a:pt x="250" y="235"/>
                    </a:cubicBezTo>
                    <a:cubicBezTo>
                      <a:pt x="250" y="235"/>
                      <a:pt x="250" y="235"/>
                      <a:pt x="251" y="235"/>
                    </a:cubicBezTo>
                    <a:cubicBezTo>
                      <a:pt x="251" y="235"/>
                      <a:pt x="250" y="235"/>
                      <a:pt x="250" y="235"/>
                    </a:cubicBezTo>
                    <a:cubicBezTo>
                      <a:pt x="251" y="235"/>
                      <a:pt x="251" y="235"/>
                      <a:pt x="251" y="235"/>
                    </a:cubicBezTo>
                    <a:cubicBezTo>
                      <a:pt x="251" y="234"/>
                      <a:pt x="251" y="234"/>
                      <a:pt x="251" y="234"/>
                    </a:cubicBezTo>
                    <a:cubicBezTo>
                      <a:pt x="251" y="233"/>
                      <a:pt x="251" y="232"/>
                      <a:pt x="250" y="232"/>
                    </a:cubicBezTo>
                    <a:cubicBezTo>
                      <a:pt x="250" y="231"/>
                      <a:pt x="250" y="230"/>
                      <a:pt x="249" y="229"/>
                    </a:cubicBezTo>
                    <a:cubicBezTo>
                      <a:pt x="249" y="229"/>
                      <a:pt x="249" y="228"/>
                      <a:pt x="249" y="228"/>
                    </a:cubicBezTo>
                    <a:cubicBezTo>
                      <a:pt x="249" y="227"/>
                      <a:pt x="249" y="227"/>
                      <a:pt x="249" y="226"/>
                    </a:cubicBezTo>
                    <a:cubicBezTo>
                      <a:pt x="248" y="226"/>
                      <a:pt x="248" y="225"/>
                      <a:pt x="247" y="224"/>
                    </a:cubicBezTo>
                    <a:cubicBezTo>
                      <a:pt x="246" y="224"/>
                      <a:pt x="245" y="223"/>
                      <a:pt x="244" y="222"/>
                    </a:cubicBezTo>
                    <a:cubicBezTo>
                      <a:pt x="244" y="222"/>
                      <a:pt x="243" y="222"/>
                      <a:pt x="243" y="221"/>
                    </a:cubicBezTo>
                    <a:cubicBezTo>
                      <a:pt x="243" y="220"/>
                      <a:pt x="243" y="220"/>
                      <a:pt x="243" y="219"/>
                    </a:cubicBezTo>
                    <a:cubicBezTo>
                      <a:pt x="242" y="219"/>
                      <a:pt x="242" y="218"/>
                      <a:pt x="241" y="217"/>
                    </a:cubicBezTo>
                    <a:cubicBezTo>
                      <a:pt x="241" y="217"/>
                      <a:pt x="240" y="217"/>
                      <a:pt x="240" y="216"/>
                    </a:cubicBezTo>
                    <a:cubicBezTo>
                      <a:pt x="240" y="216"/>
                      <a:pt x="240" y="215"/>
                      <a:pt x="240" y="215"/>
                    </a:cubicBezTo>
                    <a:cubicBezTo>
                      <a:pt x="241" y="213"/>
                      <a:pt x="242" y="211"/>
                      <a:pt x="242" y="209"/>
                    </a:cubicBezTo>
                    <a:cubicBezTo>
                      <a:pt x="242" y="209"/>
                      <a:pt x="242" y="209"/>
                      <a:pt x="242" y="209"/>
                    </a:cubicBezTo>
                    <a:cubicBezTo>
                      <a:pt x="242" y="209"/>
                      <a:pt x="242" y="209"/>
                      <a:pt x="242" y="209"/>
                    </a:cubicBezTo>
                    <a:cubicBezTo>
                      <a:pt x="242" y="209"/>
                      <a:pt x="243" y="209"/>
                      <a:pt x="243" y="209"/>
                    </a:cubicBezTo>
                    <a:cubicBezTo>
                      <a:pt x="243" y="209"/>
                      <a:pt x="243" y="209"/>
                      <a:pt x="243" y="209"/>
                    </a:cubicBezTo>
                    <a:cubicBezTo>
                      <a:pt x="243" y="210"/>
                      <a:pt x="244" y="211"/>
                      <a:pt x="244" y="211"/>
                    </a:cubicBezTo>
                    <a:cubicBezTo>
                      <a:pt x="245" y="211"/>
                      <a:pt x="245" y="211"/>
                      <a:pt x="245" y="211"/>
                    </a:cubicBezTo>
                    <a:cubicBezTo>
                      <a:pt x="246" y="211"/>
                      <a:pt x="247" y="212"/>
                      <a:pt x="248" y="213"/>
                    </a:cubicBezTo>
                    <a:cubicBezTo>
                      <a:pt x="248" y="214"/>
                      <a:pt x="249" y="215"/>
                      <a:pt x="250" y="216"/>
                    </a:cubicBezTo>
                    <a:cubicBezTo>
                      <a:pt x="250" y="215"/>
                      <a:pt x="251" y="215"/>
                      <a:pt x="251" y="215"/>
                    </a:cubicBezTo>
                    <a:cubicBezTo>
                      <a:pt x="251" y="216"/>
                      <a:pt x="252" y="216"/>
                      <a:pt x="252" y="217"/>
                    </a:cubicBezTo>
                    <a:cubicBezTo>
                      <a:pt x="252" y="217"/>
                      <a:pt x="252" y="218"/>
                      <a:pt x="252" y="219"/>
                    </a:cubicBezTo>
                    <a:cubicBezTo>
                      <a:pt x="252" y="219"/>
                      <a:pt x="252" y="219"/>
                      <a:pt x="253" y="219"/>
                    </a:cubicBezTo>
                    <a:cubicBezTo>
                      <a:pt x="253" y="219"/>
                      <a:pt x="253" y="219"/>
                      <a:pt x="253" y="219"/>
                    </a:cubicBezTo>
                    <a:cubicBezTo>
                      <a:pt x="254" y="218"/>
                      <a:pt x="255" y="217"/>
                      <a:pt x="256" y="216"/>
                    </a:cubicBezTo>
                    <a:cubicBezTo>
                      <a:pt x="256" y="216"/>
                      <a:pt x="256" y="215"/>
                      <a:pt x="256" y="215"/>
                    </a:cubicBezTo>
                    <a:cubicBezTo>
                      <a:pt x="258" y="215"/>
                      <a:pt x="259" y="214"/>
                      <a:pt x="260" y="213"/>
                    </a:cubicBezTo>
                    <a:cubicBezTo>
                      <a:pt x="260" y="213"/>
                      <a:pt x="260" y="212"/>
                      <a:pt x="261" y="212"/>
                    </a:cubicBezTo>
                    <a:cubicBezTo>
                      <a:pt x="261" y="210"/>
                      <a:pt x="261" y="209"/>
                      <a:pt x="261" y="208"/>
                    </a:cubicBezTo>
                    <a:cubicBezTo>
                      <a:pt x="261" y="208"/>
                      <a:pt x="261" y="208"/>
                      <a:pt x="261" y="208"/>
                    </a:cubicBezTo>
                    <a:cubicBezTo>
                      <a:pt x="260" y="206"/>
                      <a:pt x="260" y="205"/>
                      <a:pt x="259" y="204"/>
                    </a:cubicBezTo>
                    <a:cubicBezTo>
                      <a:pt x="259" y="203"/>
                      <a:pt x="258" y="203"/>
                      <a:pt x="258" y="202"/>
                    </a:cubicBezTo>
                    <a:cubicBezTo>
                      <a:pt x="257" y="201"/>
                      <a:pt x="256" y="201"/>
                      <a:pt x="255" y="200"/>
                    </a:cubicBezTo>
                    <a:cubicBezTo>
                      <a:pt x="255" y="200"/>
                      <a:pt x="254" y="199"/>
                      <a:pt x="254" y="198"/>
                    </a:cubicBezTo>
                    <a:cubicBezTo>
                      <a:pt x="254" y="198"/>
                      <a:pt x="254" y="198"/>
                      <a:pt x="253" y="197"/>
                    </a:cubicBezTo>
                    <a:cubicBezTo>
                      <a:pt x="253" y="197"/>
                      <a:pt x="253" y="197"/>
                      <a:pt x="252" y="197"/>
                    </a:cubicBezTo>
                    <a:cubicBezTo>
                      <a:pt x="252" y="197"/>
                      <a:pt x="252" y="197"/>
                      <a:pt x="252" y="196"/>
                    </a:cubicBezTo>
                    <a:cubicBezTo>
                      <a:pt x="252" y="196"/>
                      <a:pt x="252" y="195"/>
                      <a:pt x="253" y="194"/>
                    </a:cubicBezTo>
                    <a:cubicBezTo>
                      <a:pt x="253" y="194"/>
                      <a:pt x="253" y="193"/>
                      <a:pt x="254" y="193"/>
                    </a:cubicBezTo>
                    <a:cubicBezTo>
                      <a:pt x="254" y="192"/>
                      <a:pt x="254" y="192"/>
                      <a:pt x="254" y="192"/>
                    </a:cubicBezTo>
                    <a:cubicBezTo>
                      <a:pt x="255" y="191"/>
                      <a:pt x="256" y="191"/>
                      <a:pt x="257" y="190"/>
                    </a:cubicBezTo>
                    <a:cubicBezTo>
                      <a:pt x="257" y="190"/>
                      <a:pt x="257" y="190"/>
                      <a:pt x="258" y="190"/>
                    </a:cubicBezTo>
                    <a:cubicBezTo>
                      <a:pt x="258" y="190"/>
                      <a:pt x="258" y="190"/>
                      <a:pt x="258" y="190"/>
                    </a:cubicBezTo>
                    <a:cubicBezTo>
                      <a:pt x="259" y="191"/>
                      <a:pt x="259" y="191"/>
                      <a:pt x="259" y="191"/>
                    </a:cubicBezTo>
                    <a:cubicBezTo>
                      <a:pt x="260" y="192"/>
                      <a:pt x="260" y="192"/>
                      <a:pt x="260" y="193"/>
                    </a:cubicBezTo>
                    <a:cubicBezTo>
                      <a:pt x="261" y="193"/>
                      <a:pt x="261" y="193"/>
                      <a:pt x="261" y="192"/>
                    </a:cubicBezTo>
                    <a:cubicBezTo>
                      <a:pt x="262" y="192"/>
                      <a:pt x="261" y="192"/>
                      <a:pt x="261" y="192"/>
                    </a:cubicBezTo>
                    <a:cubicBezTo>
                      <a:pt x="262" y="192"/>
                      <a:pt x="262" y="192"/>
                      <a:pt x="262" y="192"/>
                    </a:cubicBezTo>
                    <a:cubicBezTo>
                      <a:pt x="262" y="191"/>
                      <a:pt x="262" y="191"/>
                      <a:pt x="262" y="191"/>
                    </a:cubicBezTo>
                    <a:cubicBezTo>
                      <a:pt x="261" y="191"/>
                      <a:pt x="261" y="191"/>
                      <a:pt x="261" y="191"/>
                    </a:cubicBezTo>
                    <a:cubicBezTo>
                      <a:pt x="261" y="191"/>
                      <a:pt x="261" y="191"/>
                      <a:pt x="261" y="191"/>
                    </a:cubicBezTo>
                    <a:cubicBezTo>
                      <a:pt x="261" y="191"/>
                      <a:pt x="261" y="191"/>
                      <a:pt x="262" y="191"/>
                    </a:cubicBezTo>
                    <a:cubicBezTo>
                      <a:pt x="263" y="191"/>
                      <a:pt x="264" y="190"/>
                      <a:pt x="265" y="190"/>
                    </a:cubicBezTo>
                    <a:cubicBezTo>
                      <a:pt x="266" y="189"/>
                      <a:pt x="267" y="189"/>
                      <a:pt x="267" y="188"/>
                    </a:cubicBezTo>
                    <a:cubicBezTo>
                      <a:pt x="267" y="188"/>
                      <a:pt x="267" y="188"/>
                      <a:pt x="268" y="188"/>
                    </a:cubicBezTo>
                    <a:cubicBezTo>
                      <a:pt x="268" y="188"/>
                      <a:pt x="268" y="188"/>
                      <a:pt x="269" y="188"/>
                    </a:cubicBezTo>
                    <a:cubicBezTo>
                      <a:pt x="269" y="188"/>
                      <a:pt x="270" y="187"/>
                      <a:pt x="271" y="187"/>
                    </a:cubicBezTo>
                    <a:cubicBezTo>
                      <a:pt x="271" y="187"/>
                      <a:pt x="272" y="187"/>
                      <a:pt x="272" y="187"/>
                    </a:cubicBezTo>
                    <a:cubicBezTo>
                      <a:pt x="273" y="187"/>
                      <a:pt x="273" y="186"/>
                      <a:pt x="274" y="186"/>
                    </a:cubicBezTo>
                    <a:cubicBezTo>
                      <a:pt x="274" y="185"/>
                      <a:pt x="274" y="185"/>
                      <a:pt x="274" y="185"/>
                    </a:cubicBezTo>
                    <a:cubicBezTo>
                      <a:pt x="275" y="185"/>
                      <a:pt x="276" y="184"/>
                      <a:pt x="276" y="183"/>
                    </a:cubicBezTo>
                    <a:cubicBezTo>
                      <a:pt x="276" y="183"/>
                      <a:pt x="276" y="183"/>
                      <a:pt x="276" y="183"/>
                    </a:cubicBezTo>
                    <a:cubicBezTo>
                      <a:pt x="277" y="183"/>
                      <a:pt x="277" y="182"/>
                      <a:pt x="278" y="181"/>
                    </a:cubicBezTo>
                    <a:cubicBezTo>
                      <a:pt x="278" y="181"/>
                      <a:pt x="278" y="181"/>
                      <a:pt x="278" y="181"/>
                    </a:cubicBezTo>
                    <a:cubicBezTo>
                      <a:pt x="279" y="181"/>
                      <a:pt x="279" y="180"/>
                      <a:pt x="279" y="180"/>
                    </a:cubicBezTo>
                    <a:cubicBezTo>
                      <a:pt x="278" y="179"/>
                      <a:pt x="278" y="179"/>
                      <a:pt x="278" y="178"/>
                    </a:cubicBezTo>
                    <a:cubicBezTo>
                      <a:pt x="278" y="178"/>
                      <a:pt x="278" y="177"/>
                      <a:pt x="279" y="177"/>
                    </a:cubicBezTo>
                    <a:cubicBezTo>
                      <a:pt x="280" y="177"/>
                      <a:pt x="280" y="176"/>
                      <a:pt x="280" y="175"/>
                    </a:cubicBezTo>
                    <a:cubicBezTo>
                      <a:pt x="280" y="175"/>
                      <a:pt x="280" y="174"/>
                      <a:pt x="281" y="174"/>
                    </a:cubicBezTo>
                    <a:cubicBezTo>
                      <a:pt x="281" y="173"/>
                      <a:pt x="281" y="173"/>
                      <a:pt x="281" y="172"/>
                    </a:cubicBezTo>
                    <a:cubicBezTo>
                      <a:pt x="281" y="172"/>
                      <a:pt x="281" y="171"/>
                      <a:pt x="282" y="171"/>
                    </a:cubicBezTo>
                    <a:cubicBezTo>
                      <a:pt x="282" y="170"/>
                      <a:pt x="282" y="170"/>
                      <a:pt x="281" y="169"/>
                    </a:cubicBezTo>
                    <a:cubicBezTo>
                      <a:pt x="281" y="169"/>
                      <a:pt x="281" y="168"/>
                      <a:pt x="280" y="168"/>
                    </a:cubicBezTo>
                    <a:cubicBezTo>
                      <a:pt x="280" y="168"/>
                      <a:pt x="280" y="168"/>
                      <a:pt x="280" y="168"/>
                    </a:cubicBezTo>
                    <a:cubicBezTo>
                      <a:pt x="280" y="168"/>
                      <a:pt x="280" y="168"/>
                      <a:pt x="280" y="168"/>
                    </a:cubicBezTo>
                    <a:cubicBezTo>
                      <a:pt x="279" y="168"/>
                      <a:pt x="279" y="168"/>
                      <a:pt x="279" y="168"/>
                    </a:cubicBezTo>
                    <a:cubicBezTo>
                      <a:pt x="280" y="168"/>
                      <a:pt x="280" y="168"/>
                      <a:pt x="280" y="168"/>
                    </a:cubicBezTo>
                    <a:cubicBezTo>
                      <a:pt x="280" y="168"/>
                      <a:pt x="280" y="168"/>
                      <a:pt x="280" y="168"/>
                    </a:cubicBezTo>
                    <a:cubicBezTo>
                      <a:pt x="280" y="168"/>
                      <a:pt x="280" y="168"/>
                      <a:pt x="280" y="167"/>
                    </a:cubicBezTo>
                    <a:cubicBezTo>
                      <a:pt x="280" y="167"/>
                      <a:pt x="280" y="167"/>
                      <a:pt x="281" y="167"/>
                    </a:cubicBezTo>
                    <a:cubicBezTo>
                      <a:pt x="281" y="166"/>
                      <a:pt x="281" y="166"/>
                      <a:pt x="281" y="166"/>
                    </a:cubicBezTo>
                    <a:cubicBezTo>
                      <a:pt x="280" y="165"/>
                      <a:pt x="280" y="165"/>
                      <a:pt x="280" y="165"/>
                    </a:cubicBezTo>
                    <a:cubicBezTo>
                      <a:pt x="280" y="165"/>
                      <a:pt x="280" y="165"/>
                      <a:pt x="280" y="165"/>
                    </a:cubicBezTo>
                    <a:cubicBezTo>
                      <a:pt x="279" y="164"/>
                      <a:pt x="279" y="164"/>
                      <a:pt x="279" y="164"/>
                    </a:cubicBezTo>
                    <a:cubicBezTo>
                      <a:pt x="280" y="165"/>
                      <a:pt x="280" y="165"/>
                      <a:pt x="280" y="165"/>
                    </a:cubicBezTo>
                    <a:cubicBezTo>
                      <a:pt x="280" y="165"/>
                      <a:pt x="280" y="165"/>
                      <a:pt x="280" y="165"/>
                    </a:cubicBezTo>
                    <a:cubicBezTo>
                      <a:pt x="280" y="164"/>
                      <a:pt x="280" y="164"/>
                      <a:pt x="280" y="164"/>
                    </a:cubicBezTo>
                    <a:cubicBezTo>
                      <a:pt x="281" y="164"/>
                      <a:pt x="281" y="164"/>
                      <a:pt x="280" y="163"/>
                    </a:cubicBezTo>
                    <a:cubicBezTo>
                      <a:pt x="280" y="163"/>
                      <a:pt x="280" y="163"/>
                      <a:pt x="279" y="162"/>
                    </a:cubicBezTo>
                    <a:cubicBezTo>
                      <a:pt x="279" y="162"/>
                      <a:pt x="278" y="162"/>
                      <a:pt x="278" y="161"/>
                    </a:cubicBezTo>
                    <a:cubicBezTo>
                      <a:pt x="278" y="160"/>
                      <a:pt x="277" y="159"/>
                      <a:pt x="277" y="158"/>
                    </a:cubicBezTo>
                    <a:cubicBezTo>
                      <a:pt x="277" y="158"/>
                      <a:pt x="276" y="158"/>
                      <a:pt x="276" y="157"/>
                    </a:cubicBezTo>
                    <a:cubicBezTo>
                      <a:pt x="275" y="157"/>
                      <a:pt x="275" y="157"/>
                      <a:pt x="275" y="157"/>
                    </a:cubicBezTo>
                    <a:cubicBezTo>
                      <a:pt x="274" y="156"/>
                      <a:pt x="274" y="156"/>
                      <a:pt x="274" y="155"/>
                    </a:cubicBezTo>
                    <a:cubicBezTo>
                      <a:pt x="274" y="155"/>
                      <a:pt x="274" y="154"/>
                      <a:pt x="274" y="154"/>
                    </a:cubicBezTo>
                    <a:cubicBezTo>
                      <a:pt x="275" y="153"/>
                      <a:pt x="275" y="153"/>
                      <a:pt x="275" y="153"/>
                    </a:cubicBezTo>
                    <a:cubicBezTo>
                      <a:pt x="275" y="152"/>
                      <a:pt x="276" y="151"/>
                      <a:pt x="277" y="151"/>
                    </a:cubicBezTo>
                    <a:cubicBezTo>
                      <a:pt x="277" y="151"/>
                      <a:pt x="278" y="150"/>
                      <a:pt x="279" y="150"/>
                    </a:cubicBezTo>
                    <a:cubicBezTo>
                      <a:pt x="279" y="150"/>
                      <a:pt x="279" y="150"/>
                      <a:pt x="279" y="150"/>
                    </a:cubicBezTo>
                    <a:cubicBezTo>
                      <a:pt x="279" y="150"/>
                      <a:pt x="279" y="149"/>
                      <a:pt x="279" y="149"/>
                    </a:cubicBezTo>
                    <a:cubicBezTo>
                      <a:pt x="279" y="149"/>
                      <a:pt x="279" y="148"/>
                      <a:pt x="278" y="148"/>
                    </a:cubicBezTo>
                    <a:cubicBezTo>
                      <a:pt x="278" y="148"/>
                      <a:pt x="278" y="148"/>
                      <a:pt x="277" y="148"/>
                    </a:cubicBezTo>
                    <a:cubicBezTo>
                      <a:pt x="277" y="148"/>
                      <a:pt x="277" y="148"/>
                      <a:pt x="276" y="148"/>
                    </a:cubicBezTo>
                    <a:cubicBezTo>
                      <a:pt x="276" y="148"/>
                      <a:pt x="276" y="148"/>
                      <a:pt x="275" y="148"/>
                    </a:cubicBezTo>
                    <a:cubicBezTo>
                      <a:pt x="275" y="147"/>
                      <a:pt x="275" y="148"/>
                      <a:pt x="274" y="148"/>
                    </a:cubicBezTo>
                    <a:cubicBezTo>
                      <a:pt x="274" y="148"/>
                      <a:pt x="273" y="149"/>
                      <a:pt x="273" y="149"/>
                    </a:cubicBezTo>
                    <a:cubicBezTo>
                      <a:pt x="273" y="149"/>
                      <a:pt x="273" y="149"/>
                      <a:pt x="272" y="149"/>
                    </a:cubicBezTo>
                    <a:cubicBezTo>
                      <a:pt x="272" y="150"/>
                      <a:pt x="272" y="149"/>
                      <a:pt x="271" y="149"/>
                    </a:cubicBezTo>
                    <a:cubicBezTo>
                      <a:pt x="271" y="148"/>
                      <a:pt x="271" y="148"/>
                      <a:pt x="270" y="148"/>
                    </a:cubicBezTo>
                    <a:cubicBezTo>
                      <a:pt x="269" y="147"/>
                      <a:pt x="269" y="147"/>
                      <a:pt x="268" y="146"/>
                    </a:cubicBezTo>
                    <a:cubicBezTo>
                      <a:pt x="268" y="146"/>
                      <a:pt x="268" y="145"/>
                      <a:pt x="269" y="145"/>
                    </a:cubicBezTo>
                    <a:cubicBezTo>
                      <a:pt x="269" y="145"/>
                      <a:pt x="269" y="145"/>
                      <a:pt x="270" y="145"/>
                    </a:cubicBezTo>
                    <a:cubicBezTo>
                      <a:pt x="270" y="144"/>
                      <a:pt x="271" y="144"/>
                      <a:pt x="271" y="144"/>
                    </a:cubicBezTo>
                    <a:cubicBezTo>
                      <a:pt x="271" y="143"/>
                      <a:pt x="271" y="142"/>
                      <a:pt x="272" y="141"/>
                    </a:cubicBezTo>
                    <a:cubicBezTo>
                      <a:pt x="272" y="141"/>
                      <a:pt x="273" y="141"/>
                      <a:pt x="273" y="140"/>
                    </a:cubicBezTo>
                    <a:cubicBezTo>
                      <a:pt x="273" y="140"/>
                      <a:pt x="273" y="140"/>
                      <a:pt x="273" y="139"/>
                    </a:cubicBezTo>
                    <a:cubicBezTo>
                      <a:pt x="274" y="139"/>
                      <a:pt x="274" y="139"/>
                      <a:pt x="274" y="139"/>
                    </a:cubicBezTo>
                    <a:cubicBezTo>
                      <a:pt x="275" y="139"/>
                      <a:pt x="275" y="139"/>
                      <a:pt x="276" y="139"/>
                    </a:cubicBezTo>
                    <a:cubicBezTo>
                      <a:pt x="276" y="140"/>
                      <a:pt x="276" y="140"/>
                      <a:pt x="276" y="141"/>
                    </a:cubicBezTo>
                    <a:cubicBezTo>
                      <a:pt x="276" y="141"/>
                      <a:pt x="275" y="141"/>
                      <a:pt x="275" y="141"/>
                    </a:cubicBezTo>
                    <a:cubicBezTo>
                      <a:pt x="275" y="142"/>
                      <a:pt x="275" y="142"/>
                      <a:pt x="275" y="143"/>
                    </a:cubicBezTo>
                    <a:cubicBezTo>
                      <a:pt x="275" y="143"/>
                      <a:pt x="275" y="143"/>
                      <a:pt x="276" y="143"/>
                    </a:cubicBezTo>
                    <a:cubicBezTo>
                      <a:pt x="276" y="144"/>
                      <a:pt x="275" y="144"/>
                      <a:pt x="275" y="144"/>
                    </a:cubicBezTo>
                    <a:cubicBezTo>
                      <a:pt x="275" y="144"/>
                      <a:pt x="275" y="144"/>
                      <a:pt x="275" y="144"/>
                    </a:cubicBezTo>
                    <a:cubicBezTo>
                      <a:pt x="275" y="145"/>
                      <a:pt x="275" y="145"/>
                      <a:pt x="275" y="145"/>
                    </a:cubicBezTo>
                    <a:cubicBezTo>
                      <a:pt x="275" y="145"/>
                      <a:pt x="276" y="145"/>
                      <a:pt x="276" y="145"/>
                    </a:cubicBezTo>
                    <a:cubicBezTo>
                      <a:pt x="276" y="145"/>
                      <a:pt x="277" y="144"/>
                      <a:pt x="277" y="144"/>
                    </a:cubicBezTo>
                    <a:cubicBezTo>
                      <a:pt x="278" y="142"/>
                      <a:pt x="279" y="142"/>
                      <a:pt x="281" y="142"/>
                    </a:cubicBezTo>
                    <a:cubicBezTo>
                      <a:pt x="281" y="142"/>
                      <a:pt x="281" y="142"/>
                      <a:pt x="281" y="142"/>
                    </a:cubicBezTo>
                    <a:cubicBezTo>
                      <a:pt x="281" y="142"/>
                      <a:pt x="282" y="142"/>
                      <a:pt x="282" y="142"/>
                    </a:cubicBezTo>
                    <a:cubicBezTo>
                      <a:pt x="283" y="142"/>
                      <a:pt x="283" y="142"/>
                      <a:pt x="283" y="143"/>
                    </a:cubicBezTo>
                    <a:cubicBezTo>
                      <a:pt x="283" y="144"/>
                      <a:pt x="283" y="145"/>
                      <a:pt x="283" y="146"/>
                    </a:cubicBezTo>
                    <a:cubicBezTo>
                      <a:pt x="283" y="146"/>
                      <a:pt x="283" y="147"/>
                      <a:pt x="283" y="147"/>
                    </a:cubicBezTo>
                    <a:cubicBezTo>
                      <a:pt x="284" y="147"/>
                      <a:pt x="284" y="148"/>
                      <a:pt x="284" y="147"/>
                    </a:cubicBezTo>
                    <a:cubicBezTo>
                      <a:pt x="285" y="147"/>
                      <a:pt x="285" y="147"/>
                      <a:pt x="285" y="147"/>
                    </a:cubicBezTo>
                    <a:cubicBezTo>
                      <a:pt x="285" y="147"/>
                      <a:pt x="286" y="147"/>
                      <a:pt x="286" y="148"/>
                    </a:cubicBezTo>
                    <a:cubicBezTo>
                      <a:pt x="286" y="148"/>
                      <a:pt x="287" y="148"/>
                      <a:pt x="287" y="148"/>
                    </a:cubicBezTo>
                    <a:cubicBezTo>
                      <a:pt x="287" y="149"/>
                      <a:pt x="287" y="149"/>
                      <a:pt x="287" y="149"/>
                    </a:cubicBezTo>
                    <a:cubicBezTo>
                      <a:pt x="287" y="150"/>
                      <a:pt x="286" y="150"/>
                      <a:pt x="287" y="150"/>
                    </a:cubicBezTo>
                    <a:cubicBezTo>
                      <a:pt x="288" y="151"/>
                      <a:pt x="288" y="152"/>
                      <a:pt x="288" y="153"/>
                    </a:cubicBezTo>
                    <a:cubicBezTo>
                      <a:pt x="288" y="154"/>
                      <a:pt x="288" y="154"/>
                      <a:pt x="288" y="154"/>
                    </a:cubicBezTo>
                    <a:cubicBezTo>
                      <a:pt x="288" y="155"/>
                      <a:pt x="288" y="156"/>
                      <a:pt x="288" y="156"/>
                    </a:cubicBezTo>
                    <a:cubicBezTo>
                      <a:pt x="288" y="156"/>
                      <a:pt x="289" y="156"/>
                      <a:pt x="289" y="156"/>
                    </a:cubicBezTo>
                    <a:cubicBezTo>
                      <a:pt x="289" y="156"/>
                      <a:pt x="289" y="156"/>
                      <a:pt x="290" y="156"/>
                    </a:cubicBezTo>
                    <a:cubicBezTo>
                      <a:pt x="290" y="155"/>
                      <a:pt x="291" y="155"/>
                      <a:pt x="291" y="155"/>
                    </a:cubicBezTo>
                    <a:cubicBezTo>
                      <a:pt x="292" y="155"/>
                      <a:pt x="292" y="155"/>
                      <a:pt x="292" y="155"/>
                    </a:cubicBezTo>
                    <a:cubicBezTo>
                      <a:pt x="293" y="155"/>
                      <a:pt x="293" y="155"/>
                      <a:pt x="293" y="154"/>
                    </a:cubicBezTo>
                    <a:cubicBezTo>
                      <a:pt x="294" y="154"/>
                      <a:pt x="294" y="153"/>
                      <a:pt x="294" y="152"/>
                    </a:cubicBezTo>
                    <a:cubicBezTo>
                      <a:pt x="294" y="151"/>
                      <a:pt x="294" y="151"/>
                      <a:pt x="293" y="150"/>
                    </a:cubicBezTo>
                    <a:cubicBezTo>
                      <a:pt x="293" y="148"/>
                      <a:pt x="293" y="148"/>
                      <a:pt x="291" y="147"/>
                    </a:cubicBezTo>
                    <a:cubicBezTo>
                      <a:pt x="291" y="146"/>
                      <a:pt x="290" y="146"/>
                      <a:pt x="290" y="145"/>
                    </a:cubicBezTo>
                    <a:cubicBezTo>
                      <a:pt x="290" y="144"/>
                      <a:pt x="289" y="144"/>
                      <a:pt x="289" y="144"/>
                    </a:cubicBezTo>
                    <a:cubicBezTo>
                      <a:pt x="288" y="143"/>
                      <a:pt x="288" y="143"/>
                      <a:pt x="288" y="143"/>
                    </a:cubicBezTo>
                    <a:cubicBezTo>
                      <a:pt x="287" y="142"/>
                      <a:pt x="287" y="142"/>
                      <a:pt x="287" y="141"/>
                    </a:cubicBezTo>
                    <a:cubicBezTo>
                      <a:pt x="288" y="141"/>
                      <a:pt x="288" y="141"/>
                      <a:pt x="288" y="140"/>
                    </a:cubicBezTo>
                    <a:cubicBezTo>
                      <a:pt x="288" y="140"/>
                      <a:pt x="289" y="140"/>
                      <a:pt x="289" y="139"/>
                    </a:cubicBezTo>
                    <a:cubicBezTo>
                      <a:pt x="290" y="138"/>
                      <a:pt x="291" y="137"/>
                      <a:pt x="290" y="135"/>
                    </a:cubicBezTo>
                    <a:cubicBezTo>
                      <a:pt x="290" y="134"/>
                      <a:pt x="290" y="134"/>
                      <a:pt x="291" y="133"/>
                    </a:cubicBezTo>
                    <a:cubicBezTo>
                      <a:pt x="291" y="133"/>
                      <a:pt x="291" y="132"/>
                      <a:pt x="292" y="132"/>
                    </a:cubicBezTo>
                    <a:cubicBezTo>
                      <a:pt x="292" y="132"/>
                      <a:pt x="292" y="132"/>
                      <a:pt x="292" y="131"/>
                    </a:cubicBezTo>
                    <a:cubicBezTo>
                      <a:pt x="293" y="131"/>
                      <a:pt x="293" y="130"/>
                      <a:pt x="293" y="130"/>
                    </a:cubicBezTo>
                    <a:cubicBezTo>
                      <a:pt x="294" y="130"/>
                      <a:pt x="294" y="131"/>
                      <a:pt x="295" y="131"/>
                    </a:cubicBezTo>
                    <a:cubicBezTo>
                      <a:pt x="295" y="131"/>
                      <a:pt x="296" y="131"/>
                      <a:pt x="296" y="131"/>
                    </a:cubicBezTo>
                    <a:cubicBezTo>
                      <a:pt x="297" y="131"/>
                      <a:pt x="297" y="130"/>
                      <a:pt x="298" y="130"/>
                    </a:cubicBezTo>
                    <a:cubicBezTo>
                      <a:pt x="298" y="129"/>
                      <a:pt x="299" y="128"/>
                      <a:pt x="299" y="127"/>
                    </a:cubicBezTo>
                    <a:cubicBezTo>
                      <a:pt x="300" y="126"/>
                      <a:pt x="301" y="124"/>
                      <a:pt x="301" y="123"/>
                    </a:cubicBezTo>
                    <a:cubicBezTo>
                      <a:pt x="301" y="123"/>
                      <a:pt x="301" y="122"/>
                      <a:pt x="301" y="122"/>
                    </a:cubicBezTo>
                    <a:cubicBezTo>
                      <a:pt x="302" y="121"/>
                      <a:pt x="302" y="119"/>
                      <a:pt x="302" y="117"/>
                    </a:cubicBezTo>
                    <a:cubicBezTo>
                      <a:pt x="303" y="116"/>
                      <a:pt x="303" y="115"/>
                      <a:pt x="303" y="114"/>
                    </a:cubicBezTo>
                    <a:cubicBezTo>
                      <a:pt x="303" y="113"/>
                      <a:pt x="303" y="113"/>
                      <a:pt x="303" y="113"/>
                    </a:cubicBezTo>
                    <a:cubicBezTo>
                      <a:pt x="304" y="112"/>
                      <a:pt x="304" y="111"/>
                      <a:pt x="304" y="110"/>
                    </a:cubicBezTo>
                    <a:cubicBezTo>
                      <a:pt x="303" y="109"/>
                      <a:pt x="303" y="107"/>
                      <a:pt x="302" y="105"/>
                    </a:cubicBezTo>
                    <a:cubicBezTo>
                      <a:pt x="302" y="105"/>
                      <a:pt x="302" y="104"/>
                      <a:pt x="302" y="104"/>
                    </a:cubicBezTo>
                    <a:cubicBezTo>
                      <a:pt x="302" y="102"/>
                      <a:pt x="301" y="101"/>
                      <a:pt x="301" y="99"/>
                    </a:cubicBezTo>
                    <a:cubicBezTo>
                      <a:pt x="301" y="99"/>
                      <a:pt x="302" y="99"/>
                      <a:pt x="302" y="99"/>
                    </a:cubicBezTo>
                    <a:cubicBezTo>
                      <a:pt x="302" y="99"/>
                      <a:pt x="302" y="99"/>
                      <a:pt x="302" y="99"/>
                    </a:cubicBezTo>
                    <a:cubicBezTo>
                      <a:pt x="302" y="100"/>
                      <a:pt x="303" y="101"/>
                      <a:pt x="304" y="101"/>
                    </a:cubicBezTo>
                    <a:cubicBezTo>
                      <a:pt x="304" y="102"/>
                      <a:pt x="304" y="103"/>
                      <a:pt x="305" y="104"/>
                    </a:cubicBezTo>
                    <a:cubicBezTo>
                      <a:pt x="305" y="104"/>
                      <a:pt x="305" y="104"/>
                      <a:pt x="305" y="105"/>
                    </a:cubicBezTo>
                    <a:cubicBezTo>
                      <a:pt x="306" y="106"/>
                      <a:pt x="306" y="107"/>
                      <a:pt x="306" y="108"/>
                    </a:cubicBezTo>
                    <a:cubicBezTo>
                      <a:pt x="306" y="108"/>
                      <a:pt x="306" y="108"/>
                      <a:pt x="306" y="108"/>
                    </a:cubicBezTo>
                    <a:cubicBezTo>
                      <a:pt x="306" y="109"/>
                      <a:pt x="306" y="110"/>
                      <a:pt x="307" y="111"/>
                    </a:cubicBezTo>
                    <a:cubicBezTo>
                      <a:pt x="308" y="112"/>
                      <a:pt x="308" y="112"/>
                      <a:pt x="308" y="113"/>
                    </a:cubicBezTo>
                    <a:cubicBezTo>
                      <a:pt x="308" y="114"/>
                      <a:pt x="308" y="115"/>
                      <a:pt x="308" y="115"/>
                    </a:cubicBezTo>
                    <a:cubicBezTo>
                      <a:pt x="309" y="116"/>
                      <a:pt x="309" y="116"/>
                      <a:pt x="309" y="117"/>
                    </a:cubicBezTo>
                    <a:cubicBezTo>
                      <a:pt x="309" y="117"/>
                      <a:pt x="309" y="118"/>
                      <a:pt x="309" y="118"/>
                    </a:cubicBezTo>
                    <a:cubicBezTo>
                      <a:pt x="309" y="118"/>
                      <a:pt x="309" y="119"/>
                      <a:pt x="310" y="119"/>
                    </a:cubicBezTo>
                    <a:cubicBezTo>
                      <a:pt x="310" y="119"/>
                      <a:pt x="310" y="119"/>
                      <a:pt x="310" y="119"/>
                    </a:cubicBezTo>
                    <a:cubicBezTo>
                      <a:pt x="310" y="119"/>
                      <a:pt x="310" y="118"/>
                      <a:pt x="310" y="118"/>
                    </a:cubicBezTo>
                    <a:cubicBezTo>
                      <a:pt x="310" y="117"/>
                      <a:pt x="311" y="117"/>
                      <a:pt x="311" y="117"/>
                    </a:cubicBezTo>
                    <a:cubicBezTo>
                      <a:pt x="312" y="117"/>
                      <a:pt x="312" y="118"/>
                      <a:pt x="312" y="118"/>
                    </a:cubicBezTo>
                    <a:cubicBezTo>
                      <a:pt x="312" y="118"/>
                      <a:pt x="313" y="118"/>
                      <a:pt x="313" y="118"/>
                    </a:cubicBezTo>
                    <a:cubicBezTo>
                      <a:pt x="313" y="118"/>
                      <a:pt x="313" y="118"/>
                      <a:pt x="313" y="118"/>
                    </a:cubicBezTo>
                    <a:cubicBezTo>
                      <a:pt x="313" y="117"/>
                      <a:pt x="313" y="116"/>
                      <a:pt x="312" y="116"/>
                    </a:cubicBezTo>
                    <a:cubicBezTo>
                      <a:pt x="311" y="116"/>
                      <a:pt x="311" y="114"/>
                      <a:pt x="310" y="114"/>
                    </a:cubicBezTo>
                    <a:cubicBezTo>
                      <a:pt x="310" y="113"/>
                      <a:pt x="309" y="113"/>
                      <a:pt x="309" y="112"/>
                    </a:cubicBezTo>
                    <a:cubicBezTo>
                      <a:pt x="309" y="111"/>
                      <a:pt x="309" y="110"/>
                      <a:pt x="309" y="110"/>
                    </a:cubicBezTo>
                    <a:cubicBezTo>
                      <a:pt x="309" y="109"/>
                      <a:pt x="309" y="109"/>
                      <a:pt x="309" y="109"/>
                    </a:cubicBezTo>
                    <a:cubicBezTo>
                      <a:pt x="309" y="109"/>
                      <a:pt x="309" y="108"/>
                      <a:pt x="309" y="108"/>
                    </a:cubicBezTo>
                    <a:cubicBezTo>
                      <a:pt x="310" y="108"/>
                      <a:pt x="310" y="108"/>
                      <a:pt x="310" y="108"/>
                    </a:cubicBezTo>
                    <a:cubicBezTo>
                      <a:pt x="311" y="108"/>
                      <a:pt x="310" y="107"/>
                      <a:pt x="310" y="107"/>
                    </a:cubicBezTo>
                    <a:cubicBezTo>
                      <a:pt x="309" y="104"/>
                      <a:pt x="307" y="102"/>
                      <a:pt x="305" y="99"/>
                    </a:cubicBezTo>
                    <a:cubicBezTo>
                      <a:pt x="305" y="99"/>
                      <a:pt x="304" y="98"/>
                      <a:pt x="304" y="97"/>
                    </a:cubicBezTo>
                    <a:cubicBezTo>
                      <a:pt x="304" y="96"/>
                      <a:pt x="304" y="96"/>
                      <a:pt x="304" y="96"/>
                    </a:cubicBezTo>
                    <a:cubicBezTo>
                      <a:pt x="304" y="94"/>
                      <a:pt x="303" y="93"/>
                      <a:pt x="302" y="92"/>
                    </a:cubicBezTo>
                    <a:cubicBezTo>
                      <a:pt x="302" y="92"/>
                      <a:pt x="302" y="91"/>
                      <a:pt x="301" y="91"/>
                    </a:cubicBezTo>
                    <a:cubicBezTo>
                      <a:pt x="301" y="91"/>
                      <a:pt x="301" y="90"/>
                      <a:pt x="300" y="90"/>
                    </a:cubicBezTo>
                    <a:cubicBezTo>
                      <a:pt x="300" y="90"/>
                      <a:pt x="300" y="90"/>
                      <a:pt x="300" y="90"/>
                    </a:cubicBezTo>
                    <a:cubicBezTo>
                      <a:pt x="300" y="91"/>
                      <a:pt x="300" y="91"/>
                      <a:pt x="300" y="91"/>
                    </a:cubicBezTo>
                    <a:cubicBezTo>
                      <a:pt x="300" y="91"/>
                      <a:pt x="300" y="91"/>
                      <a:pt x="300" y="91"/>
                    </a:cubicBezTo>
                    <a:cubicBezTo>
                      <a:pt x="301" y="92"/>
                      <a:pt x="301" y="92"/>
                      <a:pt x="300" y="93"/>
                    </a:cubicBezTo>
                    <a:cubicBezTo>
                      <a:pt x="300" y="94"/>
                      <a:pt x="300" y="94"/>
                      <a:pt x="300" y="94"/>
                    </a:cubicBezTo>
                    <a:cubicBezTo>
                      <a:pt x="300" y="94"/>
                      <a:pt x="300" y="95"/>
                      <a:pt x="300" y="95"/>
                    </a:cubicBezTo>
                    <a:cubicBezTo>
                      <a:pt x="301" y="96"/>
                      <a:pt x="301" y="96"/>
                      <a:pt x="301" y="97"/>
                    </a:cubicBezTo>
                    <a:cubicBezTo>
                      <a:pt x="301" y="97"/>
                      <a:pt x="301" y="98"/>
                      <a:pt x="301" y="98"/>
                    </a:cubicBezTo>
                    <a:cubicBezTo>
                      <a:pt x="301" y="98"/>
                      <a:pt x="301" y="98"/>
                      <a:pt x="301" y="97"/>
                    </a:cubicBezTo>
                    <a:cubicBezTo>
                      <a:pt x="300" y="97"/>
                      <a:pt x="300" y="96"/>
                      <a:pt x="300" y="96"/>
                    </a:cubicBezTo>
                    <a:cubicBezTo>
                      <a:pt x="300" y="96"/>
                      <a:pt x="300" y="96"/>
                      <a:pt x="300" y="95"/>
                    </a:cubicBezTo>
                    <a:cubicBezTo>
                      <a:pt x="300" y="94"/>
                      <a:pt x="299" y="94"/>
                      <a:pt x="299" y="94"/>
                    </a:cubicBezTo>
                    <a:cubicBezTo>
                      <a:pt x="298" y="93"/>
                      <a:pt x="297" y="92"/>
                      <a:pt x="296" y="92"/>
                    </a:cubicBezTo>
                    <a:cubicBezTo>
                      <a:pt x="296" y="92"/>
                      <a:pt x="295" y="91"/>
                      <a:pt x="295" y="91"/>
                    </a:cubicBezTo>
                    <a:cubicBezTo>
                      <a:pt x="295" y="91"/>
                      <a:pt x="294" y="92"/>
                      <a:pt x="294" y="92"/>
                    </a:cubicBezTo>
                    <a:cubicBezTo>
                      <a:pt x="293" y="92"/>
                      <a:pt x="293" y="92"/>
                      <a:pt x="293" y="92"/>
                    </a:cubicBezTo>
                    <a:cubicBezTo>
                      <a:pt x="293" y="93"/>
                      <a:pt x="293" y="93"/>
                      <a:pt x="292" y="94"/>
                    </a:cubicBezTo>
                    <a:cubicBezTo>
                      <a:pt x="292" y="94"/>
                      <a:pt x="292" y="94"/>
                      <a:pt x="292" y="94"/>
                    </a:cubicBezTo>
                    <a:cubicBezTo>
                      <a:pt x="292" y="93"/>
                      <a:pt x="291" y="92"/>
                      <a:pt x="291" y="92"/>
                    </a:cubicBezTo>
                    <a:cubicBezTo>
                      <a:pt x="291" y="92"/>
                      <a:pt x="291" y="92"/>
                      <a:pt x="291" y="92"/>
                    </a:cubicBezTo>
                    <a:cubicBezTo>
                      <a:pt x="291" y="92"/>
                      <a:pt x="290" y="92"/>
                      <a:pt x="290" y="92"/>
                    </a:cubicBezTo>
                    <a:cubicBezTo>
                      <a:pt x="290" y="92"/>
                      <a:pt x="290" y="92"/>
                      <a:pt x="290" y="93"/>
                    </a:cubicBezTo>
                    <a:cubicBezTo>
                      <a:pt x="290" y="93"/>
                      <a:pt x="290" y="93"/>
                      <a:pt x="290" y="93"/>
                    </a:cubicBezTo>
                    <a:cubicBezTo>
                      <a:pt x="290" y="93"/>
                      <a:pt x="290" y="93"/>
                      <a:pt x="290" y="93"/>
                    </a:cubicBezTo>
                    <a:cubicBezTo>
                      <a:pt x="289" y="92"/>
                      <a:pt x="289" y="92"/>
                      <a:pt x="289" y="91"/>
                    </a:cubicBezTo>
                    <a:cubicBezTo>
                      <a:pt x="289" y="91"/>
                      <a:pt x="288" y="91"/>
                      <a:pt x="288" y="91"/>
                    </a:cubicBezTo>
                    <a:cubicBezTo>
                      <a:pt x="288" y="91"/>
                      <a:pt x="287" y="91"/>
                      <a:pt x="287" y="91"/>
                    </a:cubicBezTo>
                    <a:cubicBezTo>
                      <a:pt x="287" y="91"/>
                      <a:pt x="287" y="91"/>
                      <a:pt x="286" y="91"/>
                    </a:cubicBezTo>
                    <a:cubicBezTo>
                      <a:pt x="286" y="91"/>
                      <a:pt x="286" y="90"/>
                      <a:pt x="286" y="90"/>
                    </a:cubicBezTo>
                    <a:cubicBezTo>
                      <a:pt x="286" y="90"/>
                      <a:pt x="286" y="90"/>
                      <a:pt x="286" y="89"/>
                    </a:cubicBezTo>
                    <a:cubicBezTo>
                      <a:pt x="286" y="89"/>
                      <a:pt x="287" y="88"/>
                      <a:pt x="287" y="87"/>
                    </a:cubicBezTo>
                    <a:cubicBezTo>
                      <a:pt x="288" y="86"/>
                      <a:pt x="288" y="86"/>
                      <a:pt x="288" y="85"/>
                    </a:cubicBezTo>
                    <a:cubicBezTo>
                      <a:pt x="288" y="83"/>
                      <a:pt x="289" y="81"/>
                      <a:pt x="290" y="80"/>
                    </a:cubicBezTo>
                    <a:cubicBezTo>
                      <a:pt x="290" y="79"/>
                      <a:pt x="290" y="78"/>
                      <a:pt x="290" y="77"/>
                    </a:cubicBezTo>
                    <a:cubicBezTo>
                      <a:pt x="290" y="76"/>
                      <a:pt x="290" y="76"/>
                      <a:pt x="291" y="75"/>
                    </a:cubicBezTo>
                    <a:cubicBezTo>
                      <a:pt x="291" y="74"/>
                      <a:pt x="291" y="74"/>
                      <a:pt x="291" y="73"/>
                    </a:cubicBezTo>
                    <a:cubicBezTo>
                      <a:pt x="291" y="73"/>
                      <a:pt x="291" y="72"/>
                      <a:pt x="291" y="72"/>
                    </a:cubicBezTo>
                    <a:cubicBezTo>
                      <a:pt x="291" y="71"/>
                      <a:pt x="292" y="71"/>
                      <a:pt x="293" y="71"/>
                    </a:cubicBezTo>
                    <a:cubicBezTo>
                      <a:pt x="294" y="71"/>
                      <a:pt x="295" y="70"/>
                      <a:pt x="296" y="70"/>
                    </a:cubicBezTo>
                    <a:cubicBezTo>
                      <a:pt x="296" y="70"/>
                      <a:pt x="296" y="70"/>
                      <a:pt x="297" y="70"/>
                    </a:cubicBezTo>
                    <a:cubicBezTo>
                      <a:pt x="297" y="70"/>
                      <a:pt x="298" y="70"/>
                      <a:pt x="298" y="70"/>
                    </a:cubicBezTo>
                    <a:cubicBezTo>
                      <a:pt x="298" y="69"/>
                      <a:pt x="299" y="69"/>
                      <a:pt x="299" y="69"/>
                    </a:cubicBezTo>
                    <a:cubicBezTo>
                      <a:pt x="300" y="69"/>
                      <a:pt x="301" y="69"/>
                      <a:pt x="302" y="68"/>
                    </a:cubicBezTo>
                    <a:cubicBezTo>
                      <a:pt x="302" y="68"/>
                      <a:pt x="302" y="68"/>
                      <a:pt x="302" y="68"/>
                    </a:cubicBezTo>
                    <a:cubicBezTo>
                      <a:pt x="302" y="68"/>
                      <a:pt x="303" y="67"/>
                      <a:pt x="303" y="67"/>
                    </a:cubicBezTo>
                    <a:cubicBezTo>
                      <a:pt x="303" y="67"/>
                      <a:pt x="303" y="66"/>
                      <a:pt x="304" y="66"/>
                    </a:cubicBezTo>
                    <a:cubicBezTo>
                      <a:pt x="305" y="66"/>
                      <a:pt x="306" y="67"/>
                      <a:pt x="307" y="67"/>
                    </a:cubicBezTo>
                    <a:cubicBezTo>
                      <a:pt x="307" y="67"/>
                      <a:pt x="307" y="67"/>
                      <a:pt x="308" y="67"/>
                    </a:cubicBezTo>
                    <a:cubicBezTo>
                      <a:pt x="308" y="67"/>
                      <a:pt x="308" y="67"/>
                      <a:pt x="308" y="67"/>
                    </a:cubicBezTo>
                    <a:cubicBezTo>
                      <a:pt x="308" y="68"/>
                      <a:pt x="308" y="68"/>
                      <a:pt x="308" y="68"/>
                    </a:cubicBezTo>
                    <a:cubicBezTo>
                      <a:pt x="307" y="68"/>
                      <a:pt x="307" y="68"/>
                      <a:pt x="308" y="69"/>
                    </a:cubicBezTo>
                    <a:cubicBezTo>
                      <a:pt x="308" y="69"/>
                      <a:pt x="308" y="69"/>
                      <a:pt x="309" y="69"/>
                    </a:cubicBezTo>
                    <a:cubicBezTo>
                      <a:pt x="309" y="68"/>
                      <a:pt x="310" y="68"/>
                      <a:pt x="311" y="67"/>
                    </a:cubicBezTo>
                    <a:cubicBezTo>
                      <a:pt x="311" y="67"/>
                      <a:pt x="312" y="67"/>
                      <a:pt x="312" y="67"/>
                    </a:cubicBezTo>
                    <a:cubicBezTo>
                      <a:pt x="312" y="67"/>
                      <a:pt x="313" y="67"/>
                      <a:pt x="313" y="67"/>
                    </a:cubicBezTo>
                    <a:cubicBezTo>
                      <a:pt x="313" y="66"/>
                      <a:pt x="314" y="66"/>
                      <a:pt x="314" y="66"/>
                    </a:cubicBezTo>
                    <a:cubicBezTo>
                      <a:pt x="313" y="65"/>
                      <a:pt x="313" y="65"/>
                      <a:pt x="312" y="65"/>
                    </a:cubicBezTo>
                    <a:cubicBezTo>
                      <a:pt x="312" y="65"/>
                      <a:pt x="312" y="65"/>
                      <a:pt x="312" y="65"/>
                    </a:cubicBezTo>
                    <a:cubicBezTo>
                      <a:pt x="312" y="65"/>
                      <a:pt x="312" y="65"/>
                      <a:pt x="312" y="64"/>
                    </a:cubicBezTo>
                    <a:cubicBezTo>
                      <a:pt x="311" y="64"/>
                      <a:pt x="311" y="63"/>
                      <a:pt x="312" y="62"/>
                    </a:cubicBezTo>
                    <a:cubicBezTo>
                      <a:pt x="312" y="62"/>
                      <a:pt x="312" y="61"/>
                      <a:pt x="312" y="61"/>
                    </a:cubicBezTo>
                    <a:cubicBezTo>
                      <a:pt x="312" y="61"/>
                      <a:pt x="312" y="60"/>
                      <a:pt x="312" y="59"/>
                    </a:cubicBezTo>
                    <a:cubicBezTo>
                      <a:pt x="312" y="58"/>
                      <a:pt x="312" y="57"/>
                      <a:pt x="312" y="56"/>
                    </a:cubicBezTo>
                    <a:cubicBezTo>
                      <a:pt x="312" y="55"/>
                      <a:pt x="312" y="55"/>
                      <a:pt x="313" y="55"/>
                    </a:cubicBezTo>
                    <a:cubicBezTo>
                      <a:pt x="314" y="54"/>
                      <a:pt x="314" y="54"/>
                      <a:pt x="315" y="54"/>
                    </a:cubicBezTo>
                    <a:cubicBezTo>
                      <a:pt x="315" y="54"/>
                      <a:pt x="316" y="54"/>
                      <a:pt x="316" y="54"/>
                    </a:cubicBezTo>
                    <a:cubicBezTo>
                      <a:pt x="317" y="54"/>
                      <a:pt x="317" y="54"/>
                      <a:pt x="317" y="53"/>
                    </a:cubicBezTo>
                    <a:cubicBezTo>
                      <a:pt x="317" y="53"/>
                      <a:pt x="318" y="53"/>
                      <a:pt x="318" y="54"/>
                    </a:cubicBezTo>
                    <a:cubicBezTo>
                      <a:pt x="318" y="54"/>
                      <a:pt x="318" y="55"/>
                      <a:pt x="318" y="55"/>
                    </a:cubicBezTo>
                    <a:cubicBezTo>
                      <a:pt x="318" y="56"/>
                      <a:pt x="318" y="56"/>
                      <a:pt x="319" y="57"/>
                    </a:cubicBezTo>
                    <a:cubicBezTo>
                      <a:pt x="319" y="57"/>
                      <a:pt x="320" y="57"/>
                      <a:pt x="320" y="57"/>
                    </a:cubicBezTo>
                    <a:cubicBezTo>
                      <a:pt x="320" y="57"/>
                      <a:pt x="321" y="57"/>
                      <a:pt x="321" y="57"/>
                    </a:cubicBezTo>
                    <a:cubicBezTo>
                      <a:pt x="321" y="57"/>
                      <a:pt x="321" y="57"/>
                      <a:pt x="321" y="57"/>
                    </a:cubicBezTo>
                    <a:cubicBezTo>
                      <a:pt x="321" y="56"/>
                      <a:pt x="321" y="55"/>
                      <a:pt x="321" y="54"/>
                    </a:cubicBezTo>
                    <a:cubicBezTo>
                      <a:pt x="322" y="53"/>
                      <a:pt x="322" y="53"/>
                      <a:pt x="323" y="52"/>
                    </a:cubicBezTo>
                    <a:cubicBezTo>
                      <a:pt x="323" y="52"/>
                      <a:pt x="323" y="52"/>
                      <a:pt x="323" y="52"/>
                    </a:cubicBezTo>
                    <a:cubicBezTo>
                      <a:pt x="323" y="52"/>
                      <a:pt x="323" y="52"/>
                      <a:pt x="323" y="52"/>
                    </a:cubicBezTo>
                    <a:cubicBezTo>
                      <a:pt x="322" y="51"/>
                      <a:pt x="321" y="49"/>
                      <a:pt x="321" y="48"/>
                    </a:cubicBezTo>
                    <a:cubicBezTo>
                      <a:pt x="321" y="48"/>
                      <a:pt x="321" y="48"/>
                      <a:pt x="321" y="48"/>
                    </a:cubicBezTo>
                    <a:cubicBezTo>
                      <a:pt x="321" y="47"/>
                      <a:pt x="322" y="47"/>
                      <a:pt x="323" y="47"/>
                    </a:cubicBezTo>
                    <a:cubicBezTo>
                      <a:pt x="323" y="47"/>
                      <a:pt x="323" y="48"/>
                      <a:pt x="323" y="48"/>
                    </a:cubicBezTo>
                    <a:cubicBezTo>
                      <a:pt x="323" y="49"/>
                      <a:pt x="323" y="49"/>
                      <a:pt x="323" y="50"/>
                    </a:cubicBezTo>
                    <a:cubicBezTo>
                      <a:pt x="324" y="51"/>
                      <a:pt x="324" y="52"/>
                      <a:pt x="324" y="53"/>
                    </a:cubicBezTo>
                    <a:cubicBezTo>
                      <a:pt x="324" y="53"/>
                      <a:pt x="324" y="53"/>
                      <a:pt x="324" y="53"/>
                    </a:cubicBezTo>
                    <a:cubicBezTo>
                      <a:pt x="325" y="54"/>
                      <a:pt x="325" y="55"/>
                      <a:pt x="325" y="56"/>
                    </a:cubicBezTo>
                    <a:cubicBezTo>
                      <a:pt x="325" y="56"/>
                      <a:pt x="324" y="57"/>
                      <a:pt x="324" y="57"/>
                    </a:cubicBezTo>
                    <a:cubicBezTo>
                      <a:pt x="324" y="57"/>
                      <a:pt x="324" y="57"/>
                      <a:pt x="324" y="57"/>
                    </a:cubicBezTo>
                    <a:cubicBezTo>
                      <a:pt x="324" y="58"/>
                      <a:pt x="323" y="58"/>
                      <a:pt x="323" y="59"/>
                    </a:cubicBezTo>
                    <a:cubicBezTo>
                      <a:pt x="324" y="60"/>
                      <a:pt x="324" y="61"/>
                      <a:pt x="323" y="63"/>
                    </a:cubicBezTo>
                    <a:cubicBezTo>
                      <a:pt x="323" y="63"/>
                      <a:pt x="323" y="63"/>
                      <a:pt x="323" y="63"/>
                    </a:cubicBezTo>
                    <a:cubicBezTo>
                      <a:pt x="323" y="65"/>
                      <a:pt x="323" y="66"/>
                      <a:pt x="323" y="67"/>
                    </a:cubicBezTo>
                    <a:cubicBezTo>
                      <a:pt x="323" y="68"/>
                      <a:pt x="323" y="69"/>
                      <a:pt x="322" y="70"/>
                    </a:cubicBezTo>
                    <a:cubicBezTo>
                      <a:pt x="322" y="70"/>
                      <a:pt x="322" y="70"/>
                      <a:pt x="322" y="71"/>
                    </a:cubicBezTo>
                    <a:cubicBezTo>
                      <a:pt x="322" y="71"/>
                      <a:pt x="321" y="71"/>
                      <a:pt x="321" y="71"/>
                    </a:cubicBezTo>
                    <a:cubicBezTo>
                      <a:pt x="321" y="72"/>
                      <a:pt x="321" y="72"/>
                      <a:pt x="321" y="72"/>
                    </a:cubicBezTo>
                    <a:cubicBezTo>
                      <a:pt x="321" y="73"/>
                      <a:pt x="322" y="74"/>
                      <a:pt x="321" y="74"/>
                    </a:cubicBezTo>
                    <a:cubicBezTo>
                      <a:pt x="321" y="75"/>
                      <a:pt x="321" y="75"/>
                      <a:pt x="321" y="76"/>
                    </a:cubicBezTo>
                    <a:cubicBezTo>
                      <a:pt x="321" y="76"/>
                      <a:pt x="321" y="77"/>
                      <a:pt x="321" y="77"/>
                    </a:cubicBezTo>
                    <a:cubicBezTo>
                      <a:pt x="321" y="78"/>
                      <a:pt x="321" y="79"/>
                      <a:pt x="322" y="80"/>
                    </a:cubicBezTo>
                    <a:cubicBezTo>
                      <a:pt x="323" y="83"/>
                      <a:pt x="324" y="86"/>
                      <a:pt x="326" y="89"/>
                    </a:cubicBezTo>
                    <a:cubicBezTo>
                      <a:pt x="327" y="89"/>
                      <a:pt x="327" y="90"/>
                      <a:pt x="328" y="91"/>
                    </a:cubicBezTo>
                    <a:cubicBezTo>
                      <a:pt x="328" y="91"/>
                      <a:pt x="328" y="92"/>
                      <a:pt x="329" y="92"/>
                    </a:cubicBezTo>
                    <a:cubicBezTo>
                      <a:pt x="329" y="93"/>
                      <a:pt x="330" y="94"/>
                      <a:pt x="330" y="94"/>
                    </a:cubicBezTo>
                    <a:cubicBezTo>
                      <a:pt x="330" y="95"/>
                      <a:pt x="330" y="96"/>
                      <a:pt x="331" y="96"/>
                    </a:cubicBezTo>
                    <a:cubicBezTo>
                      <a:pt x="331" y="97"/>
                      <a:pt x="332" y="97"/>
                      <a:pt x="332" y="98"/>
                    </a:cubicBezTo>
                    <a:cubicBezTo>
                      <a:pt x="332" y="98"/>
                      <a:pt x="332" y="98"/>
                      <a:pt x="333" y="98"/>
                    </a:cubicBezTo>
                    <a:cubicBezTo>
                      <a:pt x="333" y="97"/>
                      <a:pt x="333" y="97"/>
                      <a:pt x="333" y="96"/>
                    </a:cubicBezTo>
                    <a:cubicBezTo>
                      <a:pt x="334" y="95"/>
                      <a:pt x="334" y="93"/>
                      <a:pt x="334" y="92"/>
                    </a:cubicBezTo>
                    <a:cubicBezTo>
                      <a:pt x="333" y="91"/>
                      <a:pt x="333" y="90"/>
                      <a:pt x="335" y="89"/>
                    </a:cubicBezTo>
                    <a:cubicBezTo>
                      <a:pt x="335" y="89"/>
                      <a:pt x="335" y="89"/>
                      <a:pt x="335" y="89"/>
                    </a:cubicBezTo>
                    <a:cubicBezTo>
                      <a:pt x="335" y="89"/>
                      <a:pt x="335" y="89"/>
                      <a:pt x="335" y="88"/>
                    </a:cubicBezTo>
                    <a:cubicBezTo>
                      <a:pt x="335" y="88"/>
                      <a:pt x="334" y="88"/>
                      <a:pt x="334" y="87"/>
                    </a:cubicBezTo>
                    <a:cubicBezTo>
                      <a:pt x="334" y="87"/>
                      <a:pt x="334" y="87"/>
                      <a:pt x="334" y="87"/>
                    </a:cubicBezTo>
                    <a:cubicBezTo>
                      <a:pt x="334" y="86"/>
                      <a:pt x="334" y="85"/>
                      <a:pt x="334" y="84"/>
                    </a:cubicBezTo>
                    <a:cubicBezTo>
                      <a:pt x="334" y="84"/>
                      <a:pt x="334" y="83"/>
                      <a:pt x="335" y="83"/>
                    </a:cubicBezTo>
                    <a:cubicBezTo>
                      <a:pt x="335" y="83"/>
                      <a:pt x="336" y="83"/>
                      <a:pt x="336" y="83"/>
                    </a:cubicBezTo>
                    <a:cubicBezTo>
                      <a:pt x="336" y="82"/>
                      <a:pt x="336" y="82"/>
                      <a:pt x="336" y="82"/>
                    </a:cubicBezTo>
                    <a:cubicBezTo>
                      <a:pt x="336" y="81"/>
                      <a:pt x="336" y="81"/>
                      <a:pt x="335" y="80"/>
                    </a:cubicBezTo>
                    <a:cubicBezTo>
                      <a:pt x="334" y="79"/>
                      <a:pt x="334" y="78"/>
                      <a:pt x="334" y="76"/>
                    </a:cubicBezTo>
                    <a:cubicBezTo>
                      <a:pt x="334" y="76"/>
                      <a:pt x="334" y="76"/>
                      <a:pt x="334" y="76"/>
                    </a:cubicBezTo>
                    <a:cubicBezTo>
                      <a:pt x="335" y="76"/>
                      <a:pt x="335" y="76"/>
                      <a:pt x="335" y="76"/>
                    </a:cubicBezTo>
                    <a:cubicBezTo>
                      <a:pt x="335" y="76"/>
                      <a:pt x="336" y="75"/>
                      <a:pt x="336" y="75"/>
                    </a:cubicBezTo>
                    <a:cubicBezTo>
                      <a:pt x="335" y="74"/>
                      <a:pt x="335" y="74"/>
                      <a:pt x="335" y="73"/>
                    </a:cubicBezTo>
                    <a:cubicBezTo>
                      <a:pt x="334" y="73"/>
                      <a:pt x="334" y="73"/>
                      <a:pt x="334" y="73"/>
                    </a:cubicBezTo>
                    <a:cubicBezTo>
                      <a:pt x="333" y="73"/>
                      <a:pt x="333" y="73"/>
                      <a:pt x="333" y="72"/>
                    </a:cubicBezTo>
                    <a:cubicBezTo>
                      <a:pt x="333" y="72"/>
                      <a:pt x="332" y="71"/>
                      <a:pt x="333" y="70"/>
                    </a:cubicBezTo>
                    <a:cubicBezTo>
                      <a:pt x="333" y="70"/>
                      <a:pt x="333" y="70"/>
                      <a:pt x="333" y="70"/>
                    </a:cubicBezTo>
                    <a:cubicBezTo>
                      <a:pt x="333" y="69"/>
                      <a:pt x="333" y="69"/>
                      <a:pt x="333" y="69"/>
                    </a:cubicBezTo>
                    <a:cubicBezTo>
                      <a:pt x="332" y="69"/>
                      <a:pt x="332" y="68"/>
                      <a:pt x="331" y="68"/>
                    </a:cubicBezTo>
                    <a:cubicBezTo>
                      <a:pt x="331" y="68"/>
                      <a:pt x="331" y="68"/>
                      <a:pt x="331" y="68"/>
                    </a:cubicBezTo>
                    <a:cubicBezTo>
                      <a:pt x="331" y="69"/>
                      <a:pt x="331" y="69"/>
                      <a:pt x="330" y="69"/>
                    </a:cubicBezTo>
                    <a:cubicBezTo>
                      <a:pt x="330" y="69"/>
                      <a:pt x="330" y="69"/>
                      <a:pt x="330" y="69"/>
                    </a:cubicBezTo>
                    <a:cubicBezTo>
                      <a:pt x="330" y="69"/>
                      <a:pt x="330" y="69"/>
                      <a:pt x="330" y="69"/>
                    </a:cubicBezTo>
                    <a:cubicBezTo>
                      <a:pt x="331" y="69"/>
                      <a:pt x="331" y="69"/>
                      <a:pt x="331" y="69"/>
                    </a:cubicBezTo>
                    <a:cubicBezTo>
                      <a:pt x="331" y="69"/>
                      <a:pt x="331" y="69"/>
                      <a:pt x="330" y="69"/>
                    </a:cubicBezTo>
                    <a:cubicBezTo>
                      <a:pt x="330" y="69"/>
                      <a:pt x="330" y="69"/>
                      <a:pt x="330" y="69"/>
                    </a:cubicBezTo>
                    <a:cubicBezTo>
                      <a:pt x="330" y="69"/>
                      <a:pt x="330" y="69"/>
                      <a:pt x="330" y="69"/>
                    </a:cubicBezTo>
                    <a:cubicBezTo>
                      <a:pt x="330" y="69"/>
                      <a:pt x="330" y="68"/>
                      <a:pt x="329" y="68"/>
                    </a:cubicBezTo>
                    <a:cubicBezTo>
                      <a:pt x="329" y="67"/>
                      <a:pt x="329" y="66"/>
                      <a:pt x="329" y="65"/>
                    </a:cubicBezTo>
                    <a:cubicBezTo>
                      <a:pt x="329" y="64"/>
                      <a:pt x="329" y="62"/>
                      <a:pt x="328" y="61"/>
                    </a:cubicBezTo>
                    <a:cubicBezTo>
                      <a:pt x="328" y="61"/>
                      <a:pt x="328" y="61"/>
                      <a:pt x="328" y="61"/>
                    </a:cubicBezTo>
                    <a:cubicBezTo>
                      <a:pt x="328" y="60"/>
                      <a:pt x="328" y="59"/>
                      <a:pt x="329" y="59"/>
                    </a:cubicBezTo>
                    <a:cubicBezTo>
                      <a:pt x="329" y="59"/>
                      <a:pt x="330" y="59"/>
                      <a:pt x="330" y="59"/>
                    </a:cubicBezTo>
                    <a:cubicBezTo>
                      <a:pt x="330" y="59"/>
                      <a:pt x="330" y="59"/>
                      <a:pt x="330" y="58"/>
                    </a:cubicBezTo>
                    <a:cubicBezTo>
                      <a:pt x="330" y="58"/>
                      <a:pt x="330" y="58"/>
                      <a:pt x="331" y="57"/>
                    </a:cubicBezTo>
                    <a:cubicBezTo>
                      <a:pt x="331" y="57"/>
                      <a:pt x="331" y="57"/>
                      <a:pt x="331" y="57"/>
                    </a:cubicBezTo>
                    <a:cubicBezTo>
                      <a:pt x="332" y="58"/>
                      <a:pt x="332" y="58"/>
                      <a:pt x="332" y="58"/>
                    </a:cubicBezTo>
                    <a:cubicBezTo>
                      <a:pt x="332" y="58"/>
                      <a:pt x="332" y="58"/>
                      <a:pt x="332" y="58"/>
                    </a:cubicBezTo>
                    <a:cubicBezTo>
                      <a:pt x="333" y="58"/>
                      <a:pt x="333" y="58"/>
                      <a:pt x="333" y="58"/>
                    </a:cubicBezTo>
                    <a:cubicBezTo>
                      <a:pt x="333" y="58"/>
                      <a:pt x="333" y="57"/>
                      <a:pt x="333" y="57"/>
                    </a:cubicBezTo>
                    <a:cubicBezTo>
                      <a:pt x="333" y="56"/>
                      <a:pt x="333" y="56"/>
                      <a:pt x="334" y="55"/>
                    </a:cubicBezTo>
                    <a:cubicBezTo>
                      <a:pt x="334" y="55"/>
                      <a:pt x="335" y="55"/>
                      <a:pt x="336" y="54"/>
                    </a:cubicBezTo>
                    <a:cubicBezTo>
                      <a:pt x="336" y="54"/>
                      <a:pt x="337" y="55"/>
                      <a:pt x="337" y="55"/>
                    </a:cubicBezTo>
                    <a:cubicBezTo>
                      <a:pt x="338" y="55"/>
                      <a:pt x="338" y="56"/>
                      <a:pt x="338" y="56"/>
                    </a:cubicBezTo>
                    <a:cubicBezTo>
                      <a:pt x="339" y="56"/>
                      <a:pt x="339" y="56"/>
                      <a:pt x="339" y="56"/>
                    </a:cubicBezTo>
                    <a:cubicBezTo>
                      <a:pt x="339" y="56"/>
                      <a:pt x="339" y="56"/>
                      <a:pt x="340" y="56"/>
                    </a:cubicBezTo>
                    <a:cubicBezTo>
                      <a:pt x="340" y="56"/>
                      <a:pt x="340" y="56"/>
                      <a:pt x="340" y="56"/>
                    </a:cubicBezTo>
                    <a:cubicBezTo>
                      <a:pt x="340" y="55"/>
                      <a:pt x="340" y="55"/>
                      <a:pt x="340" y="54"/>
                    </a:cubicBezTo>
                    <a:cubicBezTo>
                      <a:pt x="340" y="53"/>
                      <a:pt x="340" y="53"/>
                      <a:pt x="340" y="52"/>
                    </a:cubicBezTo>
                    <a:cubicBezTo>
                      <a:pt x="340" y="52"/>
                      <a:pt x="340" y="51"/>
                      <a:pt x="341" y="50"/>
                    </a:cubicBezTo>
                    <a:cubicBezTo>
                      <a:pt x="341" y="49"/>
                      <a:pt x="341" y="47"/>
                      <a:pt x="342" y="46"/>
                    </a:cubicBezTo>
                    <a:cubicBezTo>
                      <a:pt x="342" y="46"/>
                      <a:pt x="342" y="45"/>
                      <a:pt x="343" y="44"/>
                    </a:cubicBezTo>
                    <a:cubicBezTo>
                      <a:pt x="343" y="43"/>
                      <a:pt x="344" y="42"/>
                      <a:pt x="345" y="42"/>
                    </a:cubicBezTo>
                    <a:cubicBezTo>
                      <a:pt x="345" y="41"/>
                      <a:pt x="345" y="41"/>
                      <a:pt x="346" y="41"/>
                    </a:cubicBezTo>
                    <a:cubicBezTo>
                      <a:pt x="346" y="41"/>
                      <a:pt x="347" y="41"/>
                      <a:pt x="347" y="41"/>
                    </a:cubicBezTo>
                    <a:cubicBezTo>
                      <a:pt x="348" y="41"/>
                      <a:pt x="348" y="41"/>
                      <a:pt x="348" y="41"/>
                    </a:cubicBezTo>
                    <a:cubicBezTo>
                      <a:pt x="348" y="41"/>
                      <a:pt x="349" y="41"/>
                      <a:pt x="349" y="41"/>
                    </a:cubicBezTo>
                    <a:cubicBezTo>
                      <a:pt x="349" y="40"/>
                      <a:pt x="349" y="39"/>
                      <a:pt x="348" y="38"/>
                    </a:cubicBezTo>
                    <a:cubicBezTo>
                      <a:pt x="347" y="38"/>
                      <a:pt x="347" y="37"/>
                      <a:pt x="347" y="37"/>
                    </a:cubicBezTo>
                    <a:cubicBezTo>
                      <a:pt x="347" y="37"/>
                      <a:pt x="347" y="37"/>
                      <a:pt x="347" y="36"/>
                    </a:cubicBezTo>
                    <a:cubicBezTo>
                      <a:pt x="346" y="36"/>
                      <a:pt x="345" y="35"/>
                      <a:pt x="344" y="35"/>
                    </a:cubicBezTo>
                    <a:cubicBezTo>
                      <a:pt x="344" y="35"/>
                      <a:pt x="344" y="35"/>
                      <a:pt x="344" y="35"/>
                    </a:cubicBezTo>
                    <a:cubicBezTo>
                      <a:pt x="344" y="35"/>
                      <a:pt x="344" y="35"/>
                      <a:pt x="344" y="35"/>
                    </a:cubicBezTo>
                    <a:cubicBezTo>
                      <a:pt x="344" y="35"/>
                      <a:pt x="344" y="35"/>
                      <a:pt x="344" y="35"/>
                    </a:cubicBezTo>
                    <a:cubicBezTo>
                      <a:pt x="344" y="35"/>
                      <a:pt x="344" y="35"/>
                      <a:pt x="344" y="35"/>
                    </a:cubicBezTo>
                    <a:cubicBezTo>
                      <a:pt x="344" y="35"/>
                      <a:pt x="344" y="34"/>
                      <a:pt x="344" y="34"/>
                    </a:cubicBezTo>
                    <a:cubicBezTo>
                      <a:pt x="344" y="34"/>
                      <a:pt x="343" y="33"/>
                      <a:pt x="342" y="33"/>
                    </a:cubicBezTo>
                    <a:cubicBezTo>
                      <a:pt x="342" y="33"/>
                      <a:pt x="342" y="33"/>
                      <a:pt x="342" y="33"/>
                    </a:cubicBezTo>
                    <a:cubicBezTo>
                      <a:pt x="342" y="33"/>
                      <a:pt x="342" y="33"/>
                      <a:pt x="342" y="33"/>
                    </a:cubicBezTo>
                    <a:cubicBezTo>
                      <a:pt x="342" y="32"/>
                      <a:pt x="341" y="32"/>
                      <a:pt x="341" y="32"/>
                    </a:cubicBezTo>
                    <a:cubicBezTo>
                      <a:pt x="340" y="32"/>
                      <a:pt x="339" y="32"/>
                      <a:pt x="339" y="31"/>
                    </a:cubicBezTo>
                    <a:cubicBezTo>
                      <a:pt x="339" y="31"/>
                      <a:pt x="339" y="30"/>
                      <a:pt x="339" y="30"/>
                    </a:cubicBezTo>
                    <a:cubicBezTo>
                      <a:pt x="339" y="30"/>
                      <a:pt x="340" y="30"/>
                      <a:pt x="340" y="30"/>
                    </a:cubicBezTo>
                    <a:cubicBezTo>
                      <a:pt x="341" y="30"/>
                      <a:pt x="341" y="29"/>
                      <a:pt x="341" y="28"/>
                    </a:cubicBezTo>
                    <a:cubicBezTo>
                      <a:pt x="341" y="27"/>
                      <a:pt x="341" y="26"/>
                      <a:pt x="341" y="25"/>
                    </a:cubicBezTo>
                    <a:cubicBezTo>
                      <a:pt x="341" y="25"/>
                      <a:pt x="341" y="25"/>
                      <a:pt x="341" y="24"/>
                    </a:cubicBezTo>
                    <a:cubicBezTo>
                      <a:pt x="341" y="24"/>
                      <a:pt x="341" y="24"/>
                      <a:pt x="341" y="23"/>
                    </a:cubicBezTo>
                    <a:cubicBezTo>
                      <a:pt x="340" y="23"/>
                      <a:pt x="340" y="22"/>
                      <a:pt x="339" y="22"/>
                    </a:cubicBezTo>
                    <a:cubicBezTo>
                      <a:pt x="339" y="22"/>
                      <a:pt x="338" y="22"/>
                      <a:pt x="338" y="21"/>
                    </a:cubicBezTo>
                    <a:cubicBezTo>
                      <a:pt x="338" y="21"/>
                      <a:pt x="338" y="21"/>
                      <a:pt x="338" y="21"/>
                    </a:cubicBezTo>
                    <a:cubicBezTo>
                      <a:pt x="338" y="20"/>
                      <a:pt x="338" y="20"/>
                      <a:pt x="338" y="20"/>
                    </a:cubicBezTo>
                    <a:cubicBezTo>
                      <a:pt x="338" y="19"/>
                      <a:pt x="339" y="19"/>
                      <a:pt x="339" y="20"/>
                    </a:cubicBezTo>
                    <a:cubicBezTo>
                      <a:pt x="339" y="20"/>
                      <a:pt x="339" y="21"/>
                      <a:pt x="340" y="21"/>
                    </a:cubicBezTo>
                    <a:cubicBezTo>
                      <a:pt x="342" y="22"/>
                      <a:pt x="342" y="22"/>
                      <a:pt x="342" y="20"/>
                    </a:cubicBezTo>
                    <a:cubicBezTo>
                      <a:pt x="342" y="20"/>
                      <a:pt x="343" y="20"/>
                      <a:pt x="343" y="20"/>
                    </a:cubicBezTo>
                    <a:cubicBezTo>
                      <a:pt x="343" y="19"/>
                      <a:pt x="343" y="19"/>
                      <a:pt x="344" y="19"/>
                    </a:cubicBezTo>
                    <a:cubicBezTo>
                      <a:pt x="344" y="19"/>
                      <a:pt x="344" y="19"/>
                      <a:pt x="345" y="19"/>
                    </a:cubicBezTo>
                    <a:cubicBezTo>
                      <a:pt x="345" y="20"/>
                      <a:pt x="345" y="20"/>
                      <a:pt x="346" y="20"/>
                    </a:cubicBezTo>
                    <a:cubicBezTo>
                      <a:pt x="346" y="21"/>
                      <a:pt x="347" y="21"/>
                      <a:pt x="347" y="21"/>
                    </a:cubicBezTo>
                    <a:cubicBezTo>
                      <a:pt x="348" y="20"/>
                      <a:pt x="348" y="20"/>
                      <a:pt x="349" y="20"/>
                    </a:cubicBezTo>
                    <a:cubicBezTo>
                      <a:pt x="349" y="20"/>
                      <a:pt x="350" y="20"/>
                      <a:pt x="350" y="20"/>
                    </a:cubicBezTo>
                    <a:cubicBezTo>
                      <a:pt x="350" y="20"/>
                      <a:pt x="351" y="20"/>
                      <a:pt x="351" y="20"/>
                    </a:cubicBezTo>
                    <a:cubicBezTo>
                      <a:pt x="351" y="20"/>
                      <a:pt x="351" y="20"/>
                      <a:pt x="351" y="20"/>
                    </a:cubicBezTo>
                    <a:cubicBezTo>
                      <a:pt x="351" y="20"/>
                      <a:pt x="352" y="19"/>
                      <a:pt x="352" y="19"/>
                    </a:cubicBezTo>
                    <a:cubicBezTo>
                      <a:pt x="351" y="19"/>
                      <a:pt x="352" y="18"/>
                      <a:pt x="350" y="17"/>
                    </a:cubicBezTo>
                    <a:cubicBezTo>
                      <a:pt x="350" y="17"/>
                      <a:pt x="350" y="17"/>
                      <a:pt x="350" y="17"/>
                    </a:cubicBezTo>
                    <a:cubicBezTo>
                      <a:pt x="350" y="17"/>
                      <a:pt x="350" y="16"/>
                      <a:pt x="350" y="16"/>
                    </a:cubicBezTo>
                    <a:cubicBezTo>
                      <a:pt x="350" y="15"/>
                      <a:pt x="350" y="15"/>
                      <a:pt x="349" y="14"/>
                    </a:cubicBezTo>
                    <a:cubicBezTo>
                      <a:pt x="349" y="14"/>
                      <a:pt x="348" y="14"/>
                      <a:pt x="348" y="13"/>
                    </a:cubicBezTo>
                    <a:cubicBezTo>
                      <a:pt x="348" y="13"/>
                      <a:pt x="348" y="13"/>
                      <a:pt x="348" y="13"/>
                    </a:cubicBezTo>
                    <a:cubicBezTo>
                      <a:pt x="349" y="12"/>
                      <a:pt x="349" y="11"/>
                      <a:pt x="349" y="11"/>
                    </a:cubicBezTo>
                    <a:cubicBezTo>
                      <a:pt x="349" y="10"/>
                      <a:pt x="349" y="10"/>
                      <a:pt x="349" y="10"/>
                    </a:cubicBezTo>
                    <a:cubicBezTo>
                      <a:pt x="348" y="9"/>
                      <a:pt x="348" y="8"/>
                      <a:pt x="348" y="7"/>
                    </a:cubicBezTo>
                    <a:cubicBezTo>
                      <a:pt x="348" y="7"/>
                      <a:pt x="348" y="7"/>
                      <a:pt x="348" y="7"/>
                    </a:cubicBezTo>
                    <a:cubicBezTo>
                      <a:pt x="347" y="7"/>
                      <a:pt x="347" y="7"/>
                      <a:pt x="347" y="7"/>
                    </a:cubicBezTo>
                    <a:cubicBezTo>
                      <a:pt x="346" y="7"/>
                      <a:pt x="345" y="6"/>
                      <a:pt x="345" y="6"/>
                    </a:cubicBezTo>
                    <a:cubicBezTo>
                      <a:pt x="344" y="6"/>
                      <a:pt x="344" y="6"/>
                      <a:pt x="344" y="6"/>
                    </a:cubicBezTo>
                    <a:cubicBezTo>
                      <a:pt x="343" y="6"/>
                      <a:pt x="343" y="6"/>
                      <a:pt x="342" y="6"/>
                    </a:cubicBezTo>
                    <a:cubicBezTo>
                      <a:pt x="342" y="7"/>
                      <a:pt x="341" y="7"/>
                      <a:pt x="340" y="7"/>
                    </a:cubicBezTo>
                    <a:cubicBezTo>
                      <a:pt x="340" y="7"/>
                      <a:pt x="340" y="8"/>
                      <a:pt x="340" y="8"/>
                    </a:cubicBezTo>
                    <a:cubicBezTo>
                      <a:pt x="340" y="8"/>
                      <a:pt x="340" y="8"/>
                      <a:pt x="340" y="9"/>
                    </a:cubicBezTo>
                    <a:cubicBezTo>
                      <a:pt x="340" y="9"/>
                      <a:pt x="341" y="9"/>
                      <a:pt x="341" y="10"/>
                    </a:cubicBezTo>
                    <a:cubicBezTo>
                      <a:pt x="341" y="10"/>
                      <a:pt x="341" y="11"/>
                      <a:pt x="341" y="11"/>
                    </a:cubicBezTo>
                    <a:cubicBezTo>
                      <a:pt x="341" y="11"/>
                      <a:pt x="341" y="11"/>
                      <a:pt x="341" y="11"/>
                    </a:cubicBezTo>
                    <a:cubicBezTo>
                      <a:pt x="341" y="11"/>
                      <a:pt x="341" y="11"/>
                      <a:pt x="341" y="11"/>
                    </a:cubicBezTo>
                    <a:cubicBezTo>
                      <a:pt x="340" y="10"/>
                      <a:pt x="339" y="9"/>
                      <a:pt x="338" y="8"/>
                    </a:cubicBezTo>
                    <a:cubicBezTo>
                      <a:pt x="337" y="7"/>
                      <a:pt x="337" y="7"/>
                      <a:pt x="335" y="7"/>
                    </a:cubicBezTo>
                    <a:cubicBezTo>
                      <a:pt x="335" y="7"/>
                      <a:pt x="334" y="7"/>
                      <a:pt x="334" y="7"/>
                    </a:cubicBezTo>
                    <a:cubicBezTo>
                      <a:pt x="333" y="7"/>
                      <a:pt x="332" y="7"/>
                      <a:pt x="332" y="7"/>
                    </a:cubicBezTo>
                    <a:cubicBezTo>
                      <a:pt x="331" y="6"/>
                      <a:pt x="330" y="6"/>
                      <a:pt x="329" y="6"/>
                    </a:cubicBezTo>
                    <a:cubicBezTo>
                      <a:pt x="328" y="6"/>
                      <a:pt x="327" y="6"/>
                      <a:pt x="326" y="6"/>
                    </a:cubicBezTo>
                    <a:cubicBezTo>
                      <a:pt x="326" y="6"/>
                      <a:pt x="325" y="6"/>
                      <a:pt x="325" y="6"/>
                    </a:cubicBezTo>
                    <a:cubicBezTo>
                      <a:pt x="324" y="5"/>
                      <a:pt x="324" y="5"/>
                      <a:pt x="323" y="5"/>
                    </a:cubicBezTo>
                    <a:cubicBezTo>
                      <a:pt x="321" y="5"/>
                      <a:pt x="320" y="4"/>
                      <a:pt x="318" y="5"/>
                    </a:cubicBezTo>
                    <a:cubicBezTo>
                      <a:pt x="318" y="5"/>
                      <a:pt x="317" y="5"/>
                      <a:pt x="317" y="4"/>
                    </a:cubicBezTo>
                    <a:cubicBezTo>
                      <a:pt x="316" y="4"/>
                      <a:pt x="315" y="4"/>
                      <a:pt x="314" y="5"/>
                    </a:cubicBezTo>
                    <a:cubicBezTo>
                      <a:pt x="313" y="5"/>
                      <a:pt x="312" y="6"/>
                      <a:pt x="311" y="6"/>
                    </a:cubicBezTo>
                    <a:cubicBezTo>
                      <a:pt x="310" y="6"/>
                      <a:pt x="310" y="6"/>
                      <a:pt x="309" y="6"/>
                    </a:cubicBezTo>
                    <a:cubicBezTo>
                      <a:pt x="308" y="6"/>
                      <a:pt x="308" y="6"/>
                      <a:pt x="307" y="6"/>
                    </a:cubicBezTo>
                    <a:cubicBezTo>
                      <a:pt x="307" y="6"/>
                      <a:pt x="307" y="6"/>
                      <a:pt x="307" y="7"/>
                    </a:cubicBezTo>
                    <a:cubicBezTo>
                      <a:pt x="307" y="7"/>
                      <a:pt x="308" y="8"/>
                      <a:pt x="308" y="9"/>
                    </a:cubicBezTo>
                    <a:cubicBezTo>
                      <a:pt x="308" y="9"/>
                      <a:pt x="308" y="9"/>
                      <a:pt x="308" y="9"/>
                    </a:cubicBezTo>
                    <a:cubicBezTo>
                      <a:pt x="309" y="10"/>
                      <a:pt x="310" y="10"/>
                      <a:pt x="310" y="10"/>
                    </a:cubicBezTo>
                    <a:cubicBezTo>
                      <a:pt x="311" y="11"/>
                      <a:pt x="311" y="11"/>
                      <a:pt x="311" y="12"/>
                    </a:cubicBezTo>
                    <a:cubicBezTo>
                      <a:pt x="312" y="12"/>
                      <a:pt x="312" y="13"/>
                      <a:pt x="311" y="13"/>
                    </a:cubicBezTo>
                    <a:cubicBezTo>
                      <a:pt x="311" y="13"/>
                      <a:pt x="311" y="13"/>
                      <a:pt x="311" y="14"/>
                    </a:cubicBezTo>
                    <a:cubicBezTo>
                      <a:pt x="310" y="14"/>
                      <a:pt x="310" y="14"/>
                      <a:pt x="310" y="14"/>
                    </a:cubicBezTo>
                    <a:cubicBezTo>
                      <a:pt x="309" y="13"/>
                      <a:pt x="308" y="12"/>
                      <a:pt x="307" y="12"/>
                    </a:cubicBezTo>
                    <a:cubicBezTo>
                      <a:pt x="307" y="12"/>
                      <a:pt x="307" y="12"/>
                      <a:pt x="307" y="12"/>
                    </a:cubicBezTo>
                    <a:cubicBezTo>
                      <a:pt x="306" y="12"/>
                      <a:pt x="306" y="12"/>
                      <a:pt x="306" y="12"/>
                    </a:cubicBezTo>
                    <a:cubicBezTo>
                      <a:pt x="306" y="11"/>
                      <a:pt x="306" y="11"/>
                      <a:pt x="306" y="11"/>
                    </a:cubicBezTo>
                    <a:cubicBezTo>
                      <a:pt x="305" y="11"/>
                      <a:pt x="306" y="10"/>
                      <a:pt x="306" y="10"/>
                    </a:cubicBezTo>
                    <a:cubicBezTo>
                      <a:pt x="306" y="10"/>
                      <a:pt x="306" y="9"/>
                      <a:pt x="306" y="9"/>
                    </a:cubicBezTo>
                    <a:cubicBezTo>
                      <a:pt x="305" y="8"/>
                      <a:pt x="305" y="8"/>
                      <a:pt x="304" y="8"/>
                    </a:cubicBezTo>
                    <a:cubicBezTo>
                      <a:pt x="304" y="8"/>
                      <a:pt x="303" y="9"/>
                      <a:pt x="303" y="9"/>
                    </a:cubicBezTo>
                    <a:cubicBezTo>
                      <a:pt x="303" y="10"/>
                      <a:pt x="303" y="10"/>
                      <a:pt x="303" y="11"/>
                    </a:cubicBezTo>
                    <a:cubicBezTo>
                      <a:pt x="303" y="11"/>
                      <a:pt x="303" y="12"/>
                      <a:pt x="303" y="12"/>
                    </a:cubicBezTo>
                    <a:cubicBezTo>
                      <a:pt x="302" y="12"/>
                      <a:pt x="301" y="12"/>
                      <a:pt x="300" y="12"/>
                    </a:cubicBezTo>
                    <a:cubicBezTo>
                      <a:pt x="300" y="12"/>
                      <a:pt x="299" y="13"/>
                      <a:pt x="298" y="12"/>
                    </a:cubicBezTo>
                    <a:cubicBezTo>
                      <a:pt x="298" y="12"/>
                      <a:pt x="298" y="12"/>
                      <a:pt x="298" y="12"/>
                    </a:cubicBezTo>
                    <a:cubicBezTo>
                      <a:pt x="297" y="13"/>
                      <a:pt x="296" y="13"/>
                      <a:pt x="295" y="14"/>
                    </a:cubicBezTo>
                    <a:cubicBezTo>
                      <a:pt x="294" y="15"/>
                      <a:pt x="292" y="15"/>
                      <a:pt x="291" y="15"/>
                    </a:cubicBezTo>
                    <a:cubicBezTo>
                      <a:pt x="291" y="15"/>
                      <a:pt x="290" y="15"/>
                      <a:pt x="290" y="14"/>
                    </a:cubicBezTo>
                    <a:cubicBezTo>
                      <a:pt x="290" y="14"/>
                      <a:pt x="290" y="14"/>
                      <a:pt x="290" y="14"/>
                    </a:cubicBezTo>
                    <a:cubicBezTo>
                      <a:pt x="290" y="13"/>
                      <a:pt x="289" y="11"/>
                      <a:pt x="287" y="11"/>
                    </a:cubicBezTo>
                    <a:cubicBezTo>
                      <a:pt x="287" y="11"/>
                      <a:pt x="287" y="10"/>
                      <a:pt x="287" y="10"/>
                    </a:cubicBezTo>
                    <a:cubicBezTo>
                      <a:pt x="286" y="9"/>
                      <a:pt x="284" y="9"/>
                      <a:pt x="282" y="10"/>
                    </a:cubicBezTo>
                    <a:cubicBezTo>
                      <a:pt x="282" y="10"/>
                      <a:pt x="282" y="10"/>
                      <a:pt x="282" y="10"/>
                    </a:cubicBezTo>
                    <a:cubicBezTo>
                      <a:pt x="280" y="11"/>
                      <a:pt x="279" y="11"/>
                      <a:pt x="278" y="12"/>
                    </a:cubicBezTo>
                    <a:cubicBezTo>
                      <a:pt x="277" y="13"/>
                      <a:pt x="277" y="13"/>
                      <a:pt x="276" y="13"/>
                    </a:cubicBezTo>
                    <a:cubicBezTo>
                      <a:pt x="275" y="14"/>
                      <a:pt x="275" y="13"/>
                      <a:pt x="275" y="13"/>
                    </a:cubicBezTo>
                    <a:cubicBezTo>
                      <a:pt x="274" y="12"/>
                      <a:pt x="274" y="12"/>
                      <a:pt x="273" y="12"/>
                    </a:cubicBezTo>
                    <a:cubicBezTo>
                      <a:pt x="273" y="12"/>
                      <a:pt x="273" y="11"/>
                      <a:pt x="272" y="11"/>
                    </a:cubicBezTo>
                    <a:cubicBezTo>
                      <a:pt x="272" y="11"/>
                      <a:pt x="272" y="11"/>
                      <a:pt x="271" y="11"/>
                    </a:cubicBezTo>
                    <a:cubicBezTo>
                      <a:pt x="271" y="12"/>
                      <a:pt x="271" y="12"/>
                      <a:pt x="270" y="12"/>
                    </a:cubicBezTo>
                    <a:cubicBezTo>
                      <a:pt x="270" y="11"/>
                      <a:pt x="270" y="11"/>
                      <a:pt x="270" y="11"/>
                    </a:cubicBezTo>
                    <a:cubicBezTo>
                      <a:pt x="269" y="11"/>
                      <a:pt x="269" y="11"/>
                      <a:pt x="269" y="11"/>
                    </a:cubicBezTo>
                    <a:cubicBezTo>
                      <a:pt x="268" y="11"/>
                      <a:pt x="268" y="11"/>
                      <a:pt x="267" y="11"/>
                    </a:cubicBezTo>
                    <a:cubicBezTo>
                      <a:pt x="267" y="10"/>
                      <a:pt x="267" y="10"/>
                      <a:pt x="267" y="10"/>
                    </a:cubicBezTo>
                    <a:cubicBezTo>
                      <a:pt x="268" y="9"/>
                      <a:pt x="268" y="9"/>
                      <a:pt x="267" y="9"/>
                    </a:cubicBezTo>
                    <a:cubicBezTo>
                      <a:pt x="267" y="9"/>
                      <a:pt x="267" y="9"/>
                      <a:pt x="267" y="8"/>
                    </a:cubicBezTo>
                    <a:cubicBezTo>
                      <a:pt x="266" y="8"/>
                      <a:pt x="265" y="7"/>
                      <a:pt x="264" y="8"/>
                    </a:cubicBezTo>
                    <a:cubicBezTo>
                      <a:pt x="264" y="8"/>
                      <a:pt x="263" y="8"/>
                      <a:pt x="263" y="8"/>
                    </a:cubicBezTo>
                    <a:cubicBezTo>
                      <a:pt x="262" y="8"/>
                      <a:pt x="262" y="8"/>
                      <a:pt x="262" y="9"/>
                    </a:cubicBezTo>
                    <a:cubicBezTo>
                      <a:pt x="261" y="9"/>
                      <a:pt x="261" y="9"/>
                      <a:pt x="260" y="9"/>
                    </a:cubicBezTo>
                    <a:cubicBezTo>
                      <a:pt x="259" y="9"/>
                      <a:pt x="258" y="9"/>
                      <a:pt x="257" y="9"/>
                    </a:cubicBezTo>
                    <a:cubicBezTo>
                      <a:pt x="256" y="9"/>
                      <a:pt x="255" y="9"/>
                      <a:pt x="254" y="9"/>
                    </a:cubicBezTo>
                    <a:cubicBezTo>
                      <a:pt x="253" y="9"/>
                      <a:pt x="252" y="10"/>
                      <a:pt x="251" y="9"/>
                    </a:cubicBezTo>
                    <a:cubicBezTo>
                      <a:pt x="251" y="9"/>
                      <a:pt x="250" y="9"/>
                      <a:pt x="250" y="9"/>
                    </a:cubicBezTo>
                    <a:cubicBezTo>
                      <a:pt x="250" y="10"/>
                      <a:pt x="250" y="10"/>
                      <a:pt x="250" y="10"/>
                    </a:cubicBezTo>
                    <a:cubicBezTo>
                      <a:pt x="250" y="10"/>
                      <a:pt x="250" y="10"/>
                      <a:pt x="250" y="10"/>
                    </a:cubicBezTo>
                    <a:cubicBezTo>
                      <a:pt x="250" y="10"/>
                      <a:pt x="251" y="10"/>
                      <a:pt x="251" y="10"/>
                    </a:cubicBezTo>
                    <a:cubicBezTo>
                      <a:pt x="251" y="11"/>
                      <a:pt x="251" y="11"/>
                      <a:pt x="251" y="11"/>
                    </a:cubicBezTo>
                    <a:cubicBezTo>
                      <a:pt x="252" y="11"/>
                      <a:pt x="251" y="11"/>
                      <a:pt x="251" y="11"/>
                    </a:cubicBezTo>
                    <a:cubicBezTo>
                      <a:pt x="251" y="12"/>
                      <a:pt x="251" y="12"/>
                      <a:pt x="250" y="12"/>
                    </a:cubicBezTo>
                    <a:cubicBezTo>
                      <a:pt x="250" y="12"/>
                      <a:pt x="250" y="12"/>
                      <a:pt x="250" y="13"/>
                    </a:cubicBezTo>
                    <a:cubicBezTo>
                      <a:pt x="250" y="13"/>
                      <a:pt x="250" y="14"/>
                      <a:pt x="251" y="14"/>
                    </a:cubicBezTo>
                    <a:cubicBezTo>
                      <a:pt x="251" y="14"/>
                      <a:pt x="251" y="14"/>
                      <a:pt x="252" y="14"/>
                    </a:cubicBezTo>
                    <a:cubicBezTo>
                      <a:pt x="252" y="14"/>
                      <a:pt x="252" y="14"/>
                      <a:pt x="252" y="14"/>
                    </a:cubicBezTo>
                    <a:cubicBezTo>
                      <a:pt x="252" y="14"/>
                      <a:pt x="252" y="14"/>
                      <a:pt x="252" y="14"/>
                    </a:cubicBezTo>
                    <a:cubicBezTo>
                      <a:pt x="252" y="14"/>
                      <a:pt x="252" y="14"/>
                      <a:pt x="252" y="14"/>
                    </a:cubicBezTo>
                    <a:cubicBezTo>
                      <a:pt x="252" y="14"/>
                      <a:pt x="252" y="14"/>
                      <a:pt x="252" y="14"/>
                    </a:cubicBezTo>
                    <a:cubicBezTo>
                      <a:pt x="251" y="14"/>
                      <a:pt x="251" y="15"/>
                      <a:pt x="252" y="15"/>
                    </a:cubicBezTo>
                    <a:cubicBezTo>
                      <a:pt x="252" y="15"/>
                      <a:pt x="253" y="16"/>
                      <a:pt x="253" y="16"/>
                    </a:cubicBezTo>
                    <a:cubicBezTo>
                      <a:pt x="253" y="16"/>
                      <a:pt x="253" y="17"/>
                      <a:pt x="253" y="17"/>
                    </a:cubicBezTo>
                    <a:cubicBezTo>
                      <a:pt x="253" y="17"/>
                      <a:pt x="253" y="17"/>
                      <a:pt x="253" y="17"/>
                    </a:cubicBezTo>
                    <a:cubicBezTo>
                      <a:pt x="252" y="17"/>
                      <a:pt x="251" y="17"/>
                      <a:pt x="251" y="17"/>
                    </a:cubicBezTo>
                    <a:cubicBezTo>
                      <a:pt x="251" y="17"/>
                      <a:pt x="250" y="18"/>
                      <a:pt x="250" y="18"/>
                    </a:cubicBezTo>
                    <a:cubicBezTo>
                      <a:pt x="249" y="18"/>
                      <a:pt x="249" y="18"/>
                      <a:pt x="248" y="18"/>
                    </a:cubicBezTo>
                    <a:cubicBezTo>
                      <a:pt x="248" y="18"/>
                      <a:pt x="248" y="18"/>
                      <a:pt x="247" y="18"/>
                    </a:cubicBezTo>
                    <a:cubicBezTo>
                      <a:pt x="247" y="18"/>
                      <a:pt x="246" y="18"/>
                      <a:pt x="246" y="19"/>
                    </a:cubicBezTo>
                    <a:cubicBezTo>
                      <a:pt x="246" y="20"/>
                      <a:pt x="245" y="20"/>
                      <a:pt x="245" y="20"/>
                    </a:cubicBezTo>
                    <a:cubicBezTo>
                      <a:pt x="243" y="20"/>
                      <a:pt x="242" y="20"/>
                      <a:pt x="241" y="19"/>
                    </a:cubicBezTo>
                    <a:cubicBezTo>
                      <a:pt x="241" y="19"/>
                      <a:pt x="241" y="19"/>
                      <a:pt x="241" y="19"/>
                    </a:cubicBezTo>
                    <a:cubicBezTo>
                      <a:pt x="241" y="19"/>
                      <a:pt x="241" y="19"/>
                      <a:pt x="241" y="19"/>
                    </a:cubicBezTo>
                    <a:cubicBezTo>
                      <a:pt x="241" y="19"/>
                      <a:pt x="241" y="19"/>
                      <a:pt x="241" y="19"/>
                    </a:cubicBezTo>
                    <a:cubicBezTo>
                      <a:pt x="241" y="20"/>
                      <a:pt x="241" y="21"/>
                      <a:pt x="241" y="21"/>
                    </a:cubicBezTo>
                    <a:cubicBezTo>
                      <a:pt x="242" y="22"/>
                      <a:pt x="242" y="23"/>
                      <a:pt x="242" y="24"/>
                    </a:cubicBezTo>
                    <a:cubicBezTo>
                      <a:pt x="242" y="24"/>
                      <a:pt x="242" y="25"/>
                      <a:pt x="242" y="25"/>
                    </a:cubicBezTo>
                    <a:cubicBezTo>
                      <a:pt x="241" y="25"/>
                      <a:pt x="241" y="24"/>
                      <a:pt x="240" y="24"/>
                    </a:cubicBezTo>
                    <a:cubicBezTo>
                      <a:pt x="239" y="24"/>
                      <a:pt x="238" y="23"/>
                      <a:pt x="237" y="22"/>
                    </a:cubicBezTo>
                    <a:cubicBezTo>
                      <a:pt x="237" y="22"/>
                      <a:pt x="237" y="22"/>
                      <a:pt x="237" y="22"/>
                    </a:cubicBezTo>
                    <a:cubicBezTo>
                      <a:pt x="237" y="21"/>
                      <a:pt x="237" y="21"/>
                      <a:pt x="236" y="21"/>
                    </a:cubicBezTo>
                    <a:cubicBezTo>
                      <a:pt x="235" y="22"/>
                      <a:pt x="235" y="22"/>
                      <a:pt x="235" y="21"/>
                    </a:cubicBezTo>
                    <a:cubicBezTo>
                      <a:pt x="235" y="21"/>
                      <a:pt x="235" y="21"/>
                      <a:pt x="235" y="21"/>
                    </a:cubicBezTo>
                    <a:cubicBezTo>
                      <a:pt x="235" y="21"/>
                      <a:pt x="235" y="21"/>
                      <a:pt x="235" y="21"/>
                    </a:cubicBezTo>
                    <a:cubicBezTo>
                      <a:pt x="235" y="21"/>
                      <a:pt x="234" y="21"/>
                      <a:pt x="234" y="21"/>
                    </a:cubicBezTo>
                    <a:cubicBezTo>
                      <a:pt x="234" y="21"/>
                      <a:pt x="234" y="21"/>
                      <a:pt x="234" y="20"/>
                    </a:cubicBezTo>
                    <a:cubicBezTo>
                      <a:pt x="234" y="20"/>
                      <a:pt x="234" y="20"/>
                      <a:pt x="234" y="20"/>
                    </a:cubicBezTo>
                    <a:cubicBezTo>
                      <a:pt x="234" y="20"/>
                      <a:pt x="234" y="20"/>
                      <a:pt x="234" y="21"/>
                    </a:cubicBezTo>
                    <a:cubicBezTo>
                      <a:pt x="235" y="21"/>
                      <a:pt x="235" y="21"/>
                      <a:pt x="235" y="21"/>
                    </a:cubicBezTo>
                    <a:cubicBezTo>
                      <a:pt x="235" y="21"/>
                      <a:pt x="235" y="21"/>
                      <a:pt x="235" y="21"/>
                    </a:cubicBezTo>
                    <a:cubicBezTo>
                      <a:pt x="235" y="20"/>
                      <a:pt x="235" y="20"/>
                      <a:pt x="235" y="20"/>
                    </a:cubicBezTo>
                    <a:cubicBezTo>
                      <a:pt x="235" y="20"/>
                      <a:pt x="236" y="20"/>
                      <a:pt x="236" y="20"/>
                    </a:cubicBezTo>
                    <a:cubicBezTo>
                      <a:pt x="235" y="19"/>
                      <a:pt x="235" y="19"/>
                      <a:pt x="235" y="18"/>
                    </a:cubicBezTo>
                    <a:cubicBezTo>
                      <a:pt x="234" y="18"/>
                      <a:pt x="234" y="18"/>
                      <a:pt x="234" y="18"/>
                    </a:cubicBezTo>
                    <a:cubicBezTo>
                      <a:pt x="233" y="18"/>
                      <a:pt x="233" y="18"/>
                      <a:pt x="233" y="17"/>
                    </a:cubicBezTo>
                    <a:cubicBezTo>
                      <a:pt x="233" y="17"/>
                      <a:pt x="233" y="17"/>
                      <a:pt x="233" y="16"/>
                    </a:cubicBezTo>
                    <a:cubicBezTo>
                      <a:pt x="233" y="16"/>
                      <a:pt x="232" y="15"/>
                      <a:pt x="231" y="15"/>
                    </a:cubicBezTo>
                    <a:cubicBezTo>
                      <a:pt x="231" y="14"/>
                      <a:pt x="228" y="13"/>
                      <a:pt x="228" y="14"/>
                    </a:cubicBezTo>
                    <a:cubicBezTo>
                      <a:pt x="228" y="14"/>
                      <a:pt x="227" y="14"/>
                      <a:pt x="227" y="14"/>
                    </a:cubicBezTo>
                    <a:cubicBezTo>
                      <a:pt x="227" y="14"/>
                      <a:pt x="227" y="14"/>
                      <a:pt x="226" y="14"/>
                    </a:cubicBezTo>
                    <a:cubicBezTo>
                      <a:pt x="225" y="14"/>
                      <a:pt x="224" y="13"/>
                      <a:pt x="223" y="14"/>
                    </a:cubicBezTo>
                    <a:cubicBezTo>
                      <a:pt x="223" y="14"/>
                      <a:pt x="222" y="14"/>
                      <a:pt x="222" y="14"/>
                    </a:cubicBezTo>
                    <a:cubicBezTo>
                      <a:pt x="222" y="15"/>
                      <a:pt x="221" y="15"/>
                      <a:pt x="222" y="15"/>
                    </a:cubicBezTo>
                    <a:cubicBezTo>
                      <a:pt x="222" y="16"/>
                      <a:pt x="222" y="17"/>
                      <a:pt x="223" y="17"/>
                    </a:cubicBezTo>
                    <a:cubicBezTo>
                      <a:pt x="223" y="17"/>
                      <a:pt x="223" y="18"/>
                      <a:pt x="223" y="18"/>
                    </a:cubicBezTo>
                    <a:cubicBezTo>
                      <a:pt x="222" y="18"/>
                      <a:pt x="221" y="19"/>
                      <a:pt x="220" y="19"/>
                    </a:cubicBezTo>
                    <a:cubicBezTo>
                      <a:pt x="219" y="19"/>
                      <a:pt x="218" y="19"/>
                      <a:pt x="218" y="19"/>
                    </a:cubicBezTo>
                    <a:cubicBezTo>
                      <a:pt x="217" y="18"/>
                      <a:pt x="217" y="18"/>
                      <a:pt x="217" y="19"/>
                    </a:cubicBezTo>
                    <a:cubicBezTo>
                      <a:pt x="216" y="19"/>
                      <a:pt x="215" y="19"/>
                      <a:pt x="215" y="18"/>
                    </a:cubicBezTo>
                    <a:cubicBezTo>
                      <a:pt x="215" y="18"/>
                      <a:pt x="215" y="17"/>
                      <a:pt x="215" y="17"/>
                    </a:cubicBezTo>
                    <a:cubicBezTo>
                      <a:pt x="214" y="17"/>
                      <a:pt x="214" y="17"/>
                      <a:pt x="214" y="17"/>
                    </a:cubicBezTo>
                    <a:cubicBezTo>
                      <a:pt x="212" y="17"/>
                      <a:pt x="211" y="17"/>
                      <a:pt x="210" y="18"/>
                    </a:cubicBezTo>
                    <a:cubicBezTo>
                      <a:pt x="209" y="18"/>
                      <a:pt x="209" y="18"/>
                      <a:pt x="208" y="18"/>
                    </a:cubicBezTo>
                    <a:cubicBezTo>
                      <a:pt x="208" y="18"/>
                      <a:pt x="207" y="19"/>
                      <a:pt x="207" y="19"/>
                    </a:cubicBezTo>
                    <a:cubicBezTo>
                      <a:pt x="206" y="19"/>
                      <a:pt x="206" y="18"/>
                      <a:pt x="205" y="18"/>
                    </a:cubicBezTo>
                    <a:cubicBezTo>
                      <a:pt x="205" y="18"/>
                      <a:pt x="205" y="18"/>
                      <a:pt x="205" y="18"/>
                    </a:cubicBezTo>
                    <a:cubicBezTo>
                      <a:pt x="205" y="18"/>
                      <a:pt x="205" y="18"/>
                      <a:pt x="205" y="19"/>
                    </a:cubicBezTo>
                    <a:cubicBezTo>
                      <a:pt x="205" y="19"/>
                      <a:pt x="204" y="20"/>
                      <a:pt x="203" y="19"/>
                    </a:cubicBezTo>
                    <a:cubicBezTo>
                      <a:pt x="203" y="19"/>
                      <a:pt x="203" y="19"/>
                      <a:pt x="202" y="18"/>
                    </a:cubicBezTo>
                    <a:cubicBezTo>
                      <a:pt x="202" y="18"/>
                      <a:pt x="202" y="18"/>
                      <a:pt x="202" y="18"/>
                    </a:cubicBezTo>
                    <a:cubicBezTo>
                      <a:pt x="202" y="18"/>
                      <a:pt x="201" y="18"/>
                      <a:pt x="201" y="18"/>
                    </a:cubicBezTo>
                    <a:cubicBezTo>
                      <a:pt x="200" y="18"/>
                      <a:pt x="200" y="18"/>
                      <a:pt x="200" y="19"/>
                    </a:cubicBezTo>
                    <a:cubicBezTo>
                      <a:pt x="200" y="19"/>
                      <a:pt x="200" y="19"/>
                      <a:pt x="200" y="20"/>
                    </a:cubicBezTo>
                    <a:cubicBezTo>
                      <a:pt x="200" y="20"/>
                      <a:pt x="200" y="20"/>
                      <a:pt x="200" y="20"/>
                    </a:cubicBezTo>
                    <a:cubicBezTo>
                      <a:pt x="200" y="21"/>
                      <a:pt x="201" y="21"/>
                      <a:pt x="201" y="21"/>
                    </a:cubicBezTo>
                    <a:cubicBezTo>
                      <a:pt x="201" y="21"/>
                      <a:pt x="201" y="21"/>
                      <a:pt x="201" y="21"/>
                    </a:cubicBezTo>
                    <a:cubicBezTo>
                      <a:pt x="201" y="21"/>
                      <a:pt x="201" y="21"/>
                      <a:pt x="201" y="21"/>
                    </a:cubicBezTo>
                    <a:cubicBezTo>
                      <a:pt x="201" y="20"/>
                      <a:pt x="201" y="20"/>
                      <a:pt x="201" y="20"/>
                    </a:cubicBezTo>
                    <a:cubicBezTo>
                      <a:pt x="201" y="20"/>
                      <a:pt x="201" y="20"/>
                      <a:pt x="201" y="20"/>
                    </a:cubicBezTo>
                    <a:cubicBezTo>
                      <a:pt x="201" y="20"/>
                      <a:pt x="202" y="20"/>
                      <a:pt x="201" y="20"/>
                    </a:cubicBezTo>
                    <a:cubicBezTo>
                      <a:pt x="201" y="20"/>
                      <a:pt x="201" y="20"/>
                      <a:pt x="201" y="20"/>
                    </a:cubicBezTo>
                    <a:cubicBezTo>
                      <a:pt x="201" y="20"/>
                      <a:pt x="201" y="21"/>
                      <a:pt x="201" y="21"/>
                    </a:cubicBezTo>
                    <a:cubicBezTo>
                      <a:pt x="201" y="21"/>
                      <a:pt x="201" y="21"/>
                      <a:pt x="201" y="21"/>
                    </a:cubicBezTo>
                    <a:cubicBezTo>
                      <a:pt x="201" y="21"/>
                      <a:pt x="201" y="21"/>
                      <a:pt x="201" y="21"/>
                    </a:cubicBezTo>
                    <a:cubicBezTo>
                      <a:pt x="201" y="21"/>
                      <a:pt x="201" y="21"/>
                      <a:pt x="201" y="21"/>
                    </a:cubicBezTo>
                    <a:cubicBezTo>
                      <a:pt x="200" y="22"/>
                      <a:pt x="200" y="22"/>
                      <a:pt x="200" y="23"/>
                    </a:cubicBezTo>
                    <a:cubicBezTo>
                      <a:pt x="199" y="24"/>
                      <a:pt x="198" y="24"/>
                      <a:pt x="197" y="24"/>
                    </a:cubicBezTo>
                    <a:cubicBezTo>
                      <a:pt x="197" y="24"/>
                      <a:pt x="197" y="24"/>
                      <a:pt x="197" y="24"/>
                    </a:cubicBezTo>
                    <a:cubicBezTo>
                      <a:pt x="197" y="23"/>
                      <a:pt x="197" y="23"/>
                      <a:pt x="197" y="22"/>
                    </a:cubicBezTo>
                    <a:cubicBezTo>
                      <a:pt x="197" y="22"/>
                      <a:pt x="198" y="22"/>
                      <a:pt x="198" y="21"/>
                    </a:cubicBezTo>
                    <a:cubicBezTo>
                      <a:pt x="198" y="21"/>
                      <a:pt x="198" y="21"/>
                      <a:pt x="198" y="20"/>
                    </a:cubicBezTo>
                    <a:cubicBezTo>
                      <a:pt x="198" y="20"/>
                      <a:pt x="198" y="19"/>
                      <a:pt x="199" y="18"/>
                    </a:cubicBezTo>
                    <a:cubicBezTo>
                      <a:pt x="199" y="18"/>
                      <a:pt x="199" y="18"/>
                      <a:pt x="199" y="17"/>
                    </a:cubicBezTo>
                    <a:cubicBezTo>
                      <a:pt x="199" y="17"/>
                      <a:pt x="199" y="17"/>
                      <a:pt x="199" y="16"/>
                    </a:cubicBezTo>
                    <a:cubicBezTo>
                      <a:pt x="199" y="16"/>
                      <a:pt x="200" y="15"/>
                      <a:pt x="200" y="14"/>
                    </a:cubicBezTo>
                    <a:cubicBezTo>
                      <a:pt x="200" y="13"/>
                      <a:pt x="200" y="12"/>
                      <a:pt x="201" y="12"/>
                    </a:cubicBezTo>
                    <a:cubicBezTo>
                      <a:pt x="201" y="11"/>
                      <a:pt x="201" y="10"/>
                      <a:pt x="200" y="10"/>
                    </a:cubicBezTo>
                    <a:cubicBezTo>
                      <a:pt x="200" y="9"/>
                      <a:pt x="200" y="8"/>
                      <a:pt x="199" y="7"/>
                    </a:cubicBezTo>
                    <a:cubicBezTo>
                      <a:pt x="199" y="7"/>
                      <a:pt x="199" y="7"/>
                      <a:pt x="199" y="7"/>
                    </a:cubicBezTo>
                    <a:cubicBezTo>
                      <a:pt x="198" y="6"/>
                      <a:pt x="198" y="6"/>
                      <a:pt x="197" y="5"/>
                    </a:cubicBezTo>
                    <a:cubicBezTo>
                      <a:pt x="197" y="5"/>
                      <a:pt x="197" y="5"/>
                      <a:pt x="197" y="5"/>
                    </a:cubicBezTo>
                    <a:cubicBezTo>
                      <a:pt x="196" y="5"/>
                      <a:pt x="196" y="6"/>
                      <a:pt x="196" y="5"/>
                    </a:cubicBezTo>
                    <a:cubicBezTo>
                      <a:pt x="196" y="5"/>
                      <a:pt x="195" y="4"/>
                      <a:pt x="194" y="4"/>
                    </a:cubicBezTo>
                    <a:cubicBezTo>
                      <a:pt x="194" y="4"/>
                      <a:pt x="193" y="3"/>
                      <a:pt x="192" y="3"/>
                    </a:cubicBezTo>
                    <a:cubicBezTo>
                      <a:pt x="192" y="3"/>
                      <a:pt x="191" y="3"/>
                      <a:pt x="191" y="3"/>
                    </a:cubicBezTo>
                    <a:cubicBezTo>
                      <a:pt x="190" y="4"/>
                      <a:pt x="189" y="4"/>
                      <a:pt x="188" y="4"/>
                    </a:cubicBezTo>
                    <a:cubicBezTo>
                      <a:pt x="187" y="4"/>
                      <a:pt x="187" y="5"/>
                      <a:pt x="187" y="5"/>
                    </a:cubicBezTo>
                    <a:cubicBezTo>
                      <a:pt x="188" y="5"/>
                      <a:pt x="188" y="5"/>
                      <a:pt x="188" y="6"/>
                    </a:cubicBezTo>
                    <a:cubicBezTo>
                      <a:pt x="188" y="6"/>
                      <a:pt x="188" y="6"/>
                      <a:pt x="187" y="7"/>
                    </a:cubicBezTo>
                    <a:cubicBezTo>
                      <a:pt x="187" y="7"/>
                      <a:pt x="186" y="7"/>
                      <a:pt x="186" y="6"/>
                    </a:cubicBezTo>
                    <a:cubicBezTo>
                      <a:pt x="186" y="6"/>
                      <a:pt x="186" y="5"/>
                      <a:pt x="186" y="5"/>
                    </a:cubicBezTo>
                    <a:cubicBezTo>
                      <a:pt x="186" y="5"/>
                      <a:pt x="186" y="4"/>
                      <a:pt x="186" y="4"/>
                    </a:cubicBezTo>
                    <a:cubicBezTo>
                      <a:pt x="186" y="3"/>
                      <a:pt x="185" y="3"/>
                      <a:pt x="185" y="3"/>
                    </a:cubicBezTo>
                    <a:cubicBezTo>
                      <a:pt x="185" y="3"/>
                      <a:pt x="184" y="3"/>
                      <a:pt x="184" y="3"/>
                    </a:cubicBezTo>
                    <a:cubicBezTo>
                      <a:pt x="184" y="4"/>
                      <a:pt x="183" y="3"/>
                      <a:pt x="183" y="3"/>
                    </a:cubicBezTo>
                    <a:cubicBezTo>
                      <a:pt x="182" y="3"/>
                      <a:pt x="182" y="3"/>
                      <a:pt x="182" y="2"/>
                    </a:cubicBezTo>
                    <a:cubicBezTo>
                      <a:pt x="182" y="2"/>
                      <a:pt x="182" y="1"/>
                      <a:pt x="181" y="1"/>
                    </a:cubicBezTo>
                    <a:cubicBezTo>
                      <a:pt x="180" y="1"/>
                      <a:pt x="180" y="0"/>
                      <a:pt x="179" y="0"/>
                    </a:cubicBezTo>
                    <a:cubicBezTo>
                      <a:pt x="178" y="0"/>
                      <a:pt x="178" y="0"/>
                      <a:pt x="178" y="1"/>
                    </a:cubicBezTo>
                    <a:cubicBezTo>
                      <a:pt x="178" y="1"/>
                      <a:pt x="178" y="1"/>
                      <a:pt x="178" y="1"/>
                    </a:cubicBezTo>
                    <a:cubicBezTo>
                      <a:pt x="177" y="2"/>
                      <a:pt x="177" y="4"/>
                      <a:pt x="177" y="5"/>
                    </a:cubicBezTo>
                    <a:cubicBezTo>
                      <a:pt x="177" y="6"/>
                      <a:pt x="177" y="7"/>
                      <a:pt x="178" y="8"/>
                    </a:cubicBezTo>
                    <a:cubicBezTo>
                      <a:pt x="178" y="8"/>
                      <a:pt x="178" y="9"/>
                      <a:pt x="178" y="9"/>
                    </a:cubicBezTo>
                    <a:cubicBezTo>
                      <a:pt x="179" y="10"/>
                      <a:pt x="179" y="10"/>
                      <a:pt x="178" y="10"/>
                    </a:cubicBezTo>
                    <a:cubicBezTo>
                      <a:pt x="178" y="10"/>
                      <a:pt x="177" y="10"/>
                      <a:pt x="176" y="10"/>
                    </a:cubicBezTo>
                    <a:cubicBezTo>
                      <a:pt x="176" y="10"/>
                      <a:pt x="176" y="11"/>
                      <a:pt x="176" y="11"/>
                    </a:cubicBezTo>
                    <a:cubicBezTo>
                      <a:pt x="176" y="11"/>
                      <a:pt x="176" y="11"/>
                      <a:pt x="176" y="12"/>
                    </a:cubicBezTo>
                    <a:cubicBezTo>
                      <a:pt x="176" y="12"/>
                      <a:pt x="176" y="13"/>
                      <a:pt x="175" y="13"/>
                    </a:cubicBezTo>
                    <a:cubicBezTo>
                      <a:pt x="175" y="13"/>
                      <a:pt x="175" y="13"/>
                      <a:pt x="175" y="13"/>
                    </a:cubicBezTo>
                    <a:cubicBezTo>
                      <a:pt x="174" y="14"/>
                      <a:pt x="174" y="14"/>
                      <a:pt x="173" y="14"/>
                    </a:cubicBezTo>
                    <a:cubicBezTo>
                      <a:pt x="173" y="14"/>
                      <a:pt x="173" y="14"/>
                      <a:pt x="173" y="14"/>
                    </a:cubicBezTo>
                    <a:cubicBezTo>
                      <a:pt x="173" y="13"/>
                      <a:pt x="173" y="13"/>
                      <a:pt x="174" y="13"/>
                    </a:cubicBezTo>
                    <a:cubicBezTo>
                      <a:pt x="174" y="12"/>
                      <a:pt x="173" y="12"/>
                      <a:pt x="173" y="12"/>
                    </a:cubicBezTo>
                    <a:cubicBezTo>
                      <a:pt x="172" y="12"/>
                      <a:pt x="172" y="12"/>
                      <a:pt x="172" y="13"/>
                    </a:cubicBezTo>
                    <a:cubicBezTo>
                      <a:pt x="172" y="13"/>
                      <a:pt x="172" y="14"/>
                      <a:pt x="171" y="14"/>
                    </a:cubicBezTo>
                    <a:cubicBezTo>
                      <a:pt x="171" y="14"/>
                      <a:pt x="170" y="14"/>
                      <a:pt x="170" y="14"/>
                    </a:cubicBezTo>
                    <a:cubicBezTo>
                      <a:pt x="170" y="14"/>
                      <a:pt x="169" y="14"/>
                      <a:pt x="169" y="14"/>
                    </a:cubicBezTo>
                    <a:cubicBezTo>
                      <a:pt x="169" y="15"/>
                      <a:pt x="168" y="15"/>
                      <a:pt x="169" y="16"/>
                    </a:cubicBezTo>
                    <a:cubicBezTo>
                      <a:pt x="169" y="16"/>
                      <a:pt x="169" y="16"/>
                      <a:pt x="169" y="16"/>
                    </a:cubicBezTo>
                    <a:cubicBezTo>
                      <a:pt x="168" y="17"/>
                      <a:pt x="168" y="17"/>
                      <a:pt x="167" y="17"/>
                    </a:cubicBezTo>
                    <a:cubicBezTo>
                      <a:pt x="166" y="18"/>
                      <a:pt x="166" y="18"/>
                      <a:pt x="165" y="19"/>
                    </a:cubicBezTo>
                    <a:cubicBezTo>
                      <a:pt x="165" y="19"/>
                      <a:pt x="164" y="19"/>
                      <a:pt x="164" y="20"/>
                    </a:cubicBezTo>
                    <a:cubicBezTo>
                      <a:pt x="164" y="21"/>
                      <a:pt x="164" y="21"/>
                      <a:pt x="163" y="21"/>
                    </a:cubicBezTo>
                    <a:cubicBezTo>
                      <a:pt x="163" y="21"/>
                      <a:pt x="163" y="22"/>
                      <a:pt x="162" y="23"/>
                    </a:cubicBezTo>
                    <a:cubicBezTo>
                      <a:pt x="162" y="23"/>
                      <a:pt x="162" y="23"/>
                      <a:pt x="162" y="23"/>
                    </a:cubicBezTo>
                    <a:cubicBezTo>
                      <a:pt x="161" y="24"/>
                      <a:pt x="162" y="24"/>
                      <a:pt x="162" y="25"/>
                    </a:cubicBezTo>
                    <a:cubicBezTo>
                      <a:pt x="162" y="25"/>
                      <a:pt x="162" y="26"/>
                      <a:pt x="162" y="26"/>
                    </a:cubicBezTo>
                    <a:cubicBezTo>
                      <a:pt x="163" y="26"/>
                      <a:pt x="163" y="27"/>
                      <a:pt x="164" y="27"/>
                    </a:cubicBezTo>
                    <a:cubicBezTo>
                      <a:pt x="165" y="27"/>
                      <a:pt x="166" y="28"/>
                      <a:pt x="166" y="28"/>
                    </a:cubicBezTo>
                    <a:cubicBezTo>
                      <a:pt x="166" y="28"/>
                      <a:pt x="166" y="29"/>
                      <a:pt x="166" y="29"/>
                    </a:cubicBezTo>
                    <a:cubicBezTo>
                      <a:pt x="166" y="29"/>
                      <a:pt x="166" y="29"/>
                      <a:pt x="166" y="29"/>
                    </a:cubicBezTo>
                    <a:cubicBezTo>
                      <a:pt x="166" y="29"/>
                      <a:pt x="166" y="29"/>
                      <a:pt x="166" y="29"/>
                    </a:cubicBezTo>
                    <a:cubicBezTo>
                      <a:pt x="166" y="28"/>
                      <a:pt x="165" y="28"/>
                      <a:pt x="165" y="28"/>
                    </a:cubicBezTo>
                    <a:cubicBezTo>
                      <a:pt x="165" y="28"/>
                      <a:pt x="164" y="28"/>
                      <a:pt x="164" y="29"/>
                    </a:cubicBezTo>
                    <a:cubicBezTo>
                      <a:pt x="163" y="29"/>
                      <a:pt x="162" y="29"/>
                      <a:pt x="162" y="30"/>
                    </a:cubicBezTo>
                    <a:cubicBezTo>
                      <a:pt x="161" y="30"/>
                      <a:pt x="160" y="31"/>
                      <a:pt x="159" y="31"/>
                    </a:cubicBezTo>
                    <a:cubicBezTo>
                      <a:pt x="158" y="31"/>
                      <a:pt x="158" y="31"/>
                      <a:pt x="158" y="31"/>
                    </a:cubicBezTo>
                    <a:cubicBezTo>
                      <a:pt x="157" y="32"/>
                      <a:pt x="157" y="32"/>
                      <a:pt x="157" y="33"/>
                    </a:cubicBezTo>
                    <a:cubicBezTo>
                      <a:pt x="157" y="34"/>
                      <a:pt x="158" y="34"/>
                      <a:pt x="158" y="34"/>
                    </a:cubicBezTo>
                    <a:cubicBezTo>
                      <a:pt x="158" y="35"/>
                      <a:pt x="158" y="35"/>
                      <a:pt x="159" y="36"/>
                    </a:cubicBezTo>
                    <a:cubicBezTo>
                      <a:pt x="159" y="36"/>
                      <a:pt x="159" y="36"/>
                      <a:pt x="159" y="37"/>
                    </a:cubicBezTo>
                    <a:cubicBezTo>
                      <a:pt x="159" y="37"/>
                      <a:pt x="159" y="37"/>
                      <a:pt x="160" y="37"/>
                    </a:cubicBezTo>
                    <a:cubicBezTo>
                      <a:pt x="160" y="38"/>
                      <a:pt x="161" y="37"/>
                      <a:pt x="162" y="38"/>
                    </a:cubicBezTo>
                    <a:cubicBezTo>
                      <a:pt x="162" y="38"/>
                      <a:pt x="163" y="39"/>
                      <a:pt x="163" y="39"/>
                    </a:cubicBezTo>
                    <a:cubicBezTo>
                      <a:pt x="163" y="39"/>
                      <a:pt x="164" y="39"/>
                      <a:pt x="164" y="39"/>
                    </a:cubicBezTo>
                    <a:cubicBezTo>
                      <a:pt x="164" y="39"/>
                      <a:pt x="164" y="40"/>
                      <a:pt x="165" y="40"/>
                    </a:cubicBezTo>
                    <a:cubicBezTo>
                      <a:pt x="165" y="40"/>
                      <a:pt x="165" y="40"/>
                      <a:pt x="165" y="40"/>
                    </a:cubicBezTo>
                    <a:cubicBezTo>
                      <a:pt x="166" y="41"/>
                      <a:pt x="166" y="42"/>
                      <a:pt x="167" y="43"/>
                    </a:cubicBezTo>
                    <a:cubicBezTo>
                      <a:pt x="167" y="44"/>
                      <a:pt x="167" y="44"/>
                      <a:pt x="166" y="44"/>
                    </a:cubicBezTo>
                    <a:cubicBezTo>
                      <a:pt x="166" y="44"/>
                      <a:pt x="166" y="44"/>
                      <a:pt x="166" y="44"/>
                    </a:cubicBezTo>
                    <a:cubicBezTo>
                      <a:pt x="166" y="45"/>
                      <a:pt x="166" y="45"/>
                      <a:pt x="166" y="45"/>
                    </a:cubicBezTo>
                    <a:cubicBezTo>
                      <a:pt x="166" y="45"/>
                      <a:pt x="165" y="45"/>
                      <a:pt x="165" y="45"/>
                    </a:cubicBezTo>
                    <a:cubicBezTo>
                      <a:pt x="165" y="45"/>
                      <a:pt x="165" y="45"/>
                      <a:pt x="165" y="45"/>
                    </a:cubicBezTo>
                    <a:cubicBezTo>
                      <a:pt x="165" y="45"/>
                      <a:pt x="165" y="45"/>
                      <a:pt x="166" y="45"/>
                    </a:cubicBezTo>
                    <a:cubicBezTo>
                      <a:pt x="166" y="45"/>
                      <a:pt x="166" y="44"/>
                      <a:pt x="166" y="44"/>
                    </a:cubicBezTo>
                    <a:cubicBezTo>
                      <a:pt x="165" y="44"/>
                      <a:pt x="165" y="44"/>
                      <a:pt x="165" y="44"/>
                    </a:cubicBezTo>
                    <a:cubicBezTo>
                      <a:pt x="165" y="43"/>
                      <a:pt x="164" y="42"/>
                      <a:pt x="165" y="41"/>
                    </a:cubicBezTo>
                    <a:cubicBezTo>
                      <a:pt x="165" y="41"/>
                      <a:pt x="165" y="41"/>
                      <a:pt x="165" y="41"/>
                    </a:cubicBezTo>
                    <a:cubicBezTo>
                      <a:pt x="165" y="40"/>
                      <a:pt x="165" y="40"/>
                      <a:pt x="164" y="40"/>
                    </a:cubicBezTo>
                    <a:cubicBezTo>
                      <a:pt x="164" y="40"/>
                      <a:pt x="163" y="40"/>
                      <a:pt x="163" y="40"/>
                    </a:cubicBezTo>
                    <a:cubicBezTo>
                      <a:pt x="162" y="40"/>
                      <a:pt x="161" y="40"/>
                      <a:pt x="161" y="40"/>
                    </a:cubicBezTo>
                    <a:cubicBezTo>
                      <a:pt x="160" y="39"/>
                      <a:pt x="160" y="39"/>
                      <a:pt x="160" y="39"/>
                    </a:cubicBezTo>
                    <a:cubicBezTo>
                      <a:pt x="159" y="38"/>
                      <a:pt x="158" y="38"/>
                      <a:pt x="157" y="38"/>
                    </a:cubicBezTo>
                    <a:cubicBezTo>
                      <a:pt x="157" y="38"/>
                      <a:pt x="156" y="37"/>
                      <a:pt x="155" y="37"/>
                    </a:cubicBezTo>
                    <a:cubicBezTo>
                      <a:pt x="155" y="37"/>
                      <a:pt x="154" y="37"/>
                      <a:pt x="154" y="37"/>
                    </a:cubicBezTo>
                    <a:cubicBezTo>
                      <a:pt x="154" y="38"/>
                      <a:pt x="154" y="38"/>
                      <a:pt x="154" y="39"/>
                    </a:cubicBezTo>
                    <a:cubicBezTo>
                      <a:pt x="154" y="39"/>
                      <a:pt x="154" y="39"/>
                      <a:pt x="154" y="39"/>
                    </a:cubicBezTo>
                    <a:cubicBezTo>
                      <a:pt x="154" y="39"/>
                      <a:pt x="154" y="39"/>
                      <a:pt x="155" y="39"/>
                    </a:cubicBezTo>
                    <a:cubicBezTo>
                      <a:pt x="155" y="39"/>
                      <a:pt x="155" y="39"/>
                      <a:pt x="155" y="39"/>
                    </a:cubicBezTo>
                    <a:cubicBezTo>
                      <a:pt x="155" y="39"/>
                      <a:pt x="155" y="39"/>
                      <a:pt x="155" y="39"/>
                    </a:cubicBezTo>
                    <a:cubicBezTo>
                      <a:pt x="155" y="39"/>
                      <a:pt x="155" y="39"/>
                      <a:pt x="155" y="39"/>
                    </a:cubicBezTo>
                    <a:cubicBezTo>
                      <a:pt x="155" y="39"/>
                      <a:pt x="155" y="39"/>
                      <a:pt x="155" y="40"/>
                    </a:cubicBezTo>
                    <a:cubicBezTo>
                      <a:pt x="155" y="40"/>
                      <a:pt x="156" y="40"/>
                      <a:pt x="156" y="40"/>
                    </a:cubicBezTo>
                    <a:cubicBezTo>
                      <a:pt x="156" y="40"/>
                      <a:pt x="156" y="40"/>
                      <a:pt x="156" y="41"/>
                    </a:cubicBezTo>
                    <a:cubicBezTo>
                      <a:pt x="156" y="41"/>
                      <a:pt x="156" y="41"/>
                      <a:pt x="155" y="41"/>
                    </a:cubicBezTo>
                    <a:cubicBezTo>
                      <a:pt x="155" y="41"/>
                      <a:pt x="155" y="41"/>
                      <a:pt x="155" y="41"/>
                    </a:cubicBezTo>
                    <a:cubicBezTo>
                      <a:pt x="154" y="40"/>
                      <a:pt x="154" y="40"/>
                      <a:pt x="154" y="40"/>
                    </a:cubicBezTo>
                    <a:cubicBezTo>
                      <a:pt x="154" y="40"/>
                      <a:pt x="153" y="40"/>
                      <a:pt x="153" y="41"/>
                    </a:cubicBezTo>
                    <a:cubicBezTo>
                      <a:pt x="153" y="41"/>
                      <a:pt x="153" y="41"/>
                      <a:pt x="153" y="41"/>
                    </a:cubicBezTo>
                    <a:cubicBezTo>
                      <a:pt x="153" y="42"/>
                      <a:pt x="154" y="43"/>
                      <a:pt x="155" y="43"/>
                    </a:cubicBezTo>
                    <a:cubicBezTo>
                      <a:pt x="156" y="44"/>
                      <a:pt x="156" y="44"/>
                      <a:pt x="157" y="44"/>
                    </a:cubicBezTo>
                    <a:cubicBezTo>
                      <a:pt x="157" y="44"/>
                      <a:pt x="157" y="44"/>
                      <a:pt x="157" y="44"/>
                    </a:cubicBezTo>
                    <a:cubicBezTo>
                      <a:pt x="157" y="44"/>
                      <a:pt x="158" y="44"/>
                      <a:pt x="158" y="44"/>
                    </a:cubicBezTo>
                    <a:cubicBezTo>
                      <a:pt x="158" y="44"/>
                      <a:pt x="157" y="44"/>
                      <a:pt x="157" y="44"/>
                    </a:cubicBezTo>
                    <a:cubicBezTo>
                      <a:pt x="157" y="44"/>
                      <a:pt x="157" y="44"/>
                      <a:pt x="156" y="44"/>
                    </a:cubicBezTo>
                    <a:cubicBezTo>
                      <a:pt x="155" y="44"/>
                      <a:pt x="155" y="44"/>
                      <a:pt x="154" y="44"/>
                    </a:cubicBezTo>
                    <a:cubicBezTo>
                      <a:pt x="153" y="44"/>
                      <a:pt x="153" y="44"/>
                      <a:pt x="153" y="43"/>
                    </a:cubicBezTo>
                    <a:cubicBezTo>
                      <a:pt x="153" y="43"/>
                      <a:pt x="153" y="43"/>
                      <a:pt x="153" y="43"/>
                    </a:cubicBezTo>
                    <a:cubicBezTo>
                      <a:pt x="152" y="42"/>
                      <a:pt x="152" y="41"/>
                      <a:pt x="152" y="40"/>
                    </a:cubicBezTo>
                    <a:cubicBezTo>
                      <a:pt x="152" y="39"/>
                      <a:pt x="151" y="39"/>
                      <a:pt x="151" y="38"/>
                    </a:cubicBezTo>
                    <a:cubicBezTo>
                      <a:pt x="150" y="38"/>
                      <a:pt x="150" y="38"/>
                      <a:pt x="150" y="37"/>
                    </a:cubicBezTo>
                    <a:cubicBezTo>
                      <a:pt x="150" y="37"/>
                      <a:pt x="150" y="37"/>
                      <a:pt x="150" y="37"/>
                    </a:cubicBezTo>
                    <a:cubicBezTo>
                      <a:pt x="150" y="38"/>
                      <a:pt x="150" y="38"/>
                      <a:pt x="150" y="38"/>
                    </a:cubicBezTo>
                    <a:cubicBezTo>
                      <a:pt x="150" y="38"/>
                      <a:pt x="150" y="39"/>
                      <a:pt x="150" y="40"/>
                    </a:cubicBezTo>
                    <a:cubicBezTo>
                      <a:pt x="150" y="40"/>
                      <a:pt x="150" y="41"/>
                      <a:pt x="150" y="41"/>
                    </a:cubicBezTo>
                    <a:cubicBezTo>
                      <a:pt x="150" y="41"/>
                      <a:pt x="150" y="41"/>
                      <a:pt x="150" y="41"/>
                    </a:cubicBezTo>
                    <a:cubicBezTo>
                      <a:pt x="149" y="42"/>
                      <a:pt x="149" y="42"/>
                      <a:pt x="149" y="43"/>
                    </a:cubicBezTo>
                    <a:cubicBezTo>
                      <a:pt x="150" y="44"/>
                      <a:pt x="149" y="44"/>
                      <a:pt x="150" y="45"/>
                    </a:cubicBezTo>
                    <a:cubicBezTo>
                      <a:pt x="150" y="45"/>
                      <a:pt x="150" y="46"/>
                      <a:pt x="151" y="46"/>
                    </a:cubicBezTo>
                    <a:cubicBezTo>
                      <a:pt x="151" y="46"/>
                      <a:pt x="151" y="46"/>
                      <a:pt x="152" y="47"/>
                    </a:cubicBezTo>
                    <a:cubicBezTo>
                      <a:pt x="152" y="47"/>
                      <a:pt x="152" y="48"/>
                      <a:pt x="153" y="48"/>
                    </a:cubicBezTo>
                    <a:cubicBezTo>
                      <a:pt x="153" y="49"/>
                      <a:pt x="153" y="50"/>
                      <a:pt x="153" y="50"/>
                    </a:cubicBezTo>
                    <a:cubicBezTo>
                      <a:pt x="153" y="52"/>
                      <a:pt x="154" y="53"/>
                      <a:pt x="154" y="54"/>
                    </a:cubicBezTo>
                    <a:cubicBezTo>
                      <a:pt x="154" y="54"/>
                      <a:pt x="155" y="54"/>
                      <a:pt x="155" y="54"/>
                    </a:cubicBezTo>
                    <a:cubicBezTo>
                      <a:pt x="156" y="54"/>
                      <a:pt x="156" y="54"/>
                      <a:pt x="157" y="53"/>
                    </a:cubicBezTo>
                    <a:cubicBezTo>
                      <a:pt x="157" y="53"/>
                      <a:pt x="158" y="53"/>
                      <a:pt x="158" y="53"/>
                    </a:cubicBezTo>
                    <a:cubicBezTo>
                      <a:pt x="159" y="53"/>
                      <a:pt x="159" y="53"/>
                      <a:pt x="159" y="53"/>
                    </a:cubicBezTo>
                    <a:cubicBezTo>
                      <a:pt x="159" y="53"/>
                      <a:pt x="159" y="53"/>
                      <a:pt x="159" y="54"/>
                    </a:cubicBezTo>
                    <a:cubicBezTo>
                      <a:pt x="158" y="54"/>
                      <a:pt x="157" y="55"/>
                      <a:pt x="157" y="55"/>
                    </a:cubicBezTo>
                    <a:cubicBezTo>
                      <a:pt x="156" y="56"/>
                      <a:pt x="156" y="56"/>
                      <a:pt x="156" y="57"/>
                    </a:cubicBezTo>
                    <a:cubicBezTo>
                      <a:pt x="157" y="57"/>
                      <a:pt x="157" y="58"/>
                      <a:pt x="157" y="58"/>
                    </a:cubicBezTo>
                    <a:cubicBezTo>
                      <a:pt x="157" y="58"/>
                      <a:pt x="158" y="59"/>
                      <a:pt x="157" y="60"/>
                    </a:cubicBezTo>
                    <a:cubicBezTo>
                      <a:pt x="157" y="60"/>
                      <a:pt x="157" y="61"/>
                      <a:pt x="157" y="62"/>
                    </a:cubicBezTo>
                    <a:cubicBezTo>
                      <a:pt x="157" y="62"/>
                      <a:pt x="157" y="63"/>
                      <a:pt x="157" y="63"/>
                    </a:cubicBezTo>
                    <a:cubicBezTo>
                      <a:pt x="156" y="64"/>
                      <a:pt x="156" y="65"/>
                      <a:pt x="155" y="66"/>
                    </a:cubicBezTo>
                    <a:cubicBezTo>
                      <a:pt x="155" y="66"/>
                      <a:pt x="155" y="66"/>
                      <a:pt x="155" y="66"/>
                    </a:cubicBezTo>
                    <a:cubicBezTo>
                      <a:pt x="154" y="66"/>
                      <a:pt x="153" y="66"/>
                      <a:pt x="152" y="66"/>
                    </a:cubicBezTo>
                    <a:cubicBezTo>
                      <a:pt x="152" y="66"/>
                      <a:pt x="152" y="65"/>
                      <a:pt x="152" y="65"/>
                    </a:cubicBezTo>
                    <a:cubicBezTo>
                      <a:pt x="152" y="65"/>
                      <a:pt x="152" y="65"/>
                      <a:pt x="152" y="65"/>
                    </a:cubicBezTo>
                    <a:cubicBezTo>
                      <a:pt x="152" y="65"/>
                      <a:pt x="152" y="65"/>
                      <a:pt x="152" y="65"/>
                    </a:cubicBezTo>
                    <a:cubicBezTo>
                      <a:pt x="151" y="65"/>
                      <a:pt x="151" y="65"/>
                      <a:pt x="152" y="64"/>
                    </a:cubicBezTo>
                    <a:cubicBezTo>
                      <a:pt x="152" y="65"/>
                      <a:pt x="152" y="65"/>
                      <a:pt x="152" y="65"/>
                    </a:cubicBezTo>
                    <a:cubicBezTo>
                      <a:pt x="152" y="65"/>
                      <a:pt x="152" y="65"/>
                      <a:pt x="152" y="65"/>
                    </a:cubicBezTo>
                    <a:cubicBezTo>
                      <a:pt x="152" y="65"/>
                      <a:pt x="152" y="65"/>
                      <a:pt x="152" y="65"/>
                    </a:cubicBezTo>
                    <a:cubicBezTo>
                      <a:pt x="153" y="65"/>
                      <a:pt x="154" y="65"/>
                      <a:pt x="154" y="64"/>
                    </a:cubicBezTo>
                    <a:cubicBezTo>
                      <a:pt x="155" y="63"/>
                      <a:pt x="155" y="61"/>
                      <a:pt x="155" y="60"/>
                    </a:cubicBezTo>
                    <a:cubicBezTo>
                      <a:pt x="155" y="59"/>
                      <a:pt x="155" y="59"/>
                      <a:pt x="155" y="59"/>
                    </a:cubicBezTo>
                    <a:cubicBezTo>
                      <a:pt x="155" y="58"/>
                      <a:pt x="155" y="58"/>
                      <a:pt x="155" y="57"/>
                    </a:cubicBezTo>
                    <a:cubicBezTo>
                      <a:pt x="155" y="57"/>
                      <a:pt x="155" y="56"/>
                      <a:pt x="154" y="56"/>
                    </a:cubicBezTo>
                    <a:cubicBezTo>
                      <a:pt x="154" y="56"/>
                      <a:pt x="154" y="55"/>
                      <a:pt x="153" y="55"/>
                    </a:cubicBezTo>
                    <a:cubicBezTo>
                      <a:pt x="153" y="55"/>
                      <a:pt x="152" y="54"/>
                      <a:pt x="152" y="54"/>
                    </a:cubicBezTo>
                    <a:cubicBezTo>
                      <a:pt x="152" y="52"/>
                      <a:pt x="151" y="50"/>
                      <a:pt x="150" y="48"/>
                    </a:cubicBezTo>
                    <a:cubicBezTo>
                      <a:pt x="150" y="47"/>
                      <a:pt x="149" y="46"/>
                      <a:pt x="148" y="45"/>
                    </a:cubicBezTo>
                    <a:cubicBezTo>
                      <a:pt x="148" y="45"/>
                      <a:pt x="148" y="45"/>
                      <a:pt x="148" y="44"/>
                    </a:cubicBezTo>
                    <a:cubicBezTo>
                      <a:pt x="148" y="42"/>
                      <a:pt x="147" y="41"/>
                      <a:pt x="147" y="39"/>
                    </a:cubicBezTo>
                    <a:cubicBezTo>
                      <a:pt x="147" y="39"/>
                      <a:pt x="147" y="38"/>
                      <a:pt x="146" y="38"/>
                    </a:cubicBezTo>
                    <a:cubicBezTo>
                      <a:pt x="145" y="38"/>
                      <a:pt x="144" y="37"/>
                      <a:pt x="142" y="38"/>
                    </a:cubicBezTo>
                    <a:cubicBezTo>
                      <a:pt x="142" y="38"/>
                      <a:pt x="142" y="38"/>
                      <a:pt x="141" y="38"/>
                    </a:cubicBezTo>
                    <a:cubicBezTo>
                      <a:pt x="141" y="38"/>
                      <a:pt x="141" y="38"/>
                      <a:pt x="141" y="38"/>
                    </a:cubicBezTo>
                    <a:cubicBezTo>
                      <a:pt x="141" y="39"/>
                      <a:pt x="141" y="39"/>
                      <a:pt x="141" y="40"/>
                    </a:cubicBezTo>
                    <a:cubicBezTo>
                      <a:pt x="141" y="41"/>
                      <a:pt x="141" y="42"/>
                      <a:pt x="141" y="44"/>
                    </a:cubicBezTo>
                    <a:cubicBezTo>
                      <a:pt x="141" y="44"/>
                      <a:pt x="141" y="45"/>
                      <a:pt x="141" y="45"/>
                    </a:cubicBezTo>
                    <a:cubicBezTo>
                      <a:pt x="140" y="46"/>
                      <a:pt x="140" y="47"/>
                      <a:pt x="140" y="48"/>
                    </a:cubicBezTo>
                    <a:cubicBezTo>
                      <a:pt x="140" y="48"/>
                      <a:pt x="140" y="49"/>
                      <a:pt x="140" y="49"/>
                    </a:cubicBezTo>
                    <a:cubicBezTo>
                      <a:pt x="141" y="49"/>
                      <a:pt x="141" y="50"/>
                      <a:pt x="141" y="50"/>
                    </a:cubicBezTo>
                    <a:cubicBezTo>
                      <a:pt x="141" y="51"/>
                      <a:pt x="142" y="51"/>
                      <a:pt x="142" y="52"/>
                    </a:cubicBezTo>
                    <a:cubicBezTo>
                      <a:pt x="142" y="52"/>
                      <a:pt x="142" y="53"/>
                      <a:pt x="142" y="53"/>
                    </a:cubicBezTo>
                    <a:cubicBezTo>
                      <a:pt x="142" y="53"/>
                      <a:pt x="142" y="54"/>
                      <a:pt x="143" y="55"/>
                    </a:cubicBezTo>
                    <a:cubicBezTo>
                      <a:pt x="143" y="55"/>
                      <a:pt x="143" y="55"/>
                      <a:pt x="143" y="55"/>
                    </a:cubicBezTo>
                    <a:cubicBezTo>
                      <a:pt x="144" y="54"/>
                      <a:pt x="144" y="54"/>
                      <a:pt x="144" y="55"/>
                    </a:cubicBezTo>
                    <a:cubicBezTo>
                      <a:pt x="145" y="55"/>
                      <a:pt x="146" y="56"/>
                      <a:pt x="147" y="56"/>
                    </a:cubicBezTo>
                    <a:cubicBezTo>
                      <a:pt x="147" y="56"/>
                      <a:pt x="147" y="57"/>
                      <a:pt x="147" y="57"/>
                    </a:cubicBezTo>
                    <a:cubicBezTo>
                      <a:pt x="147" y="57"/>
                      <a:pt x="147" y="58"/>
                      <a:pt x="147" y="58"/>
                    </a:cubicBezTo>
                    <a:cubicBezTo>
                      <a:pt x="147" y="58"/>
                      <a:pt x="146" y="58"/>
                      <a:pt x="146" y="58"/>
                    </a:cubicBezTo>
                    <a:cubicBezTo>
                      <a:pt x="146" y="58"/>
                      <a:pt x="145" y="58"/>
                      <a:pt x="145" y="57"/>
                    </a:cubicBezTo>
                    <a:cubicBezTo>
                      <a:pt x="144" y="57"/>
                      <a:pt x="144" y="57"/>
                      <a:pt x="144" y="57"/>
                    </a:cubicBezTo>
                    <a:cubicBezTo>
                      <a:pt x="143" y="56"/>
                      <a:pt x="142" y="56"/>
                      <a:pt x="142" y="56"/>
                    </a:cubicBezTo>
                    <a:cubicBezTo>
                      <a:pt x="141" y="56"/>
                      <a:pt x="141" y="56"/>
                      <a:pt x="140" y="55"/>
                    </a:cubicBezTo>
                    <a:cubicBezTo>
                      <a:pt x="139" y="55"/>
                      <a:pt x="139" y="55"/>
                      <a:pt x="139" y="54"/>
                    </a:cubicBezTo>
                    <a:cubicBezTo>
                      <a:pt x="137" y="54"/>
                      <a:pt x="136" y="54"/>
                      <a:pt x="135" y="54"/>
                    </a:cubicBezTo>
                    <a:cubicBezTo>
                      <a:pt x="135" y="54"/>
                      <a:pt x="135" y="54"/>
                      <a:pt x="134" y="54"/>
                    </a:cubicBezTo>
                    <a:cubicBezTo>
                      <a:pt x="133" y="54"/>
                      <a:pt x="132" y="54"/>
                      <a:pt x="130" y="53"/>
                    </a:cubicBezTo>
                    <a:cubicBezTo>
                      <a:pt x="130" y="52"/>
                      <a:pt x="129" y="52"/>
                      <a:pt x="129" y="51"/>
                    </a:cubicBezTo>
                    <a:cubicBezTo>
                      <a:pt x="128" y="51"/>
                      <a:pt x="128" y="51"/>
                      <a:pt x="128" y="52"/>
                    </a:cubicBezTo>
                    <a:cubicBezTo>
                      <a:pt x="128" y="52"/>
                      <a:pt x="128" y="52"/>
                      <a:pt x="128" y="52"/>
                    </a:cubicBezTo>
                    <a:cubicBezTo>
                      <a:pt x="128" y="53"/>
                      <a:pt x="128" y="53"/>
                      <a:pt x="128" y="54"/>
                    </a:cubicBezTo>
                    <a:cubicBezTo>
                      <a:pt x="129" y="54"/>
                      <a:pt x="130" y="54"/>
                      <a:pt x="131" y="55"/>
                    </a:cubicBezTo>
                    <a:cubicBezTo>
                      <a:pt x="131" y="55"/>
                      <a:pt x="131" y="55"/>
                      <a:pt x="131" y="55"/>
                    </a:cubicBezTo>
                    <a:cubicBezTo>
                      <a:pt x="131" y="55"/>
                      <a:pt x="132" y="55"/>
                      <a:pt x="132" y="56"/>
                    </a:cubicBezTo>
                    <a:cubicBezTo>
                      <a:pt x="132" y="56"/>
                      <a:pt x="133" y="57"/>
                      <a:pt x="133" y="57"/>
                    </a:cubicBezTo>
                    <a:cubicBezTo>
                      <a:pt x="133" y="58"/>
                      <a:pt x="133" y="58"/>
                      <a:pt x="133" y="58"/>
                    </a:cubicBezTo>
                    <a:cubicBezTo>
                      <a:pt x="133" y="59"/>
                      <a:pt x="132" y="59"/>
                      <a:pt x="132" y="60"/>
                    </a:cubicBezTo>
                    <a:cubicBezTo>
                      <a:pt x="132" y="60"/>
                      <a:pt x="132" y="60"/>
                      <a:pt x="132" y="60"/>
                    </a:cubicBezTo>
                    <a:cubicBezTo>
                      <a:pt x="132" y="60"/>
                      <a:pt x="131" y="60"/>
                      <a:pt x="131" y="60"/>
                    </a:cubicBezTo>
                    <a:cubicBezTo>
                      <a:pt x="131" y="59"/>
                      <a:pt x="131" y="59"/>
                      <a:pt x="131" y="59"/>
                    </a:cubicBezTo>
                    <a:cubicBezTo>
                      <a:pt x="131" y="58"/>
                      <a:pt x="130" y="58"/>
                      <a:pt x="130" y="58"/>
                    </a:cubicBezTo>
                    <a:cubicBezTo>
                      <a:pt x="129" y="58"/>
                      <a:pt x="129" y="59"/>
                      <a:pt x="128" y="59"/>
                    </a:cubicBezTo>
                    <a:cubicBezTo>
                      <a:pt x="128" y="59"/>
                      <a:pt x="128" y="59"/>
                      <a:pt x="128" y="59"/>
                    </a:cubicBezTo>
                    <a:cubicBezTo>
                      <a:pt x="128" y="60"/>
                      <a:pt x="127" y="60"/>
                      <a:pt x="127" y="60"/>
                    </a:cubicBezTo>
                    <a:cubicBezTo>
                      <a:pt x="126" y="60"/>
                      <a:pt x="125" y="60"/>
                      <a:pt x="125" y="60"/>
                    </a:cubicBezTo>
                    <a:cubicBezTo>
                      <a:pt x="125" y="61"/>
                      <a:pt x="124" y="61"/>
                      <a:pt x="123" y="61"/>
                    </a:cubicBezTo>
                    <a:cubicBezTo>
                      <a:pt x="123" y="61"/>
                      <a:pt x="123" y="61"/>
                      <a:pt x="123" y="61"/>
                    </a:cubicBezTo>
                    <a:cubicBezTo>
                      <a:pt x="123" y="61"/>
                      <a:pt x="123" y="61"/>
                      <a:pt x="123" y="61"/>
                    </a:cubicBezTo>
                    <a:cubicBezTo>
                      <a:pt x="123" y="60"/>
                      <a:pt x="123" y="60"/>
                      <a:pt x="122" y="59"/>
                    </a:cubicBezTo>
                    <a:cubicBezTo>
                      <a:pt x="122" y="59"/>
                      <a:pt x="121" y="59"/>
                      <a:pt x="121" y="60"/>
                    </a:cubicBezTo>
                    <a:cubicBezTo>
                      <a:pt x="121" y="60"/>
                      <a:pt x="121" y="60"/>
                      <a:pt x="121" y="60"/>
                    </a:cubicBezTo>
                    <a:cubicBezTo>
                      <a:pt x="120" y="60"/>
                      <a:pt x="120" y="61"/>
                      <a:pt x="120" y="61"/>
                    </a:cubicBezTo>
                    <a:cubicBezTo>
                      <a:pt x="119" y="61"/>
                      <a:pt x="119" y="61"/>
                      <a:pt x="118" y="61"/>
                    </a:cubicBezTo>
                    <a:cubicBezTo>
                      <a:pt x="118" y="61"/>
                      <a:pt x="117" y="62"/>
                      <a:pt x="117" y="62"/>
                    </a:cubicBezTo>
                    <a:cubicBezTo>
                      <a:pt x="116" y="63"/>
                      <a:pt x="115" y="64"/>
                      <a:pt x="114" y="65"/>
                    </a:cubicBezTo>
                    <a:cubicBezTo>
                      <a:pt x="114" y="65"/>
                      <a:pt x="114" y="65"/>
                      <a:pt x="113" y="66"/>
                    </a:cubicBezTo>
                    <a:cubicBezTo>
                      <a:pt x="113" y="66"/>
                      <a:pt x="113" y="67"/>
                      <a:pt x="113" y="67"/>
                    </a:cubicBezTo>
                    <a:cubicBezTo>
                      <a:pt x="113" y="67"/>
                      <a:pt x="113" y="67"/>
                      <a:pt x="113" y="67"/>
                    </a:cubicBezTo>
                    <a:cubicBezTo>
                      <a:pt x="112" y="68"/>
                      <a:pt x="111" y="68"/>
                      <a:pt x="111" y="68"/>
                    </a:cubicBezTo>
                    <a:cubicBezTo>
                      <a:pt x="110" y="67"/>
                      <a:pt x="110" y="67"/>
                      <a:pt x="109" y="66"/>
                    </a:cubicBezTo>
                    <a:cubicBezTo>
                      <a:pt x="109" y="66"/>
                      <a:pt x="109" y="66"/>
                      <a:pt x="110" y="65"/>
                    </a:cubicBezTo>
                    <a:cubicBezTo>
                      <a:pt x="110" y="65"/>
                      <a:pt x="110" y="65"/>
                      <a:pt x="111" y="65"/>
                    </a:cubicBezTo>
                    <a:cubicBezTo>
                      <a:pt x="111" y="64"/>
                      <a:pt x="111" y="64"/>
                      <a:pt x="111" y="64"/>
                    </a:cubicBezTo>
                    <a:cubicBezTo>
                      <a:pt x="111" y="63"/>
                      <a:pt x="110" y="63"/>
                      <a:pt x="110" y="63"/>
                    </a:cubicBezTo>
                    <a:cubicBezTo>
                      <a:pt x="109" y="62"/>
                      <a:pt x="109" y="61"/>
                      <a:pt x="108" y="62"/>
                    </a:cubicBezTo>
                    <a:cubicBezTo>
                      <a:pt x="107" y="62"/>
                      <a:pt x="106" y="62"/>
                      <a:pt x="106" y="62"/>
                    </a:cubicBezTo>
                    <a:cubicBezTo>
                      <a:pt x="106" y="62"/>
                      <a:pt x="106" y="62"/>
                      <a:pt x="106" y="62"/>
                    </a:cubicBezTo>
                    <a:cubicBezTo>
                      <a:pt x="105" y="62"/>
                      <a:pt x="105" y="62"/>
                      <a:pt x="106" y="62"/>
                    </a:cubicBezTo>
                    <a:cubicBezTo>
                      <a:pt x="107" y="63"/>
                      <a:pt x="107" y="64"/>
                      <a:pt x="107" y="66"/>
                    </a:cubicBezTo>
                    <a:cubicBezTo>
                      <a:pt x="107" y="66"/>
                      <a:pt x="107" y="66"/>
                      <a:pt x="107" y="67"/>
                    </a:cubicBezTo>
                    <a:cubicBezTo>
                      <a:pt x="107" y="67"/>
                      <a:pt x="107" y="67"/>
                      <a:pt x="107" y="68"/>
                    </a:cubicBezTo>
                    <a:cubicBezTo>
                      <a:pt x="108" y="68"/>
                      <a:pt x="108" y="68"/>
                      <a:pt x="108" y="69"/>
                    </a:cubicBezTo>
                    <a:cubicBezTo>
                      <a:pt x="108" y="69"/>
                      <a:pt x="108" y="70"/>
                      <a:pt x="108" y="70"/>
                    </a:cubicBezTo>
                    <a:cubicBezTo>
                      <a:pt x="108" y="70"/>
                      <a:pt x="108" y="71"/>
                      <a:pt x="107" y="70"/>
                    </a:cubicBezTo>
                    <a:cubicBezTo>
                      <a:pt x="107" y="70"/>
                      <a:pt x="106" y="70"/>
                      <a:pt x="106" y="70"/>
                    </a:cubicBezTo>
                    <a:cubicBezTo>
                      <a:pt x="105" y="70"/>
                      <a:pt x="105" y="70"/>
                      <a:pt x="104" y="71"/>
                    </a:cubicBezTo>
                    <a:cubicBezTo>
                      <a:pt x="104" y="71"/>
                      <a:pt x="104" y="71"/>
                      <a:pt x="103" y="72"/>
                    </a:cubicBezTo>
                    <a:cubicBezTo>
                      <a:pt x="103" y="72"/>
                      <a:pt x="102" y="72"/>
                      <a:pt x="102" y="73"/>
                    </a:cubicBezTo>
                    <a:cubicBezTo>
                      <a:pt x="101" y="74"/>
                      <a:pt x="101" y="74"/>
                      <a:pt x="102" y="76"/>
                    </a:cubicBezTo>
                    <a:cubicBezTo>
                      <a:pt x="102" y="76"/>
                      <a:pt x="102" y="76"/>
                      <a:pt x="102" y="76"/>
                    </a:cubicBezTo>
                    <a:cubicBezTo>
                      <a:pt x="103" y="76"/>
                      <a:pt x="102" y="77"/>
                      <a:pt x="102" y="77"/>
                    </a:cubicBezTo>
                    <a:cubicBezTo>
                      <a:pt x="102" y="77"/>
                      <a:pt x="102" y="77"/>
                      <a:pt x="101" y="77"/>
                    </a:cubicBezTo>
                    <a:cubicBezTo>
                      <a:pt x="100" y="77"/>
                      <a:pt x="99" y="76"/>
                      <a:pt x="98" y="76"/>
                    </a:cubicBezTo>
                    <a:cubicBezTo>
                      <a:pt x="98" y="75"/>
                      <a:pt x="97" y="75"/>
                      <a:pt x="97" y="75"/>
                    </a:cubicBezTo>
                    <a:cubicBezTo>
                      <a:pt x="97" y="75"/>
                      <a:pt x="97" y="75"/>
                      <a:pt x="97" y="76"/>
                    </a:cubicBezTo>
                    <a:cubicBezTo>
                      <a:pt x="96" y="76"/>
                      <a:pt x="96" y="76"/>
                      <a:pt x="96" y="77"/>
                    </a:cubicBezTo>
                    <a:cubicBezTo>
                      <a:pt x="96" y="77"/>
                      <a:pt x="96" y="77"/>
                      <a:pt x="96" y="78"/>
                    </a:cubicBezTo>
                    <a:cubicBezTo>
                      <a:pt x="97" y="78"/>
                      <a:pt x="97" y="79"/>
                      <a:pt x="98" y="79"/>
                    </a:cubicBezTo>
                    <a:cubicBezTo>
                      <a:pt x="98" y="79"/>
                      <a:pt x="99" y="79"/>
                      <a:pt x="99" y="79"/>
                    </a:cubicBezTo>
                    <a:cubicBezTo>
                      <a:pt x="99" y="79"/>
                      <a:pt x="99" y="79"/>
                      <a:pt x="99" y="79"/>
                    </a:cubicBezTo>
                    <a:cubicBezTo>
                      <a:pt x="99" y="80"/>
                      <a:pt x="99" y="80"/>
                      <a:pt x="98" y="80"/>
                    </a:cubicBezTo>
                    <a:cubicBezTo>
                      <a:pt x="97" y="80"/>
                      <a:pt x="97" y="80"/>
                      <a:pt x="96" y="79"/>
                    </a:cubicBezTo>
                    <a:cubicBezTo>
                      <a:pt x="96" y="79"/>
                      <a:pt x="95" y="79"/>
                      <a:pt x="95" y="79"/>
                    </a:cubicBezTo>
                    <a:cubicBezTo>
                      <a:pt x="94" y="78"/>
                      <a:pt x="94" y="78"/>
                      <a:pt x="94" y="78"/>
                    </a:cubicBezTo>
                    <a:cubicBezTo>
                      <a:pt x="94" y="77"/>
                      <a:pt x="94" y="76"/>
                      <a:pt x="93" y="76"/>
                    </a:cubicBezTo>
                    <a:cubicBezTo>
                      <a:pt x="93" y="75"/>
                      <a:pt x="93" y="75"/>
                      <a:pt x="93" y="74"/>
                    </a:cubicBezTo>
                    <a:cubicBezTo>
                      <a:pt x="93" y="73"/>
                      <a:pt x="93" y="73"/>
                      <a:pt x="92" y="72"/>
                    </a:cubicBezTo>
                    <a:cubicBezTo>
                      <a:pt x="91" y="72"/>
                      <a:pt x="91" y="72"/>
                      <a:pt x="90" y="71"/>
                    </a:cubicBezTo>
                    <a:cubicBezTo>
                      <a:pt x="90" y="71"/>
                      <a:pt x="89" y="71"/>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90" y="70"/>
                      <a:pt x="91" y="70"/>
                      <a:pt x="91" y="71"/>
                    </a:cubicBezTo>
                    <a:cubicBezTo>
                      <a:pt x="93" y="71"/>
                      <a:pt x="95" y="72"/>
                      <a:pt x="97" y="72"/>
                    </a:cubicBezTo>
                    <a:cubicBezTo>
                      <a:pt x="98" y="72"/>
                      <a:pt x="100" y="72"/>
                      <a:pt x="101" y="72"/>
                    </a:cubicBezTo>
                    <a:cubicBezTo>
                      <a:pt x="101" y="72"/>
                      <a:pt x="101" y="71"/>
                      <a:pt x="102" y="71"/>
                    </a:cubicBezTo>
                    <a:cubicBezTo>
                      <a:pt x="102" y="70"/>
                      <a:pt x="103" y="69"/>
                      <a:pt x="103" y="68"/>
                    </a:cubicBezTo>
                    <a:cubicBezTo>
                      <a:pt x="103" y="68"/>
                      <a:pt x="103" y="67"/>
                      <a:pt x="103" y="67"/>
                    </a:cubicBezTo>
                    <a:cubicBezTo>
                      <a:pt x="102" y="66"/>
                      <a:pt x="102" y="66"/>
                      <a:pt x="101" y="65"/>
                    </a:cubicBezTo>
                    <a:cubicBezTo>
                      <a:pt x="101" y="65"/>
                      <a:pt x="100" y="65"/>
                      <a:pt x="100" y="64"/>
                    </a:cubicBezTo>
                    <a:cubicBezTo>
                      <a:pt x="100" y="64"/>
                      <a:pt x="99" y="64"/>
                      <a:pt x="99" y="64"/>
                    </a:cubicBezTo>
                    <a:cubicBezTo>
                      <a:pt x="98" y="64"/>
                      <a:pt x="97" y="63"/>
                      <a:pt x="97" y="63"/>
                    </a:cubicBezTo>
                    <a:cubicBezTo>
                      <a:pt x="96" y="62"/>
                      <a:pt x="95" y="62"/>
                      <a:pt x="95" y="61"/>
                    </a:cubicBezTo>
                    <a:cubicBezTo>
                      <a:pt x="92" y="60"/>
                      <a:pt x="92" y="60"/>
                      <a:pt x="90" y="60"/>
                    </a:cubicBezTo>
                    <a:cubicBezTo>
                      <a:pt x="89" y="60"/>
                      <a:pt x="89" y="60"/>
                      <a:pt x="89" y="60"/>
                    </a:cubicBezTo>
                    <a:cubicBezTo>
                      <a:pt x="88" y="60"/>
                      <a:pt x="88" y="60"/>
                      <a:pt x="87" y="60"/>
                    </a:cubicBezTo>
                    <a:cubicBezTo>
                      <a:pt x="87" y="60"/>
                      <a:pt x="87" y="60"/>
                      <a:pt x="87" y="59"/>
                    </a:cubicBezTo>
                    <a:cubicBezTo>
                      <a:pt x="87" y="59"/>
                      <a:pt x="87" y="59"/>
                      <a:pt x="87" y="59"/>
                    </a:cubicBezTo>
                    <a:cubicBezTo>
                      <a:pt x="87" y="59"/>
                      <a:pt x="87" y="58"/>
                      <a:pt x="86" y="58"/>
                    </a:cubicBezTo>
                    <a:cubicBezTo>
                      <a:pt x="86" y="58"/>
                      <a:pt x="86" y="58"/>
                      <a:pt x="85" y="58"/>
                    </a:cubicBezTo>
                    <a:cubicBezTo>
                      <a:pt x="85" y="59"/>
                      <a:pt x="85" y="59"/>
                      <a:pt x="84" y="59"/>
                    </a:cubicBezTo>
                    <a:cubicBezTo>
                      <a:pt x="84" y="59"/>
                      <a:pt x="83" y="59"/>
                      <a:pt x="83" y="59"/>
                    </a:cubicBezTo>
                    <a:cubicBezTo>
                      <a:pt x="82" y="59"/>
                      <a:pt x="82" y="59"/>
                      <a:pt x="82" y="58"/>
                    </a:cubicBezTo>
                    <a:cubicBezTo>
                      <a:pt x="82" y="58"/>
                      <a:pt x="82" y="58"/>
                      <a:pt x="82" y="58"/>
                    </a:cubicBezTo>
                    <a:cubicBezTo>
                      <a:pt x="82" y="58"/>
                      <a:pt x="82" y="58"/>
                      <a:pt x="82" y="58"/>
                    </a:cubicBezTo>
                    <a:cubicBezTo>
                      <a:pt x="82" y="58"/>
                      <a:pt x="83" y="58"/>
                      <a:pt x="83" y="57"/>
                    </a:cubicBezTo>
                    <a:cubicBezTo>
                      <a:pt x="83" y="57"/>
                      <a:pt x="84" y="57"/>
                      <a:pt x="84" y="57"/>
                    </a:cubicBezTo>
                    <a:cubicBezTo>
                      <a:pt x="84" y="56"/>
                      <a:pt x="84" y="56"/>
                      <a:pt x="84" y="56"/>
                    </a:cubicBezTo>
                    <a:cubicBezTo>
                      <a:pt x="83" y="55"/>
                      <a:pt x="82" y="55"/>
                      <a:pt x="81" y="55"/>
                    </a:cubicBezTo>
                    <a:cubicBezTo>
                      <a:pt x="80" y="55"/>
                      <a:pt x="80" y="55"/>
                      <a:pt x="80" y="55"/>
                    </a:cubicBezTo>
                    <a:cubicBezTo>
                      <a:pt x="80" y="55"/>
                      <a:pt x="80" y="55"/>
                      <a:pt x="80" y="55"/>
                    </a:cubicBezTo>
                    <a:cubicBezTo>
                      <a:pt x="79" y="55"/>
                      <a:pt x="79" y="56"/>
                      <a:pt x="79" y="55"/>
                    </a:cubicBezTo>
                    <a:cubicBezTo>
                      <a:pt x="79" y="55"/>
                      <a:pt x="79" y="55"/>
                      <a:pt x="79" y="55"/>
                    </a:cubicBezTo>
                    <a:cubicBezTo>
                      <a:pt x="79" y="55"/>
                      <a:pt x="79" y="55"/>
                      <a:pt x="79" y="54"/>
                    </a:cubicBezTo>
                    <a:cubicBezTo>
                      <a:pt x="79" y="54"/>
                      <a:pt x="79" y="54"/>
                      <a:pt x="78" y="54"/>
                    </a:cubicBezTo>
                    <a:cubicBezTo>
                      <a:pt x="78" y="53"/>
                      <a:pt x="78" y="54"/>
                      <a:pt x="78" y="54"/>
                    </a:cubicBezTo>
                    <a:cubicBezTo>
                      <a:pt x="77" y="54"/>
                      <a:pt x="77" y="54"/>
                      <a:pt x="77" y="55"/>
                    </a:cubicBezTo>
                    <a:cubicBezTo>
                      <a:pt x="77" y="55"/>
                      <a:pt x="77" y="55"/>
                      <a:pt x="77" y="55"/>
                    </a:cubicBezTo>
                    <a:cubicBezTo>
                      <a:pt x="77" y="55"/>
                      <a:pt x="77" y="56"/>
                      <a:pt x="76" y="56"/>
                    </a:cubicBezTo>
                    <a:cubicBezTo>
                      <a:pt x="76" y="56"/>
                      <a:pt x="76" y="55"/>
                      <a:pt x="76" y="55"/>
                    </a:cubicBezTo>
                    <a:cubicBezTo>
                      <a:pt x="76" y="55"/>
                      <a:pt x="76" y="55"/>
                      <a:pt x="76" y="55"/>
                    </a:cubicBezTo>
                    <a:cubicBezTo>
                      <a:pt x="75" y="55"/>
                      <a:pt x="75" y="54"/>
                      <a:pt x="75" y="54"/>
                    </a:cubicBezTo>
                    <a:cubicBezTo>
                      <a:pt x="75" y="54"/>
                      <a:pt x="75" y="53"/>
                      <a:pt x="74" y="54"/>
                    </a:cubicBezTo>
                    <a:cubicBezTo>
                      <a:pt x="74" y="54"/>
                      <a:pt x="73" y="54"/>
                      <a:pt x="73" y="55"/>
                    </a:cubicBezTo>
                    <a:cubicBezTo>
                      <a:pt x="72" y="55"/>
                      <a:pt x="71" y="56"/>
                      <a:pt x="71" y="56"/>
                    </a:cubicBezTo>
                    <a:cubicBezTo>
                      <a:pt x="71" y="56"/>
                      <a:pt x="71" y="56"/>
                      <a:pt x="71" y="56"/>
                    </a:cubicBezTo>
                    <a:cubicBezTo>
                      <a:pt x="71" y="56"/>
                      <a:pt x="71" y="56"/>
                      <a:pt x="71" y="56"/>
                    </a:cubicBezTo>
                    <a:cubicBezTo>
                      <a:pt x="71" y="56"/>
                      <a:pt x="71" y="56"/>
                      <a:pt x="71" y="56"/>
                    </a:cubicBezTo>
                    <a:cubicBezTo>
                      <a:pt x="71" y="56"/>
                      <a:pt x="71" y="56"/>
                      <a:pt x="71" y="56"/>
                    </a:cubicBezTo>
                    <a:cubicBezTo>
                      <a:pt x="71" y="56"/>
                      <a:pt x="71" y="56"/>
                      <a:pt x="71" y="56"/>
                    </a:cubicBezTo>
                    <a:cubicBezTo>
                      <a:pt x="71" y="56"/>
                      <a:pt x="71" y="56"/>
                      <a:pt x="71" y="56"/>
                    </a:cubicBezTo>
                    <a:cubicBezTo>
                      <a:pt x="71" y="56"/>
                      <a:pt x="70" y="56"/>
                      <a:pt x="70" y="56"/>
                    </a:cubicBezTo>
                    <a:cubicBezTo>
                      <a:pt x="69" y="56"/>
                      <a:pt x="69" y="56"/>
                      <a:pt x="70" y="57"/>
                    </a:cubicBezTo>
                    <a:cubicBezTo>
                      <a:pt x="70" y="57"/>
                      <a:pt x="70" y="57"/>
                      <a:pt x="70" y="57"/>
                    </a:cubicBezTo>
                    <a:cubicBezTo>
                      <a:pt x="70" y="57"/>
                      <a:pt x="70" y="57"/>
                      <a:pt x="70" y="57"/>
                    </a:cubicBezTo>
                    <a:cubicBezTo>
                      <a:pt x="70" y="57"/>
                      <a:pt x="70" y="57"/>
                      <a:pt x="70" y="57"/>
                    </a:cubicBezTo>
                    <a:cubicBezTo>
                      <a:pt x="70" y="57"/>
                      <a:pt x="70" y="57"/>
                      <a:pt x="70" y="57"/>
                    </a:cubicBezTo>
                    <a:cubicBezTo>
                      <a:pt x="70" y="57"/>
                      <a:pt x="70" y="57"/>
                      <a:pt x="70" y="57"/>
                    </a:cubicBezTo>
                    <a:cubicBezTo>
                      <a:pt x="69" y="57"/>
                      <a:pt x="68" y="58"/>
                      <a:pt x="67" y="58"/>
                    </a:cubicBezTo>
                    <a:cubicBezTo>
                      <a:pt x="67" y="58"/>
                      <a:pt x="67" y="58"/>
                      <a:pt x="67" y="58"/>
                    </a:cubicBezTo>
                    <a:cubicBezTo>
                      <a:pt x="67" y="59"/>
                      <a:pt x="67" y="59"/>
                      <a:pt x="67" y="59"/>
                    </a:cubicBezTo>
                    <a:cubicBezTo>
                      <a:pt x="67" y="59"/>
                      <a:pt x="67" y="59"/>
                      <a:pt x="66" y="59"/>
                    </a:cubicBezTo>
                    <a:cubicBezTo>
                      <a:pt x="66" y="59"/>
                      <a:pt x="66" y="59"/>
                      <a:pt x="65" y="60"/>
                    </a:cubicBezTo>
                    <a:cubicBezTo>
                      <a:pt x="65" y="60"/>
                      <a:pt x="65" y="60"/>
                      <a:pt x="65" y="60"/>
                    </a:cubicBezTo>
                    <a:cubicBezTo>
                      <a:pt x="65" y="60"/>
                      <a:pt x="65" y="60"/>
                      <a:pt x="65" y="60"/>
                    </a:cubicBezTo>
                    <a:cubicBezTo>
                      <a:pt x="65" y="60"/>
                      <a:pt x="65" y="60"/>
                      <a:pt x="65" y="60"/>
                    </a:cubicBezTo>
                    <a:cubicBezTo>
                      <a:pt x="65" y="60"/>
                      <a:pt x="65" y="60"/>
                      <a:pt x="65" y="60"/>
                    </a:cubicBezTo>
                    <a:cubicBezTo>
                      <a:pt x="65" y="60"/>
                      <a:pt x="65" y="60"/>
                      <a:pt x="65" y="60"/>
                    </a:cubicBezTo>
                    <a:cubicBezTo>
                      <a:pt x="65" y="59"/>
                      <a:pt x="65" y="59"/>
                      <a:pt x="65" y="59"/>
                    </a:cubicBezTo>
                    <a:cubicBezTo>
                      <a:pt x="65" y="59"/>
                      <a:pt x="65" y="58"/>
                      <a:pt x="65" y="58"/>
                    </a:cubicBezTo>
                    <a:cubicBezTo>
                      <a:pt x="65" y="58"/>
                      <a:pt x="64" y="59"/>
                      <a:pt x="64" y="59"/>
                    </a:cubicBezTo>
                    <a:cubicBezTo>
                      <a:pt x="64" y="59"/>
                      <a:pt x="65" y="59"/>
                      <a:pt x="65" y="60"/>
                    </a:cubicBezTo>
                    <a:cubicBezTo>
                      <a:pt x="65" y="60"/>
                      <a:pt x="65" y="60"/>
                      <a:pt x="65" y="60"/>
                    </a:cubicBezTo>
                    <a:cubicBezTo>
                      <a:pt x="65" y="60"/>
                      <a:pt x="65" y="60"/>
                      <a:pt x="65" y="60"/>
                    </a:cubicBezTo>
                    <a:cubicBezTo>
                      <a:pt x="64" y="60"/>
                      <a:pt x="63" y="60"/>
                      <a:pt x="63" y="60"/>
                    </a:cubicBezTo>
                    <a:cubicBezTo>
                      <a:pt x="63" y="60"/>
                      <a:pt x="63" y="60"/>
                      <a:pt x="63" y="60"/>
                    </a:cubicBezTo>
                    <a:cubicBezTo>
                      <a:pt x="63" y="60"/>
                      <a:pt x="63" y="61"/>
                      <a:pt x="63" y="61"/>
                    </a:cubicBezTo>
                    <a:cubicBezTo>
                      <a:pt x="63" y="61"/>
                      <a:pt x="63" y="61"/>
                      <a:pt x="63" y="60"/>
                    </a:cubicBezTo>
                    <a:cubicBezTo>
                      <a:pt x="63" y="61"/>
                      <a:pt x="63" y="60"/>
                      <a:pt x="62" y="61"/>
                    </a:cubicBezTo>
                    <a:cubicBezTo>
                      <a:pt x="62" y="61"/>
                      <a:pt x="62" y="61"/>
                      <a:pt x="62" y="61"/>
                    </a:cubicBezTo>
                    <a:cubicBezTo>
                      <a:pt x="61" y="62"/>
                      <a:pt x="61" y="62"/>
                      <a:pt x="62" y="63"/>
                    </a:cubicBezTo>
                    <a:cubicBezTo>
                      <a:pt x="62" y="63"/>
                      <a:pt x="62" y="63"/>
                      <a:pt x="62" y="63"/>
                    </a:cubicBezTo>
                    <a:cubicBezTo>
                      <a:pt x="62" y="63"/>
                      <a:pt x="62" y="63"/>
                      <a:pt x="62" y="63"/>
                    </a:cubicBezTo>
                    <a:cubicBezTo>
                      <a:pt x="62" y="64"/>
                      <a:pt x="62" y="64"/>
                      <a:pt x="61" y="64"/>
                    </a:cubicBezTo>
                    <a:cubicBezTo>
                      <a:pt x="61" y="64"/>
                      <a:pt x="60" y="64"/>
                      <a:pt x="60" y="64"/>
                    </a:cubicBezTo>
                    <a:cubicBezTo>
                      <a:pt x="60" y="64"/>
                      <a:pt x="59" y="63"/>
                      <a:pt x="60" y="63"/>
                    </a:cubicBezTo>
                    <a:cubicBezTo>
                      <a:pt x="60" y="63"/>
                      <a:pt x="60" y="62"/>
                      <a:pt x="60" y="62"/>
                    </a:cubicBezTo>
                    <a:cubicBezTo>
                      <a:pt x="60" y="62"/>
                      <a:pt x="60" y="62"/>
                      <a:pt x="60" y="62"/>
                    </a:cubicBezTo>
                    <a:cubicBezTo>
                      <a:pt x="60" y="62"/>
                      <a:pt x="60" y="62"/>
                      <a:pt x="60" y="62"/>
                    </a:cubicBezTo>
                    <a:cubicBezTo>
                      <a:pt x="59" y="62"/>
                      <a:pt x="58" y="63"/>
                      <a:pt x="58" y="64"/>
                    </a:cubicBezTo>
                    <a:cubicBezTo>
                      <a:pt x="58" y="64"/>
                      <a:pt x="58" y="64"/>
                      <a:pt x="58" y="64"/>
                    </a:cubicBezTo>
                    <a:cubicBezTo>
                      <a:pt x="58" y="65"/>
                      <a:pt x="58" y="65"/>
                      <a:pt x="58" y="65"/>
                    </a:cubicBezTo>
                    <a:cubicBezTo>
                      <a:pt x="58" y="65"/>
                      <a:pt x="58" y="65"/>
                      <a:pt x="58" y="66"/>
                    </a:cubicBezTo>
                    <a:cubicBezTo>
                      <a:pt x="58" y="66"/>
                      <a:pt x="58" y="66"/>
                      <a:pt x="59" y="66"/>
                    </a:cubicBezTo>
                    <a:cubicBezTo>
                      <a:pt x="59" y="65"/>
                      <a:pt x="60" y="65"/>
                      <a:pt x="60" y="65"/>
                    </a:cubicBezTo>
                    <a:cubicBezTo>
                      <a:pt x="61" y="65"/>
                      <a:pt x="61" y="65"/>
                      <a:pt x="61" y="65"/>
                    </a:cubicBezTo>
                    <a:cubicBezTo>
                      <a:pt x="61" y="65"/>
                      <a:pt x="61" y="65"/>
                      <a:pt x="61" y="65"/>
                    </a:cubicBezTo>
                    <a:cubicBezTo>
                      <a:pt x="61" y="65"/>
                      <a:pt x="61" y="65"/>
                      <a:pt x="61" y="65"/>
                    </a:cubicBezTo>
                    <a:cubicBezTo>
                      <a:pt x="61" y="66"/>
                      <a:pt x="61" y="66"/>
                      <a:pt x="60" y="66"/>
                    </a:cubicBezTo>
                    <a:cubicBezTo>
                      <a:pt x="60" y="66"/>
                      <a:pt x="60" y="66"/>
                      <a:pt x="60" y="66"/>
                    </a:cubicBezTo>
                    <a:cubicBezTo>
                      <a:pt x="59" y="66"/>
                      <a:pt x="59" y="66"/>
                      <a:pt x="60" y="67"/>
                    </a:cubicBezTo>
                    <a:cubicBezTo>
                      <a:pt x="59" y="67"/>
                      <a:pt x="59" y="67"/>
                      <a:pt x="59" y="67"/>
                    </a:cubicBezTo>
                    <a:cubicBezTo>
                      <a:pt x="59" y="68"/>
                      <a:pt x="59" y="68"/>
                      <a:pt x="59" y="68"/>
                    </a:cubicBezTo>
                    <a:cubicBezTo>
                      <a:pt x="59" y="68"/>
                      <a:pt x="59" y="69"/>
                      <a:pt x="59" y="69"/>
                    </a:cubicBezTo>
                    <a:cubicBezTo>
                      <a:pt x="58" y="69"/>
                      <a:pt x="58" y="69"/>
                      <a:pt x="58" y="69"/>
                    </a:cubicBezTo>
                    <a:cubicBezTo>
                      <a:pt x="58" y="70"/>
                      <a:pt x="58" y="70"/>
                      <a:pt x="58" y="70"/>
                    </a:cubicBezTo>
                    <a:cubicBezTo>
                      <a:pt x="57" y="71"/>
                      <a:pt x="57" y="71"/>
                      <a:pt x="57" y="71"/>
                    </a:cubicBezTo>
                    <a:cubicBezTo>
                      <a:pt x="57" y="72"/>
                      <a:pt x="56" y="72"/>
                      <a:pt x="56" y="73"/>
                    </a:cubicBezTo>
                    <a:cubicBezTo>
                      <a:pt x="56" y="73"/>
                      <a:pt x="56" y="74"/>
                      <a:pt x="56" y="74"/>
                    </a:cubicBezTo>
                    <a:cubicBezTo>
                      <a:pt x="55" y="74"/>
                      <a:pt x="55" y="74"/>
                      <a:pt x="55" y="74"/>
                    </a:cubicBezTo>
                    <a:cubicBezTo>
                      <a:pt x="56" y="75"/>
                      <a:pt x="56" y="75"/>
                      <a:pt x="55" y="76"/>
                    </a:cubicBezTo>
                    <a:cubicBezTo>
                      <a:pt x="55" y="76"/>
                      <a:pt x="55" y="77"/>
                      <a:pt x="55" y="77"/>
                    </a:cubicBezTo>
                    <a:cubicBezTo>
                      <a:pt x="55" y="78"/>
                      <a:pt x="55" y="78"/>
                      <a:pt x="54" y="78"/>
                    </a:cubicBezTo>
                    <a:cubicBezTo>
                      <a:pt x="54" y="78"/>
                      <a:pt x="54" y="78"/>
                      <a:pt x="54" y="78"/>
                    </a:cubicBezTo>
                    <a:cubicBezTo>
                      <a:pt x="54" y="78"/>
                      <a:pt x="53" y="78"/>
                      <a:pt x="53" y="79"/>
                    </a:cubicBezTo>
                    <a:cubicBezTo>
                      <a:pt x="53" y="79"/>
                      <a:pt x="53" y="79"/>
                      <a:pt x="53" y="80"/>
                    </a:cubicBezTo>
                    <a:cubicBezTo>
                      <a:pt x="52" y="80"/>
                      <a:pt x="52" y="81"/>
                      <a:pt x="51" y="82"/>
                    </a:cubicBezTo>
                    <a:cubicBezTo>
                      <a:pt x="51" y="82"/>
                      <a:pt x="51" y="82"/>
                      <a:pt x="51" y="83"/>
                    </a:cubicBezTo>
                    <a:cubicBezTo>
                      <a:pt x="51" y="83"/>
                      <a:pt x="50" y="83"/>
                      <a:pt x="50" y="83"/>
                    </a:cubicBezTo>
                    <a:cubicBezTo>
                      <a:pt x="50" y="83"/>
                      <a:pt x="49" y="83"/>
                      <a:pt x="49" y="83"/>
                    </a:cubicBezTo>
                    <a:cubicBezTo>
                      <a:pt x="49" y="83"/>
                      <a:pt x="49" y="83"/>
                      <a:pt x="49" y="83"/>
                    </a:cubicBezTo>
                    <a:cubicBezTo>
                      <a:pt x="49" y="83"/>
                      <a:pt x="49" y="83"/>
                      <a:pt x="49" y="83"/>
                    </a:cubicBezTo>
                    <a:cubicBezTo>
                      <a:pt x="49" y="84"/>
                      <a:pt x="49" y="84"/>
                      <a:pt x="49" y="84"/>
                    </a:cubicBezTo>
                    <a:cubicBezTo>
                      <a:pt x="49" y="84"/>
                      <a:pt x="49" y="84"/>
                      <a:pt x="49" y="84"/>
                    </a:cubicBezTo>
                    <a:cubicBezTo>
                      <a:pt x="48" y="84"/>
                      <a:pt x="48" y="85"/>
                      <a:pt x="47" y="85"/>
                    </a:cubicBezTo>
                    <a:cubicBezTo>
                      <a:pt x="46" y="85"/>
                      <a:pt x="46" y="86"/>
                      <a:pt x="45" y="86"/>
                    </a:cubicBezTo>
                    <a:cubicBezTo>
                      <a:pt x="45" y="86"/>
                      <a:pt x="45" y="86"/>
                      <a:pt x="45" y="87"/>
                    </a:cubicBezTo>
                    <a:cubicBezTo>
                      <a:pt x="46" y="87"/>
                      <a:pt x="45" y="87"/>
                      <a:pt x="45" y="87"/>
                    </a:cubicBezTo>
                    <a:cubicBezTo>
                      <a:pt x="44" y="87"/>
                      <a:pt x="44" y="87"/>
                      <a:pt x="44" y="88"/>
                    </a:cubicBezTo>
                    <a:cubicBezTo>
                      <a:pt x="44" y="88"/>
                      <a:pt x="43" y="88"/>
                      <a:pt x="43" y="88"/>
                    </a:cubicBezTo>
                    <a:cubicBezTo>
                      <a:pt x="43" y="88"/>
                      <a:pt x="43" y="89"/>
                      <a:pt x="43" y="89"/>
                    </a:cubicBezTo>
                    <a:cubicBezTo>
                      <a:pt x="43" y="90"/>
                      <a:pt x="43" y="91"/>
                      <a:pt x="43" y="92"/>
                    </a:cubicBezTo>
                    <a:cubicBezTo>
                      <a:pt x="43" y="92"/>
                      <a:pt x="43" y="92"/>
                      <a:pt x="43" y="92"/>
                    </a:cubicBezTo>
                    <a:cubicBezTo>
                      <a:pt x="43" y="93"/>
                      <a:pt x="44" y="93"/>
                      <a:pt x="44" y="94"/>
                    </a:cubicBezTo>
                    <a:cubicBezTo>
                      <a:pt x="44" y="94"/>
                      <a:pt x="44" y="94"/>
                      <a:pt x="45" y="95"/>
                    </a:cubicBezTo>
                    <a:cubicBezTo>
                      <a:pt x="45" y="95"/>
                      <a:pt x="44" y="95"/>
                      <a:pt x="44" y="96"/>
                    </a:cubicBezTo>
                    <a:cubicBezTo>
                      <a:pt x="44" y="96"/>
                      <a:pt x="44" y="96"/>
                      <a:pt x="44" y="96"/>
                    </a:cubicBezTo>
                    <a:cubicBezTo>
                      <a:pt x="44" y="96"/>
                      <a:pt x="44" y="97"/>
                      <a:pt x="44" y="97"/>
                    </a:cubicBezTo>
                    <a:cubicBezTo>
                      <a:pt x="44" y="97"/>
                      <a:pt x="44" y="97"/>
                      <a:pt x="45" y="97"/>
                    </a:cubicBezTo>
                    <a:cubicBezTo>
                      <a:pt x="45" y="97"/>
                      <a:pt x="45" y="98"/>
                      <a:pt x="45" y="98"/>
                    </a:cubicBezTo>
                    <a:cubicBezTo>
                      <a:pt x="45" y="98"/>
                      <a:pt x="44" y="98"/>
                      <a:pt x="44" y="99"/>
                    </a:cubicBezTo>
                    <a:cubicBezTo>
                      <a:pt x="44" y="99"/>
                      <a:pt x="44" y="99"/>
                      <a:pt x="44" y="100"/>
                    </a:cubicBezTo>
                    <a:cubicBezTo>
                      <a:pt x="45" y="100"/>
                      <a:pt x="46" y="101"/>
                      <a:pt x="47" y="101"/>
                    </a:cubicBezTo>
                    <a:cubicBezTo>
                      <a:pt x="47" y="101"/>
                      <a:pt x="48" y="101"/>
                      <a:pt x="48" y="101"/>
                    </a:cubicBezTo>
                    <a:cubicBezTo>
                      <a:pt x="49" y="101"/>
                      <a:pt x="50" y="101"/>
                      <a:pt x="50" y="100"/>
                    </a:cubicBezTo>
                    <a:cubicBezTo>
                      <a:pt x="51" y="99"/>
                      <a:pt x="51" y="99"/>
                      <a:pt x="51" y="99"/>
                    </a:cubicBezTo>
                    <a:cubicBezTo>
                      <a:pt x="52" y="98"/>
                      <a:pt x="53" y="98"/>
                      <a:pt x="53" y="97"/>
                    </a:cubicBezTo>
                    <a:cubicBezTo>
                      <a:pt x="53" y="97"/>
                      <a:pt x="53" y="97"/>
                      <a:pt x="54" y="97"/>
                    </a:cubicBezTo>
                    <a:cubicBezTo>
                      <a:pt x="54" y="97"/>
                      <a:pt x="54" y="98"/>
                      <a:pt x="54" y="98"/>
                    </a:cubicBezTo>
                    <a:cubicBezTo>
                      <a:pt x="54" y="98"/>
                      <a:pt x="54" y="99"/>
                      <a:pt x="54" y="99"/>
                    </a:cubicBezTo>
                    <a:cubicBezTo>
                      <a:pt x="55" y="100"/>
                      <a:pt x="55" y="100"/>
                      <a:pt x="55" y="101"/>
                    </a:cubicBezTo>
                    <a:cubicBezTo>
                      <a:pt x="55" y="102"/>
                      <a:pt x="56" y="103"/>
                      <a:pt x="56" y="103"/>
                    </a:cubicBezTo>
                    <a:cubicBezTo>
                      <a:pt x="56" y="104"/>
                      <a:pt x="57" y="105"/>
                      <a:pt x="57" y="106"/>
                    </a:cubicBezTo>
                    <a:cubicBezTo>
                      <a:pt x="58" y="106"/>
                      <a:pt x="57" y="106"/>
                      <a:pt x="57" y="106"/>
                    </a:cubicBezTo>
                    <a:cubicBezTo>
                      <a:pt x="57" y="107"/>
                      <a:pt x="57" y="107"/>
                      <a:pt x="57" y="107"/>
                    </a:cubicBezTo>
                    <a:cubicBezTo>
                      <a:pt x="57" y="107"/>
                      <a:pt x="57" y="107"/>
                      <a:pt x="57" y="107"/>
                    </a:cubicBezTo>
                    <a:cubicBezTo>
                      <a:pt x="57" y="107"/>
                      <a:pt x="57" y="107"/>
                      <a:pt x="57" y="107"/>
                    </a:cubicBezTo>
                    <a:cubicBezTo>
                      <a:pt x="57" y="107"/>
                      <a:pt x="57" y="107"/>
                      <a:pt x="58" y="108"/>
                    </a:cubicBezTo>
                    <a:cubicBezTo>
                      <a:pt x="58" y="109"/>
                      <a:pt x="58" y="109"/>
                      <a:pt x="60" y="109"/>
                    </a:cubicBezTo>
                    <a:cubicBezTo>
                      <a:pt x="60" y="109"/>
                      <a:pt x="60" y="108"/>
                      <a:pt x="60" y="108"/>
                    </a:cubicBezTo>
                    <a:cubicBezTo>
                      <a:pt x="61" y="107"/>
                      <a:pt x="61" y="107"/>
                      <a:pt x="61" y="107"/>
                    </a:cubicBezTo>
                    <a:cubicBezTo>
                      <a:pt x="62" y="107"/>
                      <a:pt x="62" y="107"/>
                      <a:pt x="62" y="107"/>
                    </a:cubicBezTo>
                    <a:cubicBezTo>
                      <a:pt x="63" y="107"/>
                      <a:pt x="64" y="107"/>
                      <a:pt x="64" y="106"/>
                    </a:cubicBezTo>
                    <a:cubicBezTo>
                      <a:pt x="65" y="106"/>
                      <a:pt x="65" y="105"/>
                      <a:pt x="65" y="105"/>
                    </a:cubicBezTo>
                    <a:cubicBezTo>
                      <a:pt x="65" y="105"/>
                      <a:pt x="65" y="104"/>
                      <a:pt x="65" y="104"/>
                    </a:cubicBezTo>
                    <a:cubicBezTo>
                      <a:pt x="65" y="104"/>
                      <a:pt x="65" y="104"/>
                      <a:pt x="65" y="104"/>
                    </a:cubicBezTo>
                    <a:cubicBezTo>
                      <a:pt x="65" y="104"/>
                      <a:pt x="64" y="104"/>
                      <a:pt x="64" y="104"/>
                    </a:cubicBezTo>
                    <a:cubicBezTo>
                      <a:pt x="64" y="104"/>
                      <a:pt x="64" y="104"/>
                      <a:pt x="64" y="104"/>
                    </a:cubicBezTo>
                    <a:cubicBezTo>
                      <a:pt x="64" y="103"/>
                      <a:pt x="64" y="102"/>
                      <a:pt x="64" y="101"/>
                    </a:cubicBezTo>
                    <a:cubicBezTo>
                      <a:pt x="65" y="101"/>
                      <a:pt x="65" y="100"/>
                      <a:pt x="65" y="100"/>
                    </a:cubicBezTo>
                    <a:cubicBezTo>
                      <a:pt x="65" y="99"/>
                      <a:pt x="65" y="99"/>
                      <a:pt x="66" y="98"/>
                    </a:cubicBezTo>
                    <a:cubicBezTo>
                      <a:pt x="66" y="98"/>
                      <a:pt x="67" y="98"/>
                      <a:pt x="67" y="98"/>
                    </a:cubicBezTo>
                    <a:cubicBezTo>
                      <a:pt x="67" y="97"/>
                      <a:pt x="68" y="97"/>
                      <a:pt x="68" y="96"/>
                    </a:cubicBezTo>
                    <a:cubicBezTo>
                      <a:pt x="68" y="96"/>
                      <a:pt x="68" y="95"/>
                      <a:pt x="68" y="95"/>
                    </a:cubicBezTo>
                    <a:cubicBezTo>
                      <a:pt x="68" y="95"/>
                      <a:pt x="68" y="95"/>
                      <a:pt x="67" y="94"/>
                    </a:cubicBezTo>
                    <a:cubicBezTo>
                      <a:pt x="67" y="94"/>
                      <a:pt x="66" y="93"/>
                      <a:pt x="65" y="92"/>
                    </a:cubicBezTo>
                    <a:cubicBezTo>
                      <a:pt x="65" y="92"/>
                      <a:pt x="65" y="92"/>
                      <a:pt x="65" y="91"/>
                    </a:cubicBezTo>
                    <a:cubicBezTo>
                      <a:pt x="65" y="90"/>
                      <a:pt x="65" y="88"/>
                      <a:pt x="65" y="87"/>
                    </a:cubicBezTo>
                    <a:cubicBezTo>
                      <a:pt x="65" y="87"/>
                      <a:pt x="65" y="87"/>
                      <a:pt x="65" y="86"/>
                    </a:cubicBezTo>
                    <a:cubicBezTo>
                      <a:pt x="66" y="85"/>
                      <a:pt x="66" y="84"/>
                      <a:pt x="68" y="84"/>
                    </a:cubicBezTo>
                    <a:cubicBezTo>
                      <a:pt x="68" y="83"/>
                      <a:pt x="69" y="83"/>
                      <a:pt x="69" y="82"/>
                    </a:cubicBezTo>
                    <a:cubicBezTo>
                      <a:pt x="70" y="81"/>
                      <a:pt x="70" y="81"/>
                      <a:pt x="71" y="80"/>
                    </a:cubicBezTo>
                    <a:cubicBezTo>
                      <a:pt x="71" y="80"/>
                      <a:pt x="71" y="79"/>
                      <a:pt x="71" y="79"/>
                    </a:cubicBezTo>
                    <a:cubicBezTo>
                      <a:pt x="70" y="78"/>
                      <a:pt x="71" y="77"/>
                      <a:pt x="71" y="76"/>
                    </a:cubicBezTo>
                    <a:cubicBezTo>
                      <a:pt x="71" y="75"/>
                      <a:pt x="72" y="75"/>
                      <a:pt x="73" y="75"/>
                    </a:cubicBezTo>
                    <a:cubicBezTo>
                      <a:pt x="74" y="75"/>
                      <a:pt x="75" y="75"/>
                      <a:pt x="76" y="75"/>
                    </a:cubicBezTo>
                    <a:cubicBezTo>
                      <a:pt x="77" y="76"/>
                      <a:pt x="77" y="76"/>
                      <a:pt x="77" y="76"/>
                    </a:cubicBezTo>
                    <a:cubicBezTo>
                      <a:pt x="76" y="77"/>
                      <a:pt x="76" y="77"/>
                      <a:pt x="76" y="77"/>
                    </a:cubicBezTo>
                    <a:cubicBezTo>
                      <a:pt x="76" y="78"/>
                      <a:pt x="76" y="78"/>
                      <a:pt x="76" y="78"/>
                    </a:cubicBezTo>
                    <a:cubicBezTo>
                      <a:pt x="75" y="79"/>
                      <a:pt x="74" y="81"/>
                      <a:pt x="73" y="82"/>
                    </a:cubicBezTo>
                    <a:cubicBezTo>
                      <a:pt x="73" y="82"/>
                      <a:pt x="73" y="82"/>
                      <a:pt x="72" y="83"/>
                    </a:cubicBezTo>
                    <a:cubicBezTo>
                      <a:pt x="72" y="83"/>
                      <a:pt x="72" y="83"/>
                      <a:pt x="71" y="83"/>
                    </a:cubicBezTo>
                    <a:cubicBezTo>
                      <a:pt x="71" y="83"/>
                      <a:pt x="71" y="84"/>
                      <a:pt x="71" y="84"/>
                    </a:cubicBezTo>
                    <a:cubicBezTo>
                      <a:pt x="71" y="84"/>
                      <a:pt x="71" y="85"/>
                      <a:pt x="71" y="85"/>
                    </a:cubicBezTo>
                    <a:cubicBezTo>
                      <a:pt x="71" y="85"/>
                      <a:pt x="71" y="86"/>
                      <a:pt x="71" y="86"/>
                    </a:cubicBezTo>
                    <a:cubicBezTo>
                      <a:pt x="71" y="86"/>
                      <a:pt x="71" y="87"/>
                      <a:pt x="71" y="87"/>
                    </a:cubicBezTo>
                    <a:cubicBezTo>
                      <a:pt x="71" y="88"/>
                      <a:pt x="72" y="90"/>
                      <a:pt x="72" y="91"/>
                    </a:cubicBezTo>
                    <a:cubicBezTo>
                      <a:pt x="72" y="91"/>
                      <a:pt x="72" y="91"/>
                      <a:pt x="72" y="92"/>
                    </a:cubicBezTo>
                    <a:cubicBezTo>
                      <a:pt x="72" y="92"/>
                      <a:pt x="72" y="92"/>
                      <a:pt x="72" y="93"/>
                    </a:cubicBezTo>
                    <a:cubicBezTo>
                      <a:pt x="73" y="93"/>
                      <a:pt x="73" y="93"/>
                      <a:pt x="73" y="93"/>
                    </a:cubicBezTo>
                    <a:cubicBezTo>
                      <a:pt x="73" y="93"/>
                      <a:pt x="73" y="93"/>
                      <a:pt x="73" y="93"/>
                    </a:cubicBezTo>
                    <a:cubicBezTo>
                      <a:pt x="73" y="93"/>
                      <a:pt x="73" y="93"/>
                      <a:pt x="73" y="93"/>
                    </a:cubicBezTo>
                    <a:cubicBezTo>
                      <a:pt x="73" y="93"/>
                      <a:pt x="73" y="93"/>
                      <a:pt x="73" y="93"/>
                    </a:cubicBezTo>
                    <a:cubicBezTo>
                      <a:pt x="73" y="93"/>
                      <a:pt x="73" y="93"/>
                      <a:pt x="73" y="93"/>
                    </a:cubicBezTo>
                    <a:cubicBezTo>
                      <a:pt x="73" y="93"/>
                      <a:pt x="74" y="93"/>
                      <a:pt x="74" y="93"/>
                    </a:cubicBezTo>
                    <a:cubicBezTo>
                      <a:pt x="74" y="93"/>
                      <a:pt x="75" y="94"/>
                      <a:pt x="75" y="94"/>
                    </a:cubicBezTo>
                    <a:cubicBezTo>
                      <a:pt x="75" y="95"/>
                      <a:pt x="76" y="95"/>
                      <a:pt x="76" y="94"/>
                    </a:cubicBezTo>
                    <a:cubicBezTo>
                      <a:pt x="77" y="94"/>
                      <a:pt x="77" y="94"/>
                      <a:pt x="78" y="94"/>
                    </a:cubicBezTo>
                    <a:cubicBezTo>
                      <a:pt x="79" y="93"/>
                      <a:pt x="81" y="93"/>
                      <a:pt x="82" y="93"/>
                    </a:cubicBezTo>
                    <a:cubicBezTo>
                      <a:pt x="83" y="93"/>
                      <a:pt x="83" y="93"/>
                      <a:pt x="84" y="92"/>
                    </a:cubicBezTo>
                    <a:cubicBezTo>
                      <a:pt x="84" y="92"/>
                      <a:pt x="84" y="93"/>
                      <a:pt x="85" y="93"/>
                    </a:cubicBezTo>
                    <a:cubicBezTo>
                      <a:pt x="85" y="93"/>
                      <a:pt x="86" y="93"/>
                      <a:pt x="86" y="94"/>
                    </a:cubicBezTo>
                    <a:cubicBezTo>
                      <a:pt x="86" y="94"/>
                      <a:pt x="86" y="94"/>
                      <a:pt x="86" y="94"/>
                    </a:cubicBezTo>
                    <a:cubicBezTo>
                      <a:pt x="86" y="94"/>
                      <a:pt x="86" y="94"/>
                      <a:pt x="86" y="94"/>
                    </a:cubicBezTo>
                    <a:cubicBezTo>
                      <a:pt x="86" y="94"/>
                      <a:pt x="86" y="94"/>
                      <a:pt x="86" y="94"/>
                    </a:cubicBezTo>
                    <a:cubicBezTo>
                      <a:pt x="85" y="95"/>
                      <a:pt x="85" y="95"/>
                      <a:pt x="84" y="95"/>
                    </a:cubicBezTo>
                    <a:cubicBezTo>
                      <a:pt x="84" y="96"/>
                      <a:pt x="83" y="96"/>
                      <a:pt x="82" y="96"/>
                    </a:cubicBezTo>
                    <a:cubicBezTo>
                      <a:pt x="82" y="95"/>
                      <a:pt x="81" y="95"/>
                      <a:pt x="81" y="95"/>
                    </a:cubicBezTo>
                    <a:cubicBezTo>
                      <a:pt x="80" y="95"/>
                      <a:pt x="80" y="95"/>
                      <a:pt x="80" y="95"/>
                    </a:cubicBezTo>
                    <a:cubicBezTo>
                      <a:pt x="79" y="96"/>
                      <a:pt x="78" y="96"/>
                      <a:pt x="77" y="96"/>
                    </a:cubicBezTo>
                    <a:cubicBezTo>
                      <a:pt x="77" y="96"/>
                      <a:pt x="76" y="97"/>
                      <a:pt x="76" y="98"/>
                    </a:cubicBezTo>
                    <a:cubicBezTo>
                      <a:pt x="76" y="98"/>
                      <a:pt x="76" y="99"/>
                      <a:pt x="75" y="99"/>
                    </a:cubicBezTo>
                    <a:cubicBezTo>
                      <a:pt x="75" y="99"/>
                      <a:pt x="75" y="99"/>
                      <a:pt x="74" y="99"/>
                    </a:cubicBezTo>
                    <a:cubicBezTo>
                      <a:pt x="74" y="99"/>
                      <a:pt x="74" y="100"/>
                      <a:pt x="74" y="100"/>
                    </a:cubicBezTo>
                    <a:cubicBezTo>
                      <a:pt x="74" y="100"/>
                      <a:pt x="74" y="100"/>
                      <a:pt x="74" y="101"/>
                    </a:cubicBezTo>
                    <a:cubicBezTo>
                      <a:pt x="75" y="100"/>
                      <a:pt x="75" y="100"/>
                      <a:pt x="76" y="100"/>
                    </a:cubicBezTo>
                    <a:cubicBezTo>
                      <a:pt x="76" y="99"/>
                      <a:pt x="76" y="99"/>
                      <a:pt x="77" y="100"/>
                    </a:cubicBezTo>
                    <a:cubicBezTo>
                      <a:pt x="77" y="100"/>
                      <a:pt x="77" y="100"/>
                      <a:pt x="78" y="100"/>
                    </a:cubicBezTo>
                    <a:cubicBezTo>
                      <a:pt x="78" y="100"/>
                      <a:pt x="78" y="100"/>
                      <a:pt x="78" y="101"/>
                    </a:cubicBezTo>
                    <a:cubicBezTo>
                      <a:pt x="78" y="101"/>
                      <a:pt x="78" y="102"/>
                      <a:pt x="78" y="103"/>
                    </a:cubicBezTo>
                    <a:cubicBezTo>
                      <a:pt x="78" y="103"/>
                      <a:pt x="78" y="103"/>
                      <a:pt x="77" y="103"/>
                    </a:cubicBezTo>
                    <a:cubicBezTo>
                      <a:pt x="77" y="103"/>
                      <a:pt x="77" y="103"/>
                      <a:pt x="77" y="103"/>
                    </a:cubicBezTo>
                    <a:cubicBezTo>
                      <a:pt x="76" y="103"/>
                      <a:pt x="76" y="102"/>
                      <a:pt x="76" y="102"/>
                    </a:cubicBezTo>
                    <a:cubicBezTo>
                      <a:pt x="75" y="102"/>
                      <a:pt x="75" y="102"/>
                      <a:pt x="75" y="102"/>
                    </a:cubicBezTo>
                    <a:cubicBezTo>
                      <a:pt x="74" y="102"/>
                      <a:pt x="73" y="102"/>
                      <a:pt x="73" y="103"/>
                    </a:cubicBezTo>
                    <a:cubicBezTo>
                      <a:pt x="73" y="104"/>
                      <a:pt x="73" y="104"/>
                      <a:pt x="73" y="104"/>
                    </a:cubicBezTo>
                    <a:cubicBezTo>
                      <a:pt x="72" y="105"/>
                      <a:pt x="72" y="106"/>
                      <a:pt x="72" y="106"/>
                    </a:cubicBezTo>
                    <a:cubicBezTo>
                      <a:pt x="73" y="107"/>
                      <a:pt x="73" y="108"/>
                      <a:pt x="73" y="109"/>
                    </a:cubicBezTo>
                    <a:cubicBezTo>
                      <a:pt x="73" y="109"/>
                      <a:pt x="73" y="109"/>
                      <a:pt x="73" y="109"/>
                    </a:cubicBezTo>
                    <a:cubicBezTo>
                      <a:pt x="72" y="109"/>
                      <a:pt x="72" y="110"/>
                      <a:pt x="72" y="110"/>
                    </a:cubicBezTo>
                    <a:cubicBezTo>
                      <a:pt x="71" y="110"/>
                      <a:pt x="71" y="110"/>
                      <a:pt x="71" y="111"/>
                    </a:cubicBezTo>
                    <a:cubicBezTo>
                      <a:pt x="71" y="111"/>
                      <a:pt x="69" y="112"/>
                      <a:pt x="69" y="111"/>
                    </a:cubicBezTo>
                    <a:cubicBezTo>
                      <a:pt x="69" y="111"/>
                      <a:pt x="69" y="111"/>
                      <a:pt x="69" y="111"/>
                    </a:cubicBezTo>
                    <a:cubicBezTo>
                      <a:pt x="68" y="110"/>
                      <a:pt x="68" y="110"/>
                      <a:pt x="67" y="110"/>
                    </a:cubicBezTo>
                    <a:cubicBezTo>
                      <a:pt x="67" y="110"/>
                      <a:pt x="66" y="110"/>
                      <a:pt x="65" y="111"/>
                    </a:cubicBezTo>
                    <a:cubicBezTo>
                      <a:pt x="64" y="111"/>
                      <a:pt x="63" y="112"/>
                      <a:pt x="62" y="112"/>
                    </a:cubicBezTo>
                    <a:cubicBezTo>
                      <a:pt x="62" y="113"/>
                      <a:pt x="62" y="113"/>
                      <a:pt x="61" y="113"/>
                    </a:cubicBezTo>
                    <a:cubicBezTo>
                      <a:pt x="61" y="113"/>
                      <a:pt x="61" y="113"/>
                      <a:pt x="61" y="113"/>
                    </a:cubicBezTo>
                    <a:cubicBezTo>
                      <a:pt x="60" y="113"/>
                      <a:pt x="60" y="113"/>
                      <a:pt x="59" y="112"/>
                    </a:cubicBezTo>
                    <a:cubicBezTo>
                      <a:pt x="59" y="112"/>
                      <a:pt x="59" y="112"/>
                      <a:pt x="59" y="111"/>
                    </a:cubicBezTo>
                    <a:cubicBezTo>
                      <a:pt x="59" y="111"/>
                      <a:pt x="59" y="111"/>
                      <a:pt x="59" y="111"/>
                    </a:cubicBezTo>
                    <a:cubicBezTo>
                      <a:pt x="58" y="111"/>
                      <a:pt x="58" y="112"/>
                      <a:pt x="57" y="112"/>
                    </a:cubicBezTo>
                    <a:cubicBezTo>
                      <a:pt x="57" y="112"/>
                      <a:pt x="56" y="112"/>
                      <a:pt x="55" y="113"/>
                    </a:cubicBezTo>
                    <a:cubicBezTo>
                      <a:pt x="55" y="113"/>
                      <a:pt x="55" y="113"/>
                      <a:pt x="55" y="113"/>
                    </a:cubicBezTo>
                    <a:cubicBezTo>
                      <a:pt x="55" y="112"/>
                      <a:pt x="54" y="112"/>
                      <a:pt x="54" y="112"/>
                    </a:cubicBezTo>
                    <a:cubicBezTo>
                      <a:pt x="54" y="112"/>
                      <a:pt x="53" y="112"/>
                      <a:pt x="53" y="111"/>
                    </a:cubicBezTo>
                    <a:cubicBezTo>
                      <a:pt x="53" y="111"/>
                      <a:pt x="53" y="111"/>
                      <a:pt x="52" y="110"/>
                    </a:cubicBezTo>
                    <a:cubicBezTo>
                      <a:pt x="52" y="110"/>
                      <a:pt x="52" y="110"/>
                      <a:pt x="52" y="110"/>
                    </a:cubicBezTo>
                    <a:cubicBezTo>
                      <a:pt x="52" y="110"/>
                      <a:pt x="53" y="110"/>
                      <a:pt x="53" y="110"/>
                    </a:cubicBezTo>
                    <a:cubicBezTo>
                      <a:pt x="53" y="110"/>
                      <a:pt x="54" y="110"/>
                      <a:pt x="55" y="111"/>
                    </a:cubicBezTo>
                    <a:cubicBezTo>
                      <a:pt x="55" y="111"/>
                      <a:pt x="56" y="111"/>
                      <a:pt x="57" y="110"/>
                    </a:cubicBezTo>
                    <a:cubicBezTo>
                      <a:pt x="57" y="109"/>
                      <a:pt x="57" y="108"/>
                      <a:pt x="57" y="107"/>
                    </a:cubicBezTo>
                    <a:cubicBezTo>
                      <a:pt x="57" y="107"/>
                      <a:pt x="57" y="107"/>
                      <a:pt x="57" y="107"/>
                    </a:cubicBezTo>
                    <a:cubicBezTo>
                      <a:pt x="57" y="107"/>
                      <a:pt x="57" y="107"/>
                      <a:pt x="57" y="107"/>
                    </a:cubicBezTo>
                    <a:cubicBezTo>
                      <a:pt x="56" y="107"/>
                      <a:pt x="56" y="107"/>
                      <a:pt x="55" y="108"/>
                    </a:cubicBezTo>
                    <a:cubicBezTo>
                      <a:pt x="55" y="108"/>
                      <a:pt x="55" y="109"/>
                      <a:pt x="55" y="109"/>
                    </a:cubicBezTo>
                    <a:cubicBezTo>
                      <a:pt x="55" y="109"/>
                      <a:pt x="55" y="109"/>
                      <a:pt x="55" y="110"/>
                    </a:cubicBezTo>
                    <a:cubicBezTo>
                      <a:pt x="55" y="110"/>
                      <a:pt x="55" y="110"/>
                      <a:pt x="55" y="110"/>
                    </a:cubicBezTo>
                    <a:cubicBezTo>
                      <a:pt x="55" y="110"/>
                      <a:pt x="55" y="110"/>
                      <a:pt x="55" y="110"/>
                    </a:cubicBezTo>
                    <a:cubicBezTo>
                      <a:pt x="55" y="110"/>
                      <a:pt x="55" y="110"/>
                      <a:pt x="55" y="110"/>
                    </a:cubicBezTo>
                    <a:cubicBezTo>
                      <a:pt x="54" y="109"/>
                      <a:pt x="54" y="109"/>
                      <a:pt x="53" y="108"/>
                    </a:cubicBezTo>
                    <a:cubicBezTo>
                      <a:pt x="53" y="108"/>
                      <a:pt x="53" y="108"/>
                      <a:pt x="53" y="108"/>
                    </a:cubicBezTo>
                    <a:cubicBezTo>
                      <a:pt x="53" y="107"/>
                      <a:pt x="54" y="107"/>
                      <a:pt x="54" y="107"/>
                    </a:cubicBezTo>
                    <a:cubicBezTo>
                      <a:pt x="54" y="106"/>
                      <a:pt x="54" y="106"/>
                      <a:pt x="54" y="106"/>
                    </a:cubicBezTo>
                    <a:cubicBezTo>
                      <a:pt x="54" y="106"/>
                      <a:pt x="54" y="106"/>
                      <a:pt x="54" y="106"/>
                    </a:cubicBezTo>
                    <a:cubicBezTo>
                      <a:pt x="53" y="106"/>
                      <a:pt x="53" y="105"/>
                      <a:pt x="53" y="104"/>
                    </a:cubicBezTo>
                    <a:cubicBezTo>
                      <a:pt x="54" y="104"/>
                      <a:pt x="54" y="103"/>
                      <a:pt x="54" y="103"/>
                    </a:cubicBezTo>
                    <a:cubicBezTo>
                      <a:pt x="54" y="103"/>
                      <a:pt x="53" y="102"/>
                      <a:pt x="53" y="102"/>
                    </a:cubicBezTo>
                    <a:cubicBezTo>
                      <a:pt x="53" y="102"/>
                      <a:pt x="53" y="102"/>
                      <a:pt x="53" y="103"/>
                    </a:cubicBezTo>
                    <a:cubicBezTo>
                      <a:pt x="52" y="103"/>
                      <a:pt x="51" y="104"/>
                      <a:pt x="50" y="104"/>
                    </a:cubicBezTo>
                    <a:cubicBezTo>
                      <a:pt x="50" y="104"/>
                      <a:pt x="50" y="105"/>
                      <a:pt x="50" y="105"/>
                    </a:cubicBezTo>
                    <a:cubicBezTo>
                      <a:pt x="50" y="106"/>
                      <a:pt x="49" y="107"/>
                      <a:pt x="49" y="108"/>
                    </a:cubicBezTo>
                    <a:cubicBezTo>
                      <a:pt x="49" y="108"/>
                      <a:pt x="49" y="108"/>
                      <a:pt x="49" y="108"/>
                    </a:cubicBezTo>
                    <a:cubicBezTo>
                      <a:pt x="49" y="108"/>
                      <a:pt x="49" y="109"/>
                      <a:pt x="49" y="109"/>
                    </a:cubicBezTo>
                    <a:cubicBezTo>
                      <a:pt x="50" y="109"/>
                      <a:pt x="50" y="109"/>
                      <a:pt x="50" y="110"/>
                    </a:cubicBezTo>
                    <a:cubicBezTo>
                      <a:pt x="50" y="111"/>
                      <a:pt x="51" y="112"/>
                      <a:pt x="51" y="113"/>
                    </a:cubicBezTo>
                    <a:cubicBezTo>
                      <a:pt x="51" y="113"/>
                      <a:pt x="50" y="114"/>
                      <a:pt x="49" y="114"/>
                    </a:cubicBezTo>
                    <a:cubicBezTo>
                      <a:pt x="49" y="114"/>
                      <a:pt x="48" y="114"/>
                      <a:pt x="47" y="114"/>
                    </a:cubicBezTo>
                    <a:cubicBezTo>
                      <a:pt x="47" y="114"/>
                      <a:pt x="46" y="115"/>
                      <a:pt x="46" y="115"/>
                    </a:cubicBezTo>
                    <a:cubicBezTo>
                      <a:pt x="45" y="115"/>
                      <a:pt x="44" y="115"/>
                      <a:pt x="44" y="116"/>
                    </a:cubicBezTo>
                    <a:cubicBezTo>
                      <a:pt x="43" y="116"/>
                      <a:pt x="43" y="116"/>
                      <a:pt x="43" y="117"/>
                    </a:cubicBezTo>
                    <a:cubicBezTo>
                      <a:pt x="42" y="119"/>
                      <a:pt x="42" y="119"/>
                      <a:pt x="40" y="121"/>
                    </a:cubicBezTo>
                    <a:cubicBezTo>
                      <a:pt x="40" y="121"/>
                      <a:pt x="39" y="121"/>
                      <a:pt x="39" y="121"/>
                    </a:cubicBezTo>
                    <a:cubicBezTo>
                      <a:pt x="39" y="122"/>
                      <a:pt x="38" y="122"/>
                      <a:pt x="38" y="122"/>
                    </a:cubicBezTo>
                    <a:cubicBezTo>
                      <a:pt x="38" y="122"/>
                      <a:pt x="38" y="123"/>
                      <a:pt x="38" y="123"/>
                    </a:cubicBezTo>
                    <a:cubicBezTo>
                      <a:pt x="38" y="124"/>
                      <a:pt x="38" y="124"/>
                      <a:pt x="37" y="124"/>
                    </a:cubicBezTo>
                    <a:cubicBezTo>
                      <a:pt x="37" y="124"/>
                      <a:pt x="37" y="124"/>
                      <a:pt x="36" y="124"/>
                    </a:cubicBezTo>
                    <a:cubicBezTo>
                      <a:pt x="36" y="124"/>
                      <a:pt x="36" y="125"/>
                      <a:pt x="35" y="125"/>
                    </a:cubicBezTo>
                    <a:cubicBezTo>
                      <a:pt x="35" y="126"/>
                      <a:pt x="35" y="126"/>
                      <a:pt x="34" y="126"/>
                    </a:cubicBezTo>
                    <a:cubicBezTo>
                      <a:pt x="34" y="125"/>
                      <a:pt x="33" y="125"/>
                      <a:pt x="33" y="125"/>
                    </a:cubicBezTo>
                    <a:cubicBezTo>
                      <a:pt x="33" y="125"/>
                      <a:pt x="33" y="125"/>
                      <a:pt x="32" y="125"/>
                    </a:cubicBezTo>
                    <a:cubicBezTo>
                      <a:pt x="32" y="125"/>
                      <a:pt x="32" y="125"/>
                      <a:pt x="32" y="125"/>
                    </a:cubicBezTo>
                    <a:cubicBezTo>
                      <a:pt x="32" y="126"/>
                      <a:pt x="32" y="126"/>
                      <a:pt x="32" y="127"/>
                    </a:cubicBezTo>
                    <a:cubicBezTo>
                      <a:pt x="32" y="127"/>
                      <a:pt x="32" y="127"/>
                      <a:pt x="32" y="127"/>
                    </a:cubicBezTo>
                    <a:cubicBezTo>
                      <a:pt x="31" y="127"/>
                      <a:pt x="31" y="127"/>
                      <a:pt x="30" y="127"/>
                    </a:cubicBezTo>
                    <a:cubicBezTo>
                      <a:pt x="30" y="127"/>
                      <a:pt x="29" y="127"/>
                      <a:pt x="29" y="127"/>
                    </a:cubicBezTo>
                    <a:cubicBezTo>
                      <a:pt x="28" y="127"/>
                      <a:pt x="28" y="127"/>
                      <a:pt x="27" y="128"/>
                    </a:cubicBezTo>
                    <a:cubicBezTo>
                      <a:pt x="27" y="128"/>
                      <a:pt x="27" y="128"/>
                      <a:pt x="27" y="128"/>
                    </a:cubicBezTo>
                    <a:cubicBezTo>
                      <a:pt x="27" y="129"/>
                      <a:pt x="27" y="130"/>
                      <a:pt x="28" y="130"/>
                    </a:cubicBezTo>
                    <a:cubicBezTo>
                      <a:pt x="29" y="130"/>
                      <a:pt x="29" y="130"/>
                      <a:pt x="29" y="130"/>
                    </a:cubicBezTo>
                    <a:cubicBezTo>
                      <a:pt x="30" y="131"/>
                      <a:pt x="31" y="131"/>
                      <a:pt x="31" y="132"/>
                    </a:cubicBezTo>
                    <a:cubicBezTo>
                      <a:pt x="31" y="133"/>
                      <a:pt x="32" y="133"/>
                      <a:pt x="32" y="134"/>
                    </a:cubicBezTo>
                    <a:cubicBezTo>
                      <a:pt x="33" y="134"/>
                      <a:pt x="33" y="134"/>
                      <a:pt x="33" y="135"/>
                    </a:cubicBezTo>
                    <a:cubicBezTo>
                      <a:pt x="33" y="136"/>
                      <a:pt x="33" y="137"/>
                      <a:pt x="33" y="139"/>
                    </a:cubicBezTo>
                    <a:cubicBezTo>
                      <a:pt x="33" y="139"/>
                      <a:pt x="33" y="140"/>
                      <a:pt x="32" y="140"/>
                    </a:cubicBezTo>
                    <a:cubicBezTo>
                      <a:pt x="32" y="141"/>
                      <a:pt x="32" y="141"/>
                      <a:pt x="31" y="141"/>
                    </a:cubicBezTo>
                    <a:cubicBezTo>
                      <a:pt x="30" y="141"/>
                      <a:pt x="29" y="141"/>
                      <a:pt x="29" y="141"/>
                    </a:cubicBezTo>
                    <a:cubicBezTo>
                      <a:pt x="28" y="140"/>
                      <a:pt x="28" y="140"/>
                      <a:pt x="28" y="141"/>
                    </a:cubicBezTo>
                    <a:cubicBezTo>
                      <a:pt x="27" y="141"/>
                      <a:pt x="26" y="141"/>
                      <a:pt x="25" y="140"/>
                    </a:cubicBezTo>
                    <a:cubicBezTo>
                      <a:pt x="25" y="140"/>
                      <a:pt x="24" y="140"/>
                      <a:pt x="23" y="140"/>
                    </a:cubicBezTo>
                    <a:cubicBezTo>
                      <a:pt x="23" y="140"/>
                      <a:pt x="22" y="140"/>
                      <a:pt x="22" y="140"/>
                    </a:cubicBezTo>
                    <a:cubicBezTo>
                      <a:pt x="21" y="140"/>
                      <a:pt x="20" y="140"/>
                      <a:pt x="19" y="141"/>
                    </a:cubicBezTo>
                    <a:cubicBezTo>
                      <a:pt x="19" y="141"/>
                      <a:pt x="19" y="141"/>
                      <a:pt x="19" y="141"/>
                    </a:cubicBezTo>
                    <a:cubicBezTo>
                      <a:pt x="18" y="141"/>
                      <a:pt x="18" y="141"/>
                      <a:pt x="18" y="141"/>
                    </a:cubicBezTo>
                    <a:cubicBezTo>
                      <a:pt x="18" y="141"/>
                      <a:pt x="18" y="142"/>
                      <a:pt x="18" y="142"/>
                    </a:cubicBezTo>
                    <a:cubicBezTo>
                      <a:pt x="18" y="143"/>
                      <a:pt x="19" y="144"/>
                      <a:pt x="18" y="145"/>
                    </a:cubicBezTo>
                    <a:cubicBezTo>
                      <a:pt x="18" y="145"/>
                      <a:pt x="18" y="145"/>
                      <a:pt x="18" y="145"/>
                    </a:cubicBezTo>
                    <a:cubicBezTo>
                      <a:pt x="19" y="147"/>
                      <a:pt x="18" y="149"/>
                      <a:pt x="18" y="150"/>
                    </a:cubicBezTo>
                    <a:cubicBezTo>
                      <a:pt x="17" y="151"/>
                      <a:pt x="17" y="151"/>
                      <a:pt x="17" y="152"/>
                    </a:cubicBezTo>
                    <a:cubicBezTo>
                      <a:pt x="17" y="152"/>
                      <a:pt x="17" y="152"/>
                      <a:pt x="17" y="153"/>
                    </a:cubicBezTo>
                    <a:cubicBezTo>
                      <a:pt x="18" y="153"/>
                      <a:pt x="18" y="154"/>
                      <a:pt x="18" y="156"/>
                    </a:cubicBezTo>
                    <a:cubicBezTo>
                      <a:pt x="18" y="156"/>
                      <a:pt x="18" y="156"/>
                      <a:pt x="18" y="156"/>
                    </a:cubicBezTo>
                    <a:cubicBezTo>
                      <a:pt x="18" y="156"/>
                      <a:pt x="18" y="156"/>
                      <a:pt x="18" y="156"/>
                    </a:cubicBezTo>
                    <a:cubicBezTo>
                      <a:pt x="19" y="157"/>
                      <a:pt x="20" y="157"/>
                      <a:pt x="20" y="157"/>
                    </a:cubicBezTo>
                    <a:cubicBezTo>
                      <a:pt x="21" y="157"/>
                      <a:pt x="21" y="157"/>
                      <a:pt x="21" y="157"/>
                    </a:cubicBezTo>
                    <a:cubicBezTo>
                      <a:pt x="22" y="157"/>
                      <a:pt x="22" y="157"/>
                      <a:pt x="22" y="157"/>
                    </a:cubicBezTo>
                    <a:cubicBezTo>
                      <a:pt x="23" y="158"/>
                      <a:pt x="23" y="158"/>
                      <a:pt x="23" y="159"/>
                    </a:cubicBezTo>
                    <a:cubicBezTo>
                      <a:pt x="24" y="159"/>
                      <a:pt x="24" y="159"/>
                      <a:pt x="25" y="159"/>
                    </a:cubicBezTo>
                    <a:cubicBezTo>
                      <a:pt x="25" y="159"/>
                      <a:pt x="26" y="159"/>
                      <a:pt x="26" y="158"/>
                    </a:cubicBezTo>
                    <a:cubicBezTo>
                      <a:pt x="27" y="158"/>
                      <a:pt x="28" y="157"/>
                      <a:pt x="29" y="158"/>
                    </a:cubicBezTo>
                    <a:cubicBezTo>
                      <a:pt x="30" y="158"/>
                      <a:pt x="30" y="158"/>
                      <a:pt x="31" y="157"/>
                    </a:cubicBezTo>
                    <a:cubicBezTo>
                      <a:pt x="32" y="157"/>
                      <a:pt x="32" y="157"/>
                      <a:pt x="32" y="157"/>
                    </a:cubicBezTo>
                    <a:cubicBezTo>
                      <a:pt x="32" y="156"/>
                      <a:pt x="33" y="156"/>
                      <a:pt x="33" y="156"/>
                    </a:cubicBezTo>
                    <a:cubicBezTo>
                      <a:pt x="34" y="156"/>
                      <a:pt x="34" y="156"/>
                      <a:pt x="34" y="155"/>
                    </a:cubicBezTo>
                    <a:cubicBezTo>
                      <a:pt x="34" y="154"/>
                      <a:pt x="35" y="154"/>
                      <a:pt x="35" y="153"/>
                    </a:cubicBezTo>
                    <a:cubicBezTo>
                      <a:pt x="36" y="153"/>
                      <a:pt x="36" y="152"/>
                      <a:pt x="36" y="152"/>
                    </a:cubicBezTo>
                    <a:cubicBezTo>
                      <a:pt x="35" y="151"/>
                      <a:pt x="35" y="150"/>
                      <a:pt x="36" y="149"/>
                    </a:cubicBezTo>
                    <a:cubicBezTo>
                      <a:pt x="36" y="149"/>
                      <a:pt x="36" y="149"/>
                      <a:pt x="37" y="148"/>
                    </a:cubicBezTo>
                    <a:cubicBezTo>
                      <a:pt x="37" y="148"/>
                      <a:pt x="38" y="147"/>
                      <a:pt x="39" y="147"/>
                    </a:cubicBezTo>
                    <a:cubicBezTo>
                      <a:pt x="40" y="146"/>
                      <a:pt x="41" y="146"/>
                      <a:pt x="41" y="144"/>
                    </a:cubicBezTo>
                    <a:cubicBezTo>
                      <a:pt x="41" y="144"/>
                      <a:pt x="41" y="143"/>
                      <a:pt x="41" y="143"/>
                    </a:cubicBezTo>
                    <a:cubicBezTo>
                      <a:pt x="41" y="142"/>
                      <a:pt x="41" y="142"/>
                      <a:pt x="41" y="142"/>
                    </a:cubicBezTo>
                    <a:cubicBezTo>
                      <a:pt x="41" y="141"/>
                      <a:pt x="42" y="141"/>
                      <a:pt x="43" y="141"/>
                    </a:cubicBezTo>
                    <a:cubicBezTo>
                      <a:pt x="44" y="141"/>
                      <a:pt x="45" y="141"/>
                      <a:pt x="46" y="142"/>
                    </a:cubicBezTo>
                    <a:cubicBezTo>
                      <a:pt x="47" y="142"/>
                      <a:pt x="47" y="142"/>
                      <a:pt x="47" y="142"/>
                    </a:cubicBezTo>
                    <a:cubicBezTo>
                      <a:pt x="48" y="141"/>
                      <a:pt x="49" y="140"/>
                      <a:pt x="50" y="140"/>
                    </a:cubicBezTo>
                    <a:cubicBezTo>
                      <a:pt x="50" y="140"/>
                      <a:pt x="50" y="140"/>
                      <a:pt x="51" y="139"/>
                    </a:cubicBezTo>
                    <a:cubicBezTo>
                      <a:pt x="51" y="139"/>
                      <a:pt x="52" y="139"/>
                      <a:pt x="53" y="139"/>
                    </a:cubicBezTo>
                    <a:cubicBezTo>
                      <a:pt x="53" y="139"/>
                      <a:pt x="54" y="140"/>
                      <a:pt x="54" y="140"/>
                    </a:cubicBezTo>
                    <a:cubicBezTo>
                      <a:pt x="55" y="141"/>
                      <a:pt x="55" y="141"/>
                      <a:pt x="55" y="142"/>
                    </a:cubicBezTo>
                    <a:cubicBezTo>
                      <a:pt x="56" y="143"/>
                      <a:pt x="57" y="144"/>
                      <a:pt x="58" y="145"/>
                    </a:cubicBezTo>
                    <a:cubicBezTo>
                      <a:pt x="59" y="146"/>
                      <a:pt x="60" y="146"/>
                      <a:pt x="61" y="147"/>
                    </a:cubicBezTo>
                    <a:cubicBezTo>
                      <a:pt x="62" y="147"/>
                      <a:pt x="63" y="148"/>
                      <a:pt x="64" y="148"/>
                    </a:cubicBezTo>
                    <a:cubicBezTo>
                      <a:pt x="64" y="149"/>
                      <a:pt x="64" y="149"/>
                      <a:pt x="65" y="150"/>
                    </a:cubicBezTo>
                    <a:cubicBezTo>
                      <a:pt x="65" y="150"/>
                      <a:pt x="65" y="150"/>
                      <a:pt x="66" y="150"/>
                    </a:cubicBezTo>
                    <a:cubicBezTo>
                      <a:pt x="66" y="151"/>
                      <a:pt x="66" y="151"/>
                      <a:pt x="66" y="152"/>
                    </a:cubicBezTo>
                    <a:cubicBezTo>
                      <a:pt x="66" y="152"/>
                      <a:pt x="66" y="152"/>
                      <a:pt x="66" y="152"/>
                    </a:cubicBezTo>
                    <a:cubicBezTo>
                      <a:pt x="66" y="153"/>
                      <a:pt x="66" y="154"/>
                      <a:pt x="65" y="154"/>
                    </a:cubicBezTo>
                    <a:cubicBezTo>
                      <a:pt x="63" y="154"/>
                      <a:pt x="62" y="155"/>
                      <a:pt x="60" y="154"/>
                    </a:cubicBezTo>
                    <a:cubicBezTo>
                      <a:pt x="60" y="154"/>
                      <a:pt x="60" y="154"/>
                      <a:pt x="60" y="155"/>
                    </a:cubicBezTo>
                    <a:cubicBezTo>
                      <a:pt x="60" y="155"/>
                      <a:pt x="59" y="155"/>
                      <a:pt x="59" y="155"/>
                    </a:cubicBezTo>
                    <a:cubicBezTo>
                      <a:pt x="59" y="155"/>
                      <a:pt x="59" y="155"/>
                      <a:pt x="60" y="155"/>
                    </a:cubicBezTo>
                    <a:cubicBezTo>
                      <a:pt x="60" y="156"/>
                      <a:pt x="61" y="156"/>
                      <a:pt x="61" y="156"/>
                    </a:cubicBezTo>
                    <a:cubicBezTo>
                      <a:pt x="62" y="157"/>
                      <a:pt x="63" y="157"/>
                      <a:pt x="64" y="158"/>
                    </a:cubicBezTo>
                    <a:cubicBezTo>
                      <a:pt x="64" y="158"/>
                      <a:pt x="65" y="158"/>
                      <a:pt x="65" y="158"/>
                    </a:cubicBezTo>
                    <a:cubicBezTo>
                      <a:pt x="65" y="157"/>
                      <a:pt x="65" y="157"/>
                      <a:pt x="65" y="157"/>
                    </a:cubicBezTo>
                    <a:cubicBezTo>
                      <a:pt x="65" y="157"/>
                      <a:pt x="65" y="156"/>
                      <a:pt x="65" y="156"/>
                    </a:cubicBezTo>
                    <a:cubicBezTo>
                      <a:pt x="65" y="155"/>
                      <a:pt x="65" y="155"/>
                      <a:pt x="66" y="155"/>
                    </a:cubicBezTo>
                    <a:cubicBezTo>
                      <a:pt x="66" y="155"/>
                      <a:pt x="67" y="155"/>
                      <a:pt x="67" y="154"/>
                    </a:cubicBezTo>
                    <a:cubicBezTo>
                      <a:pt x="67" y="154"/>
                      <a:pt x="68" y="153"/>
                      <a:pt x="68" y="152"/>
                    </a:cubicBezTo>
                    <a:cubicBezTo>
                      <a:pt x="68" y="152"/>
                      <a:pt x="68" y="151"/>
                      <a:pt x="68" y="151"/>
                    </a:cubicBezTo>
                    <a:cubicBezTo>
                      <a:pt x="68" y="151"/>
                      <a:pt x="68" y="150"/>
                      <a:pt x="68" y="150"/>
                    </a:cubicBezTo>
                    <a:cubicBezTo>
                      <a:pt x="68" y="150"/>
                      <a:pt x="68" y="149"/>
                      <a:pt x="68" y="149"/>
                    </a:cubicBezTo>
                    <a:cubicBezTo>
                      <a:pt x="68" y="149"/>
                      <a:pt x="69" y="148"/>
                      <a:pt x="69" y="149"/>
                    </a:cubicBezTo>
                    <a:cubicBezTo>
                      <a:pt x="69" y="149"/>
                      <a:pt x="70" y="149"/>
                      <a:pt x="70" y="150"/>
                    </a:cubicBezTo>
                    <a:cubicBezTo>
                      <a:pt x="70" y="150"/>
                      <a:pt x="71" y="150"/>
                      <a:pt x="71" y="150"/>
                    </a:cubicBezTo>
                    <a:cubicBezTo>
                      <a:pt x="71" y="149"/>
                      <a:pt x="71" y="148"/>
                      <a:pt x="71" y="148"/>
                    </a:cubicBezTo>
                    <a:cubicBezTo>
                      <a:pt x="69" y="147"/>
                      <a:pt x="68" y="146"/>
                      <a:pt x="67" y="146"/>
                    </a:cubicBezTo>
                    <a:cubicBezTo>
                      <a:pt x="66" y="146"/>
                      <a:pt x="66" y="145"/>
                      <a:pt x="66" y="145"/>
                    </a:cubicBezTo>
                    <a:cubicBezTo>
                      <a:pt x="66" y="145"/>
                      <a:pt x="66" y="145"/>
                      <a:pt x="66" y="145"/>
                    </a:cubicBezTo>
                    <a:cubicBezTo>
                      <a:pt x="65" y="145"/>
                      <a:pt x="65" y="144"/>
                      <a:pt x="65" y="144"/>
                    </a:cubicBezTo>
                    <a:cubicBezTo>
                      <a:pt x="64" y="144"/>
                      <a:pt x="63" y="144"/>
                      <a:pt x="63" y="143"/>
                    </a:cubicBezTo>
                    <a:cubicBezTo>
                      <a:pt x="62" y="143"/>
                      <a:pt x="62" y="143"/>
                      <a:pt x="62" y="142"/>
                    </a:cubicBezTo>
                    <a:cubicBezTo>
                      <a:pt x="61" y="141"/>
                      <a:pt x="61" y="140"/>
                      <a:pt x="60" y="140"/>
                    </a:cubicBezTo>
                    <a:cubicBezTo>
                      <a:pt x="60" y="139"/>
                      <a:pt x="59" y="139"/>
                      <a:pt x="59" y="139"/>
                    </a:cubicBezTo>
                    <a:cubicBezTo>
                      <a:pt x="59" y="139"/>
                      <a:pt x="58" y="138"/>
                      <a:pt x="58" y="138"/>
                    </a:cubicBezTo>
                    <a:cubicBezTo>
                      <a:pt x="58" y="137"/>
                      <a:pt x="58" y="137"/>
                      <a:pt x="58" y="136"/>
                    </a:cubicBezTo>
                    <a:cubicBezTo>
                      <a:pt x="58" y="136"/>
                      <a:pt x="59" y="136"/>
                      <a:pt x="59" y="136"/>
                    </a:cubicBezTo>
                    <a:cubicBezTo>
                      <a:pt x="59" y="136"/>
                      <a:pt x="60" y="136"/>
                      <a:pt x="60" y="135"/>
                    </a:cubicBezTo>
                    <a:cubicBezTo>
                      <a:pt x="60" y="135"/>
                      <a:pt x="60" y="136"/>
                      <a:pt x="60" y="136"/>
                    </a:cubicBezTo>
                    <a:cubicBezTo>
                      <a:pt x="61" y="136"/>
                      <a:pt x="61" y="136"/>
                      <a:pt x="61" y="137"/>
                    </a:cubicBezTo>
                    <a:cubicBezTo>
                      <a:pt x="61" y="137"/>
                      <a:pt x="61" y="137"/>
                      <a:pt x="61" y="137"/>
                    </a:cubicBezTo>
                    <a:cubicBezTo>
                      <a:pt x="62" y="137"/>
                      <a:pt x="62" y="138"/>
                      <a:pt x="63" y="138"/>
                    </a:cubicBezTo>
                    <a:cubicBezTo>
                      <a:pt x="63" y="138"/>
                      <a:pt x="63" y="138"/>
                      <a:pt x="64" y="138"/>
                    </a:cubicBezTo>
                    <a:cubicBezTo>
                      <a:pt x="64" y="139"/>
                      <a:pt x="65" y="140"/>
                      <a:pt x="66" y="141"/>
                    </a:cubicBezTo>
                    <a:cubicBezTo>
                      <a:pt x="66" y="141"/>
                      <a:pt x="67" y="142"/>
                      <a:pt x="68" y="142"/>
                    </a:cubicBezTo>
                    <a:cubicBezTo>
                      <a:pt x="68" y="142"/>
                      <a:pt x="69" y="142"/>
                      <a:pt x="69" y="143"/>
                    </a:cubicBezTo>
                    <a:cubicBezTo>
                      <a:pt x="70" y="143"/>
                      <a:pt x="70" y="143"/>
                      <a:pt x="71" y="143"/>
                    </a:cubicBezTo>
                    <a:cubicBezTo>
                      <a:pt x="71" y="144"/>
                      <a:pt x="72" y="144"/>
                      <a:pt x="72" y="145"/>
                    </a:cubicBezTo>
                    <a:cubicBezTo>
                      <a:pt x="72" y="145"/>
                      <a:pt x="72" y="145"/>
                      <a:pt x="72" y="146"/>
                    </a:cubicBezTo>
                    <a:cubicBezTo>
                      <a:pt x="72" y="146"/>
                      <a:pt x="72" y="147"/>
                      <a:pt x="72" y="147"/>
                    </a:cubicBezTo>
                    <a:cubicBezTo>
                      <a:pt x="72" y="148"/>
                      <a:pt x="72" y="149"/>
                      <a:pt x="73" y="150"/>
                    </a:cubicBezTo>
                    <a:cubicBezTo>
                      <a:pt x="73" y="150"/>
                      <a:pt x="73" y="150"/>
                      <a:pt x="73" y="150"/>
                    </a:cubicBezTo>
                    <a:cubicBezTo>
                      <a:pt x="73" y="150"/>
                      <a:pt x="74" y="151"/>
                      <a:pt x="74" y="151"/>
                    </a:cubicBezTo>
                    <a:cubicBezTo>
                      <a:pt x="75" y="151"/>
                      <a:pt x="75" y="152"/>
                      <a:pt x="75" y="152"/>
                    </a:cubicBezTo>
                    <a:cubicBezTo>
                      <a:pt x="75" y="153"/>
                      <a:pt x="76" y="153"/>
                      <a:pt x="76" y="154"/>
                    </a:cubicBezTo>
                    <a:cubicBezTo>
                      <a:pt x="76" y="154"/>
                      <a:pt x="76" y="154"/>
                      <a:pt x="76" y="154"/>
                    </a:cubicBezTo>
                    <a:cubicBezTo>
                      <a:pt x="76" y="155"/>
                      <a:pt x="76" y="155"/>
                      <a:pt x="76" y="155"/>
                    </a:cubicBezTo>
                    <a:cubicBezTo>
                      <a:pt x="77" y="155"/>
                      <a:pt x="77" y="156"/>
                      <a:pt x="78" y="157"/>
                    </a:cubicBezTo>
                    <a:cubicBezTo>
                      <a:pt x="78" y="157"/>
                      <a:pt x="78" y="157"/>
                      <a:pt x="78" y="157"/>
                    </a:cubicBezTo>
                    <a:cubicBezTo>
                      <a:pt x="79" y="158"/>
                      <a:pt x="79" y="158"/>
                      <a:pt x="80" y="158"/>
                    </a:cubicBezTo>
                    <a:cubicBezTo>
                      <a:pt x="80" y="158"/>
                      <a:pt x="81" y="158"/>
                      <a:pt x="80" y="157"/>
                    </a:cubicBezTo>
                    <a:cubicBezTo>
                      <a:pt x="80" y="156"/>
                      <a:pt x="81" y="156"/>
                      <a:pt x="81" y="155"/>
                    </a:cubicBezTo>
                    <a:cubicBezTo>
                      <a:pt x="81" y="155"/>
                      <a:pt x="81" y="155"/>
                      <a:pt x="81" y="155"/>
                    </a:cubicBezTo>
                    <a:cubicBezTo>
                      <a:pt x="82" y="155"/>
                      <a:pt x="82" y="155"/>
                      <a:pt x="83" y="155"/>
                    </a:cubicBezTo>
                    <a:cubicBezTo>
                      <a:pt x="83" y="155"/>
                      <a:pt x="83" y="155"/>
                      <a:pt x="83" y="154"/>
                    </a:cubicBezTo>
                    <a:cubicBezTo>
                      <a:pt x="83" y="154"/>
                      <a:pt x="82" y="153"/>
                      <a:pt x="82" y="153"/>
                    </a:cubicBezTo>
                    <a:cubicBezTo>
                      <a:pt x="82" y="153"/>
                      <a:pt x="81" y="152"/>
                      <a:pt x="81" y="152"/>
                    </a:cubicBezTo>
                    <a:cubicBezTo>
                      <a:pt x="80" y="151"/>
                      <a:pt x="80" y="150"/>
                      <a:pt x="79" y="149"/>
                    </a:cubicBezTo>
                    <a:cubicBezTo>
                      <a:pt x="79" y="149"/>
                      <a:pt x="79" y="149"/>
                      <a:pt x="79" y="149"/>
                    </a:cubicBezTo>
                    <a:cubicBezTo>
                      <a:pt x="79" y="149"/>
                      <a:pt x="79" y="149"/>
                      <a:pt x="79" y="149"/>
                    </a:cubicBezTo>
                    <a:cubicBezTo>
                      <a:pt x="79" y="149"/>
                      <a:pt x="79" y="149"/>
                      <a:pt x="80" y="149"/>
                    </a:cubicBezTo>
                    <a:cubicBezTo>
                      <a:pt x="80" y="149"/>
                      <a:pt x="80" y="149"/>
                      <a:pt x="80" y="149"/>
                    </a:cubicBezTo>
                    <a:cubicBezTo>
                      <a:pt x="81" y="150"/>
                      <a:pt x="81" y="149"/>
                      <a:pt x="82" y="149"/>
                    </a:cubicBezTo>
                    <a:cubicBezTo>
                      <a:pt x="82" y="148"/>
                      <a:pt x="82" y="148"/>
                      <a:pt x="82" y="148"/>
                    </a:cubicBezTo>
                    <a:cubicBezTo>
                      <a:pt x="82" y="148"/>
                      <a:pt x="82" y="147"/>
                      <a:pt x="82" y="147"/>
                    </a:cubicBezTo>
                    <a:cubicBezTo>
                      <a:pt x="83" y="148"/>
                      <a:pt x="83" y="148"/>
                      <a:pt x="83" y="147"/>
                    </a:cubicBezTo>
                    <a:cubicBezTo>
                      <a:pt x="84" y="147"/>
                      <a:pt x="84" y="147"/>
                      <a:pt x="85" y="147"/>
                    </a:cubicBezTo>
                    <a:cubicBezTo>
                      <a:pt x="86" y="147"/>
                      <a:pt x="86" y="148"/>
                      <a:pt x="86" y="149"/>
                    </a:cubicBezTo>
                    <a:cubicBezTo>
                      <a:pt x="86" y="150"/>
                      <a:pt x="86" y="150"/>
                      <a:pt x="86" y="151"/>
                    </a:cubicBezTo>
                    <a:cubicBezTo>
                      <a:pt x="86" y="152"/>
                      <a:pt x="86" y="152"/>
                      <a:pt x="86" y="152"/>
                    </a:cubicBezTo>
                    <a:cubicBezTo>
                      <a:pt x="86" y="152"/>
                      <a:pt x="87" y="152"/>
                      <a:pt x="87" y="152"/>
                    </a:cubicBezTo>
                    <a:cubicBezTo>
                      <a:pt x="87" y="152"/>
                      <a:pt x="87" y="152"/>
                      <a:pt x="87" y="152"/>
                    </a:cubicBezTo>
                    <a:cubicBezTo>
                      <a:pt x="87" y="152"/>
                      <a:pt x="87" y="152"/>
                      <a:pt x="87" y="152"/>
                    </a:cubicBezTo>
                    <a:cubicBezTo>
                      <a:pt x="87" y="152"/>
                      <a:pt x="87" y="152"/>
                      <a:pt x="87" y="153"/>
                    </a:cubicBezTo>
                    <a:cubicBezTo>
                      <a:pt x="87" y="153"/>
                      <a:pt x="87" y="153"/>
                      <a:pt x="86" y="153"/>
                    </a:cubicBezTo>
                    <a:cubicBezTo>
                      <a:pt x="86" y="153"/>
                      <a:pt x="86" y="153"/>
                      <a:pt x="86" y="153"/>
                    </a:cubicBezTo>
                    <a:cubicBezTo>
                      <a:pt x="86" y="154"/>
                      <a:pt x="86" y="154"/>
                      <a:pt x="86" y="154"/>
                    </a:cubicBezTo>
                    <a:cubicBezTo>
                      <a:pt x="86" y="154"/>
                      <a:pt x="87" y="154"/>
                      <a:pt x="87" y="154"/>
                    </a:cubicBezTo>
                    <a:cubicBezTo>
                      <a:pt x="87" y="154"/>
                      <a:pt x="87" y="154"/>
                      <a:pt x="88" y="155"/>
                    </a:cubicBezTo>
                    <a:cubicBezTo>
                      <a:pt x="88" y="155"/>
                      <a:pt x="87" y="155"/>
                      <a:pt x="88" y="155"/>
                    </a:cubicBezTo>
                    <a:cubicBezTo>
                      <a:pt x="88" y="156"/>
                      <a:pt x="88" y="156"/>
                      <a:pt x="89" y="156"/>
                    </a:cubicBezTo>
                    <a:cubicBezTo>
                      <a:pt x="89" y="157"/>
                      <a:pt x="89" y="157"/>
                      <a:pt x="90" y="157"/>
                    </a:cubicBezTo>
                    <a:cubicBezTo>
                      <a:pt x="90" y="158"/>
                      <a:pt x="90" y="158"/>
                      <a:pt x="91" y="158"/>
                    </a:cubicBezTo>
                    <a:cubicBezTo>
                      <a:pt x="91" y="158"/>
                      <a:pt x="92" y="158"/>
                      <a:pt x="92" y="158"/>
                    </a:cubicBezTo>
                    <a:cubicBezTo>
                      <a:pt x="92" y="159"/>
                      <a:pt x="93" y="159"/>
                      <a:pt x="93" y="159"/>
                    </a:cubicBezTo>
                    <a:cubicBezTo>
                      <a:pt x="93" y="159"/>
                      <a:pt x="93" y="159"/>
                      <a:pt x="93" y="159"/>
                    </a:cubicBezTo>
                    <a:cubicBezTo>
                      <a:pt x="94" y="159"/>
                      <a:pt x="95" y="159"/>
                      <a:pt x="96" y="158"/>
                    </a:cubicBezTo>
                    <a:cubicBezTo>
                      <a:pt x="96" y="157"/>
                      <a:pt x="97" y="157"/>
                      <a:pt x="97" y="158"/>
                    </a:cubicBezTo>
                    <a:cubicBezTo>
                      <a:pt x="98" y="158"/>
                      <a:pt x="98" y="158"/>
                      <a:pt x="99" y="158"/>
                    </a:cubicBezTo>
                    <a:cubicBezTo>
                      <a:pt x="99" y="159"/>
                      <a:pt x="100" y="159"/>
                      <a:pt x="101" y="159"/>
                    </a:cubicBezTo>
                    <a:cubicBezTo>
                      <a:pt x="102" y="159"/>
                      <a:pt x="103" y="158"/>
                      <a:pt x="103" y="158"/>
                    </a:cubicBezTo>
                    <a:cubicBezTo>
                      <a:pt x="103" y="157"/>
                      <a:pt x="104" y="157"/>
                      <a:pt x="104" y="157"/>
                    </a:cubicBezTo>
                    <a:cubicBezTo>
                      <a:pt x="105" y="158"/>
                      <a:pt x="105" y="158"/>
                      <a:pt x="106" y="158"/>
                    </a:cubicBezTo>
                    <a:cubicBezTo>
                      <a:pt x="106" y="158"/>
                      <a:pt x="106" y="158"/>
                      <a:pt x="106" y="158"/>
                    </a:cubicBezTo>
                    <a:cubicBezTo>
                      <a:pt x="106" y="157"/>
                      <a:pt x="106" y="157"/>
                      <a:pt x="106" y="157"/>
                    </a:cubicBezTo>
                    <a:cubicBezTo>
                      <a:pt x="106" y="158"/>
                      <a:pt x="106" y="158"/>
                      <a:pt x="106" y="158"/>
                    </a:cubicBezTo>
                    <a:cubicBezTo>
                      <a:pt x="106" y="158"/>
                      <a:pt x="106" y="158"/>
                      <a:pt x="106" y="158"/>
                    </a:cubicBezTo>
                    <a:cubicBezTo>
                      <a:pt x="106" y="158"/>
                      <a:pt x="106" y="159"/>
                      <a:pt x="106" y="160"/>
                    </a:cubicBezTo>
                    <a:cubicBezTo>
                      <a:pt x="106" y="161"/>
                      <a:pt x="106" y="162"/>
                      <a:pt x="106" y="163"/>
                    </a:cubicBezTo>
                    <a:cubicBezTo>
                      <a:pt x="106" y="163"/>
                      <a:pt x="106" y="164"/>
                      <a:pt x="105" y="165"/>
                    </a:cubicBezTo>
                    <a:cubicBezTo>
                      <a:pt x="105" y="165"/>
                      <a:pt x="105" y="166"/>
                      <a:pt x="104" y="167"/>
                    </a:cubicBezTo>
                    <a:cubicBezTo>
                      <a:pt x="104" y="168"/>
                      <a:pt x="104" y="169"/>
                      <a:pt x="103" y="169"/>
                    </a:cubicBezTo>
                    <a:cubicBezTo>
                      <a:pt x="103" y="170"/>
                      <a:pt x="103" y="170"/>
                      <a:pt x="102" y="170"/>
                    </a:cubicBezTo>
                    <a:cubicBezTo>
                      <a:pt x="101" y="170"/>
                      <a:pt x="100" y="170"/>
                      <a:pt x="99" y="170"/>
                    </a:cubicBezTo>
                    <a:cubicBezTo>
                      <a:pt x="98" y="169"/>
                      <a:pt x="98" y="169"/>
                      <a:pt x="97" y="169"/>
                    </a:cubicBezTo>
                    <a:cubicBezTo>
                      <a:pt x="96" y="169"/>
                      <a:pt x="95" y="170"/>
                      <a:pt x="94" y="170"/>
                    </a:cubicBezTo>
                    <a:cubicBezTo>
                      <a:pt x="94" y="170"/>
                      <a:pt x="93" y="170"/>
                      <a:pt x="93" y="170"/>
                    </a:cubicBezTo>
                    <a:cubicBezTo>
                      <a:pt x="91" y="170"/>
                      <a:pt x="89" y="169"/>
                      <a:pt x="87" y="169"/>
                    </a:cubicBezTo>
                    <a:cubicBezTo>
                      <a:pt x="87" y="169"/>
                      <a:pt x="86" y="169"/>
                      <a:pt x="86" y="169"/>
                    </a:cubicBezTo>
                    <a:cubicBezTo>
                      <a:pt x="85" y="168"/>
                      <a:pt x="84" y="168"/>
                      <a:pt x="83" y="168"/>
                    </a:cubicBezTo>
                    <a:cubicBezTo>
                      <a:pt x="82" y="168"/>
                      <a:pt x="82" y="168"/>
                      <a:pt x="81" y="167"/>
                    </a:cubicBezTo>
                    <a:cubicBezTo>
                      <a:pt x="81" y="167"/>
                      <a:pt x="80" y="167"/>
                      <a:pt x="80" y="167"/>
                    </a:cubicBezTo>
                    <a:cubicBezTo>
                      <a:pt x="79" y="166"/>
                      <a:pt x="77" y="166"/>
                      <a:pt x="76" y="167"/>
                    </a:cubicBezTo>
                    <a:cubicBezTo>
                      <a:pt x="75" y="167"/>
                      <a:pt x="74" y="169"/>
                      <a:pt x="75" y="170"/>
                    </a:cubicBezTo>
                    <a:cubicBezTo>
                      <a:pt x="75" y="170"/>
                      <a:pt x="75" y="170"/>
                      <a:pt x="75" y="171"/>
                    </a:cubicBezTo>
                    <a:cubicBezTo>
                      <a:pt x="75" y="171"/>
                      <a:pt x="75" y="171"/>
                      <a:pt x="75" y="172"/>
                    </a:cubicBezTo>
                    <a:cubicBezTo>
                      <a:pt x="75" y="172"/>
                      <a:pt x="74" y="172"/>
                      <a:pt x="74" y="172"/>
                    </a:cubicBezTo>
                    <a:cubicBezTo>
                      <a:pt x="74" y="172"/>
                      <a:pt x="73" y="173"/>
                      <a:pt x="73" y="172"/>
                    </a:cubicBezTo>
                    <a:cubicBezTo>
                      <a:pt x="72" y="172"/>
                      <a:pt x="72" y="172"/>
                      <a:pt x="72" y="172"/>
                    </a:cubicBezTo>
                    <a:cubicBezTo>
                      <a:pt x="71" y="171"/>
                      <a:pt x="71" y="171"/>
                      <a:pt x="71" y="171"/>
                    </a:cubicBezTo>
                    <a:cubicBezTo>
                      <a:pt x="69" y="170"/>
                      <a:pt x="68" y="170"/>
                      <a:pt x="67" y="170"/>
                    </a:cubicBezTo>
                    <a:cubicBezTo>
                      <a:pt x="67" y="170"/>
                      <a:pt x="66" y="170"/>
                      <a:pt x="66" y="169"/>
                    </a:cubicBezTo>
                    <a:cubicBezTo>
                      <a:pt x="66" y="169"/>
                      <a:pt x="66" y="169"/>
                      <a:pt x="66" y="168"/>
                    </a:cubicBezTo>
                    <a:cubicBezTo>
                      <a:pt x="66" y="168"/>
                      <a:pt x="65" y="167"/>
                      <a:pt x="65" y="167"/>
                    </a:cubicBezTo>
                    <a:cubicBezTo>
                      <a:pt x="63" y="167"/>
                      <a:pt x="62" y="166"/>
                      <a:pt x="60" y="166"/>
                    </a:cubicBezTo>
                    <a:cubicBezTo>
                      <a:pt x="59" y="167"/>
                      <a:pt x="59" y="166"/>
                      <a:pt x="58" y="166"/>
                    </a:cubicBezTo>
                    <a:cubicBezTo>
                      <a:pt x="58" y="166"/>
                      <a:pt x="58" y="166"/>
                      <a:pt x="58" y="166"/>
                    </a:cubicBezTo>
                    <a:cubicBezTo>
                      <a:pt x="57" y="165"/>
                      <a:pt x="56" y="165"/>
                      <a:pt x="56" y="165"/>
                    </a:cubicBezTo>
                    <a:cubicBezTo>
                      <a:pt x="55" y="164"/>
                      <a:pt x="55" y="164"/>
                      <a:pt x="55" y="163"/>
                    </a:cubicBezTo>
                    <a:cubicBezTo>
                      <a:pt x="56" y="163"/>
                      <a:pt x="56" y="163"/>
                      <a:pt x="56" y="162"/>
                    </a:cubicBezTo>
                    <a:cubicBezTo>
                      <a:pt x="57" y="162"/>
                      <a:pt x="57" y="161"/>
                      <a:pt x="57" y="160"/>
                    </a:cubicBezTo>
                    <a:cubicBezTo>
                      <a:pt x="56" y="160"/>
                      <a:pt x="56" y="160"/>
                      <a:pt x="56" y="159"/>
                    </a:cubicBezTo>
                    <a:cubicBezTo>
                      <a:pt x="56" y="159"/>
                      <a:pt x="56" y="159"/>
                      <a:pt x="56" y="159"/>
                    </a:cubicBezTo>
                    <a:cubicBezTo>
                      <a:pt x="56" y="159"/>
                      <a:pt x="56" y="158"/>
                      <a:pt x="56" y="158"/>
                    </a:cubicBezTo>
                    <a:cubicBezTo>
                      <a:pt x="57" y="157"/>
                      <a:pt x="56" y="157"/>
                      <a:pt x="56" y="157"/>
                    </a:cubicBezTo>
                    <a:cubicBezTo>
                      <a:pt x="56" y="157"/>
                      <a:pt x="55" y="157"/>
                      <a:pt x="55" y="157"/>
                    </a:cubicBezTo>
                    <a:cubicBezTo>
                      <a:pt x="54" y="156"/>
                      <a:pt x="54" y="156"/>
                      <a:pt x="53" y="157"/>
                    </a:cubicBezTo>
                    <a:cubicBezTo>
                      <a:pt x="52" y="157"/>
                      <a:pt x="52" y="157"/>
                      <a:pt x="51" y="157"/>
                    </a:cubicBezTo>
                    <a:cubicBezTo>
                      <a:pt x="51" y="157"/>
                      <a:pt x="50" y="157"/>
                      <a:pt x="50" y="157"/>
                    </a:cubicBezTo>
                    <a:cubicBezTo>
                      <a:pt x="49" y="157"/>
                      <a:pt x="49" y="157"/>
                      <a:pt x="48" y="157"/>
                    </a:cubicBezTo>
                    <a:cubicBezTo>
                      <a:pt x="47" y="157"/>
                      <a:pt x="47" y="157"/>
                      <a:pt x="46" y="157"/>
                    </a:cubicBezTo>
                    <a:cubicBezTo>
                      <a:pt x="46" y="157"/>
                      <a:pt x="45" y="157"/>
                      <a:pt x="45" y="157"/>
                    </a:cubicBezTo>
                    <a:cubicBezTo>
                      <a:pt x="43" y="157"/>
                      <a:pt x="42" y="157"/>
                      <a:pt x="41" y="158"/>
                    </a:cubicBezTo>
                    <a:cubicBezTo>
                      <a:pt x="40" y="158"/>
                      <a:pt x="40" y="158"/>
                      <a:pt x="39" y="158"/>
                    </a:cubicBezTo>
                    <a:cubicBezTo>
                      <a:pt x="38" y="158"/>
                      <a:pt x="38" y="158"/>
                      <a:pt x="37" y="158"/>
                    </a:cubicBezTo>
                    <a:cubicBezTo>
                      <a:pt x="36" y="159"/>
                      <a:pt x="36" y="159"/>
                      <a:pt x="35" y="160"/>
                    </a:cubicBezTo>
                    <a:cubicBezTo>
                      <a:pt x="34" y="160"/>
                      <a:pt x="33" y="160"/>
                      <a:pt x="33" y="161"/>
                    </a:cubicBezTo>
                    <a:cubicBezTo>
                      <a:pt x="32" y="161"/>
                      <a:pt x="31" y="162"/>
                      <a:pt x="30" y="161"/>
                    </a:cubicBezTo>
                    <a:cubicBezTo>
                      <a:pt x="30" y="161"/>
                      <a:pt x="29" y="161"/>
                      <a:pt x="29" y="161"/>
                    </a:cubicBezTo>
                    <a:cubicBezTo>
                      <a:pt x="28" y="161"/>
                      <a:pt x="27" y="161"/>
                      <a:pt x="27" y="161"/>
                    </a:cubicBezTo>
                    <a:cubicBezTo>
                      <a:pt x="26" y="161"/>
                      <a:pt x="26" y="161"/>
                      <a:pt x="26" y="161"/>
                    </a:cubicBezTo>
                    <a:cubicBezTo>
                      <a:pt x="26" y="160"/>
                      <a:pt x="25" y="160"/>
                      <a:pt x="25" y="160"/>
                    </a:cubicBezTo>
                    <a:cubicBezTo>
                      <a:pt x="25" y="160"/>
                      <a:pt x="24" y="160"/>
                      <a:pt x="24" y="161"/>
                    </a:cubicBezTo>
                    <a:cubicBezTo>
                      <a:pt x="24" y="161"/>
                      <a:pt x="23" y="162"/>
                      <a:pt x="23" y="162"/>
                    </a:cubicBezTo>
                    <a:cubicBezTo>
                      <a:pt x="23" y="163"/>
                      <a:pt x="22" y="164"/>
                      <a:pt x="21" y="164"/>
                    </a:cubicBezTo>
                    <a:cubicBezTo>
                      <a:pt x="20" y="165"/>
                      <a:pt x="20" y="165"/>
                      <a:pt x="19" y="166"/>
                    </a:cubicBezTo>
                    <a:cubicBezTo>
                      <a:pt x="18" y="166"/>
                      <a:pt x="17" y="167"/>
                      <a:pt x="17" y="168"/>
                    </a:cubicBezTo>
                    <a:cubicBezTo>
                      <a:pt x="17" y="169"/>
                      <a:pt x="17" y="169"/>
                      <a:pt x="17" y="169"/>
                    </a:cubicBezTo>
                    <a:cubicBezTo>
                      <a:pt x="16" y="170"/>
                      <a:pt x="16" y="170"/>
                      <a:pt x="16" y="171"/>
                    </a:cubicBezTo>
                    <a:cubicBezTo>
                      <a:pt x="16" y="172"/>
                      <a:pt x="16" y="172"/>
                      <a:pt x="16" y="173"/>
                    </a:cubicBezTo>
                    <a:cubicBezTo>
                      <a:pt x="16" y="173"/>
                      <a:pt x="16" y="173"/>
                      <a:pt x="16" y="174"/>
                    </a:cubicBezTo>
                    <a:cubicBezTo>
                      <a:pt x="15" y="174"/>
                      <a:pt x="15" y="175"/>
                      <a:pt x="15" y="175"/>
                    </a:cubicBezTo>
                    <a:cubicBezTo>
                      <a:pt x="15" y="175"/>
                      <a:pt x="14" y="176"/>
                      <a:pt x="14" y="176"/>
                    </a:cubicBezTo>
                    <a:cubicBezTo>
                      <a:pt x="14" y="176"/>
                      <a:pt x="13" y="176"/>
                      <a:pt x="13" y="177"/>
                    </a:cubicBezTo>
                    <a:cubicBezTo>
                      <a:pt x="12" y="177"/>
                      <a:pt x="12" y="177"/>
                      <a:pt x="11" y="177"/>
                    </a:cubicBezTo>
                    <a:cubicBezTo>
                      <a:pt x="10" y="178"/>
                      <a:pt x="10" y="178"/>
                      <a:pt x="10" y="178"/>
                    </a:cubicBezTo>
                    <a:cubicBezTo>
                      <a:pt x="9" y="179"/>
                      <a:pt x="9" y="179"/>
                      <a:pt x="9" y="179"/>
                    </a:cubicBezTo>
                    <a:cubicBezTo>
                      <a:pt x="9" y="180"/>
                      <a:pt x="8" y="180"/>
                      <a:pt x="8" y="181"/>
                    </a:cubicBezTo>
                    <a:cubicBezTo>
                      <a:pt x="7" y="181"/>
                      <a:pt x="7" y="182"/>
                      <a:pt x="6" y="182"/>
                    </a:cubicBezTo>
                    <a:cubicBezTo>
                      <a:pt x="6" y="183"/>
                      <a:pt x="5" y="185"/>
                      <a:pt x="4" y="186"/>
                    </a:cubicBezTo>
                    <a:cubicBezTo>
                      <a:pt x="4" y="186"/>
                      <a:pt x="4" y="186"/>
                      <a:pt x="4" y="186"/>
                    </a:cubicBezTo>
                    <a:cubicBezTo>
                      <a:pt x="3" y="188"/>
                      <a:pt x="2" y="189"/>
                      <a:pt x="2" y="190"/>
                    </a:cubicBezTo>
                    <a:cubicBezTo>
                      <a:pt x="1" y="191"/>
                      <a:pt x="1" y="191"/>
                      <a:pt x="1" y="192"/>
                    </a:cubicBezTo>
                    <a:cubicBezTo>
                      <a:pt x="1" y="193"/>
                      <a:pt x="1" y="193"/>
                      <a:pt x="2" y="194"/>
                    </a:cubicBezTo>
                    <a:cubicBezTo>
                      <a:pt x="2" y="194"/>
                      <a:pt x="3" y="194"/>
                      <a:pt x="2" y="195"/>
                    </a:cubicBezTo>
                    <a:cubicBezTo>
                      <a:pt x="2" y="196"/>
                      <a:pt x="2" y="196"/>
                      <a:pt x="2" y="197"/>
                    </a:cubicBezTo>
                    <a:cubicBezTo>
                      <a:pt x="3" y="198"/>
                      <a:pt x="3" y="200"/>
                      <a:pt x="2" y="201"/>
                    </a:cubicBezTo>
                    <a:cubicBezTo>
                      <a:pt x="2" y="201"/>
                      <a:pt x="2" y="201"/>
                      <a:pt x="2" y="202"/>
                    </a:cubicBezTo>
                    <a:cubicBezTo>
                      <a:pt x="2" y="203"/>
                      <a:pt x="1" y="204"/>
                      <a:pt x="0" y="206"/>
                    </a:cubicBezTo>
                    <a:cubicBezTo>
                      <a:pt x="0" y="206"/>
                      <a:pt x="0" y="206"/>
                      <a:pt x="0" y="206"/>
                    </a:cubicBezTo>
                    <a:cubicBezTo>
                      <a:pt x="1" y="207"/>
                      <a:pt x="1" y="207"/>
                      <a:pt x="1" y="207"/>
                    </a:cubicBezTo>
                    <a:cubicBezTo>
                      <a:pt x="1" y="208"/>
                      <a:pt x="2" y="208"/>
                      <a:pt x="1" y="209"/>
                    </a:cubicBezTo>
                    <a:cubicBezTo>
                      <a:pt x="1" y="209"/>
                      <a:pt x="1" y="210"/>
                      <a:pt x="2" y="211"/>
                    </a:cubicBezTo>
                    <a:cubicBezTo>
                      <a:pt x="2" y="211"/>
                      <a:pt x="2" y="212"/>
                      <a:pt x="3" y="212"/>
                    </a:cubicBezTo>
                    <a:cubicBezTo>
                      <a:pt x="3" y="212"/>
                      <a:pt x="4" y="212"/>
                      <a:pt x="4" y="213"/>
                    </a:cubicBezTo>
                    <a:cubicBezTo>
                      <a:pt x="4" y="213"/>
                      <a:pt x="4" y="213"/>
                      <a:pt x="4" y="213"/>
                    </a:cubicBezTo>
                    <a:cubicBezTo>
                      <a:pt x="4" y="212"/>
                      <a:pt x="4" y="212"/>
                      <a:pt x="4" y="212"/>
                    </a:cubicBezTo>
                    <a:cubicBezTo>
                      <a:pt x="4" y="213"/>
                      <a:pt x="4" y="213"/>
                      <a:pt x="4" y="213"/>
                    </a:cubicBezTo>
                    <a:cubicBezTo>
                      <a:pt x="4" y="213"/>
                      <a:pt x="4" y="213"/>
                      <a:pt x="4" y="213"/>
                    </a:cubicBezTo>
                    <a:cubicBezTo>
                      <a:pt x="4" y="213"/>
                      <a:pt x="4" y="214"/>
                      <a:pt x="5" y="214"/>
                    </a:cubicBezTo>
                    <a:cubicBezTo>
                      <a:pt x="5" y="214"/>
                      <a:pt x="6" y="214"/>
                      <a:pt x="6" y="215"/>
                    </a:cubicBezTo>
                    <a:cubicBezTo>
                      <a:pt x="6" y="215"/>
                      <a:pt x="6" y="215"/>
                      <a:pt x="6" y="216"/>
                    </a:cubicBezTo>
                    <a:cubicBezTo>
                      <a:pt x="7" y="216"/>
                      <a:pt x="8" y="216"/>
                      <a:pt x="8" y="217"/>
                    </a:cubicBezTo>
                    <a:cubicBezTo>
                      <a:pt x="8" y="217"/>
                      <a:pt x="9" y="218"/>
                      <a:pt x="9" y="218"/>
                    </a:cubicBezTo>
                    <a:cubicBezTo>
                      <a:pt x="9" y="219"/>
                      <a:pt x="9" y="220"/>
                      <a:pt x="10" y="221"/>
                    </a:cubicBezTo>
                    <a:cubicBezTo>
                      <a:pt x="10" y="222"/>
                      <a:pt x="11" y="222"/>
                      <a:pt x="12" y="223"/>
                    </a:cubicBezTo>
                    <a:cubicBezTo>
                      <a:pt x="13" y="223"/>
                      <a:pt x="13" y="223"/>
                      <a:pt x="14" y="224"/>
                    </a:cubicBezTo>
                    <a:cubicBezTo>
                      <a:pt x="15" y="225"/>
                      <a:pt x="16" y="226"/>
                      <a:pt x="18" y="227"/>
                    </a:cubicBezTo>
                    <a:cubicBezTo>
                      <a:pt x="19" y="227"/>
                      <a:pt x="19" y="228"/>
                      <a:pt x="20" y="228"/>
                    </a:cubicBezTo>
                    <a:cubicBezTo>
                      <a:pt x="20" y="228"/>
                      <a:pt x="21" y="228"/>
                      <a:pt x="21" y="228"/>
                    </a:cubicBezTo>
                    <a:cubicBezTo>
                      <a:pt x="21" y="228"/>
                      <a:pt x="22" y="227"/>
                      <a:pt x="23" y="227"/>
                    </a:cubicBezTo>
                    <a:cubicBezTo>
                      <a:pt x="23" y="227"/>
                      <a:pt x="24" y="226"/>
                      <a:pt x="25" y="226"/>
                    </a:cubicBezTo>
                    <a:cubicBezTo>
                      <a:pt x="26" y="226"/>
                      <a:pt x="27" y="226"/>
                      <a:pt x="27" y="226"/>
                    </a:cubicBezTo>
                    <a:cubicBezTo>
                      <a:pt x="28" y="226"/>
                      <a:pt x="29" y="226"/>
                      <a:pt x="30" y="227"/>
                    </a:cubicBezTo>
                    <a:cubicBezTo>
                      <a:pt x="30" y="227"/>
                      <a:pt x="31" y="227"/>
                      <a:pt x="31" y="227"/>
                    </a:cubicBezTo>
                    <a:cubicBezTo>
                      <a:pt x="31" y="227"/>
                      <a:pt x="32" y="227"/>
                      <a:pt x="32" y="227"/>
                    </a:cubicBezTo>
                    <a:cubicBezTo>
                      <a:pt x="33" y="227"/>
                      <a:pt x="34" y="227"/>
                      <a:pt x="34" y="226"/>
                    </a:cubicBezTo>
                    <a:cubicBezTo>
                      <a:pt x="35" y="226"/>
                      <a:pt x="35" y="226"/>
                      <a:pt x="35" y="226"/>
                    </a:cubicBezTo>
                    <a:cubicBezTo>
                      <a:pt x="36" y="225"/>
                      <a:pt x="37" y="225"/>
                      <a:pt x="37" y="225"/>
                    </a:cubicBezTo>
                    <a:cubicBezTo>
                      <a:pt x="38" y="225"/>
                      <a:pt x="39" y="224"/>
                      <a:pt x="40" y="224"/>
                    </a:cubicBezTo>
                    <a:cubicBezTo>
                      <a:pt x="41" y="224"/>
                      <a:pt x="42" y="223"/>
                      <a:pt x="43" y="224"/>
                    </a:cubicBezTo>
                    <a:cubicBezTo>
                      <a:pt x="43" y="224"/>
                      <a:pt x="43" y="224"/>
                      <a:pt x="44" y="224"/>
                    </a:cubicBezTo>
                    <a:cubicBezTo>
                      <a:pt x="44" y="224"/>
                      <a:pt x="45" y="225"/>
                      <a:pt x="46" y="226"/>
                    </a:cubicBezTo>
                    <a:cubicBezTo>
                      <a:pt x="46" y="226"/>
                      <a:pt x="46" y="227"/>
                      <a:pt x="46" y="227"/>
                    </a:cubicBezTo>
                    <a:cubicBezTo>
                      <a:pt x="47" y="228"/>
                      <a:pt x="47" y="228"/>
                      <a:pt x="48" y="228"/>
                    </a:cubicBezTo>
                    <a:cubicBezTo>
                      <a:pt x="48" y="228"/>
                      <a:pt x="49" y="228"/>
                      <a:pt x="49" y="228"/>
                    </a:cubicBezTo>
                    <a:cubicBezTo>
                      <a:pt x="50" y="228"/>
                      <a:pt x="51" y="228"/>
                      <a:pt x="52" y="228"/>
                    </a:cubicBezTo>
                    <a:cubicBezTo>
                      <a:pt x="53" y="228"/>
                      <a:pt x="53" y="228"/>
                      <a:pt x="54" y="228"/>
                    </a:cubicBezTo>
                    <a:cubicBezTo>
                      <a:pt x="54" y="228"/>
                      <a:pt x="54" y="229"/>
                      <a:pt x="54" y="229"/>
                    </a:cubicBezTo>
                    <a:cubicBezTo>
                      <a:pt x="55" y="229"/>
                      <a:pt x="55" y="230"/>
                      <a:pt x="55" y="231"/>
                    </a:cubicBezTo>
                    <a:cubicBezTo>
                      <a:pt x="55" y="232"/>
                      <a:pt x="55" y="232"/>
                      <a:pt x="55" y="233"/>
                    </a:cubicBezTo>
                    <a:cubicBezTo>
                      <a:pt x="55" y="233"/>
                      <a:pt x="55" y="234"/>
                      <a:pt x="54" y="234"/>
                    </a:cubicBezTo>
                    <a:cubicBezTo>
                      <a:pt x="54" y="235"/>
                      <a:pt x="55" y="235"/>
                      <a:pt x="54" y="236"/>
                    </a:cubicBezTo>
                    <a:cubicBezTo>
                      <a:pt x="54" y="237"/>
                      <a:pt x="54" y="238"/>
                      <a:pt x="53" y="239"/>
                    </a:cubicBezTo>
                    <a:cubicBezTo>
                      <a:pt x="53" y="239"/>
                      <a:pt x="53" y="239"/>
                      <a:pt x="53" y="239"/>
                    </a:cubicBezTo>
                    <a:cubicBezTo>
                      <a:pt x="53" y="239"/>
                      <a:pt x="53" y="239"/>
                      <a:pt x="53" y="239"/>
                    </a:cubicBezTo>
                    <a:cubicBezTo>
                      <a:pt x="54" y="242"/>
                      <a:pt x="55" y="243"/>
                      <a:pt x="57" y="244"/>
                    </a:cubicBezTo>
                    <a:cubicBezTo>
                      <a:pt x="57" y="245"/>
                      <a:pt x="58" y="245"/>
                      <a:pt x="58" y="246"/>
                    </a:cubicBezTo>
                    <a:cubicBezTo>
                      <a:pt x="59" y="246"/>
                      <a:pt x="59" y="247"/>
                      <a:pt x="60" y="248"/>
                    </a:cubicBezTo>
                    <a:cubicBezTo>
                      <a:pt x="60" y="248"/>
                      <a:pt x="60" y="248"/>
                      <a:pt x="60" y="249"/>
                    </a:cubicBezTo>
                    <a:cubicBezTo>
                      <a:pt x="60" y="250"/>
                      <a:pt x="61" y="251"/>
                      <a:pt x="61" y="251"/>
                    </a:cubicBezTo>
                    <a:cubicBezTo>
                      <a:pt x="62" y="252"/>
                      <a:pt x="62" y="254"/>
                      <a:pt x="62" y="255"/>
                    </a:cubicBezTo>
                    <a:cubicBezTo>
                      <a:pt x="62" y="255"/>
                      <a:pt x="62" y="255"/>
                      <a:pt x="62" y="255"/>
                    </a:cubicBezTo>
                    <a:cubicBezTo>
                      <a:pt x="62" y="256"/>
                      <a:pt x="62" y="256"/>
                      <a:pt x="62" y="256"/>
                    </a:cubicBezTo>
                    <a:cubicBezTo>
                      <a:pt x="62" y="257"/>
                      <a:pt x="62" y="258"/>
                      <a:pt x="63" y="258"/>
                    </a:cubicBezTo>
                    <a:cubicBezTo>
                      <a:pt x="63" y="259"/>
                      <a:pt x="63" y="259"/>
                      <a:pt x="63" y="259"/>
                    </a:cubicBezTo>
                    <a:cubicBezTo>
                      <a:pt x="63" y="261"/>
                      <a:pt x="63" y="262"/>
                      <a:pt x="62" y="263"/>
                    </a:cubicBezTo>
                    <a:cubicBezTo>
                      <a:pt x="62" y="264"/>
                      <a:pt x="61" y="264"/>
                      <a:pt x="61" y="265"/>
                    </a:cubicBezTo>
                    <a:cubicBezTo>
                      <a:pt x="60" y="265"/>
                      <a:pt x="60" y="266"/>
                      <a:pt x="60" y="266"/>
                    </a:cubicBezTo>
                    <a:cubicBezTo>
                      <a:pt x="60" y="267"/>
                      <a:pt x="59" y="268"/>
                      <a:pt x="59" y="269"/>
                    </a:cubicBezTo>
                    <a:cubicBezTo>
                      <a:pt x="59" y="270"/>
                      <a:pt x="59" y="271"/>
                      <a:pt x="59" y="271"/>
                    </a:cubicBezTo>
                    <a:cubicBezTo>
                      <a:pt x="59" y="272"/>
                      <a:pt x="59" y="273"/>
                      <a:pt x="59" y="274"/>
                    </a:cubicBezTo>
                    <a:cubicBezTo>
                      <a:pt x="59" y="275"/>
                      <a:pt x="59" y="275"/>
                      <a:pt x="59" y="275"/>
                    </a:cubicBezTo>
                    <a:cubicBezTo>
                      <a:pt x="60" y="276"/>
                      <a:pt x="61" y="278"/>
                      <a:pt x="61" y="279"/>
                    </a:cubicBezTo>
                    <a:cubicBezTo>
                      <a:pt x="62" y="280"/>
                      <a:pt x="62" y="281"/>
                      <a:pt x="63" y="283"/>
                    </a:cubicBezTo>
                    <a:cubicBezTo>
                      <a:pt x="63" y="284"/>
                      <a:pt x="64" y="284"/>
                      <a:pt x="64" y="286"/>
                    </a:cubicBezTo>
                    <a:cubicBezTo>
                      <a:pt x="64" y="287"/>
                      <a:pt x="64" y="288"/>
                      <a:pt x="64" y="289"/>
                    </a:cubicBezTo>
                    <a:cubicBezTo>
                      <a:pt x="64" y="289"/>
                      <a:pt x="64" y="290"/>
                      <a:pt x="64" y="290"/>
                    </a:cubicBezTo>
                    <a:cubicBezTo>
                      <a:pt x="64" y="291"/>
                      <a:pt x="65" y="292"/>
                      <a:pt x="65" y="293"/>
                    </a:cubicBezTo>
                    <a:cubicBezTo>
                      <a:pt x="65" y="295"/>
                      <a:pt x="66" y="296"/>
                      <a:pt x="67" y="297"/>
                    </a:cubicBezTo>
                    <a:cubicBezTo>
                      <a:pt x="67" y="297"/>
                      <a:pt x="67" y="298"/>
                      <a:pt x="68" y="298"/>
                    </a:cubicBezTo>
                    <a:cubicBezTo>
                      <a:pt x="68" y="299"/>
                      <a:pt x="69" y="299"/>
                      <a:pt x="69" y="300"/>
                    </a:cubicBezTo>
                    <a:cubicBezTo>
                      <a:pt x="69" y="301"/>
                      <a:pt x="69" y="303"/>
                      <a:pt x="70" y="304"/>
                    </a:cubicBezTo>
                    <a:cubicBezTo>
                      <a:pt x="70" y="304"/>
                      <a:pt x="70" y="304"/>
                      <a:pt x="70" y="305"/>
                    </a:cubicBezTo>
                    <a:cubicBezTo>
                      <a:pt x="71" y="305"/>
                      <a:pt x="71" y="306"/>
                      <a:pt x="70" y="307"/>
                    </a:cubicBezTo>
                    <a:cubicBezTo>
                      <a:pt x="70" y="307"/>
                      <a:pt x="70" y="307"/>
                      <a:pt x="70" y="308"/>
                    </a:cubicBezTo>
                    <a:cubicBezTo>
                      <a:pt x="71" y="308"/>
                      <a:pt x="71" y="309"/>
                      <a:pt x="71" y="310"/>
                    </a:cubicBezTo>
                    <a:cubicBezTo>
                      <a:pt x="71" y="310"/>
                      <a:pt x="71" y="310"/>
                      <a:pt x="71" y="310"/>
                    </a:cubicBezTo>
                    <a:cubicBezTo>
                      <a:pt x="72" y="311"/>
                      <a:pt x="73" y="311"/>
                      <a:pt x="74" y="312"/>
                    </a:cubicBezTo>
                    <a:cubicBezTo>
                      <a:pt x="74" y="312"/>
                      <a:pt x="74" y="312"/>
                      <a:pt x="74" y="312"/>
                    </a:cubicBezTo>
                    <a:cubicBezTo>
                      <a:pt x="75" y="311"/>
                      <a:pt x="76" y="311"/>
                      <a:pt x="77" y="311"/>
                    </a:cubicBezTo>
                    <a:cubicBezTo>
                      <a:pt x="77" y="311"/>
                      <a:pt x="78" y="311"/>
                      <a:pt x="78" y="311"/>
                    </a:cubicBezTo>
                    <a:cubicBezTo>
                      <a:pt x="79" y="310"/>
                      <a:pt x="79" y="310"/>
                      <a:pt x="80" y="310"/>
                    </a:cubicBezTo>
                    <a:cubicBezTo>
                      <a:pt x="81" y="310"/>
                      <a:pt x="82" y="310"/>
                      <a:pt x="83" y="310"/>
                    </a:cubicBezTo>
                    <a:cubicBezTo>
                      <a:pt x="83" y="311"/>
                      <a:pt x="83" y="311"/>
                      <a:pt x="83" y="310"/>
                    </a:cubicBezTo>
                    <a:cubicBezTo>
                      <a:pt x="84" y="310"/>
                      <a:pt x="85" y="311"/>
                      <a:pt x="86" y="310"/>
                    </a:cubicBezTo>
                    <a:cubicBezTo>
                      <a:pt x="86" y="310"/>
                      <a:pt x="86" y="310"/>
                      <a:pt x="86" y="309"/>
                    </a:cubicBezTo>
                    <a:cubicBezTo>
                      <a:pt x="88" y="309"/>
                      <a:pt x="89" y="309"/>
                      <a:pt x="90" y="308"/>
                    </a:cubicBezTo>
                    <a:cubicBezTo>
                      <a:pt x="91" y="307"/>
                      <a:pt x="92" y="306"/>
                      <a:pt x="93" y="305"/>
                    </a:cubicBezTo>
                    <a:cubicBezTo>
                      <a:pt x="94" y="304"/>
                      <a:pt x="95" y="303"/>
                      <a:pt x="95" y="303"/>
                    </a:cubicBezTo>
                    <a:cubicBezTo>
                      <a:pt x="96" y="302"/>
                      <a:pt x="97" y="301"/>
                      <a:pt x="97" y="300"/>
                    </a:cubicBezTo>
                    <a:cubicBezTo>
                      <a:pt x="98" y="299"/>
                      <a:pt x="98" y="299"/>
                      <a:pt x="99" y="299"/>
                    </a:cubicBezTo>
                    <a:cubicBezTo>
                      <a:pt x="100" y="298"/>
                      <a:pt x="100" y="297"/>
                      <a:pt x="100" y="296"/>
                    </a:cubicBezTo>
                    <a:cubicBezTo>
                      <a:pt x="101" y="295"/>
                      <a:pt x="101" y="294"/>
                      <a:pt x="101" y="293"/>
                    </a:cubicBezTo>
                    <a:cubicBezTo>
                      <a:pt x="101" y="293"/>
                      <a:pt x="101" y="293"/>
                      <a:pt x="101" y="292"/>
                    </a:cubicBezTo>
                    <a:cubicBezTo>
                      <a:pt x="101" y="292"/>
                      <a:pt x="101" y="291"/>
                      <a:pt x="101" y="291"/>
                    </a:cubicBezTo>
                    <a:cubicBezTo>
                      <a:pt x="102" y="290"/>
                      <a:pt x="103" y="290"/>
                      <a:pt x="103" y="290"/>
                    </a:cubicBezTo>
                    <a:cubicBezTo>
                      <a:pt x="104" y="290"/>
                      <a:pt x="105" y="289"/>
                      <a:pt x="106" y="289"/>
                    </a:cubicBezTo>
                    <a:cubicBezTo>
                      <a:pt x="106" y="289"/>
                      <a:pt x="107" y="288"/>
                      <a:pt x="107" y="287"/>
                    </a:cubicBezTo>
                    <a:cubicBezTo>
                      <a:pt x="107" y="287"/>
                      <a:pt x="107" y="286"/>
                      <a:pt x="107" y="285"/>
                    </a:cubicBezTo>
                    <a:cubicBezTo>
                      <a:pt x="107" y="285"/>
                      <a:pt x="107" y="284"/>
                      <a:pt x="107" y="284"/>
                    </a:cubicBezTo>
                    <a:cubicBezTo>
                      <a:pt x="107" y="282"/>
                      <a:pt x="106" y="281"/>
                      <a:pt x="106" y="280"/>
                    </a:cubicBezTo>
                    <a:cubicBezTo>
                      <a:pt x="106" y="279"/>
                      <a:pt x="106" y="279"/>
                      <a:pt x="106" y="279"/>
                    </a:cubicBezTo>
                    <a:cubicBezTo>
                      <a:pt x="108" y="277"/>
                      <a:pt x="110" y="276"/>
                      <a:pt x="112" y="274"/>
                    </a:cubicBezTo>
                    <a:cubicBezTo>
                      <a:pt x="112" y="274"/>
                      <a:pt x="113" y="274"/>
                      <a:pt x="113" y="273"/>
                    </a:cubicBezTo>
                    <a:cubicBezTo>
                      <a:pt x="114" y="273"/>
                      <a:pt x="115" y="273"/>
                      <a:pt x="115" y="272"/>
                    </a:cubicBezTo>
                    <a:cubicBezTo>
                      <a:pt x="117" y="271"/>
                      <a:pt x="118" y="270"/>
                      <a:pt x="118" y="269"/>
                    </a:cubicBezTo>
                    <a:cubicBezTo>
                      <a:pt x="119" y="268"/>
                      <a:pt x="119" y="267"/>
                      <a:pt x="119" y="267"/>
                    </a:cubicBezTo>
                    <a:cubicBezTo>
                      <a:pt x="118" y="266"/>
                      <a:pt x="119" y="265"/>
                      <a:pt x="119" y="264"/>
                    </a:cubicBezTo>
                    <a:cubicBezTo>
                      <a:pt x="119" y="264"/>
                      <a:pt x="119" y="263"/>
                      <a:pt x="119" y="263"/>
                    </a:cubicBezTo>
                    <a:cubicBezTo>
                      <a:pt x="118" y="262"/>
                      <a:pt x="118" y="261"/>
                      <a:pt x="119" y="260"/>
                    </a:cubicBezTo>
                    <a:cubicBezTo>
                      <a:pt x="119" y="259"/>
                      <a:pt x="119" y="259"/>
                      <a:pt x="118" y="258"/>
                    </a:cubicBezTo>
                    <a:cubicBezTo>
                      <a:pt x="117" y="258"/>
                      <a:pt x="117" y="257"/>
                      <a:pt x="117" y="256"/>
                    </a:cubicBezTo>
                    <a:cubicBezTo>
                      <a:pt x="116" y="255"/>
                      <a:pt x="117" y="254"/>
                      <a:pt x="116" y="253"/>
                    </a:cubicBezTo>
                    <a:cubicBezTo>
                      <a:pt x="116" y="252"/>
                      <a:pt x="116" y="252"/>
                      <a:pt x="116" y="252"/>
                    </a:cubicBezTo>
                    <a:cubicBezTo>
                      <a:pt x="117" y="251"/>
                      <a:pt x="117" y="251"/>
                      <a:pt x="116" y="251"/>
                    </a:cubicBezTo>
                    <a:cubicBezTo>
                      <a:pt x="115" y="250"/>
                      <a:pt x="115" y="249"/>
                      <a:pt x="116" y="248"/>
                    </a:cubicBezTo>
                    <a:cubicBezTo>
                      <a:pt x="116" y="247"/>
                      <a:pt x="116" y="247"/>
                      <a:pt x="117" y="246"/>
                    </a:cubicBezTo>
                    <a:cubicBezTo>
                      <a:pt x="118" y="245"/>
                      <a:pt x="118" y="244"/>
                      <a:pt x="118" y="243"/>
                    </a:cubicBezTo>
                    <a:cubicBezTo>
                      <a:pt x="119" y="243"/>
                      <a:pt x="119" y="243"/>
                      <a:pt x="119" y="242"/>
                    </a:cubicBezTo>
                    <a:cubicBezTo>
                      <a:pt x="120" y="242"/>
                      <a:pt x="121" y="241"/>
                      <a:pt x="121" y="241"/>
                    </a:cubicBezTo>
                    <a:cubicBezTo>
                      <a:pt x="123" y="239"/>
                      <a:pt x="124" y="237"/>
                      <a:pt x="126" y="235"/>
                    </a:cubicBezTo>
                    <a:cubicBezTo>
                      <a:pt x="127" y="234"/>
                      <a:pt x="128" y="233"/>
                      <a:pt x="130" y="233"/>
                    </a:cubicBezTo>
                    <a:cubicBezTo>
                      <a:pt x="130" y="233"/>
                      <a:pt x="130" y="233"/>
                      <a:pt x="130" y="232"/>
                    </a:cubicBezTo>
                    <a:cubicBezTo>
                      <a:pt x="133" y="230"/>
                      <a:pt x="136" y="227"/>
                      <a:pt x="137" y="223"/>
                    </a:cubicBezTo>
                    <a:cubicBezTo>
                      <a:pt x="138" y="222"/>
                      <a:pt x="138" y="221"/>
                      <a:pt x="139" y="219"/>
                    </a:cubicBezTo>
                    <a:cubicBezTo>
                      <a:pt x="140" y="219"/>
                      <a:pt x="140" y="218"/>
                      <a:pt x="141" y="217"/>
                    </a:cubicBezTo>
                    <a:cubicBezTo>
                      <a:pt x="141" y="215"/>
                      <a:pt x="141" y="214"/>
                      <a:pt x="141" y="213"/>
                    </a:cubicBezTo>
                    <a:cubicBezTo>
                      <a:pt x="141" y="212"/>
                      <a:pt x="140" y="212"/>
                      <a:pt x="140" y="212"/>
                    </a:cubicBezTo>
                    <a:cubicBezTo>
                      <a:pt x="140" y="212"/>
                      <a:pt x="140" y="212"/>
                      <a:pt x="140" y="212"/>
                    </a:cubicBezTo>
                    <a:cubicBezTo>
                      <a:pt x="139" y="213"/>
                      <a:pt x="138" y="213"/>
                      <a:pt x="136" y="213"/>
                    </a:cubicBezTo>
                    <a:cubicBezTo>
                      <a:pt x="135" y="214"/>
                      <a:pt x="133" y="214"/>
                      <a:pt x="132" y="214"/>
                    </a:cubicBezTo>
                    <a:cubicBezTo>
                      <a:pt x="131" y="214"/>
                      <a:pt x="131" y="214"/>
                      <a:pt x="131" y="214"/>
                    </a:cubicBezTo>
                    <a:cubicBezTo>
                      <a:pt x="130" y="214"/>
                      <a:pt x="129" y="215"/>
                      <a:pt x="128" y="215"/>
                    </a:cubicBezTo>
                    <a:cubicBezTo>
                      <a:pt x="128" y="215"/>
                      <a:pt x="128" y="215"/>
                      <a:pt x="128" y="215"/>
                    </a:cubicBezTo>
                    <a:cubicBezTo>
                      <a:pt x="127" y="215"/>
                      <a:pt x="127" y="215"/>
                      <a:pt x="127" y="215"/>
                    </a:cubicBezTo>
                    <a:cubicBezTo>
                      <a:pt x="126" y="215"/>
                      <a:pt x="126" y="215"/>
                      <a:pt x="126" y="215"/>
                    </a:cubicBezTo>
                    <a:cubicBezTo>
                      <a:pt x="125" y="214"/>
                      <a:pt x="125" y="214"/>
                      <a:pt x="124" y="213"/>
                    </a:cubicBezTo>
                    <a:cubicBezTo>
                      <a:pt x="124" y="213"/>
                      <a:pt x="124" y="213"/>
                      <a:pt x="124" y="212"/>
                    </a:cubicBezTo>
                    <a:cubicBezTo>
                      <a:pt x="125" y="211"/>
                      <a:pt x="125" y="211"/>
                      <a:pt x="124" y="211"/>
                    </a:cubicBezTo>
                    <a:cubicBezTo>
                      <a:pt x="124" y="210"/>
                      <a:pt x="123" y="210"/>
                      <a:pt x="123" y="209"/>
                    </a:cubicBezTo>
                    <a:cubicBezTo>
                      <a:pt x="122" y="208"/>
                      <a:pt x="121" y="208"/>
                      <a:pt x="120" y="207"/>
                    </a:cubicBezTo>
                    <a:cubicBezTo>
                      <a:pt x="120" y="206"/>
                      <a:pt x="119" y="206"/>
                      <a:pt x="118" y="205"/>
                    </a:cubicBezTo>
                    <a:cubicBezTo>
                      <a:pt x="117" y="205"/>
                      <a:pt x="116" y="204"/>
                      <a:pt x="116" y="203"/>
                    </a:cubicBezTo>
                    <a:cubicBezTo>
                      <a:pt x="116" y="202"/>
                      <a:pt x="115" y="201"/>
                      <a:pt x="115" y="200"/>
                    </a:cubicBezTo>
                    <a:cubicBezTo>
                      <a:pt x="115" y="200"/>
                      <a:pt x="114" y="199"/>
                      <a:pt x="114" y="199"/>
                    </a:cubicBezTo>
                    <a:cubicBezTo>
                      <a:pt x="113" y="198"/>
                      <a:pt x="113" y="198"/>
                      <a:pt x="112" y="197"/>
                    </a:cubicBezTo>
                    <a:cubicBezTo>
                      <a:pt x="112" y="197"/>
                      <a:pt x="112" y="197"/>
                      <a:pt x="112" y="196"/>
                    </a:cubicBezTo>
                    <a:cubicBezTo>
                      <a:pt x="112" y="195"/>
                      <a:pt x="111" y="193"/>
                      <a:pt x="111" y="192"/>
                    </a:cubicBezTo>
                    <a:cubicBezTo>
                      <a:pt x="111" y="191"/>
                      <a:pt x="110" y="190"/>
                      <a:pt x="109" y="189"/>
                    </a:cubicBezTo>
                    <a:cubicBezTo>
                      <a:pt x="109" y="189"/>
                      <a:pt x="108" y="189"/>
                      <a:pt x="108" y="189"/>
                    </a:cubicBezTo>
                    <a:cubicBezTo>
                      <a:pt x="108" y="189"/>
                      <a:pt x="108" y="188"/>
                      <a:pt x="108" y="188"/>
                    </a:cubicBezTo>
                    <a:cubicBezTo>
                      <a:pt x="108" y="188"/>
                      <a:pt x="108" y="188"/>
                      <a:pt x="108" y="187"/>
                    </a:cubicBezTo>
                    <a:cubicBezTo>
                      <a:pt x="108" y="187"/>
                      <a:pt x="107" y="186"/>
                      <a:pt x="107" y="185"/>
                    </a:cubicBezTo>
                    <a:cubicBezTo>
                      <a:pt x="107" y="185"/>
                      <a:pt x="106" y="184"/>
                      <a:pt x="106" y="184"/>
                    </a:cubicBezTo>
                    <a:cubicBezTo>
                      <a:pt x="105" y="182"/>
                      <a:pt x="104" y="181"/>
                      <a:pt x="104" y="179"/>
                    </a:cubicBezTo>
                    <a:cubicBezTo>
                      <a:pt x="104" y="179"/>
                      <a:pt x="103" y="179"/>
                      <a:pt x="103" y="178"/>
                    </a:cubicBezTo>
                    <a:cubicBezTo>
                      <a:pt x="103" y="178"/>
                      <a:pt x="103" y="178"/>
                      <a:pt x="104" y="178"/>
                    </a:cubicBezTo>
                    <a:cubicBezTo>
                      <a:pt x="104" y="178"/>
                      <a:pt x="104" y="178"/>
                      <a:pt x="105" y="178"/>
                    </a:cubicBezTo>
                    <a:cubicBezTo>
                      <a:pt x="105" y="177"/>
                      <a:pt x="105" y="177"/>
                      <a:pt x="105" y="177"/>
                    </a:cubicBezTo>
                    <a:cubicBezTo>
                      <a:pt x="106" y="177"/>
                      <a:pt x="106" y="177"/>
                      <a:pt x="106" y="178"/>
                    </a:cubicBezTo>
                    <a:cubicBezTo>
                      <a:pt x="107" y="178"/>
                      <a:pt x="107" y="178"/>
                      <a:pt x="107" y="179"/>
                    </a:cubicBezTo>
                    <a:cubicBezTo>
                      <a:pt x="108" y="180"/>
                      <a:pt x="109" y="181"/>
                      <a:pt x="110" y="182"/>
                    </a:cubicBezTo>
                    <a:cubicBezTo>
                      <a:pt x="110" y="183"/>
                      <a:pt x="110" y="184"/>
                      <a:pt x="111" y="185"/>
                    </a:cubicBezTo>
                    <a:cubicBezTo>
                      <a:pt x="111" y="185"/>
                      <a:pt x="111" y="185"/>
                      <a:pt x="112" y="186"/>
                    </a:cubicBezTo>
                    <a:cubicBezTo>
                      <a:pt x="113" y="186"/>
                      <a:pt x="113" y="187"/>
                      <a:pt x="114" y="188"/>
                    </a:cubicBezTo>
                    <a:cubicBezTo>
                      <a:pt x="114" y="188"/>
                      <a:pt x="114" y="188"/>
                      <a:pt x="114" y="189"/>
                    </a:cubicBezTo>
                    <a:cubicBezTo>
                      <a:pt x="114" y="189"/>
                      <a:pt x="114" y="190"/>
                      <a:pt x="114" y="190"/>
                    </a:cubicBezTo>
                    <a:cubicBezTo>
                      <a:pt x="114" y="190"/>
                      <a:pt x="114" y="191"/>
                      <a:pt x="114" y="191"/>
                    </a:cubicBezTo>
                    <a:cubicBezTo>
                      <a:pt x="115" y="192"/>
                      <a:pt x="115" y="193"/>
                      <a:pt x="116" y="194"/>
                    </a:cubicBezTo>
                    <a:cubicBezTo>
                      <a:pt x="117" y="194"/>
                      <a:pt x="117" y="195"/>
                      <a:pt x="118" y="195"/>
                    </a:cubicBezTo>
                    <a:cubicBezTo>
                      <a:pt x="118" y="195"/>
                      <a:pt x="119" y="196"/>
                      <a:pt x="119" y="197"/>
                    </a:cubicBezTo>
                    <a:cubicBezTo>
                      <a:pt x="119" y="198"/>
                      <a:pt x="120" y="199"/>
                      <a:pt x="121" y="199"/>
                    </a:cubicBezTo>
                    <a:cubicBezTo>
                      <a:pt x="121" y="200"/>
                      <a:pt x="122" y="201"/>
                      <a:pt x="122" y="201"/>
                    </a:cubicBezTo>
                    <a:cubicBezTo>
                      <a:pt x="123" y="202"/>
                      <a:pt x="123" y="203"/>
                      <a:pt x="123" y="204"/>
                    </a:cubicBezTo>
                    <a:cubicBezTo>
                      <a:pt x="123" y="204"/>
                      <a:pt x="123" y="205"/>
                      <a:pt x="123" y="205"/>
                    </a:cubicBezTo>
                    <a:cubicBezTo>
                      <a:pt x="123" y="206"/>
                      <a:pt x="124" y="207"/>
                      <a:pt x="124" y="209"/>
                    </a:cubicBezTo>
                    <a:cubicBezTo>
                      <a:pt x="124" y="209"/>
                      <a:pt x="124" y="210"/>
                      <a:pt x="125" y="210"/>
                    </a:cubicBezTo>
                    <a:cubicBezTo>
                      <a:pt x="125" y="210"/>
                      <a:pt x="125" y="211"/>
                      <a:pt x="126" y="211"/>
                    </a:cubicBezTo>
                    <a:cubicBezTo>
                      <a:pt x="126" y="211"/>
                      <a:pt x="126" y="211"/>
                      <a:pt x="127" y="210"/>
                    </a:cubicBezTo>
                    <a:cubicBezTo>
                      <a:pt x="127" y="210"/>
                      <a:pt x="128" y="210"/>
                      <a:pt x="128" y="210"/>
                    </a:cubicBezTo>
                    <a:cubicBezTo>
                      <a:pt x="129" y="209"/>
                      <a:pt x="130" y="209"/>
                      <a:pt x="130" y="209"/>
                    </a:cubicBezTo>
                    <a:cubicBezTo>
                      <a:pt x="131" y="209"/>
                      <a:pt x="132" y="209"/>
                      <a:pt x="133" y="208"/>
                    </a:cubicBezTo>
                    <a:cubicBezTo>
                      <a:pt x="133" y="208"/>
                      <a:pt x="134" y="208"/>
                      <a:pt x="135" y="208"/>
                    </a:cubicBezTo>
                    <a:cubicBezTo>
                      <a:pt x="135" y="208"/>
                      <a:pt x="136" y="208"/>
                      <a:pt x="136" y="207"/>
                    </a:cubicBezTo>
                    <a:cubicBezTo>
                      <a:pt x="136" y="207"/>
                      <a:pt x="137" y="206"/>
                      <a:pt x="137" y="206"/>
                    </a:cubicBezTo>
                    <a:cubicBezTo>
                      <a:pt x="138" y="206"/>
                      <a:pt x="139" y="206"/>
                      <a:pt x="140" y="205"/>
                    </a:cubicBezTo>
                    <a:cubicBezTo>
                      <a:pt x="141" y="205"/>
                      <a:pt x="141" y="205"/>
                      <a:pt x="142" y="205"/>
                    </a:cubicBezTo>
                    <a:cubicBezTo>
                      <a:pt x="142" y="204"/>
                      <a:pt x="143" y="204"/>
                      <a:pt x="143" y="204"/>
                    </a:cubicBezTo>
                    <a:cubicBezTo>
                      <a:pt x="143" y="203"/>
                      <a:pt x="143" y="203"/>
                      <a:pt x="144" y="202"/>
                    </a:cubicBezTo>
                    <a:cubicBezTo>
                      <a:pt x="145" y="202"/>
                      <a:pt x="146" y="202"/>
                      <a:pt x="147" y="201"/>
                    </a:cubicBezTo>
                    <a:cubicBezTo>
                      <a:pt x="148" y="201"/>
                      <a:pt x="148" y="201"/>
                      <a:pt x="149" y="200"/>
                    </a:cubicBezTo>
                    <a:cubicBezTo>
                      <a:pt x="149" y="200"/>
                      <a:pt x="149" y="200"/>
                      <a:pt x="149" y="199"/>
                    </a:cubicBezTo>
                    <a:cubicBezTo>
                      <a:pt x="150" y="199"/>
                      <a:pt x="151" y="199"/>
                      <a:pt x="151" y="198"/>
                    </a:cubicBezTo>
                    <a:cubicBezTo>
                      <a:pt x="151" y="198"/>
                      <a:pt x="152" y="197"/>
                      <a:pt x="152" y="197"/>
                    </a:cubicBezTo>
                    <a:cubicBezTo>
                      <a:pt x="153" y="197"/>
                      <a:pt x="153" y="197"/>
                      <a:pt x="153" y="197"/>
                    </a:cubicBezTo>
                    <a:cubicBezTo>
                      <a:pt x="153" y="197"/>
                      <a:pt x="154" y="197"/>
                      <a:pt x="154" y="196"/>
                    </a:cubicBezTo>
                    <a:cubicBezTo>
                      <a:pt x="154" y="196"/>
                      <a:pt x="154" y="195"/>
                      <a:pt x="154" y="195"/>
                    </a:cubicBezTo>
                    <a:cubicBezTo>
                      <a:pt x="154" y="194"/>
                      <a:pt x="154" y="194"/>
                      <a:pt x="154" y="194"/>
                    </a:cubicBezTo>
                    <a:cubicBezTo>
                      <a:pt x="155" y="193"/>
                      <a:pt x="156" y="192"/>
                      <a:pt x="157" y="191"/>
                    </a:cubicBezTo>
                    <a:cubicBezTo>
                      <a:pt x="157" y="190"/>
                      <a:pt x="157" y="189"/>
                      <a:pt x="156" y="189"/>
                    </a:cubicBezTo>
                    <a:cubicBezTo>
                      <a:pt x="156" y="188"/>
                      <a:pt x="156" y="188"/>
                      <a:pt x="155" y="187"/>
                    </a:cubicBezTo>
                    <a:cubicBezTo>
                      <a:pt x="155" y="187"/>
                      <a:pt x="155" y="186"/>
                      <a:pt x="154" y="186"/>
                    </a:cubicBezTo>
                    <a:cubicBezTo>
                      <a:pt x="153" y="186"/>
                      <a:pt x="153" y="186"/>
                      <a:pt x="152" y="186"/>
                    </a:cubicBezTo>
                    <a:cubicBezTo>
                      <a:pt x="152" y="186"/>
                      <a:pt x="151" y="186"/>
                      <a:pt x="151" y="185"/>
                    </a:cubicBezTo>
                    <a:cubicBezTo>
                      <a:pt x="150" y="185"/>
                      <a:pt x="150" y="184"/>
                      <a:pt x="150" y="183"/>
                    </a:cubicBezTo>
                    <a:cubicBezTo>
                      <a:pt x="150" y="183"/>
                      <a:pt x="150" y="182"/>
                      <a:pt x="149" y="181"/>
                    </a:cubicBezTo>
                    <a:cubicBezTo>
                      <a:pt x="149" y="181"/>
                      <a:pt x="149" y="181"/>
                      <a:pt x="149" y="181"/>
                    </a:cubicBezTo>
                    <a:cubicBezTo>
                      <a:pt x="149" y="181"/>
                      <a:pt x="149" y="181"/>
                      <a:pt x="149" y="181"/>
                    </a:cubicBezTo>
                    <a:cubicBezTo>
                      <a:pt x="148" y="182"/>
                      <a:pt x="147" y="183"/>
                      <a:pt x="146" y="184"/>
                    </a:cubicBezTo>
                    <a:cubicBezTo>
                      <a:pt x="146" y="185"/>
                      <a:pt x="145" y="186"/>
                      <a:pt x="144" y="185"/>
                    </a:cubicBezTo>
                    <a:cubicBezTo>
                      <a:pt x="143" y="185"/>
                      <a:pt x="142" y="185"/>
                      <a:pt x="141" y="186"/>
                    </a:cubicBezTo>
                    <a:cubicBezTo>
                      <a:pt x="141" y="186"/>
                      <a:pt x="141" y="186"/>
                      <a:pt x="140" y="185"/>
                    </a:cubicBezTo>
                    <a:cubicBezTo>
                      <a:pt x="140" y="185"/>
                      <a:pt x="140" y="185"/>
                      <a:pt x="140" y="184"/>
                    </a:cubicBezTo>
                    <a:cubicBezTo>
                      <a:pt x="140" y="184"/>
                      <a:pt x="140" y="183"/>
                      <a:pt x="140" y="182"/>
                    </a:cubicBezTo>
                    <a:cubicBezTo>
                      <a:pt x="140" y="182"/>
                      <a:pt x="139" y="182"/>
                      <a:pt x="139" y="181"/>
                    </a:cubicBezTo>
                    <a:cubicBezTo>
                      <a:pt x="139" y="181"/>
                      <a:pt x="139" y="181"/>
                      <a:pt x="139" y="181"/>
                    </a:cubicBezTo>
                    <a:cubicBezTo>
                      <a:pt x="139" y="181"/>
                      <a:pt x="139" y="181"/>
                      <a:pt x="139" y="181"/>
                    </a:cubicBezTo>
                    <a:cubicBezTo>
                      <a:pt x="138" y="182"/>
                      <a:pt x="138" y="182"/>
                      <a:pt x="138" y="182"/>
                    </a:cubicBezTo>
                    <a:cubicBezTo>
                      <a:pt x="138" y="183"/>
                      <a:pt x="138" y="183"/>
                      <a:pt x="137" y="182"/>
                    </a:cubicBezTo>
                    <a:cubicBezTo>
                      <a:pt x="137" y="182"/>
                      <a:pt x="137" y="181"/>
                      <a:pt x="137" y="181"/>
                    </a:cubicBezTo>
                    <a:cubicBezTo>
                      <a:pt x="137" y="180"/>
                      <a:pt x="136" y="179"/>
                      <a:pt x="136" y="179"/>
                    </a:cubicBezTo>
                    <a:cubicBezTo>
                      <a:pt x="135" y="178"/>
                      <a:pt x="135" y="178"/>
                      <a:pt x="134" y="178"/>
                    </a:cubicBezTo>
                    <a:cubicBezTo>
                      <a:pt x="134" y="177"/>
                      <a:pt x="134" y="177"/>
                      <a:pt x="134" y="177"/>
                    </a:cubicBezTo>
                    <a:cubicBezTo>
                      <a:pt x="133" y="176"/>
                      <a:pt x="133" y="175"/>
                      <a:pt x="132" y="174"/>
                    </a:cubicBezTo>
                    <a:cubicBezTo>
                      <a:pt x="132" y="174"/>
                      <a:pt x="132" y="174"/>
                      <a:pt x="132" y="174"/>
                    </a:cubicBezTo>
                    <a:cubicBezTo>
                      <a:pt x="132" y="173"/>
                      <a:pt x="132" y="173"/>
                      <a:pt x="132" y="173"/>
                    </a:cubicBezTo>
                    <a:cubicBezTo>
                      <a:pt x="133" y="173"/>
                      <a:pt x="133" y="172"/>
                      <a:pt x="133" y="172"/>
                    </a:cubicBezTo>
                    <a:cubicBezTo>
                      <a:pt x="133" y="172"/>
                      <a:pt x="134" y="172"/>
                      <a:pt x="134" y="172"/>
                    </a:cubicBezTo>
                    <a:cubicBezTo>
                      <a:pt x="135" y="172"/>
                      <a:pt x="135" y="172"/>
                      <a:pt x="136" y="173"/>
                    </a:cubicBezTo>
                    <a:cubicBezTo>
                      <a:pt x="136" y="173"/>
                      <a:pt x="136" y="173"/>
                      <a:pt x="136" y="173"/>
                    </a:cubicBezTo>
                    <a:cubicBezTo>
                      <a:pt x="137" y="174"/>
                      <a:pt x="138" y="175"/>
                      <a:pt x="138" y="176"/>
                    </a:cubicBezTo>
                    <a:cubicBezTo>
                      <a:pt x="139" y="177"/>
                      <a:pt x="139" y="177"/>
                      <a:pt x="139" y="177"/>
                    </a:cubicBezTo>
                    <a:cubicBezTo>
                      <a:pt x="140" y="177"/>
                      <a:pt x="140" y="177"/>
                      <a:pt x="140" y="178"/>
                    </a:cubicBezTo>
                    <a:cubicBezTo>
                      <a:pt x="141" y="178"/>
                      <a:pt x="141" y="178"/>
                      <a:pt x="142" y="178"/>
                    </a:cubicBezTo>
                    <a:cubicBezTo>
                      <a:pt x="142" y="179"/>
                      <a:pt x="142" y="179"/>
                      <a:pt x="143" y="179"/>
                    </a:cubicBezTo>
                    <a:cubicBezTo>
                      <a:pt x="144" y="180"/>
                      <a:pt x="145" y="180"/>
                      <a:pt x="146" y="180"/>
                    </a:cubicBezTo>
                    <a:cubicBezTo>
                      <a:pt x="146" y="180"/>
                      <a:pt x="146" y="180"/>
                      <a:pt x="147" y="180"/>
                    </a:cubicBezTo>
                    <a:cubicBezTo>
                      <a:pt x="147" y="180"/>
                      <a:pt x="148" y="179"/>
                      <a:pt x="149" y="179"/>
                    </a:cubicBezTo>
                    <a:cubicBezTo>
                      <a:pt x="149" y="179"/>
                      <a:pt x="150" y="179"/>
                      <a:pt x="150" y="180"/>
                    </a:cubicBezTo>
                    <a:cubicBezTo>
                      <a:pt x="151" y="180"/>
                      <a:pt x="151" y="181"/>
                      <a:pt x="151" y="181"/>
                    </a:cubicBezTo>
                    <a:cubicBezTo>
                      <a:pt x="151" y="182"/>
                      <a:pt x="152" y="182"/>
                      <a:pt x="152" y="182"/>
                    </a:cubicBezTo>
                    <a:cubicBezTo>
                      <a:pt x="154" y="182"/>
                      <a:pt x="157" y="183"/>
                      <a:pt x="159" y="183"/>
                    </a:cubicBezTo>
                    <a:cubicBezTo>
                      <a:pt x="160" y="183"/>
                      <a:pt x="161" y="183"/>
                      <a:pt x="162" y="183"/>
                    </a:cubicBezTo>
                    <a:cubicBezTo>
                      <a:pt x="163" y="183"/>
                      <a:pt x="164" y="183"/>
                      <a:pt x="166" y="183"/>
                    </a:cubicBezTo>
                    <a:cubicBezTo>
                      <a:pt x="166" y="183"/>
                      <a:pt x="166" y="183"/>
                      <a:pt x="167" y="183"/>
                    </a:cubicBezTo>
                    <a:cubicBezTo>
                      <a:pt x="168" y="183"/>
                      <a:pt x="169" y="183"/>
                      <a:pt x="170" y="183"/>
                    </a:cubicBezTo>
                    <a:cubicBezTo>
                      <a:pt x="170" y="183"/>
                      <a:pt x="170" y="183"/>
                      <a:pt x="170" y="183"/>
                    </a:cubicBezTo>
                    <a:cubicBezTo>
                      <a:pt x="171" y="183"/>
                      <a:pt x="171" y="184"/>
                      <a:pt x="171" y="184"/>
                    </a:cubicBezTo>
                    <a:cubicBezTo>
                      <a:pt x="171" y="184"/>
                      <a:pt x="172" y="184"/>
                      <a:pt x="172" y="185"/>
                    </a:cubicBezTo>
                    <a:cubicBezTo>
                      <a:pt x="172" y="186"/>
                      <a:pt x="172" y="186"/>
                      <a:pt x="173" y="186"/>
                    </a:cubicBezTo>
                    <a:cubicBezTo>
                      <a:pt x="174" y="186"/>
                      <a:pt x="174" y="187"/>
                      <a:pt x="175" y="187"/>
                    </a:cubicBezTo>
                    <a:cubicBezTo>
                      <a:pt x="175" y="188"/>
                      <a:pt x="176" y="188"/>
                      <a:pt x="177" y="189"/>
                    </a:cubicBezTo>
                    <a:cubicBezTo>
                      <a:pt x="178" y="189"/>
                      <a:pt x="178" y="189"/>
                      <a:pt x="178" y="189"/>
                    </a:cubicBezTo>
                    <a:cubicBezTo>
                      <a:pt x="178" y="189"/>
                      <a:pt x="178" y="189"/>
                      <a:pt x="178" y="188"/>
                    </a:cubicBezTo>
                    <a:cubicBezTo>
                      <a:pt x="178" y="188"/>
                      <a:pt x="178" y="188"/>
                      <a:pt x="178" y="188"/>
                    </a:cubicBezTo>
                    <a:cubicBezTo>
                      <a:pt x="178" y="189"/>
                      <a:pt x="178" y="189"/>
                      <a:pt x="178" y="189"/>
                    </a:cubicBezTo>
                    <a:cubicBezTo>
                      <a:pt x="178" y="189"/>
                      <a:pt x="178" y="189"/>
                      <a:pt x="178" y="189"/>
                    </a:cubicBezTo>
                    <a:cubicBezTo>
                      <a:pt x="178" y="189"/>
                      <a:pt x="177" y="189"/>
                      <a:pt x="176" y="189"/>
                    </a:cubicBezTo>
                    <a:cubicBezTo>
                      <a:pt x="176" y="189"/>
                      <a:pt x="176" y="189"/>
                      <a:pt x="176" y="189"/>
                    </a:cubicBezTo>
                    <a:cubicBezTo>
                      <a:pt x="176" y="189"/>
                      <a:pt x="176" y="190"/>
                      <a:pt x="176" y="190"/>
                    </a:cubicBezTo>
                    <a:cubicBezTo>
                      <a:pt x="177" y="191"/>
                      <a:pt x="177" y="191"/>
                      <a:pt x="178" y="192"/>
                    </a:cubicBezTo>
                    <a:cubicBezTo>
                      <a:pt x="180" y="193"/>
                      <a:pt x="180" y="193"/>
                      <a:pt x="182" y="192"/>
                    </a:cubicBezTo>
                    <a:cubicBezTo>
                      <a:pt x="183" y="192"/>
                      <a:pt x="183" y="191"/>
                      <a:pt x="183" y="191"/>
                    </a:cubicBezTo>
                    <a:cubicBezTo>
                      <a:pt x="183" y="191"/>
                      <a:pt x="183" y="191"/>
                      <a:pt x="183" y="191"/>
                    </a:cubicBezTo>
                    <a:cubicBezTo>
                      <a:pt x="183" y="190"/>
                      <a:pt x="183" y="190"/>
                      <a:pt x="183" y="190"/>
                    </a:cubicBezTo>
                    <a:cubicBezTo>
                      <a:pt x="183" y="191"/>
                      <a:pt x="183" y="191"/>
                      <a:pt x="183" y="191"/>
                    </a:cubicBezTo>
                    <a:cubicBezTo>
                      <a:pt x="183" y="191"/>
                      <a:pt x="183" y="191"/>
                      <a:pt x="183" y="191"/>
                    </a:cubicBezTo>
                    <a:cubicBezTo>
                      <a:pt x="183" y="191"/>
                      <a:pt x="183" y="191"/>
                      <a:pt x="183" y="191"/>
                    </a:cubicBezTo>
                    <a:cubicBezTo>
                      <a:pt x="184" y="192"/>
                      <a:pt x="184" y="193"/>
                      <a:pt x="184" y="194"/>
                    </a:cubicBezTo>
                    <a:cubicBezTo>
                      <a:pt x="184" y="195"/>
                      <a:pt x="184" y="195"/>
                      <a:pt x="184" y="196"/>
                    </a:cubicBezTo>
                    <a:cubicBezTo>
                      <a:pt x="185" y="197"/>
                      <a:pt x="185" y="198"/>
                      <a:pt x="185" y="199"/>
                    </a:cubicBezTo>
                    <a:cubicBezTo>
                      <a:pt x="185" y="200"/>
                      <a:pt x="186" y="201"/>
                      <a:pt x="186" y="203"/>
                    </a:cubicBezTo>
                    <a:cubicBezTo>
                      <a:pt x="186" y="203"/>
                      <a:pt x="186" y="203"/>
                      <a:pt x="186" y="203"/>
                    </a:cubicBezTo>
                    <a:cubicBezTo>
                      <a:pt x="187" y="204"/>
                      <a:pt x="187" y="205"/>
                      <a:pt x="188" y="206"/>
                    </a:cubicBezTo>
                    <a:cubicBezTo>
                      <a:pt x="188" y="206"/>
                      <a:pt x="188" y="207"/>
                      <a:pt x="189" y="208"/>
                    </a:cubicBezTo>
                    <a:cubicBezTo>
                      <a:pt x="189" y="209"/>
                      <a:pt x="189" y="209"/>
                      <a:pt x="189" y="210"/>
                    </a:cubicBezTo>
                    <a:cubicBezTo>
                      <a:pt x="190" y="211"/>
                      <a:pt x="190" y="212"/>
                      <a:pt x="191" y="212"/>
                    </a:cubicBezTo>
                    <a:cubicBezTo>
                      <a:pt x="191" y="213"/>
                      <a:pt x="192" y="213"/>
                      <a:pt x="192" y="214"/>
                    </a:cubicBezTo>
                    <a:cubicBezTo>
                      <a:pt x="192" y="215"/>
                      <a:pt x="193" y="216"/>
                      <a:pt x="193" y="217"/>
                    </a:cubicBezTo>
                    <a:cubicBezTo>
                      <a:pt x="193" y="218"/>
                      <a:pt x="193" y="219"/>
                      <a:pt x="194" y="219"/>
                    </a:cubicBezTo>
                    <a:cubicBezTo>
                      <a:pt x="194" y="219"/>
                      <a:pt x="194" y="220"/>
                      <a:pt x="195" y="220"/>
                    </a:cubicBezTo>
                    <a:cubicBezTo>
                      <a:pt x="195" y="220"/>
                      <a:pt x="196" y="220"/>
                      <a:pt x="197" y="220"/>
                    </a:cubicBezTo>
                    <a:cubicBezTo>
                      <a:pt x="197" y="219"/>
                      <a:pt x="197" y="219"/>
                      <a:pt x="197" y="219"/>
                    </a:cubicBezTo>
                    <a:cubicBezTo>
                      <a:pt x="197" y="219"/>
                      <a:pt x="197" y="218"/>
                      <a:pt x="198" y="218"/>
                    </a:cubicBezTo>
                    <a:cubicBezTo>
                      <a:pt x="198" y="218"/>
                      <a:pt x="199" y="218"/>
                      <a:pt x="199" y="217"/>
                    </a:cubicBezTo>
                    <a:cubicBezTo>
                      <a:pt x="199" y="216"/>
                      <a:pt x="199" y="216"/>
                      <a:pt x="200" y="216"/>
                    </a:cubicBezTo>
                    <a:cubicBezTo>
                      <a:pt x="200" y="215"/>
                      <a:pt x="200" y="215"/>
                      <a:pt x="200" y="215"/>
                    </a:cubicBezTo>
                    <a:cubicBezTo>
                      <a:pt x="200" y="214"/>
                      <a:pt x="200" y="214"/>
                      <a:pt x="200" y="213"/>
                    </a:cubicBezTo>
                    <a:cubicBezTo>
                      <a:pt x="200" y="213"/>
                      <a:pt x="200" y="212"/>
                      <a:pt x="200" y="212"/>
                    </a:cubicBezTo>
                    <a:cubicBezTo>
                      <a:pt x="201" y="212"/>
                      <a:pt x="201" y="211"/>
                      <a:pt x="201" y="211"/>
                    </a:cubicBezTo>
                    <a:cubicBezTo>
                      <a:pt x="201" y="210"/>
                      <a:pt x="201" y="209"/>
                      <a:pt x="201" y="209"/>
                    </a:cubicBezTo>
                    <a:cubicBezTo>
                      <a:pt x="201" y="208"/>
                      <a:pt x="201" y="208"/>
                      <a:pt x="201" y="208"/>
                    </a:cubicBezTo>
                    <a:cubicBezTo>
                      <a:pt x="201" y="207"/>
                      <a:pt x="201" y="206"/>
                      <a:pt x="201" y="205"/>
                    </a:cubicBezTo>
                    <a:cubicBezTo>
                      <a:pt x="201" y="204"/>
                      <a:pt x="201" y="204"/>
                      <a:pt x="201" y="204"/>
                    </a:cubicBezTo>
                    <a:cubicBezTo>
                      <a:pt x="202" y="204"/>
                      <a:pt x="202" y="204"/>
                      <a:pt x="202" y="203"/>
                    </a:cubicBezTo>
                    <a:cubicBezTo>
                      <a:pt x="203" y="203"/>
                      <a:pt x="203" y="203"/>
                      <a:pt x="204" y="202"/>
                    </a:cubicBezTo>
                    <a:cubicBezTo>
                      <a:pt x="204" y="202"/>
                      <a:pt x="204" y="202"/>
                      <a:pt x="205" y="202"/>
                    </a:cubicBezTo>
                    <a:cubicBezTo>
                      <a:pt x="205" y="201"/>
                      <a:pt x="205" y="201"/>
                      <a:pt x="205" y="200"/>
                    </a:cubicBezTo>
                    <a:cubicBezTo>
                      <a:pt x="206" y="200"/>
                      <a:pt x="207" y="199"/>
                      <a:pt x="208" y="198"/>
                    </a:cubicBezTo>
                    <a:cubicBezTo>
                      <a:pt x="208" y="198"/>
                      <a:pt x="208" y="198"/>
                      <a:pt x="209" y="197"/>
                    </a:cubicBezTo>
                    <a:cubicBezTo>
                      <a:pt x="209" y="197"/>
                      <a:pt x="209" y="196"/>
                      <a:pt x="210" y="196"/>
                    </a:cubicBezTo>
                    <a:cubicBezTo>
                      <a:pt x="210" y="195"/>
                      <a:pt x="210" y="195"/>
                      <a:pt x="211" y="195"/>
                    </a:cubicBezTo>
                    <a:cubicBezTo>
                      <a:pt x="212" y="194"/>
                      <a:pt x="213" y="193"/>
                      <a:pt x="213" y="192"/>
                    </a:cubicBezTo>
                    <a:cubicBezTo>
                      <a:pt x="213" y="191"/>
                      <a:pt x="213" y="191"/>
                      <a:pt x="214" y="191"/>
                    </a:cubicBezTo>
                    <a:cubicBezTo>
                      <a:pt x="214" y="191"/>
                      <a:pt x="215" y="190"/>
                      <a:pt x="216" y="190"/>
                    </a:cubicBezTo>
                    <a:cubicBezTo>
                      <a:pt x="217" y="191"/>
                      <a:pt x="219" y="190"/>
                      <a:pt x="220" y="189"/>
                    </a:cubicBezTo>
                    <a:cubicBezTo>
                      <a:pt x="221" y="189"/>
                      <a:pt x="221" y="189"/>
                      <a:pt x="222" y="188"/>
                    </a:cubicBezTo>
                    <a:cubicBezTo>
                      <a:pt x="222" y="188"/>
                      <a:pt x="222" y="189"/>
                      <a:pt x="222" y="189"/>
                    </a:cubicBezTo>
                    <a:cubicBezTo>
                      <a:pt x="222" y="189"/>
                      <a:pt x="223" y="190"/>
                      <a:pt x="223" y="190"/>
                    </a:cubicBezTo>
                    <a:cubicBezTo>
                      <a:pt x="223" y="192"/>
                      <a:pt x="224" y="193"/>
                      <a:pt x="226" y="194"/>
                    </a:cubicBezTo>
                    <a:cubicBezTo>
                      <a:pt x="226" y="194"/>
                      <a:pt x="226" y="194"/>
                      <a:pt x="226" y="194"/>
                    </a:cubicBezTo>
                    <a:cubicBezTo>
                      <a:pt x="227" y="194"/>
                      <a:pt x="227" y="195"/>
                      <a:pt x="227" y="195"/>
                    </a:cubicBezTo>
                    <a:cubicBezTo>
                      <a:pt x="227" y="196"/>
                      <a:pt x="227" y="196"/>
                      <a:pt x="227" y="197"/>
                    </a:cubicBezTo>
                    <a:cubicBezTo>
                      <a:pt x="228" y="197"/>
                      <a:pt x="228" y="197"/>
                      <a:pt x="228" y="198"/>
                    </a:cubicBezTo>
                    <a:cubicBezTo>
                      <a:pt x="228" y="198"/>
                      <a:pt x="229" y="198"/>
                      <a:pt x="229" y="198"/>
                    </a:cubicBezTo>
                    <a:cubicBezTo>
                      <a:pt x="229" y="199"/>
                      <a:pt x="229" y="200"/>
                      <a:pt x="229" y="201"/>
                    </a:cubicBezTo>
                    <a:cubicBezTo>
                      <a:pt x="229" y="202"/>
                      <a:pt x="229" y="202"/>
                      <a:pt x="229" y="202"/>
                    </a:cubicBezTo>
                    <a:cubicBezTo>
                      <a:pt x="229" y="203"/>
                      <a:pt x="229" y="203"/>
                      <a:pt x="230" y="203"/>
                    </a:cubicBezTo>
                    <a:cubicBezTo>
                      <a:pt x="231" y="203"/>
                      <a:pt x="232" y="203"/>
                      <a:pt x="232" y="203"/>
                    </a:cubicBezTo>
                    <a:cubicBezTo>
                      <a:pt x="233" y="202"/>
                      <a:pt x="234" y="202"/>
                      <a:pt x="234" y="201"/>
                    </a:cubicBezTo>
                    <a:close/>
                    <a:moveTo>
                      <a:pt x="277" y="165"/>
                    </a:moveTo>
                    <a:cubicBezTo>
                      <a:pt x="277" y="165"/>
                      <a:pt x="277" y="166"/>
                      <a:pt x="277" y="166"/>
                    </a:cubicBezTo>
                    <a:cubicBezTo>
                      <a:pt x="277" y="166"/>
                      <a:pt x="277" y="166"/>
                      <a:pt x="277" y="166"/>
                    </a:cubicBezTo>
                    <a:cubicBezTo>
                      <a:pt x="277" y="166"/>
                      <a:pt x="277" y="166"/>
                      <a:pt x="277" y="166"/>
                    </a:cubicBezTo>
                    <a:cubicBezTo>
                      <a:pt x="278" y="166"/>
                      <a:pt x="278" y="166"/>
                      <a:pt x="278" y="166"/>
                    </a:cubicBezTo>
                    <a:cubicBezTo>
                      <a:pt x="277" y="166"/>
                      <a:pt x="277" y="166"/>
                      <a:pt x="277" y="166"/>
                    </a:cubicBezTo>
                    <a:cubicBezTo>
                      <a:pt x="277" y="166"/>
                      <a:pt x="277" y="166"/>
                      <a:pt x="277" y="166"/>
                    </a:cubicBezTo>
                    <a:cubicBezTo>
                      <a:pt x="277" y="166"/>
                      <a:pt x="277" y="166"/>
                      <a:pt x="277" y="166"/>
                    </a:cubicBezTo>
                    <a:cubicBezTo>
                      <a:pt x="277" y="166"/>
                      <a:pt x="277" y="165"/>
                      <a:pt x="277" y="165"/>
                    </a:cubicBezTo>
                    <a:close/>
                    <a:moveTo>
                      <a:pt x="273" y="160"/>
                    </a:moveTo>
                    <a:cubicBezTo>
                      <a:pt x="273" y="160"/>
                      <a:pt x="273" y="160"/>
                      <a:pt x="273" y="160"/>
                    </a:cubicBezTo>
                    <a:cubicBezTo>
                      <a:pt x="273" y="160"/>
                      <a:pt x="273" y="160"/>
                      <a:pt x="273" y="160"/>
                    </a:cubicBezTo>
                    <a:cubicBezTo>
                      <a:pt x="273" y="160"/>
                      <a:pt x="273" y="160"/>
                      <a:pt x="273" y="160"/>
                    </a:cubicBezTo>
                    <a:cubicBezTo>
                      <a:pt x="273" y="160"/>
                      <a:pt x="273" y="160"/>
                      <a:pt x="273" y="160"/>
                    </a:cubicBezTo>
                    <a:close/>
                    <a:moveTo>
                      <a:pt x="271" y="171"/>
                    </a:moveTo>
                    <a:cubicBezTo>
                      <a:pt x="271" y="171"/>
                      <a:pt x="271" y="171"/>
                      <a:pt x="271" y="171"/>
                    </a:cubicBezTo>
                    <a:cubicBezTo>
                      <a:pt x="271" y="172"/>
                      <a:pt x="271" y="172"/>
                      <a:pt x="271" y="172"/>
                    </a:cubicBezTo>
                    <a:cubicBezTo>
                      <a:pt x="271" y="172"/>
                      <a:pt x="271" y="172"/>
                      <a:pt x="271" y="172"/>
                    </a:cubicBezTo>
                    <a:cubicBezTo>
                      <a:pt x="271" y="172"/>
                      <a:pt x="271" y="172"/>
                      <a:pt x="270" y="171"/>
                    </a:cubicBezTo>
                    <a:cubicBezTo>
                      <a:pt x="270" y="171"/>
                      <a:pt x="271" y="171"/>
                      <a:pt x="271" y="171"/>
                    </a:cubicBezTo>
                    <a:close/>
                    <a:moveTo>
                      <a:pt x="292" y="123"/>
                    </a:moveTo>
                    <a:cubicBezTo>
                      <a:pt x="292" y="123"/>
                      <a:pt x="293" y="124"/>
                      <a:pt x="293" y="124"/>
                    </a:cubicBezTo>
                    <a:cubicBezTo>
                      <a:pt x="293" y="124"/>
                      <a:pt x="293" y="124"/>
                      <a:pt x="293" y="125"/>
                    </a:cubicBezTo>
                    <a:cubicBezTo>
                      <a:pt x="293" y="125"/>
                      <a:pt x="293" y="125"/>
                      <a:pt x="293" y="125"/>
                    </a:cubicBezTo>
                    <a:cubicBezTo>
                      <a:pt x="293" y="125"/>
                      <a:pt x="292" y="125"/>
                      <a:pt x="292" y="125"/>
                    </a:cubicBezTo>
                    <a:cubicBezTo>
                      <a:pt x="292" y="125"/>
                      <a:pt x="292" y="125"/>
                      <a:pt x="292" y="124"/>
                    </a:cubicBezTo>
                    <a:cubicBezTo>
                      <a:pt x="292" y="124"/>
                      <a:pt x="292" y="123"/>
                      <a:pt x="292" y="123"/>
                    </a:cubicBezTo>
                    <a:close/>
                    <a:moveTo>
                      <a:pt x="336" y="30"/>
                    </a:moveTo>
                    <a:cubicBezTo>
                      <a:pt x="337" y="30"/>
                      <a:pt x="337" y="30"/>
                      <a:pt x="337" y="30"/>
                    </a:cubicBezTo>
                    <a:cubicBezTo>
                      <a:pt x="337" y="30"/>
                      <a:pt x="338" y="30"/>
                      <a:pt x="338" y="30"/>
                    </a:cubicBezTo>
                    <a:cubicBezTo>
                      <a:pt x="338" y="30"/>
                      <a:pt x="338" y="30"/>
                      <a:pt x="338" y="30"/>
                    </a:cubicBezTo>
                    <a:cubicBezTo>
                      <a:pt x="337" y="31"/>
                      <a:pt x="337" y="31"/>
                      <a:pt x="337" y="31"/>
                    </a:cubicBezTo>
                    <a:cubicBezTo>
                      <a:pt x="337" y="31"/>
                      <a:pt x="336" y="31"/>
                      <a:pt x="336" y="31"/>
                    </a:cubicBezTo>
                    <a:cubicBezTo>
                      <a:pt x="336" y="30"/>
                      <a:pt x="336" y="30"/>
                      <a:pt x="336" y="30"/>
                    </a:cubicBezTo>
                    <a:close/>
                    <a:moveTo>
                      <a:pt x="295" y="16"/>
                    </a:moveTo>
                    <a:cubicBezTo>
                      <a:pt x="295" y="16"/>
                      <a:pt x="295" y="16"/>
                      <a:pt x="295" y="16"/>
                    </a:cubicBezTo>
                    <a:cubicBezTo>
                      <a:pt x="295" y="16"/>
                      <a:pt x="295" y="16"/>
                      <a:pt x="295" y="16"/>
                    </a:cubicBezTo>
                    <a:cubicBezTo>
                      <a:pt x="295" y="16"/>
                      <a:pt x="295" y="16"/>
                      <a:pt x="295" y="16"/>
                    </a:cubicBezTo>
                    <a:cubicBezTo>
                      <a:pt x="295" y="16"/>
                      <a:pt x="295" y="16"/>
                      <a:pt x="295" y="16"/>
                    </a:cubicBezTo>
                    <a:cubicBezTo>
                      <a:pt x="295" y="16"/>
                      <a:pt x="294" y="16"/>
                      <a:pt x="294" y="16"/>
                    </a:cubicBezTo>
                    <a:cubicBezTo>
                      <a:pt x="294" y="16"/>
                      <a:pt x="294" y="16"/>
                      <a:pt x="294" y="16"/>
                    </a:cubicBezTo>
                    <a:cubicBezTo>
                      <a:pt x="294" y="16"/>
                      <a:pt x="294" y="16"/>
                      <a:pt x="295" y="16"/>
                    </a:cubicBezTo>
                    <a:close/>
                    <a:moveTo>
                      <a:pt x="272" y="94"/>
                    </a:moveTo>
                    <a:cubicBezTo>
                      <a:pt x="272" y="94"/>
                      <a:pt x="272" y="94"/>
                      <a:pt x="272" y="94"/>
                    </a:cubicBezTo>
                    <a:cubicBezTo>
                      <a:pt x="272" y="94"/>
                      <a:pt x="272" y="94"/>
                      <a:pt x="272" y="94"/>
                    </a:cubicBezTo>
                    <a:cubicBezTo>
                      <a:pt x="272" y="94"/>
                      <a:pt x="272" y="94"/>
                      <a:pt x="272" y="94"/>
                    </a:cubicBezTo>
                    <a:cubicBezTo>
                      <a:pt x="272" y="94"/>
                      <a:pt x="272" y="94"/>
                      <a:pt x="272" y="94"/>
                    </a:cubicBezTo>
                    <a:cubicBezTo>
                      <a:pt x="272" y="94"/>
                      <a:pt x="272" y="94"/>
                      <a:pt x="272" y="94"/>
                    </a:cubicBezTo>
                    <a:cubicBezTo>
                      <a:pt x="272" y="94"/>
                      <a:pt x="272" y="94"/>
                      <a:pt x="272" y="94"/>
                    </a:cubicBezTo>
                    <a:close/>
                    <a:moveTo>
                      <a:pt x="262" y="172"/>
                    </a:moveTo>
                    <a:cubicBezTo>
                      <a:pt x="262" y="172"/>
                      <a:pt x="262" y="172"/>
                      <a:pt x="262" y="172"/>
                    </a:cubicBezTo>
                    <a:cubicBezTo>
                      <a:pt x="262" y="172"/>
                      <a:pt x="263" y="172"/>
                      <a:pt x="263" y="172"/>
                    </a:cubicBezTo>
                    <a:cubicBezTo>
                      <a:pt x="263" y="172"/>
                      <a:pt x="263" y="172"/>
                      <a:pt x="263" y="172"/>
                    </a:cubicBezTo>
                    <a:cubicBezTo>
                      <a:pt x="263" y="172"/>
                      <a:pt x="263" y="172"/>
                      <a:pt x="263" y="172"/>
                    </a:cubicBezTo>
                    <a:cubicBezTo>
                      <a:pt x="263" y="172"/>
                      <a:pt x="262" y="172"/>
                      <a:pt x="262" y="172"/>
                    </a:cubicBezTo>
                    <a:cubicBezTo>
                      <a:pt x="262" y="172"/>
                      <a:pt x="262" y="172"/>
                      <a:pt x="262" y="172"/>
                    </a:cubicBezTo>
                    <a:cubicBezTo>
                      <a:pt x="262" y="172"/>
                      <a:pt x="262" y="172"/>
                      <a:pt x="262" y="172"/>
                    </a:cubicBezTo>
                    <a:cubicBezTo>
                      <a:pt x="262" y="172"/>
                      <a:pt x="262" y="172"/>
                      <a:pt x="262" y="172"/>
                    </a:cubicBezTo>
                    <a:close/>
                    <a:moveTo>
                      <a:pt x="261" y="11"/>
                    </a:moveTo>
                    <a:cubicBezTo>
                      <a:pt x="261" y="11"/>
                      <a:pt x="261" y="11"/>
                      <a:pt x="261" y="11"/>
                    </a:cubicBezTo>
                    <a:cubicBezTo>
                      <a:pt x="261" y="11"/>
                      <a:pt x="261" y="11"/>
                      <a:pt x="261" y="11"/>
                    </a:cubicBezTo>
                    <a:cubicBezTo>
                      <a:pt x="261" y="11"/>
                      <a:pt x="261" y="11"/>
                      <a:pt x="261" y="11"/>
                    </a:cubicBezTo>
                    <a:cubicBezTo>
                      <a:pt x="261" y="11"/>
                      <a:pt x="262" y="12"/>
                      <a:pt x="262" y="12"/>
                    </a:cubicBezTo>
                    <a:cubicBezTo>
                      <a:pt x="262" y="12"/>
                      <a:pt x="261" y="13"/>
                      <a:pt x="261" y="13"/>
                    </a:cubicBezTo>
                    <a:cubicBezTo>
                      <a:pt x="261" y="13"/>
                      <a:pt x="261" y="13"/>
                      <a:pt x="261" y="13"/>
                    </a:cubicBezTo>
                    <a:cubicBezTo>
                      <a:pt x="261" y="13"/>
                      <a:pt x="261" y="13"/>
                      <a:pt x="261" y="13"/>
                    </a:cubicBezTo>
                    <a:cubicBezTo>
                      <a:pt x="261" y="12"/>
                      <a:pt x="261" y="12"/>
                      <a:pt x="261" y="11"/>
                    </a:cubicBezTo>
                    <a:cubicBezTo>
                      <a:pt x="261" y="11"/>
                      <a:pt x="261" y="11"/>
                      <a:pt x="261" y="11"/>
                    </a:cubicBezTo>
                    <a:close/>
                    <a:moveTo>
                      <a:pt x="259" y="115"/>
                    </a:moveTo>
                    <a:cubicBezTo>
                      <a:pt x="259" y="115"/>
                      <a:pt x="259" y="115"/>
                      <a:pt x="259" y="115"/>
                    </a:cubicBezTo>
                    <a:cubicBezTo>
                      <a:pt x="259" y="115"/>
                      <a:pt x="259" y="115"/>
                      <a:pt x="259" y="114"/>
                    </a:cubicBezTo>
                    <a:cubicBezTo>
                      <a:pt x="259" y="114"/>
                      <a:pt x="259" y="115"/>
                      <a:pt x="259" y="115"/>
                    </a:cubicBezTo>
                    <a:cubicBezTo>
                      <a:pt x="259" y="115"/>
                      <a:pt x="259" y="115"/>
                      <a:pt x="259" y="115"/>
                    </a:cubicBezTo>
                    <a:close/>
                    <a:moveTo>
                      <a:pt x="259" y="10"/>
                    </a:moveTo>
                    <a:cubicBezTo>
                      <a:pt x="259" y="10"/>
                      <a:pt x="259" y="10"/>
                      <a:pt x="259" y="10"/>
                    </a:cubicBezTo>
                    <a:cubicBezTo>
                      <a:pt x="259" y="10"/>
                      <a:pt x="259" y="10"/>
                      <a:pt x="259" y="10"/>
                    </a:cubicBezTo>
                    <a:cubicBezTo>
                      <a:pt x="259" y="10"/>
                      <a:pt x="259" y="10"/>
                      <a:pt x="259" y="11"/>
                    </a:cubicBezTo>
                    <a:cubicBezTo>
                      <a:pt x="259" y="11"/>
                      <a:pt x="259" y="11"/>
                      <a:pt x="258" y="11"/>
                    </a:cubicBezTo>
                    <a:cubicBezTo>
                      <a:pt x="258" y="11"/>
                      <a:pt x="258" y="11"/>
                      <a:pt x="258" y="10"/>
                    </a:cubicBezTo>
                    <a:cubicBezTo>
                      <a:pt x="258" y="10"/>
                      <a:pt x="258" y="10"/>
                      <a:pt x="259" y="10"/>
                    </a:cubicBezTo>
                    <a:close/>
                    <a:moveTo>
                      <a:pt x="251" y="19"/>
                    </a:moveTo>
                    <a:cubicBezTo>
                      <a:pt x="251" y="19"/>
                      <a:pt x="251" y="19"/>
                      <a:pt x="252" y="19"/>
                    </a:cubicBezTo>
                    <a:cubicBezTo>
                      <a:pt x="252" y="19"/>
                      <a:pt x="252" y="19"/>
                      <a:pt x="252" y="19"/>
                    </a:cubicBezTo>
                    <a:cubicBezTo>
                      <a:pt x="252" y="19"/>
                      <a:pt x="251" y="19"/>
                      <a:pt x="251" y="19"/>
                    </a:cubicBezTo>
                    <a:cubicBezTo>
                      <a:pt x="251" y="20"/>
                      <a:pt x="251" y="19"/>
                      <a:pt x="250" y="19"/>
                    </a:cubicBezTo>
                    <a:cubicBezTo>
                      <a:pt x="250" y="19"/>
                      <a:pt x="250" y="19"/>
                      <a:pt x="251" y="19"/>
                    </a:cubicBezTo>
                    <a:close/>
                    <a:moveTo>
                      <a:pt x="250" y="209"/>
                    </a:moveTo>
                    <a:cubicBezTo>
                      <a:pt x="250" y="210"/>
                      <a:pt x="250" y="210"/>
                      <a:pt x="250" y="210"/>
                    </a:cubicBezTo>
                    <a:cubicBezTo>
                      <a:pt x="250" y="210"/>
                      <a:pt x="250" y="210"/>
                      <a:pt x="250" y="210"/>
                    </a:cubicBezTo>
                    <a:cubicBezTo>
                      <a:pt x="250" y="209"/>
                      <a:pt x="250" y="209"/>
                      <a:pt x="250" y="209"/>
                    </a:cubicBezTo>
                    <a:close/>
                    <a:moveTo>
                      <a:pt x="199" y="8"/>
                    </a:moveTo>
                    <a:cubicBezTo>
                      <a:pt x="199" y="8"/>
                      <a:pt x="199" y="8"/>
                      <a:pt x="199" y="8"/>
                    </a:cubicBezTo>
                    <a:cubicBezTo>
                      <a:pt x="199" y="8"/>
                      <a:pt x="199" y="8"/>
                      <a:pt x="198" y="8"/>
                    </a:cubicBezTo>
                    <a:cubicBezTo>
                      <a:pt x="198" y="8"/>
                      <a:pt x="198" y="8"/>
                      <a:pt x="198" y="8"/>
                    </a:cubicBezTo>
                    <a:lnTo>
                      <a:pt x="199" y="8"/>
                    </a:lnTo>
                    <a:close/>
                    <a:moveTo>
                      <a:pt x="53" y="83"/>
                    </a:moveTo>
                    <a:cubicBezTo>
                      <a:pt x="53" y="83"/>
                      <a:pt x="53" y="83"/>
                      <a:pt x="53" y="83"/>
                    </a:cubicBezTo>
                    <a:cubicBezTo>
                      <a:pt x="53" y="83"/>
                      <a:pt x="53" y="83"/>
                      <a:pt x="53" y="83"/>
                    </a:cubicBezTo>
                    <a:close/>
                    <a:moveTo>
                      <a:pt x="59" y="99"/>
                    </a:moveTo>
                    <a:cubicBezTo>
                      <a:pt x="59" y="99"/>
                      <a:pt x="59" y="99"/>
                      <a:pt x="58" y="99"/>
                    </a:cubicBezTo>
                    <a:cubicBezTo>
                      <a:pt x="58" y="99"/>
                      <a:pt x="58" y="99"/>
                      <a:pt x="57" y="99"/>
                    </a:cubicBezTo>
                    <a:cubicBezTo>
                      <a:pt x="57" y="100"/>
                      <a:pt x="57" y="100"/>
                      <a:pt x="57" y="100"/>
                    </a:cubicBezTo>
                    <a:cubicBezTo>
                      <a:pt x="57" y="100"/>
                      <a:pt x="57" y="100"/>
                      <a:pt x="57" y="100"/>
                    </a:cubicBezTo>
                    <a:cubicBezTo>
                      <a:pt x="57" y="100"/>
                      <a:pt x="57" y="100"/>
                      <a:pt x="57" y="99"/>
                    </a:cubicBezTo>
                    <a:cubicBezTo>
                      <a:pt x="57" y="99"/>
                      <a:pt x="57" y="99"/>
                      <a:pt x="57" y="99"/>
                    </a:cubicBezTo>
                    <a:cubicBezTo>
                      <a:pt x="57" y="99"/>
                      <a:pt x="57" y="98"/>
                      <a:pt x="58" y="98"/>
                    </a:cubicBezTo>
                    <a:cubicBezTo>
                      <a:pt x="58" y="98"/>
                      <a:pt x="58" y="98"/>
                      <a:pt x="58" y="98"/>
                    </a:cubicBezTo>
                    <a:cubicBezTo>
                      <a:pt x="58" y="97"/>
                      <a:pt x="59" y="97"/>
                      <a:pt x="59" y="97"/>
                    </a:cubicBezTo>
                    <a:cubicBezTo>
                      <a:pt x="59" y="97"/>
                      <a:pt x="59" y="98"/>
                      <a:pt x="59" y="98"/>
                    </a:cubicBezTo>
                    <a:cubicBezTo>
                      <a:pt x="59" y="98"/>
                      <a:pt x="59" y="98"/>
                      <a:pt x="59" y="99"/>
                    </a:cubicBezTo>
                    <a:close/>
                    <a:moveTo>
                      <a:pt x="61" y="100"/>
                    </a:moveTo>
                    <a:cubicBezTo>
                      <a:pt x="61" y="100"/>
                      <a:pt x="61" y="100"/>
                      <a:pt x="61" y="100"/>
                    </a:cubicBezTo>
                    <a:cubicBezTo>
                      <a:pt x="61" y="100"/>
                      <a:pt x="61" y="100"/>
                      <a:pt x="61" y="100"/>
                    </a:cubicBezTo>
                    <a:cubicBezTo>
                      <a:pt x="61" y="100"/>
                      <a:pt x="61" y="100"/>
                      <a:pt x="60" y="100"/>
                    </a:cubicBezTo>
                    <a:cubicBezTo>
                      <a:pt x="61" y="100"/>
                      <a:pt x="61" y="100"/>
                      <a:pt x="61" y="100"/>
                    </a:cubicBezTo>
                    <a:cubicBezTo>
                      <a:pt x="61" y="100"/>
                      <a:pt x="61" y="100"/>
                      <a:pt x="61" y="100"/>
                    </a:cubicBezTo>
                    <a:cubicBezTo>
                      <a:pt x="61" y="100"/>
                      <a:pt x="61" y="100"/>
                      <a:pt x="61" y="99"/>
                    </a:cubicBezTo>
                    <a:cubicBezTo>
                      <a:pt x="61" y="100"/>
                      <a:pt x="61" y="100"/>
                      <a:pt x="61" y="100"/>
                    </a:cubicBezTo>
                    <a:cubicBezTo>
                      <a:pt x="61" y="100"/>
                      <a:pt x="61" y="100"/>
                      <a:pt x="61" y="100"/>
                    </a:cubicBezTo>
                    <a:close/>
                    <a:moveTo>
                      <a:pt x="65" y="96"/>
                    </a:moveTo>
                    <a:cubicBezTo>
                      <a:pt x="65" y="96"/>
                      <a:pt x="65" y="96"/>
                      <a:pt x="65" y="96"/>
                    </a:cubicBezTo>
                    <a:cubicBezTo>
                      <a:pt x="65" y="96"/>
                      <a:pt x="65" y="96"/>
                      <a:pt x="65" y="96"/>
                    </a:cubicBezTo>
                    <a:cubicBezTo>
                      <a:pt x="65" y="96"/>
                      <a:pt x="65" y="97"/>
                      <a:pt x="65" y="97"/>
                    </a:cubicBezTo>
                    <a:cubicBezTo>
                      <a:pt x="65" y="97"/>
                      <a:pt x="65" y="97"/>
                      <a:pt x="65" y="97"/>
                    </a:cubicBezTo>
                    <a:cubicBezTo>
                      <a:pt x="65" y="96"/>
                      <a:pt x="65" y="96"/>
                      <a:pt x="65" y="96"/>
                    </a:cubicBezTo>
                    <a:close/>
                    <a:moveTo>
                      <a:pt x="69" y="59"/>
                    </a:moveTo>
                    <a:cubicBezTo>
                      <a:pt x="69" y="59"/>
                      <a:pt x="68" y="59"/>
                      <a:pt x="68" y="59"/>
                    </a:cubicBezTo>
                    <a:cubicBezTo>
                      <a:pt x="68" y="59"/>
                      <a:pt x="68" y="59"/>
                      <a:pt x="68" y="59"/>
                    </a:cubicBezTo>
                    <a:cubicBezTo>
                      <a:pt x="68" y="59"/>
                      <a:pt x="68" y="59"/>
                      <a:pt x="68" y="58"/>
                    </a:cubicBezTo>
                    <a:cubicBezTo>
                      <a:pt x="68" y="58"/>
                      <a:pt x="68" y="58"/>
                      <a:pt x="68" y="58"/>
                    </a:cubicBezTo>
                    <a:cubicBezTo>
                      <a:pt x="68" y="58"/>
                      <a:pt x="69" y="59"/>
                      <a:pt x="69" y="59"/>
                    </a:cubicBezTo>
                    <a:close/>
                    <a:moveTo>
                      <a:pt x="71" y="57"/>
                    </a:moveTo>
                    <a:cubicBezTo>
                      <a:pt x="71" y="57"/>
                      <a:pt x="71" y="57"/>
                      <a:pt x="71" y="57"/>
                    </a:cubicBezTo>
                    <a:cubicBezTo>
                      <a:pt x="71" y="57"/>
                      <a:pt x="71" y="58"/>
                      <a:pt x="71" y="58"/>
                    </a:cubicBezTo>
                    <a:cubicBezTo>
                      <a:pt x="71" y="58"/>
                      <a:pt x="71" y="57"/>
                      <a:pt x="71" y="57"/>
                    </a:cubicBezTo>
                    <a:cubicBezTo>
                      <a:pt x="71" y="57"/>
                      <a:pt x="71" y="57"/>
                      <a:pt x="71" y="57"/>
                    </a:cubicBezTo>
                    <a:cubicBezTo>
                      <a:pt x="71" y="57"/>
                      <a:pt x="71" y="57"/>
                      <a:pt x="71" y="57"/>
                    </a:cubicBezTo>
                    <a:cubicBezTo>
                      <a:pt x="71" y="57"/>
                      <a:pt x="71" y="57"/>
                      <a:pt x="71" y="57"/>
                    </a:cubicBezTo>
                    <a:close/>
                    <a:moveTo>
                      <a:pt x="75" y="56"/>
                    </a:moveTo>
                    <a:cubicBezTo>
                      <a:pt x="75" y="56"/>
                      <a:pt x="75" y="56"/>
                      <a:pt x="75" y="56"/>
                    </a:cubicBezTo>
                    <a:cubicBezTo>
                      <a:pt x="75" y="56"/>
                      <a:pt x="75" y="56"/>
                      <a:pt x="75" y="56"/>
                    </a:cubicBezTo>
                    <a:cubicBezTo>
                      <a:pt x="75" y="57"/>
                      <a:pt x="75" y="57"/>
                      <a:pt x="75" y="57"/>
                    </a:cubicBezTo>
                    <a:cubicBezTo>
                      <a:pt x="75" y="57"/>
                      <a:pt x="74" y="57"/>
                      <a:pt x="74" y="57"/>
                    </a:cubicBezTo>
                    <a:cubicBezTo>
                      <a:pt x="74" y="57"/>
                      <a:pt x="74" y="57"/>
                      <a:pt x="74" y="57"/>
                    </a:cubicBezTo>
                    <a:cubicBezTo>
                      <a:pt x="74" y="57"/>
                      <a:pt x="74" y="57"/>
                      <a:pt x="75" y="56"/>
                    </a:cubicBezTo>
                    <a:cubicBezTo>
                      <a:pt x="75" y="56"/>
                      <a:pt x="75" y="56"/>
                      <a:pt x="75" y="56"/>
                    </a:cubicBezTo>
                    <a:cubicBezTo>
                      <a:pt x="75" y="56"/>
                      <a:pt x="75" y="56"/>
                      <a:pt x="75" y="56"/>
                    </a:cubicBezTo>
                    <a:cubicBezTo>
                      <a:pt x="75" y="56"/>
                      <a:pt x="75" y="56"/>
                      <a:pt x="75" y="56"/>
                    </a:cubicBezTo>
                    <a:cubicBezTo>
                      <a:pt x="75" y="56"/>
                      <a:pt x="75" y="56"/>
                      <a:pt x="75" y="56"/>
                    </a:cubicBezTo>
                    <a:close/>
                    <a:moveTo>
                      <a:pt x="79" y="89"/>
                    </a:moveTo>
                    <a:cubicBezTo>
                      <a:pt x="79" y="88"/>
                      <a:pt x="79" y="88"/>
                      <a:pt x="79" y="88"/>
                    </a:cubicBezTo>
                    <a:cubicBezTo>
                      <a:pt x="79" y="89"/>
                      <a:pt x="79" y="89"/>
                      <a:pt x="79" y="89"/>
                    </a:cubicBezTo>
                    <a:close/>
                    <a:moveTo>
                      <a:pt x="79" y="62"/>
                    </a:moveTo>
                    <a:cubicBezTo>
                      <a:pt x="79" y="62"/>
                      <a:pt x="79" y="62"/>
                      <a:pt x="80" y="62"/>
                    </a:cubicBezTo>
                    <a:cubicBezTo>
                      <a:pt x="80" y="62"/>
                      <a:pt x="80" y="62"/>
                      <a:pt x="80" y="62"/>
                    </a:cubicBezTo>
                    <a:cubicBezTo>
                      <a:pt x="80" y="61"/>
                      <a:pt x="80" y="61"/>
                      <a:pt x="80" y="61"/>
                    </a:cubicBezTo>
                    <a:cubicBezTo>
                      <a:pt x="80" y="62"/>
                      <a:pt x="80" y="62"/>
                      <a:pt x="80" y="62"/>
                    </a:cubicBezTo>
                    <a:cubicBezTo>
                      <a:pt x="80" y="62"/>
                      <a:pt x="80" y="62"/>
                      <a:pt x="80" y="62"/>
                    </a:cubicBezTo>
                    <a:cubicBezTo>
                      <a:pt x="80" y="62"/>
                      <a:pt x="80" y="62"/>
                      <a:pt x="80" y="62"/>
                    </a:cubicBezTo>
                    <a:cubicBezTo>
                      <a:pt x="80" y="62"/>
                      <a:pt x="80" y="63"/>
                      <a:pt x="80" y="63"/>
                    </a:cubicBezTo>
                    <a:cubicBezTo>
                      <a:pt x="80" y="63"/>
                      <a:pt x="79" y="63"/>
                      <a:pt x="79" y="63"/>
                    </a:cubicBezTo>
                    <a:cubicBezTo>
                      <a:pt x="79" y="62"/>
                      <a:pt x="79" y="62"/>
                      <a:pt x="79" y="62"/>
                    </a:cubicBezTo>
                    <a:close/>
                    <a:moveTo>
                      <a:pt x="80" y="85"/>
                    </a:moveTo>
                    <a:cubicBezTo>
                      <a:pt x="80" y="85"/>
                      <a:pt x="80" y="85"/>
                      <a:pt x="80" y="85"/>
                    </a:cubicBezTo>
                    <a:cubicBezTo>
                      <a:pt x="80" y="85"/>
                      <a:pt x="79" y="85"/>
                      <a:pt x="79" y="85"/>
                    </a:cubicBezTo>
                    <a:cubicBezTo>
                      <a:pt x="79" y="85"/>
                      <a:pt x="80" y="84"/>
                      <a:pt x="80" y="85"/>
                    </a:cubicBezTo>
                    <a:cubicBezTo>
                      <a:pt x="80" y="85"/>
                      <a:pt x="80" y="85"/>
                      <a:pt x="80" y="85"/>
                    </a:cubicBezTo>
                    <a:cubicBezTo>
                      <a:pt x="80" y="85"/>
                      <a:pt x="80" y="85"/>
                      <a:pt x="80" y="85"/>
                    </a:cubicBezTo>
                    <a:cubicBezTo>
                      <a:pt x="80" y="85"/>
                      <a:pt x="80" y="85"/>
                      <a:pt x="80" y="85"/>
                    </a:cubicBezTo>
                    <a:cubicBezTo>
                      <a:pt x="80" y="85"/>
                      <a:pt x="80" y="85"/>
                      <a:pt x="80" y="85"/>
                    </a:cubicBezTo>
                    <a:close/>
                    <a:moveTo>
                      <a:pt x="81" y="80"/>
                    </a:moveTo>
                    <a:cubicBezTo>
                      <a:pt x="81" y="80"/>
                      <a:pt x="81" y="80"/>
                      <a:pt x="81" y="80"/>
                    </a:cubicBezTo>
                    <a:cubicBezTo>
                      <a:pt x="81" y="80"/>
                      <a:pt x="81" y="79"/>
                      <a:pt x="81" y="79"/>
                    </a:cubicBezTo>
                    <a:cubicBezTo>
                      <a:pt x="80" y="79"/>
                      <a:pt x="81" y="79"/>
                      <a:pt x="81" y="79"/>
                    </a:cubicBezTo>
                    <a:cubicBezTo>
                      <a:pt x="81" y="79"/>
                      <a:pt x="81" y="79"/>
                      <a:pt x="81" y="79"/>
                    </a:cubicBezTo>
                    <a:cubicBezTo>
                      <a:pt x="81" y="79"/>
                      <a:pt x="81" y="80"/>
                      <a:pt x="81" y="80"/>
                    </a:cubicBezTo>
                    <a:close/>
                    <a:moveTo>
                      <a:pt x="84" y="87"/>
                    </a:moveTo>
                    <a:cubicBezTo>
                      <a:pt x="84" y="87"/>
                      <a:pt x="84" y="87"/>
                      <a:pt x="84" y="87"/>
                    </a:cubicBezTo>
                    <a:cubicBezTo>
                      <a:pt x="84" y="87"/>
                      <a:pt x="84" y="87"/>
                      <a:pt x="84" y="87"/>
                    </a:cubicBezTo>
                    <a:close/>
                    <a:moveTo>
                      <a:pt x="85" y="89"/>
                    </a:moveTo>
                    <a:cubicBezTo>
                      <a:pt x="84" y="89"/>
                      <a:pt x="84" y="89"/>
                      <a:pt x="84" y="90"/>
                    </a:cubicBezTo>
                    <a:cubicBezTo>
                      <a:pt x="84" y="90"/>
                      <a:pt x="85" y="90"/>
                      <a:pt x="84" y="90"/>
                    </a:cubicBezTo>
                    <a:cubicBezTo>
                      <a:pt x="84" y="90"/>
                      <a:pt x="84" y="90"/>
                      <a:pt x="84" y="90"/>
                    </a:cubicBezTo>
                    <a:cubicBezTo>
                      <a:pt x="83" y="90"/>
                      <a:pt x="83" y="89"/>
                      <a:pt x="83" y="89"/>
                    </a:cubicBezTo>
                    <a:cubicBezTo>
                      <a:pt x="84" y="89"/>
                      <a:pt x="84" y="89"/>
                      <a:pt x="84" y="88"/>
                    </a:cubicBezTo>
                    <a:cubicBezTo>
                      <a:pt x="84" y="88"/>
                      <a:pt x="85" y="88"/>
                      <a:pt x="85" y="88"/>
                    </a:cubicBezTo>
                    <a:cubicBezTo>
                      <a:pt x="85" y="88"/>
                      <a:pt x="85" y="88"/>
                      <a:pt x="85" y="88"/>
                    </a:cubicBezTo>
                    <a:cubicBezTo>
                      <a:pt x="85" y="89"/>
                      <a:pt x="85" y="89"/>
                      <a:pt x="85" y="89"/>
                    </a:cubicBezTo>
                    <a:close/>
                    <a:moveTo>
                      <a:pt x="85" y="83"/>
                    </a:moveTo>
                    <a:cubicBezTo>
                      <a:pt x="85" y="83"/>
                      <a:pt x="85" y="83"/>
                      <a:pt x="85" y="83"/>
                    </a:cubicBezTo>
                    <a:cubicBezTo>
                      <a:pt x="85" y="83"/>
                      <a:pt x="86" y="83"/>
                      <a:pt x="86" y="83"/>
                    </a:cubicBezTo>
                    <a:cubicBezTo>
                      <a:pt x="86" y="83"/>
                      <a:pt x="86" y="83"/>
                      <a:pt x="86" y="83"/>
                    </a:cubicBezTo>
                    <a:cubicBezTo>
                      <a:pt x="86" y="83"/>
                      <a:pt x="86" y="83"/>
                      <a:pt x="86" y="83"/>
                    </a:cubicBezTo>
                    <a:cubicBezTo>
                      <a:pt x="86" y="83"/>
                      <a:pt x="85" y="83"/>
                      <a:pt x="85" y="83"/>
                    </a:cubicBezTo>
                    <a:close/>
                    <a:moveTo>
                      <a:pt x="86" y="86"/>
                    </a:moveTo>
                    <a:cubicBezTo>
                      <a:pt x="86" y="86"/>
                      <a:pt x="86" y="86"/>
                      <a:pt x="86" y="86"/>
                    </a:cubicBezTo>
                    <a:cubicBezTo>
                      <a:pt x="86" y="86"/>
                      <a:pt x="86" y="86"/>
                      <a:pt x="86" y="86"/>
                    </a:cubicBezTo>
                    <a:cubicBezTo>
                      <a:pt x="86" y="86"/>
                      <a:pt x="86" y="86"/>
                      <a:pt x="86" y="86"/>
                    </a:cubicBezTo>
                    <a:cubicBezTo>
                      <a:pt x="86" y="86"/>
                      <a:pt x="86" y="86"/>
                      <a:pt x="86" y="86"/>
                    </a:cubicBezTo>
                    <a:close/>
                    <a:moveTo>
                      <a:pt x="84" y="99"/>
                    </a:moveTo>
                    <a:cubicBezTo>
                      <a:pt x="84" y="99"/>
                      <a:pt x="84" y="99"/>
                      <a:pt x="84" y="99"/>
                    </a:cubicBezTo>
                    <a:cubicBezTo>
                      <a:pt x="83" y="99"/>
                      <a:pt x="83" y="99"/>
                      <a:pt x="83" y="99"/>
                    </a:cubicBezTo>
                    <a:cubicBezTo>
                      <a:pt x="83" y="98"/>
                      <a:pt x="83" y="98"/>
                      <a:pt x="83" y="98"/>
                    </a:cubicBezTo>
                    <a:cubicBezTo>
                      <a:pt x="83" y="98"/>
                      <a:pt x="83" y="98"/>
                      <a:pt x="84" y="98"/>
                    </a:cubicBezTo>
                    <a:cubicBezTo>
                      <a:pt x="84" y="98"/>
                      <a:pt x="84" y="98"/>
                      <a:pt x="84" y="99"/>
                    </a:cubicBezTo>
                    <a:close/>
                    <a:moveTo>
                      <a:pt x="85" y="101"/>
                    </a:moveTo>
                    <a:cubicBezTo>
                      <a:pt x="85" y="100"/>
                      <a:pt x="85" y="100"/>
                      <a:pt x="85" y="100"/>
                    </a:cubicBezTo>
                    <a:cubicBezTo>
                      <a:pt x="85" y="101"/>
                      <a:pt x="85" y="101"/>
                      <a:pt x="85" y="101"/>
                    </a:cubicBezTo>
                    <a:cubicBezTo>
                      <a:pt x="85" y="101"/>
                      <a:pt x="85" y="101"/>
                      <a:pt x="85" y="101"/>
                    </a:cubicBezTo>
                    <a:close/>
                    <a:moveTo>
                      <a:pt x="34" y="219"/>
                    </a:moveTo>
                    <a:cubicBezTo>
                      <a:pt x="34" y="219"/>
                      <a:pt x="34" y="219"/>
                      <a:pt x="34" y="219"/>
                    </a:cubicBezTo>
                    <a:cubicBezTo>
                      <a:pt x="34" y="219"/>
                      <a:pt x="34" y="219"/>
                      <a:pt x="34" y="219"/>
                    </a:cubicBezTo>
                    <a:cubicBezTo>
                      <a:pt x="34" y="219"/>
                      <a:pt x="34" y="219"/>
                      <a:pt x="34" y="219"/>
                    </a:cubicBezTo>
                    <a:close/>
                    <a:moveTo>
                      <a:pt x="35" y="219"/>
                    </a:moveTo>
                    <a:cubicBezTo>
                      <a:pt x="35" y="219"/>
                      <a:pt x="35" y="219"/>
                      <a:pt x="34" y="219"/>
                    </a:cubicBezTo>
                    <a:cubicBezTo>
                      <a:pt x="35" y="219"/>
                      <a:pt x="35" y="219"/>
                      <a:pt x="35" y="219"/>
                    </a:cubicBezTo>
                    <a:cubicBezTo>
                      <a:pt x="35" y="220"/>
                      <a:pt x="35" y="220"/>
                      <a:pt x="35" y="220"/>
                    </a:cubicBezTo>
                    <a:lnTo>
                      <a:pt x="35" y="219"/>
                    </a:lnTo>
                    <a:close/>
                    <a:moveTo>
                      <a:pt x="36" y="221"/>
                    </a:moveTo>
                    <a:cubicBezTo>
                      <a:pt x="36" y="221"/>
                      <a:pt x="36" y="221"/>
                      <a:pt x="36" y="221"/>
                    </a:cubicBezTo>
                    <a:cubicBezTo>
                      <a:pt x="36" y="221"/>
                      <a:pt x="36" y="221"/>
                      <a:pt x="36" y="221"/>
                    </a:cubicBezTo>
                    <a:cubicBezTo>
                      <a:pt x="36" y="221"/>
                      <a:pt x="36" y="221"/>
                      <a:pt x="36" y="221"/>
                    </a:cubicBezTo>
                    <a:cubicBezTo>
                      <a:pt x="36" y="221"/>
                      <a:pt x="36" y="221"/>
                      <a:pt x="36" y="221"/>
                    </a:cubicBezTo>
                    <a:close/>
                    <a:moveTo>
                      <a:pt x="86" y="302"/>
                    </a:moveTo>
                    <a:cubicBezTo>
                      <a:pt x="86" y="302"/>
                      <a:pt x="86" y="302"/>
                      <a:pt x="86" y="302"/>
                    </a:cubicBezTo>
                    <a:cubicBezTo>
                      <a:pt x="86" y="302"/>
                      <a:pt x="86" y="302"/>
                      <a:pt x="86" y="302"/>
                    </a:cubicBezTo>
                    <a:close/>
                    <a:moveTo>
                      <a:pt x="93" y="272"/>
                    </a:moveTo>
                    <a:cubicBezTo>
                      <a:pt x="93" y="272"/>
                      <a:pt x="93" y="272"/>
                      <a:pt x="93" y="272"/>
                    </a:cubicBezTo>
                    <a:cubicBezTo>
                      <a:pt x="93" y="272"/>
                      <a:pt x="93" y="272"/>
                      <a:pt x="93" y="272"/>
                    </a:cubicBezTo>
                    <a:cubicBezTo>
                      <a:pt x="93" y="272"/>
                      <a:pt x="93" y="272"/>
                      <a:pt x="93" y="272"/>
                    </a:cubicBezTo>
                    <a:close/>
                    <a:moveTo>
                      <a:pt x="95" y="241"/>
                    </a:moveTo>
                    <a:cubicBezTo>
                      <a:pt x="95" y="241"/>
                      <a:pt x="95" y="241"/>
                      <a:pt x="95" y="241"/>
                    </a:cubicBezTo>
                    <a:cubicBezTo>
                      <a:pt x="95" y="241"/>
                      <a:pt x="95" y="241"/>
                      <a:pt x="95" y="241"/>
                    </a:cubicBezTo>
                    <a:close/>
                    <a:moveTo>
                      <a:pt x="94" y="256"/>
                    </a:moveTo>
                    <a:cubicBezTo>
                      <a:pt x="94" y="256"/>
                      <a:pt x="94" y="256"/>
                      <a:pt x="94" y="256"/>
                    </a:cubicBezTo>
                    <a:cubicBezTo>
                      <a:pt x="94" y="256"/>
                      <a:pt x="94" y="256"/>
                      <a:pt x="94" y="256"/>
                    </a:cubicBezTo>
                    <a:cubicBezTo>
                      <a:pt x="94" y="256"/>
                      <a:pt x="94" y="255"/>
                      <a:pt x="94" y="255"/>
                    </a:cubicBezTo>
                    <a:cubicBezTo>
                      <a:pt x="94" y="255"/>
                      <a:pt x="94" y="256"/>
                      <a:pt x="94" y="256"/>
                    </a:cubicBezTo>
                    <a:cubicBezTo>
                      <a:pt x="94" y="256"/>
                      <a:pt x="94" y="256"/>
                      <a:pt x="94" y="256"/>
                    </a:cubicBezTo>
                    <a:close/>
                    <a:moveTo>
                      <a:pt x="96" y="260"/>
                    </a:moveTo>
                    <a:cubicBezTo>
                      <a:pt x="96" y="260"/>
                      <a:pt x="96" y="260"/>
                      <a:pt x="96" y="260"/>
                    </a:cubicBezTo>
                    <a:cubicBezTo>
                      <a:pt x="96" y="260"/>
                      <a:pt x="96" y="260"/>
                      <a:pt x="96" y="260"/>
                    </a:cubicBezTo>
                    <a:cubicBezTo>
                      <a:pt x="96" y="260"/>
                      <a:pt x="96" y="260"/>
                      <a:pt x="96" y="260"/>
                    </a:cubicBezTo>
                    <a:cubicBezTo>
                      <a:pt x="96" y="260"/>
                      <a:pt x="96" y="260"/>
                      <a:pt x="96" y="260"/>
                    </a:cubicBezTo>
                    <a:cubicBezTo>
                      <a:pt x="96" y="260"/>
                      <a:pt x="96" y="260"/>
                      <a:pt x="96" y="260"/>
                    </a:cubicBezTo>
                    <a:cubicBezTo>
                      <a:pt x="96" y="260"/>
                      <a:pt x="96" y="260"/>
                      <a:pt x="96" y="260"/>
                    </a:cubicBezTo>
                    <a:close/>
                    <a:moveTo>
                      <a:pt x="99" y="255"/>
                    </a:moveTo>
                    <a:cubicBezTo>
                      <a:pt x="98" y="255"/>
                      <a:pt x="98" y="255"/>
                      <a:pt x="98" y="255"/>
                    </a:cubicBezTo>
                    <a:cubicBezTo>
                      <a:pt x="98" y="254"/>
                      <a:pt x="98" y="254"/>
                      <a:pt x="98" y="253"/>
                    </a:cubicBezTo>
                    <a:cubicBezTo>
                      <a:pt x="98" y="253"/>
                      <a:pt x="98" y="253"/>
                      <a:pt x="98" y="253"/>
                    </a:cubicBezTo>
                    <a:cubicBezTo>
                      <a:pt x="98" y="253"/>
                      <a:pt x="98" y="253"/>
                      <a:pt x="98" y="253"/>
                    </a:cubicBezTo>
                    <a:cubicBezTo>
                      <a:pt x="98" y="253"/>
                      <a:pt x="98" y="252"/>
                      <a:pt x="97" y="252"/>
                    </a:cubicBezTo>
                    <a:cubicBezTo>
                      <a:pt x="97" y="252"/>
                      <a:pt x="97" y="252"/>
                      <a:pt x="96" y="251"/>
                    </a:cubicBezTo>
                    <a:cubicBezTo>
                      <a:pt x="96" y="251"/>
                      <a:pt x="96" y="250"/>
                      <a:pt x="96" y="250"/>
                    </a:cubicBezTo>
                    <a:cubicBezTo>
                      <a:pt x="96" y="249"/>
                      <a:pt x="95" y="247"/>
                      <a:pt x="95" y="246"/>
                    </a:cubicBezTo>
                    <a:cubicBezTo>
                      <a:pt x="95" y="246"/>
                      <a:pt x="95" y="245"/>
                      <a:pt x="95" y="245"/>
                    </a:cubicBezTo>
                    <a:cubicBezTo>
                      <a:pt x="96" y="245"/>
                      <a:pt x="96" y="246"/>
                      <a:pt x="96" y="246"/>
                    </a:cubicBezTo>
                    <a:cubicBezTo>
                      <a:pt x="96" y="247"/>
                      <a:pt x="96" y="248"/>
                      <a:pt x="96" y="249"/>
                    </a:cubicBezTo>
                    <a:cubicBezTo>
                      <a:pt x="96" y="250"/>
                      <a:pt x="96" y="250"/>
                      <a:pt x="97" y="251"/>
                    </a:cubicBezTo>
                    <a:cubicBezTo>
                      <a:pt x="98" y="251"/>
                      <a:pt x="98" y="252"/>
                      <a:pt x="98" y="252"/>
                    </a:cubicBezTo>
                    <a:cubicBezTo>
                      <a:pt x="98" y="253"/>
                      <a:pt x="98" y="253"/>
                      <a:pt x="98" y="253"/>
                    </a:cubicBezTo>
                    <a:cubicBezTo>
                      <a:pt x="98" y="253"/>
                      <a:pt x="98" y="253"/>
                      <a:pt x="98" y="253"/>
                    </a:cubicBezTo>
                    <a:cubicBezTo>
                      <a:pt x="98" y="253"/>
                      <a:pt x="98" y="253"/>
                      <a:pt x="98" y="253"/>
                    </a:cubicBezTo>
                    <a:cubicBezTo>
                      <a:pt x="99" y="254"/>
                      <a:pt x="99" y="254"/>
                      <a:pt x="99" y="254"/>
                    </a:cubicBezTo>
                    <a:cubicBezTo>
                      <a:pt x="99" y="254"/>
                      <a:pt x="99" y="255"/>
                      <a:pt x="99" y="255"/>
                    </a:cubicBezTo>
                    <a:close/>
                    <a:moveTo>
                      <a:pt x="99" y="233"/>
                    </a:moveTo>
                    <a:cubicBezTo>
                      <a:pt x="99" y="233"/>
                      <a:pt x="99" y="233"/>
                      <a:pt x="99" y="233"/>
                    </a:cubicBezTo>
                    <a:cubicBezTo>
                      <a:pt x="99" y="233"/>
                      <a:pt x="99" y="233"/>
                      <a:pt x="99" y="233"/>
                    </a:cubicBezTo>
                    <a:cubicBezTo>
                      <a:pt x="99" y="233"/>
                      <a:pt x="99" y="233"/>
                      <a:pt x="99" y="233"/>
                    </a:cubicBezTo>
                    <a:close/>
                    <a:moveTo>
                      <a:pt x="112" y="212"/>
                    </a:moveTo>
                    <a:cubicBezTo>
                      <a:pt x="112" y="212"/>
                      <a:pt x="112" y="212"/>
                      <a:pt x="112" y="212"/>
                    </a:cubicBezTo>
                    <a:cubicBezTo>
                      <a:pt x="112" y="212"/>
                      <a:pt x="112" y="212"/>
                      <a:pt x="112" y="212"/>
                    </a:cubicBezTo>
                    <a:cubicBezTo>
                      <a:pt x="112" y="212"/>
                      <a:pt x="112" y="212"/>
                      <a:pt x="112" y="212"/>
                    </a:cubicBezTo>
                    <a:cubicBezTo>
                      <a:pt x="112" y="212"/>
                      <a:pt x="112" y="212"/>
                      <a:pt x="112" y="212"/>
                    </a:cubicBezTo>
                    <a:close/>
                    <a:moveTo>
                      <a:pt x="102" y="176"/>
                    </a:moveTo>
                    <a:cubicBezTo>
                      <a:pt x="102" y="176"/>
                      <a:pt x="102" y="176"/>
                      <a:pt x="102" y="176"/>
                    </a:cubicBezTo>
                    <a:cubicBezTo>
                      <a:pt x="102" y="176"/>
                      <a:pt x="102" y="176"/>
                      <a:pt x="102" y="177"/>
                    </a:cubicBezTo>
                    <a:cubicBezTo>
                      <a:pt x="102" y="176"/>
                      <a:pt x="102" y="176"/>
                      <a:pt x="102" y="176"/>
                    </a:cubicBezTo>
                    <a:cubicBezTo>
                      <a:pt x="102" y="176"/>
                      <a:pt x="102" y="176"/>
                      <a:pt x="102" y="176"/>
                    </a:cubicBezTo>
                    <a:close/>
                    <a:moveTo>
                      <a:pt x="101" y="175"/>
                    </a:moveTo>
                    <a:cubicBezTo>
                      <a:pt x="101" y="175"/>
                      <a:pt x="101" y="175"/>
                      <a:pt x="101" y="175"/>
                    </a:cubicBezTo>
                    <a:cubicBezTo>
                      <a:pt x="101" y="175"/>
                      <a:pt x="101" y="175"/>
                      <a:pt x="101" y="175"/>
                    </a:cubicBezTo>
                    <a:cubicBezTo>
                      <a:pt x="101" y="175"/>
                      <a:pt x="101" y="175"/>
                      <a:pt x="101" y="175"/>
                    </a:cubicBezTo>
                    <a:cubicBezTo>
                      <a:pt x="101" y="175"/>
                      <a:pt x="101" y="175"/>
                      <a:pt x="101" y="175"/>
                    </a:cubicBezTo>
                    <a:close/>
                    <a:moveTo>
                      <a:pt x="106" y="259"/>
                    </a:moveTo>
                    <a:cubicBezTo>
                      <a:pt x="106" y="259"/>
                      <a:pt x="106" y="260"/>
                      <a:pt x="106" y="260"/>
                    </a:cubicBezTo>
                    <a:cubicBezTo>
                      <a:pt x="107" y="261"/>
                      <a:pt x="107" y="262"/>
                      <a:pt x="106" y="262"/>
                    </a:cubicBezTo>
                    <a:cubicBezTo>
                      <a:pt x="106" y="263"/>
                      <a:pt x="106" y="264"/>
                      <a:pt x="106" y="264"/>
                    </a:cubicBezTo>
                    <a:cubicBezTo>
                      <a:pt x="106" y="265"/>
                      <a:pt x="107" y="265"/>
                      <a:pt x="107" y="266"/>
                    </a:cubicBezTo>
                    <a:cubicBezTo>
                      <a:pt x="107" y="266"/>
                      <a:pt x="107" y="266"/>
                      <a:pt x="107" y="266"/>
                    </a:cubicBezTo>
                    <a:cubicBezTo>
                      <a:pt x="106" y="266"/>
                      <a:pt x="106" y="266"/>
                      <a:pt x="106" y="266"/>
                    </a:cubicBezTo>
                    <a:cubicBezTo>
                      <a:pt x="106" y="265"/>
                      <a:pt x="105" y="264"/>
                      <a:pt x="105" y="263"/>
                    </a:cubicBezTo>
                    <a:cubicBezTo>
                      <a:pt x="105" y="263"/>
                      <a:pt x="105" y="262"/>
                      <a:pt x="105" y="262"/>
                    </a:cubicBezTo>
                    <a:cubicBezTo>
                      <a:pt x="106" y="261"/>
                      <a:pt x="106" y="260"/>
                      <a:pt x="105" y="260"/>
                    </a:cubicBezTo>
                    <a:cubicBezTo>
                      <a:pt x="105" y="259"/>
                      <a:pt x="105" y="259"/>
                      <a:pt x="105" y="258"/>
                    </a:cubicBezTo>
                    <a:cubicBezTo>
                      <a:pt x="105" y="258"/>
                      <a:pt x="105" y="258"/>
                      <a:pt x="105" y="258"/>
                    </a:cubicBezTo>
                    <a:cubicBezTo>
                      <a:pt x="106" y="258"/>
                      <a:pt x="106" y="258"/>
                      <a:pt x="106" y="258"/>
                    </a:cubicBezTo>
                    <a:cubicBezTo>
                      <a:pt x="106" y="258"/>
                      <a:pt x="106" y="259"/>
                      <a:pt x="106" y="259"/>
                    </a:cubicBezTo>
                    <a:close/>
                    <a:moveTo>
                      <a:pt x="104" y="234"/>
                    </a:moveTo>
                    <a:cubicBezTo>
                      <a:pt x="104" y="234"/>
                      <a:pt x="104" y="234"/>
                      <a:pt x="104" y="234"/>
                    </a:cubicBezTo>
                    <a:cubicBezTo>
                      <a:pt x="104" y="234"/>
                      <a:pt x="104" y="234"/>
                      <a:pt x="104" y="234"/>
                    </a:cubicBezTo>
                    <a:close/>
                    <a:moveTo>
                      <a:pt x="104" y="237"/>
                    </a:moveTo>
                    <a:cubicBezTo>
                      <a:pt x="105" y="237"/>
                      <a:pt x="105" y="237"/>
                      <a:pt x="106" y="237"/>
                    </a:cubicBezTo>
                    <a:cubicBezTo>
                      <a:pt x="106" y="238"/>
                      <a:pt x="106" y="238"/>
                      <a:pt x="106" y="238"/>
                    </a:cubicBezTo>
                    <a:cubicBezTo>
                      <a:pt x="105" y="239"/>
                      <a:pt x="105" y="240"/>
                      <a:pt x="104" y="240"/>
                    </a:cubicBezTo>
                    <a:cubicBezTo>
                      <a:pt x="104" y="241"/>
                      <a:pt x="104" y="241"/>
                      <a:pt x="104" y="241"/>
                    </a:cubicBezTo>
                    <a:cubicBezTo>
                      <a:pt x="104" y="241"/>
                      <a:pt x="104" y="242"/>
                      <a:pt x="104" y="242"/>
                    </a:cubicBezTo>
                    <a:cubicBezTo>
                      <a:pt x="104" y="242"/>
                      <a:pt x="103" y="242"/>
                      <a:pt x="103" y="242"/>
                    </a:cubicBezTo>
                    <a:cubicBezTo>
                      <a:pt x="103" y="242"/>
                      <a:pt x="103" y="242"/>
                      <a:pt x="103" y="242"/>
                    </a:cubicBezTo>
                    <a:cubicBezTo>
                      <a:pt x="102" y="242"/>
                      <a:pt x="102" y="242"/>
                      <a:pt x="102" y="242"/>
                    </a:cubicBezTo>
                    <a:cubicBezTo>
                      <a:pt x="102" y="242"/>
                      <a:pt x="101" y="242"/>
                      <a:pt x="101" y="242"/>
                    </a:cubicBezTo>
                    <a:cubicBezTo>
                      <a:pt x="101" y="242"/>
                      <a:pt x="101" y="242"/>
                      <a:pt x="101" y="242"/>
                    </a:cubicBezTo>
                    <a:cubicBezTo>
                      <a:pt x="101" y="242"/>
                      <a:pt x="101" y="241"/>
                      <a:pt x="101" y="241"/>
                    </a:cubicBezTo>
                    <a:cubicBezTo>
                      <a:pt x="101" y="240"/>
                      <a:pt x="101" y="239"/>
                      <a:pt x="101" y="238"/>
                    </a:cubicBezTo>
                    <a:cubicBezTo>
                      <a:pt x="101" y="238"/>
                      <a:pt x="101" y="238"/>
                      <a:pt x="101" y="238"/>
                    </a:cubicBezTo>
                    <a:cubicBezTo>
                      <a:pt x="101" y="237"/>
                      <a:pt x="102" y="237"/>
                      <a:pt x="102" y="237"/>
                    </a:cubicBezTo>
                    <a:cubicBezTo>
                      <a:pt x="103" y="237"/>
                      <a:pt x="103" y="237"/>
                      <a:pt x="104" y="237"/>
                    </a:cubicBezTo>
                    <a:close/>
                    <a:moveTo>
                      <a:pt x="102" y="97"/>
                    </a:moveTo>
                    <a:cubicBezTo>
                      <a:pt x="102" y="97"/>
                      <a:pt x="103" y="97"/>
                      <a:pt x="103" y="97"/>
                    </a:cubicBezTo>
                    <a:cubicBezTo>
                      <a:pt x="103" y="97"/>
                      <a:pt x="103" y="97"/>
                      <a:pt x="103" y="97"/>
                    </a:cubicBezTo>
                    <a:cubicBezTo>
                      <a:pt x="103" y="97"/>
                      <a:pt x="103" y="97"/>
                      <a:pt x="103" y="97"/>
                    </a:cubicBezTo>
                    <a:cubicBezTo>
                      <a:pt x="103" y="97"/>
                      <a:pt x="103" y="98"/>
                      <a:pt x="104" y="98"/>
                    </a:cubicBezTo>
                    <a:cubicBezTo>
                      <a:pt x="104" y="98"/>
                      <a:pt x="104" y="99"/>
                      <a:pt x="104" y="99"/>
                    </a:cubicBezTo>
                    <a:cubicBezTo>
                      <a:pt x="103" y="99"/>
                      <a:pt x="103" y="99"/>
                      <a:pt x="103" y="99"/>
                    </a:cubicBezTo>
                    <a:cubicBezTo>
                      <a:pt x="102" y="98"/>
                      <a:pt x="102" y="98"/>
                      <a:pt x="103" y="98"/>
                    </a:cubicBezTo>
                    <a:cubicBezTo>
                      <a:pt x="103" y="98"/>
                      <a:pt x="103" y="98"/>
                      <a:pt x="103" y="98"/>
                    </a:cubicBezTo>
                    <a:cubicBezTo>
                      <a:pt x="103" y="97"/>
                      <a:pt x="103" y="97"/>
                      <a:pt x="103" y="97"/>
                    </a:cubicBezTo>
                    <a:cubicBezTo>
                      <a:pt x="103" y="97"/>
                      <a:pt x="103" y="97"/>
                      <a:pt x="103" y="97"/>
                    </a:cubicBezTo>
                    <a:cubicBezTo>
                      <a:pt x="103" y="97"/>
                      <a:pt x="103" y="97"/>
                      <a:pt x="103" y="97"/>
                    </a:cubicBezTo>
                    <a:cubicBezTo>
                      <a:pt x="102" y="97"/>
                      <a:pt x="102" y="97"/>
                      <a:pt x="102" y="97"/>
                    </a:cubicBezTo>
                    <a:cubicBezTo>
                      <a:pt x="102" y="97"/>
                      <a:pt x="102" y="97"/>
                      <a:pt x="102" y="97"/>
                    </a:cubicBezTo>
                    <a:close/>
                    <a:moveTo>
                      <a:pt x="101" y="92"/>
                    </a:moveTo>
                    <a:cubicBezTo>
                      <a:pt x="101" y="92"/>
                      <a:pt x="101" y="92"/>
                      <a:pt x="101" y="93"/>
                    </a:cubicBezTo>
                    <a:cubicBezTo>
                      <a:pt x="101" y="93"/>
                      <a:pt x="101" y="93"/>
                      <a:pt x="101" y="93"/>
                    </a:cubicBezTo>
                    <a:cubicBezTo>
                      <a:pt x="101" y="93"/>
                      <a:pt x="101" y="93"/>
                      <a:pt x="101" y="93"/>
                    </a:cubicBezTo>
                    <a:cubicBezTo>
                      <a:pt x="101" y="93"/>
                      <a:pt x="101" y="93"/>
                      <a:pt x="101" y="92"/>
                    </a:cubicBezTo>
                    <a:close/>
                    <a:moveTo>
                      <a:pt x="101" y="129"/>
                    </a:moveTo>
                    <a:cubicBezTo>
                      <a:pt x="101" y="129"/>
                      <a:pt x="101" y="129"/>
                      <a:pt x="101" y="129"/>
                    </a:cubicBezTo>
                    <a:cubicBezTo>
                      <a:pt x="101" y="129"/>
                      <a:pt x="101" y="129"/>
                      <a:pt x="101" y="129"/>
                    </a:cubicBezTo>
                    <a:cubicBezTo>
                      <a:pt x="101" y="129"/>
                      <a:pt x="101" y="129"/>
                      <a:pt x="101" y="129"/>
                    </a:cubicBezTo>
                    <a:cubicBezTo>
                      <a:pt x="101" y="129"/>
                      <a:pt x="101" y="129"/>
                      <a:pt x="101" y="129"/>
                    </a:cubicBezTo>
                    <a:close/>
                    <a:moveTo>
                      <a:pt x="95" y="86"/>
                    </a:moveTo>
                    <a:cubicBezTo>
                      <a:pt x="96" y="86"/>
                      <a:pt x="96" y="86"/>
                      <a:pt x="96" y="86"/>
                    </a:cubicBezTo>
                    <a:cubicBezTo>
                      <a:pt x="96" y="86"/>
                      <a:pt x="96" y="86"/>
                      <a:pt x="96" y="86"/>
                    </a:cubicBezTo>
                    <a:cubicBezTo>
                      <a:pt x="96" y="86"/>
                      <a:pt x="96" y="86"/>
                      <a:pt x="96" y="86"/>
                    </a:cubicBezTo>
                    <a:cubicBezTo>
                      <a:pt x="97" y="87"/>
                      <a:pt x="97" y="88"/>
                      <a:pt x="98" y="88"/>
                    </a:cubicBezTo>
                    <a:cubicBezTo>
                      <a:pt x="98" y="89"/>
                      <a:pt x="98" y="89"/>
                      <a:pt x="98" y="89"/>
                    </a:cubicBezTo>
                    <a:cubicBezTo>
                      <a:pt x="98" y="90"/>
                      <a:pt x="98" y="90"/>
                      <a:pt x="98" y="90"/>
                    </a:cubicBezTo>
                    <a:cubicBezTo>
                      <a:pt x="98" y="90"/>
                      <a:pt x="97" y="90"/>
                      <a:pt x="97" y="90"/>
                    </a:cubicBezTo>
                    <a:cubicBezTo>
                      <a:pt x="97" y="90"/>
                      <a:pt x="97" y="90"/>
                      <a:pt x="97" y="90"/>
                    </a:cubicBezTo>
                    <a:cubicBezTo>
                      <a:pt x="97" y="89"/>
                      <a:pt x="97" y="89"/>
                      <a:pt x="96" y="88"/>
                    </a:cubicBezTo>
                    <a:cubicBezTo>
                      <a:pt x="95" y="88"/>
                      <a:pt x="95" y="88"/>
                      <a:pt x="95" y="87"/>
                    </a:cubicBezTo>
                    <a:cubicBezTo>
                      <a:pt x="95" y="87"/>
                      <a:pt x="95" y="86"/>
                      <a:pt x="95" y="86"/>
                    </a:cubicBezTo>
                    <a:close/>
                    <a:moveTo>
                      <a:pt x="97" y="125"/>
                    </a:moveTo>
                    <a:cubicBezTo>
                      <a:pt x="97" y="125"/>
                      <a:pt x="97" y="125"/>
                      <a:pt x="96" y="125"/>
                    </a:cubicBezTo>
                    <a:cubicBezTo>
                      <a:pt x="96" y="125"/>
                      <a:pt x="96" y="125"/>
                      <a:pt x="96" y="125"/>
                    </a:cubicBezTo>
                    <a:cubicBezTo>
                      <a:pt x="96" y="125"/>
                      <a:pt x="97" y="125"/>
                      <a:pt x="97" y="125"/>
                    </a:cubicBezTo>
                    <a:cubicBezTo>
                      <a:pt x="97" y="125"/>
                      <a:pt x="97" y="125"/>
                      <a:pt x="97" y="125"/>
                    </a:cubicBezTo>
                    <a:close/>
                    <a:moveTo>
                      <a:pt x="94" y="81"/>
                    </a:moveTo>
                    <a:cubicBezTo>
                      <a:pt x="94" y="81"/>
                      <a:pt x="94" y="81"/>
                      <a:pt x="94" y="81"/>
                    </a:cubicBezTo>
                    <a:cubicBezTo>
                      <a:pt x="94" y="81"/>
                      <a:pt x="94" y="81"/>
                      <a:pt x="94" y="82"/>
                    </a:cubicBezTo>
                    <a:cubicBezTo>
                      <a:pt x="94" y="82"/>
                      <a:pt x="94" y="82"/>
                      <a:pt x="94" y="82"/>
                    </a:cubicBezTo>
                    <a:cubicBezTo>
                      <a:pt x="94" y="82"/>
                      <a:pt x="94" y="81"/>
                      <a:pt x="94" y="81"/>
                    </a:cubicBezTo>
                    <a:cubicBezTo>
                      <a:pt x="94" y="81"/>
                      <a:pt x="94" y="81"/>
                      <a:pt x="94" y="81"/>
                    </a:cubicBezTo>
                    <a:close/>
                    <a:moveTo>
                      <a:pt x="89" y="67"/>
                    </a:moveTo>
                    <a:cubicBezTo>
                      <a:pt x="89" y="67"/>
                      <a:pt x="89" y="67"/>
                      <a:pt x="89" y="67"/>
                    </a:cubicBezTo>
                    <a:cubicBezTo>
                      <a:pt x="89" y="67"/>
                      <a:pt x="89" y="67"/>
                      <a:pt x="89" y="67"/>
                    </a:cubicBezTo>
                    <a:cubicBezTo>
                      <a:pt x="89" y="67"/>
                      <a:pt x="89" y="67"/>
                      <a:pt x="88" y="67"/>
                    </a:cubicBezTo>
                    <a:cubicBezTo>
                      <a:pt x="88" y="67"/>
                      <a:pt x="89" y="67"/>
                      <a:pt x="89" y="67"/>
                    </a:cubicBezTo>
                    <a:close/>
                    <a:moveTo>
                      <a:pt x="88" y="74"/>
                    </a:moveTo>
                    <a:cubicBezTo>
                      <a:pt x="88" y="74"/>
                      <a:pt x="88" y="74"/>
                      <a:pt x="88" y="74"/>
                    </a:cubicBezTo>
                    <a:cubicBezTo>
                      <a:pt x="88" y="74"/>
                      <a:pt x="88" y="74"/>
                      <a:pt x="88" y="74"/>
                    </a:cubicBezTo>
                    <a:cubicBezTo>
                      <a:pt x="88" y="74"/>
                      <a:pt x="88" y="74"/>
                      <a:pt x="88" y="74"/>
                    </a:cubicBezTo>
                    <a:cubicBezTo>
                      <a:pt x="88" y="74"/>
                      <a:pt x="88" y="74"/>
                      <a:pt x="88" y="74"/>
                    </a:cubicBezTo>
                    <a:cubicBezTo>
                      <a:pt x="88" y="74"/>
                      <a:pt x="88" y="74"/>
                      <a:pt x="88" y="74"/>
                    </a:cubicBezTo>
                    <a:close/>
                    <a:moveTo>
                      <a:pt x="88" y="90"/>
                    </a:moveTo>
                    <a:cubicBezTo>
                      <a:pt x="88" y="90"/>
                      <a:pt x="88" y="90"/>
                      <a:pt x="88" y="90"/>
                    </a:cubicBezTo>
                    <a:cubicBezTo>
                      <a:pt x="88" y="89"/>
                      <a:pt x="88" y="89"/>
                      <a:pt x="89" y="88"/>
                    </a:cubicBezTo>
                    <a:cubicBezTo>
                      <a:pt x="89" y="88"/>
                      <a:pt x="89" y="88"/>
                      <a:pt x="89" y="88"/>
                    </a:cubicBezTo>
                    <a:cubicBezTo>
                      <a:pt x="89" y="88"/>
                      <a:pt x="89" y="88"/>
                      <a:pt x="89" y="89"/>
                    </a:cubicBezTo>
                    <a:cubicBezTo>
                      <a:pt x="90" y="89"/>
                      <a:pt x="90" y="89"/>
                      <a:pt x="91" y="90"/>
                    </a:cubicBezTo>
                    <a:cubicBezTo>
                      <a:pt x="91" y="90"/>
                      <a:pt x="91" y="90"/>
                      <a:pt x="91" y="90"/>
                    </a:cubicBezTo>
                    <a:cubicBezTo>
                      <a:pt x="92" y="91"/>
                      <a:pt x="92" y="92"/>
                      <a:pt x="91" y="93"/>
                    </a:cubicBezTo>
                    <a:cubicBezTo>
                      <a:pt x="91" y="93"/>
                      <a:pt x="91" y="93"/>
                      <a:pt x="91" y="93"/>
                    </a:cubicBezTo>
                    <a:cubicBezTo>
                      <a:pt x="90" y="93"/>
                      <a:pt x="90" y="93"/>
                      <a:pt x="90" y="93"/>
                    </a:cubicBezTo>
                    <a:cubicBezTo>
                      <a:pt x="89" y="92"/>
                      <a:pt x="88" y="91"/>
                      <a:pt x="88" y="90"/>
                    </a:cubicBezTo>
                    <a:close/>
                    <a:moveTo>
                      <a:pt x="91" y="148"/>
                    </a:moveTo>
                    <a:cubicBezTo>
                      <a:pt x="91" y="148"/>
                      <a:pt x="91" y="148"/>
                      <a:pt x="90" y="148"/>
                    </a:cubicBezTo>
                    <a:cubicBezTo>
                      <a:pt x="90" y="148"/>
                      <a:pt x="90" y="148"/>
                      <a:pt x="90" y="148"/>
                    </a:cubicBezTo>
                    <a:cubicBezTo>
                      <a:pt x="90" y="148"/>
                      <a:pt x="90" y="148"/>
                      <a:pt x="90" y="148"/>
                    </a:cubicBezTo>
                    <a:cubicBezTo>
                      <a:pt x="89" y="148"/>
                      <a:pt x="89" y="148"/>
                      <a:pt x="89" y="148"/>
                    </a:cubicBezTo>
                    <a:cubicBezTo>
                      <a:pt x="88" y="148"/>
                      <a:pt x="88" y="148"/>
                      <a:pt x="88" y="148"/>
                    </a:cubicBezTo>
                    <a:cubicBezTo>
                      <a:pt x="88" y="148"/>
                      <a:pt x="88" y="147"/>
                      <a:pt x="89" y="147"/>
                    </a:cubicBezTo>
                    <a:cubicBezTo>
                      <a:pt x="89" y="147"/>
                      <a:pt x="90" y="147"/>
                      <a:pt x="91" y="147"/>
                    </a:cubicBezTo>
                    <a:cubicBezTo>
                      <a:pt x="91" y="147"/>
                      <a:pt x="91" y="147"/>
                      <a:pt x="91" y="148"/>
                    </a:cubicBezTo>
                    <a:close/>
                    <a:moveTo>
                      <a:pt x="115" y="145"/>
                    </a:moveTo>
                    <a:cubicBezTo>
                      <a:pt x="115" y="146"/>
                      <a:pt x="114" y="146"/>
                      <a:pt x="114" y="146"/>
                    </a:cubicBezTo>
                    <a:cubicBezTo>
                      <a:pt x="114" y="146"/>
                      <a:pt x="113" y="146"/>
                      <a:pt x="112" y="146"/>
                    </a:cubicBezTo>
                    <a:cubicBezTo>
                      <a:pt x="112" y="146"/>
                      <a:pt x="111" y="146"/>
                      <a:pt x="110" y="146"/>
                    </a:cubicBezTo>
                    <a:cubicBezTo>
                      <a:pt x="110" y="146"/>
                      <a:pt x="109" y="146"/>
                      <a:pt x="109" y="146"/>
                    </a:cubicBezTo>
                    <a:cubicBezTo>
                      <a:pt x="108" y="146"/>
                      <a:pt x="107" y="146"/>
                      <a:pt x="106" y="145"/>
                    </a:cubicBezTo>
                    <a:cubicBezTo>
                      <a:pt x="106" y="145"/>
                      <a:pt x="106" y="145"/>
                      <a:pt x="105" y="145"/>
                    </a:cubicBezTo>
                    <a:cubicBezTo>
                      <a:pt x="105" y="145"/>
                      <a:pt x="105" y="145"/>
                      <a:pt x="105" y="145"/>
                    </a:cubicBezTo>
                    <a:cubicBezTo>
                      <a:pt x="104" y="145"/>
                      <a:pt x="103" y="144"/>
                      <a:pt x="102" y="144"/>
                    </a:cubicBezTo>
                    <a:cubicBezTo>
                      <a:pt x="101" y="144"/>
                      <a:pt x="99" y="144"/>
                      <a:pt x="98" y="145"/>
                    </a:cubicBezTo>
                    <a:cubicBezTo>
                      <a:pt x="97" y="145"/>
                      <a:pt x="96" y="145"/>
                      <a:pt x="96" y="146"/>
                    </a:cubicBezTo>
                    <a:cubicBezTo>
                      <a:pt x="96" y="146"/>
                      <a:pt x="95" y="146"/>
                      <a:pt x="95" y="146"/>
                    </a:cubicBezTo>
                    <a:cubicBezTo>
                      <a:pt x="94" y="146"/>
                      <a:pt x="93" y="146"/>
                      <a:pt x="92" y="146"/>
                    </a:cubicBezTo>
                    <a:cubicBezTo>
                      <a:pt x="91" y="146"/>
                      <a:pt x="90" y="145"/>
                      <a:pt x="89" y="144"/>
                    </a:cubicBezTo>
                    <a:cubicBezTo>
                      <a:pt x="89" y="144"/>
                      <a:pt x="89" y="144"/>
                      <a:pt x="89" y="143"/>
                    </a:cubicBezTo>
                    <a:cubicBezTo>
                      <a:pt x="89" y="143"/>
                      <a:pt x="89" y="143"/>
                      <a:pt x="89" y="142"/>
                    </a:cubicBezTo>
                    <a:cubicBezTo>
                      <a:pt x="89" y="142"/>
                      <a:pt x="89" y="141"/>
                      <a:pt x="89" y="141"/>
                    </a:cubicBezTo>
                    <a:cubicBezTo>
                      <a:pt x="90" y="140"/>
                      <a:pt x="90" y="140"/>
                      <a:pt x="90" y="139"/>
                    </a:cubicBezTo>
                    <a:cubicBezTo>
                      <a:pt x="90" y="139"/>
                      <a:pt x="90" y="138"/>
                      <a:pt x="90" y="138"/>
                    </a:cubicBezTo>
                    <a:cubicBezTo>
                      <a:pt x="90" y="138"/>
                      <a:pt x="91" y="137"/>
                      <a:pt x="91" y="137"/>
                    </a:cubicBezTo>
                    <a:cubicBezTo>
                      <a:pt x="91" y="137"/>
                      <a:pt x="92" y="136"/>
                      <a:pt x="92" y="136"/>
                    </a:cubicBezTo>
                    <a:cubicBezTo>
                      <a:pt x="92" y="136"/>
                      <a:pt x="92" y="135"/>
                      <a:pt x="92" y="135"/>
                    </a:cubicBezTo>
                    <a:cubicBezTo>
                      <a:pt x="93" y="134"/>
                      <a:pt x="93" y="133"/>
                      <a:pt x="94" y="133"/>
                    </a:cubicBezTo>
                    <a:cubicBezTo>
                      <a:pt x="94" y="132"/>
                      <a:pt x="95" y="132"/>
                      <a:pt x="95" y="132"/>
                    </a:cubicBezTo>
                    <a:cubicBezTo>
                      <a:pt x="95" y="133"/>
                      <a:pt x="95" y="133"/>
                      <a:pt x="95" y="133"/>
                    </a:cubicBezTo>
                    <a:cubicBezTo>
                      <a:pt x="96" y="133"/>
                      <a:pt x="97" y="134"/>
                      <a:pt x="98" y="134"/>
                    </a:cubicBezTo>
                    <a:cubicBezTo>
                      <a:pt x="98" y="134"/>
                      <a:pt x="98" y="134"/>
                      <a:pt x="98" y="134"/>
                    </a:cubicBezTo>
                    <a:cubicBezTo>
                      <a:pt x="98" y="134"/>
                      <a:pt x="98" y="135"/>
                      <a:pt x="98" y="135"/>
                    </a:cubicBezTo>
                    <a:cubicBezTo>
                      <a:pt x="97" y="135"/>
                      <a:pt x="98" y="135"/>
                      <a:pt x="98" y="136"/>
                    </a:cubicBezTo>
                    <a:cubicBezTo>
                      <a:pt x="98" y="136"/>
                      <a:pt x="98" y="136"/>
                      <a:pt x="98" y="136"/>
                    </a:cubicBezTo>
                    <a:cubicBezTo>
                      <a:pt x="99" y="136"/>
                      <a:pt x="99" y="136"/>
                      <a:pt x="99" y="137"/>
                    </a:cubicBezTo>
                    <a:cubicBezTo>
                      <a:pt x="99" y="138"/>
                      <a:pt x="100" y="138"/>
                      <a:pt x="100" y="138"/>
                    </a:cubicBezTo>
                    <a:cubicBezTo>
                      <a:pt x="101" y="137"/>
                      <a:pt x="101" y="137"/>
                      <a:pt x="101" y="137"/>
                    </a:cubicBezTo>
                    <a:cubicBezTo>
                      <a:pt x="101" y="137"/>
                      <a:pt x="102" y="137"/>
                      <a:pt x="102" y="137"/>
                    </a:cubicBezTo>
                    <a:cubicBezTo>
                      <a:pt x="103" y="136"/>
                      <a:pt x="104" y="136"/>
                      <a:pt x="104" y="136"/>
                    </a:cubicBezTo>
                    <a:cubicBezTo>
                      <a:pt x="104" y="136"/>
                      <a:pt x="105" y="136"/>
                      <a:pt x="105" y="136"/>
                    </a:cubicBezTo>
                    <a:cubicBezTo>
                      <a:pt x="105" y="136"/>
                      <a:pt x="105" y="135"/>
                      <a:pt x="105" y="135"/>
                    </a:cubicBezTo>
                    <a:cubicBezTo>
                      <a:pt x="105" y="135"/>
                      <a:pt x="105" y="135"/>
                      <a:pt x="104" y="135"/>
                    </a:cubicBezTo>
                    <a:cubicBezTo>
                      <a:pt x="104" y="135"/>
                      <a:pt x="104" y="135"/>
                      <a:pt x="104" y="135"/>
                    </a:cubicBezTo>
                    <a:cubicBezTo>
                      <a:pt x="102" y="135"/>
                      <a:pt x="102" y="135"/>
                      <a:pt x="101" y="134"/>
                    </a:cubicBezTo>
                    <a:cubicBezTo>
                      <a:pt x="101" y="134"/>
                      <a:pt x="101" y="134"/>
                      <a:pt x="101" y="134"/>
                    </a:cubicBezTo>
                    <a:cubicBezTo>
                      <a:pt x="101" y="133"/>
                      <a:pt x="101" y="133"/>
                      <a:pt x="101" y="133"/>
                    </a:cubicBezTo>
                    <a:cubicBezTo>
                      <a:pt x="101" y="134"/>
                      <a:pt x="101" y="134"/>
                      <a:pt x="101" y="134"/>
                    </a:cubicBezTo>
                    <a:cubicBezTo>
                      <a:pt x="101" y="134"/>
                      <a:pt x="101" y="134"/>
                      <a:pt x="101" y="134"/>
                    </a:cubicBezTo>
                    <a:cubicBezTo>
                      <a:pt x="102" y="133"/>
                      <a:pt x="103" y="132"/>
                      <a:pt x="104" y="132"/>
                    </a:cubicBezTo>
                    <a:cubicBezTo>
                      <a:pt x="104" y="132"/>
                      <a:pt x="105" y="132"/>
                      <a:pt x="105" y="131"/>
                    </a:cubicBezTo>
                    <a:cubicBezTo>
                      <a:pt x="106" y="131"/>
                      <a:pt x="107" y="130"/>
                      <a:pt x="108" y="131"/>
                    </a:cubicBezTo>
                    <a:cubicBezTo>
                      <a:pt x="108" y="131"/>
                      <a:pt x="108" y="131"/>
                      <a:pt x="109" y="131"/>
                    </a:cubicBezTo>
                    <a:cubicBezTo>
                      <a:pt x="109" y="131"/>
                      <a:pt x="109" y="131"/>
                      <a:pt x="109" y="131"/>
                    </a:cubicBezTo>
                    <a:cubicBezTo>
                      <a:pt x="109" y="130"/>
                      <a:pt x="109" y="130"/>
                      <a:pt x="109" y="130"/>
                    </a:cubicBezTo>
                    <a:cubicBezTo>
                      <a:pt x="109" y="131"/>
                      <a:pt x="109" y="131"/>
                      <a:pt x="109" y="131"/>
                    </a:cubicBezTo>
                    <a:cubicBezTo>
                      <a:pt x="109" y="131"/>
                      <a:pt x="109" y="131"/>
                      <a:pt x="109" y="131"/>
                    </a:cubicBezTo>
                    <a:cubicBezTo>
                      <a:pt x="108" y="131"/>
                      <a:pt x="108" y="131"/>
                      <a:pt x="107" y="132"/>
                    </a:cubicBezTo>
                    <a:cubicBezTo>
                      <a:pt x="107" y="132"/>
                      <a:pt x="107" y="132"/>
                      <a:pt x="107" y="133"/>
                    </a:cubicBezTo>
                    <a:cubicBezTo>
                      <a:pt x="107" y="133"/>
                      <a:pt x="107" y="133"/>
                      <a:pt x="107" y="133"/>
                    </a:cubicBezTo>
                    <a:cubicBezTo>
                      <a:pt x="107" y="134"/>
                      <a:pt x="107" y="135"/>
                      <a:pt x="106" y="135"/>
                    </a:cubicBezTo>
                    <a:cubicBezTo>
                      <a:pt x="106" y="135"/>
                      <a:pt x="106" y="136"/>
                      <a:pt x="106" y="136"/>
                    </a:cubicBezTo>
                    <a:cubicBezTo>
                      <a:pt x="106" y="136"/>
                      <a:pt x="107" y="137"/>
                      <a:pt x="108" y="137"/>
                    </a:cubicBezTo>
                    <a:cubicBezTo>
                      <a:pt x="109" y="138"/>
                      <a:pt x="110" y="138"/>
                      <a:pt x="110" y="139"/>
                    </a:cubicBezTo>
                    <a:cubicBezTo>
                      <a:pt x="111" y="140"/>
                      <a:pt x="112" y="140"/>
                      <a:pt x="114" y="141"/>
                    </a:cubicBezTo>
                    <a:cubicBezTo>
                      <a:pt x="115" y="142"/>
                      <a:pt x="115" y="143"/>
                      <a:pt x="116" y="144"/>
                    </a:cubicBezTo>
                    <a:cubicBezTo>
                      <a:pt x="116" y="145"/>
                      <a:pt x="115" y="145"/>
                      <a:pt x="115" y="145"/>
                    </a:cubicBezTo>
                    <a:close/>
                    <a:moveTo>
                      <a:pt x="125" y="107"/>
                    </a:moveTo>
                    <a:cubicBezTo>
                      <a:pt x="125" y="106"/>
                      <a:pt x="125" y="106"/>
                      <a:pt x="125" y="106"/>
                    </a:cubicBezTo>
                    <a:cubicBezTo>
                      <a:pt x="125" y="107"/>
                      <a:pt x="125" y="107"/>
                      <a:pt x="125" y="107"/>
                    </a:cubicBezTo>
                    <a:close/>
                    <a:moveTo>
                      <a:pt x="142" y="156"/>
                    </a:moveTo>
                    <a:cubicBezTo>
                      <a:pt x="141" y="156"/>
                      <a:pt x="140" y="156"/>
                      <a:pt x="138" y="156"/>
                    </a:cubicBezTo>
                    <a:cubicBezTo>
                      <a:pt x="138" y="157"/>
                      <a:pt x="138" y="157"/>
                      <a:pt x="138" y="157"/>
                    </a:cubicBezTo>
                    <a:cubicBezTo>
                      <a:pt x="137" y="156"/>
                      <a:pt x="135" y="156"/>
                      <a:pt x="135" y="155"/>
                    </a:cubicBezTo>
                    <a:cubicBezTo>
                      <a:pt x="134" y="155"/>
                      <a:pt x="134" y="155"/>
                      <a:pt x="133" y="155"/>
                    </a:cubicBezTo>
                    <a:cubicBezTo>
                      <a:pt x="133" y="155"/>
                      <a:pt x="133" y="155"/>
                      <a:pt x="132" y="155"/>
                    </a:cubicBezTo>
                    <a:cubicBezTo>
                      <a:pt x="132" y="155"/>
                      <a:pt x="132" y="154"/>
                      <a:pt x="132" y="154"/>
                    </a:cubicBezTo>
                    <a:cubicBezTo>
                      <a:pt x="131" y="153"/>
                      <a:pt x="131" y="152"/>
                      <a:pt x="131" y="151"/>
                    </a:cubicBezTo>
                    <a:cubicBezTo>
                      <a:pt x="132" y="150"/>
                      <a:pt x="132" y="150"/>
                      <a:pt x="132" y="149"/>
                    </a:cubicBezTo>
                    <a:cubicBezTo>
                      <a:pt x="132" y="148"/>
                      <a:pt x="132" y="148"/>
                      <a:pt x="133" y="147"/>
                    </a:cubicBezTo>
                    <a:cubicBezTo>
                      <a:pt x="133" y="147"/>
                      <a:pt x="133" y="147"/>
                      <a:pt x="133" y="147"/>
                    </a:cubicBezTo>
                    <a:cubicBezTo>
                      <a:pt x="133" y="147"/>
                      <a:pt x="133" y="147"/>
                      <a:pt x="133" y="147"/>
                    </a:cubicBezTo>
                    <a:cubicBezTo>
                      <a:pt x="132" y="146"/>
                      <a:pt x="131" y="146"/>
                      <a:pt x="131" y="145"/>
                    </a:cubicBezTo>
                    <a:cubicBezTo>
                      <a:pt x="131" y="144"/>
                      <a:pt x="130" y="144"/>
                      <a:pt x="129" y="143"/>
                    </a:cubicBezTo>
                    <a:cubicBezTo>
                      <a:pt x="128" y="142"/>
                      <a:pt x="127" y="141"/>
                      <a:pt x="127" y="140"/>
                    </a:cubicBezTo>
                    <a:cubicBezTo>
                      <a:pt x="127" y="139"/>
                      <a:pt x="126" y="138"/>
                      <a:pt x="126" y="137"/>
                    </a:cubicBezTo>
                    <a:cubicBezTo>
                      <a:pt x="125" y="137"/>
                      <a:pt x="125" y="136"/>
                      <a:pt x="125" y="136"/>
                    </a:cubicBezTo>
                    <a:cubicBezTo>
                      <a:pt x="125" y="135"/>
                      <a:pt x="125" y="135"/>
                      <a:pt x="126" y="135"/>
                    </a:cubicBezTo>
                    <a:cubicBezTo>
                      <a:pt x="126" y="134"/>
                      <a:pt x="126" y="134"/>
                      <a:pt x="127" y="134"/>
                    </a:cubicBezTo>
                    <a:cubicBezTo>
                      <a:pt x="127" y="133"/>
                      <a:pt x="128" y="133"/>
                      <a:pt x="129" y="132"/>
                    </a:cubicBezTo>
                    <a:cubicBezTo>
                      <a:pt x="129" y="132"/>
                      <a:pt x="129" y="132"/>
                      <a:pt x="129" y="132"/>
                    </a:cubicBezTo>
                    <a:cubicBezTo>
                      <a:pt x="130" y="131"/>
                      <a:pt x="131" y="130"/>
                      <a:pt x="132" y="130"/>
                    </a:cubicBezTo>
                    <a:cubicBezTo>
                      <a:pt x="132" y="130"/>
                      <a:pt x="133" y="130"/>
                      <a:pt x="133" y="130"/>
                    </a:cubicBezTo>
                    <a:cubicBezTo>
                      <a:pt x="134" y="130"/>
                      <a:pt x="134" y="130"/>
                      <a:pt x="135" y="130"/>
                    </a:cubicBezTo>
                    <a:cubicBezTo>
                      <a:pt x="136" y="130"/>
                      <a:pt x="136" y="130"/>
                      <a:pt x="136" y="131"/>
                    </a:cubicBezTo>
                    <a:cubicBezTo>
                      <a:pt x="136" y="131"/>
                      <a:pt x="136" y="131"/>
                      <a:pt x="136" y="132"/>
                    </a:cubicBezTo>
                    <a:cubicBezTo>
                      <a:pt x="136" y="132"/>
                      <a:pt x="136" y="133"/>
                      <a:pt x="136" y="133"/>
                    </a:cubicBezTo>
                    <a:cubicBezTo>
                      <a:pt x="136" y="134"/>
                      <a:pt x="136" y="134"/>
                      <a:pt x="136" y="134"/>
                    </a:cubicBezTo>
                    <a:cubicBezTo>
                      <a:pt x="135" y="134"/>
                      <a:pt x="135" y="134"/>
                      <a:pt x="134" y="134"/>
                    </a:cubicBezTo>
                    <a:cubicBezTo>
                      <a:pt x="133" y="134"/>
                      <a:pt x="133" y="134"/>
                      <a:pt x="133" y="136"/>
                    </a:cubicBezTo>
                    <a:cubicBezTo>
                      <a:pt x="133" y="136"/>
                      <a:pt x="133" y="136"/>
                      <a:pt x="133" y="136"/>
                    </a:cubicBezTo>
                    <a:cubicBezTo>
                      <a:pt x="133" y="136"/>
                      <a:pt x="133" y="136"/>
                      <a:pt x="133" y="136"/>
                    </a:cubicBezTo>
                    <a:cubicBezTo>
                      <a:pt x="132" y="137"/>
                      <a:pt x="132" y="137"/>
                      <a:pt x="132" y="137"/>
                    </a:cubicBezTo>
                    <a:cubicBezTo>
                      <a:pt x="133" y="138"/>
                      <a:pt x="133" y="138"/>
                      <a:pt x="134" y="139"/>
                    </a:cubicBezTo>
                    <a:cubicBezTo>
                      <a:pt x="134" y="140"/>
                      <a:pt x="135" y="141"/>
                      <a:pt x="136" y="141"/>
                    </a:cubicBezTo>
                    <a:cubicBezTo>
                      <a:pt x="137" y="141"/>
                      <a:pt x="137" y="141"/>
                      <a:pt x="137" y="142"/>
                    </a:cubicBezTo>
                    <a:cubicBezTo>
                      <a:pt x="137" y="142"/>
                      <a:pt x="137" y="142"/>
                      <a:pt x="137" y="142"/>
                    </a:cubicBezTo>
                    <a:cubicBezTo>
                      <a:pt x="137" y="143"/>
                      <a:pt x="137" y="144"/>
                      <a:pt x="137" y="144"/>
                    </a:cubicBezTo>
                    <a:cubicBezTo>
                      <a:pt x="138" y="145"/>
                      <a:pt x="138" y="146"/>
                      <a:pt x="138" y="147"/>
                    </a:cubicBezTo>
                    <a:cubicBezTo>
                      <a:pt x="138" y="147"/>
                      <a:pt x="138" y="147"/>
                      <a:pt x="138" y="148"/>
                    </a:cubicBezTo>
                    <a:cubicBezTo>
                      <a:pt x="138" y="148"/>
                      <a:pt x="139" y="149"/>
                      <a:pt x="139" y="149"/>
                    </a:cubicBezTo>
                    <a:cubicBezTo>
                      <a:pt x="139" y="149"/>
                      <a:pt x="140" y="149"/>
                      <a:pt x="140" y="149"/>
                    </a:cubicBezTo>
                    <a:cubicBezTo>
                      <a:pt x="140" y="149"/>
                      <a:pt x="140" y="149"/>
                      <a:pt x="140" y="150"/>
                    </a:cubicBezTo>
                    <a:cubicBezTo>
                      <a:pt x="140" y="150"/>
                      <a:pt x="140" y="150"/>
                      <a:pt x="140" y="150"/>
                    </a:cubicBezTo>
                    <a:cubicBezTo>
                      <a:pt x="140" y="150"/>
                      <a:pt x="140" y="150"/>
                      <a:pt x="140" y="150"/>
                    </a:cubicBezTo>
                    <a:cubicBezTo>
                      <a:pt x="141" y="151"/>
                      <a:pt x="141" y="151"/>
                      <a:pt x="141" y="152"/>
                    </a:cubicBezTo>
                    <a:cubicBezTo>
                      <a:pt x="141" y="153"/>
                      <a:pt x="141" y="155"/>
                      <a:pt x="142" y="156"/>
                    </a:cubicBezTo>
                    <a:cubicBezTo>
                      <a:pt x="142" y="156"/>
                      <a:pt x="142" y="156"/>
                      <a:pt x="142" y="156"/>
                    </a:cubicBezTo>
                    <a:close/>
                    <a:moveTo>
                      <a:pt x="147" y="50"/>
                    </a:moveTo>
                    <a:cubicBezTo>
                      <a:pt x="147" y="50"/>
                      <a:pt x="147" y="50"/>
                      <a:pt x="147" y="50"/>
                    </a:cubicBezTo>
                    <a:cubicBezTo>
                      <a:pt x="147" y="50"/>
                      <a:pt x="147" y="50"/>
                      <a:pt x="147" y="50"/>
                    </a:cubicBezTo>
                    <a:close/>
                    <a:moveTo>
                      <a:pt x="151" y="136"/>
                    </a:moveTo>
                    <a:cubicBezTo>
                      <a:pt x="151" y="136"/>
                      <a:pt x="150" y="137"/>
                      <a:pt x="150" y="136"/>
                    </a:cubicBezTo>
                    <a:cubicBezTo>
                      <a:pt x="149" y="136"/>
                      <a:pt x="149" y="136"/>
                      <a:pt x="148" y="136"/>
                    </a:cubicBezTo>
                    <a:cubicBezTo>
                      <a:pt x="148" y="136"/>
                      <a:pt x="148" y="135"/>
                      <a:pt x="148" y="135"/>
                    </a:cubicBezTo>
                    <a:cubicBezTo>
                      <a:pt x="148" y="133"/>
                      <a:pt x="149" y="132"/>
                      <a:pt x="151" y="132"/>
                    </a:cubicBezTo>
                    <a:cubicBezTo>
                      <a:pt x="151" y="132"/>
                      <a:pt x="151" y="132"/>
                      <a:pt x="152" y="133"/>
                    </a:cubicBezTo>
                    <a:cubicBezTo>
                      <a:pt x="152" y="133"/>
                      <a:pt x="152" y="133"/>
                      <a:pt x="152" y="134"/>
                    </a:cubicBezTo>
                    <a:cubicBezTo>
                      <a:pt x="152" y="134"/>
                      <a:pt x="152" y="135"/>
                      <a:pt x="151" y="136"/>
                    </a:cubicBezTo>
                    <a:close/>
                    <a:moveTo>
                      <a:pt x="162" y="57"/>
                    </a:moveTo>
                    <a:cubicBezTo>
                      <a:pt x="162" y="57"/>
                      <a:pt x="162" y="57"/>
                      <a:pt x="162" y="57"/>
                    </a:cubicBezTo>
                    <a:cubicBezTo>
                      <a:pt x="161" y="56"/>
                      <a:pt x="160" y="55"/>
                      <a:pt x="160" y="54"/>
                    </a:cubicBezTo>
                    <a:cubicBezTo>
                      <a:pt x="160" y="54"/>
                      <a:pt x="160" y="54"/>
                      <a:pt x="160" y="54"/>
                    </a:cubicBezTo>
                    <a:cubicBezTo>
                      <a:pt x="160" y="54"/>
                      <a:pt x="160" y="54"/>
                      <a:pt x="160" y="54"/>
                    </a:cubicBezTo>
                    <a:cubicBezTo>
                      <a:pt x="160" y="54"/>
                      <a:pt x="161" y="54"/>
                      <a:pt x="161" y="54"/>
                    </a:cubicBezTo>
                    <a:cubicBezTo>
                      <a:pt x="161" y="55"/>
                      <a:pt x="162" y="55"/>
                      <a:pt x="162" y="55"/>
                    </a:cubicBezTo>
                    <a:cubicBezTo>
                      <a:pt x="162" y="56"/>
                      <a:pt x="162" y="56"/>
                      <a:pt x="162" y="57"/>
                    </a:cubicBezTo>
                    <a:close/>
                    <a:moveTo>
                      <a:pt x="163" y="59"/>
                    </a:moveTo>
                    <a:cubicBezTo>
                      <a:pt x="163" y="59"/>
                      <a:pt x="162" y="59"/>
                      <a:pt x="162" y="59"/>
                    </a:cubicBezTo>
                    <a:cubicBezTo>
                      <a:pt x="162" y="59"/>
                      <a:pt x="162" y="59"/>
                      <a:pt x="163" y="59"/>
                    </a:cubicBezTo>
                    <a:cubicBezTo>
                      <a:pt x="163" y="59"/>
                      <a:pt x="163" y="59"/>
                      <a:pt x="163" y="59"/>
                    </a:cubicBezTo>
                    <a:close/>
                    <a:moveTo>
                      <a:pt x="166" y="145"/>
                    </a:moveTo>
                    <a:cubicBezTo>
                      <a:pt x="166" y="145"/>
                      <a:pt x="166" y="145"/>
                      <a:pt x="166" y="145"/>
                    </a:cubicBezTo>
                    <a:cubicBezTo>
                      <a:pt x="166" y="145"/>
                      <a:pt x="166" y="145"/>
                      <a:pt x="166" y="145"/>
                    </a:cubicBezTo>
                    <a:close/>
                    <a:moveTo>
                      <a:pt x="168" y="47"/>
                    </a:moveTo>
                    <a:cubicBezTo>
                      <a:pt x="167" y="47"/>
                      <a:pt x="167" y="47"/>
                      <a:pt x="167" y="47"/>
                    </a:cubicBezTo>
                    <a:cubicBezTo>
                      <a:pt x="167" y="47"/>
                      <a:pt x="167" y="47"/>
                      <a:pt x="167" y="47"/>
                    </a:cubicBezTo>
                    <a:cubicBezTo>
                      <a:pt x="167" y="46"/>
                      <a:pt x="167" y="46"/>
                      <a:pt x="167" y="46"/>
                    </a:cubicBezTo>
                    <a:cubicBezTo>
                      <a:pt x="168" y="46"/>
                      <a:pt x="168" y="46"/>
                      <a:pt x="168" y="46"/>
                    </a:cubicBezTo>
                    <a:cubicBezTo>
                      <a:pt x="168" y="46"/>
                      <a:pt x="168" y="47"/>
                      <a:pt x="168" y="47"/>
                    </a:cubicBezTo>
                    <a:close/>
                    <a:moveTo>
                      <a:pt x="178" y="12"/>
                    </a:moveTo>
                    <a:cubicBezTo>
                      <a:pt x="178" y="12"/>
                      <a:pt x="178" y="12"/>
                      <a:pt x="179" y="13"/>
                    </a:cubicBezTo>
                    <a:cubicBezTo>
                      <a:pt x="179" y="13"/>
                      <a:pt x="179" y="13"/>
                      <a:pt x="179" y="13"/>
                    </a:cubicBezTo>
                    <a:cubicBezTo>
                      <a:pt x="179" y="13"/>
                      <a:pt x="179" y="13"/>
                      <a:pt x="179" y="13"/>
                    </a:cubicBezTo>
                    <a:cubicBezTo>
                      <a:pt x="178" y="12"/>
                      <a:pt x="178" y="12"/>
                      <a:pt x="178" y="12"/>
                    </a:cubicBezTo>
                    <a:cubicBezTo>
                      <a:pt x="178" y="12"/>
                      <a:pt x="178" y="12"/>
                      <a:pt x="178" y="12"/>
                    </a:cubicBezTo>
                    <a:cubicBezTo>
                      <a:pt x="178" y="12"/>
                      <a:pt x="178" y="12"/>
                      <a:pt x="178" y="12"/>
                    </a:cubicBezTo>
                    <a:close/>
                    <a:moveTo>
                      <a:pt x="178" y="104"/>
                    </a:moveTo>
                    <a:cubicBezTo>
                      <a:pt x="178" y="104"/>
                      <a:pt x="178" y="104"/>
                      <a:pt x="178" y="104"/>
                    </a:cubicBezTo>
                    <a:cubicBezTo>
                      <a:pt x="178" y="104"/>
                      <a:pt x="178" y="104"/>
                      <a:pt x="178" y="104"/>
                    </a:cubicBezTo>
                    <a:cubicBezTo>
                      <a:pt x="178" y="104"/>
                      <a:pt x="177" y="104"/>
                      <a:pt x="177" y="104"/>
                    </a:cubicBezTo>
                    <a:cubicBezTo>
                      <a:pt x="177" y="104"/>
                      <a:pt x="177" y="104"/>
                      <a:pt x="177" y="104"/>
                    </a:cubicBezTo>
                    <a:cubicBezTo>
                      <a:pt x="177" y="104"/>
                      <a:pt x="178" y="104"/>
                      <a:pt x="178" y="104"/>
                    </a:cubicBezTo>
                    <a:close/>
                    <a:moveTo>
                      <a:pt x="178" y="130"/>
                    </a:moveTo>
                    <a:cubicBezTo>
                      <a:pt x="178" y="130"/>
                      <a:pt x="178" y="131"/>
                      <a:pt x="177" y="131"/>
                    </a:cubicBezTo>
                    <a:cubicBezTo>
                      <a:pt x="177" y="132"/>
                      <a:pt x="177" y="132"/>
                      <a:pt x="177" y="132"/>
                    </a:cubicBezTo>
                    <a:cubicBezTo>
                      <a:pt x="177" y="132"/>
                      <a:pt x="177" y="132"/>
                      <a:pt x="177" y="131"/>
                    </a:cubicBezTo>
                    <a:cubicBezTo>
                      <a:pt x="177" y="131"/>
                      <a:pt x="177" y="131"/>
                      <a:pt x="177" y="131"/>
                    </a:cubicBezTo>
                    <a:cubicBezTo>
                      <a:pt x="177" y="130"/>
                      <a:pt x="177" y="130"/>
                      <a:pt x="177" y="129"/>
                    </a:cubicBezTo>
                    <a:cubicBezTo>
                      <a:pt x="178" y="129"/>
                      <a:pt x="178" y="129"/>
                      <a:pt x="178" y="128"/>
                    </a:cubicBezTo>
                    <a:cubicBezTo>
                      <a:pt x="178" y="128"/>
                      <a:pt x="179" y="128"/>
                      <a:pt x="179" y="128"/>
                    </a:cubicBezTo>
                    <a:cubicBezTo>
                      <a:pt x="179" y="128"/>
                      <a:pt x="179" y="128"/>
                      <a:pt x="179" y="128"/>
                    </a:cubicBezTo>
                    <a:cubicBezTo>
                      <a:pt x="179" y="129"/>
                      <a:pt x="179" y="129"/>
                      <a:pt x="178" y="130"/>
                    </a:cubicBezTo>
                    <a:close/>
                    <a:moveTo>
                      <a:pt x="182" y="4"/>
                    </a:moveTo>
                    <a:cubicBezTo>
                      <a:pt x="182" y="4"/>
                      <a:pt x="182" y="4"/>
                      <a:pt x="182" y="4"/>
                    </a:cubicBezTo>
                    <a:cubicBezTo>
                      <a:pt x="182" y="4"/>
                      <a:pt x="182" y="4"/>
                      <a:pt x="182" y="4"/>
                    </a:cubicBezTo>
                    <a:close/>
                    <a:moveTo>
                      <a:pt x="187" y="18"/>
                    </a:moveTo>
                    <a:cubicBezTo>
                      <a:pt x="187" y="18"/>
                      <a:pt x="187" y="18"/>
                      <a:pt x="187" y="18"/>
                    </a:cubicBezTo>
                    <a:cubicBezTo>
                      <a:pt x="187" y="19"/>
                      <a:pt x="187" y="19"/>
                      <a:pt x="187" y="20"/>
                    </a:cubicBezTo>
                    <a:cubicBezTo>
                      <a:pt x="187" y="20"/>
                      <a:pt x="186" y="20"/>
                      <a:pt x="186" y="20"/>
                    </a:cubicBezTo>
                    <a:cubicBezTo>
                      <a:pt x="186" y="20"/>
                      <a:pt x="186" y="21"/>
                      <a:pt x="185" y="21"/>
                    </a:cubicBezTo>
                    <a:cubicBezTo>
                      <a:pt x="186" y="21"/>
                      <a:pt x="186" y="21"/>
                      <a:pt x="186" y="21"/>
                    </a:cubicBezTo>
                    <a:cubicBezTo>
                      <a:pt x="186" y="21"/>
                      <a:pt x="186" y="21"/>
                      <a:pt x="186" y="22"/>
                    </a:cubicBezTo>
                    <a:cubicBezTo>
                      <a:pt x="186" y="22"/>
                      <a:pt x="186" y="22"/>
                      <a:pt x="187" y="22"/>
                    </a:cubicBezTo>
                    <a:cubicBezTo>
                      <a:pt x="187" y="22"/>
                      <a:pt x="187" y="22"/>
                      <a:pt x="187" y="22"/>
                    </a:cubicBezTo>
                    <a:cubicBezTo>
                      <a:pt x="187" y="22"/>
                      <a:pt x="187" y="22"/>
                      <a:pt x="187" y="22"/>
                    </a:cubicBezTo>
                    <a:cubicBezTo>
                      <a:pt x="186" y="22"/>
                      <a:pt x="186" y="22"/>
                      <a:pt x="186" y="22"/>
                    </a:cubicBezTo>
                    <a:cubicBezTo>
                      <a:pt x="186" y="21"/>
                      <a:pt x="186" y="21"/>
                      <a:pt x="185" y="21"/>
                    </a:cubicBezTo>
                    <a:cubicBezTo>
                      <a:pt x="185" y="21"/>
                      <a:pt x="185" y="21"/>
                      <a:pt x="185" y="21"/>
                    </a:cubicBezTo>
                    <a:cubicBezTo>
                      <a:pt x="185" y="21"/>
                      <a:pt x="184" y="21"/>
                      <a:pt x="184" y="20"/>
                    </a:cubicBezTo>
                    <a:cubicBezTo>
                      <a:pt x="184" y="20"/>
                      <a:pt x="184" y="19"/>
                      <a:pt x="184" y="19"/>
                    </a:cubicBezTo>
                    <a:cubicBezTo>
                      <a:pt x="184" y="19"/>
                      <a:pt x="184" y="18"/>
                      <a:pt x="184" y="18"/>
                    </a:cubicBezTo>
                    <a:cubicBezTo>
                      <a:pt x="184" y="18"/>
                      <a:pt x="184" y="18"/>
                      <a:pt x="184" y="18"/>
                    </a:cubicBezTo>
                    <a:cubicBezTo>
                      <a:pt x="183" y="18"/>
                      <a:pt x="183" y="18"/>
                      <a:pt x="183" y="18"/>
                    </a:cubicBezTo>
                    <a:cubicBezTo>
                      <a:pt x="184" y="18"/>
                      <a:pt x="184" y="18"/>
                      <a:pt x="184" y="18"/>
                    </a:cubicBezTo>
                    <a:cubicBezTo>
                      <a:pt x="184" y="18"/>
                      <a:pt x="184" y="18"/>
                      <a:pt x="184" y="18"/>
                    </a:cubicBezTo>
                    <a:cubicBezTo>
                      <a:pt x="184" y="18"/>
                      <a:pt x="184" y="18"/>
                      <a:pt x="184" y="19"/>
                    </a:cubicBezTo>
                    <a:cubicBezTo>
                      <a:pt x="185" y="19"/>
                      <a:pt x="185" y="19"/>
                      <a:pt x="186" y="19"/>
                    </a:cubicBezTo>
                    <a:cubicBezTo>
                      <a:pt x="186" y="18"/>
                      <a:pt x="187" y="18"/>
                      <a:pt x="187" y="18"/>
                    </a:cubicBezTo>
                    <a:cubicBezTo>
                      <a:pt x="187" y="18"/>
                      <a:pt x="187" y="18"/>
                      <a:pt x="187" y="18"/>
                    </a:cubicBezTo>
                    <a:cubicBezTo>
                      <a:pt x="187" y="18"/>
                      <a:pt x="187" y="18"/>
                      <a:pt x="187" y="18"/>
                    </a:cubicBezTo>
                    <a:cubicBezTo>
                      <a:pt x="187" y="18"/>
                      <a:pt x="187" y="18"/>
                      <a:pt x="187" y="18"/>
                    </a:cubicBezTo>
                    <a:close/>
                    <a:moveTo>
                      <a:pt x="190" y="16"/>
                    </a:moveTo>
                    <a:cubicBezTo>
                      <a:pt x="189" y="17"/>
                      <a:pt x="189" y="17"/>
                      <a:pt x="188" y="17"/>
                    </a:cubicBezTo>
                    <a:cubicBezTo>
                      <a:pt x="188" y="18"/>
                      <a:pt x="188" y="18"/>
                      <a:pt x="188" y="18"/>
                    </a:cubicBezTo>
                    <a:cubicBezTo>
                      <a:pt x="188" y="18"/>
                      <a:pt x="188" y="18"/>
                      <a:pt x="188" y="18"/>
                    </a:cubicBezTo>
                    <a:cubicBezTo>
                      <a:pt x="188" y="18"/>
                      <a:pt x="187" y="18"/>
                      <a:pt x="187" y="18"/>
                    </a:cubicBezTo>
                    <a:cubicBezTo>
                      <a:pt x="187" y="18"/>
                      <a:pt x="188" y="18"/>
                      <a:pt x="188" y="18"/>
                    </a:cubicBezTo>
                    <a:cubicBezTo>
                      <a:pt x="188" y="18"/>
                      <a:pt x="188" y="18"/>
                      <a:pt x="188" y="18"/>
                    </a:cubicBezTo>
                    <a:cubicBezTo>
                      <a:pt x="188" y="17"/>
                      <a:pt x="188" y="17"/>
                      <a:pt x="188" y="17"/>
                    </a:cubicBezTo>
                    <a:cubicBezTo>
                      <a:pt x="188" y="16"/>
                      <a:pt x="189" y="16"/>
                      <a:pt x="189" y="16"/>
                    </a:cubicBezTo>
                    <a:cubicBezTo>
                      <a:pt x="189" y="16"/>
                      <a:pt x="189" y="16"/>
                      <a:pt x="189" y="16"/>
                    </a:cubicBezTo>
                    <a:cubicBezTo>
                      <a:pt x="189" y="16"/>
                      <a:pt x="189" y="16"/>
                      <a:pt x="189" y="16"/>
                    </a:cubicBezTo>
                    <a:cubicBezTo>
                      <a:pt x="189" y="16"/>
                      <a:pt x="188" y="15"/>
                      <a:pt x="188" y="15"/>
                    </a:cubicBezTo>
                    <a:cubicBezTo>
                      <a:pt x="188" y="15"/>
                      <a:pt x="188" y="15"/>
                      <a:pt x="188" y="14"/>
                    </a:cubicBezTo>
                    <a:cubicBezTo>
                      <a:pt x="188" y="14"/>
                      <a:pt x="188" y="14"/>
                      <a:pt x="188" y="14"/>
                    </a:cubicBezTo>
                    <a:cubicBezTo>
                      <a:pt x="188" y="15"/>
                      <a:pt x="189" y="15"/>
                      <a:pt x="189" y="15"/>
                    </a:cubicBezTo>
                    <a:cubicBezTo>
                      <a:pt x="189" y="15"/>
                      <a:pt x="189" y="15"/>
                      <a:pt x="189" y="16"/>
                    </a:cubicBezTo>
                    <a:cubicBezTo>
                      <a:pt x="189" y="16"/>
                      <a:pt x="189" y="16"/>
                      <a:pt x="189" y="16"/>
                    </a:cubicBezTo>
                    <a:cubicBezTo>
                      <a:pt x="189" y="16"/>
                      <a:pt x="189" y="16"/>
                      <a:pt x="189" y="16"/>
                    </a:cubicBezTo>
                    <a:cubicBezTo>
                      <a:pt x="189" y="16"/>
                      <a:pt x="190" y="16"/>
                      <a:pt x="190" y="16"/>
                    </a:cubicBezTo>
                    <a:cubicBezTo>
                      <a:pt x="190" y="16"/>
                      <a:pt x="190" y="16"/>
                      <a:pt x="190" y="16"/>
                    </a:cubicBezTo>
                    <a:cubicBezTo>
                      <a:pt x="190" y="16"/>
                      <a:pt x="190" y="16"/>
                      <a:pt x="190" y="16"/>
                    </a:cubicBezTo>
                    <a:close/>
                    <a:moveTo>
                      <a:pt x="194" y="16"/>
                    </a:moveTo>
                    <a:cubicBezTo>
                      <a:pt x="193" y="16"/>
                      <a:pt x="193" y="16"/>
                      <a:pt x="193" y="16"/>
                    </a:cubicBezTo>
                    <a:cubicBezTo>
                      <a:pt x="194" y="16"/>
                      <a:pt x="194" y="16"/>
                      <a:pt x="194" y="16"/>
                    </a:cubicBezTo>
                    <a:close/>
                    <a:moveTo>
                      <a:pt x="197" y="124"/>
                    </a:moveTo>
                    <a:cubicBezTo>
                      <a:pt x="197" y="124"/>
                      <a:pt x="197" y="124"/>
                      <a:pt x="196" y="124"/>
                    </a:cubicBezTo>
                    <a:cubicBezTo>
                      <a:pt x="196" y="124"/>
                      <a:pt x="195" y="124"/>
                      <a:pt x="194" y="123"/>
                    </a:cubicBezTo>
                    <a:cubicBezTo>
                      <a:pt x="194" y="123"/>
                      <a:pt x="194" y="123"/>
                      <a:pt x="194" y="123"/>
                    </a:cubicBezTo>
                    <a:cubicBezTo>
                      <a:pt x="194" y="122"/>
                      <a:pt x="194" y="122"/>
                      <a:pt x="194" y="122"/>
                    </a:cubicBezTo>
                    <a:cubicBezTo>
                      <a:pt x="194" y="122"/>
                      <a:pt x="194" y="122"/>
                      <a:pt x="195" y="122"/>
                    </a:cubicBezTo>
                    <a:cubicBezTo>
                      <a:pt x="195" y="123"/>
                      <a:pt x="195" y="123"/>
                      <a:pt x="196" y="123"/>
                    </a:cubicBezTo>
                    <a:cubicBezTo>
                      <a:pt x="196" y="123"/>
                      <a:pt x="197" y="123"/>
                      <a:pt x="197" y="124"/>
                    </a:cubicBezTo>
                    <a:cubicBezTo>
                      <a:pt x="197" y="124"/>
                      <a:pt x="197" y="124"/>
                      <a:pt x="197" y="124"/>
                    </a:cubicBezTo>
                    <a:cubicBezTo>
                      <a:pt x="197" y="124"/>
                      <a:pt x="197" y="124"/>
                      <a:pt x="197" y="124"/>
                    </a:cubicBezTo>
                    <a:close/>
                    <a:moveTo>
                      <a:pt x="197" y="26"/>
                    </a:moveTo>
                    <a:cubicBezTo>
                      <a:pt x="197" y="26"/>
                      <a:pt x="197" y="26"/>
                      <a:pt x="197" y="26"/>
                    </a:cubicBezTo>
                    <a:cubicBezTo>
                      <a:pt x="197" y="26"/>
                      <a:pt x="197" y="26"/>
                      <a:pt x="197" y="26"/>
                    </a:cubicBezTo>
                    <a:cubicBezTo>
                      <a:pt x="197" y="26"/>
                      <a:pt x="197" y="26"/>
                      <a:pt x="197" y="26"/>
                    </a:cubicBezTo>
                    <a:cubicBezTo>
                      <a:pt x="197" y="26"/>
                      <a:pt x="197" y="26"/>
                      <a:pt x="197" y="26"/>
                    </a:cubicBezTo>
                    <a:cubicBezTo>
                      <a:pt x="197" y="26"/>
                      <a:pt x="197" y="26"/>
                      <a:pt x="197" y="26"/>
                    </a:cubicBezTo>
                    <a:cubicBezTo>
                      <a:pt x="197" y="26"/>
                      <a:pt x="197" y="26"/>
                      <a:pt x="197" y="26"/>
                    </a:cubicBezTo>
                    <a:close/>
                    <a:moveTo>
                      <a:pt x="210" y="116"/>
                    </a:moveTo>
                    <a:cubicBezTo>
                      <a:pt x="210" y="116"/>
                      <a:pt x="210" y="116"/>
                      <a:pt x="210" y="116"/>
                    </a:cubicBezTo>
                    <a:cubicBezTo>
                      <a:pt x="210" y="116"/>
                      <a:pt x="210" y="116"/>
                      <a:pt x="210" y="115"/>
                    </a:cubicBezTo>
                    <a:cubicBezTo>
                      <a:pt x="210" y="115"/>
                      <a:pt x="210" y="115"/>
                      <a:pt x="210" y="115"/>
                    </a:cubicBezTo>
                    <a:cubicBezTo>
                      <a:pt x="210" y="115"/>
                      <a:pt x="210" y="115"/>
                      <a:pt x="211" y="115"/>
                    </a:cubicBezTo>
                    <a:cubicBezTo>
                      <a:pt x="211" y="115"/>
                      <a:pt x="211" y="116"/>
                      <a:pt x="211" y="116"/>
                    </a:cubicBezTo>
                    <a:cubicBezTo>
                      <a:pt x="211" y="116"/>
                      <a:pt x="211" y="116"/>
                      <a:pt x="210" y="116"/>
                    </a:cubicBezTo>
                    <a:close/>
                    <a:moveTo>
                      <a:pt x="211" y="122"/>
                    </a:moveTo>
                    <a:cubicBezTo>
                      <a:pt x="211" y="122"/>
                      <a:pt x="211" y="122"/>
                      <a:pt x="211" y="122"/>
                    </a:cubicBezTo>
                    <a:cubicBezTo>
                      <a:pt x="211" y="123"/>
                      <a:pt x="211" y="123"/>
                      <a:pt x="211" y="123"/>
                    </a:cubicBezTo>
                    <a:cubicBezTo>
                      <a:pt x="211" y="123"/>
                      <a:pt x="211" y="122"/>
                      <a:pt x="211" y="122"/>
                    </a:cubicBezTo>
                    <a:cubicBezTo>
                      <a:pt x="211" y="122"/>
                      <a:pt x="211" y="122"/>
                      <a:pt x="211" y="122"/>
                    </a:cubicBezTo>
                    <a:cubicBezTo>
                      <a:pt x="211" y="122"/>
                      <a:pt x="211" y="122"/>
                      <a:pt x="211" y="122"/>
                    </a:cubicBezTo>
                    <a:cubicBezTo>
                      <a:pt x="212" y="122"/>
                      <a:pt x="212" y="122"/>
                      <a:pt x="211" y="122"/>
                    </a:cubicBezTo>
                    <a:close/>
                    <a:moveTo>
                      <a:pt x="212" y="119"/>
                    </a:moveTo>
                    <a:cubicBezTo>
                      <a:pt x="212" y="119"/>
                      <a:pt x="212" y="119"/>
                      <a:pt x="212" y="119"/>
                    </a:cubicBezTo>
                    <a:cubicBezTo>
                      <a:pt x="212" y="119"/>
                      <a:pt x="212" y="119"/>
                      <a:pt x="212" y="119"/>
                    </a:cubicBezTo>
                    <a:cubicBezTo>
                      <a:pt x="213" y="119"/>
                      <a:pt x="213" y="119"/>
                      <a:pt x="213" y="119"/>
                    </a:cubicBezTo>
                    <a:lnTo>
                      <a:pt x="212" y="119"/>
                    </a:lnTo>
                    <a:close/>
                    <a:moveTo>
                      <a:pt x="222" y="97"/>
                    </a:moveTo>
                    <a:cubicBezTo>
                      <a:pt x="222" y="97"/>
                      <a:pt x="222" y="97"/>
                      <a:pt x="222" y="97"/>
                    </a:cubicBezTo>
                    <a:cubicBezTo>
                      <a:pt x="222" y="96"/>
                      <a:pt x="221" y="96"/>
                      <a:pt x="221" y="95"/>
                    </a:cubicBezTo>
                    <a:cubicBezTo>
                      <a:pt x="221" y="95"/>
                      <a:pt x="221" y="95"/>
                      <a:pt x="221" y="95"/>
                    </a:cubicBezTo>
                    <a:cubicBezTo>
                      <a:pt x="221" y="95"/>
                      <a:pt x="221" y="95"/>
                      <a:pt x="222" y="95"/>
                    </a:cubicBezTo>
                    <a:cubicBezTo>
                      <a:pt x="222" y="95"/>
                      <a:pt x="222" y="96"/>
                      <a:pt x="222" y="96"/>
                    </a:cubicBezTo>
                    <a:cubicBezTo>
                      <a:pt x="222" y="96"/>
                      <a:pt x="222" y="96"/>
                      <a:pt x="222" y="97"/>
                    </a:cubicBezTo>
                    <a:cubicBezTo>
                      <a:pt x="223" y="97"/>
                      <a:pt x="222" y="97"/>
                      <a:pt x="222" y="97"/>
                    </a:cubicBezTo>
                    <a:close/>
                    <a:moveTo>
                      <a:pt x="222" y="94"/>
                    </a:moveTo>
                    <a:cubicBezTo>
                      <a:pt x="222" y="94"/>
                      <a:pt x="222" y="94"/>
                      <a:pt x="223" y="94"/>
                    </a:cubicBezTo>
                    <a:cubicBezTo>
                      <a:pt x="223" y="94"/>
                      <a:pt x="223" y="94"/>
                      <a:pt x="223" y="94"/>
                    </a:cubicBezTo>
                    <a:cubicBezTo>
                      <a:pt x="223" y="94"/>
                      <a:pt x="222" y="94"/>
                      <a:pt x="222" y="94"/>
                    </a:cubicBezTo>
                    <a:close/>
                    <a:moveTo>
                      <a:pt x="224" y="112"/>
                    </a:moveTo>
                    <a:cubicBezTo>
                      <a:pt x="224" y="112"/>
                      <a:pt x="224" y="112"/>
                      <a:pt x="224" y="112"/>
                    </a:cubicBezTo>
                    <a:cubicBezTo>
                      <a:pt x="224" y="112"/>
                      <a:pt x="224" y="112"/>
                      <a:pt x="224" y="112"/>
                    </a:cubicBezTo>
                    <a:cubicBezTo>
                      <a:pt x="224" y="112"/>
                      <a:pt x="224" y="112"/>
                      <a:pt x="224" y="111"/>
                    </a:cubicBezTo>
                    <a:cubicBezTo>
                      <a:pt x="224" y="111"/>
                      <a:pt x="224" y="111"/>
                      <a:pt x="224" y="111"/>
                    </a:cubicBezTo>
                    <a:cubicBezTo>
                      <a:pt x="224" y="111"/>
                      <a:pt x="224" y="111"/>
                      <a:pt x="224" y="112"/>
                    </a:cubicBezTo>
                    <a:cubicBezTo>
                      <a:pt x="224" y="112"/>
                      <a:pt x="224" y="112"/>
                      <a:pt x="224" y="112"/>
                    </a:cubicBezTo>
                    <a:close/>
                    <a:moveTo>
                      <a:pt x="231" y="109"/>
                    </a:moveTo>
                    <a:cubicBezTo>
                      <a:pt x="231" y="109"/>
                      <a:pt x="231" y="109"/>
                      <a:pt x="231" y="109"/>
                    </a:cubicBezTo>
                    <a:cubicBezTo>
                      <a:pt x="231" y="109"/>
                      <a:pt x="231" y="108"/>
                      <a:pt x="232" y="108"/>
                    </a:cubicBezTo>
                    <a:cubicBezTo>
                      <a:pt x="232" y="108"/>
                      <a:pt x="232" y="108"/>
                      <a:pt x="232" y="108"/>
                    </a:cubicBezTo>
                    <a:cubicBezTo>
                      <a:pt x="231" y="108"/>
                      <a:pt x="231" y="108"/>
                      <a:pt x="231" y="108"/>
                    </a:cubicBezTo>
                    <a:cubicBezTo>
                      <a:pt x="232" y="108"/>
                      <a:pt x="232" y="108"/>
                      <a:pt x="232" y="108"/>
                    </a:cubicBezTo>
                    <a:cubicBezTo>
                      <a:pt x="232" y="108"/>
                      <a:pt x="232" y="108"/>
                      <a:pt x="232" y="108"/>
                    </a:cubicBezTo>
                    <a:cubicBezTo>
                      <a:pt x="232" y="108"/>
                      <a:pt x="232" y="108"/>
                      <a:pt x="232" y="108"/>
                    </a:cubicBezTo>
                    <a:cubicBezTo>
                      <a:pt x="233" y="108"/>
                      <a:pt x="233" y="108"/>
                      <a:pt x="233" y="108"/>
                    </a:cubicBezTo>
                    <a:cubicBezTo>
                      <a:pt x="233" y="107"/>
                      <a:pt x="234" y="106"/>
                      <a:pt x="234" y="106"/>
                    </a:cubicBezTo>
                    <a:cubicBezTo>
                      <a:pt x="234" y="105"/>
                      <a:pt x="234" y="105"/>
                      <a:pt x="234" y="105"/>
                    </a:cubicBezTo>
                    <a:cubicBezTo>
                      <a:pt x="235" y="104"/>
                      <a:pt x="235" y="103"/>
                      <a:pt x="235" y="103"/>
                    </a:cubicBezTo>
                    <a:cubicBezTo>
                      <a:pt x="236" y="101"/>
                      <a:pt x="236" y="98"/>
                      <a:pt x="236" y="96"/>
                    </a:cubicBezTo>
                    <a:cubicBezTo>
                      <a:pt x="236" y="96"/>
                      <a:pt x="236" y="95"/>
                      <a:pt x="236" y="95"/>
                    </a:cubicBezTo>
                    <a:cubicBezTo>
                      <a:pt x="236" y="95"/>
                      <a:pt x="236" y="95"/>
                      <a:pt x="236" y="95"/>
                    </a:cubicBezTo>
                    <a:cubicBezTo>
                      <a:pt x="236" y="95"/>
                      <a:pt x="237" y="95"/>
                      <a:pt x="237" y="95"/>
                    </a:cubicBezTo>
                    <a:cubicBezTo>
                      <a:pt x="237" y="96"/>
                      <a:pt x="237" y="97"/>
                      <a:pt x="237" y="98"/>
                    </a:cubicBezTo>
                    <a:cubicBezTo>
                      <a:pt x="237" y="99"/>
                      <a:pt x="237" y="99"/>
                      <a:pt x="238" y="100"/>
                    </a:cubicBezTo>
                    <a:cubicBezTo>
                      <a:pt x="238" y="100"/>
                      <a:pt x="238" y="101"/>
                      <a:pt x="237" y="101"/>
                    </a:cubicBezTo>
                    <a:cubicBezTo>
                      <a:pt x="237" y="102"/>
                      <a:pt x="237" y="102"/>
                      <a:pt x="237" y="102"/>
                    </a:cubicBezTo>
                    <a:cubicBezTo>
                      <a:pt x="237" y="103"/>
                      <a:pt x="238" y="103"/>
                      <a:pt x="237" y="103"/>
                    </a:cubicBezTo>
                    <a:cubicBezTo>
                      <a:pt x="237" y="104"/>
                      <a:pt x="236" y="105"/>
                      <a:pt x="235" y="106"/>
                    </a:cubicBezTo>
                    <a:cubicBezTo>
                      <a:pt x="234" y="107"/>
                      <a:pt x="234" y="107"/>
                      <a:pt x="234" y="108"/>
                    </a:cubicBezTo>
                    <a:cubicBezTo>
                      <a:pt x="234" y="108"/>
                      <a:pt x="234" y="109"/>
                      <a:pt x="233" y="109"/>
                    </a:cubicBezTo>
                    <a:cubicBezTo>
                      <a:pt x="233" y="109"/>
                      <a:pt x="232" y="110"/>
                      <a:pt x="231" y="109"/>
                    </a:cubicBezTo>
                    <a:cubicBezTo>
                      <a:pt x="231" y="109"/>
                      <a:pt x="231" y="109"/>
                      <a:pt x="231" y="10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439">
                <a:extLst>
                  <a:ext uri="{FF2B5EF4-FFF2-40B4-BE49-F238E27FC236}">
                    <a16:creationId xmlns:a16="http://schemas.microsoft.com/office/drawing/2014/main" id="{770F6394-0554-41AC-9270-BDAEFA436995}"/>
                  </a:ext>
                </a:extLst>
              </p:cNvPr>
              <p:cNvSpPr>
                <a:spLocks/>
              </p:cNvSpPr>
              <p:nvPr/>
            </p:nvSpPr>
            <p:spPr bwMode="auto">
              <a:xfrm>
                <a:off x="5963105" y="2904220"/>
                <a:ext cx="0" cy="3175"/>
              </a:xfrm>
              <a:custGeom>
                <a:avLst/>
                <a:gdLst>
                  <a:gd name="T0" fmla="*/ 0 h 1"/>
                  <a:gd name="T1" fmla="*/ 0 h 1"/>
                  <a:gd name="T2" fmla="*/ 1 h 1"/>
                  <a:gd name="T3" fmla="*/ 0 h 1"/>
                </a:gdLst>
                <a:ahLst/>
                <a:cxnLst>
                  <a:cxn ang="0">
                    <a:pos x="0" y="T0"/>
                  </a:cxn>
                  <a:cxn ang="0">
                    <a:pos x="0" y="T1"/>
                  </a:cxn>
                  <a:cxn ang="0">
                    <a:pos x="0" y="T2"/>
                  </a:cxn>
                  <a:cxn ang="0">
                    <a:pos x="0" y="T3"/>
                  </a:cxn>
                </a:cxnLst>
                <a:rect l="0" t="0" r="r" b="b"/>
                <a:pathLst>
                  <a:path h="1">
                    <a:moveTo>
                      <a:pt x="0" y="0"/>
                    </a:moveTo>
                    <a:cubicBezTo>
                      <a:pt x="0" y="0"/>
                      <a:pt x="0" y="0"/>
                      <a:pt x="0" y="0"/>
                    </a:cubicBezTo>
                    <a:cubicBezTo>
                      <a:pt x="0" y="0"/>
                      <a:pt x="0" y="1"/>
                      <a:pt x="0" y="1"/>
                    </a:cubicBez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Oval 440">
                <a:extLst>
                  <a:ext uri="{FF2B5EF4-FFF2-40B4-BE49-F238E27FC236}">
                    <a16:creationId xmlns:a16="http://schemas.microsoft.com/office/drawing/2014/main" id="{7D5B70E8-1BCF-40C9-9617-A1CF66D0D744}"/>
                  </a:ext>
                </a:extLst>
              </p:cNvPr>
              <p:cNvSpPr>
                <a:spLocks noChangeArrowheads="1"/>
              </p:cNvSpPr>
              <p:nvPr/>
            </p:nvSpPr>
            <p:spPr bwMode="auto">
              <a:xfrm>
                <a:off x="5366205" y="267720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Oval 441">
                <a:extLst>
                  <a:ext uri="{FF2B5EF4-FFF2-40B4-BE49-F238E27FC236}">
                    <a16:creationId xmlns:a16="http://schemas.microsoft.com/office/drawing/2014/main" id="{DB1EE113-C91A-4FC9-8CC5-D80483B8540D}"/>
                  </a:ext>
                </a:extLst>
              </p:cNvPr>
              <p:cNvSpPr>
                <a:spLocks noChangeArrowheads="1"/>
              </p:cNvSpPr>
              <p:nvPr/>
            </p:nvSpPr>
            <p:spPr bwMode="auto">
              <a:xfrm>
                <a:off x="4856618" y="297565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Oval 442">
                <a:extLst>
                  <a:ext uri="{FF2B5EF4-FFF2-40B4-BE49-F238E27FC236}">
                    <a16:creationId xmlns:a16="http://schemas.microsoft.com/office/drawing/2014/main" id="{320B4F27-E6ED-4341-AB11-E29A36E0DD4A}"/>
                  </a:ext>
                </a:extLst>
              </p:cNvPr>
              <p:cNvSpPr>
                <a:spLocks noChangeArrowheads="1"/>
              </p:cNvSpPr>
              <p:nvPr/>
            </p:nvSpPr>
            <p:spPr bwMode="auto">
              <a:xfrm>
                <a:off x="4661355" y="228350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443">
                <a:extLst>
                  <a:ext uri="{FF2B5EF4-FFF2-40B4-BE49-F238E27FC236}">
                    <a16:creationId xmlns:a16="http://schemas.microsoft.com/office/drawing/2014/main" id="{7E4C1197-FCBC-4642-9BA0-AEDCAB4109B0}"/>
                  </a:ext>
                </a:extLst>
              </p:cNvPr>
              <p:cNvSpPr>
                <a:spLocks/>
              </p:cNvSpPr>
              <p:nvPr/>
            </p:nvSpPr>
            <p:spPr bwMode="auto">
              <a:xfrm>
                <a:off x="4678818" y="2348595"/>
                <a:ext cx="39688" cy="39688"/>
              </a:xfrm>
              <a:custGeom>
                <a:avLst/>
                <a:gdLst>
                  <a:gd name="T0" fmla="*/ 3 w 11"/>
                  <a:gd name="T1" fmla="*/ 1 h 11"/>
                  <a:gd name="T2" fmla="*/ 3 w 11"/>
                  <a:gd name="T3" fmla="*/ 1 h 11"/>
                  <a:gd name="T4" fmla="*/ 3 w 11"/>
                  <a:gd name="T5" fmla="*/ 1 h 11"/>
                  <a:gd name="T6" fmla="*/ 3 w 11"/>
                  <a:gd name="T7" fmla="*/ 2 h 11"/>
                  <a:gd name="T8" fmla="*/ 1 w 11"/>
                  <a:gd name="T9" fmla="*/ 7 h 11"/>
                  <a:gd name="T10" fmla="*/ 0 w 11"/>
                  <a:gd name="T11" fmla="*/ 8 h 11"/>
                  <a:gd name="T12" fmla="*/ 0 w 11"/>
                  <a:gd name="T13" fmla="*/ 8 h 11"/>
                  <a:gd name="T14" fmla="*/ 0 w 11"/>
                  <a:gd name="T15" fmla="*/ 9 h 11"/>
                  <a:gd name="T16" fmla="*/ 1 w 11"/>
                  <a:gd name="T17" fmla="*/ 9 h 11"/>
                  <a:gd name="T18" fmla="*/ 1 w 11"/>
                  <a:gd name="T19" fmla="*/ 10 h 11"/>
                  <a:gd name="T20" fmla="*/ 1 w 11"/>
                  <a:gd name="T21" fmla="*/ 11 h 11"/>
                  <a:gd name="T22" fmla="*/ 2 w 11"/>
                  <a:gd name="T23" fmla="*/ 11 h 11"/>
                  <a:gd name="T24" fmla="*/ 3 w 11"/>
                  <a:gd name="T25" fmla="*/ 11 h 11"/>
                  <a:gd name="T26" fmla="*/ 6 w 11"/>
                  <a:gd name="T27" fmla="*/ 8 h 11"/>
                  <a:gd name="T28" fmla="*/ 6 w 11"/>
                  <a:gd name="T29" fmla="*/ 8 h 11"/>
                  <a:gd name="T30" fmla="*/ 7 w 11"/>
                  <a:gd name="T31" fmla="*/ 10 h 11"/>
                  <a:gd name="T32" fmla="*/ 7 w 11"/>
                  <a:gd name="T33" fmla="*/ 10 h 11"/>
                  <a:gd name="T34" fmla="*/ 9 w 11"/>
                  <a:gd name="T35" fmla="*/ 11 h 11"/>
                  <a:gd name="T36" fmla="*/ 10 w 11"/>
                  <a:gd name="T37" fmla="*/ 11 h 11"/>
                  <a:gd name="T38" fmla="*/ 11 w 11"/>
                  <a:gd name="T39" fmla="*/ 10 h 11"/>
                  <a:gd name="T40" fmla="*/ 10 w 11"/>
                  <a:gd name="T41" fmla="*/ 9 h 11"/>
                  <a:gd name="T42" fmla="*/ 10 w 11"/>
                  <a:gd name="T43" fmla="*/ 9 h 11"/>
                  <a:gd name="T44" fmla="*/ 9 w 11"/>
                  <a:gd name="T45" fmla="*/ 8 h 11"/>
                  <a:gd name="T46" fmla="*/ 9 w 11"/>
                  <a:gd name="T47" fmla="*/ 6 h 11"/>
                  <a:gd name="T48" fmla="*/ 8 w 11"/>
                  <a:gd name="T49" fmla="*/ 5 h 11"/>
                  <a:gd name="T50" fmla="*/ 6 w 11"/>
                  <a:gd name="T51" fmla="*/ 3 h 11"/>
                  <a:gd name="T52" fmla="*/ 5 w 11"/>
                  <a:gd name="T53" fmla="*/ 3 h 11"/>
                  <a:gd name="T54" fmla="*/ 5 w 11"/>
                  <a:gd name="T55" fmla="*/ 2 h 11"/>
                  <a:gd name="T56" fmla="*/ 6 w 11"/>
                  <a:gd name="T57" fmla="*/ 1 h 11"/>
                  <a:gd name="T58" fmla="*/ 6 w 11"/>
                  <a:gd name="T59" fmla="*/ 1 h 11"/>
                  <a:gd name="T60" fmla="*/ 6 w 11"/>
                  <a:gd name="T61" fmla="*/ 1 h 11"/>
                  <a:gd name="T62" fmla="*/ 5 w 11"/>
                  <a:gd name="T63" fmla="*/ 1 h 11"/>
                  <a:gd name="T64" fmla="*/ 4 w 11"/>
                  <a:gd name="T65" fmla="*/ 1 h 11"/>
                  <a:gd name="T66" fmla="*/ 3 w 11"/>
                  <a:gd name="T67" fmla="*/ 1 h 11"/>
                  <a:gd name="T68" fmla="*/ 3 w 11"/>
                  <a:gd name="T69"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1" h="11">
                    <a:moveTo>
                      <a:pt x="3" y="1"/>
                    </a:moveTo>
                    <a:cubicBezTo>
                      <a:pt x="3" y="1"/>
                      <a:pt x="3" y="1"/>
                      <a:pt x="3" y="1"/>
                    </a:cubicBezTo>
                    <a:cubicBezTo>
                      <a:pt x="3" y="1"/>
                      <a:pt x="3" y="1"/>
                      <a:pt x="3" y="1"/>
                    </a:cubicBezTo>
                    <a:cubicBezTo>
                      <a:pt x="3" y="2"/>
                      <a:pt x="3" y="2"/>
                      <a:pt x="3" y="2"/>
                    </a:cubicBezTo>
                    <a:cubicBezTo>
                      <a:pt x="2" y="4"/>
                      <a:pt x="1" y="5"/>
                      <a:pt x="1" y="7"/>
                    </a:cubicBezTo>
                    <a:cubicBezTo>
                      <a:pt x="1" y="7"/>
                      <a:pt x="1" y="7"/>
                      <a:pt x="0" y="8"/>
                    </a:cubicBezTo>
                    <a:cubicBezTo>
                      <a:pt x="0" y="8"/>
                      <a:pt x="0" y="8"/>
                      <a:pt x="0" y="8"/>
                    </a:cubicBezTo>
                    <a:cubicBezTo>
                      <a:pt x="0" y="8"/>
                      <a:pt x="0" y="9"/>
                      <a:pt x="0" y="9"/>
                    </a:cubicBezTo>
                    <a:cubicBezTo>
                      <a:pt x="0" y="9"/>
                      <a:pt x="0" y="9"/>
                      <a:pt x="1" y="9"/>
                    </a:cubicBezTo>
                    <a:cubicBezTo>
                      <a:pt x="1" y="9"/>
                      <a:pt x="1" y="10"/>
                      <a:pt x="1" y="10"/>
                    </a:cubicBezTo>
                    <a:cubicBezTo>
                      <a:pt x="1" y="10"/>
                      <a:pt x="1" y="10"/>
                      <a:pt x="1" y="11"/>
                    </a:cubicBezTo>
                    <a:cubicBezTo>
                      <a:pt x="1" y="11"/>
                      <a:pt x="1" y="11"/>
                      <a:pt x="2" y="11"/>
                    </a:cubicBezTo>
                    <a:cubicBezTo>
                      <a:pt x="2" y="11"/>
                      <a:pt x="3" y="11"/>
                      <a:pt x="3" y="11"/>
                    </a:cubicBezTo>
                    <a:cubicBezTo>
                      <a:pt x="4" y="10"/>
                      <a:pt x="5" y="10"/>
                      <a:pt x="6" y="8"/>
                    </a:cubicBezTo>
                    <a:cubicBezTo>
                      <a:pt x="6" y="8"/>
                      <a:pt x="6" y="8"/>
                      <a:pt x="6" y="8"/>
                    </a:cubicBezTo>
                    <a:cubicBezTo>
                      <a:pt x="7" y="9"/>
                      <a:pt x="7" y="9"/>
                      <a:pt x="7" y="10"/>
                    </a:cubicBezTo>
                    <a:cubicBezTo>
                      <a:pt x="7" y="10"/>
                      <a:pt x="7" y="10"/>
                      <a:pt x="7" y="10"/>
                    </a:cubicBezTo>
                    <a:cubicBezTo>
                      <a:pt x="8" y="10"/>
                      <a:pt x="9" y="11"/>
                      <a:pt x="9" y="11"/>
                    </a:cubicBezTo>
                    <a:cubicBezTo>
                      <a:pt x="9" y="11"/>
                      <a:pt x="10" y="11"/>
                      <a:pt x="10" y="11"/>
                    </a:cubicBezTo>
                    <a:cubicBezTo>
                      <a:pt x="10" y="11"/>
                      <a:pt x="10" y="10"/>
                      <a:pt x="11" y="10"/>
                    </a:cubicBezTo>
                    <a:cubicBezTo>
                      <a:pt x="11" y="10"/>
                      <a:pt x="11" y="9"/>
                      <a:pt x="10" y="9"/>
                    </a:cubicBezTo>
                    <a:cubicBezTo>
                      <a:pt x="10" y="9"/>
                      <a:pt x="10" y="9"/>
                      <a:pt x="10" y="9"/>
                    </a:cubicBezTo>
                    <a:cubicBezTo>
                      <a:pt x="10" y="9"/>
                      <a:pt x="9" y="8"/>
                      <a:pt x="9" y="8"/>
                    </a:cubicBezTo>
                    <a:cubicBezTo>
                      <a:pt x="9" y="7"/>
                      <a:pt x="9" y="6"/>
                      <a:pt x="9" y="6"/>
                    </a:cubicBezTo>
                    <a:cubicBezTo>
                      <a:pt x="8" y="6"/>
                      <a:pt x="8" y="5"/>
                      <a:pt x="8" y="5"/>
                    </a:cubicBezTo>
                    <a:cubicBezTo>
                      <a:pt x="7" y="4"/>
                      <a:pt x="6" y="4"/>
                      <a:pt x="6" y="3"/>
                    </a:cubicBezTo>
                    <a:cubicBezTo>
                      <a:pt x="6" y="3"/>
                      <a:pt x="6" y="3"/>
                      <a:pt x="5" y="3"/>
                    </a:cubicBezTo>
                    <a:cubicBezTo>
                      <a:pt x="5" y="2"/>
                      <a:pt x="5" y="2"/>
                      <a:pt x="5" y="2"/>
                    </a:cubicBezTo>
                    <a:cubicBezTo>
                      <a:pt x="6" y="2"/>
                      <a:pt x="6" y="1"/>
                      <a:pt x="6" y="1"/>
                    </a:cubicBezTo>
                    <a:cubicBezTo>
                      <a:pt x="6" y="1"/>
                      <a:pt x="6" y="1"/>
                      <a:pt x="6" y="1"/>
                    </a:cubicBezTo>
                    <a:cubicBezTo>
                      <a:pt x="6" y="0"/>
                      <a:pt x="6" y="0"/>
                      <a:pt x="6" y="1"/>
                    </a:cubicBezTo>
                    <a:cubicBezTo>
                      <a:pt x="5" y="1"/>
                      <a:pt x="5" y="1"/>
                      <a:pt x="5" y="1"/>
                    </a:cubicBezTo>
                    <a:cubicBezTo>
                      <a:pt x="4" y="1"/>
                      <a:pt x="4" y="1"/>
                      <a:pt x="4" y="1"/>
                    </a:cubicBezTo>
                    <a:cubicBezTo>
                      <a:pt x="4" y="1"/>
                      <a:pt x="3" y="1"/>
                      <a:pt x="3" y="1"/>
                    </a:cubicBezTo>
                    <a:cubicBezTo>
                      <a:pt x="3" y="1"/>
                      <a:pt x="3" y="1"/>
                      <a:pt x="3"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Oval 444">
                <a:extLst>
                  <a:ext uri="{FF2B5EF4-FFF2-40B4-BE49-F238E27FC236}">
                    <a16:creationId xmlns:a16="http://schemas.microsoft.com/office/drawing/2014/main" id="{17CF6353-A467-4D74-9B09-1564A7B3F145}"/>
                  </a:ext>
                </a:extLst>
              </p:cNvPr>
              <p:cNvSpPr>
                <a:spLocks noChangeArrowheads="1"/>
              </p:cNvSpPr>
              <p:nvPr/>
            </p:nvSpPr>
            <p:spPr bwMode="auto">
              <a:xfrm>
                <a:off x="4740730" y="344397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Oval 445">
                <a:extLst>
                  <a:ext uri="{FF2B5EF4-FFF2-40B4-BE49-F238E27FC236}">
                    <a16:creationId xmlns:a16="http://schemas.microsoft.com/office/drawing/2014/main" id="{FDCA9B0D-7ED2-49D3-AF68-22C0C290D165}"/>
                  </a:ext>
                </a:extLst>
              </p:cNvPr>
              <p:cNvSpPr>
                <a:spLocks noChangeArrowheads="1"/>
              </p:cNvSpPr>
              <p:nvPr/>
            </p:nvSpPr>
            <p:spPr bwMode="auto">
              <a:xfrm>
                <a:off x="4729618" y="229462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Oval 446">
                <a:extLst>
                  <a:ext uri="{FF2B5EF4-FFF2-40B4-BE49-F238E27FC236}">
                    <a16:creationId xmlns:a16="http://schemas.microsoft.com/office/drawing/2014/main" id="{BD8D6BF1-80EE-418B-92FF-95B045915D0A}"/>
                  </a:ext>
                </a:extLst>
              </p:cNvPr>
              <p:cNvSpPr>
                <a:spLocks noChangeArrowheads="1"/>
              </p:cNvSpPr>
              <p:nvPr/>
            </p:nvSpPr>
            <p:spPr bwMode="auto">
              <a:xfrm>
                <a:off x="4788355" y="25978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447">
                <a:extLst>
                  <a:ext uri="{FF2B5EF4-FFF2-40B4-BE49-F238E27FC236}">
                    <a16:creationId xmlns:a16="http://schemas.microsoft.com/office/drawing/2014/main" id="{A0539DAE-C9A5-455B-9520-D4345A567312}"/>
                  </a:ext>
                </a:extLst>
              </p:cNvPr>
              <p:cNvSpPr>
                <a:spLocks/>
              </p:cNvSpPr>
              <p:nvPr/>
            </p:nvSpPr>
            <p:spPr bwMode="auto">
              <a:xfrm>
                <a:off x="4755018" y="3455083"/>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Oval 448">
                <a:extLst>
                  <a:ext uri="{FF2B5EF4-FFF2-40B4-BE49-F238E27FC236}">
                    <a16:creationId xmlns:a16="http://schemas.microsoft.com/office/drawing/2014/main" id="{37C8AF7F-6E88-4F30-A162-C7DB4D3332E2}"/>
                  </a:ext>
                </a:extLst>
              </p:cNvPr>
              <p:cNvSpPr>
                <a:spLocks noChangeArrowheads="1"/>
              </p:cNvSpPr>
              <p:nvPr/>
            </p:nvSpPr>
            <p:spPr bwMode="auto">
              <a:xfrm>
                <a:off x="4262893" y="23565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449">
                <a:extLst>
                  <a:ext uri="{FF2B5EF4-FFF2-40B4-BE49-F238E27FC236}">
                    <a16:creationId xmlns:a16="http://schemas.microsoft.com/office/drawing/2014/main" id="{19760469-C816-41F9-BB47-91A06722E7CE}"/>
                  </a:ext>
                </a:extLst>
              </p:cNvPr>
              <p:cNvSpPr>
                <a:spLocks noEditPoints="1"/>
              </p:cNvSpPr>
              <p:nvPr/>
            </p:nvSpPr>
            <p:spPr bwMode="auto">
              <a:xfrm>
                <a:off x="4112080" y="2150158"/>
                <a:ext cx="857250" cy="1309688"/>
              </a:xfrm>
              <a:custGeom>
                <a:avLst/>
                <a:gdLst>
                  <a:gd name="T0" fmla="*/ 197 w 237"/>
                  <a:gd name="T1" fmla="*/ 217 h 363"/>
                  <a:gd name="T2" fmla="*/ 161 w 237"/>
                  <a:gd name="T3" fmla="*/ 206 h 363"/>
                  <a:gd name="T4" fmla="*/ 136 w 237"/>
                  <a:gd name="T5" fmla="*/ 196 h 363"/>
                  <a:gd name="T6" fmla="*/ 110 w 237"/>
                  <a:gd name="T7" fmla="*/ 172 h 363"/>
                  <a:gd name="T8" fmla="*/ 150 w 237"/>
                  <a:gd name="T9" fmla="*/ 155 h 363"/>
                  <a:gd name="T10" fmla="*/ 170 w 237"/>
                  <a:gd name="T11" fmla="*/ 133 h 363"/>
                  <a:gd name="T12" fmla="*/ 183 w 237"/>
                  <a:gd name="T13" fmla="*/ 119 h 363"/>
                  <a:gd name="T14" fmla="*/ 198 w 237"/>
                  <a:gd name="T15" fmla="*/ 109 h 363"/>
                  <a:gd name="T16" fmla="*/ 192 w 237"/>
                  <a:gd name="T17" fmla="*/ 80 h 363"/>
                  <a:gd name="T18" fmla="*/ 166 w 237"/>
                  <a:gd name="T19" fmla="*/ 85 h 363"/>
                  <a:gd name="T20" fmla="*/ 138 w 237"/>
                  <a:gd name="T21" fmla="*/ 86 h 363"/>
                  <a:gd name="T22" fmla="*/ 161 w 237"/>
                  <a:gd name="T23" fmla="*/ 53 h 363"/>
                  <a:gd name="T24" fmla="*/ 164 w 237"/>
                  <a:gd name="T25" fmla="*/ 47 h 363"/>
                  <a:gd name="T26" fmla="*/ 163 w 237"/>
                  <a:gd name="T27" fmla="*/ 23 h 363"/>
                  <a:gd name="T28" fmla="*/ 154 w 237"/>
                  <a:gd name="T29" fmla="*/ 39 h 363"/>
                  <a:gd name="T30" fmla="*/ 149 w 237"/>
                  <a:gd name="T31" fmla="*/ 35 h 363"/>
                  <a:gd name="T32" fmla="*/ 131 w 237"/>
                  <a:gd name="T33" fmla="*/ 39 h 363"/>
                  <a:gd name="T34" fmla="*/ 102 w 237"/>
                  <a:gd name="T35" fmla="*/ 23 h 363"/>
                  <a:gd name="T36" fmla="*/ 82 w 237"/>
                  <a:gd name="T37" fmla="*/ 21 h 363"/>
                  <a:gd name="T38" fmla="*/ 61 w 237"/>
                  <a:gd name="T39" fmla="*/ 2 h 363"/>
                  <a:gd name="T40" fmla="*/ 35 w 237"/>
                  <a:gd name="T41" fmla="*/ 22 h 363"/>
                  <a:gd name="T42" fmla="*/ 29 w 237"/>
                  <a:gd name="T43" fmla="*/ 33 h 363"/>
                  <a:gd name="T44" fmla="*/ 15 w 237"/>
                  <a:gd name="T45" fmla="*/ 58 h 363"/>
                  <a:gd name="T46" fmla="*/ 9 w 237"/>
                  <a:gd name="T47" fmla="*/ 71 h 363"/>
                  <a:gd name="T48" fmla="*/ 34 w 237"/>
                  <a:gd name="T49" fmla="*/ 60 h 363"/>
                  <a:gd name="T50" fmla="*/ 56 w 237"/>
                  <a:gd name="T51" fmla="*/ 65 h 363"/>
                  <a:gd name="T52" fmla="*/ 63 w 237"/>
                  <a:gd name="T53" fmla="*/ 74 h 363"/>
                  <a:gd name="T54" fmla="*/ 62 w 237"/>
                  <a:gd name="T55" fmla="*/ 84 h 363"/>
                  <a:gd name="T56" fmla="*/ 66 w 237"/>
                  <a:gd name="T57" fmla="*/ 90 h 363"/>
                  <a:gd name="T58" fmla="*/ 72 w 237"/>
                  <a:gd name="T59" fmla="*/ 109 h 363"/>
                  <a:gd name="T60" fmla="*/ 64 w 237"/>
                  <a:gd name="T61" fmla="*/ 140 h 363"/>
                  <a:gd name="T62" fmla="*/ 77 w 237"/>
                  <a:gd name="T63" fmla="*/ 158 h 363"/>
                  <a:gd name="T64" fmla="*/ 131 w 237"/>
                  <a:gd name="T65" fmla="*/ 206 h 363"/>
                  <a:gd name="T66" fmla="*/ 141 w 237"/>
                  <a:gd name="T67" fmla="*/ 238 h 363"/>
                  <a:gd name="T68" fmla="*/ 163 w 237"/>
                  <a:gd name="T69" fmla="*/ 311 h 363"/>
                  <a:gd name="T70" fmla="*/ 165 w 237"/>
                  <a:gd name="T71" fmla="*/ 341 h 363"/>
                  <a:gd name="T72" fmla="*/ 168 w 237"/>
                  <a:gd name="T73" fmla="*/ 352 h 363"/>
                  <a:gd name="T74" fmla="*/ 179 w 237"/>
                  <a:gd name="T75" fmla="*/ 361 h 363"/>
                  <a:gd name="T76" fmla="*/ 178 w 237"/>
                  <a:gd name="T77" fmla="*/ 354 h 363"/>
                  <a:gd name="T78" fmla="*/ 184 w 237"/>
                  <a:gd name="T79" fmla="*/ 325 h 363"/>
                  <a:gd name="T80" fmla="*/ 197 w 237"/>
                  <a:gd name="T81" fmla="*/ 306 h 363"/>
                  <a:gd name="T82" fmla="*/ 228 w 237"/>
                  <a:gd name="T83" fmla="*/ 260 h 363"/>
                  <a:gd name="T84" fmla="*/ 179 w 237"/>
                  <a:gd name="T85" fmla="*/ 98 h 363"/>
                  <a:gd name="T86" fmla="*/ 143 w 237"/>
                  <a:gd name="T87" fmla="*/ 60 h 363"/>
                  <a:gd name="T88" fmla="*/ 153 w 237"/>
                  <a:gd name="T89" fmla="*/ 131 h 363"/>
                  <a:gd name="T90" fmla="*/ 144 w 237"/>
                  <a:gd name="T91" fmla="*/ 122 h 363"/>
                  <a:gd name="T92" fmla="*/ 139 w 237"/>
                  <a:gd name="T93" fmla="*/ 109 h 363"/>
                  <a:gd name="T94" fmla="*/ 143 w 237"/>
                  <a:gd name="T95" fmla="*/ 115 h 363"/>
                  <a:gd name="T96" fmla="*/ 130 w 237"/>
                  <a:gd name="T97" fmla="*/ 63 h 363"/>
                  <a:gd name="T98" fmla="*/ 126 w 237"/>
                  <a:gd name="T99" fmla="*/ 86 h 363"/>
                  <a:gd name="T100" fmla="*/ 119 w 237"/>
                  <a:gd name="T101" fmla="*/ 100 h 363"/>
                  <a:gd name="T102" fmla="*/ 121 w 237"/>
                  <a:gd name="T103" fmla="*/ 105 h 363"/>
                  <a:gd name="T104" fmla="*/ 122 w 237"/>
                  <a:gd name="T105" fmla="*/ 82 h 363"/>
                  <a:gd name="T106" fmla="*/ 63 w 237"/>
                  <a:gd name="T107" fmla="*/ 67 h 363"/>
                  <a:gd name="T108" fmla="*/ 90 w 237"/>
                  <a:gd name="T109" fmla="*/ 66 h 363"/>
                  <a:gd name="T110" fmla="*/ 113 w 237"/>
                  <a:gd name="T111" fmla="*/ 65 h 363"/>
                  <a:gd name="T112" fmla="*/ 106 w 237"/>
                  <a:gd name="T113" fmla="*/ 40 h 363"/>
                  <a:gd name="T114" fmla="*/ 104 w 237"/>
                  <a:gd name="T115" fmla="*/ 48 h 363"/>
                  <a:gd name="T116" fmla="*/ 104 w 237"/>
                  <a:gd name="T117" fmla="*/ 63 h 363"/>
                  <a:gd name="T118" fmla="*/ 112 w 237"/>
                  <a:gd name="T119" fmla="*/ 75 h 363"/>
                  <a:gd name="T120" fmla="*/ 171 w 237"/>
                  <a:gd name="T121" fmla="*/ 352 h 363"/>
                  <a:gd name="T122" fmla="*/ 178 w 237"/>
                  <a:gd name="T123" fmla="*/ 357 h 363"/>
                  <a:gd name="T124" fmla="*/ 194 w 237"/>
                  <a:gd name="T125" fmla="*/ 219 h 3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37" h="363">
                    <a:moveTo>
                      <a:pt x="235" y="240"/>
                    </a:moveTo>
                    <a:cubicBezTo>
                      <a:pt x="235" y="240"/>
                      <a:pt x="235" y="240"/>
                      <a:pt x="235" y="240"/>
                    </a:cubicBezTo>
                    <a:cubicBezTo>
                      <a:pt x="234" y="240"/>
                      <a:pt x="234" y="240"/>
                      <a:pt x="233" y="240"/>
                    </a:cubicBezTo>
                    <a:cubicBezTo>
                      <a:pt x="233" y="240"/>
                      <a:pt x="232" y="240"/>
                      <a:pt x="232" y="239"/>
                    </a:cubicBezTo>
                    <a:cubicBezTo>
                      <a:pt x="231" y="239"/>
                      <a:pt x="230" y="238"/>
                      <a:pt x="230" y="238"/>
                    </a:cubicBezTo>
                    <a:cubicBezTo>
                      <a:pt x="229" y="236"/>
                      <a:pt x="228" y="236"/>
                      <a:pt x="227" y="235"/>
                    </a:cubicBezTo>
                    <a:cubicBezTo>
                      <a:pt x="226" y="235"/>
                      <a:pt x="225" y="235"/>
                      <a:pt x="225" y="235"/>
                    </a:cubicBezTo>
                    <a:cubicBezTo>
                      <a:pt x="223" y="235"/>
                      <a:pt x="221" y="235"/>
                      <a:pt x="219" y="234"/>
                    </a:cubicBezTo>
                    <a:cubicBezTo>
                      <a:pt x="219" y="234"/>
                      <a:pt x="218" y="234"/>
                      <a:pt x="218" y="234"/>
                    </a:cubicBezTo>
                    <a:cubicBezTo>
                      <a:pt x="218" y="234"/>
                      <a:pt x="218" y="234"/>
                      <a:pt x="217" y="235"/>
                    </a:cubicBezTo>
                    <a:cubicBezTo>
                      <a:pt x="217" y="235"/>
                      <a:pt x="217" y="235"/>
                      <a:pt x="217" y="234"/>
                    </a:cubicBezTo>
                    <a:cubicBezTo>
                      <a:pt x="217" y="234"/>
                      <a:pt x="217" y="233"/>
                      <a:pt x="216" y="233"/>
                    </a:cubicBezTo>
                    <a:cubicBezTo>
                      <a:pt x="216" y="233"/>
                      <a:pt x="216" y="232"/>
                      <a:pt x="216" y="232"/>
                    </a:cubicBezTo>
                    <a:cubicBezTo>
                      <a:pt x="214" y="232"/>
                      <a:pt x="214" y="232"/>
                      <a:pt x="213" y="231"/>
                    </a:cubicBezTo>
                    <a:cubicBezTo>
                      <a:pt x="212" y="231"/>
                      <a:pt x="211" y="231"/>
                      <a:pt x="210" y="231"/>
                    </a:cubicBezTo>
                    <a:cubicBezTo>
                      <a:pt x="209" y="231"/>
                      <a:pt x="209" y="231"/>
                      <a:pt x="209" y="231"/>
                    </a:cubicBezTo>
                    <a:cubicBezTo>
                      <a:pt x="208" y="232"/>
                      <a:pt x="208" y="232"/>
                      <a:pt x="208" y="232"/>
                    </a:cubicBezTo>
                    <a:cubicBezTo>
                      <a:pt x="208" y="232"/>
                      <a:pt x="208" y="231"/>
                      <a:pt x="208" y="231"/>
                    </a:cubicBezTo>
                    <a:cubicBezTo>
                      <a:pt x="208" y="231"/>
                      <a:pt x="208" y="231"/>
                      <a:pt x="208" y="231"/>
                    </a:cubicBezTo>
                    <a:cubicBezTo>
                      <a:pt x="208" y="230"/>
                      <a:pt x="208" y="230"/>
                      <a:pt x="208" y="230"/>
                    </a:cubicBezTo>
                    <a:cubicBezTo>
                      <a:pt x="207" y="229"/>
                      <a:pt x="206" y="229"/>
                      <a:pt x="206" y="229"/>
                    </a:cubicBezTo>
                    <a:cubicBezTo>
                      <a:pt x="206" y="229"/>
                      <a:pt x="206" y="229"/>
                      <a:pt x="206" y="229"/>
                    </a:cubicBezTo>
                    <a:cubicBezTo>
                      <a:pt x="206" y="229"/>
                      <a:pt x="206" y="229"/>
                      <a:pt x="206" y="229"/>
                    </a:cubicBezTo>
                    <a:cubicBezTo>
                      <a:pt x="206" y="230"/>
                      <a:pt x="206" y="230"/>
                      <a:pt x="206" y="230"/>
                    </a:cubicBezTo>
                    <a:cubicBezTo>
                      <a:pt x="206" y="229"/>
                      <a:pt x="206" y="229"/>
                      <a:pt x="206" y="229"/>
                    </a:cubicBezTo>
                    <a:cubicBezTo>
                      <a:pt x="206" y="229"/>
                      <a:pt x="206" y="229"/>
                      <a:pt x="206" y="229"/>
                    </a:cubicBezTo>
                    <a:cubicBezTo>
                      <a:pt x="205" y="229"/>
                      <a:pt x="204" y="229"/>
                      <a:pt x="204" y="230"/>
                    </a:cubicBezTo>
                    <a:cubicBezTo>
                      <a:pt x="204" y="229"/>
                      <a:pt x="203" y="229"/>
                      <a:pt x="203" y="229"/>
                    </a:cubicBezTo>
                    <a:cubicBezTo>
                      <a:pt x="203" y="229"/>
                      <a:pt x="204" y="229"/>
                      <a:pt x="205" y="228"/>
                    </a:cubicBezTo>
                    <a:cubicBezTo>
                      <a:pt x="205" y="228"/>
                      <a:pt x="205" y="227"/>
                      <a:pt x="205" y="227"/>
                    </a:cubicBezTo>
                    <a:cubicBezTo>
                      <a:pt x="205" y="226"/>
                      <a:pt x="205" y="226"/>
                      <a:pt x="205" y="225"/>
                    </a:cubicBezTo>
                    <a:cubicBezTo>
                      <a:pt x="205" y="225"/>
                      <a:pt x="205" y="225"/>
                      <a:pt x="204" y="224"/>
                    </a:cubicBezTo>
                    <a:cubicBezTo>
                      <a:pt x="203" y="223"/>
                      <a:pt x="203" y="223"/>
                      <a:pt x="203" y="222"/>
                    </a:cubicBezTo>
                    <a:cubicBezTo>
                      <a:pt x="203" y="221"/>
                      <a:pt x="202" y="221"/>
                      <a:pt x="202" y="220"/>
                    </a:cubicBezTo>
                    <a:cubicBezTo>
                      <a:pt x="201" y="219"/>
                      <a:pt x="199" y="217"/>
                      <a:pt x="197" y="217"/>
                    </a:cubicBezTo>
                    <a:cubicBezTo>
                      <a:pt x="197" y="217"/>
                      <a:pt x="197" y="217"/>
                      <a:pt x="197" y="217"/>
                    </a:cubicBezTo>
                    <a:cubicBezTo>
                      <a:pt x="196" y="216"/>
                      <a:pt x="195" y="216"/>
                      <a:pt x="194" y="216"/>
                    </a:cubicBezTo>
                    <a:cubicBezTo>
                      <a:pt x="193" y="216"/>
                      <a:pt x="192" y="216"/>
                      <a:pt x="191" y="216"/>
                    </a:cubicBezTo>
                    <a:cubicBezTo>
                      <a:pt x="191" y="216"/>
                      <a:pt x="191" y="216"/>
                      <a:pt x="191" y="216"/>
                    </a:cubicBezTo>
                    <a:cubicBezTo>
                      <a:pt x="190" y="216"/>
                      <a:pt x="189" y="215"/>
                      <a:pt x="188" y="215"/>
                    </a:cubicBezTo>
                    <a:cubicBezTo>
                      <a:pt x="188" y="215"/>
                      <a:pt x="188" y="214"/>
                      <a:pt x="188" y="214"/>
                    </a:cubicBezTo>
                    <a:cubicBezTo>
                      <a:pt x="188" y="214"/>
                      <a:pt x="188" y="213"/>
                      <a:pt x="187" y="213"/>
                    </a:cubicBezTo>
                    <a:cubicBezTo>
                      <a:pt x="187" y="213"/>
                      <a:pt x="186" y="212"/>
                      <a:pt x="186" y="212"/>
                    </a:cubicBezTo>
                    <a:cubicBezTo>
                      <a:pt x="185" y="211"/>
                      <a:pt x="185" y="211"/>
                      <a:pt x="184" y="211"/>
                    </a:cubicBezTo>
                    <a:cubicBezTo>
                      <a:pt x="184" y="211"/>
                      <a:pt x="183" y="211"/>
                      <a:pt x="183" y="211"/>
                    </a:cubicBezTo>
                    <a:cubicBezTo>
                      <a:pt x="183" y="211"/>
                      <a:pt x="183" y="211"/>
                      <a:pt x="183" y="210"/>
                    </a:cubicBezTo>
                    <a:cubicBezTo>
                      <a:pt x="183" y="210"/>
                      <a:pt x="182" y="209"/>
                      <a:pt x="182" y="209"/>
                    </a:cubicBezTo>
                    <a:cubicBezTo>
                      <a:pt x="181" y="209"/>
                      <a:pt x="180" y="208"/>
                      <a:pt x="180" y="208"/>
                    </a:cubicBezTo>
                    <a:cubicBezTo>
                      <a:pt x="180" y="208"/>
                      <a:pt x="179" y="208"/>
                      <a:pt x="179" y="207"/>
                    </a:cubicBezTo>
                    <a:cubicBezTo>
                      <a:pt x="179" y="207"/>
                      <a:pt x="180" y="207"/>
                      <a:pt x="180" y="207"/>
                    </a:cubicBezTo>
                    <a:cubicBezTo>
                      <a:pt x="180" y="207"/>
                      <a:pt x="180" y="207"/>
                      <a:pt x="180" y="207"/>
                    </a:cubicBezTo>
                    <a:cubicBezTo>
                      <a:pt x="180" y="207"/>
                      <a:pt x="180" y="207"/>
                      <a:pt x="180" y="207"/>
                    </a:cubicBezTo>
                    <a:cubicBezTo>
                      <a:pt x="180" y="207"/>
                      <a:pt x="180" y="206"/>
                      <a:pt x="180" y="206"/>
                    </a:cubicBezTo>
                    <a:cubicBezTo>
                      <a:pt x="179" y="206"/>
                      <a:pt x="178" y="206"/>
                      <a:pt x="178" y="206"/>
                    </a:cubicBezTo>
                    <a:cubicBezTo>
                      <a:pt x="177" y="206"/>
                      <a:pt x="177" y="206"/>
                      <a:pt x="177" y="206"/>
                    </a:cubicBezTo>
                    <a:cubicBezTo>
                      <a:pt x="176" y="206"/>
                      <a:pt x="176" y="206"/>
                      <a:pt x="176" y="206"/>
                    </a:cubicBezTo>
                    <a:cubicBezTo>
                      <a:pt x="176" y="206"/>
                      <a:pt x="176" y="207"/>
                      <a:pt x="176" y="207"/>
                    </a:cubicBezTo>
                    <a:cubicBezTo>
                      <a:pt x="175" y="207"/>
                      <a:pt x="174" y="208"/>
                      <a:pt x="173" y="207"/>
                    </a:cubicBezTo>
                    <a:cubicBezTo>
                      <a:pt x="172" y="207"/>
                      <a:pt x="172" y="207"/>
                      <a:pt x="171" y="207"/>
                    </a:cubicBezTo>
                    <a:cubicBezTo>
                      <a:pt x="170" y="207"/>
                      <a:pt x="170" y="207"/>
                      <a:pt x="169" y="207"/>
                    </a:cubicBezTo>
                    <a:cubicBezTo>
                      <a:pt x="168" y="207"/>
                      <a:pt x="168" y="207"/>
                      <a:pt x="168" y="206"/>
                    </a:cubicBezTo>
                    <a:cubicBezTo>
                      <a:pt x="168" y="206"/>
                      <a:pt x="168" y="206"/>
                      <a:pt x="168" y="206"/>
                    </a:cubicBezTo>
                    <a:cubicBezTo>
                      <a:pt x="168" y="206"/>
                      <a:pt x="168" y="205"/>
                      <a:pt x="167" y="205"/>
                    </a:cubicBezTo>
                    <a:cubicBezTo>
                      <a:pt x="167" y="205"/>
                      <a:pt x="166" y="205"/>
                      <a:pt x="166" y="205"/>
                    </a:cubicBezTo>
                    <a:cubicBezTo>
                      <a:pt x="165" y="205"/>
                      <a:pt x="165" y="205"/>
                      <a:pt x="165" y="204"/>
                    </a:cubicBezTo>
                    <a:cubicBezTo>
                      <a:pt x="165" y="204"/>
                      <a:pt x="165" y="204"/>
                      <a:pt x="164" y="203"/>
                    </a:cubicBezTo>
                    <a:cubicBezTo>
                      <a:pt x="164" y="203"/>
                      <a:pt x="164" y="204"/>
                      <a:pt x="163" y="204"/>
                    </a:cubicBezTo>
                    <a:cubicBezTo>
                      <a:pt x="163" y="204"/>
                      <a:pt x="163" y="204"/>
                      <a:pt x="163" y="204"/>
                    </a:cubicBezTo>
                    <a:cubicBezTo>
                      <a:pt x="163" y="205"/>
                      <a:pt x="163" y="205"/>
                      <a:pt x="162" y="205"/>
                    </a:cubicBezTo>
                    <a:cubicBezTo>
                      <a:pt x="162" y="206"/>
                      <a:pt x="162" y="206"/>
                      <a:pt x="161" y="206"/>
                    </a:cubicBezTo>
                    <a:cubicBezTo>
                      <a:pt x="161" y="206"/>
                      <a:pt x="161" y="206"/>
                      <a:pt x="161" y="206"/>
                    </a:cubicBezTo>
                    <a:cubicBezTo>
                      <a:pt x="161" y="205"/>
                      <a:pt x="160" y="205"/>
                      <a:pt x="161" y="205"/>
                    </a:cubicBezTo>
                    <a:cubicBezTo>
                      <a:pt x="161" y="205"/>
                      <a:pt x="161" y="204"/>
                      <a:pt x="162" y="204"/>
                    </a:cubicBezTo>
                    <a:cubicBezTo>
                      <a:pt x="162" y="204"/>
                      <a:pt x="162" y="203"/>
                      <a:pt x="161" y="203"/>
                    </a:cubicBezTo>
                    <a:cubicBezTo>
                      <a:pt x="161" y="203"/>
                      <a:pt x="161" y="203"/>
                      <a:pt x="161" y="203"/>
                    </a:cubicBezTo>
                    <a:cubicBezTo>
                      <a:pt x="160" y="203"/>
                      <a:pt x="160" y="203"/>
                      <a:pt x="159" y="204"/>
                    </a:cubicBezTo>
                    <a:cubicBezTo>
                      <a:pt x="159" y="204"/>
                      <a:pt x="158" y="205"/>
                      <a:pt x="157" y="205"/>
                    </a:cubicBezTo>
                    <a:cubicBezTo>
                      <a:pt x="157" y="205"/>
                      <a:pt x="156" y="205"/>
                      <a:pt x="155" y="206"/>
                    </a:cubicBezTo>
                    <a:cubicBezTo>
                      <a:pt x="155" y="206"/>
                      <a:pt x="155" y="206"/>
                      <a:pt x="155" y="206"/>
                    </a:cubicBezTo>
                    <a:cubicBezTo>
                      <a:pt x="154" y="206"/>
                      <a:pt x="154" y="206"/>
                      <a:pt x="153" y="206"/>
                    </a:cubicBezTo>
                    <a:cubicBezTo>
                      <a:pt x="153" y="207"/>
                      <a:pt x="152" y="207"/>
                      <a:pt x="152" y="208"/>
                    </a:cubicBezTo>
                    <a:cubicBezTo>
                      <a:pt x="152" y="209"/>
                      <a:pt x="152" y="209"/>
                      <a:pt x="151" y="209"/>
                    </a:cubicBezTo>
                    <a:cubicBezTo>
                      <a:pt x="151" y="210"/>
                      <a:pt x="150" y="210"/>
                      <a:pt x="150" y="211"/>
                    </a:cubicBezTo>
                    <a:cubicBezTo>
                      <a:pt x="150" y="211"/>
                      <a:pt x="150" y="211"/>
                      <a:pt x="150" y="211"/>
                    </a:cubicBezTo>
                    <a:cubicBezTo>
                      <a:pt x="150" y="211"/>
                      <a:pt x="150" y="211"/>
                      <a:pt x="150" y="211"/>
                    </a:cubicBezTo>
                    <a:cubicBezTo>
                      <a:pt x="150" y="212"/>
                      <a:pt x="150" y="212"/>
                      <a:pt x="150" y="212"/>
                    </a:cubicBezTo>
                    <a:cubicBezTo>
                      <a:pt x="150" y="211"/>
                      <a:pt x="150" y="211"/>
                      <a:pt x="150" y="211"/>
                    </a:cubicBezTo>
                    <a:cubicBezTo>
                      <a:pt x="150" y="211"/>
                      <a:pt x="150" y="211"/>
                      <a:pt x="150" y="211"/>
                    </a:cubicBezTo>
                    <a:cubicBezTo>
                      <a:pt x="150" y="211"/>
                      <a:pt x="149" y="211"/>
                      <a:pt x="149" y="211"/>
                    </a:cubicBezTo>
                    <a:cubicBezTo>
                      <a:pt x="149" y="211"/>
                      <a:pt x="149" y="210"/>
                      <a:pt x="148" y="210"/>
                    </a:cubicBezTo>
                    <a:cubicBezTo>
                      <a:pt x="148" y="209"/>
                      <a:pt x="147" y="209"/>
                      <a:pt x="146" y="209"/>
                    </a:cubicBezTo>
                    <a:cubicBezTo>
                      <a:pt x="145" y="209"/>
                      <a:pt x="144" y="209"/>
                      <a:pt x="143" y="209"/>
                    </a:cubicBezTo>
                    <a:cubicBezTo>
                      <a:pt x="143" y="210"/>
                      <a:pt x="143" y="210"/>
                      <a:pt x="142" y="210"/>
                    </a:cubicBezTo>
                    <a:cubicBezTo>
                      <a:pt x="142" y="210"/>
                      <a:pt x="141" y="210"/>
                      <a:pt x="140" y="210"/>
                    </a:cubicBezTo>
                    <a:cubicBezTo>
                      <a:pt x="139" y="210"/>
                      <a:pt x="138" y="209"/>
                      <a:pt x="137" y="208"/>
                    </a:cubicBezTo>
                    <a:cubicBezTo>
                      <a:pt x="137" y="207"/>
                      <a:pt x="137" y="207"/>
                      <a:pt x="136" y="206"/>
                    </a:cubicBezTo>
                    <a:cubicBezTo>
                      <a:pt x="136" y="206"/>
                      <a:pt x="136" y="206"/>
                      <a:pt x="136" y="205"/>
                    </a:cubicBezTo>
                    <a:cubicBezTo>
                      <a:pt x="136" y="205"/>
                      <a:pt x="136" y="204"/>
                      <a:pt x="136" y="203"/>
                    </a:cubicBezTo>
                    <a:cubicBezTo>
                      <a:pt x="137" y="203"/>
                      <a:pt x="137" y="202"/>
                      <a:pt x="137" y="202"/>
                    </a:cubicBezTo>
                    <a:cubicBezTo>
                      <a:pt x="137" y="201"/>
                      <a:pt x="137" y="200"/>
                      <a:pt x="137" y="200"/>
                    </a:cubicBezTo>
                    <a:cubicBezTo>
                      <a:pt x="137" y="199"/>
                      <a:pt x="137" y="198"/>
                      <a:pt x="137" y="197"/>
                    </a:cubicBezTo>
                    <a:cubicBezTo>
                      <a:pt x="137" y="197"/>
                      <a:pt x="137" y="197"/>
                      <a:pt x="137" y="197"/>
                    </a:cubicBezTo>
                    <a:cubicBezTo>
                      <a:pt x="137" y="197"/>
                      <a:pt x="137" y="197"/>
                      <a:pt x="136" y="196"/>
                    </a:cubicBezTo>
                    <a:cubicBezTo>
                      <a:pt x="136" y="196"/>
                      <a:pt x="136" y="196"/>
                      <a:pt x="136" y="196"/>
                    </a:cubicBezTo>
                    <a:cubicBezTo>
                      <a:pt x="136" y="196"/>
                      <a:pt x="136" y="196"/>
                      <a:pt x="136" y="196"/>
                    </a:cubicBezTo>
                    <a:cubicBezTo>
                      <a:pt x="136" y="197"/>
                      <a:pt x="136" y="197"/>
                      <a:pt x="136" y="197"/>
                    </a:cubicBezTo>
                    <a:cubicBezTo>
                      <a:pt x="136" y="196"/>
                      <a:pt x="136" y="196"/>
                      <a:pt x="136" y="196"/>
                    </a:cubicBezTo>
                    <a:cubicBezTo>
                      <a:pt x="136" y="196"/>
                      <a:pt x="135" y="196"/>
                      <a:pt x="134" y="196"/>
                    </a:cubicBezTo>
                    <a:cubicBezTo>
                      <a:pt x="134" y="196"/>
                      <a:pt x="133" y="195"/>
                      <a:pt x="132" y="195"/>
                    </a:cubicBezTo>
                    <a:cubicBezTo>
                      <a:pt x="131" y="195"/>
                      <a:pt x="131" y="196"/>
                      <a:pt x="130" y="195"/>
                    </a:cubicBezTo>
                    <a:cubicBezTo>
                      <a:pt x="129" y="195"/>
                      <a:pt x="128" y="196"/>
                      <a:pt x="128" y="196"/>
                    </a:cubicBezTo>
                    <a:cubicBezTo>
                      <a:pt x="127" y="196"/>
                      <a:pt x="127" y="195"/>
                      <a:pt x="127" y="195"/>
                    </a:cubicBezTo>
                    <a:cubicBezTo>
                      <a:pt x="126" y="195"/>
                      <a:pt x="126" y="195"/>
                      <a:pt x="126" y="195"/>
                    </a:cubicBezTo>
                    <a:cubicBezTo>
                      <a:pt x="127" y="194"/>
                      <a:pt x="127" y="193"/>
                      <a:pt x="127" y="192"/>
                    </a:cubicBezTo>
                    <a:cubicBezTo>
                      <a:pt x="127" y="192"/>
                      <a:pt x="127" y="191"/>
                      <a:pt x="128" y="191"/>
                    </a:cubicBezTo>
                    <a:cubicBezTo>
                      <a:pt x="128" y="191"/>
                      <a:pt x="128" y="190"/>
                      <a:pt x="128" y="190"/>
                    </a:cubicBezTo>
                    <a:cubicBezTo>
                      <a:pt x="129" y="190"/>
                      <a:pt x="129" y="190"/>
                      <a:pt x="129" y="189"/>
                    </a:cubicBezTo>
                    <a:cubicBezTo>
                      <a:pt x="129" y="189"/>
                      <a:pt x="129" y="188"/>
                      <a:pt x="129" y="188"/>
                    </a:cubicBezTo>
                    <a:cubicBezTo>
                      <a:pt x="129" y="187"/>
                      <a:pt x="129" y="186"/>
                      <a:pt x="130" y="186"/>
                    </a:cubicBezTo>
                    <a:cubicBezTo>
                      <a:pt x="130" y="185"/>
                      <a:pt x="131" y="185"/>
                      <a:pt x="131" y="185"/>
                    </a:cubicBezTo>
                    <a:cubicBezTo>
                      <a:pt x="131" y="184"/>
                      <a:pt x="131" y="184"/>
                      <a:pt x="131" y="184"/>
                    </a:cubicBezTo>
                    <a:cubicBezTo>
                      <a:pt x="131" y="183"/>
                      <a:pt x="131" y="183"/>
                      <a:pt x="130" y="183"/>
                    </a:cubicBezTo>
                    <a:cubicBezTo>
                      <a:pt x="129" y="183"/>
                      <a:pt x="128" y="183"/>
                      <a:pt x="127" y="183"/>
                    </a:cubicBezTo>
                    <a:cubicBezTo>
                      <a:pt x="127" y="183"/>
                      <a:pt x="126" y="183"/>
                      <a:pt x="125" y="183"/>
                    </a:cubicBezTo>
                    <a:cubicBezTo>
                      <a:pt x="124" y="183"/>
                      <a:pt x="124" y="184"/>
                      <a:pt x="123" y="185"/>
                    </a:cubicBezTo>
                    <a:cubicBezTo>
                      <a:pt x="123" y="185"/>
                      <a:pt x="123" y="185"/>
                      <a:pt x="123" y="186"/>
                    </a:cubicBezTo>
                    <a:cubicBezTo>
                      <a:pt x="123" y="187"/>
                      <a:pt x="122" y="188"/>
                      <a:pt x="121" y="189"/>
                    </a:cubicBezTo>
                    <a:cubicBezTo>
                      <a:pt x="121" y="190"/>
                      <a:pt x="120" y="190"/>
                      <a:pt x="120" y="190"/>
                    </a:cubicBezTo>
                    <a:cubicBezTo>
                      <a:pt x="119" y="189"/>
                      <a:pt x="119" y="189"/>
                      <a:pt x="118" y="190"/>
                    </a:cubicBezTo>
                    <a:cubicBezTo>
                      <a:pt x="117" y="190"/>
                      <a:pt x="117" y="190"/>
                      <a:pt x="116" y="190"/>
                    </a:cubicBezTo>
                    <a:cubicBezTo>
                      <a:pt x="115" y="190"/>
                      <a:pt x="115" y="190"/>
                      <a:pt x="114" y="190"/>
                    </a:cubicBezTo>
                    <a:cubicBezTo>
                      <a:pt x="114" y="189"/>
                      <a:pt x="113" y="189"/>
                      <a:pt x="113" y="189"/>
                    </a:cubicBezTo>
                    <a:cubicBezTo>
                      <a:pt x="112" y="189"/>
                      <a:pt x="111" y="188"/>
                      <a:pt x="111" y="188"/>
                    </a:cubicBezTo>
                    <a:cubicBezTo>
                      <a:pt x="111" y="187"/>
                      <a:pt x="110" y="186"/>
                      <a:pt x="110" y="185"/>
                    </a:cubicBezTo>
                    <a:cubicBezTo>
                      <a:pt x="110" y="185"/>
                      <a:pt x="109" y="185"/>
                      <a:pt x="109" y="184"/>
                    </a:cubicBezTo>
                    <a:cubicBezTo>
                      <a:pt x="109" y="183"/>
                      <a:pt x="109" y="183"/>
                      <a:pt x="109" y="182"/>
                    </a:cubicBezTo>
                    <a:cubicBezTo>
                      <a:pt x="109" y="181"/>
                      <a:pt x="109" y="181"/>
                      <a:pt x="109" y="180"/>
                    </a:cubicBezTo>
                    <a:cubicBezTo>
                      <a:pt x="109" y="179"/>
                      <a:pt x="109" y="177"/>
                      <a:pt x="109" y="175"/>
                    </a:cubicBezTo>
                    <a:cubicBezTo>
                      <a:pt x="110" y="175"/>
                      <a:pt x="110" y="175"/>
                      <a:pt x="110" y="174"/>
                    </a:cubicBezTo>
                    <a:cubicBezTo>
                      <a:pt x="110" y="174"/>
                      <a:pt x="111" y="173"/>
                      <a:pt x="110" y="172"/>
                    </a:cubicBezTo>
                    <a:cubicBezTo>
                      <a:pt x="110" y="171"/>
                      <a:pt x="111" y="170"/>
                      <a:pt x="111" y="169"/>
                    </a:cubicBezTo>
                    <a:cubicBezTo>
                      <a:pt x="111" y="168"/>
                      <a:pt x="112" y="167"/>
                      <a:pt x="113" y="167"/>
                    </a:cubicBezTo>
                    <a:cubicBezTo>
                      <a:pt x="114" y="166"/>
                      <a:pt x="115" y="166"/>
                      <a:pt x="116" y="165"/>
                    </a:cubicBezTo>
                    <a:cubicBezTo>
                      <a:pt x="117" y="165"/>
                      <a:pt x="118" y="164"/>
                      <a:pt x="118" y="164"/>
                    </a:cubicBezTo>
                    <a:cubicBezTo>
                      <a:pt x="119" y="164"/>
                      <a:pt x="120" y="164"/>
                      <a:pt x="120" y="164"/>
                    </a:cubicBezTo>
                    <a:cubicBezTo>
                      <a:pt x="121" y="164"/>
                      <a:pt x="121" y="165"/>
                      <a:pt x="122" y="164"/>
                    </a:cubicBezTo>
                    <a:cubicBezTo>
                      <a:pt x="122" y="164"/>
                      <a:pt x="123" y="164"/>
                      <a:pt x="123" y="165"/>
                    </a:cubicBezTo>
                    <a:cubicBezTo>
                      <a:pt x="124" y="166"/>
                      <a:pt x="125" y="166"/>
                      <a:pt x="125" y="166"/>
                    </a:cubicBezTo>
                    <a:cubicBezTo>
                      <a:pt x="126" y="165"/>
                      <a:pt x="126" y="165"/>
                      <a:pt x="127" y="165"/>
                    </a:cubicBezTo>
                    <a:cubicBezTo>
                      <a:pt x="127" y="165"/>
                      <a:pt x="127" y="164"/>
                      <a:pt x="127" y="164"/>
                    </a:cubicBezTo>
                    <a:cubicBezTo>
                      <a:pt x="127" y="163"/>
                      <a:pt x="128" y="163"/>
                      <a:pt x="128" y="163"/>
                    </a:cubicBezTo>
                    <a:cubicBezTo>
                      <a:pt x="128" y="163"/>
                      <a:pt x="129" y="163"/>
                      <a:pt x="129" y="163"/>
                    </a:cubicBezTo>
                    <a:cubicBezTo>
                      <a:pt x="130" y="162"/>
                      <a:pt x="131" y="163"/>
                      <a:pt x="132" y="163"/>
                    </a:cubicBezTo>
                    <a:cubicBezTo>
                      <a:pt x="134" y="163"/>
                      <a:pt x="135" y="163"/>
                      <a:pt x="136" y="164"/>
                    </a:cubicBezTo>
                    <a:cubicBezTo>
                      <a:pt x="136" y="164"/>
                      <a:pt x="136" y="164"/>
                      <a:pt x="137" y="164"/>
                    </a:cubicBezTo>
                    <a:cubicBezTo>
                      <a:pt x="137" y="164"/>
                      <a:pt x="138" y="164"/>
                      <a:pt x="138" y="164"/>
                    </a:cubicBezTo>
                    <a:cubicBezTo>
                      <a:pt x="138" y="163"/>
                      <a:pt x="139" y="164"/>
                      <a:pt x="139" y="164"/>
                    </a:cubicBezTo>
                    <a:cubicBezTo>
                      <a:pt x="139" y="164"/>
                      <a:pt x="140" y="165"/>
                      <a:pt x="140" y="166"/>
                    </a:cubicBezTo>
                    <a:cubicBezTo>
                      <a:pt x="141" y="166"/>
                      <a:pt x="141" y="167"/>
                      <a:pt x="140" y="167"/>
                    </a:cubicBezTo>
                    <a:cubicBezTo>
                      <a:pt x="140" y="167"/>
                      <a:pt x="140" y="167"/>
                      <a:pt x="140" y="168"/>
                    </a:cubicBezTo>
                    <a:cubicBezTo>
                      <a:pt x="140" y="168"/>
                      <a:pt x="140" y="169"/>
                      <a:pt x="140" y="169"/>
                    </a:cubicBezTo>
                    <a:cubicBezTo>
                      <a:pt x="141" y="170"/>
                      <a:pt x="141" y="172"/>
                      <a:pt x="142" y="173"/>
                    </a:cubicBezTo>
                    <a:cubicBezTo>
                      <a:pt x="142" y="174"/>
                      <a:pt x="143" y="174"/>
                      <a:pt x="143" y="175"/>
                    </a:cubicBezTo>
                    <a:cubicBezTo>
                      <a:pt x="144" y="175"/>
                      <a:pt x="144" y="175"/>
                      <a:pt x="145" y="174"/>
                    </a:cubicBezTo>
                    <a:cubicBezTo>
                      <a:pt x="145" y="173"/>
                      <a:pt x="146" y="172"/>
                      <a:pt x="146" y="171"/>
                    </a:cubicBezTo>
                    <a:cubicBezTo>
                      <a:pt x="146" y="171"/>
                      <a:pt x="146" y="171"/>
                      <a:pt x="146" y="171"/>
                    </a:cubicBezTo>
                    <a:cubicBezTo>
                      <a:pt x="146" y="170"/>
                      <a:pt x="145" y="169"/>
                      <a:pt x="145" y="169"/>
                    </a:cubicBezTo>
                    <a:cubicBezTo>
                      <a:pt x="145" y="168"/>
                      <a:pt x="145" y="167"/>
                      <a:pt x="145" y="167"/>
                    </a:cubicBezTo>
                    <a:cubicBezTo>
                      <a:pt x="145" y="167"/>
                      <a:pt x="145" y="167"/>
                      <a:pt x="145" y="167"/>
                    </a:cubicBezTo>
                    <a:cubicBezTo>
                      <a:pt x="144" y="165"/>
                      <a:pt x="144" y="163"/>
                      <a:pt x="144" y="161"/>
                    </a:cubicBezTo>
                    <a:cubicBezTo>
                      <a:pt x="144" y="160"/>
                      <a:pt x="144" y="160"/>
                      <a:pt x="145" y="160"/>
                    </a:cubicBezTo>
                    <a:cubicBezTo>
                      <a:pt x="146" y="159"/>
                      <a:pt x="146" y="158"/>
                      <a:pt x="148" y="157"/>
                    </a:cubicBezTo>
                    <a:cubicBezTo>
                      <a:pt x="148" y="157"/>
                      <a:pt x="148" y="157"/>
                      <a:pt x="148" y="157"/>
                    </a:cubicBezTo>
                    <a:cubicBezTo>
                      <a:pt x="149" y="157"/>
                      <a:pt x="149" y="157"/>
                      <a:pt x="149" y="156"/>
                    </a:cubicBezTo>
                    <a:cubicBezTo>
                      <a:pt x="150" y="156"/>
                      <a:pt x="150" y="156"/>
                      <a:pt x="150" y="155"/>
                    </a:cubicBezTo>
                    <a:cubicBezTo>
                      <a:pt x="150" y="155"/>
                      <a:pt x="151" y="155"/>
                      <a:pt x="151" y="155"/>
                    </a:cubicBezTo>
                    <a:cubicBezTo>
                      <a:pt x="152" y="154"/>
                      <a:pt x="152" y="154"/>
                      <a:pt x="152" y="154"/>
                    </a:cubicBezTo>
                    <a:cubicBezTo>
                      <a:pt x="153" y="153"/>
                      <a:pt x="154" y="153"/>
                      <a:pt x="155" y="152"/>
                    </a:cubicBezTo>
                    <a:cubicBezTo>
                      <a:pt x="155" y="152"/>
                      <a:pt x="155" y="152"/>
                      <a:pt x="155" y="152"/>
                    </a:cubicBezTo>
                    <a:cubicBezTo>
                      <a:pt x="156" y="151"/>
                      <a:pt x="156" y="151"/>
                      <a:pt x="156" y="151"/>
                    </a:cubicBezTo>
                    <a:cubicBezTo>
                      <a:pt x="156" y="151"/>
                      <a:pt x="156" y="151"/>
                      <a:pt x="157" y="150"/>
                    </a:cubicBezTo>
                    <a:cubicBezTo>
                      <a:pt x="157" y="150"/>
                      <a:pt x="157" y="150"/>
                      <a:pt x="157" y="150"/>
                    </a:cubicBezTo>
                    <a:cubicBezTo>
                      <a:pt x="157" y="149"/>
                      <a:pt x="156" y="149"/>
                      <a:pt x="157" y="149"/>
                    </a:cubicBezTo>
                    <a:cubicBezTo>
                      <a:pt x="157" y="148"/>
                      <a:pt x="157" y="147"/>
                      <a:pt x="157" y="147"/>
                    </a:cubicBezTo>
                    <a:cubicBezTo>
                      <a:pt x="157" y="147"/>
                      <a:pt x="157" y="146"/>
                      <a:pt x="157" y="146"/>
                    </a:cubicBezTo>
                    <a:cubicBezTo>
                      <a:pt x="157" y="145"/>
                      <a:pt x="157" y="145"/>
                      <a:pt x="157" y="144"/>
                    </a:cubicBezTo>
                    <a:cubicBezTo>
                      <a:pt x="157" y="144"/>
                      <a:pt x="157" y="144"/>
                      <a:pt x="157" y="144"/>
                    </a:cubicBezTo>
                    <a:cubicBezTo>
                      <a:pt x="157" y="144"/>
                      <a:pt x="157" y="144"/>
                      <a:pt x="157" y="144"/>
                    </a:cubicBezTo>
                    <a:cubicBezTo>
                      <a:pt x="157" y="144"/>
                      <a:pt x="157" y="145"/>
                      <a:pt x="157" y="145"/>
                    </a:cubicBezTo>
                    <a:cubicBezTo>
                      <a:pt x="157" y="145"/>
                      <a:pt x="158" y="145"/>
                      <a:pt x="158" y="145"/>
                    </a:cubicBezTo>
                    <a:cubicBezTo>
                      <a:pt x="158" y="145"/>
                      <a:pt x="158" y="145"/>
                      <a:pt x="158" y="145"/>
                    </a:cubicBezTo>
                    <a:cubicBezTo>
                      <a:pt x="158" y="145"/>
                      <a:pt x="159" y="144"/>
                      <a:pt x="159" y="143"/>
                    </a:cubicBezTo>
                    <a:cubicBezTo>
                      <a:pt x="159" y="143"/>
                      <a:pt x="159" y="143"/>
                      <a:pt x="159" y="142"/>
                    </a:cubicBezTo>
                    <a:cubicBezTo>
                      <a:pt x="159" y="142"/>
                      <a:pt x="159" y="142"/>
                      <a:pt x="159" y="142"/>
                    </a:cubicBezTo>
                    <a:cubicBezTo>
                      <a:pt x="159" y="141"/>
                      <a:pt x="160" y="141"/>
                      <a:pt x="160" y="141"/>
                    </a:cubicBezTo>
                    <a:cubicBezTo>
                      <a:pt x="160" y="141"/>
                      <a:pt x="161" y="141"/>
                      <a:pt x="161" y="141"/>
                    </a:cubicBezTo>
                    <a:cubicBezTo>
                      <a:pt x="162" y="140"/>
                      <a:pt x="162" y="139"/>
                      <a:pt x="162" y="138"/>
                    </a:cubicBezTo>
                    <a:cubicBezTo>
                      <a:pt x="162" y="137"/>
                      <a:pt x="163" y="137"/>
                      <a:pt x="164" y="137"/>
                    </a:cubicBezTo>
                    <a:cubicBezTo>
                      <a:pt x="164" y="137"/>
                      <a:pt x="165" y="137"/>
                      <a:pt x="165" y="137"/>
                    </a:cubicBezTo>
                    <a:cubicBezTo>
                      <a:pt x="165" y="137"/>
                      <a:pt x="166" y="137"/>
                      <a:pt x="166" y="137"/>
                    </a:cubicBezTo>
                    <a:cubicBezTo>
                      <a:pt x="166" y="136"/>
                      <a:pt x="166" y="136"/>
                      <a:pt x="166" y="136"/>
                    </a:cubicBezTo>
                    <a:cubicBezTo>
                      <a:pt x="166" y="136"/>
                      <a:pt x="166" y="136"/>
                      <a:pt x="166" y="136"/>
                    </a:cubicBezTo>
                    <a:cubicBezTo>
                      <a:pt x="166" y="136"/>
                      <a:pt x="165" y="136"/>
                      <a:pt x="165" y="136"/>
                    </a:cubicBezTo>
                    <a:cubicBezTo>
                      <a:pt x="165" y="136"/>
                      <a:pt x="165" y="136"/>
                      <a:pt x="165" y="136"/>
                    </a:cubicBezTo>
                    <a:cubicBezTo>
                      <a:pt x="165" y="136"/>
                      <a:pt x="165" y="136"/>
                      <a:pt x="165" y="136"/>
                    </a:cubicBezTo>
                    <a:cubicBezTo>
                      <a:pt x="165" y="136"/>
                      <a:pt x="165" y="136"/>
                      <a:pt x="165" y="136"/>
                    </a:cubicBezTo>
                    <a:cubicBezTo>
                      <a:pt x="167" y="136"/>
                      <a:pt x="168" y="135"/>
                      <a:pt x="170" y="135"/>
                    </a:cubicBezTo>
                    <a:cubicBezTo>
                      <a:pt x="170" y="135"/>
                      <a:pt x="170" y="135"/>
                      <a:pt x="170" y="135"/>
                    </a:cubicBezTo>
                    <a:cubicBezTo>
                      <a:pt x="171" y="134"/>
                      <a:pt x="171" y="134"/>
                      <a:pt x="170" y="134"/>
                    </a:cubicBezTo>
                    <a:cubicBezTo>
                      <a:pt x="170" y="133"/>
                      <a:pt x="169" y="133"/>
                      <a:pt x="170" y="133"/>
                    </a:cubicBezTo>
                    <a:cubicBezTo>
                      <a:pt x="170" y="132"/>
                      <a:pt x="170" y="131"/>
                      <a:pt x="170" y="131"/>
                    </a:cubicBezTo>
                    <a:cubicBezTo>
                      <a:pt x="171" y="130"/>
                      <a:pt x="171" y="129"/>
                      <a:pt x="172" y="129"/>
                    </a:cubicBezTo>
                    <a:cubicBezTo>
                      <a:pt x="173" y="129"/>
                      <a:pt x="173" y="128"/>
                      <a:pt x="174" y="128"/>
                    </a:cubicBezTo>
                    <a:cubicBezTo>
                      <a:pt x="174" y="128"/>
                      <a:pt x="174" y="128"/>
                      <a:pt x="175" y="128"/>
                    </a:cubicBezTo>
                    <a:cubicBezTo>
                      <a:pt x="176" y="128"/>
                      <a:pt x="177" y="127"/>
                      <a:pt x="178" y="127"/>
                    </a:cubicBezTo>
                    <a:cubicBezTo>
                      <a:pt x="178" y="127"/>
                      <a:pt x="178" y="127"/>
                      <a:pt x="179" y="126"/>
                    </a:cubicBezTo>
                    <a:cubicBezTo>
                      <a:pt x="179" y="126"/>
                      <a:pt x="179" y="126"/>
                      <a:pt x="179" y="126"/>
                    </a:cubicBezTo>
                    <a:cubicBezTo>
                      <a:pt x="180" y="126"/>
                      <a:pt x="181" y="125"/>
                      <a:pt x="182" y="125"/>
                    </a:cubicBezTo>
                    <a:cubicBezTo>
                      <a:pt x="182" y="125"/>
                      <a:pt x="182" y="125"/>
                      <a:pt x="182" y="125"/>
                    </a:cubicBezTo>
                    <a:cubicBezTo>
                      <a:pt x="182" y="125"/>
                      <a:pt x="182" y="126"/>
                      <a:pt x="182" y="126"/>
                    </a:cubicBezTo>
                    <a:cubicBezTo>
                      <a:pt x="181" y="126"/>
                      <a:pt x="181" y="126"/>
                      <a:pt x="181" y="126"/>
                    </a:cubicBezTo>
                    <a:cubicBezTo>
                      <a:pt x="180" y="126"/>
                      <a:pt x="179" y="127"/>
                      <a:pt x="179" y="128"/>
                    </a:cubicBezTo>
                    <a:cubicBezTo>
                      <a:pt x="179" y="128"/>
                      <a:pt x="179" y="128"/>
                      <a:pt x="179" y="129"/>
                    </a:cubicBezTo>
                    <a:cubicBezTo>
                      <a:pt x="179" y="129"/>
                      <a:pt x="179" y="130"/>
                      <a:pt x="180" y="130"/>
                    </a:cubicBezTo>
                    <a:cubicBezTo>
                      <a:pt x="180" y="130"/>
                      <a:pt x="180" y="130"/>
                      <a:pt x="180" y="130"/>
                    </a:cubicBezTo>
                    <a:cubicBezTo>
                      <a:pt x="181" y="129"/>
                      <a:pt x="182" y="129"/>
                      <a:pt x="183" y="128"/>
                    </a:cubicBezTo>
                    <a:cubicBezTo>
                      <a:pt x="183" y="128"/>
                      <a:pt x="184" y="127"/>
                      <a:pt x="184" y="127"/>
                    </a:cubicBezTo>
                    <a:cubicBezTo>
                      <a:pt x="186" y="127"/>
                      <a:pt x="187" y="127"/>
                      <a:pt x="188" y="126"/>
                    </a:cubicBezTo>
                    <a:cubicBezTo>
                      <a:pt x="189" y="126"/>
                      <a:pt x="189" y="126"/>
                      <a:pt x="189" y="126"/>
                    </a:cubicBezTo>
                    <a:cubicBezTo>
                      <a:pt x="190" y="125"/>
                      <a:pt x="190" y="125"/>
                      <a:pt x="191" y="125"/>
                    </a:cubicBezTo>
                    <a:cubicBezTo>
                      <a:pt x="191" y="125"/>
                      <a:pt x="191" y="125"/>
                      <a:pt x="192" y="125"/>
                    </a:cubicBezTo>
                    <a:cubicBezTo>
                      <a:pt x="192" y="124"/>
                      <a:pt x="192" y="124"/>
                      <a:pt x="192" y="124"/>
                    </a:cubicBezTo>
                    <a:cubicBezTo>
                      <a:pt x="192" y="124"/>
                      <a:pt x="192" y="124"/>
                      <a:pt x="192" y="124"/>
                    </a:cubicBezTo>
                    <a:cubicBezTo>
                      <a:pt x="192" y="123"/>
                      <a:pt x="191" y="123"/>
                      <a:pt x="192" y="122"/>
                    </a:cubicBezTo>
                    <a:cubicBezTo>
                      <a:pt x="192" y="122"/>
                      <a:pt x="191" y="122"/>
                      <a:pt x="191" y="122"/>
                    </a:cubicBezTo>
                    <a:cubicBezTo>
                      <a:pt x="191" y="121"/>
                      <a:pt x="191" y="121"/>
                      <a:pt x="191" y="121"/>
                    </a:cubicBezTo>
                    <a:cubicBezTo>
                      <a:pt x="190" y="122"/>
                      <a:pt x="189" y="123"/>
                      <a:pt x="189" y="124"/>
                    </a:cubicBezTo>
                    <a:cubicBezTo>
                      <a:pt x="189" y="124"/>
                      <a:pt x="188" y="124"/>
                      <a:pt x="188" y="124"/>
                    </a:cubicBezTo>
                    <a:cubicBezTo>
                      <a:pt x="188" y="124"/>
                      <a:pt x="187" y="124"/>
                      <a:pt x="187" y="124"/>
                    </a:cubicBezTo>
                    <a:cubicBezTo>
                      <a:pt x="187" y="124"/>
                      <a:pt x="187" y="124"/>
                      <a:pt x="187" y="124"/>
                    </a:cubicBezTo>
                    <a:cubicBezTo>
                      <a:pt x="187" y="124"/>
                      <a:pt x="186" y="124"/>
                      <a:pt x="186" y="124"/>
                    </a:cubicBezTo>
                    <a:cubicBezTo>
                      <a:pt x="186" y="124"/>
                      <a:pt x="186" y="124"/>
                      <a:pt x="186" y="124"/>
                    </a:cubicBezTo>
                    <a:cubicBezTo>
                      <a:pt x="185" y="124"/>
                      <a:pt x="185" y="124"/>
                      <a:pt x="185" y="123"/>
                    </a:cubicBezTo>
                    <a:cubicBezTo>
                      <a:pt x="184" y="123"/>
                      <a:pt x="183" y="122"/>
                      <a:pt x="183" y="122"/>
                    </a:cubicBezTo>
                    <a:cubicBezTo>
                      <a:pt x="183" y="121"/>
                      <a:pt x="183" y="120"/>
                      <a:pt x="183" y="119"/>
                    </a:cubicBezTo>
                    <a:cubicBezTo>
                      <a:pt x="184" y="119"/>
                      <a:pt x="183" y="119"/>
                      <a:pt x="183" y="118"/>
                    </a:cubicBezTo>
                    <a:cubicBezTo>
                      <a:pt x="183" y="118"/>
                      <a:pt x="183" y="118"/>
                      <a:pt x="183" y="118"/>
                    </a:cubicBezTo>
                    <a:cubicBezTo>
                      <a:pt x="182" y="118"/>
                      <a:pt x="182" y="118"/>
                      <a:pt x="182" y="118"/>
                    </a:cubicBezTo>
                    <a:cubicBezTo>
                      <a:pt x="182" y="118"/>
                      <a:pt x="183" y="118"/>
                      <a:pt x="183" y="118"/>
                    </a:cubicBezTo>
                    <a:cubicBezTo>
                      <a:pt x="183" y="118"/>
                      <a:pt x="184" y="118"/>
                      <a:pt x="184" y="117"/>
                    </a:cubicBezTo>
                    <a:cubicBezTo>
                      <a:pt x="185" y="117"/>
                      <a:pt x="185" y="116"/>
                      <a:pt x="185" y="116"/>
                    </a:cubicBezTo>
                    <a:cubicBezTo>
                      <a:pt x="185" y="116"/>
                      <a:pt x="184" y="115"/>
                      <a:pt x="184" y="115"/>
                    </a:cubicBezTo>
                    <a:cubicBezTo>
                      <a:pt x="183" y="115"/>
                      <a:pt x="183" y="114"/>
                      <a:pt x="182" y="115"/>
                    </a:cubicBezTo>
                    <a:cubicBezTo>
                      <a:pt x="180" y="115"/>
                      <a:pt x="177" y="116"/>
                      <a:pt x="175" y="117"/>
                    </a:cubicBezTo>
                    <a:cubicBezTo>
                      <a:pt x="175" y="117"/>
                      <a:pt x="175" y="117"/>
                      <a:pt x="175" y="117"/>
                    </a:cubicBezTo>
                    <a:cubicBezTo>
                      <a:pt x="175" y="117"/>
                      <a:pt x="175" y="117"/>
                      <a:pt x="175" y="117"/>
                    </a:cubicBezTo>
                    <a:cubicBezTo>
                      <a:pt x="175" y="117"/>
                      <a:pt x="175" y="118"/>
                      <a:pt x="174" y="118"/>
                    </a:cubicBezTo>
                    <a:cubicBezTo>
                      <a:pt x="174" y="118"/>
                      <a:pt x="174" y="118"/>
                      <a:pt x="174" y="118"/>
                    </a:cubicBezTo>
                    <a:cubicBezTo>
                      <a:pt x="174" y="118"/>
                      <a:pt x="174" y="118"/>
                      <a:pt x="173" y="119"/>
                    </a:cubicBezTo>
                    <a:cubicBezTo>
                      <a:pt x="173" y="119"/>
                      <a:pt x="173" y="119"/>
                      <a:pt x="173" y="119"/>
                    </a:cubicBezTo>
                    <a:cubicBezTo>
                      <a:pt x="173" y="119"/>
                      <a:pt x="173" y="119"/>
                      <a:pt x="173" y="119"/>
                    </a:cubicBezTo>
                    <a:cubicBezTo>
                      <a:pt x="173" y="119"/>
                      <a:pt x="173" y="119"/>
                      <a:pt x="173" y="119"/>
                    </a:cubicBezTo>
                    <a:cubicBezTo>
                      <a:pt x="173" y="119"/>
                      <a:pt x="173" y="119"/>
                      <a:pt x="173" y="118"/>
                    </a:cubicBezTo>
                    <a:cubicBezTo>
                      <a:pt x="174" y="118"/>
                      <a:pt x="174" y="118"/>
                      <a:pt x="174" y="118"/>
                    </a:cubicBezTo>
                    <a:cubicBezTo>
                      <a:pt x="174" y="118"/>
                      <a:pt x="174" y="118"/>
                      <a:pt x="174" y="118"/>
                    </a:cubicBezTo>
                    <a:cubicBezTo>
                      <a:pt x="175" y="117"/>
                      <a:pt x="175" y="117"/>
                      <a:pt x="175" y="117"/>
                    </a:cubicBezTo>
                    <a:cubicBezTo>
                      <a:pt x="175" y="117"/>
                      <a:pt x="175" y="117"/>
                      <a:pt x="175" y="117"/>
                    </a:cubicBezTo>
                    <a:cubicBezTo>
                      <a:pt x="175" y="117"/>
                      <a:pt x="175" y="117"/>
                      <a:pt x="175" y="117"/>
                    </a:cubicBezTo>
                    <a:cubicBezTo>
                      <a:pt x="175" y="117"/>
                      <a:pt x="176" y="116"/>
                      <a:pt x="176" y="116"/>
                    </a:cubicBezTo>
                    <a:cubicBezTo>
                      <a:pt x="177" y="115"/>
                      <a:pt x="178" y="115"/>
                      <a:pt x="179" y="114"/>
                    </a:cubicBezTo>
                    <a:cubicBezTo>
                      <a:pt x="179" y="114"/>
                      <a:pt x="180" y="114"/>
                      <a:pt x="180" y="113"/>
                    </a:cubicBezTo>
                    <a:cubicBezTo>
                      <a:pt x="180" y="113"/>
                      <a:pt x="180" y="113"/>
                      <a:pt x="180" y="113"/>
                    </a:cubicBezTo>
                    <a:cubicBezTo>
                      <a:pt x="181" y="112"/>
                      <a:pt x="181" y="112"/>
                      <a:pt x="182" y="112"/>
                    </a:cubicBezTo>
                    <a:cubicBezTo>
                      <a:pt x="182" y="111"/>
                      <a:pt x="183" y="112"/>
                      <a:pt x="184" y="112"/>
                    </a:cubicBezTo>
                    <a:cubicBezTo>
                      <a:pt x="186" y="112"/>
                      <a:pt x="188" y="112"/>
                      <a:pt x="191" y="112"/>
                    </a:cubicBezTo>
                    <a:cubicBezTo>
                      <a:pt x="192" y="112"/>
                      <a:pt x="193" y="112"/>
                      <a:pt x="194" y="112"/>
                    </a:cubicBezTo>
                    <a:cubicBezTo>
                      <a:pt x="194" y="112"/>
                      <a:pt x="194" y="112"/>
                      <a:pt x="194" y="112"/>
                    </a:cubicBezTo>
                    <a:cubicBezTo>
                      <a:pt x="194" y="112"/>
                      <a:pt x="195" y="112"/>
                      <a:pt x="195" y="112"/>
                    </a:cubicBezTo>
                    <a:cubicBezTo>
                      <a:pt x="196" y="111"/>
                      <a:pt x="196" y="111"/>
                      <a:pt x="197" y="110"/>
                    </a:cubicBezTo>
                    <a:cubicBezTo>
                      <a:pt x="197" y="110"/>
                      <a:pt x="197" y="110"/>
                      <a:pt x="198" y="109"/>
                    </a:cubicBezTo>
                    <a:cubicBezTo>
                      <a:pt x="198" y="109"/>
                      <a:pt x="199" y="109"/>
                      <a:pt x="199" y="109"/>
                    </a:cubicBezTo>
                    <a:cubicBezTo>
                      <a:pt x="200" y="109"/>
                      <a:pt x="201" y="109"/>
                      <a:pt x="202" y="108"/>
                    </a:cubicBezTo>
                    <a:cubicBezTo>
                      <a:pt x="203" y="108"/>
                      <a:pt x="203" y="107"/>
                      <a:pt x="203" y="106"/>
                    </a:cubicBezTo>
                    <a:cubicBezTo>
                      <a:pt x="203" y="106"/>
                      <a:pt x="203" y="106"/>
                      <a:pt x="203" y="105"/>
                    </a:cubicBezTo>
                    <a:cubicBezTo>
                      <a:pt x="203" y="105"/>
                      <a:pt x="203" y="105"/>
                      <a:pt x="203" y="104"/>
                    </a:cubicBezTo>
                    <a:cubicBezTo>
                      <a:pt x="203" y="104"/>
                      <a:pt x="203" y="104"/>
                      <a:pt x="203" y="104"/>
                    </a:cubicBezTo>
                    <a:cubicBezTo>
                      <a:pt x="203" y="103"/>
                      <a:pt x="202" y="102"/>
                      <a:pt x="201" y="103"/>
                    </a:cubicBezTo>
                    <a:cubicBezTo>
                      <a:pt x="201" y="103"/>
                      <a:pt x="201" y="103"/>
                      <a:pt x="201" y="103"/>
                    </a:cubicBezTo>
                    <a:cubicBezTo>
                      <a:pt x="201" y="103"/>
                      <a:pt x="201" y="103"/>
                      <a:pt x="201" y="103"/>
                    </a:cubicBezTo>
                    <a:cubicBezTo>
                      <a:pt x="201" y="103"/>
                      <a:pt x="201" y="103"/>
                      <a:pt x="201" y="103"/>
                    </a:cubicBezTo>
                    <a:cubicBezTo>
                      <a:pt x="201" y="103"/>
                      <a:pt x="201" y="103"/>
                      <a:pt x="201" y="103"/>
                    </a:cubicBezTo>
                    <a:cubicBezTo>
                      <a:pt x="201" y="102"/>
                      <a:pt x="201" y="102"/>
                      <a:pt x="201" y="102"/>
                    </a:cubicBezTo>
                    <a:cubicBezTo>
                      <a:pt x="201" y="101"/>
                      <a:pt x="201" y="101"/>
                      <a:pt x="200" y="101"/>
                    </a:cubicBezTo>
                    <a:cubicBezTo>
                      <a:pt x="200" y="101"/>
                      <a:pt x="200" y="101"/>
                      <a:pt x="200" y="101"/>
                    </a:cubicBezTo>
                    <a:cubicBezTo>
                      <a:pt x="200" y="101"/>
                      <a:pt x="199" y="101"/>
                      <a:pt x="199" y="101"/>
                    </a:cubicBezTo>
                    <a:cubicBezTo>
                      <a:pt x="199" y="101"/>
                      <a:pt x="200" y="101"/>
                      <a:pt x="200" y="101"/>
                    </a:cubicBezTo>
                    <a:cubicBezTo>
                      <a:pt x="200" y="101"/>
                      <a:pt x="200" y="100"/>
                      <a:pt x="200" y="100"/>
                    </a:cubicBezTo>
                    <a:cubicBezTo>
                      <a:pt x="201" y="100"/>
                      <a:pt x="201" y="100"/>
                      <a:pt x="201" y="100"/>
                    </a:cubicBezTo>
                    <a:cubicBezTo>
                      <a:pt x="200" y="99"/>
                      <a:pt x="200" y="99"/>
                      <a:pt x="200" y="99"/>
                    </a:cubicBezTo>
                    <a:cubicBezTo>
                      <a:pt x="199" y="99"/>
                      <a:pt x="199" y="99"/>
                      <a:pt x="199" y="99"/>
                    </a:cubicBezTo>
                    <a:cubicBezTo>
                      <a:pt x="198" y="98"/>
                      <a:pt x="198" y="98"/>
                      <a:pt x="197" y="97"/>
                    </a:cubicBezTo>
                    <a:cubicBezTo>
                      <a:pt x="197" y="97"/>
                      <a:pt x="196" y="97"/>
                      <a:pt x="196" y="97"/>
                    </a:cubicBezTo>
                    <a:cubicBezTo>
                      <a:pt x="196" y="96"/>
                      <a:pt x="196" y="96"/>
                      <a:pt x="195" y="95"/>
                    </a:cubicBezTo>
                    <a:cubicBezTo>
                      <a:pt x="195" y="95"/>
                      <a:pt x="194" y="95"/>
                      <a:pt x="194" y="94"/>
                    </a:cubicBezTo>
                    <a:cubicBezTo>
                      <a:pt x="194" y="94"/>
                      <a:pt x="194" y="94"/>
                      <a:pt x="194" y="93"/>
                    </a:cubicBezTo>
                    <a:cubicBezTo>
                      <a:pt x="194" y="93"/>
                      <a:pt x="195" y="93"/>
                      <a:pt x="195" y="92"/>
                    </a:cubicBezTo>
                    <a:cubicBezTo>
                      <a:pt x="195" y="92"/>
                      <a:pt x="195" y="92"/>
                      <a:pt x="195" y="91"/>
                    </a:cubicBezTo>
                    <a:cubicBezTo>
                      <a:pt x="195" y="91"/>
                      <a:pt x="194" y="90"/>
                      <a:pt x="195" y="90"/>
                    </a:cubicBezTo>
                    <a:cubicBezTo>
                      <a:pt x="195" y="89"/>
                      <a:pt x="194" y="89"/>
                      <a:pt x="194" y="89"/>
                    </a:cubicBezTo>
                    <a:cubicBezTo>
                      <a:pt x="194" y="89"/>
                      <a:pt x="194" y="88"/>
                      <a:pt x="194" y="88"/>
                    </a:cubicBezTo>
                    <a:cubicBezTo>
                      <a:pt x="193" y="88"/>
                      <a:pt x="194" y="87"/>
                      <a:pt x="194" y="87"/>
                    </a:cubicBezTo>
                    <a:cubicBezTo>
                      <a:pt x="194" y="87"/>
                      <a:pt x="194" y="86"/>
                      <a:pt x="194" y="86"/>
                    </a:cubicBezTo>
                    <a:cubicBezTo>
                      <a:pt x="193" y="85"/>
                      <a:pt x="193" y="85"/>
                      <a:pt x="193" y="84"/>
                    </a:cubicBezTo>
                    <a:cubicBezTo>
                      <a:pt x="193" y="83"/>
                      <a:pt x="193" y="82"/>
                      <a:pt x="192" y="81"/>
                    </a:cubicBezTo>
                    <a:cubicBezTo>
                      <a:pt x="192" y="81"/>
                      <a:pt x="192" y="80"/>
                      <a:pt x="192" y="80"/>
                    </a:cubicBezTo>
                    <a:cubicBezTo>
                      <a:pt x="192" y="80"/>
                      <a:pt x="192" y="80"/>
                      <a:pt x="192" y="80"/>
                    </a:cubicBezTo>
                    <a:cubicBezTo>
                      <a:pt x="192" y="80"/>
                      <a:pt x="192" y="80"/>
                      <a:pt x="192" y="80"/>
                    </a:cubicBezTo>
                    <a:cubicBezTo>
                      <a:pt x="191" y="81"/>
                      <a:pt x="190" y="82"/>
                      <a:pt x="190" y="83"/>
                    </a:cubicBezTo>
                    <a:cubicBezTo>
                      <a:pt x="189" y="84"/>
                      <a:pt x="189" y="85"/>
                      <a:pt x="187" y="85"/>
                    </a:cubicBezTo>
                    <a:cubicBezTo>
                      <a:pt x="187" y="85"/>
                      <a:pt x="187" y="86"/>
                      <a:pt x="187" y="86"/>
                    </a:cubicBezTo>
                    <a:cubicBezTo>
                      <a:pt x="186" y="86"/>
                      <a:pt x="186" y="86"/>
                      <a:pt x="186" y="86"/>
                    </a:cubicBezTo>
                    <a:cubicBezTo>
                      <a:pt x="185" y="87"/>
                      <a:pt x="185" y="86"/>
                      <a:pt x="184" y="86"/>
                    </a:cubicBezTo>
                    <a:cubicBezTo>
                      <a:pt x="184" y="86"/>
                      <a:pt x="184" y="86"/>
                      <a:pt x="184" y="85"/>
                    </a:cubicBezTo>
                    <a:cubicBezTo>
                      <a:pt x="184" y="85"/>
                      <a:pt x="183" y="85"/>
                      <a:pt x="183" y="84"/>
                    </a:cubicBezTo>
                    <a:cubicBezTo>
                      <a:pt x="182" y="84"/>
                      <a:pt x="182" y="84"/>
                      <a:pt x="182" y="83"/>
                    </a:cubicBezTo>
                    <a:cubicBezTo>
                      <a:pt x="182" y="82"/>
                      <a:pt x="183" y="82"/>
                      <a:pt x="183" y="81"/>
                    </a:cubicBezTo>
                    <a:cubicBezTo>
                      <a:pt x="183" y="81"/>
                      <a:pt x="183" y="80"/>
                      <a:pt x="183" y="80"/>
                    </a:cubicBezTo>
                    <a:cubicBezTo>
                      <a:pt x="183" y="79"/>
                      <a:pt x="183" y="78"/>
                      <a:pt x="184" y="78"/>
                    </a:cubicBezTo>
                    <a:cubicBezTo>
                      <a:pt x="184" y="78"/>
                      <a:pt x="184" y="77"/>
                      <a:pt x="184" y="77"/>
                    </a:cubicBezTo>
                    <a:cubicBezTo>
                      <a:pt x="183" y="77"/>
                      <a:pt x="182" y="76"/>
                      <a:pt x="182" y="76"/>
                    </a:cubicBezTo>
                    <a:cubicBezTo>
                      <a:pt x="181" y="76"/>
                      <a:pt x="181" y="76"/>
                      <a:pt x="181" y="76"/>
                    </a:cubicBezTo>
                    <a:cubicBezTo>
                      <a:pt x="180" y="76"/>
                      <a:pt x="180" y="76"/>
                      <a:pt x="180" y="75"/>
                    </a:cubicBezTo>
                    <a:cubicBezTo>
                      <a:pt x="180" y="75"/>
                      <a:pt x="181" y="75"/>
                      <a:pt x="180" y="75"/>
                    </a:cubicBezTo>
                    <a:cubicBezTo>
                      <a:pt x="180" y="74"/>
                      <a:pt x="180" y="74"/>
                      <a:pt x="179" y="73"/>
                    </a:cubicBezTo>
                    <a:cubicBezTo>
                      <a:pt x="179" y="73"/>
                      <a:pt x="179" y="72"/>
                      <a:pt x="179" y="72"/>
                    </a:cubicBezTo>
                    <a:cubicBezTo>
                      <a:pt x="178" y="71"/>
                      <a:pt x="178" y="71"/>
                      <a:pt x="177" y="71"/>
                    </a:cubicBezTo>
                    <a:cubicBezTo>
                      <a:pt x="177" y="71"/>
                      <a:pt x="176" y="71"/>
                      <a:pt x="176" y="71"/>
                    </a:cubicBezTo>
                    <a:cubicBezTo>
                      <a:pt x="175" y="71"/>
                      <a:pt x="174" y="71"/>
                      <a:pt x="173" y="71"/>
                    </a:cubicBezTo>
                    <a:cubicBezTo>
                      <a:pt x="173" y="70"/>
                      <a:pt x="172" y="70"/>
                      <a:pt x="172" y="70"/>
                    </a:cubicBezTo>
                    <a:cubicBezTo>
                      <a:pt x="171" y="70"/>
                      <a:pt x="170" y="70"/>
                      <a:pt x="170" y="71"/>
                    </a:cubicBezTo>
                    <a:cubicBezTo>
                      <a:pt x="169" y="72"/>
                      <a:pt x="169" y="72"/>
                      <a:pt x="170" y="73"/>
                    </a:cubicBezTo>
                    <a:cubicBezTo>
                      <a:pt x="170" y="73"/>
                      <a:pt x="170" y="74"/>
                      <a:pt x="170" y="74"/>
                    </a:cubicBezTo>
                    <a:cubicBezTo>
                      <a:pt x="169" y="75"/>
                      <a:pt x="169" y="75"/>
                      <a:pt x="169" y="76"/>
                    </a:cubicBezTo>
                    <a:cubicBezTo>
                      <a:pt x="168" y="76"/>
                      <a:pt x="169" y="77"/>
                      <a:pt x="169" y="78"/>
                    </a:cubicBezTo>
                    <a:cubicBezTo>
                      <a:pt x="169" y="78"/>
                      <a:pt x="169" y="79"/>
                      <a:pt x="169" y="79"/>
                    </a:cubicBezTo>
                    <a:cubicBezTo>
                      <a:pt x="169" y="80"/>
                      <a:pt x="169" y="80"/>
                      <a:pt x="168" y="80"/>
                    </a:cubicBezTo>
                    <a:cubicBezTo>
                      <a:pt x="168" y="80"/>
                      <a:pt x="168" y="80"/>
                      <a:pt x="168" y="81"/>
                    </a:cubicBezTo>
                    <a:cubicBezTo>
                      <a:pt x="167" y="82"/>
                      <a:pt x="166" y="82"/>
                      <a:pt x="166" y="83"/>
                    </a:cubicBezTo>
                    <a:cubicBezTo>
                      <a:pt x="165" y="83"/>
                      <a:pt x="165" y="84"/>
                      <a:pt x="166" y="84"/>
                    </a:cubicBezTo>
                    <a:cubicBezTo>
                      <a:pt x="166" y="85"/>
                      <a:pt x="166" y="85"/>
                      <a:pt x="166" y="85"/>
                    </a:cubicBezTo>
                    <a:cubicBezTo>
                      <a:pt x="166" y="86"/>
                      <a:pt x="167" y="86"/>
                      <a:pt x="167" y="86"/>
                    </a:cubicBezTo>
                    <a:cubicBezTo>
                      <a:pt x="167" y="87"/>
                      <a:pt x="167" y="88"/>
                      <a:pt x="167" y="89"/>
                    </a:cubicBezTo>
                    <a:cubicBezTo>
                      <a:pt x="167" y="90"/>
                      <a:pt x="167" y="91"/>
                      <a:pt x="167" y="92"/>
                    </a:cubicBezTo>
                    <a:cubicBezTo>
                      <a:pt x="167" y="92"/>
                      <a:pt x="167" y="92"/>
                      <a:pt x="167" y="92"/>
                    </a:cubicBezTo>
                    <a:cubicBezTo>
                      <a:pt x="166" y="93"/>
                      <a:pt x="166" y="93"/>
                      <a:pt x="166" y="93"/>
                    </a:cubicBezTo>
                    <a:cubicBezTo>
                      <a:pt x="165" y="94"/>
                      <a:pt x="163" y="95"/>
                      <a:pt x="162" y="95"/>
                    </a:cubicBezTo>
                    <a:cubicBezTo>
                      <a:pt x="162" y="96"/>
                      <a:pt x="161" y="96"/>
                      <a:pt x="160" y="96"/>
                    </a:cubicBezTo>
                    <a:cubicBezTo>
                      <a:pt x="160" y="96"/>
                      <a:pt x="160" y="97"/>
                      <a:pt x="160" y="97"/>
                    </a:cubicBezTo>
                    <a:cubicBezTo>
                      <a:pt x="160" y="98"/>
                      <a:pt x="160" y="99"/>
                      <a:pt x="160" y="100"/>
                    </a:cubicBezTo>
                    <a:cubicBezTo>
                      <a:pt x="160" y="101"/>
                      <a:pt x="159" y="101"/>
                      <a:pt x="159" y="102"/>
                    </a:cubicBezTo>
                    <a:cubicBezTo>
                      <a:pt x="159" y="103"/>
                      <a:pt x="160" y="103"/>
                      <a:pt x="160" y="104"/>
                    </a:cubicBezTo>
                    <a:cubicBezTo>
                      <a:pt x="160" y="104"/>
                      <a:pt x="160" y="104"/>
                      <a:pt x="159" y="105"/>
                    </a:cubicBezTo>
                    <a:cubicBezTo>
                      <a:pt x="159" y="105"/>
                      <a:pt x="159" y="105"/>
                      <a:pt x="159" y="106"/>
                    </a:cubicBezTo>
                    <a:cubicBezTo>
                      <a:pt x="159" y="106"/>
                      <a:pt x="158" y="106"/>
                      <a:pt x="158" y="106"/>
                    </a:cubicBezTo>
                    <a:cubicBezTo>
                      <a:pt x="158" y="106"/>
                      <a:pt x="157" y="106"/>
                      <a:pt x="157" y="107"/>
                    </a:cubicBezTo>
                    <a:cubicBezTo>
                      <a:pt x="157" y="107"/>
                      <a:pt x="156" y="107"/>
                      <a:pt x="156" y="107"/>
                    </a:cubicBezTo>
                    <a:cubicBezTo>
                      <a:pt x="156" y="106"/>
                      <a:pt x="156" y="106"/>
                      <a:pt x="156" y="106"/>
                    </a:cubicBezTo>
                    <a:cubicBezTo>
                      <a:pt x="156" y="105"/>
                      <a:pt x="156" y="105"/>
                      <a:pt x="155" y="105"/>
                    </a:cubicBezTo>
                    <a:cubicBezTo>
                      <a:pt x="154" y="104"/>
                      <a:pt x="154" y="103"/>
                      <a:pt x="154" y="102"/>
                    </a:cubicBezTo>
                    <a:cubicBezTo>
                      <a:pt x="153" y="102"/>
                      <a:pt x="154" y="101"/>
                      <a:pt x="154" y="101"/>
                    </a:cubicBezTo>
                    <a:cubicBezTo>
                      <a:pt x="154" y="100"/>
                      <a:pt x="155" y="99"/>
                      <a:pt x="155" y="98"/>
                    </a:cubicBezTo>
                    <a:cubicBezTo>
                      <a:pt x="155" y="97"/>
                      <a:pt x="155" y="97"/>
                      <a:pt x="155" y="96"/>
                    </a:cubicBezTo>
                    <a:cubicBezTo>
                      <a:pt x="155" y="96"/>
                      <a:pt x="155" y="96"/>
                      <a:pt x="155" y="95"/>
                    </a:cubicBezTo>
                    <a:cubicBezTo>
                      <a:pt x="155" y="95"/>
                      <a:pt x="155" y="95"/>
                      <a:pt x="155" y="95"/>
                    </a:cubicBezTo>
                    <a:cubicBezTo>
                      <a:pt x="154" y="94"/>
                      <a:pt x="153" y="94"/>
                      <a:pt x="151" y="94"/>
                    </a:cubicBezTo>
                    <a:cubicBezTo>
                      <a:pt x="151" y="94"/>
                      <a:pt x="151" y="94"/>
                      <a:pt x="150" y="94"/>
                    </a:cubicBezTo>
                    <a:cubicBezTo>
                      <a:pt x="150" y="93"/>
                      <a:pt x="149" y="92"/>
                      <a:pt x="148" y="92"/>
                    </a:cubicBezTo>
                    <a:cubicBezTo>
                      <a:pt x="147" y="91"/>
                      <a:pt x="147" y="91"/>
                      <a:pt x="146" y="90"/>
                    </a:cubicBezTo>
                    <a:cubicBezTo>
                      <a:pt x="146" y="89"/>
                      <a:pt x="145" y="88"/>
                      <a:pt x="144" y="88"/>
                    </a:cubicBezTo>
                    <a:cubicBezTo>
                      <a:pt x="143" y="87"/>
                      <a:pt x="142" y="87"/>
                      <a:pt x="142" y="86"/>
                    </a:cubicBezTo>
                    <a:cubicBezTo>
                      <a:pt x="141" y="86"/>
                      <a:pt x="141" y="86"/>
                      <a:pt x="140" y="86"/>
                    </a:cubicBezTo>
                    <a:cubicBezTo>
                      <a:pt x="140" y="86"/>
                      <a:pt x="139" y="87"/>
                      <a:pt x="138" y="86"/>
                    </a:cubicBezTo>
                    <a:cubicBezTo>
                      <a:pt x="138" y="86"/>
                      <a:pt x="138" y="87"/>
                      <a:pt x="138" y="87"/>
                    </a:cubicBezTo>
                    <a:cubicBezTo>
                      <a:pt x="138" y="87"/>
                      <a:pt x="138" y="87"/>
                      <a:pt x="138" y="87"/>
                    </a:cubicBezTo>
                    <a:cubicBezTo>
                      <a:pt x="138" y="86"/>
                      <a:pt x="138" y="86"/>
                      <a:pt x="138" y="86"/>
                    </a:cubicBezTo>
                    <a:cubicBezTo>
                      <a:pt x="138" y="86"/>
                      <a:pt x="138" y="86"/>
                      <a:pt x="138" y="86"/>
                    </a:cubicBezTo>
                    <a:cubicBezTo>
                      <a:pt x="139" y="86"/>
                      <a:pt x="139" y="85"/>
                      <a:pt x="139" y="84"/>
                    </a:cubicBezTo>
                    <a:cubicBezTo>
                      <a:pt x="139" y="84"/>
                      <a:pt x="139" y="83"/>
                      <a:pt x="139" y="82"/>
                    </a:cubicBezTo>
                    <a:cubicBezTo>
                      <a:pt x="139" y="81"/>
                      <a:pt x="139" y="81"/>
                      <a:pt x="139" y="81"/>
                    </a:cubicBezTo>
                    <a:cubicBezTo>
                      <a:pt x="139" y="81"/>
                      <a:pt x="139" y="80"/>
                      <a:pt x="138" y="80"/>
                    </a:cubicBezTo>
                    <a:cubicBezTo>
                      <a:pt x="138" y="80"/>
                      <a:pt x="138" y="80"/>
                      <a:pt x="137" y="80"/>
                    </a:cubicBezTo>
                    <a:cubicBezTo>
                      <a:pt x="137" y="80"/>
                      <a:pt x="137" y="80"/>
                      <a:pt x="137" y="80"/>
                    </a:cubicBezTo>
                    <a:cubicBezTo>
                      <a:pt x="137" y="80"/>
                      <a:pt x="137" y="79"/>
                      <a:pt x="137" y="79"/>
                    </a:cubicBezTo>
                    <a:cubicBezTo>
                      <a:pt x="137" y="79"/>
                      <a:pt x="137" y="78"/>
                      <a:pt x="137" y="78"/>
                    </a:cubicBezTo>
                    <a:cubicBezTo>
                      <a:pt x="138" y="76"/>
                      <a:pt x="138" y="74"/>
                      <a:pt x="140" y="72"/>
                    </a:cubicBezTo>
                    <a:cubicBezTo>
                      <a:pt x="140" y="72"/>
                      <a:pt x="141" y="72"/>
                      <a:pt x="141" y="71"/>
                    </a:cubicBezTo>
                    <a:cubicBezTo>
                      <a:pt x="142" y="70"/>
                      <a:pt x="143" y="69"/>
                      <a:pt x="144" y="68"/>
                    </a:cubicBezTo>
                    <a:cubicBezTo>
                      <a:pt x="145" y="68"/>
                      <a:pt x="146" y="67"/>
                      <a:pt x="146" y="66"/>
                    </a:cubicBezTo>
                    <a:cubicBezTo>
                      <a:pt x="146" y="66"/>
                      <a:pt x="146" y="66"/>
                      <a:pt x="146" y="66"/>
                    </a:cubicBezTo>
                    <a:cubicBezTo>
                      <a:pt x="147" y="66"/>
                      <a:pt x="147" y="66"/>
                      <a:pt x="147" y="66"/>
                    </a:cubicBezTo>
                    <a:cubicBezTo>
                      <a:pt x="148" y="66"/>
                      <a:pt x="149" y="66"/>
                      <a:pt x="149" y="65"/>
                    </a:cubicBezTo>
                    <a:cubicBezTo>
                      <a:pt x="149" y="64"/>
                      <a:pt x="149" y="64"/>
                      <a:pt x="149" y="64"/>
                    </a:cubicBezTo>
                    <a:cubicBezTo>
                      <a:pt x="149" y="64"/>
                      <a:pt x="149" y="64"/>
                      <a:pt x="149" y="64"/>
                    </a:cubicBezTo>
                    <a:cubicBezTo>
                      <a:pt x="149" y="64"/>
                      <a:pt x="149" y="64"/>
                      <a:pt x="149" y="63"/>
                    </a:cubicBezTo>
                    <a:cubicBezTo>
                      <a:pt x="149" y="64"/>
                      <a:pt x="149" y="64"/>
                      <a:pt x="149" y="64"/>
                    </a:cubicBezTo>
                    <a:cubicBezTo>
                      <a:pt x="149" y="64"/>
                      <a:pt x="149" y="64"/>
                      <a:pt x="149" y="64"/>
                    </a:cubicBezTo>
                    <a:cubicBezTo>
                      <a:pt x="150" y="64"/>
                      <a:pt x="151" y="63"/>
                      <a:pt x="151" y="62"/>
                    </a:cubicBezTo>
                    <a:cubicBezTo>
                      <a:pt x="151" y="62"/>
                      <a:pt x="152" y="62"/>
                      <a:pt x="152" y="62"/>
                    </a:cubicBezTo>
                    <a:cubicBezTo>
                      <a:pt x="152" y="62"/>
                      <a:pt x="153" y="62"/>
                      <a:pt x="153" y="62"/>
                    </a:cubicBezTo>
                    <a:cubicBezTo>
                      <a:pt x="154" y="63"/>
                      <a:pt x="154" y="63"/>
                      <a:pt x="154" y="62"/>
                    </a:cubicBezTo>
                    <a:cubicBezTo>
                      <a:pt x="156" y="61"/>
                      <a:pt x="157" y="60"/>
                      <a:pt x="158" y="59"/>
                    </a:cubicBezTo>
                    <a:cubicBezTo>
                      <a:pt x="158" y="59"/>
                      <a:pt x="158" y="58"/>
                      <a:pt x="158" y="58"/>
                    </a:cubicBezTo>
                    <a:cubicBezTo>
                      <a:pt x="158" y="58"/>
                      <a:pt x="158" y="58"/>
                      <a:pt x="159" y="57"/>
                    </a:cubicBezTo>
                    <a:cubicBezTo>
                      <a:pt x="159" y="57"/>
                      <a:pt x="160" y="57"/>
                      <a:pt x="160" y="56"/>
                    </a:cubicBezTo>
                    <a:cubicBezTo>
                      <a:pt x="160" y="56"/>
                      <a:pt x="161" y="56"/>
                      <a:pt x="161" y="56"/>
                    </a:cubicBezTo>
                    <a:cubicBezTo>
                      <a:pt x="161" y="56"/>
                      <a:pt x="161" y="56"/>
                      <a:pt x="161" y="56"/>
                    </a:cubicBezTo>
                    <a:cubicBezTo>
                      <a:pt x="161" y="55"/>
                      <a:pt x="161" y="55"/>
                      <a:pt x="161" y="55"/>
                    </a:cubicBezTo>
                    <a:cubicBezTo>
                      <a:pt x="162" y="55"/>
                      <a:pt x="162" y="55"/>
                      <a:pt x="161" y="54"/>
                    </a:cubicBezTo>
                    <a:cubicBezTo>
                      <a:pt x="161" y="54"/>
                      <a:pt x="161" y="54"/>
                      <a:pt x="161" y="54"/>
                    </a:cubicBezTo>
                    <a:cubicBezTo>
                      <a:pt x="161" y="53"/>
                      <a:pt x="161" y="53"/>
                      <a:pt x="161" y="53"/>
                    </a:cubicBezTo>
                    <a:cubicBezTo>
                      <a:pt x="162" y="53"/>
                      <a:pt x="163" y="53"/>
                      <a:pt x="163" y="54"/>
                    </a:cubicBezTo>
                    <a:cubicBezTo>
                      <a:pt x="163" y="54"/>
                      <a:pt x="163" y="54"/>
                      <a:pt x="163" y="54"/>
                    </a:cubicBezTo>
                    <a:cubicBezTo>
                      <a:pt x="165" y="55"/>
                      <a:pt x="166" y="55"/>
                      <a:pt x="167" y="54"/>
                    </a:cubicBezTo>
                    <a:cubicBezTo>
                      <a:pt x="168" y="54"/>
                      <a:pt x="169" y="53"/>
                      <a:pt x="169" y="53"/>
                    </a:cubicBezTo>
                    <a:cubicBezTo>
                      <a:pt x="169" y="53"/>
                      <a:pt x="170" y="52"/>
                      <a:pt x="170" y="52"/>
                    </a:cubicBezTo>
                    <a:cubicBezTo>
                      <a:pt x="171" y="52"/>
                      <a:pt x="171" y="52"/>
                      <a:pt x="171" y="51"/>
                    </a:cubicBezTo>
                    <a:cubicBezTo>
                      <a:pt x="172" y="51"/>
                      <a:pt x="172" y="50"/>
                      <a:pt x="171" y="50"/>
                    </a:cubicBezTo>
                    <a:cubicBezTo>
                      <a:pt x="171" y="50"/>
                      <a:pt x="171" y="49"/>
                      <a:pt x="171" y="49"/>
                    </a:cubicBezTo>
                    <a:cubicBezTo>
                      <a:pt x="171" y="48"/>
                      <a:pt x="171" y="48"/>
                      <a:pt x="171" y="47"/>
                    </a:cubicBezTo>
                    <a:cubicBezTo>
                      <a:pt x="171" y="47"/>
                      <a:pt x="171" y="47"/>
                      <a:pt x="171" y="46"/>
                    </a:cubicBezTo>
                    <a:cubicBezTo>
                      <a:pt x="171" y="46"/>
                      <a:pt x="171" y="46"/>
                      <a:pt x="171" y="46"/>
                    </a:cubicBezTo>
                    <a:cubicBezTo>
                      <a:pt x="171" y="46"/>
                      <a:pt x="171" y="46"/>
                      <a:pt x="171" y="46"/>
                    </a:cubicBezTo>
                    <a:cubicBezTo>
                      <a:pt x="171" y="46"/>
                      <a:pt x="171" y="46"/>
                      <a:pt x="171" y="46"/>
                    </a:cubicBezTo>
                    <a:cubicBezTo>
                      <a:pt x="171" y="46"/>
                      <a:pt x="171" y="46"/>
                      <a:pt x="171" y="46"/>
                    </a:cubicBezTo>
                    <a:cubicBezTo>
                      <a:pt x="172" y="46"/>
                      <a:pt x="172" y="46"/>
                      <a:pt x="172" y="46"/>
                    </a:cubicBezTo>
                    <a:cubicBezTo>
                      <a:pt x="173" y="46"/>
                      <a:pt x="174" y="46"/>
                      <a:pt x="174" y="45"/>
                    </a:cubicBezTo>
                    <a:cubicBezTo>
                      <a:pt x="174" y="44"/>
                      <a:pt x="174" y="44"/>
                      <a:pt x="174" y="44"/>
                    </a:cubicBezTo>
                    <a:cubicBezTo>
                      <a:pt x="174" y="43"/>
                      <a:pt x="174" y="43"/>
                      <a:pt x="174" y="43"/>
                    </a:cubicBezTo>
                    <a:cubicBezTo>
                      <a:pt x="173" y="42"/>
                      <a:pt x="173" y="42"/>
                      <a:pt x="173" y="41"/>
                    </a:cubicBezTo>
                    <a:cubicBezTo>
                      <a:pt x="173" y="41"/>
                      <a:pt x="173" y="40"/>
                      <a:pt x="172" y="40"/>
                    </a:cubicBezTo>
                    <a:cubicBezTo>
                      <a:pt x="171" y="40"/>
                      <a:pt x="171" y="40"/>
                      <a:pt x="171" y="40"/>
                    </a:cubicBezTo>
                    <a:cubicBezTo>
                      <a:pt x="171" y="40"/>
                      <a:pt x="170" y="39"/>
                      <a:pt x="170" y="39"/>
                    </a:cubicBezTo>
                    <a:cubicBezTo>
                      <a:pt x="170" y="39"/>
                      <a:pt x="170" y="39"/>
                      <a:pt x="170" y="39"/>
                    </a:cubicBezTo>
                    <a:cubicBezTo>
                      <a:pt x="170" y="39"/>
                      <a:pt x="170" y="39"/>
                      <a:pt x="170" y="39"/>
                    </a:cubicBezTo>
                    <a:cubicBezTo>
                      <a:pt x="170" y="39"/>
                      <a:pt x="170" y="39"/>
                      <a:pt x="170" y="39"/>
                    </a:cubicBezTo>
                    <a:cubicBezTo>
                      <a:pt x="170" y="39"/>
                      <a:pt x="169" y="39"/>
                      <a:pt x="169" y="39"/>
                    </a:cubicBezTo>
                    <a:cubicBezTo>
                      <a:pt x="169" y="39"/>
                      <a:pt x="168" y="40"/>
                      <a:pt x="168" y="40"/>
                    </a:cubicBezTo>
                    <a:cubicBezTo>
                      <a:pt x="168" y="41"/>
                      <a:pt x="167" y="42"/>
                      <a:pt x="167" y="42"/>
                    </a:cubicBezTo>
                    <a:cubicBezTo>
                      <a:pt x="168" y="43"/>
                      <a:pt x="168" y="43"/>
                      <a:pt x="167" y="43"/>
                    </a:cubicBezTo>
                    <a:cubicBezTo>
                      <a:pt x="167" y="43"/>
                      <a:pt x="167" y="44"/>
                      <a:pt x="167" y="44"/>
                    </a:cubicBezTo>
                    <a:cubicBezTo>
                      <a:pt x="166" y="44"/>
                      <a:pt x="165" y="44"/>
                      <a:pt x="165" y="45"/>
                    </a:cubicBezTo>
                    <a:cubicBezTo>
                      <a:pt x="165" y="45"/>
                      <a:pt x="165" y="46"/>
                      <a:pt x="165" y="46"/>
                    </a:cubicBezTo>
                    <a:cubicBezTo>
                      <a:pt x="164" y="46"/>
                      <a:pt x="164" y="47"/>
                      <a:pt x="164" y="47"/>
                    </a:cubicBezTo>
                    <a:cubicBezTo>
                      <a:pt x="164" y="47"/>
                      <a:pt x="164" y="47"/>
                      <a:pt x="164" y="47"/>
                    </a:cubicBezTo>
                    <a:cubicBezTo>
                      <a:pt x="164" y="47"/>
                      <a:pt x="164" y="47"/>
                      <a:pt x="164" y="47"/>
                    </a:cubicBezTo>
                    <a:cubicBezTo>
                      <a:pt x="164" y="47"/>
                      <a:pt x="164" y="47"/>
                      <a:pt x="164" y="47"/>
                    </a:cubicBezTo>
                    <a:cubicBezTo>
                      <a:pt x="164" y="47"/>
                      <a:pt x="164" y="47"/>
                      <a:pt x="164" y="47"/>
                    </a:cubicBezTo>
                    <a:cubicBezTo>
                      <a:pt x="164" y="46"/>
                      <a:pt x="164" y="46"/>
                      <a:pt x="163" y="46"/>
                    </a:cubicBezTo>
                    <a:cubicBezTo>
                      <a:pt x="163" y="46"/>
                      <a:pt x="163" y="46"/>
                      <a:pt x="163" y="47"/>
                    </a:cubicBezTo>
                    <a:cubicBezTo>
                      <a:pt x="162" y="47"/>
                      <a:pt x="162" y="47"/>
                      <a:pt x="163" y="48"/>
                    </a:cubicBezTo>
                    <a:cubicBezTo>
                      <a:pt x="163" y="48"/>
                      <a:pt x="163" y="48"/>
                      <a:pt x="162" y="49"/>
                    </a:cubicBezTo>
                    <a:cubicBezTo>
                      <a:pt x="162" y="49"/>
                      <a:pt x="162" y="49"/>
                      <a:pt x="162" y="49"/>
                    </a:cubicBezTo>
                    <a:cubicBezTo>
                      <a:pt x="161" y="49"/>
                      <a:pt x="161" y="49"/>
                      <a:pt x="161" y="49"/>
                    </a:cubicBezTo>
                    <a:cubicBezTo>
                      <a:pt x="161" y="48"/>
                      <a:pt x="161" y="48"/>
                      <a:pt x="161" y="47"/>
                    </a:cubicBezTo>
                    <a:cubicBezTo>
                      <a:pt x="161" y="46"/>
                      <a:pt x="161" y="45"/>
                      <a:pt x="162" y="45"/>
                    </a:cubicBezTo>
                    <a:cubicBezTo>
                      <a:pt x="162" y="44"/>
                      <a:pt x="162" y="44"/>
                      <a:pt x="162" y="44"/>
                    </a:cubicBezTo>
                    <a:cubicBezTo>
                      <a:pt x="162" y="43"/>
                      <a:pt x="162" y="42"/>
                      <a:pt x="161" y="41"/>
                    </a:cubicBezTo>
                    <a:cubicBezTo>
                      <a:pt x="161" y="40"/>
                      <a:pt x="161" y="40"/>
                      <a:pt x="161" y="41"/>
                    </a:cubicBezTo>
                    <a:cubicBezTo>
                      <a:pt x="160" y="41"/>
                      <a:pt x="159" y="42"/>
                      <a:pt x="159" y="42"/>
                    </a:cubicBezTo>
                    <a:cubicBezTo>
                      <a:pt x="159" y="43"/>
                      <a:pt x="159" y="43"/>
                      <a:pt x="159" y="43"/>
                    </a:cubicBezTo>
                    <a:cubicBezTo>
                      <a:pt x="158" y="44"/>
                      <a:pt x="158" y="44"/>
                      <a:pt x="158" y="44"/>
                    </a:cubicBezTo>
                    <a:cubicBezTo>
                      <a:pt x="158" y="44"/>
                      <a:pt x="158" y="43"/>
                      <a:pt x="158" y="43"/>
                    </a:cubicBezTo>
                    <a:cubicBezTo>
                      <a:pt x="158" y="42"/>
                      <a:pt x="159" y="42"/>
                      <a:pt x="158" y="41"/>
                    </a:cubicBezTo>
                    <a:cubicBezTo>
                      <a:pt x="158" y="40"/>
                      <a:pt x="159" y="40"/>
                      <a:pt x="159" y="40"/>
                    </a:cubicBezTo>
                    <a:cubicBezTo>
                      <a:pt x="160" y="40"/>
                      <a:pt x="160" y="40"/>
                      <a:pt x="159" y="39"/>
                    </a:cubicBezTo>
                    <a:cubicBezTo>
                      <a:pt x="159" y="39"/>
                      <a:pt x="158" y="39"/>
                      <a:pt x="158" y="39"/>
                    </a:cubicBezTo>
                    <a:cubicBezTo>
                      <a:pt x="157" y="38"/>
                      <a:pt x="157" y="38"/>
                      <a:pt x="157" y="38"/>
                    </a:cubicBezTo>
                    <a:cubicBezTo>
                      <a:pt x="157" y="38"/>
                      <a:pt x="157" y="38"/>
                      <a:pt x="157" y="38"/>
                    </a:cubicBezTo>
                    <a:cubicBezTo>
                      <a:pt x="157" y="37"/>
                      <a:pt x="158" y="37"/>
                      <a:pt x="158" y="36"/>
                    </a:cubicBezTo>
                    <a:cubicBezTo>
                      <a:pt x="158" y="36"/>
                      <a:pt x="158" y="36"/>
                      <a:pt x="158" y="36"/>
                    </a:cubicBezTo>
                    <a:cubicBezTo>
                      <a:pt x="159" y="36"/>
                      <a:pt x="159" y="36"/>
                      <a:pt x="159" y="35"/>
                    </a:cubicBezTo>
                    <a:cubicBezTo>
                      <a:pt x="159" y="34"/>
                      <a:pt x="159" y="32"/>
                      <a:pt x="159" y="31"/>
                    </a:cubicBezTo>
                    <a:cubicBezTo>
                      <a:pt x="159" y="30"/>
                      <a:pt x="159" y="30"/>
                      <a:pt x="159" y="30"/>
                    </a:cubicBezTo>
                    <a:cubicBezTo>
                      <a:pt x="159" y="29"/>
                      <a:pt x="159" y="28"/>
                      <a:pt x="159" y="27"/>
                    </a:cubicBezTo>
                    <a:cubicBezTo>
                      <a:pt x="158" y="27"/>
                      <a:pt x="159" y="26"/>
                      <a:pt x="159" y="26"/>
                    </a:cubicBezTo>
                    <a:cubicBezTo>
                      <a:pt x="159" y="26"/>
                      <a:pt x="160" y="25"/>
                      <a:pt x="161" y="25"/>
                    </a:cubicBezTo>
                    <a:cubicBezTo>
                      <a:pt x="161" y="24"/>
                      <a:pt x="161" y="24"/>
                      <a:pt x="161" y="23"/>
                    </a:cubicBezTo>
                    <a:cubicBezTo>
                      <a:pt x="161" y="23"/>
                      <a:pt x="161" y="23"/>
                      <a:pt x="162" y="23"/>
                    </a:cubicBezTo>
                    <a:cubicBezTo>
                      <a:pt x="162" y="23"/>
                      <a:pt x="162" y="23"/>
                      <a:pt x="162" y="23"/>
                    </a:cubicBezTo>
                    <a:cubicBezTo>
                      <a:pt x="162" y="23"/>
                      <a:pt x="163" y="23"/>
                      <a:pt x="163" y="23"/>
                    </a:cubicBezTo>
                    <a:cubicBezTo>
                      <a:pt x="164" y="24"/>
                      <a:pt x="164" y="24"/>
                      <a:pt x="164" y="23"/>
                    </a:cubicBezTo>
                    <a:cubicBezTo>
                      <a:pt x="165" y="23"/>
                      <a:pt x="165" y="23"/>
                      <a:pt x="165" y="23"/>
                    </a:cubicBezTo>
                    <a:cubicBezTo>
                      <a:pt x="166" y="22"/>
                      <a:pt x="167" y="20"/>
                      <a:pt x="169" y="19"/>
                    </a:cubicBezTo>
                    <a:cubicBezTo>
                      <a:pt x="169" y="19"/>
                      <a:pt x="169" y="19"/>
                      <a:pt x="169" y="19"/>
                    </a:cubicBezTo>
                    <a:cubicBezTo>
                      <a:pt x="169" y="18"/>
                      <a:pt x="169" y="17"/>
                      <a:pt x="169" y="17"/>
                    </a:cubicBezTo>
                    <a:cubicBezTo>
                      <a:pt x="169" y="17"/>
                      <a:pt x="169" y="17"/>
                      <a:pt x="169" y="17"/>
                    </a:cubicBezTo>
                    <a:cubicBezTo>
                      <a:pt x="168" y="17"/>
                      <a:pt x="167" y="17"/>
                      <a:pt x="166" y="16"/>
                    </a:cubicBezTo>
                    <a:cubicBezTo>
                      <a:pt x="166" y="16"/>
                      <a:pt x="165" y="16"/>
                      <a:pt x="165" y="16"/>
                    </a:cubicBezTo>
                    <a:cubicBezTo>
                      <a:pt x="164" y="15"/>
                      <a:pt x="164" y="15"/>
                      <a:pt x="163" y="16"/>
                    </a:cubicBezTo>
                    <a:cubicBezTo>
                      <a:pt x="163" y="16"/>
                      <a:pt x="162" y="16"/>
                      <a:pt x="162" y="16"/>
                    </a:cubicBezTo>
                    <a:cubicBezTo>
                      <a:pt x="162" y="16"/>
                      <a:pt x="162" y="17"/>
                      <a:pt x="161" y="17"/>
                    </a:cubicBezTo>
                    <a:cubicBezTo>
                      <a:pt x="161" y="18"/>
                      <a:pt x="160" y="18"/>
                      <a:pt x="160" y="19"/>
                    </a:cubicBezTo>
                    <a:cubicBezTo>
                      <a:pt x="160" y="19"/>
                      <a:pt x="159" y="20"/>
                      <a:pt x="159" y="21"/>
                    </a:cubicBezTo>
                    <a:cubicBezTo>
                      <a:pt x="159" y="21"/>
                      <a:pt x="158" y="22"/>
                      <a:pt x="158" y="22"/>
                    </a:cubicBezTo>
                    <a:cubicBezTo>
                      <a:pt x="158" y="23"/>
                      <a:pt x="158" y="24"/>
                      <a:pt x="157" y="25"/>
                    </a:cubicBezTo>
                    <a:cubicBezTo>
                      <a:pt x="157" y="26"/>
                      <a:pt x="157" y="26"/>
                      <a:pt x="157" y="26"/>
                    </a:cubicBezTo>
                    <a:cubicBezTo>
                      <a:pt x="157" y="26"/>
                      <a:pt x="156" y="27"/>
                      <a:pt x="156" y="27"/>
                    </a:cubicBezTo>
                    <a:cubicBezTo>
                      <a:pt x="155" y="27"/>
                      <a:pt x="155" y="28"/>
                      <a:pt x="155" y="28"/>
                    </a:cubicBezTo>
                    <a:cubicBezTo>
                      <a:pt x="155" y="28"/>
                      <a:pt x="155" y="28"/>
                      <a:pt x="155" y="28"/>
                    </a:cubicBezTo>
                    <a:cubicBezTo>
                      <a:pt x="155" y="28"/>
                      <a:pt x="155" y="28"/>
                      <a:pt x="155" y="28"/>
                    </a:cubicBezTo>
                    <a:cubicBezTo>
                      <a:pt x="155" y="28"/>
                      <a:pt x="155" y="28"/>
                      <a:pt x="155" y="28"/>
                    </a:cubicBezTo>
                    <a:cubicBezTo>
                      <a:pt x="155" y="28"/>
                      <a:pt x="155" y="28"/>
                      <a:pt x="155" y="28"/>
                    </a:cubicBezTo>
                    <a:cubicBezTo>
                      <a:pt x="155" y="28"/>
                      <a:pt x="155" y="28"/>
                      <a:pt x="155" y="28"/>
                    </a:cubicBezTo>
                    <a:cubicBezTo>
                      <a:pt x="155" y="28"/>
                      <a:pt x="155" y="28"/>
                      <a:pt x="155" y="28"/>
                    </a:cubicBezTo>
                    <a:cubicBezTo>
                      <a:pt x="155" y="28"/>
                      <a:pt x="154" y="28"/>
                      <a:pt x="154" y="28"/>
                    </a:cubicBezTo>
                    <a:cubicBezTo>
                      <a:pt x="153" y="29"/>
                      <a:pt x="152" y="30"/>
                      <a:pt x="152" y="31"/>
                    </a:cubicBezTo>
                    <a:cubicBezTo>
                      <a:pt x="152" y="32"/>
                      <a:pt x="152" y="32"/>
                      <a:pt x="152" y="33"/>
                    </a:cubicBezTo>
                    <a:cubicBezTo>
                      <a:pt x="152" y="33"/>
                      <a:pt x="151" y="33"/>
                      <a:pt x="151" y="33"/>
                    </a:cubicBezTo>
                    <a:cubicBezTo>
                      <a:pt x="151" y="34"/>
                      <a:pt x="151" y="34"/>
                      <a:pt x="151" y="35"/>
                    </a:cubicBezTo>
                    <a:cubicBezTo>
                      <a:pt x="151" y="35"/>
                      <a:pt x="151" y="36"/>
                      <a:pt x="151" y="36"/>
                    </a:cubicBezTo>
                    <a:cubicBezTo>
                      <a:pt x="152" y="36"/>
                      <a:pt x="152" y="37"/>
                      <a:pt x="152" y="37"/>
                    </a:cubicBezTo>
                    <a:cubicBezTo>
                      <a:pt x="152" y="37"/>
                      <a:pt x="152" y="37"/>
                      <a:pt x="152" y="37"/>
                    </a:cubicBezTo>
                    <a:cubicBezTo>
                      <a:pt x="153" y="38"/>
                      <a:pt x="153" y="38"/>
                      <a:pt x="154" y="38"/>
                    </a:cubicBezTo>
                    <a:cubicBezTo>
                      <a:pt x="154" y="38"/>
                      <a:pt x="154" y="38"/>
                      <a:pt x="154" y="38"/>
                    </a:cubicBezTo>
                    <a:cubicBezTo>
                      <a:pt x="154" y="39"/>
                      <a:pt x="154" y="39"/>
                      <a:pt x="154" y="39"/>
                    </a:cubicBezTo>
                    <a:cubicBezTo>
                      <a:pt x="153" y="39"/>
                      <a:pt x="153" y="39"/>
                      <a:pt x="153" y="39"/>
                    </a:cubicBezTo>
                    <a:cubicBezTo>
                      <a:pt x="153" y="39"/>
                      <a:pt x="152" y="40"/>
                      <a:pt x="152" y="40"/>
                    </a:cubicBezTo>
                    <a:cubicBezTo>
                      <a:pt x="152" y="40"/>
                      <a:pt x="152" y="41"/>
                      <a:pt x="152" y="41"/>
                    </a:cubicBezTo>
                    <a:cubicBezTo>
                      <a:pt x="152" y="41"/>
                      <a:pt x="153" y="41"/>
                      <a:pt x="153" y="41"/>
                    </a:cubicBezTo>
                    <a:cubicBezTo>
                      <a:pt x="153" y="41"/>
                      <a:pt x="153" y="41"/>
                      <a:pt x="153" y="41"/>
                    </a:cubicBezTo>
                    <a:cubicBezTo>
                      <a:pt x="153" y="41"/>
                      <a:pt x="153" y="41"/>
                      <a:pt x="153" y="41"/>
                    </a:cubicBezTo>
                    <a:cubicBezTo>
                      <a:pt x="153" y="41"/>
                      <a:pt x="153" y="41"/>
                      <a:pt x="153" y="41"/>
                    </a:cubicBezTo>
                    <a:cubicBezTo>
                      <a:pt x="153" y="41"/>
                      <a:pt x="153" y="41"/>
                      <a:pt x="153" y="41"/>
                    </a:cubicBezTo>
                    <a:cubicBezTo>
                      <a:pt x="153" y="41"/>
                      <a:pt x="153" y="42"/>
                      <a:pt x="153" y="42"/>
                    </a:cubicBezTo>
                    <a:cubicBezTo>
                      <a:pt x="152" y="42"/>
                      <a:pt x="152" y="43"/>
                      <a:pt x="151" y="43"/>
                    </a:cubicBezTo>
                    <a:cubicBezTo>
                      <a:pt x="151" y="44"/>
                      <a:pt x="150" y="44"/>
                      <a:pt x="149" y="44"/>
                    </a:cubicBezTo>
                    <a:cubicBezTo>
                      <a:pt x="149" y="44"/>
                      <a:pt x="148" y="45"/>
                      <a:pt x="148" y="45"/>
                    </a:cubicBezTo>
                    <a:cubicBezTo>
                      <a:pt x="148" y="46"/>
                      <a:pt x="148" y="46"/>
                      <a:pt x="148" y="47"/>
                    </a:cubicBezTo>
                    <a:cubicBezTo>
                      <a:pt x="148" y="47"/>
                      <a:pt x="148" y="47"/>
                      <a:pt x="147" y="47"/>
                    </a:cubicBezTo>
                    <a:cubicBezTo>
                      <a:pt x="147" y="47"/>
                      <a:pt x="147" y="47"/>
                      <a:pt x="147" y="47"/>
                    </a:cubicBezTo>
                    <a:cubicBezTo>
                      <a:pt x="147" y="47"/>
                      <a:pt x="147" y="47"/>
                      <a:pt x="147" y="46"/>
                    </a:cubicBezTo>
                    <a:cubicBezTo>
                      <a:pt x="146" y="46"/>
                      <a:pt x="146" y="46"/>
                      <a:pt x="147" y="45"/>
                    </a:cubicBezTo>
                    <a:cubicBezTo>
                      <a:pt x="147" y="45"/>
                      <a:pt x="148" y="44"/>
                      <a:pt x="148" y="44"/>
                    </a:cubicBezTo>
                    <a:cubicBezTo>
                      <a:pt x="148" y="43"/>
                      <a:pt x="148" y="43"/>
                      <a:pt x="148" y="43"/>
                    </a:cubicBezTo>
                    <a:cubicBezTo>
                      <a:pt x="147" y="43"/>
                      <a:pt x="147" y="42"/>
                      <a:pt x="147" y="42"/>
                    </a:cubicBezTo>
                    <a:cubicBezTo>
                      <a:pt x="147" y="41"/>
                      <a:pt x="147" y="41"/>
                      <a:pt x="147" y="41"/>
                    </a:cubicBezTo>
                    <a:cubicBezTo>
                      <a:pt x="147" y="41"/>
                      <a:pt x="147" y="41"/>
                      <a:pt x="147" y="42"/>
                    </a:cubicBezTo>
                    <a:cubicBezTo>
                      <a:pt x="147" y="42"/>
                      <a:pt x="147" y="42"/>
                      <a:pt x="147" y="42"/>
                    </a:cubicBezTo>
                    <a:cubicBezTo>
                      <a:pt x="147" y="42"/>
                      <a:pt x="147" y="42"/>
                      <a:pt x="147" y="42"/>
                    </a:cubicBezTo>
                    <a:cubicBezTo>
                      <a:pt x="147" y="42"/>
                      <a:pt x="147" y="42"/>
                      <a:pt x="147" y="42"/>
                    </a:cubicBezTo>
                    <a:cubicBezTo>
                      <a:pt x="147" y="42"/>
                      <a:pt x="147" y="42"/>
                      <a:pt x="148" y="42"/>
                    </a:cubicBezTo>
                    <a:cubicBezTo>
                      <a:pt x="148" y="42"/>
                      <a:pt x="148" y="42"/>
                      <a:pt x="149" y="42"/>
                    </a:cubicBezTo>
                    <a:cubicBezTo>
                      <a:pt x="149" y="42"/>
                      <a:pt x="150" y="41"/>
                      <a:pt x="150" y="41"/>
                    </a:cubicBezTo>
                    <a:cubicBezTo>
                      <a:pt x="150" y="41"/>
                      <a:pt x="150" y="41"/>
                      <a:pt x="150" y="41"/>
                    </a:cubicBezTo>
                    <a:cubicBezTo>
                      <a:pt x="150" y="40"/>
                      <a:pt x="150" y="40"/>
                      <a:pt x="150" y="39"/>
                    </a:cubicBezTo>
                    <a:cubicBezTo>
                      <a:pt x="150" y="39"/>
                      <a:pt x="150" y="38"/>
                      <a:pt x="151" y="38"/>
                    </a:cubicBezTo>
                    <a:cubicBezTo>
                      <a:pt x="152" y="38"/>
                      <a:pt x="152" y="38"/>
                      <a:pt x="152" y="37"/>
                    </a:cubicBezTo>
                    <a:cubicBezTo>
                      <a:pt x="152" y="37"/>
                      <a:pt x="151" y="37"/>
                      <a:pt x="151" y="37"/>
                    </a:cubicBezTo>
                    <a:cubicBezTo>
                      <a:pt x="150" y="37"/>
                      <a:pt x="149" y="37"/>
                      <a:pt x="149" y="36"/>
                    </a:cubicBezTo>
                    <a:cubicBezTo>
                      <a:pt x="149" y="36"/>
                      <a:pt x="149" y="35"/>
                      <a:pt x="149" y="35"/>
                    </a:cubicBezTo>
                    <a:cubicBezTo>
                      <a:pt x="149" y="35"/>
                      <a:pt x="148" y="35"/>
                      <a:pt x="148" y="35"/>
                    </a:cubicBezTo>
                    <a:cubicBezTo>
                      <a:pt x="148" y="35"/>
                      <a:pt x="147" y="36"/>
                      <a:pt x="147" y="36"/>
                    </a:cubicBezTo>
                    <a:cubicBezTo>
                      <a:pt x="147" y="37"/>
                      <a:pt x="146" y="38"/>
                      <a:pt x="145" y="38"/>
                    </a:cubicBezTo>
                    <a:cubicBezTo>
                      <a:pt x="145" y="38"/>
                      <a:pt x="144" y="38"/>
                      <a:pt x="144" y="38"/>
                    </a:cubicBezTo>
                    <a:cubicBezTo>
                      <a:pt x="144" y="38"/>
                      <a:pt x="144" y="38"/>
                      <a:pt x="144" y="38"/>
                    </a:cubicBezTo>
                    <a:cubicBezTo>
                      <a:pt x="144" y="38"/>
                      <a:pt x="144" y="39"/>
                      <a:pt x="144" y="39"/>
                    </a:cubicBezTo>
                    <a:cubicBezTo>
                      <a:pt x="145" y="40"/>
                      <a:pt x="146" y="40"/>
                      <a:pt x="146" y="41"/>
                    </a:cubicBezTo>
                    <a:cubicBezTo>
                      <a:pt x="146" y="41"/>
                      <a:pt x="146" y="41"/>
                      <a:pt x="146" y="41"/>
                    </a:cubicBezTo>
                    <a:cubicBezTo>
                      <a:pt x="146" y="41"/>
                      <a:pt x="146" y="41"/>
                      <a:pt x="146" y="41"/>
                    </a:cubicBezTo>
                    <a:cubicBezTo>
                      <a:pt x="146" y="41"/>
                      <a:pt x="146" y="41"/>
                      <a:pt x="145" y="41"/>
                    </a:cubicBezTo>
                    <a:cubicBezTo>
                      <a:pt x="145" y="41"/>
                      <a:pt x="144" y="41"/>
                      <a:pt x="144" y="42"/>
                    </a:cubicBezTo>
                    <a:cubicBezTo>
                      <a:pt x="144" y="42"/>
                      <a:pt x="144" y="42"/>
                      <a:pt x="143" y="43"/>
                    </a:cubicBezTo>
                    <a:cubicBezTo>
                      <a:pt x="143" y="43"/>
                      <a:pt x="143" y="43"/>
                      <a:pt x="143" y="43"/>
                    </a:cubicBezTo>
                    <a:cubicBezTo>
                      <a:pt x="143" y="43"/>
                      <a:pt x="143" y="44"/>
                      <a:pt x="143" y="44"/>
                    </a:cubicBezTo>
                    <a:cubicBezTo>
                      <a:pt x="143" y="44"/>
                      <a:pt x="142" y="44"/>
                      <a:pt x="142" y="44"/>
                    </a:cubicBezTo>
                    <a:cubicBezTo>
                      <a:pt x="142" y="44"/>
                      <a:pt x="141" y="44"/>
                      <a:pt x="141" y="43"/>
                    </a:cubicBezTo>
                    <a:cubicBezTo>
                      <a:pt x="140" y="43"/>
                      <a:pt x="140" y="43"/>
                      <a:pt x="139" y="43"/>
                    </a:cubicBezTo>
                    <a:cubicBezTo>
                      <a:pt x="139" y="43"/>
                      <a:pt x="139" y="43"/>
                      <a:pt x="139" y="44"/>
                    </a:cubicBezTo>
                    <a:cubicBezTo>
                      <a:pt x="138" y="44"/>
                      <a:pt x="138" y="44"/>
                      <a:pt x="138" y="43"/>
                    </a:cubicBezTo>
                    <a:cubicBezTo>
                      <a:pt x="137" y="43"/>
                      <a:pt x="137" y="43"/>
                      <a:pt x="136" y="42"/>
                    </a:cubicBezTo>
                    <a:cubicBezTo>
                      <a:pt x="136" y="42"/>
                      <a:pt x="135" y="41"/>
                      <a:pt x="135" y="41"/>
                    </a:cubicBezTo>
                    <a:cubicBezTo>
                      <a:pt x="134" y="41"/>
                      <a:pt x="134" y="41"/>
                      <a:pt x="134" y="40"/>
                    </a:cubicBezTo>
                    <a:cubicBezTo>
                      <a:pt x="134" y="40"/>
                      <a:pt x="133" y="39"/>
                      <a:pt x="133" y="38"/>
                    </a:cubicBezTo>
                    <a:cubicBezTo>
                      <a:pt x="133" y="38"/>
                      <a:pt x="133" y="37"/>
                      <a:pt x="133" y="37"/>
                    </a:cubicBezTo>
                    <a:cubicBezTo>
                      <a:pt x="133" y="37"/>
                      <a:pt x="133" y="36"/>
                      <a:pt x="132" y="36"/>
                    </a:cubicBezTo>
                    <a:cubicBezTo>
                      <a:pt x="131" y="36"/>
                      <a:pt x="130" y="37"/>
                      <a:pt x="129" y="37"/>
                    </a:cubicBezTo>
                    <a:cubicBezTo>
                      <a:pt x="128" y="37"/>
                      <a:pt x="128" y="37"/>
                      <a:pt x="128" y="38"/>
                    </a:cubicBezTo>
                    <a:cubicBezTo>
                      <a:pt x="128" y="38"/>
                      <a:pt x="128" y="38"/>
                      <a:pt x="128" y="39"/>
                    </a:cubicBezTo>
                    <a:cubicBezTo>
                      <a:pt x="128" y="39"/>
                      <a:pt x="129" y="39"/>
                      <a:pt x="129" y="39"/>
                    </a:cubicBezTo>
                    <a:cubicBezTo>
                      <a:pt x="129" y="39"/>
                      <a:pt x="129" y="38"/>
                      <a:pt x="129" y="38"/>
                    </a:cubicBezTo>
                    <a:cubicBezTo>
                      <a:pt x="130" y="38"/>
                      <a:pt x="130" y="38"/>
                      <a:pt x="131" y="38"/>
                    </a:cubicBezTo>
                    <a:cubicBezTo>
                      <a:pt x="131" y="38"/>
                      <a:pt x="132" y="38"/>
                      <a:pt x="132" y="38"/>
                    </a:cubicBezTo>
                    <a:cubicBezTo>
                      <a:pt x="132" y="38"/>
                      <a:pt x="132" y="38"/>
                      <a:pt x="132" y="38"/>
                    </a:cubicBezTo>
                    <a:cubicBezTo>
                      <a:pt x="132" y="38"/>
                      <a:pt x="132" y="38"/>
                      <a:pt x="132" y="38"/>
                    </a:cubicBezTo>
                    <a:cubicBezTo>
                      <a:pt x="132" y="38"/>
                      <a:pt x="131" y="38"/>
                      <a:pt x="131" y="39"/>
                    </a:cubicBezTo>
                    <a:cubicBezTo>
                      <a:pt x="130" y="39"/>
                      <a:pt x="130" y="39"/>
                      <a:pt x="129" y="40"/>
                    </a:cubicBezTo>
                    <a:cubicBezTo>
                      <a:pt x="129" y="40"/>
                      <a:pt x="128" y="40"/>
                      <a:pt x="128" y="40"/>
                    </a:cubicBezTo>
                    <a:cubicBezTo>
                      <a:pt x="128" y="40"/>
                      <a:pt x="127" y="40"/>
                      <a:pt x="127" y="41"/>
                    </a:cubicBezTo>
                    <a:cubicBezTo>
                      <a:pt x="127" y="42"/>
                      <a:pt x="127" y="42"/>
                      <a:pt x="127" y="43"/>
                    </a:cubicBezTo>
                    <a:cubicBezTo>
                      <a:pt x="127" y="44"/>
                      <a:pt x="126" y="44"/>
                      <a:pt x="126" y="44"/>
                    </a:cubicBezTo>
                    <a:cubicBezTo>
                      <a:pt x="126" y="44"/>
                      <a:pt x="126" y="44"/>
                      <a:pt x="126" y="44"/>
                    </a:cubicBezTo>
                    <a:cubicBezTo>
                      <a:pt x="125" y="44"/>
                      <a:pt x="125" y="44"/>
                      <a:pt x="126" y="44"/>
                    </a:cubicBezTo>
                    <a:cubicBezTo>
                      <a:pt x="126" y="43"/>
                      <a:pt x="126" y="43"/>
                      <a:pt x="126" y="42"/>
                    </a:cubicBezTo>
                    <a:cubicBezTo>
                      <a:pt x="125" y="42"/>
                      <a:pt x="125" y="41"/>
                      <a:pt x="125" y="41"/>
                    </a:cubicBezTo>
                    <a:cubicBezTo>
                      <a:pt x="125" y="40"/>
                      <a:pt x="124" y="40"/>
                      <a:pt x="124" y="39"/>
                    </a:cubicBezTo>
                    <a:cubicBezTo>
                      <a:pt x="124" y="39"/>
                      <a:pt x="124" y="39"/>
                      <a:pt x="123" y="39"/>
                    </a:cubicBezTo>
                    <a:cubicBezTo>
                      <a:pt x="123" y="39"/>
                      <a:pt x="123" y="39"/>
                      <a:pt x="122" y="39"/>
                    </a:cubicBezTo>
                    <a:cubicBezTo>
                      <a:pt x="120" y="40"/>
                      <a:pt x="118" y="39"/>
                      <a:pt x="116" y="38"/>
                    </a:cubicBezTo>
                    <a:cubicBezTo>
                      <a:pt x="115" y="38"/>
                      <a:pt x="115" y="37"/>
                      <a:pt x="116" y="37"/>
                    </a:cubicBezTo>
                    <a:cubicBezTo>
                      <a:pt x="116" y="37"/>
                      <a:pt x="116" y="36"/>
                      <a:pt x="117" y="36"/>
                    </a:cubicBezTo>
                    <a:cubicBezTo>
                      <a:pt x="117" y="36"/>
                      <a:pt x="117" y="36"/>
                      <a:pt x="118" y="36"/>
                    </a:cubicBezTo>
                    <a:cubicBezTo>
                      <a:pt x="119" y="36"/>
                      <a:pt x="119" y="36"/>
                      <a:pt x="119" y="35"/>
                    </a:cubicBezTo>
                    <a:cubicBezTo>
                      <a:pt x="119" y="34"/>
                      <a:pt x="119" y="34"/>
                      <a:pt x="118" y="33"/>
                    </a:cubicBezTo>
                    <a:cubicBezTo>
                      <a:pt x="118" y="33"/>
                      <a:pt x="117" y="32"/>
                      <a:pt x="117" y="32"/>
                    </a:cubicBezTo>
                    <a:cubicBezTo>
                      <a:pt x="116" y="32"/>
                      <a:pt x="115" y="32"/>
                      <a:pt x="114" y="32"/>
                    </a:cubicBezTo>
                    <a:cubicBezTo>
                      <a:pt x="114" y="31"/>
                      <a:pt x="113" y="30"/>
                      <a:pt x="112" y="29"/>
                    </a:cubicBezTo>
                    <a:cubicBezTo>
                      <a:pt x="111" y="29"/>
                      <a:pt x="111" y="28"/>
                      <a:pt x="110" y="28"/>
                    </a:cubicBezTo>
                    <a:cubicBezTo>
                      <a:pt x="110" y="27"/>
                      <a:pt x="110" y="26"/>
                      <a:pt x="109" y="26"/>
                    </a:cubicBezTo>
                    <a:cubicBezTo>
                      <a:pt x="108" y="25"/>
                      <a:pt x="107" y="26"/>
                      <a:pt x="107" y="26"/>
                    </a:cubicBezTo>
                    <a:cubicBezTo>
                      <a:pt x="106" y="26"/>
                      <a:pt x="106" y="27"/>
                      <a:pt x="106" y="27"/>
                    </a:cubicBezTo>
                    <a:cubicBezTo>
                      <a:pt x="106" y="27"/>
                      <a:pt x="105" y="27"/>
                      <a:pt x="105" y="27"/>
                    </a:cubicBezTo>
                    <a:cubicBezTo>
                      <a:pt x="105" y="27"/>
                      <a:pt x="105" y="27"/>
                      <a:pt x="105" y="26"/>
                    </a:cubicBezTo>
                    <a:cubicBezTo>
                      <a:pt x="105" y="26"/>
                      <a:pt x="106" y="25"/>
                      <a:pt x="106" y="24"/>
                    </a:cubicBezTo>
                    <a:cubicBezTo>
                      <a:pt x="106" y="24"/>
                      <a:pt x="106" y="24"/>
                      <a:pt x="106" y="24"/>
                    </a:cubicBezTo>
                    <a:cubicBezTo>
                      <a:pt x="106" y="24"/>
                      <a:pt x="106" y="23"/>
                      <a:pt x="105" y="23"/>
                    </a:cubicBezTo>
                    <a:cubicBezTo>
                      <a:pt x="105" y="24"/>
                      <a:pt x="105" y="24"/>
                      <a:pt x="105" y="24"/>
                    </a:cubicBezTo>
                    <a:cubicBezTo>
                      <a:pt x="104" y="24"/>
                      <a:pt x="103" y="25"/>
                      <a:pt x="103" y="26"/>
                    </a:cubicBezTo>
                    <a:cubicBezTo>
                      <a:pt x="103" y="26"/>
                      <a:pt x="102" y="26"/>
                      <a:pt x="102" y="26"/>
                    </a:cubicBezTo>
                    <a:cubicBezTo>
                      <a:pt x="102" y="26"/>
                      <a:pt x="102" y="25"/>
                      <a:pt x="102" y="25"/>
                    </a:cubicBezTo>
                    <a:cubicBezTo>
                      <a:pt x="102" y="25"/>
                      <a:pt x="102" y="24"/>
                      <a:pt x="102" y="23"/>
                    </a:cubicBezTo>
                    <a:cubicBezTo>
                      <a:pt x="102" y="22"/>
                      <a:pt x="102" y="21"/>
                      <a:pt x="102" y="20"/>
                    </a:cubicBezTo>
                    <a:cubicBezTo>
                      <a:pt x="102" y="20"/>
                      <a:pt x="102" y="19"/>
                      <a:pt x="102" y="19"/>
                    </a:cubicBezTo>
                    <a:cubicBezTo>
                      <a:pt x="102" y="19"/>
                      <a:pt x="102" y="19"/>
                      <a:pt x="102" y="19"/>
                    </a:cubicBezTo>
                    <a:cubicBezTo>
                      <a:pt x="101" y="19"/>
                      <a:pt x="101" y="20"/>
                      <a:pt x="101" y="20"/>
                    </a:cubicBezTo>
                    <a:cubicBezTo>
                      <a:pt x="101" y="21"/>
                      <a:pt x="101" y="21"/>
                      <a:pt x="101" y="21"/>
                    </a:cubicBezTo>
                    <a:cubicBezTo>
                      <a:pt x="100" y="21"/>
                      <a:pt x="100" y="22"/>
                      <a:pt x="99" y="22"/>
                    </a:cubicBezTo>
                    <a:cubicBezTo>
                      <a:pt x="99" y="22"/>
                      <a:pt x="98" y="22"/>
                      <a:pt x="98" y="22"/>
                    </a:cubicBezTo>
                    <a:cubicBezTo>
                      <a:pt x="98" y="22"/>
                      <a:pt x="98" y="22"/>
                      <a:pt x="98" y="22"/>
                    </a:cubicBezTo>
                    <a:cubicBezTo>
                      <a:pt x="98" y="22"/>
                      <a:pt x="98" y="22"/>
                      <a:pt x="98" y="22"/>
                    </a:cubicBezTo>
                    <a:cubicBezTo>
                      <a:pt x="98" y="22"/>
                      <a:pt x="98" y="22"/>
                      <a:pt x="98" y="22"/>
                    </a:cubicBezTo>
                    <a:cubicBezTo>
                      <a:pt x="98" y="22"/>
                      <a:pt x="97" y="22"/>
                      <a:pt x="97" y="22"/>
                    </a:cubicBezTo>
                    <a:cubicBezTo>
                      <a:pt x="97" y="22"/>
                      <a:pt x="97" y="22"/>
                      <a:pt x="97" y="22"/>
                    </a:cubicBezTo>
                    <a:cubicBezTo>
                      <a:pt x="97" y="22"/>
                      <a:pt x="97" y="22"/>
                      <a:pt x="97" y="22"/>
                    </a:cubicBezTo>
                    <a:cubicBezTo>
                      <a:pt x="97" y="22"/>
                      <a:pt x="98" y="22"/>
                      <a:pt x="98" y="22"/>
                    </a:cubicBezTo>
                    <a:cubicBezTo>
                      <a:pt x="98" y="22"/>
                      <a:pt x="98" y="22"/>
                      <a:pt x="98" y="22"/>
                    </a:cubicBezTo>
                    <a:cubicBezTo>
                      <a:pt x="98" y="22"/>
                      <a:pt x="98" y="22"/>
                      <a:pt x="98" y="22"/>
                    </a:cubicBezTo>
                    <a:cubicBezTo>
                      <a:pt x="98" y="21"/>
                      <a:pt x="98" y="21"/>
                      <a:pt x="98" y="21"/>
                    </a:cubicBezTo>
                    <a:cubicBezTo>
                      <a:pt x="98" y="21"/>
                      <a:pt x="98" y="20"/>
                      <a:pt x="98" y="20"/>
                    </a:cubicBezTo>
                    <a:cubicBezTo>
                      <a:pt x="97" y="20"/>
                      <a:pt x="97" y="20"/>
                      <a:pt x="96" y="20"/>
                    </a:cubicBezTo>
                    <a:cubicBezTo>
                      <a:pt x="95" y="21"/>
                      <a:pt x="94" y="21"/>
                      <a:pt x="92" y="21"/>
                    </a:cubicBezTo>
                    <a:cubicBezTo>
                      <a:pt x="92" y="21"/>
                      <a:pt x="91" y="21"/>
                      <a:pt x="91" y="22"/>
                    </a:cubicBezTo>
                    <a:cubicBezTo>
                      <a:pt x="90" y="22"/>
                      <a:pt x="90" y="22"/>
                      <a:pt x="89" y="22"/>
                    </a:cubicBezTo>
                    <a:cubicBezTo>
                      <a:pt x="89" y="22"/>
                      <a:pt x="89" y="22"/>
                      <a:pt x="89" y="22"/>
                    </a:cubicBezTo>
                    <a:cubicBezTo>
                      <a:pt x="89" y="22"/>
                      <a:pt x="89" y="22"/>
                      <a:pt x="89" y="22"/>
                    </a:cubicBezTo>
                    <a:cubicBezTo>
                      <a:pt x="89" y="22"/>
                      <a:pt x="89" y="22"/>
                      <a:pt x="89" y="22"/>
                    </a:cubicBezTo>
                    <a:cubicBezTo>
                      <a:pt x="89" y="22"/>
                      <a:pt x="89" y="22"/>
                      <a:pt x="89" y="22"/>
                    </a:cubicBezTo>
                    <a:cubicBezTo>
                      <a:pt x="89" y="22"/>
                      <a:pt x="89" y="22"/>
                      <a:pt x="89" y="22"/>
                    </a:cubicBezTo>
                    <a:cubicBezTo>
                      <a:pt x="89" y="22"/>
                      <a:pt x="89" y="21"/>
                      <a:pt x="89" y="21"/>
                    </a:cubicBezTo>
                    <a:cubicBezTo>
                      <a:pt x="89" y="21"/>
                      <a:pt x="89" y="21"/>
                      <a:pt x="88" y="21"/>
                    </a:cubicBezTo>
                    <a:cubicBezTo>
                      <a:pt x="88" y="21"/>
                      <a:pt x="88" y="21"/>
                      <a:pt x="87" y="21"/>
                    </a:cubicBezTo>
                    <a:cubicBezTo>
                      <a:pt x="87" y="21"/>
                      <a:pt x="86" y="22"/>
                      <a:pt x="86" y="22"/>
                    </a:cubicBezTo>
                    <a:cubicBezTo>
                      <a:pt x="85" y="22"/>
                      <a:pt x="84" y="22"/>
                      <a:pt x="84" y="23"/>
                    </a:cubicBezTo>
                    <a:cubicBezTo>
                      <a:pt x="84" y="23"/>
                      <a:pt x="84" y="24"/>
                      <a:pt x="84" y="23"/>
                    </a:cubicBezTo>
                    <a:cubicBezTo>
                      <a:pt x="84" y="23"/>
                      <a:pt x="83" y="23"/>
                      <a:pt x="83" y="23"/>
                    </a:cubicBezTo>
                    <a:cubicBezTo>
                      <a:pt x="82" y="22"/>
                      <a:pt x="82" y="22"/>
                      <a:pt x="82" y="21"/>
                    </a:cubicBezTo>
                    <a:cubicBezTo>
                      <a:pt x="82" y="21"/>
                      <a:pt x="82" y="20"/>
                      <a:pt x="81" y="20"/>
                    </a:cubicBezTo>
                    <a:cubicBezTo>
                      <a:pt x="81" y="19"/>
                      <a:pt x="81" y="19"/>
                      <a:pt x="81" y="19"/>
                    </a:cubicBezTo>
                    <a:cubicBezTo>
                      <a:pt x="80" y="18"/>
                      <a:pt x="80" y="18"/>
                      <a:pt x="79" y="17"/>
                    </a:cubicBezTo>
                    <a:cubicBezTo>
                      <a:pt x="78" y="16"/>
                      <a:pt x="77" y="16"/>
                      <a:pt x="76" y="14"/>
                    </a:cubicBezTo>
                    <a:cubicBezTo>
                      <a:pt x="76" y="14"/>
                      <a:pt x="76" y="14"/>
                      <a:pt x="76" y="14"/>
                    </a:cubicBezTo>
                    <a:cubicBezTo>
                      <a:pt x="76" y="14"/>
                      <a:pt x="76" y="14"/>
                      <a:pt x="75" y="14"/>
                    </a:cubicBezTo>
                    <a:cubicBezTo>
                      <a:pt x="75" y="14"/>
                      <a:pt x="75" y="14"/>
                      <a:pt x="74" y="14"/>
                    </a:cubicBezTo>
                    <a:cubicBezTo>
                      <a:pt x="74" y="14"/>
                      <a:pt x="73" y="13"/>
                      <a:pt x="72" y="13"/>
                    </a:cubicBezTo>
                    <a:cubicBezTo>
                      <a:pt x="72" y="12"/>
                      <a:pt x="71" y="12"/>
                      <a:pt x="70" y="11"/>
                    </a:cubicBezTo>
                    <a:cubicBezTo>
                      <a:pt x="70" y="11"/>
                      <a:pt x="69" y="11"/>
                      <a:pt x="69" y="10"/>
                    </a:cubicBezTo>
                    <a:cubicBezTo>
                      <a:pt x="68" y="10"/>
                      <a:pt x="68" y="9"/>
                      <a:pt x="68" y="9"/>
                    </a:cubicBezTo>
                    <a:cubicBezTo>
                      <a:pt x="68" y="8"/>
                      <a:pt x="67" y="8"/>
                      <a:pt x="66" y="8"/>
                    </a:cubicBezTo>
                    <a:cubicBezTo>
                      <a:pt x="66" y="8"/>
                      <a:pt x="66" y="8"/>
                      <a:pt x="65" y="8"/>
                    </a:cubicBezTo>
                    <a:cubicBezTo>
                      <a:pt x="65" y="9"/>
                      <a:pt x="65" y="8"/>
                      <a:pt x="65" y="8"/>
                    </a:cubicBezTo>
                    <a:cubicBezTo>
                      <a:pt x="64" y="8"/>
                      <a:pt x="64" y="7"/>
                      <a:pt x="64" y="6"/>
                    </a:cubicBezTo>
                    <a:cubicBezTo>
                      <a:pt x="64" y="6"/>
                      <a:pt x="64" y="6"/>
                      <a:pt x="64" y="6"/>
                    </a:cubicBezTo>
                    <a:cubicBezTo>
                      <a:pt x="64" y="5"/>
                      <a:pt x="64" y="5"/>
                      <a:pt x="64" y="5"/>
                    </a:cubicBezTo>
                    <a:cubicBezTo>
                      <a:pt x="64" y="5"/>
                      <a:pt x="64" y="5"/>
                      <a:pt x="64" y="4"/>
                    </a:cubicBezTo>
                    <a:cubicBezTo>
                      <a:pt x="63" y="4"/>
                      <a:pt x="63" y="4"/>
                      <a:pt x="62" y="4"/>
                    </a:cubicBezTo>
                    <a:cubicBezTo>
                      <a:pt x="62" y="4"/>
                      <a:pt x="62" y="4"/>
                      <a:pt x="62" y="4"/>
                    </a:cubicBezTo>
                    <a:cubicBezTo>
                      <a:pt x="61" y="4"/>
                      <a:pt x="61" y="4"/>
                      <a:pt x="61" y="3"/>
                    </a:cubicBezTo>
                    <a:cubicBezTo>
                      <a:pt x="61" y="3"/>
                      <a:pt x="61" y="2"/>
                      <a:pt x="61" y="2"/>
                    </a:cubicBezTo>
                    <a:cubicBezTo>
                      <a:pt x="61" y="2"/>
                      <a:pt x="61" y="2"/>
                      <a:pt x="61" y="2"/>
                    </a:cubicBezTo>
                    <a:cubicBezTo>
                      <a:pt x="61" y="2"/>
                      <a:pt x="61" y="2"/>
                      <a:pt x="61" y="2"/>
                    </a:cubicBezTo>
                    <a:cubicBezTo>
                      <a:pt x="61" y="2"/>
                      <a:pt x="60" y="2"/>
                      <a:pt x="60" y="2"/>
                    </a:cubicBezTo>
                    <a:cubicBezTo>
                      <a:pt x="60" y="3"/>
                      <a:pt x="60" y="3"/>
                      <a:pt x="60" y="3"/>
                    </a:cubicBezTo>
                    <a:cubicBezTo>
                      <a:pt x="60" y="3"/>
                      <a:pt x="60" y="3"/>
                      <a:pt x="60" y="3"/>
                    </a:cubicBezTo>
                    <a:cubicBezTo>
                      <a:pt x="60" y="3"/>
                      <a:pt x="60" y="3"/>
                      <a:pt x="60" y="3"/>
                    </a:cubicBezTo>
                    <a:cubicBezTo>
                      <a:pt x="59" y="3"/>
                      <a:pt x="59" y="4"/>
                      <a:pt x="59" y="3"/>
                    </a:cubicBezTo>
                    <a:cubicBezTo>
                      <a:pt x="59" y="3"/>
                      <a:pt x="59" y="3"/>
                      <a:pt x="59" y="3"/>
                    </a:cubicBezTo>
                    <a:cubicBezTo>
                      <a:pt x="59" y="3"/>
                      <a:pt x="59" y="3"/>
                      <a:pt x="59" y="3"/>
                    </a:cubicBezTo>
                    <a:cubicBezTo>
                      <a:pt x="59" y="3"/>
                      <a:pt x="59" y="3"/>
                      <a:pt x="60" y="3"/>
                    </a:cubicBezTo>
                    <a:cubicBezTo>
                      <a:pt x="60" y="3"/>
                      <a:pt x="60" y="3"/>
                      <a:pt x="60" y="3"/>
                    </a:cubicBezTo>
                    <a:cubicBezTo>
                      <a:pt x="60" y="3"/>
                      <a:pt x="60" y="2"/>
                      <a:pt x="60" y="2"/>
                    </a:cubicBezTo>
                    <a:cubicBezTo>
                      <a:pt x="60" y="2"/>
                      <a:pt x="61" y="2"/>
                      <a:pt x="61" y="2"/>
                    </a:cubicBezTo>
                    <a:cubicBezTo>
                      <a:pt x="61" y="2"/>
                      <a:pt x="61" y="2"/>
                      <a:pt x="61" y="2"/>
                    </a:cubicBezTo>
                    <a:cubicBezTo>
                      <a:pt x="61" y="2"/>
                      <a:pt x="61" y="2"/>
                      <a:pt x="61" y="2"/>
                    </a:cubicBezTo>
                    <a:cubicBezTo>
                      <a:pt x="61" y="2"/>
                      <a:pt x="60" y="1"/>
                      <a:pt x="60" y="1"/>
                    </a:cubicBezTo>
                    <a:cubicBezTo>
                      <a:pt x="60" y="0"/>
                      <a:pt x="59" y="0"/>
                      <a:pt x="59" y="0"/>
                    </a:cubicBezTo>
                    <a:cubicBezTo>
                      <a:pt x="59" y="1"/>
                      <a:pt x="58" y="1"/>
                      <a:pt x="58" y="1"/>
                    </a:cubicBezTo>
                    <a:cubicBezTo>
                      <a:pt x="57" y="2"/>
                      <a:pt x="56" y="2"/>
                      <a:pt x="55" y="1"/>
                    </a:cubicBezTo>
                    <a:cubicBezTo>
                      <a:pt x="55" y="1"/>
                      <a:pt x="54" y="1"/>
                      <a:pt x="54" y="1"/>
                    </a:cubicBezTo>
                    <a:cubicBezTo>
                      <a:pt x="53" y="1"/>
                      <a:pt x="52" y="1"/>
                      <a:pt x="52" y="2"/>
                    </a:cubicBezTo>
                    <a:cubicBezTo>
                      <a:pt x="52" y="2"/>
                      <a:pt x="51" y="2"/>
                      <a:pt x="51" y="2"/>
                    </a:cubicBezTo>
                    <a:cubicBezTo>
                      <a:pt x="51" y="2"/>
                      <a:pt x="51" y="3"/>
                      <a:pt x="51" y="3"/>
                    </a:cubicBezTo>
                    <a:cubicBezTo>
                      <a:pt x="50" y="3"/>
                      <a:pt x="49" y="3"/>
                      <a:pt x="49" y="3"/>
                    </a:cubicBezTo>
                    <a:cubicBezTo>
                      <a:pt x="48" y="3"/>
                      <a:pt x="47" y="3"/>
                      <a:pt x="46" y="3"/>
                    </a:cubicBezTo>
                    <a:cubicBezTo>
                      <a:pt x="45" y="4"/>
                      <a:pt x="43" y="5"/>
                      <a:pt x="42" y="6"/>
                    </a:cubicBezTo>
                    <a:cubicBezTo>
                      <a:pt x="42" y="7"/>
                      <a:pt x="42" y="7"/>
                      <a:pt x="41" y="7"/>
                    </a:cubicBezTo>
                    <a:cubicBezTo>
                      <a:pt x="40" y="8"/>
                      <a:pt x="38" y="9"/>
                      <a:pt x="36" y="8"/>
                    </a:cubicBezTo>
                    <a:cubicBezTo>
                      <a:pt x="36" y="8"/>
                      <a:pt x="36" y="8"/>
                      <a:pt x="36" y="8"/>
                    </a:cubicBezTo>
                    <a:cubicBezTo>
                      <a:pt x="35" y="7"/>
                      <a:pt x="35" y="7"/>
                      <a:pt x="34" y="8"/>
                    </a:cubicBezTo>
                    <a:cubicBezTo>
                      <a:pt x="34" y="8"/>
                      <a:pt x="34" y="9"/>
                      <a:pt x="33" y="9"/>
                    </a:cubicBezTo>
                    <a:cubicBezTo>
                      <a:pt x="32" y="10"/>
                      <a:pt x="32" y="11"/>
                      <a:pt x="33" y="11"/>
                    </a:cubicBezTo>
                    <a:cubicBezTo>
                      <a:pt x="33" y="12"/>
                      <a:pt x="33" y="12"/>
                      <a:pt x="33" y="13"/>
                    </a:cubicBezTo>
                    <a:cubicBezTo>
                      <a:pt x="34" y="15"/>
                      <a:pt x="34" y="16"/>
                      <a:pt x="33" y="18"/>
                    </a:cubicBezTo>
                    <a:cubicBezTo>
                      <a:pt x="33" y="18"/>
                      <a:pt x="33" y="18"/>
                      <a:pt x="33" y="19"/>
                    </a:cubicBezTo>
                    <a:cubicBezTo>
                      <a:pt x="34" y="19"/>
                      <a:pt x="34" y="19"/>
                      <a:pt x="35" y="19"/>
                    </a:cubicBezTo>
                    <a:cubicBezTo>
                      <a:pt x="35" y="19"/>
                      <a:pt x="35" y="20"/>
                      <a:pt x="35" y="20"/>
                    </a:cubicBezTo>
                    <a:cubicBezTo>
                      <a:pt x="35" y="20"/>
                      <a:pt x="35" y="20"/>
                      <a:pt x="35" y="20"/>
                    </a:cubicBezTo>
                    <a:cubicBezTo>
                      <a:pt x="34" y="20"/>
                      <a:pt x="34" y="20"/>
                      <a:pt x="34" y="20"/>
                    </a:cubicBezTo>
                    <a:cubicBezTo>
                      <a:pt x="34" y="21"/>
                      <a:pt x="34" y="22"/>
                      <a:pt x="34" y="22"/>
                    </a:cubicBezTo>
                    <a:cubicBezTo>
                      <a:pt x="34" y="22"/>
                      <a:pt x="34" y="23"/>
                      <a:pt x="34" y="23"/>
                    </a:cubicBezTo>
                    <a:cubicBezTo>
                      <a:pt x="34" y="23"/>
                      <a:pt x="35" y="23"/>
                      <a:pt x="35" y="23"/>
                    </a:cubicBezTo>
                    <a:cubicBezTo>
                      <a:pt x="35" y="23"/>
                      <a:pt x="35" y="23"/>
                      <a:pt x="35" y="23"/>
                    </a:cubicBezTo>
                    <a:cubicBezTo>
                      <a:pt x="35" y="23"/>
                      <a:pt x="35" y="23"/>
                      <a:pt x="35" y="23"/>
                    </a:cubicBezTo>
                    <a:cubicBezTo>
                      <a:pt x="35" y="22"/>
                      <a:pt x="35" y="22"/>
                      <a:pt x="35" y="22"/>
                    </a:cubicBezTo>
                    <a:cubicBezTo>
                      <a:pt x="35" y="22"/>
                      <a:pt x="35" y="22"/>
                      <a:pt x="35" y="22"/>
                    </a:cubicBezTo>
                    <a:cubicBezTo>
                      <a:pt x="35" y="22"/>
                      <a:pt x="35" y="22"/>
                      <a:pt x="35" y="22"/>
                    </a:cubicBezTo>
                    <a:cubicBezTo>
                      <a:pt x="35" y="22"/>
                      <a:pt x="35" y="22"/>
                      <a:pt x="35" y="22"/>
                    </a:cubicBezTo>
                    <a:cubicBezTo>
                      <a:pt x="35" y="22"/>
                      <a:pt x="35" y="22"/>
                      <a:pt x="35" y="22"/>
                    </a:cubicBezTo>
                    <a:cubicBezTo>
                      <a:pt x="36" y="22"/>
                      <a:pt x="36" y="22"/>
                      <a:pt x="37" y="22"/>
                    </a:cubicBezTo>
                    <a:cubicBezTo>
                      <a:pt x="37" y="22"/>
                      <a:pt x="37" y="23"/>
                      <a:pt x="37" y="23"/>
                    </a:cubicBezTo>
                    <a:cubicBezTo>
                      <a:pt x="37" y="23"/>
                      <a:pt x="37" y="23"/>
                      <a:pt x="37" y="23"/>
                    </a:cubicBezTo>
                    <a:cubicBezTo>
                      <a:pt x="36" y="23"/>
                      <a:pt x="36" y="23"/>
                      <a:pt x="35" y="23"/>
                    </a:cubicBezTo>
                    <a:cubicBezTo>
                      <a:pt x="35" y="23"/>
                      <a:pt x="35" y="23"/>
                      <a:pt x="35" y="23"/>
                    </a:cubicBezTo>
                    <a:cubicBezTo>
                      <a:pt x="35" y="23"/>
                      <a:pt x="35" y="23"/>
                      <a:pt x="35" y="23"/>
                    </a:cubicBezTo>
                    <a:cubicBezTo>
                      <a:pt x="35" y="23"/>
                      <a:pt x="35" y="23"/>
                      <a:pt x="34" y="23"/>
                    </a:cubicBezTo>
                    <a:cubicBezTo>
                      <a:pt x="34" y="23"/>
                      <a:pt x="33" y="24"/>
                      <a:pt x="33" y="24"/>
                    </a:cubicBezTo>
                    <a:cubicBezTo>
                      <a:pt x="32" y="24"/>
                      <a:pt x="32" y="24"/>
                      <a:pt x="32" y="24"/>
                    </a:cubicBezTo>
                    <a:cubicBezTo>
                      <a:pt x="31" y="24"/>
                      <a:pt x="31" y="23"/>
                      <a:pt x="30" y="23"/>
                    </a:cubicBezTo>
                    <a:cubicBezTo>
                      <a:pt x="30" y="23"/>
                      <a:pt x="30" y="23"/>
                      <a:pt x="30" y="22"/>
                    </a:cubicBezTo>
                    <a:cubicBezTo>
                      <a:pt x="30" y="22"/>
                      <a:pt x="30" y="22"/>
                      <a:pt x="30" y="21"/>
                    </a:cubicBezTo>
                    <a:cubicBezTo>
                      <a:pt x="31" y="21"/>
                      <a:pt x="30" y="20"/>
                      <a:pt x="30" y="20"/>
                    </a:cubicBezTo>
                    <a:cubicBezTo>
                      <a:pt x="29" y="20"/>
                      <a:pt x="28" y="20"/>
                      <a:pt x="28" y="20"/>
                    </a:cubicBezTo>
                    <a:cubicBezTo>
                      <a:pt x="27" y="20"/>
                      <a:pt x="27" y="20"/>
                      <a:pt x="27" y="21"/>
                    </a:cubicBezTo>
                    <a:cubicBezTo>
                      <a:pt x="26" y="21"/>
                      <a:pt x="26" y="21"/>
                      <a:pt x="25" y="21"/>
                    </a:cubicBezTo>
                    <a:cubicBezTo>
                      <a:pt x="25" y="21"/>
                      <a:pt x="24" y="21"/>
                      <a:pt x="24" y="21"/>
                    </a:cubicBezTo>
                    <a:cubicBezTo>
                      <a:pt x="23" y="22"/>
                      <a:pt x="22" y="22"/>
                      <a:pt x="21" y="23"/>
                    </a:cubicBezTo>
                    <a:cubicBezTo>
                      <a:pt x="20" y="23"/>
                      <a:pt x="20" y="23"/>
                      <a:pt x="21" y="24"/>
                    </a:cubicBezTo>
                    <a:cubicBezTo>
                      <a:pt x="21" y="24"/>
                      <a:pt x="21" y="25"/>
                      <a:pt x="22" y="25"/>
                    </a:cubicBezTo>
                    <a:cubicBezTo>
                      <a:pt x="22" y="26"/>
                      <a:pt x="22" y="26"/>
                      <a:pt x="21" y="26"/>
                    </a:cubicBezTo>
                    <a:cubicBezTo>
                      <a:pt x="21" y="26"/>
                      <a:pt x="21" y="26"/>
                      <a:pt x="21" y="26"/>
                    </a:cubicBezTo>
                    <a:cubicBezTo>
                      <a:pt x="21" y="27"/>
                      <a:pt x="20" y="28"/>
                      <a:pt x="20" y="28"/>
                    </a:cubicBezTo>
                    <a:cubicBezTo>
                      <a:pt x="20" y="29"/>
                      <a:pt x="20" y="29"/>
                      <a:pt x="20" y="29"/>
                    </a:cubicBezTo>
                    <a:cubicBezTo>
                      <a:pt x="21" y="30"/>
                      <a:pt x="22" y="31"/>
                      <a:pt x="23" y="31"/>
                    </a:cubicBezTo>
                    <a:cubicBezTo>
                      <a:pt x="24" y="31"/>
                      <a:pt x="25" y="31"/>
                      <a:pt x="25" y="31"/>
                    </a:cubicBezTo>
                    <a:cubicBezTo>
                      <a:pt x="26" y="32"/>
                      <a:pt x="26" y="32"/>
                      <a:pt x="27" y="31"/>
                    </a:cubicBezTo>
                    <a:cubicBezTo>
                      <a:pt x="27" y="31"/>
                      <a:pt x="28" y="31"/>
                      <a:pt x="29" y="30"/>
                    </a:cubicBezTo>
                    <a:cubicBezTo>
                      <a:pt x="29" y="30"/>
                      <a:pt x="30" y="30"/>
                      <a:pt x="30" y="30"/>
                    </a:cubicBezTo>
                    <a:cubicBezTo>
                      <a:pt x="30" y="30"/>
                      <a:pt x="30" y="31"/>
                      <a:pt x="30" y="31"/>
                    </a:cubicBezTo>
                    <a:cubicBezTo>
                      <a:pt x="30" y="31"/>
                      <a:pt x="30" y="31"/>
                      <a:pt x="30" y="31"/>
                    </a:cubicBezTo>
                    <a:cubicBezTo>
                      <a:pt x="30" y="31"/>
                      <a:pt x="30" y="31"/>
                      <a:pt x="30" y="31"/>
                    </a:cubicBezTo>
                    <a:cubicBezTo>
                      <a:pt x="29" y="31"/>
                      <a:pt x="29" y="31"/>
                      <a:pt x="29" y="32"/>
                    </a:cubicBezTo>
                    <a:cubicBezTo>
                      <a:pt x="29" y="32"/>
                      <a:pt x="29" y="32"/>
                      <a:pt x="29" y="33"/>
                    </a:cubicBezTo>
                    <a:cubicBezTo>
                      <a:pt x="29" y="33"/>
                      <a:pt x="28" y="34"/>
                      <a:pt x="28" y="35"/>
                    </a:cubicBezTo>
                    <a:cubicBezTo>
                      <a:pt x="28" y="35"/>
                      <a:pt x="27" y="36"/>
                      <a:pt x="26" y="36"/>
                    </a:cubicBezTo>
                    <a:cubicBezTo>
                      <a:pt x="26" y="36"/>
                      <a:pt x="26" y="36"/>
                      <a:pt x="25" y="36"/>
                    </a:cubicBezTo>
                    <a:cubicBezTo>
                      <a:pt x="25" y="36"/>
                      <a:pt x="25" y="36"/>
                      <a:pt x="25" y="36"/>
                    </a:cubicBezTo>
                    <a:cubicBezTo>
                      <a:pt x="24" y="35"/>
                      <a:pt x="24" y="35"/>
                      <a:pt x="24" y="35"/>
                    </a:cubicBezTo>
                    <a:cubicBezTo>
                      <a:pt x="24" y="35"/>
                      <a:pt x="24" y="35"/>
                      <a:pt x="24" y="36"/>
                    </a:cubicBezTo>
                    <a:cubicBezTo>
                      <a:pt x="24" y="37"/>
                      <a:pt x="23" y="37"/>
                      <a:pt x="22" y="37"/>
                    </a:cubicBezTo>
                    <a:cubicBezTo>
                      <a:pt x="22" y="37"/>
                      <a:pt x="21" y="37"/>
                      <a:pt x="21" y="37"/>
                    </a:cubicBezTo>
                    <a:cubicBezTo>
                      <a:pt x="21" y="37"/>
                      <a:pt x="21" y="37"/>
                      <a:pt x="21" y="37"/>
                    </a:cubicBezTo>
                    <a:cubicBezTo>
                      <a:pt x="21" y="36"/>
                      <a:pt x="20" y="36"/>
                      <a:pt x="20" y="36"/>
                    </a:cubicBezTo>
                    <a:cubicBezTo>
                      <a:pt x="19" y="37"/>
                      <a:pt x="18" y="37"/>
                      <a:pt x="17" y="38"/>
                    </a:cubicBezTo>
                    <a:cubicBezTo>
                      <a:pt x="17" y="39"/>
                      <a:pt x="17" y="39"/>
                      <a:pt x="17" y="39"/>
                    </a:cubicBezTo>
                    <a:cubicBezTo>
                      <a:pt x="16" y="40"/>
                      <a:pt x="15" y="41"/>
                      <a:pt x="13" y="42"/>
                    </a:cubicBezTo>
                    <a:cubicBezTo>
                      <a:pt x="12" y="43"/>
                      <a:pt x="12" y="44"/>
                      <a:pt x="12" y="45"/>
                    </a:cubicBezTo>
                    <a:cubicBezTo>
                      <a:pt x="13" y="45"/>
                      <a:pt x="13" y="45"/>
                      <a:pt x="13" y="46"/>
                    </a:cubicBezTo>
                    <a:cubicBezTo>
                      <a:pt x="13" y="46"/>
                      <a:pt x="13" y="47"/>
                      <a:pt x="12" y="47"/>
                    </a:cubicBezTo>
                    <a:cubicBezTo>
                      <a:pt x="12" y="48"/>
                      <a:pt x="12" y="49"/>
                      <a:pt x="12" y="49"/>
                    </a:cubicBezTo>
                    <a:cubicBezTo>
                      <a:pt x="12" y="50"/>
                      <a:pt x="12" y="51"/>
                      <a:pt x="12" y="51"/>
                    </a:cubicBezTo>
                    <a:cubicBezTo>
                      <a:pt x="12" y="51"/>
                      <a:pt x="13" y="52"/>
                      <a:pt x="13" y="52"/>
                    </a:cubicBezTo>
                    <a:cubicBezTo>
                      <a:pt x="13" y="52"/>
                      <a:pt x="14" y="52"/>
                      <a:pt x="14" y="52"/>
                    </a:cubicBezTo>
                    <a:cubicBezTo>
                      <a:pt x="15" y="52"/>
                      <a:pt x="15" y="52"/>
                      <a:pt x="16" y="52"/>
                    </a:cubicBezTo>
                    <a:cubicBezTo>
                      <a:pt x="16" y="52"/>
                      <a:pt x="16" y="52"/>
                      <a:pt x="16" y="52"/>
                    </a:cubicBezTo>
                    <a:cubicBezTo>
                      <a:pt x="16" y="52"/>
                      <a:pt x="16" y="52"/>
                      <a:pt x="16" y="52"/>
                    </a:cubicBezTo>
                    <a:cubicBezTo>
                      <a:pt x="16" y="51"/>
                      <a:pt x="16" y="51"/>
                      <a:pt x="16" y="51"/>
                    </a:cubicBezTo>
                    <a:cubicBezTo>
                      <a:pt x="16" y="51"/>
                      <a:pt x="16" y="51"/>
                      <a:pt x="16" y="51"/>
                    </a:cubicBezTo>
                    <a:cubicBezTo>
                      <a:pt x="16" y="51"/>
                      <a:pt x="16" y="51"/>
                      <a:pt x="16" y="51"/>
                    </a:cubicBezTo>
                    <a:cubicBezTo>
                      <a:pt x="16" y="51"/>
                      <a:pt x="16" y="51"/>
                      <a:pt x="16" y="52"/>
                    </a:cubicBezTo>
                    <a:cubicBezTo>
                      <a:pt x="16" y="52"/>
                      <a:pt x="16" y="52"/>
                      <a:pt x="16" y="52"/>
                    </a:cubicBezTo>
                    <a:cubicBezTo>
                      <a:pt x="16" y="52"/>
                      <a:pt x="16" y="52"/>
                      <a:pt x="16" y="52"/>
                    </a:cubicBezTo>
                    <a:cubicBezTo>
                      <a:pt x="16" y="52"/>
                      <a:pt x="16" y="53"/>
                      <a:pt x="16" y="53"/>
                    </a:cubicBezTo>
                    <a:cubicBezTo>
                      <a:pt x="16" y="54"/>
                      <a:pt x="15" y="54"/>
                      <a:pt x="15" y="54"/>
                    </a:cubicBezTo>
                    <a:cubicBezTo>
                      <a:pt x="15" y="55"/>
                      <a:pt x="15" y="55"/>
                      <a:pt x="15" y="56"/>
                    </a:cubicBezTo>
                    <a:cubicBezTo>
                      <a:pt x="15" y="56"/>
                      <a:pt x="15" y="56"/>
                      <a:pt x="15" y="56"/>
                    </a:cubicBezTo>
                    <a:cubicBezTo>
                      <a:pt x="15" y="57"/>
                      <a:pt x="14" y="57"/>
                      <a:pt x="14" y="57"/>
                    </a:cubicBezTo>
                    <a:cubicBezTo>
                      <a:pt x="14" y="57"/>
                      <a:pt x="14" y="58"/>
                      <a:pt x="15" y="58"/>
                    </a:cubicBezTo>
                    <a:cubicBezTo>
                      <a:pt x="15" y="58"/>
                      <a:pt x="16" y="58"/>
                      <a:pt x="16" y="57"/>
                    </a:cubicBezTo>
                    <a:cubicBezTo>
                      <a:pt x="16" y="57"/>
                      <a:pt x="17" y="57"/>
                      <a:pt x="17" y="57"/>
                    </a:cubicBezTo>
                    <a:cubicBezTo>
                      <a:pt x="17" y="58"/>
                      <a:pt x="18" y="58"/>
                      <a:pt x="18" y="59"/>
                    </a:cubicBezTo>
                    <a:cubicBezTo>
                      <a:pt x="18" y="59"/>
                      <a:pt x="19" y="59"/>
                      <a:pt x="19" y="59"/>
                    </a:cubicBezTo>
                    <a:cubicBezTo>
                      <a:pt x="19" y="59"/>
                      <a:pt x="19" y="59"/>
                      <a:pt x="19" y="59"/>
                    </a:cubicBezTo>
                    <a:cubicBezTo>
                      <a:pt x="19" y="58"/>
                      <a:pt x="19" y="58"/>
                      <a:pt x="20" y="59"/>
                    </a:cubicBezTo>
                    <a:cubicBezTo>
                      <a:pt x="20" y="59"/>
                      <a:pt x="21" y="59"/>
                      <a:pt x="21" y="59"/>
                    </a:cubicBezTo>
                    <a:cubicBezTo>
                      <a:pt x="21" y="59"/>
                      <a:pt x="21" y="59"/>
                      <a:pt x="22" y="59"/>
                    </a:cubicBezTo>
                    <a:cubicBezTo>
                      <a:pt x="22" y="59"/>
                      <a:pt x="22" y="59"/>
                      <a:pt x="22" y="59"/>
                    </a:cubicBezTo>
                    <a:cubicBezTo>
                      <a:pt x="22" y="59"/>
                      <a:pt x="22" y="59"/>
                      <a:pt x="22" y="59"/>
                    </a:cubicBezTo>
                    <a:cubicBezTo>
                      <a:pt x="21" y="60"/>
                      <a:pt x="21" y="60"/>
                      <a:pt x="20" y="61"/>
                    </a:cubicBezTo>
                    <a:cubicBezTo>
                      <a:pt x="19" y="63"/>
                      <a:pt x="18" y="64"/>
                      <a:pt x="17" y="65"/>
                    </a:cubicBezTo>
                    <a:cubicBezTo>
                      <a:pt x="16" y="66"/>
                      <a:pt x="15" y="66"/>
                      <a:pt x="15" y="66"/>
                    </a:cubicBezTo>
                    <a:cubicBezTo>
                      <a:pt x="14" y="67"/>
                      <a:pt x="13" y="67"/>
                      <a:pt x="12" y="68"/>
                    </a:cubicBezTo>
                    <a:cubicBezTo>
                      <a:pt x="11" y="68"/>
                      <a:pt x="11" y="68"/>
                      <a:pt x="10" y="69"/>
                    </a:cubicBezTo>
                    <a:cubicBezTo>
                      <a:pt x="10" y="69"/>
                      <a:pt x="10" y="69"/>
                      <a:pt x="10" y="69"/>
                    </a:cubicBezTo>
                    <a:cubicBezTo>
                      <a:pt x="9" y="69"/>
                      <a:pt x="8" y="69"/>
                      <a:pt x="7" y="70"/>
                    </a:cubicBezTo>
                    <a:cubicBezTo>
                      <a:pt x="7" y="70"/>
                      <a:pt x="6" y="70"/>
                      <a:pt x="6" y="71"/>
                    </a:cubicBezTo>
                    <a:cubicBezTo>
                      <a:pt x="5" y="72"/>
                      <a:pt x="4" y="72"/>
                      <a:pt x="3" y="72"/>
                    </a:cubicBezTo>
                    <a:cubicBezTo>
                      <a:pt x="3" y="72"/>
                      <a:pt x="2" y="72"/>
                      <a:pt x="2" y="72"/>
                    </a:cubicBezTo>
                    <a:cubicBezTo>
                      <a:pt x="1" y="72"/>
                      <a:pt x="0" y="73"/>
                      <a:pt x="0" y="73"/>
                    </a:cubicBezTo>
                    <a:cubicBezTo>
                      <a:pt x="0" y="74"/>
                      <a:pt x="0" y="74"/>
                      <a:pt x="0" y="74"/>
                    </a:cubicBezTo>
                    <a:cubicBezTo>
                      <a:pt x="0" y="74"/>
                      <a:pt x="0" y="74"/>
                      <a:pt x="0" y="74"/>
                    </a:cubicBezTo>
                    <a:cubicBezTo>
                      <a:pt x="1" y="74"/>
                      <a:pt x="1" y="74"/>
                      <a:pt x="1" y="74"/>
                    </a:cubicBezTo>
                    <a:cubicBezTo>
                      <a:pt x="2" y="74"/>
                      <a:pt x="2" y="74"/>
                      <a:pt x="3" y="74"/>
                    </a:cubicBezTo>
                    <a:cubicBezTo>
                      <a:pt x="3" y="74"/>
                      <a:pt x="3" y="74"/>
                      <a:pt x="4" y="73"/>
                    </a:cubicBezTo>
                    <a:cubicBezTo>
                      <a:pt x="4" y="73"/>
                      <a:pt x="5" y="73"/>
                      <a:pt x="5" y="73"/>
                    </a:cubicBezTo>
                    <a:cubicBezTo>
                      <a:pt x="7" y="73"/>
                      <a:pt x="7" y="72"/>
                      <a:pt x="8" y="71"/>
                    </a:cubicBezTo>
                    <a:cubicBezTo>
                      <a:pt x="8" y="71"/>
                      <a:pt x="8" y="71"/>
                      <a:pt x="8" y="71"/>
                    </a:cubicBezTo>
                    <a:cubicBezTo>
                      <a:pt x="8" y="71"/>
                      <a:pt x="8" y="71"/>
                      <a:pt x="8" y="71"/>
                    </a:cubicBezTo>
                    <a:cubicBezTo>
                      <a:pt x="8" y="71"/>
                      <a:pt x="8" y="71"/>
                      <a:pt x="8" y="71"/>
                    </a:cubicBezTo>
                    <a:cubicBezTo>
                      <a:pt x="8" y="71"/>
                      <a:pt x="8" y="71"/>
                      <a:pt x="8" y="71"/>
                    </a:cubicBezTo>
                    <a:cubicBezTo>
                      <a:pt x="8" y="71"/>
                      <a:pt x="8" y="72"/>
                      <a:pt x="8" y="72"/>
                    </a:cubicBezTo>
                    <a:cubicBezTo>
                      <a:pt x="9" y="72"/>
                      <a:pt x="9" y="72"/>
                      <a:pt x="9" y="72"/>
                    </a:cubicBezTo>
                    <a:cubicBezTo>
                      <a:pt x="9" y="72"/>
                      <a:pt x="9" y="72"/>
                      <a:pt x="9" y="71"/>
                    </a:cubicBezTo>
                    <a:cubicBezTo>
                      <a:pt x="10" y="71"/>
                      <a:pt x="11" y="71"/>
                      <a:pt x="11" y="71"/>
                    </a:cubicBezTo>
                    <a:cubicBezTo>
                      <a:pt x="12" y="71"/>
                      <a:pt x="12" y="71"/>
                      <a:pt x="12" y="71"/>
                    </a:cubicBezTo>
                    <a:cubicBezTo>
                      <a:pt x="13" y="71"/>
                      <a:pt x="13" y="71"/>
                      <a:pt x="13" y="70"/>
                    </a:cubicBezTo>
                    <a:cubicBezTo>
                      <a:pt x="14" y="70"/>
                      <a:pt x="15" y="70"/>
                      <a:pt x="15" y="69"/>
                    </a:cubicBezTo>
                    <a:cubicBezTo>
                      <a:pt x="16" y="69"/>
                      <a:pt x="17" y="68"/>
                      <a:pt x="17" y="68"/>
                    </a:cubicBezTo>
                    <a:cubicBezTo>
                      <a:pt x="17" y="68"/>
                      <a:pt x="18" y="68"/>
                      <a:pt x="18" y="68"/>
                    </a:cubicBezTo>
                    <a:cubicBezTo>
                      <a:pt x="18" y="68"/>
                      <a:pt x="18" y="68"/>
                      <a:pt x="18" y="67"/>
                    </a:cubicBezTo>
                    <a:cubicBezTo>
                      <a:pt x="19" y="67"/>
                      <a:pt x="19" y="67"/>
                      <a:pt x="20" y="67"/>
                    </a:cubicBezTo>
                    <a:cubicBezTo>
                      <a:pt x="20" y="67"/>
                      <a:pt x="21" y="66"/>
                      <a:pt x="21" y="66"/>
                    </a:cubicBezTo>
                    <a:cubicBezTo>
                      <a:pt x="21" y="65"/>
                      <a:pt x="21" y="65"/>
                      <a:pt x="22" y="65"/>
                    </a:cubicBezTo>
                    <a:cubicBezTo>
                      <a:pt x="23" y="64"/>
                      <a:pt x="24" y="64"/>
                      <a:pt x="25" y="63"/>
                    </a:cubicBezTo>
                    <a:cubicBezTo>
                      <a:pt x="26" y="63"/>
                      <a:pt x="27" y="63"/>
                      <a:pt x="27" y="62"/>
                    </a:cubicBezTo>
                    <a:cubicBezTo>
                      <a:pt x="27" y="62"/>
                      <a:pt x="28" y="61"/>
                      <a:pt x="28" y="61"/>
                    </a:cubicBezTo>
                    <a:cubicBezTo>
                      <a:pt x="29" y="61"/>
                      <a:pt x="29" y="61"/>
                      <a:pt x="29" y="61"/>
                    </a:cubicBezTo>
                    <a:cubicBezTo>
                      <a:pt x="30" y="60"/>
                      <a:pt x="30" y="60"/>
                      <a:pt x="30" y="59"/>
                    </a:cubicBezTo>
                    <a:cubicBezTo>
                      <a:pt x="29" y="59"/>
                      <a:pt x="29" y="59"/>
                      <a:pt x="29" y="59"/>
                    </a:cubicBezTo>
                    <a:cubicBezTo>
                      <a:pt x="29" y="58"/>
                      <a:pt x="29" y="58"/>
                      <a:pt x="29" y="58"/>
                    </a:cubicBezTo>
                    <a:cubicBezTo>
                      <a:pt x="30" y="57"/>
                      <a:pt x="30" y="57"/>
                      <a:pt x="31" y="57"/>
                    </a:cubicBezTo>
                    <a:cubicBezTo>
                      <a:pt x="32" y="57"/>
                      <a:pt x="32" y="57"/>
                      <a:pt x="32" y="57"/>
                    </a:cubicBezTo>
                    <a:cubicBezTo>
                      <a:pt x="33" y="57"/>
                      <a:pt x="33" y="56"/>
                      <a:pt x="33" y="55"/>
                    </a:cubicBezTo>
                    <a:cubicBezTo>
                      <a:pt x="34" y="55"/>
                      <a:pt x="34" y="55"/>
                      <a:pt x="34" y="55"/>
                    </a:cubicBezTo>
                    <a:cubicBezTo>
                      <a:pt x="35" y="55"/>
                      <a:pt x="35" y="55"/>
                      <a:pt x="35" y="54"/>
                    </a:cubicBezTo>
                    <a:cubicBezTo>
                      <a:pt x="36" y="53"/>
                      <a:pt x="38" y="52"/>
                      <a:pt x="39" y="52"/>
                    </a:cubicBezTo>
                    <a:cubicBezTo>
                      <a:pt x="39" y="51"/>
                      <a:pt x="40" y="52"/>
                      <a:pt x="40" y="52"/>
                    </a:cubicBezTo>
                    <a:cubicBezTo>
                      <a:pt x="40" y="53"/>
                      <a:pt x="40" y="53"/>
                      <a:pt x="40" y="53"/>
                    </a:cubicBezTo>
                    <a:cubicBezTo>
                      <a:pt x="40" y="53"/>
                      <a:pt x="40" y="53"/>
                      <a:pt x="40" y="53"/>
                    </a:cubicBezTo>
                    <a:cubicBezTo>
                      <a:pt x="39" y="53"/>
                      <a:pt x="38" y="53"/>
                      <a:pt x="37" y="54"/>
                    </a:cubicBezTo>
                    <a:cubicBezTo>
                      <a:pt x="37" y="54"/>
                      <a:pt x="36" y="54"/>
                      <a:pt x="36" y="54"/>
                    </a:cubicBezTo>
                    <a:cubicBezTo>
                      <a:pt x="36" y="55"/>
                      <a:pt x="35" y="56"/>
                      <a:pt x="34" y="57"/>
                    </a:cubicBezTo>
                    <a:cubicBezTo>
                      <a:pt x="34" y="57"/>
                      <a:pt x="34" y="58"/>
                      <a:pt x="34" y="58"/>
                    </a:cubicBezTo>
                    <a:cubicBezTo>
                      <a:pt x="34" y="58"/>
                      <a:pt x="34" y="58"/>
                      <a:pt x="34" y="59"/>
                    </a:cubicBezTo>
                    <a:cubicBezTo>
                      <a:pt x="34" y="59"/>
                      <a:pt x="33" y="59"/>
                      <a:pt x="33" y="59"/>
                    </a:cubicBezTo>
                    <a:cubicBezTo>
                      <a:pt x="33" y="59"/>
                      <a:pt x="33" y="60"/>
                      <a:pt x="33" y="60"/>
                    </a:cubicBezTo>
                    <a:cubicBezTo>
                      <a:pt x="33" y="60"/>
                      <a:pt x="33" y="60"/>
                      <a:pt x="33" y="60"/>
                    </a:cubicBezTo>
                    <a:cubicBezTo>
                      <a:pt x="34" y="60"/>
                      <a:pt x="34" y="60"/>
                      <a:pt x="34" y="60"/>
                    </a:cubicBezTo>
                    <a:cubicBezTo>
                      <a:pt x="35" y="60"/>
                      <a:pt x="36" y="59"/>
                      <a:pt x="37" y="59"/>
                    </a:cubicBezTo>
                    <a:cubicBezTo>
                      <a:pt x="37" y="59"/>
                      <a:pt x="37" y="59"/>
                      <a:pt x="38" y="59"/>
                    </a:cubicBezTo>
                    <a:cubicBezTo>
                      <a:pt x="38" y="58"/>
                      <a:pt x="39" y="58"/>
                      <a:pt x="40" y="58"/>
                    </a:cubicBezTo>
                    <a:cubicBezTo>
                      <a:pt x="40" y="58"/>
                      <a:pt x="40" y="58"/>
                      <a:pt x="41" y="58"/>
                    </a:cubicBezTo>
                    <a:cubicBezTo>
                      <a:pt x="41" y="58"/>
                      <a:pt x="41" y="57"/>
                      <a:pt x="42" y="57"/>
                    </a:cubicBezTo>
                    <a:cubicBezTo>
                      <a:pt x="42" y="57"/>
                      <a:pt x="42" y="57"/>
                      <a:pt x="42" y="57"/>
                    </a:cubicBezTo>
                    <a:cubicBezTo>
                      <a:pt x="43" y="57"/>
                      <a:pt x="43" y="57"/>
                      <a:pt x="43" y="57"/>
                    </a:cubicBezTo>
                    <a:cubicBezTo>
                      <a:pt x="43" y="57"/>
                      <a:pt x="43" y="56"/>
                      <a:pt x="43" y="56"/>
                    </a:cubicBezTo>
                    <a:cubicBezTo>
                      <a:pt x="42" y="56"/>
                      <a:pt x="42" y="56"/>
                      <a:pt x="42" y="55"/>
                    </a:cubicBezTo>
                    <a:cubicBezTo>
                      <a:pt x="42" y="55"/>
                      <a:pt x="42" y="54"/>
                      <a:pt x="43" y="54"/>
                    </a:cubicBezTo>
                    <a:cubicBezTo>
                      <a:pt x="43" y="54"/>
                      <a:pt x="43" y="54"/>
                      <a:pt x="43" y="54"/>
                    </a:cubicBezTo>
                    <a:cubicBezTo>
                      <a:pt x="43" y="55"/>
                      <a:pt x="44" y="55"/>
                      <a:pt x="44" y="55"/>
                    </a:cubicBezTo>
                    <a:cubicBezTo>
                      <a:pt x="45" y="55"/>
                      <a:pt x="45" y="55"/>
                      <a:pt x="45" y="55"/>
                    </a:cubicBezTo>
                    <a:cubicBezTo>
                      <a:pt x="45" y="55"/>
                      <a:pt x="45" y="55"/>
                      <a:pt x="45" y="55"/>
                    </a:cubicBezTo>
                    <a:cubicBezTo>
                      <a:pt x="45" y="55"/>
                      <a:pt x="45" y="55"/>
                      <a:pt x="45" y="55"/>
                    </a:cubicBezTo>
                    <a:cubicBezTo>
                      <a:pt x="45" y="55"/>
                      <a:pt x="45" y="55"/>
                      <a:pt x="45" y="55"/>
                    </a:cubicBezTo>
                    <a:cubicBezTo>
                      <a:pt x="45" y="55"/>
                      <a:pt x="45" y="55"/>
                      <a:pt x="45" y="55"/>
                    </a:cubicBezTo>
                    <a:cubicBezTo>
                      <a:pt x="45" y="55"/>
                      <a:pt x="45" y="55"/>
                      <a:pt x="45" y="55"/>
                    </a:cubicBezTo>
                    <a:cubicBezTo>
                      <a:pt x="46" y="56"/>
                      <a:pt x="46" y="57"/>
                      <a:pt x="47" y="57"/>
                    </a:cubicBezTo>
                    <a:cubicBezTo>
                      <a:pt x="48" y="58"/>
                      <a:pt x="48" y="58"/>
                      <a:pt x="48" y="59"/>
                    </a:cubicBezTo>
                    <a:cubicBezTo>
                      <a:pt x="48" y="59"/>
                      <a:pt x="48" y="59"/>
                      <a:pt x="48" y="59"/>
                    </a:cubicBezTo>
                    <a:cubicBezTo>
                      <a:pt x="49" y="60"/>
                      <a:pt x="49" y="60"/>
                      <a:pt x="49" y="60"/>
                    </a:cubicBezTo>
                    <a:cubicBezTo>
                      <a:pt x="50" y="60"/>
                      <a:pt x="50" y="60"/>
                      <a:pt x="50" y="60"/>
                    </a:cubicBezTo>
                    <a:cubicBezTo>
                      <a:pt x="51" y="60"/>
                      <a:pt x="52" y="60"/>
                      <a:pt x="52" y="61"/>
                    </a:cubicBezTo>
                    <a:cubicBezTo>
                      <a:pt x="52" y="61"/>
                      <a:pt x="53" y="61"/>
                      <a:pt x="53" y="61"/>
                    </a:cubicBezTo>
                    <a:cubicBezTo>
                      <a:pt x="53" y="61"/>
                      <a:pt x="53" y="61"/>
                      <a:pt x="53" y="61"/>
                    </a:cubicBezTo>
                    <a:cubicBezTo>
                      <a:pt x="53" y="61"/>
                      <a:pt x="53" y="61"/>
                      <a:pt x="53" y="61"/>
                    </a:cubicBezTo>
                    <a:cubicBezTo>
                      <a:pt x="53" y="61"/>
                      <a:pt x="53" y="61"/>
                      <a:pt x="53" y="61"/>
                    </a:cubicBezTo>
                    <a:cubicBezTo>
                      <a:pt x="53" y="61"/>
                      <a:pt x="53" y="61"/>
                      <a:pt x="53" y="61"/>
                    </a:cubicBezTo>
                    <a:cubicBezTo>
                      <a:pt x="53" y="61"/>
                      <a:pt x="53" y="62"/>
                      <a:pt x="53" y="62"/>
                    </a:cubicBezTo>
                    <a:cubicBezTo>
                      <a:pt x="54" y="62"/>
                      <a:pt x="54" y="63"/>
                      <a:pt x="55" y="62"/>
                    </a:cubicBezTo>
                    <a:cubicBezTo>
                      <a:pt x="55" y="62"/>
                      <a:pt x="55" y="62"/>
                      <a:pt x="55" y="62"/>
                    </a:cubicBezTo>
                    <a:cubicBezTo>
                      <a:pt x="56" y="63"/>
                      <a:pt x="56" y="63"/>
                      <a:pt x="56" y="63"/>
                    </a:cubicBezTo>
                    <a:cubicBezTo>
                      <a:pt x="55" y="63"/>
                      <a:pt x="55" y="64"/>
                      <a:pt x="56" y="64"/>
                    </a:cubicBezTo>
                    <a:cubicBezTo>
                      <a:pt x="56" y="65"/>
                      <a:pt x="56" y="65"/>
                      <a:pt x="56" y="65"/>
                    </a:cubicBezTo>
                    <a:cubicBezTo>
                      <a:pt x="57" y="65"/>
                      <a:pt x="57" y="65"/>
                      <a:pt x="57" y="66"/>
                    </a:cubicBezTo>
                    <a:cubicBezTo>
                      <a:pt x="57" y="66"/>
                      <a:pt x="57" y="67"/>
                      <a:pt x="57" y="67"/>
                    </a:cubicBezTo>
                    <a:cubicBezTo>
                      <a:pt x="57" y="68"/>
                      <a:pt x="58" y="68"/>
                      <a:pt x="58" y="69"/>
                    </a:cubicBezTo>
                    <a:cubicBezTo>
                      <a:pt x="58" y="69"/>
                      <a:pt x="59" y="69"/>
                      <a:pt x="59" y="69"/>
                    </a:cubicBezTo>
                    <a:cubicBezTo>
                      <a:pt x="60" y="69"/>
                      <a:pt x="60" y="69"/>
                      <a:pt x="60" y="69"/>
                    </a:cubicBezTo>
                    <a:cubicBezTo>
                      <a:pt x="60" y="68"/>
                      <a:pt x="60" y="68"/>
                      <a:pt x="60" y="68"/>
                    </a:cubicBezTo>
                    <a:cubicBezTo>
                      <a:pt x="60" y="68"/>
                      <a:pt x="60" y="68"/>
                      <a:pt x="60" y="68"/>
                    </a:cubicBezTo>
                    <a:cubicBezTo>
                      <a:pt x="60" y="68"/>
                      <a:pt x="60" y="68"/>
                      <a:pt x="60" y="68"/>
                    </a:cubicBezTo>
                    <a:cubicBezTo>
                      <a:pt x="60" y="68"/>
                      <a:pt x="60" y="68"/>
                      <a:pt x="60" y="69"/>
                    </a:cubicBezTo>
                    <a:cubicBezTo>
                      <a:pt x="60" y="69"/>
                      <a:pt x="61" y="70"/>
                      <a:pt x="61" y="70"/>
                    </a:cubicBezTo>
                    <a:cubicBezTo>
                      <a:pt x="61" y="70"/>
                      <a:pt x="61" y="70"/>
                      <a:pt x="61" y="70"/>
                    </a:cubicBezTo>
                    <a:cubicBezTo>
                      <a:pt x="61" y="70"/>
                      <a:pt x="61" y="70"/>
                      <a:pt x="61" y="70"/>
                    </a:cubicBezTo>
                    <a:cubicBezTo>
                      <a:pt x="60" y="70"/>
                      <a:pt x="60" y="70"/>
                      <a:pt x="60" y="70"/>
                    </a:cubicBezTo>
                    <a:cubicBezTo>
                      <a:pt x="60" y="70"/>
                      <a:pt x="59" y="70"/>
                      <a:pt x="59" y="71"/>
                    </a:cubicBezTo>
                    <a:cubicBezTo>
                      <a:pt x="59" y="71"/>
                      <a:pt x="58" y="72"/>
                      <a:pt x="59" y="72"/>
                    </a:cubicBezTo>
                    <a:cubicBezTo>
                      <a:pt x="59" y="73"/>
                      <a:pt x="59" y="73"/>
                      <a:pt x="59" y="74"/>
                    </a:cubicBezTo>
                    <a:cubicBezTo>
                      <a:pt x="59" y="73"/>
                      <a:pt x="59" y="73"/>
                      <a:pt x="59" y="73"/>
                    </a:cubicBezTo>
                    <a:cubicBezTo>
                      <a:pt x="59" y="74"/>
                      <a:pt x="59" y="74"/>
                      <a:pt x="59" y="74"/>
                    </a:cubicBezTo>
                    <a:cubicBezTo>
                      <a:pt x="59" y="74"/>
                      <a:pt x="59" y="74"/>
                      <a:pt x="59" y="74"/>
                    </a:cubicBezTo>
                    <a:cubicBezTo>
                      <a:pt x="59" y="74"/>
                      <a:pt x="59" y="74"/>
                      <a:pt x="59" y="75"/>
                    </a:cubicBezTo>
                    <a:cubicBezTo>
                      <a:pt x="59" y="76"/>
                      <a:pt x="59" y="76"/>
                      <a:pt x="59" y="77"/>
                    </a:cubicBezTo>
                    <a:cubicBezTo>
                      <a:pt x="59" y="77"/>
                      <a:pt x="59" y="77"/>
                      <a:pt x="59" y="77"/>
                    </a:cubicBezTo>
                    <a:cubicBezTo>
                      <a:pt x="59" y="77"/>
                      <a:pt x="59" y="77"/>
                      <a:pt x="59" y="77"/>
                    </a:cubicBezTo>
                    <a:cubicBezTo>
                      <a:pt x="60" y="77"/>
                      <a:pt x="60" y="76"/>
                      <a:pt x="60" y="76"/>
                    </a:cubicBezTo>
                    <a:cubicBezTo>
                      <a:pt x="60" y="76"/>
                      <a:pt x="60" y="76"/>
                      <a:pt x="60" y="76"/>
                    </a:cubicBezTo>
                    <a:cubicBezTo>
                      <a:pt x="60" y="76"/>
                      <a:pt x="60" y="76"/>
                      <a:pt x="60" y="76"/>
                    </a:cubicBezTo>
                    <a:cubicBezTo>
                      <a:pt x="61" y="75"/>
                      <a:pt x="61" y="75"/>
                      <a:pt x="61" y="75"/>
                    </a:cubicBezTo>
                    <a:cubicBezTo>
                      <a:pt x="61" y="75"/>
                      <a:pt x="61" y="75"/>
                      <a:pt x="61" y="75"/>
                    </a:cubicBezTo>
                    <a:cubicBezTo>
                      <a:pt x="61" y="75"/>
                      <a:pt x="61" y="75"/>
                      <a:pt x="61" y="75"/>
                    </a:cubicBezTo>
                    <a:cubicBezTo>
                      <a:pt x="61" y="75"/>
                      <a:pt x="61" y="75"/>
                      <a:pt x="61" y="75"/>
                    </a:cubicBezTo>
                    <a:cubicBezTo>
                      <a:pt x="62" y="74"/>
                      <a:pt x="63" y="73"/>
                      <a:pt x="63" y="72"/>
                    </a:cubicBezTo>
                    <a:cubicBezTo>
                      <a:pt x="63" y="72"/>
                      <a:pt x="63" y="72"/>
                      <a:pt x="64" y="72"/>
                    </a:cubicBezTo>
                    <a:cubicBezTo>
                      <a:pt x="64" y="72"/>
                      <a:pt x="64" y="72"/>
                      <a:pt x="64" y="72"/>
                    </a:cubicBezTo>
                    <a:cubicBezTo>
                      <a:pt x="64" y="72"/>
                      <a:pt x="64" y="73"/>
                      <a:pt x="64" y="73"/>
                    </a:cubicBezTo>
                    <a:cubicBezTo>
                      <a:pt x="64" y="73"/>
                      <a:pt x="63" y="74"/>
                      <a:pt x="63" y="74"/>
                    </a:cubicBezTo>
                    <a:cubicBezTo>
                      <a:pt x="63" y="75"/>
                      <a:pt x="63" y="75"/>
                      <a:pt x="63" y="75"/>
                    </a:cubicBezTo>
                    <a:cubicBezTo>
                      <a:pt x="63" y="75"/>
                      <a:pt x="63" y="75"/>
                      <a:pt x="63" y="75"/>
                    </a:cubicBezTo>
                    <a:cubicBezTo>
                      <a:pt x="63" y="75"/>
                      <a:pt x="63" y="76"/>
                      <a:pt x="63" y="76"/>
                    </a:cubicBezTo>
                    <a:cubicBezTo>
                      <a:pt x="64" y="76"/>
                      <a:pt x="64" y="76"/>
                      <a:pt x="64" y="76"/>
                    </a:cubicBezTo>
                    <a:cubicBezTo>
                      <a:pt x="64" y="76"/>
                      <a:pt x="64" y="76"/>
                      <a:pt x="64" y="77"/>
                    </a:cubicBezTo>
                    <a:cubicBezTo>
                      <a:pt x="64" y="77"/>
                      <a:pt x="64" y="77"/>
                      <a:pt x="64" y="77"/>
                    </a:cubicBezTo>
                    <a:cubicBezTo>
                      <a:pt x="64" y="77"/>
                      <a:pt x="64" y="77"/>
                      <a:pt x="64" y="77"/>
                    </a:cubicBezTo>
                    <a:cubicBezTo>
                      <a:pt x="64" y="77"/>
                      <a:pt x="64" y="76"/>
                      <a:pt x="64" y="76"/>
                    </a:cubicBezTo>
                    <a:cubicBezTo>
                      <a:pt x="63" y="76"/>
                      <a:pt x="63" y="76"/>
                      <a:pt x="63" y="76"/>
                    </a:cubicBezTo>
                    <a:cubicBezTo>
                      <a:pt x="63" y="76"/>
                      <a:pt x="63" y="76"/>
                      <a:pt x="63" y="76"/>
                    </a:cubicBezTo>
                    <a:cubicBezTo>
                      <a:pt x="63" y="75"/>
                      <a:pt x="63" y="75"/>
                      <a:pt x="63" y="75"/>
                    </a:cubicBezTo>
                    <a:cubicBezTo>
                      <a:pt x="63" y="75"/>
                      <a:pt x="63" y="75"/>
                      <a:pt x="63" y="75"/>
                    </a:cubicBezTo>
                    <a:cubicBezTo>
                      <a:pt x="62" y="75"/>
                      <a:pt x="62" y="75"/>
                      <a:pt x="61" y="75"/>
                    </a:cubicBezTo>
                    <a:cubicBezTo>
                      <a:pt x="61" y="75"/>
                      <a:pt x="61" y="75"/>
                      <a:pt x="61" y="75"/>
                    </a:cubicBezTo>
                    <a:cubicBezTo>
                      <a:pt x="61" y="75"/>
                      <a:pt x="61" y="75"/>
                      <a:pt x="61" y="75"/>
                    </a:cubicBezTo>
                    <a:cubicBezTo>
                      <a:pt x="61" y="75"/>
                      <a:pt x="61" y="76"/>
                      <a:pt x="60" y="76"/>
                    </a:cubicBezTo>
                    <a:cubicBezTo>
                      <a:pt x="60" y="76"/>
                      <a:pt x="60" y="76"/>
                      <a:pt x="60" y="76"/>
                    </a:cubicBezTo>
                    <a:cubicBezTo>
                      <a:pt x="60" y="76"/>
                      <a:pt x="60" y="76"/>
                      <a:pt x="60" y="76"/>
                    </a:cubicBezTo>
                    <a:cubicBezTo>
                      <a:pt x="60" y="76"/>
                      <a:pt x="60" y="77"/>
                      <a:pt x="60" y="78"/>
                    </a:cubicBezTo>
                    <a:cubicBezTo>
                      <a:pt x="60" y="78"/>
                      <a:pt x="60" y="78"/>
                      <a:pt x="60" y="79"/>
                    </a:cubicBezTo>
                    <a:cubicBezTo>
                      <a:pt x="61" y="79"/>
                      <a:pt x="61" y="79"/>
                      <a:pt x="61" y="79"/>
                    </a:cubicBezTo>
                    <a:cubicBezTo>
                      <a:pt x="61" y="79"/>
                      <a:pt x="61" y="79"/>
                      <a:pt x="61" y="79"/>
                    </a:cubicBezTo>
                    <a:cubicBezTo>
                      <a:pt x="61" y="79"/>
                      <a:pt x="61" y="78"/>
                      <a:pt x="61" y="78"/>
                    </a:cubicBezTo>
                    <a:cubicBezTo>
                      <a:pt x="61" y="78"/>
                      <a:pt x="61" y="78"/>
                      <a:pt x="61" y="78"/>
                    </a:cubicBezTo>
                    <a:cubicBezTo>
                      <a:pt x="61" y="78"/>
                      <a:pt x="61" y="78"/>
                      <a:pt x="61" y="78"/>
                    </a:cubicBezTo>
                    <a:cubicBezTo>
                      <a:pt x="61" y="78"/>
                      <a:pt x="61" y="78"/>
                      <a:pt x="61" y="78"/>
                    </a:cubicBezTo>
                    <a:cubicBezTo>
                      <a:pt x="61" y="79"/>
                      <a:pt x="61" y="79"/>
                      <a:pt x="61" y="79"/>
                    </a:cubicBezTo>
                    <a:cubicBezTo>
                      <a:pt x="61" y="79"/>
                      <a:pt x="61" y="79"/>
                      <a:pt x="61" y="79"/>
                    </a:cubicBezTo>
                    <a:cubicBezTo>
                      <a:pt x="61" y="79"/>
                      <a:pt x="61" y="79"/>
                      <a:pt x="61" y="79"/>
                    </a:cubicBezTo>
                    <a:cubicBezTo>
                      <a:pt x="61" y="80"/>
                      <a:pt x="61" y="80"/>
                      <a:pt x="61" y="80"/>
                    </a:cubicBezTo>
                    <a:cubicBezTo>
                      <a:pt x="61" y="81"/>
                      <a:pt x="61" y="81"/>
                      <a:pt x="61" y="81"/>
                    </a:cubicBezTo>
                    <a:cubicBezTo>
                      <a:pt x="61" y="82"/>
                      <a:pt x="61" y="82"/>
                      <a:pt x="61" y="82"/>
                    </a:cubicBezTo>
                    <a:cubicBezTo>
                      <a:pt x="61" y="83"/>
                      <a:pt x="61" y="83"/>
                      <a:pt x="61" y="84"/>
                    </a:cubicBezTo>
                    <a:cubicBezTo>
                      <a:pt x="61" y="84"/>
                      <a:pt x="62" y="84"/>
                      <a:pt x="62" y="84"/>
                    </a:cubicBezTo>
                    <a:cubicBezTo>
                      <a:pt x="62" y="84"/>
                      <a:pt x="62" y="84"/>
                      <a:pt x="62" y="84"/>
                    </a:cubicBezTo>
                    <a:cubicBezTo>
                      <a:pt x="62" y="83"/>
                      <a:pt x="63" y="82"/>
                      <a:pt x="63" y="82"/>
                    </a:cubicBezTo>
                    <a:cubicBezTo>
                      <a:pt x="63" y="82"/>
                      <a:pt x="63" y="82"/>
                      <a:pt x="63" y="82"/>
                    </a:cubicBezTo>
                    <a:cubicBezTo>
                      <a:pt x="63" y="82"/>
                      <a:pt x="63" y="82"/>
                      <a:pt x="63" y="81"/>
                    </a:cubicBezTo>
                    <a:cubicBezTo>
                      <a:pt x="63" y="81"/>
                      <a:pt x="63" y="81"/>
                      <a:pt x="63" y="81"/>
                    </a:cubicBezTo>
                    <a:cubicBezTo>
                      <a:pt x="63" y="81"/>
                      <a:pt x="63" y="81"/>
                      <a:pt x="63" y="81"/>
                    </a:cubicBezTo>
                    <a:cubicBezTo>
                      <a:pt x="63" y="81"/>
                      <a:pt x="63" y="81"/>
                      <a:pt x="63" y="81"/>
                    </a:cubicBezTo>
                    <a:cubicBezTo>
                      <a:pt x="63" y="82"/>
                      <a:pt x="63" y="82"/>
                      <a:pt x="63" y="82"/>
                    </a:cubicBezTo>
                    <a:cubicBezTo>
                      <a:pt x="63" y="82"/>
                      <a:pt x="63" y="82"/>
                      <a:pt x="63" y="82"/>
                    </a:cubicBezTo>
                    <a:cubicBezTo>
                      <a:pt x="63" y="82"/>
                      <a:pt x="63" y="82"/>
                      <a:pt x="63" y="82"/>
                    </a:cubicBezTo>
                    <a:cubicBezTo>
                      <a:pt x="63" y="82"/>
                      <a:pt x="63" y="82"/>
                      <a:pt x="63" y="82"/>
                    </a:cubicBezTo>
                    <a:cubicBezTo>
                      <a:pt x="63" y="82"/>
                      <a:pt x="63" y="81"/>
                      <a:pt x="63" y="81"/>
                    </a:cubicBezTo>
                    <a:cubicBezTo>
                      <a:pt x="63" y="81"/>
                      <a:pt x="63" y="82"/>
                      <a:pt x="63" y="82"/>
                    </a:cubicBezTo>
                    <a:cubicBezTo>
                      <a:pt x="63" y="82"/>
                      <a:pt x="63" y="82"/>
                      <a:pt x="63" y="82"/>
                    </a:cubicBezTo>
                    <a:cubicBezTo>
                      <a:pt x="64" y="82"/>
                      <a:pt x="64" y="82"/>
                      <a:pt x="64" y="82"/>
                    </a:cubicBezTo>
                    <a:cubicBezTo>
                      <a:pt x="64" y="82"/>
                      <a:pt x="64" y="82"/>
                      <a:pt x="64" y="82"/>
                    </a:cubicBezTo>
                    <a:cubicBezTo>
                      <a:pt x="64" y="82"/>
                      <a:pt x="64" y="83"/>
                      <a:pt x="64" y="83"/>
                    </a:cubicBezTo>
                    <a:cubicBezTo>
                      <a:pt x="64" y="83"/>
                      <a:pt x="64" y="83"/>
                      <a:pt x="64" y="83"/>
                    </a:cubicBezTo>
                    <a:cubicBezTo>
                      <a:pt x="64" y="83"/>
                      <a:pt x="64" y="83"/>
                      <a:pt x="64" y="83"/>
                    </a:cubicBezTo>
                    <a:cubicBezTo>
                      <a:pt x="64" y="83"/>
                      <a:pt x="64" y="83"/>
                      <a:pt x="64" y="83"/>
                    </a:cubicBezTo>
                    <a:cubicBezTo>
                      <a:pt x="64" y="83"/>
                      <a:pt x="64" y="83"/>
                      <a:pt x="64" y="83"/>
                    </a:cubicBezTo>
                    <a:cubicBezTo>
                      <a:pt x="64" y="83"/>
                      <a:pt x="64" y="83"/>
                      <a:pt x="64" y="82"/>
                    </a:cubicBezTo>
                    <a:cubicBezTo>
                      <a:pt x="64" y="82"/>
                      <a:pt x="64" y="82"/>
                      <a:pt x="64" y="82"/>
                    </a:cubicBezTo>
                    <a:cubicBezTo>
                      <a:pt x="63" y="83"/>
                      <a:pt x="63" y="83"/>
                      <a:pt x="63" y="83"/>
                    </a:cubicBezTo>
                    <a:cubicBezTo>
                      <a:pt x="64" y="84"/>
                      <a:pt x="64" y="84"/>
                      <a:pt x="64" y="84"/>
                    </a:cubicBezTo>
                    <a:cubicBezTo>
                      <a:pt x="64" y="84"/>
                      <a:pt x="65" y="84"/>
                      <a:pt x="65" y="84"/>
                    </a:cubicBezTo>
                    <a:cubicBezTo>
                      <a:pt x="65" y="84"/>
                      <a:pt x="65" y="85"/>
                      <a:pt x="65" y="85"/>
                    </a:cubicBezTo>
                    <a:cubicBezTo>
                      <a:pt x="65" y="85"/>
                      <a:pt x="64" y="86"/>
                      <a:pt x="64" y="87"/>
                    </a:cubicBezTo>
                    <a:cubicBezTo>
                      <a:pt x="64" y="87"/>
                      <a:pt x="64" y="87"/>
                      <a:pt x="64" y="87"/>
                    </a:cubicBezTo>
                    <a:cubicBezTo>
                      <a:pt x="63" y="87"/>
                      <a:pt x="63" y="87"/>
                      <a:pt x="63" y="88"/>
                    </a:cubicBezTo>
                    <a:cubicBezTo>
                      <a:pt x="64" y="88"/>
                      <a:pt x="64" y="88"/>
                      <a:pt x="63" y="89"/>
                    </a:cubicBezTo>
                    <a:cubicBezTo>
                      <a:pt x="63" y="89"/>
                      <a:pt x="63" y="89"/>
                      <a:pt x="63" y="89"/>
                    </a:cubicBezTo>
                    <a:cubicBezTo>
                      <a:pt x="63" y="90"/>
                      <a:pt x="64" y="90"/>
                      <a:pt x="64" y="90"/>
                    </a:cubicBezTo>
                    <a:cubicBezTo>
                      <a:pt x="65" y="90"/>
                      <a:pt x="65" y="89"/>
                      <a:pt x="66" y="89"/>
                    </a:cubicBezTo>
                    <a:cubicBezTo>
                      <a:pt x="66" y="89"/>
                      <a:pt x="66" y="90"/>
                      <a:pt x="66" y="90"/>
                    </a:cubicBezTo>
                    <a:cubicBezTo>
                      <a:pt x="66" y="90"/>
                      <a:pt x="66" y="90"/>
                      <a:pt x="66" y="90"/>
                    </a:cubicBezTo>
                    <a:cubicBezTo>
                      <a:pt x="66" y="90"/>
                      <a:pt x="65" y="90"/>
                      <a:pt x="65" y="91"/>
                    </a:cubicBezTo>
                    <a:cubicBezTo>
                      <a:pt x="65" y="91"/>
                      <a:pt x="65" y="92"/>
                      <a:pt x="65" y="92"/>
                    </a:cubicBezTo>
                    <a:cubicBezTo>
                      <a:pt x="65" y="92"/>
                      <a:pt x="65" y="92"/>
                      <a:pt x="65" y="93"/>
                    </a:cubicBezTo>
                    <a:cubicBezTo>
                      <a:pt x="65" y="93"/>
                      <a:pt x="65" y="93"/>
                      <a:pt x="65" y="93"/>
                    </a:cubicBezTo>
                    <a:cubicBezTo>
                      <a:pt x="65" y="93"/>
                      <a:pt x="65" y="93"/>
                      <a:pt x="65" y="93"/>
                    </a:cubicBezTo>
                    <a:cubicBezTo>
                      <a:pt x="65" y="93"/>
                      <a:pt x="65" y="92"/>
                      <a:pt x="65" y="92"/>
                    </a:cubicBezTo>
                    <a:cubicBezTo>
                      <a:pt x="65" y="92"/>
                      <a:pt x="65" y="92"/>
                      <a:pt x="65" y="92"/>
                    </a:cubicBezTo>
                    <a:cubicBezTo>
                      <a:pt x="65" y="92"/>
                      <a:pt x="65" y="92"/>
                      <a:pt x="65" y="92"/>
                    </a:cubicBezTo>
                    <a:cubicBezTo>
                      <a:pt x="65" y="93"/>
                      <a:pt x="65" y="93"/>
                      <a:pt x="65" y="93"/>
                    </a:cubicBezTo>
                    <a:cubicBezTo>
                      <a:pt x="65" y="93"/>
                      <a:pt x="66" y="93"/>
                      <a:pt x="66" y="94"/>
                    </a:cubicBezTo>
                    <a:cubicBezTo>
                      <a:pt x="66" y="94"/>
                      <a:pt x="66" y="94"/>
                      <a:pt x="66" y="95"/>
                    </a:cubicBezTo>
                    <a:cubicBezTo>
                      <a:pt x="66" y="95"/>
                      <a:pt x="66" y="95"/>
                      <a:pt x="66" y="96"/>
                    </a:cubicBezTo>
                    <a:cubicBezTo>
                      <a:pt x="66" y="96"/>
                      <a:pt x="66" y="96"/>
                      <a:pt x="66" y="96"/>
                    </a:cubicBezTo>
                    <a:cubicBezTo>
                      <a:pt x="66" y="96"/>
                      <a:pt x="66" y="96"/>
                      <a:pt x="66" y="96"/>
                    </a:cubicBezTo>
                    <a:cubicBezTo>
                      <a:pt x="66" y="96"/>
                      <a:pt x="66" y="96"/>
                      <a:pt x="66" y="96"/>
                    </a:cubicBezTo>
                    <a:cubicBezTo>
                      <a:pt x="66" y="96"/>
                      <a:pt x="66" y="96"/>
                      <a:pt x="66" y="96"/>
                    </a:cubicBezTo>
                    <a:cubicBezTo>
                      <a:pt x="66" y="97"/>
                      <a:pt x="66" y="97"/>
                      <a:pt x="66" y="97"/>
                    </a:cubicBezTo>
                    <a:cubicBezTo>
                      <a:pt x="66" y="97"/>
                      <a:pt x="66" y="98"/>
                      <a:pt x="66" y="98"/>
                    </a:cubicBezTo>
                    <a:cubicBezTo>
                      <a:pt x="66" y="99"/>
                      <a:pt x="66" y="99"/>
                      <a:pt x="66" y="99"/>
                    </a:cubicBezTo>
                    <a:cubicBezTo>
                      <a:pt x="67" y="99"/>
                      <a:pt x="67" y="100"/>
                      <a:pt x="67" y="100"/>
                    </a:cubicBezTo>
                    <a:cubicBezTo>
                      <a:pt x="68" y="100"/>
                      <a:pt x="68" y="101"/>
                      <a:pt x="69" y="101"/>
                    </a:cubicBezTo>
                    <a:cubicBezTo>
                      <a:pt x="69" y="101"/>
                      <a:pt x="69" y="101"/>
                      <a:pt x="70" y="101"/>
                    </a:cubicBezTo>
                    <a:cubicBezTo>
                      <a:pt x="70" y="102"/>
                      <a:pt x="70" y="102"/>
                      <a:pt x="70" y="102"/>
                    </a:cubicBezTo>
                    <a:cubicBezTo>
                      <a:pt x="70" y="103"/>
                      <a:pt x="70" y="103"/>
                      <a:pt x="70" y="103"/>
                    </a:cubicBezTo>
                    <a:cubicBezTo>
                      <a:pt x="70" y="104"/>
                      <a:pt x="70" y="104"/>
                      <a:pt x="70" y="104"/>
                    </a:cubicBezTo>
                    <a:cubicBezTo>
                      <a:pt x="70" y="104"/>
                      <a:pt x="70" y="104"/>
                      <a:pt x="70" y="104"/>
                    </a:cubicBezTo>
                    <a:cubicBezTo>
                      <a:pt x="70" y="104"/>
                      <a:pt x="70" y="104"/>
                      <a:pt x="70" y="104"/>
                    </a:cubicBezTo>
                    <a:cubicBezTo>
                      <a:pt x="70" y="104"/>
                      <a:pt x="70" y="104"/>
                      <a:pt x="70" y="104"/>
                    </a:cubicBezTo>
                    <a:cubicBezTo>
                      <a:pt x="70" y="104"/>
                      <a:pt x="70" y="104"/>
                      <a:pt x="70" y="104"/>
                    </a:cubicBezTo>
                    <a:cubicBezTo>
                      <a:pt x="70" y="104"/>
                      <a:pt x="70" y="104"/>
                      <a:pt x="70" y="105"/>
                    </a:cubicBezTo>
                    <a:cubicBezTo>
                      <a:pt x="71" y="105"/>
                      <a:pt x="71" y="105"/>
                      <a:pt x="71" y="105"/>
                    </a:cubicBezTo>
                    <a:cubicBezTo>
                      <a:pt x="71" y="105"/>
                      <a:pt x="72" y="105"/>
                      <a:pt x="72" y="105"/>
                    </a:cubicBezTo>
                    <a:cubicBezTo>
                      <a:pt x="72" y="106"/>
                      <a:pt x="72" y="106"/>
                      <a:pt x="72" y="107"/>
                    </a:cubicBezTo>
                    <a:cubicBezTo>
                      <a:pt x="73" y="107"/>
                      <a:pt x="72" y="108"/>
                      <a:pt x="72" y="108"/>
                    </a:cubicBezTo>
                    <a:cubicBezTo>
                      <a:pt x="72" y="108"/>
                      <a:pt x="72" y="109"/>
                      <a:pt x="72" y="109"/>
                    </a:cubicBezTo>
                    <a:cubicBezTo>
                      <a:pt x="72" y="109"/>
                      <a:pt x="71" y="109"/>
                      <a:pt x="71" y="109"/>
                    </a:cubicBezTo>
                    <a:cubicBezTo>
                      <a:pt x="71" y="109"/>
                      <a:pt x="70" y="109"/>
                      <a:pt x="69" y="108"/>
                    </a:cubicBezTo>
                    <a:cubicBezTo>
                      <a:pt x="69" y="108"/>
                      <a:pt x="69" y="108"/>
                      <a:pt x="69" y="108"/>
                    </a:cubicBezTo>
                    <a:cubicBezTo>
                      <a:pt x="69" y="108"/>
                      <a:pt x="69" y="108"/>
                      <a:pt x="69" y="108"/>
                    </a:cubicBezTo>
                    <a:cubicBezTo>
                      <a:pt x="70" y="108"/>
                      <a:pt x="70" y="108"/>
                      <a:pt x="70" y="108"/>
                    </a:cubicBezTo>
                    <a:cubicBezTo>
                      <a:pt x="71" y="108"/>
                      <a:pt x="71" y="108"/>
                      <a:pt x="71" y="107"/>
                    </a:cubicBezTo>
                    <a:cubicBezTo>
                      <a:pt x="71" y="106"/>
                      <a:pt x="71" y="105"/>
                      <a:pt x="70" y="105"/>
                    </a:cubicBezTo>
                    <a:cubicBezTo>
                      <a:pt x="70" y="104"/>
                      <a:pt x="70" y="104"/>
                      <a:pt x="70" y="104"/>
                    </a:cubicBezTo>
                    <a:cubicBezTo>
                      <a:pt x="69" y="103"/>
                      <a:pt x="69" y="103"/>
                      <a:pt x="69" y="103"/>
                    </a:cubicBezTo>
                    <a:cubicBezTo>
                      <a:pt x="69" y="102"/>
                      <a:pt x="68" y="101"/>
                      <a:pt x="68" y="101"/>
                    </a:cubicBezTo>
                    <a:cubicBezTo>
                      <a:pt x="67" y="101"/>
                      <a:pt x="66" y="100"/>
                      <a:pt x="66" y="100"/>
                    </a:cubicBezTo>
                    <a:cubicBezTo>
                      <a:pt x="65" y="100"/>
                      <a:pt x="65" y="99"/>
                      <a:pt x="65" y="99"/>
                    </a:cubicBezTo>
                    <a:cubicBezTo>
                      <a:pt x="65" y="99"/>
                      <a:pt x="64" y="99"/>
                      <a:pt x="64" y="99"/>
                    </a:cubicBezTo>
                    <a:cubicBezTo>
                      <a:pt x="64" y="99"/>
                      <a:pt x="64" y="99"/>
                      <a:pt x="64" y="99"/>
                    </a:cubicBezTo>
                    <a:cubicBezTo>
                      <a:pt x="64" y="100"/>
                      <a:pt x="64" y="100"/>
                      <a:pt x="64" y="101"/>
                    </a:cubicBezTo>
                    <a:cubicBezTo>
                      <a:pt x="64" y="101"/>
                      <a:pt x="64" y="101"/>
                      <a:pt x="64" y="102"/>
                    </a:cubicBezTo>
                    <a:cubicBezTo>
                      <a:pt x="64" y="102"/>
                      <a:pt x="65" y="102"/>
                      <a:pt x="65" y="103"/>
                    </a:cubicBezTo>
                    <a:cubicBezTo>
                      <a:pt x="66" y="104"/>
                      <a:pt x="67" y="106"/>
                      <a:pt x="68" y="107"/>
                    </a:cubicBezTo>
                    <a:cubicBezTo>
                      <a:pt x="68" y="107"/>
                      <a:pt x="69" y="107"/>
                      <a:pt x="69" y="108"/>
                    </a:cubicBezTo>
                    <a:cubicBezTo>
                      <a:pt x="69" y="108"/>
                      <a:pt x="69" y="108"/>
                      <a:pt x="69" y="108"/>
                    </a:cubicBezTo>
                    <a:cubicBezTo>
                      <a:pt x="69" y="108"/>
                      <a:pt x="69" y="108"/>
                      <a:pt x="69" y="108"/>
                    </a:cubicBezTo>
                    <a:cubicBezTo>
                      <a:pt x="68" y="108"/>
                      <a:pt x="68" y="108"/>
                      <a:pt x="68" y="109"/>
                    </a:cubicBezTo>
                    <a:cubicBezTo>
                      <a:pt x="68" y="110"/>
                      <a:pt x="68" y="111"/>
                      <a:pt x="68" y="112"/>
                    </a:cubicBezTo>
                    <a:cubicBezTo>
                      <a:pt x="68" y="114"/>
                      <a:pt x="68" y="115"/>
                      <a:pt x="67" y="116"/>
                    </a:cubicBezTo>
                    <a:cubicBezTo>
                      <a:pt x="67" y="117"/>
                      <a:pt x="66" y="119"/>
                      <a:pt x="66" y="120"/>
                    </a:cubicBezTo>
                    <a:cubicBezTo>
                      <a:pt x="65" y="121"/>
                      <a:pt x="65" y="123"/>
                      <a:pt x="64" y="124"/>
                    </a:cubicBezTo>
                    <a:cubicBezTo>
                      <a:pt x="63" y="125"/>
                      <a:pt x="63" y="126"/>
                      <a:pt x="63" y="127"/>
                    </a:cubicBezTo>
                    <a:cubicBezTo>
                      <a:pt x="63" y="127"/>
                      <a:pt x="63" y="128"/>
                      <a:pt x="63" y="128"/>
                    </a:cubicBezTo>
                    <a:cubicBezTo>
                      <a:pt x="63" y="129"/>
                      <a:pt x="63" y="131"/>
                      <a:pt x="62" y="132"/>
                    </a:cubicBezTo>
                    <a:cubicBezTo>
                      <a:pt x="62" y="132"/>
                      <a:pt x="62" y="132"/>
                      <a:pt x="62" y="133"/>
                    </a:cubicBezTo>
                    <a:cubicBezTo>
                      <a:pt x="63" y="134"/>
                      <a:pt x="63" y="135"/>
                      <a:pt x="63" y="136"/>
                    </a:cubicBezTo>
                    <a:cubicBezTo>
                      <a:pt x="62" y="136"/>
                      <a:pt x="63" y="136"/>
                      <a:pt x="63" y="137"/>
                    </a:cubicBezTo>
                    <a:cubicBezTo>
                      <a:pt x="63" y="137"/>
                      <a:pt x="63" y="137"/>
                      <a:pt x="63" y="137"/>
                    </a:cubicBezTo>
                    <a:cubicBezTo>
                      <a:pt x="63" y="138"/>
                      <a:pt x="63" y="139"/>
                      <a:pt x="64" y="140"/>
                    </a:cubicBezTo>
                    <a:cubicBezTo>
                      <a:pt x="64" y="140"/>
                      <a:pt x="64" y="140"/>
                      <a:pt x="64" y="140"/>
                    </a:cubicBezTo>
                    <a:cubicBezTo>
                      <a:pt x="65" y="140"/>
                      <a:pt x="65" y="140"/>
                      <a:pt x="64" y="141"/>
                    </a:cubicBezTo>
                    <a:cubicBezTo>
                      <a:pt x="64" y="141"/>
                      <a:pt x="64" y="141"/>
                      <a:pt x="64" y="141"/>
                    </a:cubicBezTo>
                    <a:cubicBezTo>
                      <a:pt x="64" y="142"/>
                      <a:pt x="64" y="142"/>
                      <a:pt x="64" y="142"/>
                    </a:cubicBezTo>
                    <a:cubicBezTo>
                      <a:pt x="64" y="143"/>
                      <a:pt x="65" y="143"/>
                      <a:pt x="64" y="144"/>
                    </a:cubicBezTo>
                    <a:cubicBezTo>
                      <a:pt x="64" y="144"/>
                      <a:pt x="65" y="145"/>
                      <a:pt x="65" y="145"/>
                    </a:cubicBezTo>
                    <a:cubicBezTo>
                      <a:pt x="65" y="146"/>
                      <a:pt x="65" y="147"/>
                      <a:pt x="66" y="148"/>
                    </a:cubicBezTo>
                    <a:cubicBezTo>
                      <a:pt x="66" y="148"/>
                      <a:pt x="66" y="149"/>
                      <a:pt x="66" y="149"/>
                    </a:cubicBezTo>
                    <a:cubicBezTo>
                      <a:pt x="66" y="150"/>
                      <a:pt x="66" y="150"/>
                      <a:pt x="67" y="150"/>
                    </a:cubicBezTo>
                    <a:cubicBezTo>
                      <a:pt x="68" y="150"/>
                      <a:pt x="69" y="151"/>
                      <a:pt x="70" y="152"/>
                    </a:cubicBezTo>
                    <a:cubicBezTo>
                      <a:pt x="71" y="153"/>
                      <a:pt x="72" y="153"/>
                      <a:pt x="72" y="155"/>
                    </a:cubicBezTo>
                    <a:cubicBezTo>
                      <a:pt x="72" y="155"/>
                      <a:pt x="72" y="156"/>
                      <a:pt x="73" y="157"/>
                    </a:cubicBezTo>
                    <a:cubicBezTo>
                      <a:pt x="73" y="159"/>
                      <a:pt x="74" y="160"/>
                      <a:pt x="74" y="162"/>
                    </a:cubicBezTo>
                    <a:cubicBezTo>
                      <a:pt x="74" y="162"/>
                      <a:pt x="74" y="163"/>
                      <a:pt x="75" y="163"/>
                    </a:cubicBezTo>
                    <a:cubicBezTo>
                      <a:pt x="76" y="164"/>
                      <a:pt x="76" y="165"/>
                      <a:pt x="76" y="165"/>
                    </a:cubicBezTo>
                    <a:cubicBezTo>
                      <a:pt x="77" y="166"/>
                      <a:pt x="77" y="166"/>
                      <a:pt x="76" y="167"/>
                    </a:cubicBezTo>
                    <a:cubicBezTo>
                      <a:pt x="76" y="167"/>
                      <a:pt x="76" y="167"/>
                      <a:pt x="76" y="167"/>
                    </a:cubicBezTo>
                    <a:cubicBezTo>
                      <a:pt x="75" y="167"/>
                      <a:pt x="75" y="167"/>
                      <a:pt x="75" y="167"/>
                    </a:cubicBezTo>
                    <a:cubicBezTo>
                      <a:pt x="75" y="167"/>
                      <a:pt x="75" y="168"/>
                      <a:pt x="75" y="168"/>
                    </a:cubicBezTo>
                    <a:cubicBezTo>
                      <a:pt x="75" y="169"/>
                      <a:pt x="76" y="169"/>
                      <a:pt x="77" y="170"/>
                    </a:cubicBezTo>
                    <a:cubicBezTo>
                      <a:pt x="78" y="170"/>
                      <a:pt x="79" y="171"/>
                      <a:pt x="79" y="172"/>
                    </a:cubicBezTo>
                    <a:cubicBezTo>
                      <a:pt x="80" y="172"/>
                      <a:pt x="80" y="172"/>
                      <a:pt x="80" y="173"/>
                    </a:cubicBezTo>
                    <a:cubicBezTo>
                      <a:pt x="80" y="173"/>
                      <a:pt x="80" y="174"/>
                      <a:pt x="80" y="174"/>
                    </a:cubicBezTo>
                    <a:cubicBezTo>
                      <a:pt x="80" y="174"/>
                      <a:pt x="80" y="175"/>
                      <a:pt x="80" y="175"/>
                    </a:cubicBezTo>
                    <a:cubicBezTo>
                      <a:pt x="81" y="176"/>
                      <a:pt x="83" y="177"/>
                      <a:pt x="84" y="179"/>
                    </a:cubicBezTo>
                    <a:cubicBezTo>
                      <a:pt x="84" y="179"/>
                      <a:pt x="84" y="179"/>
                      <a:pt x="84" y="179"/>
                    </a:cubicBezTo>
                    <a:cubicBezTo>
                      <a:pt x="85" y="179"/>
                      <a:pt x="85" y="178"/>
                      <a:pt x="85" y="178"/>
                    </a:cubicBezTo>
                    <a:cubicBezTo>
                      <a:pt x="85" y="177"/>
                      <a:pt x="84" y="177"/>
                      <a:pt x="84" y="177"/>
                    </a:cubicBezTo>
                    <a:cubicBezTo>
                      <a:pt x="84" y="176"/>
                      <a:pt x="83" y="174"/>
                      <a:pt x="83" y="174"/>
                    </a:cubicBezTo>
                    <a:cubicBezTo>
                      <a:pt x="82" y="174"/>
                      <a:pt x="82" y="173"/>
                      <a:pt x="82" y="173"/>
                    </a:cubicBezTo>
                    <a:cubicBezTo>
                      <a:pt x="82" y="172"/>
                      <a:pt x="82" y="171"/>
                      <a:pt x="82" y="171"/>
                    </a:cubicBezTo>
                    <a:cubicBezTo>
                      <a:pt x="82" y="170"/>
                      <a:pt x="81" y="170"/>
                      <a:pt x="81" y="169"/>
                    </a:cubicBezTo>
                    <a:cubicBezTo>
                      <a:pt x="80" y="168"/>
                      <a:pt x="80" y="167"/>
                      <a:pt x="79" y="166"/>
                    </a:cubicBezTo>
                    <a:cubicBezTo>
                      <a:pt x="79" y="165"/>
                      <a:pt x="78" y="164"/>
                      <a:pt x="77" y="163"/>
                    </a:cubicBezTo>
                    <a:cubicBezTo>
                      <a:pt x="77" y="162"/>
                      <a:pt x="77" y="162"/>
                      <a:pt x="77" y="162"/>
                    </a:cubicBezTo>
                    <a:cubicBezTo>
                      <a:pt x="77" y="161"/>
                      <a:pt x="77" y="159"/>
                      <a:pt x="77" y="158"/>
                    </a:cubicBezTo>
                    <a:cubicBezTo>
                      <a:pt x="77" y="158"/>
                      <a:pt x="77" y="158"/>
                      <a:pt x="77" y="158"/>
                    </a:cubicBezTo>
                    <a:cubicBezTo>
                      <a:pt x="78" y="158"/>
                      <a:pt x="78" y="158"/>
                      <a:pt x="79" y="159"/>
                    </a:cubicBezTo>
                    <a:cubicBezTo>
                      <a:pt x="79" y="159"/>
                      <a:pt x="79" y="159"/>
                      <a:pt x="80" y="160"/>
                    </a:cubicBezTo>
                    <a:cubicBezTo>
                      <a:pt x="80" y="161"/>
                      <a:pt x="80" y="162"/>
                      <a:pt x="80" y="163"/>
                    </a:cubicBezTo>
                    <a:cubicBezTo>
                      <a:pt x="81" y="164"/>
                      <a:pt x="82" y="166"/>
                      <a:pt x="83" y="167"/>
                    </a:cubicBezTo>
                    <a:cubicBezTo>
                      <a:pt x="83" y="167"/>
                      <a:pt x="83" y="168"/>
                      <a:pt x="83" y="168"/>
                    </a:cubicBezTo>
                    <a:cubicBezTo>
                      <a:pt x="83" y="169"/>
                      <a:pt x="84" y="169"/>
                      <a:pt x="85" y="170"/>
                    </a:cubicBezTo>
                    <a:cubicBezTo>
                      <a:pt x="85" y="170"/>
                      <a:pt x="85" y="170"/>
                      <a:pt x="86" y="171"/>
                    </a:cubicBezTo>
                    <a:cubicBezTo>
                      <a:pt x="86" y="171"/>
                      <a:pt x="86" y="171"/>
                      <a:pt x="86" y="171"/>
                    </a:cubicBezTo>
                    <a:cubicBezTo>
                      <a:pt x="86" y="172"/>
                      <a:pt x="86" y="172"/>
                      <a:pt x="86" y="172"/>
                    </a:cubicBezTo>
                    <a:cubicBezTo>
                      <a:pt x="85" y="172"/>
                      <a:pt x="85" y="173"/>
                      <a:pt x="86" y="173"/>
                    </a:cubicBezTo>
                    <a:cubicBezTo>
                      <a:pt x="86" y="173"/>
                      <a:pt x="87" y="174"/>
                      <a:pt x="87" y="174"/>
                    </a:cubicBezTo>
                    <a:cubicBezTo>
                      <a:pt x="88" y="174"/>
                      <a:pt x="88" y="175"/>
                      <a:pt x="88" y="175"/>
                    </a:cubicBezTo>
                    <a:cubicBezTo>
                      <a:pt x="88" y="176"/>
                      <a:pt x="88" y="176"/>
                      <a:pt x="89" y="176"/>
                    </a:cubicBezTo>
                    <a:cubicBezTo>
                      <a:pt x="91" y="179"/>
                      <a:pt x="92" y="180"/>
                      <a:pt x="93" y="183"/>
                    </a:cubicBezTo>
                    <a:cubicBezTo>
                      <a:pt x="93" y="183"/>
                      <a:pt x="93" y="184"/>
                      <a:pt x="93" y="184"/>
                    </a:cubicBezTo>
                    <a:cubicBezTo>
                      <a:pt x="93" y="184"/>
                      <a:pt x="92" y="184"/>
                      <a:pt x="92" y="185"/>
                    </a:cubicBezTo>
                    <a:cubicBezTo>
                      <a:pt x="92" y="185"/>
                      <a:pt x="92" y="186"/>
                      <a:pt x="92" y="187"/>
                    </a:cubicBezTo>
                    <a:cubicBezTo>
                      <a:pt x="93" y="188"/>
                      <a:pt x="93" y="188"/>
                      <a:pt x="94" y="188"/>
                    </a:cubicBezTo>
                    <a:cubicBezTo>
                      <a:pt x="95" y="189"/>
                      <a:pt x="95" y="189"/>
                      <a:pt x="96" y="190"/>
                    </a:cubicBezTo>
                    <a:cubicBezTo>
                      <a:pt x="96" y="190"/>
                      <a:pt x="97" y="191"/>
                      <a:pt x="98" y="191"/>
                    </a:cubicBezTo>
                    <a:cubicBezTo>
                      <a:pt x="98" y="191"/>
                      <a:pt x="98" y="191"/>
                      <a:pt x="99" y="191"/>
                    </a:cubicBezTo>
                    <a:cubicBezTo>
                      <a:pt x="99" y="191"/>
                      <a:pt x="99" y="191"/>
                      <a:pt x="99" y="192"/>
                    </a:cubicBezTo>
                    <a:cubicBezTo>
                      <a:pt x="100" y="193"/>
                      <a:pt x="102" y="193"/>
                      <a:pt x="103" y="194"/>
                    </a:cubicBezTo>
                    <a:cubicBezTo>
                      <a:pt x="104" y="194"/>
                      <a:pt x="104" y="194"/>
                      <a:pt x="105" y="195"/>
                    </a:cubicBezTo>
                    <a:cubicBezTo>
                      <a:pt x="106" y="195"/>
                      <a:pt x="107" y="195"/>
                      <a:pt x="107" y="195"/>
                    </a:cubicBezTo>
                    <a:cubicBezTo>
                      <a:pt x="110" y="196"/>
                      <a:pt x="110" y="196"/>
                      <a:pt x="113" y="195"/>
                    </a:cubicBezTo>
                    <a:cubicBezTo>
                      <a:pt x="114" y="195"/>
                      <a:pt x="114" y="195"/>
                      <a:pt x="115" y="196"/>
                    </a:cubicBezTo>
                    <a:cubicBezTo>
                      <a:pt x="116" y="197"/>
                      <a:pt x="118" y="198"/>
                      <a:pt x="119" y="199"/>
                    </a:cubicBezTo>
                    <a:cubicBezTo>
                      <a:pt x="119" y="200"/>
                      <a:pt x="120" y="200"/>
                      <a:pt x="121" y="200"/>
                    </a:cubicBezTo>
                    <a:cubicBezTo>
                      <a:pt x="122" y="200"/>
                      <a:pt x="123" y="201"/>
                      <a:pt x="124" y="201"/>
                    </a:cubicBezTo>
                    <a:cubicBezTo>
                      <a:pt x="125" y="201"/>
                      <a:pt x="126" y="202"/>
                      <a:pt x="128" y="202"/>
                    </a:cubicBezTo>
                    <a:cubicBezTo>
                      <a:pt x="128" y="202"/>
                      <a:pt x="128" y="202"/>
                      <a:pt x="128" y="202"/>
                    </a:cubicBezTo>
                    <a:cubicBezTo>
                      <a:pt x="128" y="203"/>
                      <a:pt x="129" y="203"/>
                      <a:pt x="129" y="204"/>
                    </a:cubicBezTo>
                    <a:cubicBezTo>
                      <a:pt x="130" y="205"/>
                      <a:pt x="131" y="205"/>
                      <a:pt x="131" y="206"/>
                    </a:cubicBezTo>
                    <a:cubicBezTo>
                      <a:pt x="131" y="206"/>
                      <a:pt x="132" y="207"/>
                      <a:pt x="131" y="207"/>
                    </a:cubicBezTo>
                    <a:cubicBezTo>
                      <a:pt x="131" y="208"/>
                      <a:pt x="132" y="208"/>
                      <a:pt x="132" y="209"/>
                    </a:cubicBezTo>
                    <a:cubicBezTo>
                      <a:pt x="133" y="209"/>
                      <a:pt x="133" y="209"/>
                      <a:pt x="133" y="209"/>
                    </a:cubicBezTo>
                    <a:cubicBezTo>
                      <a:pt x="134" y="209"/>
                      <a:pt x="134" y="209"/>
                      <a:pt x="134" y="209"/>
                    </a:cubicBezTo>
                    <a:cubicBezTo>
                      <a:pt x="135" y="209"/>
                      <a:pt x="135" y="210"/>
                      <a:pt x="135" y="211"/>
                    </a:cubicBezTo>
                    <a:cubicBezTo>
                      <a:pt x="136" y="212"/>
                      <a:pt x="136" y="212"/>
                      <a:pt x="137" y="212"/>
                    </a:cubicBezTo>
                    <a:cubicBezTo>
                      <a:pt x="137" y="212"/>
                      <a:pt x="138" y="212"/>
                      <a:pt x="138" y="212"/>
                    </a:cubicBezTo>
                    <a:cubicBezTo>
                      <a:pt x="139" y="212"/>
                      <a:pt x="139" y="212"/>
                      <a:pt x="140" y="212"/>
                    </a:cubicBezTo>
                    <a:cubicBezTo>
                      <a:pt x="140" y="213"/>
                      <a:pt x="141" y="213"/>
                      <a:pt x="141" y="214"/>
                    </a:cubicBezTo>
                    <a:cubicBezTo>
                      <a:pt x="142" y="214"/>
                      <a:pt x="142" y="214"/>
                      <a:pt x="143" y="214"/>
                    </a:cubicBezTo>
                    <a:cubicBezTo>
                      <a:pt x="143" y="213"/>
                      <a:pt x="143" y="213"/>
                      <a:pt x="143" y="213"/>
                    </a:cubicBezTo>
                    <a:cubicBezTo>
                      <a:pt x="143" y="212"/>
                      <a:pt x="143" y="212"/>
                      <a:pt x="143" y="212"/>
                    </a:cubicBezTo>
                    <a:cubicBezTo>
                      <a:pt x="144" y="212"/>
                      <a:pt x="144" y="211"/>
                      <a:pt x="145" y="210"/>
                    </a:cubicBezTo>
                    <a:cubicBezTo>
                      <a:pt x="145" y="210"/>
                      <a:pt x="145" y="210"/>
                      <a:pt x="145" y="210"/>
                    </a:cubicBezTo>
                    <a:cubicBezTo>
                      <a:pt x="146" y="211"/>
                      <a:pt x="147" y="211"/>
                      <a:pt x="147" y="212"/>
                    </a:cubicBezTo>
                    <a:cubicBezTo>
                      <a:pt x="147" y="213"/>
                      <a:pt x="147" y="213"/>
                      <a:pt x="147" y="214"/>
                    </a:cubicBezTo>
                    <a:cubicBezTo>
                      <a:pt x="148" y="214"/>
                      <a:pt x="148" y="215"/>
                      <a:pt x="148" y="216"/>
                    </a:cubicBezTo>
                    <a:cubicBezTo>
                      <a:pt x="149" y="216"/>
                      <a:pt x="149" y="216"/>
                      <a:pt x="149" y="216"/>
                    </a:cubicBezTo>
                    <a:cubicBezTo>
                      <a:pt x="149" y="217"/>
                      <a:pt x="149" y="218"/>
                      <a:pt x="148" y="219"/>
                    </a:cubicBezTo>
                    <a:cubicBezTo>
                      <a:pt x="148" y="220"/>
                      <a:pt x="148" y="221"/>
                      <a:pt x="149" y="221"/>
                    </a:cubicBezTo>
                    <a:cubicBezTo>
                      <a:pt x="149" y="221"/>
                      <a:pt x="149" y="222"/>
                      <a:pt x="149" y="222"/>
                    </a:cubicBezTo>
                    <a:cubicBezTo>
                      <a:pt x="148" y="223"/>
                      <a:pt x="148" y="223"/>
                      <a:pt x="147" y="224"/>
                    </a:cubicBezTo>
                    <a:cubicBezTo>
                      <a:pt x="146" y="224"/>
                      <a:pt x="145" y="225"/>
                      <a:pt x="145" y="226"/>
                    </a:cubicBezTo>
                    <a:cubicBezTo>
                      <a:pt x="145" y="226"/>
                      <a:pt x="145" y="227"/>
                      <a:pt x="144" y="227"/>
                    </a:cubicBezTo>
                    <a:cubicBezTo>
                      <a:pt x="144" y="227"/>
                      <a:pt x="143" y="227"/>
                      <a:pt x="143" y="228"/>
                    </a:cubicBezTo>
                    <a:cubicBezTo>
                      <a:pt x="143" y="228"/>
                      <a:pt x="143" y="228"/>
                      <a:pt x="143" y="228"/>
                    </a:cubicBezTo>
                    <a:cubicBezTo>
                      <a:pt x="142" y="230"/>
                      <a:pt x="142" y="230"/>
                      <a:pt x="142" y="231"/>
                    </a:cubicBezTo>
                    <a:cubicBezTo>
                      <a:pt x="141" y="232"/>
                      <a:pt x="141" y="232"/>
                      <a:pt x="141" y="232"/>
                    </a:cubicBezTo>
                    <a:cubicBezTo>
                      <a:pt x="141" y="233"/>
                      <a:pt x="141" y="234"/>
                      <a:pt x="141" y="234"/>
                    </a:cubicBezTo>
                    <a:cubicBezTo>
                      <a:pt x="141" y="235"/>
                      <a:pt x="142" y="235"/>
                      <a:pt x="143" y="236"/>
                    </a:cubicBezTo>
                    <a:cubicBezTo>
                      <a:pt x="143" y="236"/>
                      <a:pt x="143" y="236"/>
                      <a:pt x="143" y="235"/>
                    </a:cubicBezTo>
                    <a:cubicBezTo>
                      <a:pt x="143" y="235"/>
                      <a:pt x="143" y="235"/>
                      <a:pt x="143" y="235"/>
                    </a:cubicBezTo>
                    <a:cubicBezTo>
                      <a:pt x="143" y="235"/>
                      <a:pt x="143" y="235"/>
                      <a:pt x="143" y="235"/>
                    </a:cubicBezTo>
                    <a:cubicBezTo>
                      <a:pt x="143" y="236"/>
                      <a:pt x="143" y="236"/>
                      <a:pt x="143" y="237"/>
                    </a:cubicBezTo>
                    <a:cubicBezTo>
                      <a:pt x="142" y="237"/>
                      <a:pt x="142" y="237"/>
                      <a:pt x="141" y="238"/>
                    </a:cubicBezTo>
                    <a:cubicBezTo>
                      <a:pt x="141" y="238"/>
                      <a:pt x="140" y="239"/>
                      <a:pt x="140" y="240"/>
                    </a:cubicBezTo>
                    <a:cubicBezTo>
                      <a:pt x="141" y="240"/>
                      <a:pt x="141" y="241"/>
                      <a:pt x="141" y="241"/>
                    </a:cubicBezTo>
                    <a:cubicBezTo>
                      <a:pt x="141" y="241"/>
                      <a:pt x="141" y="241"/>
                      <a:pt x="141" y="242"/>
                    </a:cubicBezTo>
                    <a:cubicBezTo>
                      <a:pt x="140" y="242"/>
                      <a:pt x="141" y="243"/>
                      <a:pt x="141" y="243"/>
                    </a:cubicBezTo>
                    <a:cubicBezTo>
                      <a:pt x="142" y="243"/>
                      <a:pt x="142" y="243"/>
                      <a:pt x="143" y="244"/>
                    </a:cubicBezTo>
                    <a:cubicBezTo>
                      <a:pt x="143" y="244"/>
                      <a:pt x="144" y="244"/>
                      <a:pt x="144" y="245"/>
                    </a:cubicBezTo>
                    <a:cubicBezTo>
                      <a:pt x="144" y="246"/>
                      <a:pt x="144" y="246"/>
                      <a:pt x="145" y="246"/>
                    </a:cubicBezTo>
                    <a:cubicBezTo>
                      <a:pt x="145" y="247"/>
                      <a:pt x="145" y="247"/>
                      <a:pt x="146" y="247"/>
                    </a:cubicBezTo>
                    <a:cubicBezTo>
                      <a:pt x="146" y="248"/>
                      <a:pt x="146" y="249"/>
                      <a:pt x="147" y="250"/>
                    </a:cubicBezTo>
                    <a:cubicBezTo>
                      <a:pt x="147" y="251"/>
                      <a:pt x="148" y="253"/>
                      <a:pt x="149" y="254"/>
                    </a:cubicBezTo>
                    <a:cubicBezTo>
                      <a:pt x="150" y="255"/>
                      <a:pt x="150" y="256"/>
                      <a:pt x="151" y="258"/>
                    </a:cubicBezTo>
                    <a:cubicBezTo>
                      <a:pt x="151" y="258"/>
                      <a:pt x="151" y="258"/>
                      <a:pt x="151" y="258"/>
                    </a:cubicBezTo>
                    <a:cubicBezTo>
                      <a:pt x="151" y="259"/>
                      <a:pt x="152" y="260"/>
                      <a:pt x="152" y="260"/>
                    </a:cubicBezTo>
                    <a:cubicBezTo>
                      <a:pt x="153" y="262"/>
                      <a:pt x="155" y="263"/>
                      <a:pt x="157" y="264"/>
                    </a:cubicBezTo>
                    <a:cubicBezTo>
                      <a:pt x="157" y="264"/>
                      <a:pt x="158" y="264"/>
                      <a:pt x="158" y="264"/>
                    </a:cubicBezTo>
                    <a:cubicBezTo>
                      <a:pt x="159" y="265"/>
                      <a:pt x="160" y="265"/>
                      <a:pt x="161" y="266"/>
                    </a:cubicBezTo>
                    <a:cubicBezTo>
                      <a:pt x="162" y="267"/>
                      <a:pt x="163" y="268"/>
                      <a:pt x="164" y="268"/>
                    </a:cubicBezTo>
                    <a:cubicBezTo>
                      <a:pt x="164" y="269"/>
                      <a:pt x="164" y="269"/>
                      <a:pt x="164" y="269"/>
                    </a:cubicBezTo>
                    <a:cubicBezTo>
                      <a:pt x="164" y="270"/>
                      <a:pt x="164" y="270"/>
                      <a:pt x="164" y="271"/>
                    </a:cubicBezTo>
                    <a:cubicBezTo>
                      <a:pt x="164" y="271"/>
                      <a:pt x="165" y="272"/>
                      <a:pt x="164" y="273"/>
                    </a:cubicBezTo>
                    <a:cubicBezTo>
                      <a:pt x="164" y="273"/>
                      <a:pt x="164" y="274"/>
                      <a:pt x="164" y="274"/>
                    </a:cubicBezTo>
                    <a:cubicBezTo>
                      <a:pt x="165" y="276"/>
                      <a:pt x="165" y="277"/>
                      <a:pt x="164" y="279"/>
                    </a:cubicBezTo>
                    <a:cubicBezTo>
                      <a:pt x="164" y="279"/>
                      <a:pt x="164" y="279"/>
                      <a:pt x="164" y="280"/>
                    </a:cubicBezTo>
                    <a:cubicBezTo>
                      <a:pt x="165" y="282"/>
                      <a:pt x="165" y="285"/>
                      <a:pt x="165" y="287"/>
                    </a:cubicBezTo>
                    <a:cubicBezTo>
                      <a:pt x="165" y="288"/>
                      <a:pt x="165" y="288"/>
                      <a:pt x="164" y="289"/>
                    </a:cubicBezTo>
                    <a:cubicBezTo>
                      <a:pt x="164" y="290"/>
                      <a:pt x="164" y="291"/>
                      <a:pt x="164" y="292"/>
                    </a:cubicBezTo>
                    <a:cubicBezTo>
                      <a:pt x="164" y="292"/>
                      <a:pt x="164" y="292"/>
                      <a:pt x="164" y="293"/>
                    </a:cubicBezTo>
                    <a:cubicBezTo>
                      <a:pt x="164" y="294"/>
                      <a:pt x="164" y="294"/>
                      <a:pt x="164" y="295"/>
                    </a:cubicBezTo>
                    <a:cubicBezTo>
                      <a:pt x="164" y="296"/>
                      <a:pt x="164" y="297"/>
                      <a:pt x="164" y="297"/>
                    </a:cubicBezTo>
                    <a:cubicBezTo>
                      <a:pt x="164" y="298"/>
                      <a:pt x="164" y="299"/>
                      <a:pt x="164" y="300"/>
                    </a:cubicBezTo>
                    <a:cubicBezTo>
                      <a:pt x="165" y="301"/>
                      <a:pt x="164" y="301"/>
                      <a:pt x="164" y="302"/>
                    </a:cubicBezTo>
                    <a:cubicBezTo>
                      <a:pt x="164" y="302"/>
                      <a:pt x="165" y="303"/>
                      <a:pt x="165" y="303"/>
                    </a:cubicBezTo>
                    <a:cubicBezTo>
                      <a:pt x="165" y="303"/>
                      <a:pt x="165" y="304"/>
                      <a:pt x="165" y="304"/>
                    </a:cubicBezTo>
                    <a:cubicBezTo>
                      <a:pt x="164" y="305"/>
                      <a:pt x="164" y="305"/>
                      <a:pt x="164" y="306"/>
                    </a:cubicBezTo>
                    <a:cubicBezTo>
                      <a:pt x="164" y="308"/>
                      <a:pt x="163" y="310"/>
                      <a:pt x="163" y="311"/>
                    </a:cubicBezTo>
                    <a:cubicBezTo>
                      <a:pt x="163" y="312"/>
                      <a:pt x="163" y="312"/>
                      <a:pt x="162" y="312"/>
                    </a:cubicBezTo>
                    <a:cubicBezTo>
                      <a:pt x="162" y="313"/>
                      <a:pt x="162" y="313"/>
                      <a:pt x="162" y="314"/>
                    </a:cubicBezTo>
                    <a:cubicBezTo>
                      <a:pt x="163" y="315"/>
                      <a:pt x="163" y="316"/>
                      <a:pt x="163" y="317"/>
                    </a:cubicBezTo>
                    <a:cubicBezTo>
                      <a:pt x="164" y="317"/>
                      <a:pt x="164" y="318"/>
                      <a:pt x="163" y="319"/>
                    </a:cubicBezTo>
                    <a:cubicBezTo>
                      <a:pt x="163" y="319"/>
                      <a:pt x="163" y="320"/>
                      <a:pt x="163" y="320"/>
                    </a:cubicBezTo>
                    <a:cubicBezTo>
                      <a:pt x="163" y="321"/>
                      <a:pt x="163" y="321"/>
                      <a:pt x="163" y="322"/>
                    </a:cubicBezTo>
                    <a:cubicBezTo>
                      <a:pt x="163" y="323"/>
                      <a:pt x="163" y="323"/>
                      <a:pt x="164" y="324"/>
                    </a:cubicBezTo>
                    <a:cubicBezTo>
                      <a:pt x="164" y="324"/>
                      <a:pt x="164" y="324"/>
                      <a:pt x="164" y="324"/>
                    </a:cubicBezTo>
                    <a:cubicBezTo>
                      <a:pt x="163" y="324"/>
                      <a:pt x="163" y="324"/>
                      <a:pt x="163" y="325"/>
                    </a:cubicBezTo>
                    <a:cubicBezTo>
                      <a:pt x="163" y="325"/>
                      <a:pt x="163" y="326"/>
                      <a:pt x="163" y="326"/>
                    </a:cubicBezTo>
                    <a:cubicBezTo>
                      <a:pt x="163" y="327"/>
                      <a:pt x="163" y="327"/>
                      <a:pt x="163" y="328"/>
                    </a:cubicBezTo>
                    <a:cubicBezTo>
                      <a:pt x="163" y="328"/>
                      <a:pt x="164" y="329"/>
                      <a:pt x="164" y="328"/>
                    </a:cubicBezTo>
                    <a:cubicBezTo>
                      <a:pt x="164" y="328"/>
                      <a:pt x="165" y="328"/>
                      <a:pt x="165" y="327"/>
                    </a:cubicBezTo>
                    <a:cubicBezTo>
                      <a:pt x="165" y="327"/>
                      <a:pt x="165" y="326"/>
                      <a:pt x="165" y="326"/>
                    </a:cubicBezTo>
                    <a:cubicBezTo>
                      <a:pt x="165" y="325"/>
                      <a:pt x="165" y="325"/>
                      <a:pt x="164" y="324"/>
                    </a:cubicBezTo>
                    <a:cubicBezTo>
                      <a:pt x="165" y="325"/>
                      <a:pt x="165" y="324"/>
                      <a:pt x="165" y="324"/>
                    </a:cubicBezTo>
                    <a:cubicBezTo>
                      <a:pt x="166" y="324"/>
                      <a:pt x="166" y="324"/>
                      <a:pt x="166" y="324"/>
                    </a:cubicBezTo>
                    <a:cubicBezTo>
                      <a:pt x="166" y="325"/>
                      <a:pt x="166" y="325"/>
                      <a:pt x="166" y="325"/>
                    </a:cubicBezTo>
                    <a:cubicBezTo>
                      <a:pt x="166" y="326"/>
                      <a:pt x="166" y="327"/>
                      <a:pt x="166" y="328"/>
                    </a:cubicBezTo>
                    <a:cubicBezTo>
                      <a:pt x="166" y="329"/>
                      <a:pt x="166" y="330"/>
                      <a:pt x="166" y="331"/>
                    </a:cubicBezTo>
                    <a:cubicBezTo>
                      <a:pt x="166" y="332"/>
                      <a:pt x="166" y="332"/>
                      <a:pt x="166" y="332"/>
                    </a:cubicBezTo>
                    <a:cubicBezTo>
                      <a:pt x="166" y="333"/>
                      <a:pt x="166" y="334"/>
                      <a:pt x="166" y="335"/>
                    </a:cubicBezTo>
                    <a:cubicBezTo>
                      <a:pt x="166" y="335"/>
                      <a:pt x="165" y="336"/>
                      <a:pt x="165" y="335"/>
                    </a:cubicBezTo>
                    <a:cubicBezTo>
                      <a:pt x="165" y="335"/>
                      <a:pt x="165" y="335"/>
                      <a:pt x="165" y="335"/>
                    </a:cubicBezTo>
                    <a:cubicBezTo>
                      <a:pt x="165" y="335"/>
                      <a:pt x="165" y="335"/>
                      <a:pt x="165" y="334"/>
                    </a:cubicBezTo>
                    <a:cubicBezTo>
                      <a:pt x="164" y="334"/>
                      <a:pt x="163" y="335"/>
                      <a:pt x="163" y="335"/>
                    </a:cubicBezTo>
                    <a:cubicBezTo>
                      <a:pt x="163" y="336"/>
                      <a:pt x="163" y="337"/>
                      <a:pt x="162" y="338"/>
                    </a:cubicBezTo>
                    <a:cubicBezTo>
                      <a:pt x="162" y="338"/>
                      <a:pt x="162" y="338"/>
                      <a:pt x="163" y="338"/>
                    </a:cubicBezTo>
                    <a:cubicBezTo>
                      <a:pt x="163" y="338"/>
                      <a:pt x="163" y="338"/>
                      <a:pt x="163" y="338"/>
                    </a:cubicBezTo>
                    <a:cubicBezTo>
                      <a:pt x="163" y="338"/>
                      <a:pt x="163" y="338"/>
                      <a:pt x="164" y="338"/>
                    </a:cubicBezTo>
                    <a:cubicBezTo>
                      <a:pt x="164" y="338"/>
                      <a:pt x="164" y="338"/>
                      <a:pt x="165" y="338"/>
                    </a:cubicBezTo>
                    <a:cubicBezTo>
                      <a:pt x="165" y="338"/>
                      <a:pt x="165" y="339"/>
                      <a:pt x="165" y="339"/>
                    </a:cubicBezTo>
                    <a:cubicBezTo>
                      <a:pt x="165" y="340"/>
                      <a:pt x="165" y="340"/>
                      <a:pt x="165" y="341"/>
                    </a:cubicBezTo>
                    <a:cubicBezTo>
                      <a:pt x="165" y="341"/>
                      <a:pt x="165" y="341"/>
                      <a:pt x="165" y="341"/>
                    </a:cubicBezTo>
                    <a:cubicBezTo>
                      <a:pt x="165" y="341"/>
                      <a:pt x="165" y="341"/>
                      <a:pt x="165" y="341"/>
                    </a:cubicBezTo>
                    <a:cubicBezTo>
                      <a:pt x="165" y="341"/>
                      <a:pt x="165" y="341"/>
                      <a:pt x="165" y="341"/>
                    </a:cubicBezTo>
                    <a:cubicBezTo>
                      <a:pt x="165" y="341"/>
                      <a:pt x="165" y="341"/>
                      <a:pt x="165" y="341"/>
                    </a:cubicBezTo>
                    <a:cubicBezTo>
                      <a:pt x="165" y="341"/>
                      <a:pt x="165" y="341"/>
                      <a:pt x="165" y="341"/>
                    </a:cubicBezTo>
                    <a:cubicBezTo>
                      <a:pt x="165" y="341"/>
                      <a:pt x="165" y="341"/>
                      <a:pt x="165" y="341"/>
                    </a:cubicBezTo>
                    <a:cubicBezTo>
                      <a:pt x="165" y="341"/>
                      <a:pt x="164" y="341"/>
                      <a:pt x="164" y="341"/>
                    </a:cubicBezTo>
                    <a:cubicBezTo>
                      <a:pt x="164" y="342"/>
                      <a:pt x="164" y="342"/>
                      <a:pt x="164" y="342"/>
                    </a:cubicBezTo>
                    <a:cubicBezTo>
                      <a:pt x="164" y="342"/>
                      <a:pt x="164" y="343"/>
                      <a:pt x="164" y="343"/>
                    </a:cubicBezTo>
                    <a:cubicBezTo>
                      <a:pt x="164" y="343"/>
                      <a:pt x="164" y="343"/>
                      <a:pt x="164" y="344"/>
                    </a:cubicBezTo>
                    <a:cubicBezTo>
                      <a:pt x="164" y="344"/>
                      <a:pt x="164" y="344"/>
                      <a:pt x="164" y="345"/>
                    </a:cubicBezTo>
                    <a:cubicBezTo>
                      <a:pt x="164" y="345"/>
                      <a:pt x="165" y="345"/>
                      <a:pt x="165" y="345"/>
                    </a:cubicBezTo>
                    <a:cubicBezTo>
                      <a:pt x="165" y="345"/>
                      <a:pt x="165" y="345"/>
                      <a:pt x="165" y="345"/>
                    </a:cubicBezTo>
                    <a:cubicBezTo>
                      <a:pt x="165" y="345"/>
                      <a:pt x="165" y="345"/>
                      <a:pt x="165" y="345"/>
                    </a:cubicBezTo>
                    <a:cubicBezTo>
                      <a:pt x="165" y="345"/>
                      <a:pt x="165" y="345"/>
                      <a:pt x="165" y="345"/>
                    </a:cubicBezTo>
                    <a:cubicBezTo>
                      <a:pt x="165" y="345"/>
                      <a:pt x="165" y="345"/>
                      <a:pt x="165" y="345"/>
                    </a:cubicBezTo>
                    <a:cubicBezTo>
                      <a:pt x="165" y="345"/>
                      <a:pt x="165" y="345"/>
                      <a:pt x="165" y="346"/>
                    </a:cubicBezTo>
                    <a:cubicBezTo>
                      <a:pt x="165" y="346"/>
                      <a:pt x="165" y="346"/>
                      <a:pt x="165" y="347"/>
                    </a:cubicBezTo>
                    <a:cubicBezTo>
                      <a:pt x="166" y="347"/>
                      <a:pt x="166" y="347"/>
                      <a:pt x="166" y="347"/>
                    </a:cubicBezTo>
                    <a:cubicBezTo>
                      <a:pt x="166" y="347"/>
                      <a:pt x="166" y="347"/>
                      <a:pt x="166" y="347"/>
                    </a:cubicBezTo>
                    <a:cubicBezTo>
                      <a:pt x="166" y="347"/>
                      <a:pt x="166" y="347"/>
                      <a:pt x="166" y="347"/>
                    </a:cubicBezTo>
                    <a:cubicBezTo>
                      <a:pt x="167" y="348"/>
                      <a:pt x="167" y="348"/>
                      <a:pt x="166" y="348"/>
                    </a:cubicBezTo>
                    <a:cubicBezTo>
                      <a:pt x="166" y="348"/>
                      <a:pt x="166" y="348"/>
                      <a:pt x="166" y="348"/>
                    </a:cubicBezTo>
                    <a:cubicBezTo>
                      <a:pt x="166" y="348"/>
                      <a:pt x="166" y="348"/>
                      <a:pt x="166" y="348"/>
                    </a:cubicBezTo>
                    <a:cubicBezTo>
                      <a:pt x="166" y="348"/>
                      <a:pt x="166" y="348"/>
                      <a:pt x="166" y="348"/>
                    </a:cubicBezTo>
                    <a:cubicBezTo>
                      <a:pt x="166" y="349"/>
                      <a:pt x="167" y="350"/>
                      <a:pt x="166" y="351"/>
                    </a:cubicBezTo>
                    <a:cubicBezTo>
                      <a:pt x="166" y="351"/>
                      <a:pt x="167" y="351"/>
                      <a:pt x="167" y="351"/>
                    </a:cubicBezTo>
                    <a:cubicBezTo>
                      <a:pt x="167" y="351"/>
                      <a:pt x="167" y="351"/>
                      <a:pt x="168" y="351"/>
                    </a:cubicBezTo>
                    <a:cubicBezTo>
                      <a:pt x="168" y="350"/>
                      <a:pt x="168" y="350"/>
                      <a:pt x="168" y="349"/>
                    </a:cubicBezTo>
                    <a:cubicBezTo>
                      <a:pt x="168" y="349"/>
                      <a:pt x="168" y="349"/>
                      <a:pt x="168" y="349"/>
                    </a:cubicBezTo>
                    <a:cubicBezTo>
                      <a:pt x="168" y="349"/>
                      <a:pt x="168" y="349"/>
                      <a:pt x="168" y="349"/>
                    </a:cubicBezTo>
                    <a:cubicBezTo>
                      <a:pt x="168" y="349"/>
                      <a:pt x="168" y="349"/>
                      <a:pt x="168" y="349"/>
                    </a:cubicBezTo>
                    <a:cubicBezTo>
                      <a:pt x="168" y="349"/>
                      <a:pt x="168" y="349"/>
                      <a:pt x="168" y="349"/>
                    </a:cubicBezTo>
                    <a:cubicBezTo>
                      <a:pt x="168" y="349"/>
                      <a:pt x="168" y="349"/>
                      <a:pt x="168" y="350"/>
                    </a:cubicBezTo>
                    <a:cubicBezTo>
                      <a:pt x="168" y="350"/>
                      <a:pt x="168" y="350"/>
                      <a:pt x="169" y="351"/>
                    </a:cubicBezTo>
                    <a:cubicBezTo>
                      <a:pt x="169" y="351"/>
                      <a:pt x="169" y="351"/>
                      <a:pt x="169" y="352"/>
                    </a:cubicBezTo>
                    <a:cubicBezTo>
                      <a:pt x="168" y="352"/>
                      <a:pt x="168" y="352"/>
                      <a:pt x="168" y="352"/>
                    </a:cubicBezTo>
                    <a:cubicBezTo>
                      <a:pt x="168" y="352"/>
                      <a:pt x="168" y="352"/>
                      <a:pt x="167" y="352"/>
                    </a:cubicBezTo>
                    <a:cubicBezTo>
                      <a:pt x="167" y="352"/>
                      <a:pt x="167" y="352"/>
                      <a:pt x="167" y="352"/>
                    </a:cubicBezTo>
                    <a:cubicBezTo>
                      <a:pt x="167" y="352"/>
                      <a:pt x="167" y="353"/>
                      <a:pt x="167" y="353"/>
                    </a:cubicBezTo>
                    <a:cubicBezTo>
                      <a:pt x="167" y="353"/>
                      <a:pt x="168" y="353"/>
                      <a:pt x="168" y="353"/>
                    </a:cubicBezTo>
                    <a:cubicBezTo>
                      <a:pt x="169" y="353"/>
                      <a:pt x="169" y="354"/>
                      <a:pt x="169" y="354"/>
                    </a:cubicBezTo>
                    <a:cubicBezTo>
                      <a:pt x="169" y="355"/>
                      <a:pt x="169" y="355"/>
                      <a:pt x="170" y="355"/>
                    </a:cubicBezTo>
                    <a:cubicBezTo>
                      <a:pt x="170" y="356"/>
                      <a:pt x="171" y="356"/>
                      <a:pt x="171" y="356"/>
                    </a:cubicBezTo>
                    <a:cubicBezTo>
                      <a:pt x="171" y="356"/>
                      <a:pt x="171" y="356"/>
                      <a:pt x="171" y="356"/>
                    </a:cubicBezTo>
                    <a:cubicBezTo>
                      <a:pt x="171" y="356"/>
                      <a:pt x="171" y="356"/>
                      <a:pt x="171" y="356"/>
                    </a:cubicBezTo>
                    <a:cubicBezTo>
                      <a:pt x="171" y="356"/>
                      <a:pt x="172" y="357"/>
                      <a:pt x="172" y="357"/>
                    </a:cubicBezTo>
                    <a:cubicBezTo>
                      <a:pt x="172" y="357"/>
                      <a:pt x="172" y="357"/>
                      <a:pt x="172" y="357"/>
                    </a:cubicBezTo>
                    <a:cubicBezTo>
                      <a:pt x="172" y="357"/>
                      <a:pt x="172" y="357"/>
                      <a:pt x="172" y="357"/>
                    </a:cubicBezTo>
                    <a:cubicBezTo>
                      <a:pt x="172" y="357"/>
                      <a:pt x="172" y="357"/>
                      <a:pt x="172" y="357"/>
                    </a:cubicBezTo>
                    <a:cubicBezTo>
                      <a:pt x="172" y="357"/>
                      <a:pt x="172" y="357"/>
                      <a:pt x="172" y="357"/>
                    </a:cubicBezTo>
                    <a:cubicBezTo>
                      <a:pt x="172" y="357"/>
                      <a:pt x="171" y="357"/>
                      <a:pt x="171" y="356"/>
                    </a:cubicBezTo>
                    <a:cubicBezTo>
                      <a:pt x="171" y="356"/>
                      <a:pt x="171" y="356"/>
                      <a:pt x="171" y="356"/>
                    </a:cubicBezTo>
                    <a:cubicBezTo>
                      <a:pt x="171" y="356"/>
                      <a:pt x="171" y="356"/>
                      <a:pt x="171" y="356"/>
                    </a:cubicBezTo>
                    <a:cubicBezTo>
                      <a:pt x="170" y="356"/>
                      <a:pt x="170" y="356"/>
                      <a:pt x="169" y="356"/>
                    </a:cubicBezTo>
                    <a:cubicBezTo>
                      <a:pt x="169" y="356"/>
                      <a:pt x="169" y="356"/>
                      <a:pt x="169" y="356"/>
                    </a:cubicBezTo>
                    <a:cubicBezTo>
                      <a:pt x="169" y="356"/>
                      <a:pt x="169" y="356"/>
                      <a:pt x="169" y="356"/>
                    </a:cubicBezTo>
                    <a:cubicBezTo>
                      <a:pt x="169" y="356"/>
                      <a:pt x="169" y="356"/>
                      <a:pt x="169" y="356"/>
                    </a:cubicBezTo>
                    <a:cubicBezTo>
                      <a:pt x="170" y="357"/>
                      <a:pt x="171" y="358"/>
                      <a:pt x="172" y="359"/>
                    </a:cubicBezTo>
                    <a:cubicBezTo>
                      <a:pt x="172" y="359"/>
                      <a:pt x="172" y="359"/>
                      <a:pt x="173" y="359"/>
                    </a:cubicBezTo>
                    <a:cubicBezTo>
                      <a:pt x="173" y="359"/>
                      <a:pt x="173" y="359"/>
                      <a:pt x="174" y="359"/>
                    </a:cubicBezTo>
                    <a:cubicBezTo>
                      <a:pt x="174" y="359"/>
                      <a:pt x="174" y="359"/>
                      <a:pt x="174" y="359"/>
                    </a:cubicBezTo>
                    <a:cubicBezTo>
                      <a:pt x="174" y="359"/>
                      <a:pt x="174" y="359"/>
                      <a:pt x="174" y="359"/>
                    </a:cubicBezTo>
                    <a:cubicBezTo>
                      <a:pt x="174" y="359"/>
                      <a:pt x="174" y="359"/>
                      <a:pt x="174" y="359"/>
                    </a:cubicBezTo>
                    <a:cubicBezTo>
                      <a:pt x="174" y="359"/>
                      <a:pt x="174" y="359"/>
                      <a:pt x="174" y="359"/>
                    </a:cubicBezTo>
                    <a:cubicBezTo>
                      <a:pt x="174" y="359"/>
                      <a:pt x="175" y="359"/>
                      <a:pt x="175" y="359"/>
                    </a:cubicBezTo>
                    <a:cubicBezTo>
                      <a:pt x="175" y="360"/>
                      <a:pt x="176" y="360"/>
                      <a:pt x="175" y="360"/>
                    </a:cubicBezTo>
                    <a:cubicBezTo>
                      <a:pt x="175" y="361"/>
                      <a:pt x="176" y="361"/>
                      <a:pt x="176" y="361"/>
                    </a:cubicBezTo>
                    <a:cubicBezTo>
                      <a:pt x="176" y="361"/>
                      <a:pt x="177" y="361"/>
                      <a:pt x="177" y="362"/>
                    </a:cubicBezTo>
                    <a:cubicBezTo>
                      <a:pt x="177" y="362"/>
                      <a:pt x="177" y="362"/>
                      <a:pt x="178" y="362"/>
                    </a:cubicBezTo>
                    <a:cubicBezTo>
                      <a:pt x="178" y="362"/>
                      <a:pt x="178" y="362"/>
                      <a:pt x="179" y="361"/>
                    </a:cubicBezTo>
                    <a:cubicBezTo>
                      <a:pt x="179" y="361"/>
                      <a:pt x="179" y="361"/>
                      <a:pt x="179" y="361"/>
                    </a:cubicBezTo>
                    <a:cubicBezTo>
                      <a:pt x="179" y="362"/>
                      <a:pt x="179" y="362"/>
                      <a:pt x="179" y="362"/>
                    </a:cubicBezTo>
                    <a:cubicBezTo>
                      <a:pt x="179" y="362"/>
                      <a:pt x="179" y="363"/>
                      <a:pt x="179" y="363"/>
                    </a:cubicBezTo>
                    <a:cubicBezTo>
                      <a:pt x="180" y="363"/>
                      <a:pt x="180" y="363"/>
                      <a:pt x="180" y="363"/>
                    </a:cubicBezTo>
                    <a:cubicBezTo>
                      <a:pt x="180" y="363"/>
                      <a:pt x="181" y="363"/>
                      <a:pt x="181" y="363"/>
                    </a:cubicBezTo>
                    <a:cubicBezTo>
                      <a:pt x="181" y="363"/>
                      <a:pt x="182" y="363"/>
                      <a:pt x="182" y="363"/>
                    </a:cubicBezTo>
                    <a:cubicBezTo>
                      <a:pt x="182" y="363"/>
                      <a:pt x="182" y="363"/>
                      <a:pt x="182" y="362"/>
                    </a:cubicBezTo>
                    <a:cubicBezTo>
                      <a:pt x="182" y="362"/>
                      <a:pt x="182" y="362"/>
                      <a:pt x="182" y="362"/>
                    </a:cubicBezTo>
                    <a:cubicBezTo>
                      <a:pt x="182" y="362"/>
                      <a:pt x="182" y="362"/>
                      <a:pt x="182" y="362"/>
                    </a:cubicBezTo>
                    <a:cubicBezTo>
                      <a:pt x="182" y="362"/>
                      <a:pt x="182" y="362"/>
                      <a:pt x="182" y="362"/>
                    </a:cubicBezTo>
                    <a:cubicBezTo>
                      <a:pt x="182" y="362"/>
                      <a:pt x="182" y="362"/>
                      <a:pt x="182" y="362"/>
                    </a:cubicBezTo>
                    <a:cubicBezTo>
                      <a:pt x="182" y="362"/>
                      <a:pt x="182" y="362"/>
                      <a:pt x="182" y="362"/>
                    </a:cubicBezTo>
                    <a:cubicBezTo>
                      <a:pt x="182" y="362"/>
                      <a:pt x="182" y="362"/>
                      <a:pt x="182" y="362"/>
                    </a:cubicBezTo>
                    <a:cubicBezTo>
                      <a:pt x="183" y="362"/>
                      <a:pt x="183" y="362"/>
                      <a:pt x="184" y="362"/>
                    </a:cubicBezTo>
                    <a:cubicBezTo>
                      <a:pt x="184" y="362"/>
                      <a:pt x="184" y="362"/>
                      <a:pt x="184" y="361"/>
                    </a:cubicBezTo>
                    <a:cubicBezTo>
                      <a:pt x="184" y="361"/>
                      <a:pt x="184" y="361"/>
                      <a:pt x="185" y="361"/>
                    </a:cubicBezTo>
                    <a:cubicBezTo>
                      <a:pt x="185" y="361"/>
                      <a:pt x="185" y="361"/>
                      <a:pt x="186" y="361"/>
                    </a:cubicBezTo>
                    <a:cubicBezTo>
                      <a:pt x="186" y="361"/>
                      <a:pt x="187" y="360"/>
                      <a:pt x="187" y="360"/>
                    </a:cubicBezTo>
                    <a:cubicBezTo>
                      <a:pt x="187" y="360"/>
                      <a:pt x="187" y="360"/>
                      <a:pt x="187" y="360"/>
                    </a:cubicBezTo>
                    <a:cubicBezTo>
                      <a:pt x="187" y="360"/>
                      <a:pt x="186" y="360"/>
                      <a:pt x="186" y="360"/>
                    </a:cubicBezTo>
                    <a:cubicBezTo>
                      <a:pt x="185" y="359"/>
                      <a:pt x="184" y="359"/>
                      <a:pt x="183" y="358"/>
                    </a:cubicBezTo>
                    <a:cubicBezTo>
                      <a:pt x="183" y="358"/>
                      <a:pt x="183" y="358"/>
                      <a:pt x="183" y="358"/>
                    </a:cubicBezTo>
                    <a:cubicBezTo>
                      <a:pt x="182" y="357"/>
                      <a:pt x="182" y="357"/>
                      <a:pt x="181" y="356"/>
                    </a:cubicBezTo>
                    <a:cubicBezTo>
                      <a:pt x="181" y="356"/>
                      <a:pt x="181" y="356"/>
                      <a:pt x="181" y="355"/>
                    </a:cubicBezTo>
                    <a:cubicBezTo>
                      <a:pt x="180" y="354"/>
                      <a:pt x="180" y="354"/>
                      <a:pt x="179" y="354"/>
                    </a:cubicBezTo>
                    <a:cubicBezTo>
                      <a:pt x="178" y="354"/>
                      <a:pt x="178" y="354"/>
                      <a:pt x="178" y="354"/>
                    </a:cubicBezTo>
                    <a:cubicBezTo>
                      <a:pt x="178" y="354"/>
                      <a:pt x="178" y="354"/>
                      <a:pt x="178" y="354"/>
                    </a:cubicBezTo>
                    <a:cubicBezTo>
                      <a:pt x="178" y="354"/>
                      <a:pt x="178" y="354"/>
                      <a:pt x="178" y="354"/>
                    </a:cubicBezTo>
                    <a:cubicBezTo>
                      <a:pt x="178" y="354"/>
                      <a:pt x="178" y="354"/>
                      <a:pt x="178" y="354"/>
                    </a:cubicBezTo>
                    <a:cubicBezTo>
                      <a:pt x="177" y="355"/>
                      <a:pt x="177" y="356"/>
                      <a:pt x="177" y="356"/>
                    </a:cubicBezTo>
                    <a:cubicBezTo>
                      <a:pt x="177" y="356"/>
                      <a:pt x="177" y="356"/>
                      <a:pt x="177" y="357"/>
                    </a:cubicBezTo>
                    <a:cubicBezTo>
                      <a:pt x="177" y="357"/>
                      <a:pt x="176" y="357"/>
                      <a:pt x="176" y="357"/>
                    </a:cubicBezTo>
                    <a:cubicBezTo>
                      <a:pt x="176" y="357"/>
                      <a:pt x="176" y="357"/>
                      <a:pt x="176" y="357"/>
                    </a:cubicBezTo>
                    <a:cubicBezTo>
                      <a:pt x="176" y="356"/>
                      <a:pt x="176" y="356"/>
                      <a:pt x="176" y="356"/>
                    </a:cubicBezTo>
                    <a:cubicBezTo>
                      <a:pt x="176" y="355"/>
                      <a:pt x="177" y="354"/>
                      <a:pt x="178" y="354"/>
                    </a:cubicBezTo>
                    <a:cubicBezTo>
                      <a:pt x="178" y="354"/>
                      <a:pt x="178" y="354"/>
                      <a:pt x="178" y="354"/>
                    </a:cubicBezTo>
                    <a:cubicBezTo>
                      <a:pt x="178" y="354"/>
                      <a:pt x="178" y="354"/>
                      <a:pt x="178" y="354"/>
                    </a:cubicBezTo>
                    <a:cubicBezTo>
                      <a:pt x="178" y="353"/>
                      <a:pt x="178" y="353"/>
                      <a:pt x="179" y="353"/>
                    </a:cubicBezTo>
                    <a:cubicBezTo>
                      <a:pt x="179" y="353"/>
                      <a:pt x="179" y="353"/>
                      <a:pt x="179" y="353"/>
                    </a:cubicBezTo>
                    <a:cubicBezTo>
                      <a:pt x="179" y="353"/>
                      <a:pt x="179" y="353"/>
                      <a:pt x="180" y="353"/>
                    </a:cubicBezTo>
                    <a:cubicBezTo>
                      <a:pt x="180" y="353"/>
                      <a:pt x="180" y="353"/>
                      <a:pt x="180" y="353"/>
                    </a:cubicBezTo>
                    <a:cubicBezTo>
                      <a:pt x="179" y="352"/>
                      <a:pt x="179" y="351"/>
                      <a:pt x="178" y="351"/>
                    </a:cubicBezTo>
                    <a:cubicBezTo>
                      <a:pt x="178" y="350"/>
                      <a:pt x="178" y="350"/>
                      <a:pt x="178" y="349"/>
                    </a:cubicBezTo>
                    <a:cubicBezTo>
                      <a:pt x="178" y="348"/>
                      <a:pt x="178" y="348"/>
                      <a:pt x="178" y="347"/>
                    </a:cubicBezTo>
                    <a:cubicBezTo>
                      <a:pt x="178" y="347"/>
                      <a:pt x="179" y="347"/>
                      <a:pt x="179" y="346"/>
                    </a:cubicBezTo>
                    <a:cubicBezTo>
                      <a:pt x="180" y="346"/>
                      <a:pt x="180" y="345"/>
                      <a:pt x="180" y="345"/>
                    </a:cubicBezTo>
                    <a:cubicBezTo>
                      <a:pt x="180" y="344"/>
                      <a:pt x="180" y="343"/>
                      <a:pt x="180" y="343"/>
                    </a:cubicBezTo>
                    <a:cubicBezTo>
                      <a:pt x="181" y="342"/>
                      <a:pt x="181" y="342"/>
                      <a:pt x="182" y="341"/>
                    </a:cubicBezTo>
                    <a:cubicBezTo>
                      <a:pt x="182" y="341"/>
                      <a:pt x="182" y="340"/>
                      <a:pt x="182" y="340"/>
                    </a:cubicBezTo>
                    <a:cubicBezTo>
                      <a:pt x="182" y="340"/>
                      <a:pt x="182" y="339"/>
                      <a:pt x="182" y="339"/>
                    </a:cubicBezTo>
                    <a:cubicBezTo>
                      <a:pt x="182" y="338"/>
                      <a:pt x="182" y="338"/>
                      <a:pt x="181" y="338"/>
                    </a:cubicBezTo>
                    <a:cubicBezTo>
                      <a:pt x="180" y="338"/>
                      <a:pt x="180" y="338"/>
                      <a:pt x="180" y="337"/>
                    </a:cubicBezTo>
                    <a:cubicBezTo>
                      <a:pt x="179" y="337"/>
                      <a:pt x="179" y="337"/>
                      <a:pt x="179" y="336"/>
                    </a:cubicBezTo>
                    <a:cubicBezTo>
                      <a:pt x="178" y="336"/>
                      <a:pt x="178" y="335"/>
                      <a:pt x="178" y="334"/>
                    </a:cubicBezTo>
                    <a:cubicBezTo>
                      <a:pt x="179" y="334"/>
                      <a:pt x="179" y="333"/>
                      <a:pt x="179" y="333"/>
                    </a:cubicBezTo>
                    <a:cubicBezTo>
                      <a:pt x="180" y="333"/>
                      <a:pt x="180" y="333"/>
                      <a:pt x="181" y="332"/>
                    </a:cubicBezTo>
                    <a:cubicBezTo>
                      <a:pt x="181" y="332"/>
                      <a:pt x="181" y="332"/>
                      <a:pt x="181" y="332"/>
                    </a:cubicBezTo>
                    <a:cubicBezTo>
                      <a:pt x="181" y="331"/>
                      <a:pt x="182" y="331"/>
                      <a:pt x="181" y="330"/>
                    </a:cubicBezTo>
                    <a:cubicBezTo>
                      <a:pt x="181" y="330"/>
                      <a:pt x="181" y="330"/>
                      <a:pt x="181" y="329"/>
                    </a:cubicBezTo>
                    <a:cubicBezTo>
                      <a:pt x="181" y="329"/>
                      <a:pt x="181" y="328"/>
                      <a:pt x="182" y="327"/>
                    </a:cubicBezTo>
                    <a:cubicBezTo>
                      <a:pt x="182" y="327"/>
                      <a:pt x="183" y="327"/>
                      <a:pt x="183" y="326"/>
                    </a:cubicBezTo>
                    <a:cubicBezTo>
                      <a:pt x="183" y="326"/>
                      <a:pt x="183" y="326"/>
                      <a:pt x="183" y="326"/>
                    </a:cubicBezTo>
                    <a:cubicBezTo>
                      <a:pt x="183" y="326"/>
                      <a:pt x="183" y="326"/>
                      <a:pt x="183" y="326"/>
                    </a:cubicBezTo>
                    <a:cubicBezTo>
                      <a:pt x="183" y="326"/>
                      <a:pt x="182" y="326"/>
                      <a:pt x="182" y="326"/>
                    </a:cubicBezTo>
                    <a:cubicBezTo>
                      <a:pt x="182" y="326"/>
                      <a:pt x="182" y="326"/>
                      <a:pt x="182" y="326"/>
                    </a:cubicBezTo>
                    <a:cubicBezTo>
                      <a:pt x="182" y="326"/>
                      <a:pt x="182" y="326"/>
                      <a:pt x="182" y="326"/>
                    </a:cubicBezTo>
                    <a:cubicBezTo>
                      <a:pt x="183" y="326"/>
                      <a:pt x="183" y="326"/>
                      <a:pt x="183" y="326"/>
                    </a:cubicBezTo>
                    <a:cubicBezTo>
                      <a:pt x="183" y="326"/>
                      <a:pt x="183" y="326"/>
                      <a:pt x="183" y="326"/>
                    </a:cubicBezTo>
                    <a:cubicBezTo>
                      <a:pt x="183" y="326"/>
                      <a:pt x="183" y="326"/>
                      <a:pt x="183" y="326"/>
                    </a:cubicBezTo>
                    <a:cubicBezTo>
                      <a:pt x="183" y="326"/>
                      <a:pt x="183" y="326"/>
                      <a:pt x="183" y="326"/>
                    </a:cubicBezTo>
                    <a:cubicBezTo>
                      <a:pt x="184" y="326"/>
                      <a:pt x="184" y="326"/>
                      <a:pt x="184" y="325"/>
                    </a:cubicBezTo>
                    <a:cubicBezTo>
                      <a:pt x="184" y="325"/>
                      <a:pt x="184" y="325"/>
                      <a:pt x="184" y="324"/>
                    </a:cubicBezTo>
                    <a:cubicBezTo>
                      <a:pt x="184" y="324"/>
                      <a:pt x="183" y="324"/>
                      <a:pt x="183" y="324"/>
                    </a:cubicBezTo>
                    <a:cubicBezTo>
                      <a:pt x="183" y="324"/>
                      <a:pt x="183" y="324"/>
                      <a:pt x="183" y="324"/>
                    </a:cubicBezTo>
                    <a:cubicBezTo>
                      <a:pt x="182" y="325"/>
                      <a:pt x="181" y="324"/>
                      <a:pt x="181" y="323"/>
                    </a:cubicBezTo>
                    <a:cubicBezTo>
                      <a:pt x="181" y="323"/>
                      <a:pt x="181" y="323"/>
                      <a:pt x="181" y="322"/>
                    </a:cubicBezTo>
                    <a:cubicBezTo>
                      <a:pt x="181" y="322"/>
                      <a:pt x="181" y="322"/>
                      <a:pt x="181" y="322"/>
                    </a:cubicBezTo>
                    <a:cubicBezTo>
                      <a:pt x="180" y="321"/>
                      <a:pt x="181" y="321"/>
                      <a:pt x="181" y="321"/>
                    </a:cubicBezTo>
                    <a:cubicBezTo>
                      <a:pt x="182" y="321"/>
                      <a:pt x="182" y="321"/>
                      <a:pt x="183" y="322"/>
                    </a:cubicBezTo>
                    <a:cubicBezTo>
                      <a:pt x="183" y="322"/>
                      <a:pt x="184" y="322"/>
                      <a:pt x="185" y="322"/>
                    </a:cubicBezTo>
                    <a:cubicBezTo>
                      <a:pt x="185" y="322"/>
                      <a:pt x="186" y="321"/>
                      <a:pt x="186" y="320"/>
                    </a:cubicBezTo>
                    <a:cubicBezTo>
                      <a:pt x="186" y="320"/>
                      <a:pt x="186" y="319"/>
                      <a:pt x="186" y="319"/>
                    </a:cubicBezTo>
                    <a:cubicBezTo>
                      <a:pt x="186" y="318"/>
                      <a:pt x="186" y="318"/>
                      <a:pt x="186" y="317"/>
                    </a:cubicBezTo>
                    <a:cubicBezTo>
                      <a:pt x="186" y="317"/>
                      <a:pt x="186" y="317"/>
                      <a:pt x="186" y="317"/>
                    </a:cubicBezTo>
                    <a:cubicBezTo>
                      <a:pt x="186" y="317"/>
                      <a:pt x="186" y="317"/>
                      <a:pt x="186" y="317"/>
                    </a:cubicBezTo>
                    <a:cubicBezTo>
                      <a:pt x="186" y="316"/>
                      <a:pt x="186" y="316"/>
                      <a:pt x="186" y="316"/>
                    </a:cubicBezTo>
                    <a:cubicBezTo>
                      <a:pt x="188" y="316"/>
                      <a:pt x="190" y="316"/>
                      <a:pt x="192" y="315"/>
                    </a:cubicBezTo>
                    <a:cubicBezTo>
                      <a:pt x="192" y="315"/>
                      <a:pt x="193" y="315"/>
                      <a:pt x="193" y="315"/>
                    </a:cubicBezTo>
                    <a:cubicBezTo>
                      <a:pt x="194" y="314"/>
                      <a:pt x="195" y="314"/>
                      <a:pt x="195" y="313"/>
                    </a:cubicBezTo>
                    <a:cubicBezTo>
                      <a:pt x="195" y="313"/>
                      <a:pt x="195" y="312"/>
                      <a:pt x="196" y="311"/>
                    </a:cubicBezTo>
                    <a:cubicBezTo>
                      <a:pt x="196" y="311"/>
                      <a:pt x="196" y="311"/>
                      <a:pt x="196" y="311"/>
                    </a:cubicBezTo>
                    <a:cubicBezTo>
                      <a:pt x="196" y="310"/>
                      <a:pt x="196" y="310"/>
                      <a:pt x="195" y="309"/>
                    </a:cubicBezTo>
                    <a:cubicBezTo>
                      <a:pt x="195" y="309"/>
                      <a:pt x="195" y="309"/>
                      <a:pt x="195" y="309"/>
                    </a:cubicBezTo>
                    <a:cubicBezTo>
                      <a:pt x="194" y="309"/>
                      <a:pt x="194" y="309"/>
                      <a:pt x="194" y="308"/>
                    </a:cubicBezTo>
                    <a:cubicBezTo>
                      <a:pt x="194" y="308"/>
                      <a:pt x="194" y="308"/>
                      <a:pt x="195" y="308"/>
                    </a:cubicBezTo>
                    <a:cubicBezTo>
                      <a:pt x="195" y="307"/>
                      <a:pt x="195" y="307"/>
                      <a:pt x="194" y="306"/>
                    </a:cubicBezTo>
                    <a:cubicBezTo>
                      <a:pt x="194" y="306"/>
                      <a:pt x="193" y="306"/>
                      <a:pt x="192" y="305"/>
                    </a:cubicBezTo>
                    <a:cubicBezTo>
                      <a:pt x="192" y="305"/>
                      <a:pt x="192" y="305"/>
                      <a:pt x="192" y="305"/>
                    </a:cubicBezTo>
                    <a:cubicBezTo>
                      <a:pt x="192" y="305"/>
                      <a:pt x="192" y="305"/>
                      <a:pt x="192" y="305"/>
                    </a:cubicBezTo>
                    <a:cubicBezTo>
                      <a:pt x="192" y="305"/>
                      <a:pt x="192" y="305"/>
                      <a:pt x="192" y="305"/>
                    </a:cubicBezTo>
                    <a:cubicBezTo>
                      <a:pt x="192" y="305"/>
                      <a:pt x="192" y="305"/>
                      <a:pt x="192" y="305"/>
                    </a:cubicBezTo>
                    <a:cubicBezTo>
                      <a:pt x="192" y="305"/>
                      <a:pt x="192" y="305"/>
                      <a:pt x="192" y="305"/>
                    </a:cubicBezTo>
                    <a:cubicBezTo>
                      <a:pt x="192" y="305"/>
                      <a:pt x="192" y="305"/>
                      <a:pt x="192" y="305"/>
                    </a:cubicBezTo>
                    <a:cubicBezTo>
                      <a:pt x="192" y="305"/>
                      <a:pt x="192" y="305"/>
                      <a:pt x="192" y="305"/>
                    </a:cubicBezTo>
                    <a:cubicBezTo>
                      <a:pt x="194" y="305"/>
                      <a:pt x="195" y="305"/>
                      <a:pt x="196" y="306"/>
                    </a:cubicBezTo>
                    <a:cubicBezTo>
                      <a:pt x="196" y="306"/>
                      <a:pt x="196" y="306"/>
                      <a:pt x="197" y="306"/>
                    </a:cubicBezTo>
                    <a:cubicBezTo>
                      <a:pt x="197" y="306"/>
                      <a:pt x="198" y="306"/>
                      <a:pt x="198" y="306"/>
                    </a:cubicBezTo>
                    <a:cubicBezTo>
                      <a:pt x="199" y="306"/>
                      <a:pt x="200" y="305"/>
                      <a:pt x="201" y="304"/>
                    </a:cubicBezTo>
                    <a:cubicBezTo>
                      <a:pt x="201" y="304"/>
                      <a:pt x="201" y="303"/>
                      <a:pt x="202" y="303"/>
                    </a:cubicBezTo>
                    <a:cubicBezTo>
                      <a:pt x="203" y="302"/>
                      <a:pt x="203" y="302"/>
                      <a:pt x="203" y="301"/>
                    </a:cubicBezTo>
                    <a:cubicBezTo>
                      <a:pt x="203" y="300"/>
                      <a:pt x="204" y="299"/>
                      <a:pt x="204" y="298"/>
                    </a:cubicBezTo>
                    <a:cubicBezTo>
                      <a:pt x="204" y="298"/>
                      <a:pt x="204" y="298"/>
                      <a:pt x="204" y="298"/>
                    </a:cubicBezTo>
                    <a:cubicBezTo>
                      <a:pt x="204" y="298"/>
                      <a:pt x="204" y="298"/>
                      <a:pt x="204" y="298"/>
                    </a:cubicBezTo>
                    <a:cubicBezTo>
                      <a:pt x="204" y="298"/>
                      <a:pt x="204" y="298"/>
                      <a:pt x="204" y="298"/>
                    </a:cubicBezTo>
                    <a:cubicBezTo>
                      <a:pt x="204" y="298"/>
                      <a:pt x="204" y="297"/>
                      <a:pt x="204" y="297"/>
                    </a:cubicBezTo>
                    <a:cubicBezTo>
                      <a:pt x="204" y="297"/>
                      <a:pt x="205" y="297"/>
                      <a:pt x="205" y="297"/>
                    </a:cubicBezTo>
                    <a:cubicBezTo>
                      <a:pt x="205" y="296"/>
                      <a:pt x="205" y="296"/>
                      <a:pt x="205" y="295"/>
                    </a:cubicBezTo>
                    <a:cubicBezTo>
                      <a:pt x="206" y="295"/>
                      <a:pt x="206" y="295"/>
                      <a:pt x="206" y="295"/>
                    </a:cubicBezTo>
                    <a:cubicBezTo>
                      <a:pt x="206" y="295"/>
                      <a:pt x="206" y="295"/>
                      <a:pt x="206" y="295"/>
                    </a:cubicBezTo>
                    <a:cubicBezTo>
                      <a:pt x="206" y="295"/>
                      <a:pt x="206" y="296"/>
                      <a:pt x="206" y="296"/>
                    </a:cubicBezTo>
                    <a:cubicBezTo>
                      <a:pt x="207" y="296"/>
                      <a:pt x="207" y="295"/>
                      <a:pt x="207" y="295"/>
                    </a:cubicBezTo>
                    <a:cubicBezTo>
                      <a:pt x="208" y="293"/>
                      <a:pt x="209" y="292"/>
                      <a:pt x="210" y="290"/>
                    </a:cubicBezTo>
                    <a:cubicBezTo>
                      <a:pt x="210" y="290"/>
                      <a:pt x="211" y="288"/>
                      <a:pt x="210" y="287"/>
                    </a:cubicBezTo>
                    <a:cubicBezTo>
                      <a:pt x="210" y="287"/>
                      <a:pt x="210" y="287"/>
                      <a:pt x="210" y="287"/>
                    </a:cubicBezTo>
                    <a:cubicBezTo>
                      <a:pt x="210" y="285"/>
                      <a:pt x="210" y="284"/>
                      <a:pt x="211" y="283"/>
                    </a:cubicBezTo>
                    <a:cubicBezTo>
                      <a:pt x="212" y="282"/>
                      <a:pt x="212" y="282"/>
                      <a:pt x="213" y="282"/>
                    </a:cubicBezTo>
                    <a:cubicBezTo>
                      <a:pt x="213" y="281"/>
                      <a:pt x="214" y="280"/>
                      <a:pt x="215" y="280"/>
                    </a:cubicBezTo>
                    <a:cubicBezTo>
                      <a:pt x="216" y="280"/>
                      <a:pt x="216" y="279"/>
                      <a:pt x="217" y="279"/>
                    </a:cubicBezTo>
                    <a:cubicBezTo>
                      <a:pt x="217" y="279"/>
                      <a:pt x="218" y="278"/>
                      <a:pt x="218" y="278"/>
                    </a:cubicBezTo>
                    <a:cubicBezTo>
                      <a:pt x="218" y="278"/>
                      <a:pt x="218" y="278"/>
                      <a:pt x="218" y="278"/>
                    </a:cubicBezTo>
                    <a:cubicBezTo>
                      <a:pt x="219" y="278"/>
                      <a:pt x="219" y="278"/>
                      <a:pt x="220" y="278"/>
                    </a:cubicBezTo>
                    <a:cubicBezTo>
                      <a:pt x="220" y="278"/>
                      <a:pt x="221" y="278"/>
                      <a:pt x="221" y="278"/>
                    </a:cubicBezTo>
                    <a:cubicBezTo>
                      <a:pt x="222" y="278"/>
                      <a:pt x="223" y="277"/>
                      <a:pt x="223" y="277"/>
                    </a:cubicBezTo>
                    <a:cubicBezTo>
                      <a:pt x="224" y="276"/>
                      <a:pt x="224" y="276"/>
                      <a:pt x="225" y="276"/>
                    </a:cubicBezTo>
                    <a:cubicBezTo>
                      <a:pt x="225" y="276"/>
                      <a:pt x="225" y="275"/>
                      <a:pt x="225" y="275"/>
                    </a:cubicBezTo>
                    <a:cubicBezTo>
                      <a:pt x="225" y="275"/>
                      <a:pt x="225" y="274"/>
                      <a:pt x="225" y="274"/>
                    </a:cubicBezTo>
                    <a:cubicBezTo>
                      <a:pt x="226" y="273"/>
                      <a:pt x="226" y="272"/>
                      <a:pt x="227" y="271"/>
                    </a:cubicBezTo>
                    <a:cubicBezTo>
                      <a:pt x="227" y="270"/>
                      <a:pt x="227" y="270"/>
                      <a:pt x="227" y="269"/>
                    </a:cubicBezTo>
                    <a:cubicBezTo>
                      <a:pt x="227" y="268"/>
                      <a:pt x="227" y="268"/>
                      <a:pt x="227" y="267"/>
                    </a:cubicBezTo>
                    <a:cubicBezTo>
                      <a:pt x="228" y="266"/>
                      <a:pt x="228" y="265"/>
                      <a:pt x="228" y="264"/>
                    </a:cubicBezTo>
                    <a:cubicBezTo>
                      <a:pt x="228" y="263"/>
                      <a:pt x="228" y="262"/>
                      <a:pt x="228" y="260"/>
                    </a:cubicBezTo>
                    <a:cubicBezTo>
                      <a:pt x="228" y="259"/>
                      <a:pt x="228" y="258"/>
                      <a:pt x="228" y="258"/>
                    </a:cubicBezTo>
                    <a:cubicBezTo>
                      <a:pt x="228" y="257"/>
                      <a:pt x="228" y="257"/>
                      <a:pt x="229" y="256"/>
                    </a:cubicBezTo>
                    <a:cubicBezTo>
                      <a:pt x="230" y="256"/>
                      <a:pt x="231" y="255"/>
                      <a:pt x="231" y="254"/>
                    </a:cubicBezTo>
                    <a:cubicBezTo>
                      <a:pt x="231" y="254"/>
                      <a:pt x="231" y="253"/>
                      <a:pt x="231" y="253"/>
                    </a:cubicBezTo>
                    <a:cubicBezTo>
                      <a:pt x="232" y="253"/>
                      <a:pt x="232" y="252"/>
                      <a:pt x="233" y="251"/>
                    </a:cubicBezTo>
                    <a:cubicBezTo>
                      <a:pt x="233" y="251"/>
                      <a:pt x="234" y="250"/>
                      <a:pt x="235" y="250"/>
                    </a:cubicBezTo>
                    <a:cubicBezTo>
                      <a:pt x="235" y="249"/>
                      <a:pt x="236" y="248"/>
                      <a:pt x="236" y="247"/>
                    </a:cubicBezTo>
                    <a:cubicBezTo>
                      <a:pt x="236" y="246"/>
                      <a:pt x="237" y="244"/>
                      <a:pt x="236" y="244"/>
                    </a:cubicBezTo>
                    <a:cubicBezTo>
                      <a:pt x="236" y="243"/>
                      <a:pt x="236" y="242"/>
                      <a:pt x="235" y="240"/>
                    </a:cubicBezTo>
                    <a:close/>
                    <a:moveTo>
                      <a:pt x="197" y="102"/>
                    </a:moveTo>
                    <a:cubicBezTo>
                      <a:pt x="197" y="102"/>
                      <a:pt x="197" y="102"/>
                      <a:pt x="197" y="102"/>
                    </a:cubicBezTo>
                    <a:cubicBezTo>
                      <a:pt x="197" y="103"/>
                      <a:pt x="196" y="103"/>
                      <a:pt x="196" y="103"/>
                    </a:cubicBezTo>
                    <a:cubicBezTo>
                      <a:pt x="196" y="103"/>
                      <a:pt x="196" y="103"/>
                      <a:pt x="196" y="103"/>
                    </a:cubicBezTo>
                    <a:cubicBezTo>
                      <a:pt x="196" y="102"/>
                      <a:pt x="197" y="102"/>
                      <a:pt x="197" y="102"/>
                    </a:cubicBezTo>
                    <a:close/>
                    <a:moveTo>
                      <a:pt x="186" y="105"/>
                    </a:moveTo>
                    <a:cubicBezTo>
                      <a:pt x="187" y="105"/>
                      <a:pt x="187" y="105"/>
                      <a:pt x="187" y="105"/>
                    </a:cubicBezTo>
                    <a:cubicBezTo>
                      <a:pt x="187" y="105"/>
                      <a:pt x="187" y="105"/>
                      <a:pt x="187" y="105"/>
                    </a:cubicBezTo>
                    <a:lnTo>
                      <a:pt x="186" y="105"/>
                    </a:lnTo>
                    <a:close/>
                    <a:moveTo>
                      <a:pt x="186" y="100"/>
                    </a:moveTo>
                    <a:cubicBezTo>
                      <a:pt x="186" y="100"/>
                      <a:pt x="187" y="100"/>
                      <a:pt x="187" y="100"/>
                    </a:cubicBezTo>
                    <a:cubicBezTo>
                      <a:pt x="188" y="100"/>
                      <a:pt x="189" y="100"/>
                      <a:pt x="189" y="100"/>
                    </a:cubicBezTo>
                    <a:cubicBezTo>
                      <a:pt x="189" y="100"/>
                      <a:pt x="190" y="101"/>
                      <a:pt x="190" y="101"/>
                    </a:cubicBezTo>
                    <a:cubicBezTo>
                      <a:pt x="190" y="101"/>
                      <a:pt x="189" y="101"/>
                      <a:pt x="189" y="101"/>
                    </a:cubicBezTo>
                    <a:cubicBezTo>
                      <a:pt x="189" y="101"/>
                      <a:pt x="189" y="101"/>
                      <a:pt x="189" y="101"/>
                    </a:cubicBezTo>
                    <a:cubicBezTo>
                      <a:pt x="188" y="101"/>
                      <a:pt x="187" y="101"/>
                      <a:pt x="187" y="101"/>
                    </a:cubicBezTo>
                    <a:cubicBezTo>
                      <a:pt x="186" y="101"/>
                      <a:pt x="186" y="101"/>
                      <a:pt x="186" y="101"/>
                    </a:cubicBezTo>
                    <a:cubicBezTo>
                      <a:pt x="186" y="101"/>
                      <a:pt x="186" y="101"/>
                      <a:pt x="186" y="101"/>
                    </a:cubicBezTo>
                    <a:cubicBezTo>
                      <a:pt x="186" y="100"/>
                      <a:pt x="186" y="100"/>
                      <a:pt x="186" y="100"/>
                    </a:cubicBezTo>
                    <a:close/>
                    <a:moveTo>
                      <a:pt x="185" y="105"/>
                    </a:moveTo>
                    <a:cubicBezTo>
                      <a:pt x="185" y="105"/>
                      <a:pt x="185" y="105"/>
                      <a:pt x="185" y="105"/>
                    </a:cubicBezTo>
                    <a:cubicBezTo>
                      <a:pt x="185" y="105"/>
                      <a:pt x="185" y="105"/>
                      <a:pt x="185" y="105"/>
                    </a:cubicBezTo>
                    <a:close/>
                    <a:moveTo>
                      <a:pt x="179" y="98"/>
                    </a:moveTo>
                    <a:cubicBezTo>
                      <a:pt x="179" y="98"/>
                      <a:pt x="179" y="98"/>
                      <a:pt x="179" y="98"/>
                    </a:cubicBezTo>
                    <a:cubicBezTo>
                      <a:pt x="179" y="98"/>
                      <a:pt x="179" y="98"/>
                      <a:pt x="179" y="98"/>
                    </a:cubicBezTo>
                    <a:cubicBezTo>
                      <a:pt x="179" y="98"/>
                      <a:pt x="179" y="98"/>
                      <a:pt x="179" y="98"/>
                    </a:cubicBezTo>
                    <a:cubicBezTo>
                      <a:pt x="179" y="98"/>
                      <a:pt x="179" y="98"/>
                      <a:pt x="179" y="98"/>
                    </a:cubicBezTo>
                    <a:close/>
                    <a:moveTo>
                      <a:pt x="178" y="99"/>
                    </a:moveTo>
                    <a:cubicBezTo>
                      <a:pt x="178" y="98"/>
                      <a:pt x="178" y="98"/>
                      <a:pt x="178" y="98"/>
                    </a:cubicBezTo>
                    <a:cubicBezTo>
                      <a:pt x="178" y="98"/>
                      <a:pt x="178" y="98"/>
                      <a:pt x="178" y="99"/>
                    </a:cubicBezTo>
                    <a:cubicBezTo>
                      <a:pt x="178" y="99"/>
                      <a:pt x="178" y="99"/>
                      <a:pt x="178" y="99"/>
                    </a:cubicBezTo>
                    <a:cubicBezTo>
                      <a:pt x="178" y="99"/>
                      <a:pt x="178" y="100"/>
                      <a:pt x="178" y="100"/>
                    </a:cubicBezTo>
                    <a:cubicBezTo>
                      <a:pt x="178" y="100"/>
                      <a:pt x="178" y="100"/>
                      <a:pt x="178" y="100"/>
                    </a:cubicBezTo>
                    <a:cubicBezTo>
                      <a:pt x="177" y="100"/>
                      <a:pt x="177" y="99"/>
                      <a:pt x="178" y="99"/>
                    </a:cubicBezTo>
                    <a:close/>
                    <a:moveTo>
                      <a:pt x="173" y="96"/>
                    </a:moveTo>
                    <a:cubicBezTo>
                      <a:pt x="173" y="96"/>
                      <a:pt x="173" y="96"/>
                      <a:pt x="173" y="96"/>
                    </a:cubicBezTo>
                    <a:cubicBezTo>
                      <a:pt x="173" y="96"/>
                      <a:pt x="173" y="96"/>
                      <a:pt x="173" y="96"/>
                    </a:cubicBezTo>
                    <a:cubicBezTo>
                      <a:pt x="173" y="96"/>
                      <a:pt x="173" y="96"/>
                      <a:pt x="173" y="96"/>
                    </a:cubicBezTo>
                    <a:close/>
                    <a:moveTo>
                      <a:pt x="169" y="108"/>
                    </a:moveTo>
                    <a:cubicBezTo>
                      <a:pt x="169" y="108"/>
                      <a:pt x="169" y="108"/>
                      <a:pt x="169" y="108"/>
                    </a:cubicBezTo>
                    <a:cubicBezTo>
                      <a:pt x="169" y="108"/>
                      <a:pt x="169" y="108"/>
                      <a:pt x="169" y="108"/>
                    </a:cubicBezTo>
                    <a:cubicBezTo>
                      <a:pt x="169" y="109"/>
                      <a:pt x="169" y="109"/>
                      <a:pt x="168" y="109"/>
                    </a:cubicBezTo>
                    <a:cubicBezTo>
                      <a:pt x="168" y="109"/>
                      <a:pt x="168" y="109"/>
                      <a:pt x="168" y="109"/>
                    </a:cubicBezTo>
                    <a:cubicBezTo>
                      <a:pt x="168" y="108"/>
                      <a:pt x="169" y="108"/>
                      <a:pt x="169" y="108"/>
                    </a:cubicBezTo>
                    <a:close/>
                    <a:moveTo>
                      <a:pt x="165" y="115"/>
                    </a:moveTo>
                    <a:cubicBezTo>
                      <a:pt x="165" y="115"/>
                      <a:pt x="165" y="115"/>
                      <a:pt x="165" y="115"/>
                    </a:cubicBezTo>
                    <a:cubicBezTo>
                      <a:pt x="165" y="115"/>
                      <a:pt x="165" y="115"/>
                      <a:pt x="165" y="115"/>
                    </a:cubicBezTo>
                    <a:cubicBezTo>
                      <a:pt x="165" y="115"/>
                      <a:pt x="165" y="115"/>
                      <a:pt x="165" y="115"/>
                    </a:cubicBezTo>
                    <a:cubicBezTo>
                      <a:pt x="165" y="115"/>
                      <a:pt x="165" y="115"/>
                      <a:pt x="165" y="115"/>
                    </a:cubicBezTo>
                    <a:cubicBezTo>
                      <a:pt x="165" y="115"/>
                      <a:pt x="165" y="115"/>
                      <a:pt x="165" y="115"/>
                    </a:cubicBezTo>
                    <a:close/>
                    <a:moveTo>
                      <a:pt x="155" y="55"/>
                    </a:moveTo>
                    <a:cubicBezTo>
                      <a:pt x="155" y="55"/>
                      <a:pt x="155" y="55"/>
                      <a:pt x="155" y="55"/>
                    </a:cubicBezTo>
                    <a:cubicBezTo>
                      <a:pt x="156" y="56"/>
                      <a:pt x="156" y="56"/>
                      <a:pt x="156" y="57"/>
                    </a:cubicBezTo>
                    <a:cubicBezTo>
                      <a:pt x="156" y="57"/>
                      <a:pt x="156" y="57"/>
                      <a:pt x="156" y="57"/>
                    </a:cubicBezTo>
                    <a:cubicBezTo>
                      <a:pt x="156" y="57"/>
                      <a:pt x="156" y="57"/>
                      <a:pt x="156" y="57"/>
                    </a:cubicBezTo>
                    <a:cubicBezTo>
                      <a:pt x="156" y="57"/>
                      <a:pt x="156" y="57"/>
                      <a:pt x="155" y="57"/>
                    </a:cubicBezTo>
                    <a:cubicBezTo>
                      <a:pt x="155" y="57"/>
                      <a:pt x="155" y="56"/>
                      <a:pt x="155" y="55"/>
                    </a:cubicBezTo>
                    <a:cubicBezTo>
                      <a:pt x="154" y="55"/>
                      <a:pt x="155" y="55"/>
                      <a:pt x="155" y="55"/>
                    </a:cubicBezTo>
                    <a:close/>
                    <a:moveTo>
                      <a:pt x="142" y="59"/>
                    </a:moveTo>
                    <a:cubicBezTo>
                      <a:pt x="142" y="59"/>
                      <a:pt x="142" y="59"/>
                      <a:pt x="142" y="59"/>
                    </a:cubicBezTo>
                    <a:cubicBezTo>
                      <a:pt x="142" y="59"/>
                      <a:pt x="143" y="59"/>
                      <a:pt x="143" y="60"/>
                    </a:cubicBezTo>
                    <a:cubicBezTo>
                      <a:pt x="143" y="60"/>
                      <a:pt x="143" y="60"/>
                      <a:pt x="143" y="60"/>
                    </a:cubicBezTo>
                    <a:cubicBezTo>
                      <a:pt x="143" y="60"/>
                      <a:pt x="143" y="60"/>
                      <a:pt x="143" y="60"/>
                    </a:cubicBezTo>
                    <a:cubicBezTo>
                      <a:pt x="143" y="60"/>
                      <a:pt x="143" y="60"/>
                      <a:pt x="144" y="60"/>
                    </a:cubicBezTo>
                    <a:cubicBezTo>
                      <a:pt x="144" y="60"/>
                      <a:pt x="144" y="60"/>
                      <a:pt x="144" y="60"/>
                    </a:cubicBezTo>
                    <a:cubicBezTo>
                      <a:pt x="144" y="60"/>
                      <a:pt x="144" y="60"/>
                      <a:pt x="144" y="60"/>
                    </a:cubicBezTo>
                    <a:cubicBezTo>
                      <a:pt x="144" y="60"/>
                      <a:pt x="144" y="60"/>
                      <a:pt x="144" y="60"/>
                    </a:cubicBezTo>
                    <a:cubicBezTo>
                      <a:pt x="144" y="60"/>
                      <a:pt x="144" y="60"/>
                      <a:pt x="144" y="60"/>
                    </a:cubicBezTo>
                    <a:cubicBezTo>
                      <a:pt x="143" y="60"/>
                      <a:pt x="143" y="60"/>
                      <a:pt x="143" y="60"/>
                    </a:cubicBezTo>
                    <a:cubicBezTo>
                      <a:pt x="143" y="60"/>
                      <a:pt x="143" y="60"/>
                      <a:pt x="143" y="60"/>
                    </a:cubicBezTo>
                    <a:cubicBezTo>
                      <a:pt x="143" y="60"/>
                      <a:pt x="143" y="60"/>
                      <a:pt x="143" y="60"/>
                    </a:cubicBezTo>
                    <a:cubicBezTo>
                      <a:pt x="142" y="60"/>
                      <a:pt x="142" y="60"/>
                      <a:pt x="142" y="59"/>
                    </a:cubicBezTo>
                    <a:cubicBezTo>
                      <a:pt x="142" y="59"/>
                      <a:pt x="142" y="59"/>
                      <a:pt x="142" y="59"/>
                    </a:cubicBezTo>
                    <a:close/>
                    <a:moveTo>
                      <a:pt x="137" y="57"/>
                    </a:moveTo>
                    <a:cubicBezTo>
                      <a:pt x="137" y="57"/>
                      <a:pt x="137" y="57"/>
                      <a:pt x="137" y="57"/>
                    </a:cubicBezTo>
                    <a:cubicBezTo>
                      <a:pt x="137" y="57"/>
                      <a:pt x="137" y="57"/>
                      <a:pt x="137" y="57"/>
                    </a:cubicBezTo>
                    <a:cubicBezTo>
                      <a:pt x="137" y="57"/>
                      <a:pt x="137" y="57"/>
                      <a:pt x="137" y="57"/>
                    </a:cubicBezTo>
                    <a:close/>
                    <a:moveTo>
                      <a:pt x="155" y="114"/>
                    </a:moveTo>
                    <a:cubicBezTo>
                      <a:pt x="155" y="114"/>
                      <a:pt x="155" y="114"/>
                      <a:pt x="155" y="114"/>
                    </a:cubicBezTo>
                    <a:cubicBezTo>
                      <a:pt x="155" y="114"/>
                      <a:pt x="155" y="114"/>
                      <a:pt x="155" y="114"/>
                    </a:cubicBezTo>
                    <a:cubicBezTo>
                      <a:pt x="155" y="114"/>
                      <a:pt x="155" y="114"/>
                      <a:pt x="155" y="114"/>
                    </a:cubicBezTo>
                    <a:cubicBezTo>
                      <a:pt x="155" y="114"/>
                      <a:pt x="155" y="114"/>
                      <a:pt x="155" y="114"/>
                    </a:cubicBezTo>
                    <a:cubicBezTo>
                      <a:pt x="155" y="114"/>
                      <a:pt x="155" y="114"/>
                      <a:pt x="155" y="114"/>
                    </a:cubicBezTo>
                    <a:close/>
                    <a:moveTo>
                      <a:pt x="153" y="129"/>
                    </a:moveTo>
                    <a:cubicBezTo>
                      <a:pt x="153" y="129"/>
                      <a:pt x="153" y="129"/>
                      <a:pt x="154" y="129"/>
                    </a:cubicBezTo>
                    <a:cubicBezTo>
                      <a:pt x="154" y="128"/>
                      <a:pt x="154" y="128"/>
                      <a:pt x="155" y="128"/>
                    </a:cubicBezTo>
                    <a:cubicBezTo>
                      <a:pt x="155" y="128"/>
                      <a:pt x="156" y="128"/>
                      <a:pt x="157" y="128"/>
                    </a:cubicBezTo>
                    <a:cubicBezTo>
                      <a:pt x="158" y="128"/>
                      <a:pt x="158" y="128"/>
                      <a:pt x="158" y="128"/>
                    </a:cubicBezTo>
                    <a:cubicBezTo>
                      <a:pt x="159" y="127"/>
                      <a:pt x="159" y="127"/>
                      <a:pt x="159" y="127"/>
                    </a:cubicBezTo>
                    <a:cubicBezTo>
                      <a:pt x="159" y="127"/>
                      <a:pt x="159" y="127"/>
                      <a:pt x="159" y="128"/>
                    </a:cubicBezTo>
                    <a:cubicBezTo>
                      <a:pt x="159" y="128"/>
                      <a:pt x="159" y="128"/>
                      <a:pt x="159" y="129"/>
                    </a:cubicBezTo>
                    <a:cubicBezTo>
                      <a:pt x="158" y="130"/>
                      <a:pt x="158" y="130"/>
                      <a:pt x="157" y="130"/>
                    </a:cubicBezTo>
                    <a:cubicBezTo>
                      <a:pt x="156" y="129"/>
                      <a:pt x="155" y="130"/>
                      <a:pt x="153" y="129"/>
                    </a:cubicBezTo>
                    <a:cubicBezTo>
                      <a:pt x="153" y="129"/>
                      <a:pt x="153" y="129"/>
                      <a:pt x="153" y="129"/>
                    </a:cubicBezTo>
                    <a:cubicBezTo>
                      <a:pt x="153" y="129"/>
                      <a:pt x="153" y="129"/>
                      <a:pt x="153" y="129"/>
                    </a:cubicBezTo>
                    <a:close/>
                    <a:moveTo>
                      <a:pt x="153" y="131"/>
                    </a:moveTo>
                    <a:cubicBezTo>
                      <a:pt x="153" y="131"/>
                      <a:pt x="153" y="131"/>
                      <a:pt x="153" y="131"/>
                    </a:cubicBezTo>
                    <a:cubicBezTo>
                      <a:pt x="152" y="132"/>
                      <a:pt x="151" y="132"/>
                      <a:pt x="150" y="133"/>
                    </a:cubicBezTo>
                    <a:cubicBezTo>
                      <a:pt x="149" y="133"/>
                      <a:pt x="149" y="133"/>
                      <a:pt x="148" y="134"/>
                    </a:cubicBezTo>
                    <a:cubicBezTo>
                      <a:pt x="147" y="134"/>
                      <a:pt x="147" y="134"/>
                      <a:pt x="146" y="134"/>
                    </a:cubicBezTo>
                    <a:cubicBezTo>
                      <a:pt x="146" y="134"/>
                      <a:pt x="145" y="134"/>
                      <a:pt x="145" y="134"/>
                    </a:cubicBezTo>
                    <a:cubicBezTo>
                      <a:pt x="145" y="134"/>
                      <a:pt x="145" y="133"/>
                      <a:pt x="145" y="133"/>
                    </a:cubicBezTo>
                    <a:cubicBezTo>
                      <a:pt x="145" y="133"/>
                      <a:pt x="145" y="133"/>
                      <a:pt x="145" y="133"/>
                    </a:cubicBezTo>
                    <a:cubicBezTo>
                      <a:pt x="147" y="133"/>
                      <a:pt x="148" y="132"/>
                      <a:pt x="149" y="131"/>
                    </a:cubicBezTo>
                    <a:cubicBezTo>
                      <a:pt x="149" y="131"/>
                      <a:pt x="149" y="131"/>
                      <a:pt x="150" y="131"/>
                    </a:cubicBezTo>
                    <a:cubicBezTo>
                      <a:pt x="150" y="132"/>
                      <a:pt x="151" y="131"/>
                      <a:pt x="151" y="131"/>
                    </a:cubicBezTo>
                    <a:cubicBezTo>
                      <a:pt x="152" y="131"/>
                      <a:pt x="152" y="131"/>
                      <a:pt x="152" y="131"/>
                    </a:cubicBezTo>
                    <a:cubicBezTo>
                      <a:pt x="153" y="131"/>
                      <a:pt x="153" y="131"/>
                      <a:pt x="153" y="131"/>
                    </a:cubicBezTo>
                    <a:close/>
                    <a:moveTo>
                      <a:pt x="146" y="121"/>
                    </a:moveTo>
                    <a:cubicBezTo>
                      <a:pt x="148" y="121"/>
                      <a:pt x="149" y="121"/>
                      <a:pt x="151" y="122"/>
                    </a:cubicBezTo>
                    <a:cubicBezTo>
                      <a:pt x="151" y="122"/>
                      <a:pt x="151" y="122"/>
                      <a:pt x="151" y="123"/>
                    </a:cubicBezTo>
                    <a:cubicBezTo>
                      <a:pt x="152" y="123"/>
                      <a:pt x="152" y="124"/>
                      <a:pt x="152" y="125"/>
                    </a:cubicBezTo>
                    <a:cubicBezTo>
                      <a:pt x="153" y="125"/>
                      <a:pt x="152" y="125"/>
                      <a:pt x="152" y="125"/>
                    </a:cubicBezTo>
                    <a:cubicBezTo>
                      <a:pt x="152" y="126"/>
                      <a:pt x="152" y="126"/>
                      <a:pt x="152" y="126"/>
                    </a:cubicBezTo>
                    <a:cubicBezTo>
                      <a:pt x="151" y="125"/>
                      <a:pt x="151" y="125"/>
                      <a:pt x="150" y="124"/>
                    </a:cubicBezTo>
                    <a:cubicBezTo>
                      <a:pt x="150" y="124"/>
                      <a:pt x="150" y="124"/>
                      <a:pt x="150" y="124"/>
                    </a:cubicBezTo>
                    <a:cubicBezTo>
                      <a:pt x="150" y="124"/>
                      <a:pt x="150" y="125"/>
                      <a:pt x="150" y="125"/>
                    </a:cubicBezTo>
                    <a:cubicBezTo>
                      <a:pt x="150" y="125"/>
                      <a:pt x="150" y="125"/>
                      <a:pt x="150" y="125"/>
                    </a:cubicBezTo>
                    <a:cubicBezTo>
                      <a:pt x="149" y="126"/>
                      <a:pt x="149" y="128"/>
                      <a:pt x="148" y="129"/>
                    </a:cubicBezTo>
                    <a:cubicBezTo>
                      <a:pt x="148" y="129"/>
                      <a:pt x="148" y="129"/>
                      <a:pt x="148" y="129"/>
                    </a:cubicBezTo>
                    <a:cubicBezTo>
                      <a:pt x="148" y="129"/>
                      <a:pt x="147" y="129"/>
                      <a:pt x="147" y="129"/>
                    </a:cubicBezTo>
                    <a:cubicBezTo>
                      <a:pt x="147" y="129"/>
                      <a:pt x="147" y="128"/>
                      <a:pt x="147" y="128"/>
                    </a:cubicBezTo>
                    <a:cubicBezTo>
                      <a:pt x="147" y="127"/>
                      <a:pt x="147" y="127"/>
                      <a:pt x="146" y="127"/>
                    </a:cubicBezTo>
                    <a:cubicBezTo>
                      <a:pt x="146" y="127"/>
                      <a:pt x="146" y="127"/>
                      <a:pt x="145" y="127"/>
                    </a:cubicBezTo>
                    <a:cubicBezTo>
                      <a:pt x="145" y="128"/>
                      <a:pt x="145" y="128"/>
                      <a:pt x="145" y="127"/>
                    </a:cubicBezTo>
                    <a:cubicBezTo>
                      <a:pt x="145" y="127"/>
                      <a:pt x="145" y="127"/>
                      <a:pt x="145" y="127"/>
                    </a:cubicBezTo>
                    <a:cubicBezTo>
                      <a:pt x="145" y="127"/>
                      <a:pt x="146" y="127"/>
                      <a:pt x="146" y="126"/>
                    </a:cubicBezTo>
                    <a:cubicBezTo>
                      <a:pt x="146" y="126"/>
                      <a:pt x="146" y="125"/>
                      <a:pt x="146" y="124"/>
                    </a:cubicBezTo>
                    <a:cubicBezTo>
                      <a:pt x="146" y="124"/>
                      <a:pt x="146" y="124"/>
                      <a:pt x="146" y="123"/>
                    </a:cubicBezTo>
                    <a:cubicBezTo>
                      <a:pt x="145" y="123"/>
                      <a:pt x="145" y="123"/>
                      <a:pt x="144" y="122"/>
                    </a:cubicBezTo>
                    <a:cubicBezTo>
                      <a:pt x="144" y="122"/>
                      <a:pt x="144" y="122"/>
                      <a:pt x="144" y="122"/>
                    </a:cubicBezTo>
                    <a:cubicBezTo>
                      <a:pt x="144" y="122"/>
                      <a:pt x="144" y="122"/>
                      <a:pt x="144" y="122"/>
                    </a:cubicBezTo>
                    <a:cubicBezTo>
                      <a:pt x="144" y="122"/>
                      <a:pt x="144" y="122"/>
                      <a:pt x="144" y="122"/>
                    </a:cubicBezTo>
                    <a:cubicBezTo>
                      <a:pt x="143" y="122"/>
                      <a:pt x="143" y="123"/>
                      <a:pt x="143" y="123"/>
                    </a:cubicBezTo>
                    <a:cubicBezTo>
                      <a:pt x="142" y="123"/>
                      <a:pt x="142" y="124"/>
                      <a:pt x="142" y="124"/>
                    </a:cubicBezTo>
                    <a:cubicBezTo>
                      <a:pt x="141" y="124"/>
                      <a:pt x="141" y="124"/>
                      <a:pt x="141" y="125"/>
                    </a:cubicBezTo>
                    <a:cubicBezTo>
                      <a:pt x="140" y="126"/>
                      <a:pt x="139" y="128"/>
                      <a:pt x="139" y="129"/>
                    </a:cubicBezTo>
                    <a:cubicBezTo>
                      <a:pt x="139" y="131"/>
                      <a:pt x="139" y="132"/>
                      <a:pt x="137" y="133"/>
                    </a:cubicBezTo>
                    <a:cubicBezTo>
                      <a:pt x="137" y="133"/>
                      <a:pt x="136" y="133"/>
                      <a:pt x="136" y="132"/>
                    </a:cubicBezTo>
                    <a:cubicBezTo>
                      <a:pt x="136" y="131"/>
                      <a:pt x="136" y="129"/>
                      <a:pt x="137" y="128"/>
                    </a:cubicBezTo>
                    <a:cubicBezTo>
                      <a:pt x="137" y="127"/>
                      <a:pt x="137" y="126"/>
                      <a:pt x="138" y="126"/>
                    </a:cubicBezTo>
                    <a:cubicBezTo>
                      <a:pt x="138" y="125"/>
                      <a:pt x="138" y="125"/>
                      <a:pt x="138" y="124"/>
                    </a:cubicBezTo>
                    <a:cubicBezTo>
                      <a:pt x="138" y="124"/>
                      <a:pt x="138" y="124"/>
                      <a:pt x="138" y="124"/>
                    </a:cubicBezTo>
                    <a:cubicBezTo>
                      <a:pt x="138" y="124"/>
                      <a:pt x="138" y="124"/>
                      <a:pt x="138" y="124"/>
                    </a:cubicBezTo>
                    <a:cubicBezTo>
                      <a:pt x="140" y="121"/>
                      <a:pt x="139" y="122"/>
                      <a:pt x="142" y="121"/>
                    </a:cubicBezTo>
                    <a:cubicBezTo>
                      <a:pt x="143" y="121"/>
                      <a:pt x="143" y="122"/>
                      <a:pt x="144" y="122"/>
                    </a:cubicBezTo>
                    <a:cubicBezTo>
                      <a:pt x="144" y="122"/>
                      <a:pt x="144" y="122"/>
                      <a:pt x="144" y="122"/>
                    </a:cubicBezTo>
                    <a:cubicBezTo>
                      <a:pt x="144" y="122"/>
                      <a:pt x="144" y="122"/>
                      <a:pt x="144" y="122"/>
                    </a:cubicBezTo>
                    <a:cubicBezTo>
                      <a:pt x="144" y="122"/>
                      <a:pt x="145" y="122"/>
                      <a:pt x="145" y="122"/>
                    </a:cubicBezTo>
                    <a:cubicBezTo>
                      <a:pt x="145" y="121"/>
                      <a:pt x="145" y="121"/>
                      <a:pt x="146" y="121"/>
                    </a:cubicBezTo>
                    <a:cubicBezTo>
                      <a:pt x="146" y="121"/>
                      <a:pt x="146" y="121"/>
                      <a:pt x="146" y="121"/>
                    </a:cubicBezTo>
                    <a:close/>
                    <a:moveTo>
                      <a:pt x="145" y="99"/>
                    </a:moveTo>
                    <a:cubicBezTo>
                      <a:pt x="145" y="99"/>
                      <a:pt x="145" y="99"/>
                      <a:pt x="145" y="99"/>
                    </a:cubicBezTo>
                    <a:cubicBezTo>
                      <a:pt x="145" y="99"/>
                      <a:pt x="145" y="99"/>
                      <a:pt x="145" y="98"/>
                    </a:cubicBezTo>
                    <a:cubicBezTo>
                      <a:pt x="145" y="98"/>
                      <a:pt x="145" y="98"/>
                      <a:pt x="146" y="98"/>
                    </a:cubicBezTo>
                    <a:cubicBezTo>
                      <a:pt x="146" y="98"/>
                      <a:pt x="146" y="98"/>
                      <a:pt x="146" y="98"/>
                    </a:cubicBezTo>
                    <a:cubicBezTo>
                      <a:pt x="146" y="99"/>
                      <a:pt x="145" y="99"/>
                      <a:pt x="145" y="99"/>
                    </a:cubicBezTo>
                    <a:cubicBezTo>
                      <a:pt x="145" y="99"/>
                      <a:pt x="145" y="99"/>
                      <a:pt x="145" y="99"/>
                    </a:cubicBezTo>
                    <a:cubicBezTo>
                      <a:pt x="145" y="99"/>
                      <a:pt x="145" y="99"/>
                      <a:pt x="145" y="99"/>
                    </a:cubicBezTo>
                    <a:close/>
                    <a:moveTo>
                      <a:pt x="139" y="109"/>
                    </a:moveTo>
                    <a:cubicBezTo>
                      <a:pt x="139" y="109"/>
                      <a:pt x="139" y="109"/>
                      <a:pt x="139" y="109"/>
                    </a:cubicBezTo>
                    <a:cubicBezTo>
                      <a:pt x="139" y="109"/>
                      <a:pt x="140" y="109"/>
                      <a:pt x="140" y="110"/>
                    </a:cubicBezTo>
                    <a:cubicBezTo>
                      <a:pt x="140" y="110"/>
                      <a:pt x="140" y="110"/>
                      <a:pt x="140" y="111"/>
                    </a:cubicBezTo>
                    <a:cubicBezTo>
                      <a:pt x="139" y="111"/>
                      <a:pt x="139" y="111"/>
                      <a:pt x="139" y="111"/>
                    </a:cubicBezTo>
                    <a:cubicBezTo>
                      <a:pt x="139" y="111"/>
                      <a:pt x="139" y="111"/>
                      <a:pt x="139" y="111"/>
                    </a:cubicBezTo>
                    <a:cubicBezTo>
                      <a:pt x="139" y="110"/>
                      <a:pt x="139" y="110"/>
                      <a:pt x="139" y="109"/>
                    </a:cubicBezTo>
                    <a:close/>
                    <a:moveTo>
                      <a:pt x="137" y="106"/>
                    </a:moveTo>
                    <a:cubicBezTo>
                      <a:pt x="137" y="106"/>
                      <a:pt x="137" y="106"/>
                      <a:pt x="137" y="106"/>
                    </a:cubicBezTo>
                    <a:cubicBezTo>
                      <a:pt x="137" y="106"/>
                      <a:pt x="137" y="106"/>
                      <a:pt x="137" y="106"/>
                    </a:cubicBezTo>
                    <a:close/>
                    <a:moveTo>
                      <a:pt x="135" y="65"/>
                    </a:moveTo>
                    <a:cubicBezTo>
                      <a:pt x="135" y="64"/>
                      <a:pt x="136" y="64"/>
                      <a:pt x="136" y="64"/>
                    </a:cubicBezTo>
                    <a:cubicBezTo>
                      <a:pt x="136" y="64"/>
                      <a:pt x="136" y="65"/>
                      <a:pt x="136" y="65"/>
                    </a:cubicBezTo>
                    <a:cubicBezTo>
                      <a:pt x="136" y="65"/>
                      <a:pt x="136" y="65"/>
                      <a:pt x="136" y="65"/>
                    </a:cubicBezTo>
                    <a:cubicBezTo>
                      <a:pt x="136" y="66"/>
                      <a:pt x="136" y="66"/>
                      <a:pt x="136" y="66"/>
                    </a:cubicBezTo>
                    <a:cubicBezTo>
                      <a:pt x="136" y="65"/>
                      <a:pt x="135" y="65"/>
                      <a:pt x="135" y="65"/>
                    </a:cubicBezTo>
                    <a:cubicBezTo>
                      <a:pt x="135" y="65"/>
                      <a:pt x="135" y="65"/>
                      <a:pt x="135" y="65"/>
                    </a:cubicBezTo>
                    <a:close/>
                    <a:moveTo>
                      <a:pt x="134" y="63"/>
                    </a:moveTo>
                    <a:cubicBezTo>
                      <a:pt x="134" y="63"/>
                      <a:pt x="134" y="63"/>
                      <a:pt x="134" y="63"/>
                    </a:cubicBezTo>
                    <a:cubicBezTo>
                      <a:pt x="134" y="63"/>
                      <a:pt x="134" y="63"/>
                      <a:pt x="134" y="63"/>
                    </a:cubicBezTo>
                    <a:cubicBezTo>
                      <a:pt x="133" y="63"/>
                      <a:pt x="133" y="63"/>
                      <a:pt x="133" y="63"/>
                    </a:cubicBezTo>
                    <a:cubicBezTo>
                      <a:pt x="133" y="63"/>
                      <a:pt x="134" y="63"/>
                      <a:pt x="134" y="63"/>
                    </a:cubicBezTo>
                    <a:close/>
                    <a:moveTo>
                      <a:pt x="133" y="94"/>
                    </a:moveTo>
                    <a:cubicBezTo>
                      <a:pt x="133" y="94"/>
                      <a:pt x="133" y="94"/>
                      <a:pt x="133" y="94"/>
                    </a:cubicBezTo>
                    <a:cubicBezTo>
                      <a:pt x="133" y="94"/>
                      <a:pt x="133" y="94"/>
                      <a:pt x="133" y="94"/>
                    </a:cubicBezTo>
                    <a:cubicBezTo>
                      <a:pt x="133" y="94"/>
                      <a:pt x="133" y="94"/>
                      <a:pt x="133" y="94"/>
                    </a:cubicBezTo>
                    <a:cubicBezTo>
                      <a:pt x="133" y="94"/>
                      <a:pt x="133" y="94"/>
                      <a:pt x="133" y="94"/>
                    </a:cubicBezTo>
                    <a:close/>
                    <a:moveTo>
                      <a:pt x="132" y="107"/>
                    </a:moveTo>
                    <a:cubicBezTo>
                      <a:pt x="132" y="107"/>
                      <a:pt x="132" y="108"/>
                      <a:pt x="132" y="108"/>
                    </a:cubicBezTo>
                    <a:cubicBezTo>
                      <a:pt x="132" y="108"/>
                      <a:pt x="132" y="108"/>
                      <a:pt x="132" y="108"/>
                    </a:cubicBezTo>
                    <a:cubicBezTo>
                      <a:pt x="132" y="108"/>
                      <a:pt x="133" y="108"/>
                      <a:pt x="133" y="108"/>
                    </a:cubicBezTo>
                    <a:cubicBezTo>
                      <a:pt x="133" y="108"/>
                      <a:pt x="133" y="108"/>
                      <a:pt x="133" y="108"/>
                    </a:cubicBezTo>
                    <a:cubicBezTo>
                      <a:pt x="133" y="108"/>
                      <a:pt x="133" y="108"/>
                      <a:pt x="133" y="108"/>
                    </a:cubicBezTo>
                    <a:cubicBezTo>
                      <a:pt x="133" y="108"/>
                      <a:pt x="132" y="108"/>
                      <a:pt x="132" y="108"/>
                    </a:cubicBezTo>
                    <a:cubicBezTo>
                      <a:pt x="132" y="108"/>
                      <a:pt x="132" y="108"/>
                      <a:pt x="132" y="108"/>
                    </a:cubicBezTo>
                    <a:cubicBezTo>
                      <a:pt x="132" y="108"/>
                      <a:pt x="132" y="108"/>
                      <a:pt x="132" y="107"/>
                    </a:cubicBezTo>
                    <a:close/>
                    <a:moveTo>
                      <a:pt x="134" y="116"/>
                    </a:moveTo>
                    <a:cubicBezTo>
                      <a:pt x="135" y="116"/>
                      <a:pt x="136" y="115"/>
                      <a:pt x="137" y="115"/>
                    </a:cubicBezTo>
                    <a:cubicBezTo>
                      <a:pt x="138" y="114"/>
                      <a:pt x="139" y="114"/>
                      <a:pt x="139" y="113"/>
                    </a:cubicBezTo>
                    <a:cubicBezTo>
                      <a:pt x="140" y="113"/>
                      <a:pt x="140" y="113"/>
                      <a:pt x="140" y="113"/>
                    </a:cubicBezTo>
                    <a:cubicBezTo>
                      <a:pt x="141" y="113"/>
                      <a:pt x="141" y="113"/>
                      <a:pt x="141" y="113"/>
                    </a:cubicBezTo>
                    <a:cubicBezTo>
                      <a:pt x="142" y="114"/>
                      <a:pt x="143" y="114"/>
                      <a:pt x="143" y="115"/>
                    </a:cubicBezTo>
                    <a:cubicBezTo>
                      <a:pt x="143" y="116"/>
                      <a:pt x="143" y="116"/>
                      <a:pt x="144" y="116"/>
                    </a:cubicBezTo>
                    <a:cubicBezTo>
                      <a:pt x="144" y="116"/>
                      <a:pt x="144" y="116"/>
                      <a:pt x="144" y="117"/>
                    </a:cubicBezTo>
                    <a:cubicBezTo>
                      <a:pt x="144" y="118"/>
                      <a:pt x="145" y="119"/>
                      <a:pt x="145" y="119"/>
                    </a:cubicBezTo>
                    <a:cubicBezTo>
                      <a:pt x="145" y="120"/>
                      <a:pt x="144" y="120"/>
                      <a:pt x="144" y="120"/>
                    </a:cubicBezTo>
                    <a:cubicBezTo>
                      <a:pt x="144" y="119"/>
                      <a:pt x="143" y="119"/>
                      <a:pt x="143" y="119"/>
                    </a:cubicBezTo>
                    <a:cubicBezTo>
                      <a:pt x="142" y="119"/>
                      <a:pt x="142" y="119"/>
                      <a:pt x="141" y="120"/>
                    </a:cubicBezTo>
                    <a:cubicBezTo>
                      <a:pt x="140" y="120"/>
                      <a:pt x="140" y="120"/>
                      <a:pt x="139" y="119"/>
                    </a:cubicBezTo>
                    <a:cubicBezTo>
                      <a:pt x="139" y="119"/>
                      <a:pt x="139" y="119"/>
                      <a:pt x="139" y="119"/>
                    </a:cubicBezTo>
                    <a:cubicBezTo>
                      <a:pt x="139" y="118"/>
                      <a:pt x="138" y="118"/>
                      <a:pt x="138" y="118"/>
                    </a:cubicBezTo>
                    <a:cubicBezTo>
                      <a:pt x="138" y="118"/>
                      <a:pt x="139" y="118"/>
                      <a:pt x="139" y="118"/>
                    </a:cubicBezTo>
                    <a:cubicBezTo>
                      <a:pt x="139" y="117"/>
                      <a:pt x="139" y="117"/>
                      <a:pt x="139" y="117"/>
                    </a:cubicBezTo>
                    <a:cubicBezTo>
                      <a:pt x="139" y="117"/>
                      <a:pt x="139" y="117"/>
                      <a:pt x="138" y="117"/>
                    </a:cubicBezTo>
                    <a:cubicBezTo>
                      <a:pt x="138" y="117"/>
                      <a:pt x="138" y="117"/>
                      <a:pt x="138" y="117"/>
                    </a:cubicBezTo>
                    <a:cubicBezTo>
                      <a:pt x="138" y="117"/>
                      <a:pt x="138" y="117"/>
                      <a:pt x="138" y="117"/>
                    </a:cubicBezTo>
                    <a:cubicBezTo>
                      <a:pt x="137" y="118"/>
                      <a:pt x="136" y="118"/>
                      <a:pt x="134" y="119"/>
                    </a:cubicBezTo>
                    <a:cubicBezTo>
                      <a:pt x="134" y="119"/>
                      <a:pt x="133" y="119"/>
                      <a:pt x="133" y="118"/>
                    </a:cubicBezTo>
                    <a:cubicBezTo>
                      <a:pt x="132" y="118"/>
                      <a:pt x="132" y="118"/>
                      <a:pt x="131" y="118"/>
                    </a:cubicBezTo>
                    <a:cubicBezTo>
                      <a:pt x="131" y="118"/>
                      <a:pt x="131" y="118"/>
                      <a:pt x="131" y="118"/>
                    </a:cubicBezTo>
                    <a:cubicBezTo>
                      <a:pt x="131" y="118"/>
                      <a:pt x="131" y="118"/>
                      <a:pt x="131" y="118"/>
                    </a:cubicBezTo>
                    <a:cubicBezTo>
                      <a:pt x="131" y="118"/>
                      <a:pt x="131" y="118"/>
                      <a:pt x="131" y="118"/>
                    </a:cubicBezTo>
                    <a:cubicBezTo>
                      <a:pt x="131" y="118"/>
                      <a:pt x="131" y="118"/>
                      <a:pt x="131" y="118"/>
                    </a:cubicBezTo>
                    <a:cubicBezTo>
                      <a:pt x="131" y="118"/>
                      <a:pt x="131" y="118"/>
                      <a:pt x="131" y="118"/>
                    </a:cubicBezTo>
                    <a:cubicBezTo>
                      <a:pt x="131" y="118"/>
                      <a:pt x="131" y="118"/>
                      <a:pt x="131" y="118"/>
                    </a:cubicBezTo>
                    <a:cubicBezTo>
                      <a:pt x="131" y="118"/>
                      <a:pt x="131" y="118"/>
                      <a:pt x="131" y="118"/>
                    </a:cubicBezTo>
                    <a:cubicBezTo>
                      <a:pt x="132" y="117"/>
                      <a:pt x="133" y="117"/>
                      <a:pt x="134" y="116"/>
                    </a:cubicBezTo>
                    <a:close/>
                    <a:moveTo>
                      <a:pt x="131" y="97"/>
                    </a:moveTo>
                    <a:cubicBezTo>
                      <a:pt x="131" y="97"/>
                      <a:pt x="131" y="97"/>
                      <a:pt x="131" y="97"/>
                    </a:cubicBezTo>
                    <a:cubicBezTo>
                      <a:pt x="131" y="96"/>
                      <a:pt x="131" y="96"/>
                      <a:pt x="131" y="96"/>
                    </a:cubicBezTo>
                    <a:cubicBezTo>
                      <a:pt x="131" y="97"/>
                      <a:pt x="131" y="97"/>
                      <a:pt x="131" y="97"/>
                    </a:cubicBezTo>
                    <a:cubicBezTo>
                      <a:pt x="131" y="97"/>
                      <a:pt x="131" y="97"/>
                      <a:pt x="131" y="97"/>
                    </a:cubicBezTo>
                    <a:close/>
                    <a:moveTo>
                      <a:pt x="130" y="61"/>
                    </a:moveTo>
                    <a:cubicBezTo>
                      <a:pt x="130" y="61"/>
                      <a:pt x="131" y="61"/>
                      <a:pt x="131" y="61"/>
                    </a:cubicBezTo>
                    <a:cubicBezTo>
                      <a:pt x="131" y="61"/>
                      <a:pt x="131" y="61"/>
                      <a:pt x="131" y="61"/>
                    </a:cubicBezTo>
                    <a:cubicBezTo>
                      <a:pt x="131" y="62"/>
                      <a:pt x="131" y="63"/>
                      <a:pt x="131" y="63"/>
                    </a:cubicBezTo>
                    <a:cubicBezTo>
                      <a:pt x="130" y="64"/>
                      <a:pt x="130" y="64"/>
                      <a:pt x="130" y="63"/>
                    </a:cubicBezTo>
                    <a:cubicBezTo>
                      <a:pt x="129" y="63"/>
                      <a:pt x="129" y="62"/>
                      <a:pt x="130" y="61"/>
                    </a:cubicBezTo>
                    <a:close/>
                    <a:moveTo>
                      <a:pt x="129" y="73"/>
                    </a:moveTo>
                    <a:cubicBezTo>
                      <a:pt x="129" y="73"/>
                      <a:pt x="129" y="73"/>
                      <a:pt x="129" y="73"/>
                    </a:cubicBezTo>
                    <a:cubicBezTo>
                      <a:pt x="129" y="73"/>
                      <a:pt x="129" y="73"/>
                      <a:pt x="129" y="73"/>
                    </a:cubicBezTo>
                    <a:cubicBezTo>
                      <a:pt x="130" y="73"/>
                      <a:pt x="130" y="73"/>
                      <a:pt x="130" y="73"/>
                    </a:cubicBezTo>
                    <a:cubicBezTo>
                      <a:pt x="130" y="73"/>
                      <a:pt x="129" y="73"/>
                      <a:pt x="129" y="73"/>
                    </a:cubicBezTo>
                    <a:cubicBezTo>
                      <a:pt x="129" y="73"/>
                      <a:pt x="129" y="73"/>
                      <a:pt x="129" y="74"/>
                    </a:cubicBezTo>
                    <a:cubicBezTo>
                      <a:pt x="129" y="74"/>
                      <a:pt x="129" y="74"/>
                      <a:pt x="129" y="74"/>
                    </a:cubicBezTo>
                    <a:cubicBezTo>
                      <a:pt x="129" y="74"/>
                      <a:pt x="129" y="74"/>
                      <a:pt x="129" y="74"/>
                    </a:cubicBezTo>
                    <a:cubicBezTo>
                      <a:pt x="129" y="74"/>
                      <a:pt x="129" y="74"/>
                      <a:pt x="129" y="74"/>
                    </a:cubicBezTo>
                    <a:cubicBezTo>
                      <a:pt x="129" y="74"/>
                      <a:pt x="129" y="74"/>
                      <a:pt x="129" y="73"/>
                    </a:cubicBezTo>
                    <a:close/>
                    <a:moveTo>
                      <a:pt x="129" y="65"/>
                    </a:moveTo>
                    <a:cubicBezTo>
                      <a:pt x="129" y="65"/>
                      <a:pt x="129" y="65"/>
                      <a:pt x="129" y="65"/>
                    </a:cubicBezTo>
                    <a:cubicBezTo>
                      <a:pt x="129" y="65"/>
                      <a:pt x="129" y="65"/>
                      <a:pt x="129" y="65"/>
                    </a:cubicBezTo>
                    <a:close/>
                    <a:moveTo>
                      <a:pt x="128" y="84"/>
                    </a:moveTo>
                    <a:cubicBezTo>
                      <a:pt x="128" y="85"/>
                      <a:pt x="128" y="85"/>
                      <a:pt x="128" y="85"/>
                    </a:cubicBezTo>
                    <a:cubicBezTo>
                      <a:pt x="128" y="85"/>
                      <a:pt x="128" y="85"/>
                      <a:pt x="128" y="85"/>
                    </a:cubicBezTo>
                    <a:lnTo>
                      <a:pt x="128" y="84"/>
                    </a:lnTo>
                    <a:close/>
                    <a:moveTo>
                      <a:pt x="127" y="111"/>
                    </a:moveTo>
                    <a:cubicBezTo>
                      <a:pt x="127" y="111"/>
                      <a:pt x="127" y="110"/>
                      <a:pt x="127" y="110"/>
                    </a:cubicBezTo>
                    <a:cubicBezTo>
                      <a:pt x="127" y="110"/>
                      <a:pt x="127" y="110"/>
                      <a:pt x="127" y="110"/>
                    </a:cubicBezTo>
                    <a:cubicBezTo>
                      <a:pt x="127" y="110"/>
                      <a:pt x="127" y="110"/>
                      <a:pt x="127" y="110"/>
                    </a:cubicBezTo>
                    <a:cubicBezTo>
                      <a:pt x="127" y="110"/>
                      <a:pt x="127" y="110"/>
                      <a:pt x="127" y="110"/>
                    </a:cubicBezTo>
                    <a:cubicBezTo>
                      <a:pt x="127" y="110"/>
                      <a:pt x="127" y="110"/>
                      <a:pt x="127" y="110"/>
                    </a:cubicBezTo>
                    <a:cubicBezTo>
                      <a:pt x="127" y="110"/>
                      <a:pt x="127" y="111"/>
                      <a:pt x="128" y="111"/>
                    </a:cubicBezTo>
                    <a:cubicBezTo>
                      <a:pt x="128" y="111"/>
                      <a:pt x="128" y="111"/>
                      <a:pt x="128" y="111"/>
                    </a:cubicBezTo>
                    <a:cubicBezTo>
                      <a:pt x="127" y="111"/>
                      <a:pt x="127" y="111"/>
                      <a:pt x="127" y="111"/>
                    </a:cubicBezTo>
                    <a:cubicBezTo>
                      <a:pt x="127" y="112"/>
                      <a:pt x="127" y="111"/>
                      <a:pt x="127" y="111"/>
                    </a:cubicBezTo>
                    <a:cubicBezTo>
                      <a:pt x="127" y="111"/>
                      <a:pt x="127" y="111"/>
                      <a:pt x="127" y="111"/>
                    </a:cubicBezTo>
                    <a:close/>
                    <a:moveTo>
                      <a:pt x="126" y="93"/>
                    </a:moveTo>
                    <a:cubicBezTo>
                      <a:pt x="126" y="93"/>
                      <a:pt x="126" y="93"/>
                      <a:pt x="126" y="93"/>
                    </a:cubicBezTo>
                    <a:cubicBezTo>
                      <a:pt x="126" y="93"/>
                      <a:pt x="126" y="93"/>
                      <a:pt x="126" y="93"/>
                    </a:cubicBezTo>
                    <a:close/>
                    <a:moveTo>
                      <a:pt x="126" y="85"/>
                    </a:moveTo>
                    <a:cubicBezTo>
                      <a:pt x="126" y="85"/>
                      <a:pt x="126" y="85"/>
                      <a:pt x="126" y="86"/>
                    </a:cubicBezTo>
                    <a:cubicBezTo>
                      <a:pt x="126" y="86"/>
                      <a:pt x="126" y="86"/>
                      <a:pt x="126" y="86"/>
                    </a:cubicBezTo>
                    <a:cubicBezTo>
                      <a:pt x="125" y="86"/>
                      <a:pt x="125" y="86"/>
                      <a:pt x="125" y="86"/>
                    </a:cubicBezTo>
                    <a:cubicBezTo>
                      <a:pt x="125" y="86"/>
                      <a:pt x="125" y="85"/>
                      <a:pt x="126" y="85"/>
                    </a:cubicBezTo>
                    <a:close/>
                    <a:moveTo>
                      <a:pt x="125" y="104"/>
                    </a:moveTo>
                    <a:cubicBezTo>
                      <a:pt x="125" y="105"/>
                      <a:pt x="125" y="106"/>
                      <a:pt x="124" y="106"/>
                    </a:cubicBezTo>
                    <a:cubicBezTo>
                      <a:pt x="124" y="107"/>
                      <a:pt x="124" y="107"/>
                      <a:pt x="124" y="107"/>
                    </a:cubicBezTo>
                    <a:cubicBezTo>
                      <a:pt x="124" y="107"/>
                      <a:pt x="124" y="107"/>
                      <a:pt x="124" y="107"/>
                    </a:cubicBezTo>
                    <a:cubicBezTo>
                      <a:pt x="124" y="107"/>
                      <a:pt x="124" y="107"/>
                      <a:pt x="124" y="107"/>
                    </a:cubicBezTo>
                    <a:cubicBezTo>
                      <a:pt x="124" y="107"/>
                      <a:pt x="124" y="107"/>
                      <a:pt x="124" y="106"/>
                    </a:cubicBezTo>
                    <a:cubicBezTo>
                      <a:pt x="124" y="106"/>
                      <a:pt x="125" y="105"/>
                      <a:pt x="125" y="104"/>
                    </a:cubicBezTo>
                    <a:cubicBezTo>
                      <a:pt x="125" y="104"/>
                      <a:pt x="125" y="104"/>
                      <a:pt x="125" y="104"/>
                    </a:cubicBezTo>
                    <a:cubicBezTo>
                      <a:pt x="125" y="104"/>
                      <a:pt x="125" y="104"/>
                      <a:pt x="125" y="104"/>
                    </a:cubicBezTo>
                    <a:close/>
                    <a:moveTo>
                      <a:pt x="125" y="94"/>
                    </a:moveTo>
                    <a:cubicBezTo>
                      <a:pt x="125" y="94"/>
                      <a:pt x="125" y="94"/>
                      <a:pt x="125" y="94"/>
                    </a:cubicBezTo>
                    <a:cubicBezTo>
                      <a:pt x="125" y="94"/>
                      <a:pt x="125" y="95"/>
                      <a:pt x="125" y="95"/>
                    </a:cubicBezTo>
                    <a:cubicBezTo>
                      <a:pt x="125" y="95"/>
                      <a:pt x="125" y="95"/>
                      <a:pt x="125" y="95"/>
                    </a:cubicBezTo>
                    <a:cubicBezTo>
                      <a:pt x="125" y="94"/>
                      <a:pt x="125" y="94"/>
                      <a:pt x="125" y="94"/>
                    </a:cubicBezTo>
                    <a:close/>
                    <a:moveTo>
                      <a:pt x="123" y="96"/>
                    </a:moveTo>
                    <a:cubicBezTo>
                      <a:pt x="123" y="96"/>
                      <a:pt x="124" y="96"/>
                      <a:pt x="124" y="96"/>
                    </a:cubicBezTo>
                    <a:cubicBezTo>
                      <a:pt x="124" y="96"/>
                      <a:pt x="125" y="97"/>
                      <a:pt x="125" y="97"/>
                    </a:cubicBezTo>
                    <a:cubicBezTo>
                      <a:pt x="125" y="98"/>
                      <a:pt x="125" y="98"/>
                      <a:pt x="125" y="99"/>
                    </a:cubicBezTo>
                    <a:cubicBezTo>
                      <a:pt x="125" y="100"/>
                      <a:pt x="125" y="101"/>
                      <a:pt x="125" y="101"/>
                    </a:cubicBezTo>
                    <a:cubicBezTo>
                      <a:pt x="125" y="102"/>
                      <a:pt x="125" y="102"/>
                      <a:pt x="125" y="102"/>
                    </a:cubicBezTo>
                    <a:cubicBezTo>
                      <a:pt x="125" y="102"/>
                      <a:pt x="125" y="103"/>
                      <a:pt x="125" y="103"/>
                    </a:cubicBezTo>
                    <a:cubicBezTo>
                      <a:pt x="125" y="103"/>
                      <a:pt x="125" y="103"/>
                      <a:pt x="124" y="102"/>
                    </a:cubicBezTo>
                    <a:cubicBezTo>
                      <a:pt x="124" y="102"/>
                      <a:pt x="124" y="102"/>
                      <a:pt x="124" y="102"/>
                    </a:cubicBezTo>
                    <a:cubicBezTo>
                      <a:pt x="123" y="102"/>
                      <a:pt x="123" y="101"/>
                      <a:pt x="123" y="101"/>
                    </a:cubicBezTo>
                    <a:cubicBezTo>
                      <a:pt x="123" y="101"/>
                      <a:pt x="123" y="101"/>
                      <a:pt x="123" y="100"/>
                    </a:cubicBezTo>
                    <a:cubicBezTo>
                      <a:pt x="123" y="100"/>
                      <a:pt x="123" y="99"/>
                      <a:pt x="123" y="98"/>
                    </a:cubicBezTo>
                    <a:cubicBezTo>
                      <a:pt x="123" y="98"/>
                      <a:pt x="123" y="98"/>
                      <a:pt x="122" y="98"/>
                    </a:cubicBezTo>
                    <a:cubicBezTo>
                      <a:pt x="123" y="97"/>
                      <a:pt x="123" y="97"/>
                      <a:pt x="123" y="96"/>
                    </a:cubicBezTo>
                    <a:close/>
                    <a:moveTo>
                      <a:pt x="120" y="100"/>
                    </a:moveTo>
                    <a:cubicBezTo>
                      <a:pt x="120" y="100"/>
                      <a:pt x="120" y="101"/>
                      <a:pt x="120" y="101"/>
                    </a:cubicBezTo>
                    <a:cubicBezTo>
                      <a:pt x="120" y="101"/>
                      <a:pt x="120" y="101"/>
                      <a:pt x="119" y="101"/>
                    </a:cubicBezTo>
                    <a:cubicBezTo>
                      <a:pt x="119" y="101"/>
                      <a:pt x="119" y="101"/>
                      <a:pt x="119" y="101"/>
                    </a:cubicBezTo>
                    <a:cubicBezTo>
                      <a:pt x="119" y="101"/>
                      <a:pt x="119" y="101"/>
                      <a:pt x="119" y="100"/>
                    </a:cubicBezTo>
                    <a:cubicBezTo>
                      <a:pt x="120" y="100"/>
                      <a:pt x="120" y="100"/>
                      <a:pt x="120" y="99"/>
                    </a:cubicBezTo>
                    <a:cubicBezTo>
                      <a:pt x="120" y="99"/>
                      <a:pt x="119" y="99"/>
                      <a:pt x="119" y="98"/>
                    </a:cubicBezTo>
                    <a:cubicBezTo>
                      <a:pt x="119" y="98"/>
                      <a:pt x="119" y="98"/>
                      <a:pt x="119" y="98"/>
                    </a:cubicBezTo>
                    <a:cubicBezTo>
                      <a:pt x="119" y="98"/>
                      <a:pt x="119" y="98"/>
                      <a:pt x="119" y="98"/>
                    </a:cubicBezTo>
                    <a:cubicBezTo>
                      <a:pt x="119" y="98"/>
                      <a:pt x="119" y="98"/>
                      <a:pt x="119" y="98"/>
                    </a:cubicBezTo>
                    <a:cubicBezTo>
                      <a:pt x="120" y="98"/>
                      <a:pt x="120" y="98"/>
                      <a:pt x="120" y="98"/>
                    </a:cubicBezTo>
                    <a:cubicBezTo>
                      <a:pt x="120" y="98"/>
                      <a:pt x="120" y="98"/>
                      <a:pt x="120" y="98"/>
                    </a:cubicBezTo>
                    <a:cubicBezTo>
                      <a:pt x="120" y="98"/>
                      <a:pt x="120" y="98"/>
                      <a:pt x="120" y="98"/>
                    </a:cubicBezTo>
                    <a:cubicBezTo>
                      <a:pt x="120" y="98"/>
                      <a:pt x="120" y="97"/>
                      <a:pt x="120" y="97"/>
                    </a:cubicBezTo>
                    <a:cubicBezTo>
                      <a:pt x="119" y="96"/>
                      <a:pt x="119" y="96"/>
                      <a:pt x="120" y="95"/>
                    </a:cubicBezTo>
                    <a:cubicBezTo>
                      <a:pt x="120" y="95"/>
                      <a:pt x="120" y="94"/>
                      <a:pt x="120" y="94"/>
                    </a:cubicBezTo>
                    <a:cubicBezTo>
                      <a:pt x="120" y="94"/>
                      <a:pt x="121" y="95"/>
                      <a:pt x="121" y="95"/>
                    </a:cubicBezTo>
                    <a:cubicBezTo>
                      <a:pt x="121" y="95"/>
                      <a:pt x="121" y="95"/>
                      <a:pt x="121" y="96"/>
                    </a:cubicBezTo>
                    <a:cubicBezTo>
                      <a:pt x="121" y="96"/>
                      <a:pt x="121" y="96"/>
                      <a:pt x="121" y="96"/>
                    </a:cubicBezTo>
                    <a:cubicBezTo>
                      <a:pt x="121" y="95"/>
                      <a:pt x="121" y="95"/>
                      <a:pt x="121" y="95"/>
                    </a:cubicBezTo>
                    <a:cubicBezTo>
                      <a:pt x="121" y="96"/>
                      <a:pt x="121" y="96"/>
                      <a:pt x="121" y="96"/>
                    </a:cubicBezTo>
                    <a:cubicBezTo>
                      <a:pt x="121" y="96"/>
                      <a:pt x="121" y="96"/>
                      <a:pt x="121" y="96"/>
                    </a:cubicBezTo>
                    <a:cubicBezTo>
                      <a:pt x="121" y="96"/>
                      <a:pt x="121" y="97"/>
                      <a:pt x="121" y="97"/>
                    </a:cubicBezTo>
                    <a:cubicBezTo>
                      <a:pt x="121" y="98"/>
                      <a:pt x="121" y="98"/>
                      <a:pt x="121" y="98"/>
                    </a:cubicBezTo>
                    <a:cubicBezTo>
                      <a:pt x="121" y="98"/>
                      <a:pt x="121" y="98"/>
                      <a:pt x="120" y="98"/>
                    </a:cubicBezTo>
                    <a:cubicBezTo>
                      <a:pt x="120" y="98"/>
                      <a:pt x="120" y="98"/>
                      <a:pt x="120" y="98"/>
                    </a:cubicBezTo>
                    <a:cubicBezTo>
                      <a:pt x="120" y="98"/>
                      <a:pt x="120" y="98"/>
                      <a:pt x="120" y="98"/>
                    </a:cubicBezTo>
                    <a:cubicBezTo>
                      <a:pt x="120" y="98"/>
                      <a:pt x="121" y="99"/>
                      <a:pt x="121" y="99"/>
                    </a:cubicBezTo>
                    <a:cubicBezTo>
                      <a:pt x="121" y="99"/>
                      <a:pt x="121" y="100"/>
                      <a:pt x="120" y="100"/>
                    </a:cubicBezTo>
                    <a:close/>
                    <a:moveTo>
                      <a:pt x="122" y="107"/>
                    </a:moveTo>
                    <a:cubicBezTo>
                      <a:pt x="122" y="107"/>
                      <a:pt x="122" y="107"/>
                      <a:pt x="121" y="107"/>
                    </a:cubicBezTo>
                    <a:cubicBezTo>
                      <a:pt x="121" y="107"/>
                      <a:pt x="121" y="107"/>
                      <a:pt x="121" y="107"/>
                    </a:cubicBezTo>
                    <a:cubicBezTo>
                      <a:pt x="121" y="106"/>
                      <a:pt x="121" y="106"/>
                      <a:pt x="121" y="105"/>
                    </a:cubicBezTo>
                    <a:cubicBezTo>
                      <a:pt x="121" y="105"/>
                      <a:pt x="121" y="105"/>
                      <a:pt x="121" y="105"/>
                    </a:cubicBezTo>
                    <a:cubicBezTo>
                      <a:pt x="121" y="105"/>
                      <a:pt x="121" y="105"/>
                      <a:pt x="121" y="105"/>
                    </a:cubicBezTo>
                    <a:cubicBezTo>
                      <a:pt x="121" y="105"/>
                      <a:pt x="121" y="104"/>
                      <a:pt x="121" y="104"/>
                    </a:cubicBezTo>
                    <a:cubicBezTo>
                      <a:pt x="121" y="104"/>
                      <a:pt x="121" y="104"/>
                      <a:pt x="121" y="104"/>
                    </a:cubicBezTo>
                    <a:cubicBezTo>
                      <a:pt x="121" y="104"/>
                      <a:pt x="121" y="104"/>
                      <a:pt x="121" y="104"/>
                    </a:cubicBezTo>
                    <a:cubicBezTo>
                      <a:pt x="121" y="104"/>
                      <a:pt x="121" y="104"/>
                      <a:pt x="121" y="104"/>
                    </a:cubicBezTo>
                    <a:cubicBezTo>
                      <a:pt x="121" y="104"/>
                      <a:pt x="121" y="105"/>
                      <a:pt x="121" y="105"/>
                    </a:cubicBezTo>
                    <a:cubicBezTo>
                      <a:pt x="121" y="105"/>
                      <a:pt x="121" y="105"/>
                      <a:pt x="121" y="105"/>
                    </a:cubicBezTo>
                    <a:cubicBezTo>
                      <a:pt x="121" y="105"/>
                      <a:pt x="121" y="106"/>
                      <a:pt x="122" y="106"/>
                    </a:cubicBezTo>
                    <a:cubicBezTo>
                      <a:pt x="122" y="106"/>
                      <a:pt x="122" y="106"/>
                      <a:pt x="122" y="107"/>
                    </a:cubicBezTo>
                    <a:close/>
                    <a:moveTo>
                      <a:pt x="121" y="56"/>
                    </a:moveTo>
                    <a:cubicBezTo>
                      <a:pt x="121" y="56"/>
                      <a:pt x="121" y="56"/>
                      <a:pt x="121" y="56"/>
                    </a:cubicBezTo>
                    <a:cubicBezTo>
                      <a:pt x="121" y="56"/>
                      <a:pt x="121" y="57"/>
                      <a:pt x="121" y="57"/>
                    </a:cubicBezTo>
                    <a:cubicBezTo>
                      <a:pt x="121" y="57"/>
                      <a:pt x="121" y="57"/>
                      <a:pt x="121" y="57"/>
                    </a:cubicBezTo>
                    <a:cubicBezTo>
                      <a:pt x="121" y="57"/>
                      <a:pt x="121" y="57"/>
                      <a:pt x="121" y="56"/>
                    </a:cubicBezTo>
                    <a:close/>
                    <a:moveTo>
                      <a:pt x="119" y="80"/>
                    </a:moveTo>
                    <a:cubicBezTo>
                      <a:pt x="120" y="79"/>
                      <a:pt x="120" y="79"/>
                      <a:pt x="120" y="79"/>
                    </a:cubicBezTo>
                    <a:cubicBezTo>
                      <a:pt x="120" y="79"/>
                      <a:pt x="120" y="79"/>
                      <a:pt x="121" y="79"/>
                    </a:cubicBezTo>
                    <a:cubicBezTo>
                      <a:pt x="121" y="79"/>
                      <a:pt x="121" y="79"/>
                      <a:pt x="121" y="79"/>
                    </a:cubicBezTo>
                    <a:cubicBezTo>
                      <a:pt x="120" y="80"/>
                      <a:pt x="120" y="80"/>
                      <a:pt x="119" y="80"/>
                    </a:cubicBezTo>
                    <a:cubicBezTo>
                      <a:pt x="119" y="81"/>
                      <a:pt x="119" y="81"/>
                      <a:pt x="119" y="81"/>
                    </a:cubicBezTo>
                    <a:cubicBezTo>
                      <a:pt x="119" y="81"/>
                      <a:pt x="119" y="81"/>
                      <a:pt x="119" y="81"/>
                    </a:cubicBezTo>
                    <a:cubicBezTo>
                      <a:pt x="119" y="81"/>
                      <a:pt x="119" y="81"/>
                      <a:pt x="119" y="81"/>
                    </a:cubicBezTo>
                    <a:cubicBezTo>
                      <a:pt x="119" y="81"/>
                      <a:pt x="119" y="81"/>
                      <a:pt x="119" y="81"/>
                    </a:cubicBezTo>
                    <a:cubicBezTo>
                      <a:pt x="119" y="81"/>
                      <a:pt x="119" y="81"/>
                      <a:pt x="119" y="81"/>
                    </a:cubicBezTo>
                    <a:cubicBezTo>
                      <a:pt x="119" y="81"/>
                      <a:pt x="119" y="81"/>
                      <a:pt x="119" y="81"/>
                    </a:cubicBezTo>
                    <a:cubicBezTo>
                      <a:pt x="119" y="81"/>
                      <a:pt x="119" y="80"/>
                      <a:pt x="119" y="80"/>
                    </a:cubicBezTo>
                    <a:cubicBezTo>
                      <a:pt x="119" y="80"/>
                      <a:pt x="119" y="80"/>
                      <a:pt x="119" y="80"/>
                    </a:cubicBezTo>
                    <a:close/>
                    <a:moveTo>
                      <a:pt x="119" y="56"/>
                    </a:moveTo>
                    <a:cubicBezTo>
                      <a:pt x="119" y="56"/>
                      <a:pt x="119" y="56"/>
                      <a:pt x="119" y="56"/>
                    </a:cubicBezTo>
                    <a:cubicBezTo>
                      <a:pt x="119" y="56"/>
                      <a:pt x="119" y="56"/>
                      <a:pt x="119" y="56"/>
                    </a:cubicBezTo>
                    <a:cubicBezTo>
                      <a:pt x="119" y="56"/>
                      <a:pt x="119" y="56"/>
                      <a:pt x="119" y="56"/>
                    </a:cubicBezTo>
                    <a:cubicBezTo>
                      <a:pt x="119" y="56"/>
                      <a:pt x="119" y="56"/>
                      <a:pt x="119" y="56"/>
                    </a:cubicBezTo>
                    <a:close/>
                    <a:moveTo>
                      <a:pt x="118" y="86"/>
                    </a:moveTo>
                    <a:cubicBezTo>
                      <a:pt x="118" y="86"/>
                      <a:pt x="119" y="86"/>
                      <a:pt x="119" y="86"/>
                    </a:cubicBezTo>
                    <a:cubicBezTo>
                      <a:pt x="119" y="86"/>
                      <a:pt x="119" y="86"/>
                      <a:pt x="119" y="86"/>
                    </a:cubicBezTo>
                    <a:cubicBezTo>
                      <a:pt x="119" y="85"/>
                      <a:pt x="120" y="85"/>
                      <a:pt x="120" y="85"/>
                    </a:cubicBezTo>
                    <a:cubicBezTo>
                      <a:pt x="120" y="85"/>
                      <a:pt x="120" y="85"/>
                      <a:pt x="120" y="85"/>
                    </a:cubicBezTo>
                    <a:cubicBezTo>
                      <a:pt x="120" y="85"/>
                      <a:pt x="120" y="85"/>
                      <a:pt x="120" y="85"/>
                    </a:cubicBezTo>
                    <a:cubicBezTo>
                      <a:pt x="119" y="83"/>
                      <a:pt x="119" y="83"/>
                      <a:pt x="121" y="81"/>
                    </a:cubicBezTo>
                    <a:cubicBezTo>
                      <a:pt x="122" y="81"/>
                      <a:pt x="122" y="81"/>
                      <a:pt x="122" y="81"/>
                    </a:cubicBezTo>
                    <a:cubicBezTo>
                      <a:pt x="122" y="82"/>
                      <a:pt x="122" y="82"/>
                      <a:pt x="122" y="82"/>
                    </a:cubicBezTo>
                    <a:cubicBezTo>
                      <a:pt x="122" y="82"/>
                      <a:pt x="122" y="82"/>
                      <a:pt x="122" y="82"/>
                    </a:cubicBezTo>
                    <a:cubicBezTo>
                      <a:pt x="122" y="83"/>
                      <a:pt x="121" y="83"/>
                      <a:pt x="121" y="83"/>
                    </a:cubicBezTo>
                    <a:cubicBezTo>
                      <a:pt x="121" y="84"/>
                      <a:pt x="120" y="84"/>
                      <a:pt x="120" y="85"/>
                    </a:cubicBezTo>
                    <a:cubicBezTo>
                      <a:pt x="120" y="85"/>
                      <a:pt x="120" y="85"/>
                      <a:pt x="120" y="85"/>
                    </a:cubicBezTo>
                    <a:cubicBezTo>
                      <a:pt x="120" y="85"/>
                      <a:pt x="120" y="85"/>
                      <a:pt x="120" y="85"/>
                    </a:cubicBezTo>
                    <a:cubicBezTo>
                      <a:pt x="120" y="85"/>
                      <a:pt x="120" y="85"/>
                      <a:pt x="119" y="86"/>
                    </a:cubicBezTo>
                    <a:cubicBezTo>
                      <a:pt x="119" y="86"/>
                      <a:pt x="119" y="86"/>
                      <a:pt x="119" y="86"/>
                    </a:cubicBezTo>
                    <a:cubicBezTo>
                      <a:pt x="119" y="86"/>
                      <a:pt x="119" y="86"/>
                      <a:pt x="118" y="86"/>
                    </a:cubicBezTo>
                    <a:cubicBezTo>
                      <a:pt x="118" y="86"/>
                      <a:pt x="118" y="86"/>
                      <a:pt x="118" y="86"/>
                    </a:cubicBezTo>
                    <a:cubicBezTo>
                      <a:pt x="118" y="86"/>
                      <a:pt x="118" y="86"/>
                      <a:pt x="118" y="86"/>
                    </a:cubicBezTo>
                    <a:close/>
                    <a:moveTo>
                      <a:pt x="118" y="48"/>
                    </a:moveTo>
                    <a:cubicBezTo>
                      <a:pt x="118" y="48"/>
                      <a:pt x="118" y="48"/>
                      <a:pt x="118" y="48"/>
                    </a:cubicBezTo>
                    <a:cubicBezTo>
                      <a:pt x="118" y="48"/>
                      <a:pt x="118" y="48"/>
                      <a:pt x="118" y="48"/>
                    </a:cubicBezTo>
                    <a:close/>
                    <a:moveTo>
                      <a:pt x="117" y="53"/>
                    </a:moveTo>
                    <a:cubicBezTo>
                      <a:pt x="117" y="53"/>
                      <a:pt x="117" y="53"/>
                      <a:pt x="117" y="53"/>
                    </a:cubicBezTo>
                    <a:cubicBezTo>
                      <a:pt x="117" y="53"/>
                      <a:pt x="117" y="53"/>
                      <a:pt x="117" y="53"/>
                    </a:cubicBezTo>
                    <a:cubicBezTo>
                      <a:pt x="117" y="53"/>
                      <a:pt x="117" y="53"/>
                      <a:pt x="117" y="53"/>
                    </a:cubicBezTo>
                    <a:cubicBezTo>
                      <a:pt x="116" y="53"/>
                      <a:pt x="116" y="53"/>
                      <a:pt x="117" y="53"/>
                    </a:cubicBezTo>
                    <a:close/>
                    <a:moveTo>
                      <a:pt x="61" y="74"/>
                    </a:moveTo>
                    <a:cubicBezTo>
                      <a:pt x="61" y="74"/>
                      <a:pt x="61" y="74"/>
                      <a:pt x="61" y="74"/>
                    </a:cubicBezTo>
                    <a:cubicBezTo>
                      <a:pt x="61" y="74"/>
                      <a:pt x="61" y="74"/>
                      <a:pt x="61" y="74"/>
                    </a:cubicBezTo>
                    <a:cubicBezTo>
                      <a:pt x="61" y="74"/>
                      <a:pt x="61" y="74"/>
                      <a:pt x="61" y="73"/>
                    </a:cubicBezTo>
                    <a:cubicBezTo>
                      <a:pt x="61" y="74"/>
                      <a:pt x="61" y="74"/>
                      <a:pt x="61" y="74"/>
                    </a:cubicBezTo>
                    <a:close/>
                    <a:moveTo>
                      <a:pt x="62" y="70"/>
                    </a:moveTo>
                    <a:cubicBezTo>
                      <a:pt x="62" y="70"/>
                      <a:pt x="62" y="70"/>
                      <a:pt x="62" y="70"/>
                    </a:cubicBezTo>
                    <a:cubicBezTo>
                      <a:pt x="62" y="70"/>
                      <a:pt x="62" y="70"/>
                      <a:pt x="62" y="70"/>
                    </a:cubicBezTo>
                    <a:cubicBezTo>
                      <a:pt x="62" y="70"/>
                      <a:pt x="62" y="70"/>
                      <a:pt x="62" y="70"/>
                    </a:cubicBezTo>
                    <a:cubicBezTo>
                      <a:pt x="62" y="70"/>
                      <a:pt x="62" y="70"/>
                      <a:pt x="62" y="70"/>
                    </a:cubicBezTo>
                    <a:cubicBezTo>
                      <a:pt x="62" y="70"/>
                      <a:pt x="62" y="70"/>
                      <a:pt x="62" y="70"/>
                    </a:cubicBezTo>
                    <a:cubicBezTo>
                      <a:pt x="62" y="70"/>
                      <a:pt x="62" y="70"/>
                      <a:pt x="62" y="70"/>
                    </a:cubicBezTo>
                    <a:cubicBezTo>
                      <a:pt x="62" y="70"/>
                      <a:pt x="62" y="70"/>
                      <a:pt x="62" y="70"/>
                    </a:cubicBezTo>
                    <a:close/>
                    <a:moveTo>
                      <a:pt x="63" y="67"/>
                    </a:moveTo>
                    <a:cubicBezTo>
                      <a:pt x="63" y="67"/>
                      <a:pt x="63" y="67"/>
                      <a:pt x="63" y="67"/>
                    </a:cubicBezTo>
                    <a:cubicBezTo>
                      <a:pt x="63" y="67"/>
                      <a:pt x="63" y="67"/>
                      <a:pt x="63" y="67"/>
                    </a:cubicBezTo>
                    <a:cubicBezTo>
                      <a:pt x="63" y="67"/>
                      <a:pt x="63" y="67"/>
                      <a:pt x="63" y="67"/>
                    </a:cubicBezTo>
                    <a:cubicBezTo>
                      <a:pt x="63" y="67"/>
                      <a:pt x="63" y="67"/>
                      <a:pt x="63" y="67"/>
                    </a:cubicBezTo>
                    <a:close/>
                    <a:moveTo>
                      <a:pt x="63" y="80"/>
                    </a:moveTo>
                    <a:cubicBezTo>
                      <a:pt x="63" y="80"/>
                      <a:pt x="63" y="80"/>
                      <a:pt x="63" y="80"/>
                    </a:cubicBezTo>
                    <a:cubicBezTo>
                      <a:pt x="62" y="80"/>
                      <a:pt x="62" y="80"/>
                      <a:pt x="62" y="79"/>
                    </a:cubicBezTo>
                    <a:cubicBezTo>
                      <a:pt x="62" y="79"/>
                      <a:pt x="62" y="78"/>
                      <a:pt x="62" y="78"/>
                    </a:cubicBezTo>
                    <a:cubicBezTo>
                      <a:pt x="62" y="78"/>
                      <a:pt x="62" y="78"/>
                      <a:pt x="62" y="78"/>
                    </a:cubicBezTo>
                    <a:cubicBezTo>
                      <a:pt x="62" y="78"/>
                      <a:pt x="62" y="78"/>
                      <a:pt x="62" y="78"/>
                    </a:cubicBezTo>
                    <a:cubicBezTo>
                      <a:pt x="62" y="78"/>
                      <a:pt x="62" y="78"/>
                      <a:pt x="63" y="78"/>
                    </a:cubicBezTo>
                    <a:cubicBezTo>
                      <a:pt x="63" y="78"/>
                      <a:pt x="63" y="78"/>
                      <a:pt x="63" y="78"/>
                    </a:cubicBezTo>
                    <a:cubicBezTo>
                      <a:pt x="63" y="78"/>
                      <a:pt x="63" y="78"/>
                      <a:pt x="62" y="78"/>
                    </a:cubicBezTo>
                    <a:cubicBezTo>
                      <a:pt x="62" y="78"/>
                      <a:pt x="62" y="78"/>
                      <a:pt x="62" y="78"/>
                    </a:cubicBezTo>
                    <a:cubicBezTo>
                      <a:pt x="62" y="78"/>
                      <a:pt x="62" y="78"/>
                      <a:pt x="62" y="78"/>
                    </a:cubicBezTo>
                    <a:cubicBezTo>
                      <a:pt x="63" y="79"/>
                      <a:pt x="63" y="79"/>
                      <a:pt x="63" y="80"/>
                    </a:cubicBezTo>
                    <a:cubicBezTo>
                      <a:pt x="63" y="80"/>
                      <a:pt x="63" y="80"/>
                      <a:pt x="63" y="80"/>
                    </a:cubicBezTo>
                    <a:close/>
                    <a:moveTo>
                      <a:pt x="64" y="78"/>
                    </a:moveTo>
                    <a:cubicBezTo>
                      <a:pt x="64" y="78"/>
                      <a:pt x="64" y="78"/>
                      <a:pt x="64" y="78"/>
                    </a:cubicBezTo>
                    <a:cubicBezTo>
                      <a:pt x="64" y="78"/>
                      <a:pt x="64" y="78"/>
                      <a:pt x="64" y="78"/>
                    </a:cubicBezTo>
                    <a:cubicBezTo>
                      <a:pt x="64" y="78"/>
                      <a:pt x="64" y="78"/>
                      <a:pt x="64" y="78"/>
                    </a:cubicBezTo>
                    <a:cubicBezTo>
                      <a:pt x="64" y="78"/>
                      <a:pt x="64" y="78"/>
                      <a:pt x="64" y="78"/>
                    </a:cubicBezTo>
                    <a:close/>
                    <a:moveTo>
                      <a:pt x="86" y="26"/>
                    </a:moveTo>
                    <a:cubicBezTo>
                      <a:pt x="86" y="26"/>
                      <a:pt x="86" y="26"/>
                      <a:pt x="86" y="26"/>
                    </a:cubicBezTo>
                    <a:cubicBezTo>
                      <a:pt x="86" y="25"/>
                      <a:pt x="86" y="25"/>
                      <a:pt x="86" y="25"/>
                    </a:cubicBezTo>
                    <a:cubicBezTo>
                      <a:pt x="86" y="25"/>
                      <a:pt x="86" y="25"/>
                      <a:pt x="86" y="24"/>
                    </a:cubicBezTo>
                    <a:cubicBezTo>
                      <a:pt x="86" y="24"/>
                      <a:pt x="86" y="24"/>
                      <a:pt x="86" y="24"/>
                    </a:cubicBezTo>
                    <a:cubicBezTo>
                      <a:pt x="86" y="24"/>
                      <a:pt x="86" y="24"/>
                      <a:pt x="86" y="24"/>
                    </a:cubicBezTo>
                    <a:cubicBezTo>
                      <a:pt x="86" y="25"/>
                      <a:pt x="86" y="25"/>
                      <a:pt x="86" y="25"/>
                    </a:cubicBezTo>
                    <a:cubicBezTo>
                      <a:pt x="86" y="26"/>
                      <a:pt x="86" y="26"/>
                      <a:pt x="86" y="26"/>
                    </a:cubicBezTo>
                    <a:close/>
                    <a:moveTo>
                      <a:pt x="89" y="25"/>
                    </a:moveTo>
                    <a:cubicBezTo>
                      <a:pt x="89" y="25"/>
                      <a:pt x="89" y="25"/>
                      <a:pt x="89" y="25"/>
                    </a:cubicBezTo>
                    <a:cubicBezTo>
                      <a:pt x="89" y="25"/>
                      <a:pt x="89" y="25"/>
                      <a:pt x="89" y="25"/>
                    </a:cubicBezTo>
                    <a:cubicBezTo>
                      <a:pt x="89" y="25"/>
                      <a:pt x="89" y="25"/>
                      <a:pt x="89" y="25"/>
                    </a:cubicBezTo>
                    <a:close/>
                    <a:moveTo>
                      <a:pt x="90" y="66"/>
                    </a:moveTo>
                    <a:cubicBezTo>
                      <a:pt x="90" y="66"/>
                      <a:pt x="90" y="66"/>
                      <a:pt x="90" y="66"/>
                    </a:cubicBezTo>
                    <a:cubicBezTo>
                      <a:pt x="90" y="66"/>
                      <a:pt x="90" y="66"/>
                      <a:pt x="90" y="66"/>
                    </a:cubicBezTo>
                    <a:cubicBezTo>
                      <a:pt x="90" y="66"/>
                      <a:pt x="90" y="66"/>
                      <a:pt x="90" y="66"/>
                    </a:cubicBezTo>
                    <a:close/>
                    <a:moveTo>
                      <a:pt x="94" y="86"/>
                    </a:moveTo>
                    <a:cubicBezTo>
                      <a:pt x="94" y="86"/>
                      <a:pt x="94" y="86"/>
                      <a:pt x="94" y="86"/>
                    </a:cubicBezTo>
                    <a:cubicBezTo>
                      <a:pt x="94" y="86"/>
                      <a:pt x="94" y="86"/>
                      <a:pt x="94" y="86"/>
                    </a:cubicBezTo>
                    <a:cubicBezTo>
                      <a:pt x="94" y="86"/>
                      <a:pt x="94" y="86"/>
                      <a:pt x="94" y="86"/>
                    </a:cubicBezTo>
                    <a:cubicBezTo>
                      <a:pt x="94" y="86"/>
                      <a:pt x="94" y="86"/>
                      <a:pt x="94" y="86"/>
                    </a:cubicBezTo>
                    <a:close/>
                    <a:moveTo>
                      <a:pt x="95" y="23"/>
                    </a:moveTo>
                    <a:cubicBezTo>
                      <a:pt x="95" y="23"/>
                      <a:pt x="95" y="23"/>
                      <a:pt x="94" y="23"/>
                    </a:cubicBezTo>
                    <a:cubicBezTo>
                      <a:pt x="94" y="23"/>
                      <a:pt x="93" y="23"/>
                      <a:pt x="92" y="23"/>
                    </a:cubicBezTo>
                    <a:cubicBezTo>
                      <a:pt x="92" y="23"/>
                      <a:pt x="92" y="23"/>
                      <a:pt x="92" y="23"/>
                    </a:cubicBezTo>
                    <a:cubicBezTo>
                      <a:pt x="92" y="23"/>
                      <a:pt x="92" y="23"/>
                      <a:pt x="91" y="24"/>
                    </a:cubicBezTo>
                    <a:cubicBezTo>
                      <a:pt x="91" y="24"/>
                      <a:pt x="91" y="24"/>
                      <a:pt x="91" y="24"/>
                    </a:cubicBezTo>
                    <a:cubicBezTo>
                      <a:pt x="91" y="24"/>
                      <a:pt x="91" y="24"/>
                      <a:pt x="91" y="24"/>
                    </a:cubicBezTo>
                    <a:cubicBezTo>
                      <a:pt x="91" y="24"/>
                      <a:pt x="91" y="24"/>
                      <a:pt x="91" y="24"/>
                    </a:cubicBezTo>
                    <a:cubicBezTo>
                      <a:pt x="91" y="24"/>
                      <a:pt x="91" y="24"/>
                      <a:pt x="91" y="24"/>
                    </a:cubicBezTo>
                    <a:cubicBezTo>
                      <a:pt x="91" y="24"/>
                      <a:pt x="91" y="24"/>
                      <a:pt x="91" y="24"/>
                    </a:cubicBezTo>
                    <a:cubicBezTo>
                      <a:pt x="91" y="23"/>
                      <a:pt x="92" y="23"/>
                      <a:pt x="92" y="23"/>
                    </a:cubicBezTo>
                    <a:cubicBezTo>
                      <a:pt x="92" y="23"/>
                      <a:pt x="92" y="23"/>
                      <a:pt x="92" y="23"/>
                    </a:cubicBezTo>
                    <a:cubicBezTo>
                      <a:pt x="93" y="23"/>
                      <a:pt x="94" y="23"/>
                      <a:pt x="95" y="23"/>
                    </a:cubicBezTo>
                    <a:cubicBezTo>
                      <a:pt x="95" y="23"/>
                      <a:pt x="95" y="23"/>
                      <a:pt x="95" y="23"/>
                    </a:cubicBezTo>
                    <a:close/>
                    <a:moveTo>
                      <a:pt x="113" y="90"/>
                    </a:moveTo>
                    <a:cubicBezTo>
                      <a:pt x="113" y="90"/>
                      <a:pt x="113" y="90"/>
                      <a:pt x="113" y="90"/>
                    </a:cubicBezTo>
                    <a:cubicBezTo>
                      <a:pt x="113" y="90"/>
                      <a:pt x="113" y="90"/>
                      <a:pt x="113" y="90"/>
                    </a:cubicBezTo>
                    <a:cubicBezTo>
                      <a:pt x="113" y="90"/>
                      <a:pt x="113" y="90"/>
                      <a:pt x="113" y="90"/>
                    </a:cubicBezTo>
                    <a:cubicBezTo>
                      <a:pt x="113" y="90"/>
                      <a:pt x="113" y="90"/>
                      <a:pt x="113" y="90"/>
                    </a:cubicBezTo>
                    <a:cubicBezTo>
                      <a:pt x="113" y="90"/>
                      <a:pt x="113" y="90"/>
                      <a:pt x="113" y="90"/>
                    </a:cubicBezTo>
                    <a:close/>
                    <a:moveTo>
                      <a:pt x="113" y="82"/>
                    </a:moveTo>
                    <a:cubicBezTo>
                      <a:pt x="113" y="82"/>
                      <a:pt x="112" y="82"/>
                      <a:pt x="112" y="82"/>
                    </a:cubicBezTo>
                    <a:cubicBezTo>
                      <a:pt x="112" y="82"/>
                      <a:pt x="112" y="82"/>
                      <a:pt x="112" y="82"/>
                    </a:cubicBezTo>
                    <a:cubicBezTo>
                      <a:pt x="113" y="82"/>
                      <a:pt x="113" y="81"/>
                      <a:pt x="113" y="82"/>
                    </a:cubicBezTo>
                    <a:cubicBezTo>
                      <a:pt x="113" y="82"/>
                      <a:pt x="113" y="82"/>
                      <a:pt x="114" y="82"/>
                    </a:cubicBezTo>
                    <a:cubicBezTo>
                      <a:pt x="113" y="82"/>
                      <a:pt x="113" y="82"/>
                      <a:pt x="113" y="82"/>
                    </a:cubicBezTo>
                    <a:close/>
                    <a:moveTo>
                      <a:pt x="113" y="65"/>
                    </a:moveTo>
                    <a:cubicBezTo>
                      <a:pt x="114" y="65"/>
                      <a:pt x="114" y="65"/>
                      <a:pt x="114" y="65"/>
                    </a:cubicBezTo>
                    <a:cubicBezTo>
                      <a:pt x="114" y="65"/>
                      <a:pt x="114" y="65"/>
                      <a:pt x="114" y="65"/>
                    </a:cubicBezTo>
                    <a:lnTo>
                      <a:pt x="113" y="65"/>
                    </a:lnTo>
                    <a:close/>
                    <a:moveTo>
                      <a:pt x="115" y="45"/>
                    </a:moveTo>
                    <a:cubicBezTo>
                      <a:pt x="115" y="45"/>
                      <a:pt x="115" y="45"/>
                      <a:pt x="115" y="45"/>
                    </a:cubicBezTo>
                    <a:cubicBezTo>
                      <a:pt x="115" y="45"/>
                      <a:pt x="115" y="46"/>
                      <a:pt x="115" y="46"/>
                    </a:cubicBezTo>
                    <a:cubicBezTo>
                      <a:pt x="115" y="46"/>
                      <a:pt x="115" y="46"/>
                      <a:pt x="115" y="46"/>
                    </a:cubicBezTo>
                    <a:cubicBezTo>
                      <a:pt x="115" y="46"/>
                      <a:pt x="115" y="46"/>
                      <a:pt x="115" y="46"/>
                    </a:cubicBezTo>
                    <a:cubicBezTo>
                      <a:pt x="115" y="46"/>
                      <a:pt x="115" y="45"/>
                      <a:pt x="115" y="45"/>
                    </a:cubicBezTo>
                    <a:close/>
                    <a:moveTo>
                      <a:pt x="96" y="36"/>
                    </a:moveTo>
                    <a:cubicBezTo>
                      <a:pt x="96" y="36"/>
                      <a:pt x="96" y="36"/>
                      <a:pt x="96" y="36"/>
                    </a:cubicBezTo>
                    <a:cubicBezTo>
                      <a:pt x="96" y="36"/>
                      <a:pt x="96" y="36"/>
                      <a:pt x="96" y="36"/>
                    </a:cubicBezTo>
                    <a:cubicBezTo>
                      <a:pt x="96" y="36"/>
                      <a:pt x="96" y="36"/>
                      <a:pt x="96" y="36"/>
                    </a:cubicBezTo>
                    <a:cubicBezTo>
                      <a:pt x="96" y="36"/>
                      <a:pt x="96" y="36"/>
                      <a:pt x="96" y="36"/>
                    </a:cubicBezTo>
                    <a:cubicBezTo>
                      <a:pt x="96" y="36"/>
                      <a:pt x="96" y="36"/>
                      <a:pt x="96" y="36"/>
                    </a:cubicBezTo>
                    <a:close/>
                    <a:moveTo>
                      <a:pt x="98" y="64"/>
                    </a:moveTo>
                    <a:cubicBezTo>
                      <a:pt x="98" y="64"/>
                      <a:pt x="98" y="64"/>
                      <a:pt x="98" y="63"/>
                    </a:cubicBezTo>
                    <a:cubicBezTo>
                      <a:pt x="98" y="64"/>
                      <a:pt x="98" y="64"/>
                      <a:pt x="98" y="64"/>
                    </a:cubicBezTo>
                    <a:cubicBezTo>
                      <a:pt x="98" y="64"/>
                      <a:pt x="98" y="64"/>
                      <a:pt x="98" y="64"/>
                    </a:cubicBezTo>
                    <a:close/>
                    <a:moveTo>
                      <a:pt x="98" y="47"/>
                    </a:moveTo>
                    <a:cubicBezTo>
                      <a:pt x="98" y="47"/>
                      <a:pt x="97" y="47"/>
                      <a:pt x="96" y="47"/>
                    </a:cubicBezTo>
                    <a:cubicBezTo>
                      <a:pt x="96" y="47"/>
                      <a:pt x="96" y="46"/>
                      <a:pt x="96" y="46"/>
                    </a:cubicBezTo>
                    <a:cubicBezTo>
                      <a:pt x="96" y="46"/>
                      <a:pt x="97" y="46"/>
                      <a:pt x="97" y="45"/>
                    </a:cubicBezTo>
                    <a:cubicBezTo>
                      <a:pt x="97" y="45"/>
                      <a:pt x="98" y="45"/>
                      <a:pt x="98" y="44"/>
                    </a:cubicBezTo>
                    <a:cubicBezTo>
                      <a:pt x="99" y="44"/>
                      <a:pt x="99" y="44"/>
                      <a:pt x="99" y="44"/>
                    </a:cubicBezTo>
                    <a:cubicBezTo>
                      <a:pt x="99" y="43"/>
                      <a:pt x="99" y="43"/>
                      <a:pt x="100" y="43"/>
                    </a:cubicBezTo>
                    <a:cubicBezTo>
                      <a:pt x="100" y="43"/>
                      <a:pt x="100" y="44"/>
                      <a:pt x="101" y="43"/>
                    </a:cubicBezTo>
                    <a:cubicBezTo>
                      <a:pt x="101" y="43"/>
                      <a:pt x="101" y="43"/>
                      <a:pt x="101" y="43"/>
                    </a:cubicBezTo>
                    <a:cubicBezTo>
                      <a:pt x="101" y="42"/>
                      <a:pt x="101" y="42"/>
                      <a:pt x="100" y="42"/>
                    </a:cubicBezTo>
                    <a:cubicBezTo>
                      <a:pt x="100" y="42"/>
                      <a:pt x="99" y="42"/>
                      <a:pt x="99" y="42"/>
                    </a:cubicBezTo>
                    <a:cubicBezTo>
                      <a:pt x="98" y="42"/>
                      <a:pt x="97" y="42"/>
                      <a:pt x="96" y="41"/>
                    </a:cubicBezTo>
                    <a:cubicBezTo>
                      <a:pt x="95" y="41"/>
                      <a:pt x="95" y="41"/>
                      <a:pt x="95" y="41"/>
                    </a:cubicBezTo>
                    <a:cubicBezTo>
                      <a:pt x="95" y="41"/>
                      <a:pt x="95" y="41"/>
                      <a:pt x="96" y="41"/>
                    </a:cubicBezTo>
                    <a:cubicBezTo>
                      <a:pt x="96" y="41"/>
                      <a:pt x="96" y="41"/>
                      <a:pt x="96" y="41"/>
                    </a:cubicBezTo>
                    <a:cubicBezTo>
                      <a:pt x="97" y="41"/>
                      <a:pt x="99" y="41"/>
                      <a:pt x="100" y="41"/>
                    </a:cubicBezTo>
                    <a:cubicBezTo>
                      <a:pt x="101" y="41"/>
                      <a:pt x="102" y="40"/>
                      <a:pt x="102" y="40"/>
                    </a:cubicBezTo>
                    <a:cubicBezTo>
                      <a:pt x="103" y="40"/>
                      <a:pt x="104" y="40"/>
                      <a:pt x="105" y="40"/>
                    </a:cubicBezTo>
                    <a:cubicBezTo>
                      <a:pt x="105" y="40"/>
                      <a:pt x="105" y="40"/>
                      <a:pt x="106" y="40"/>
                    </a:cubicBezTo>
                    <a:cubicBezTo>
                      <a:pt x="106" y="40"/>
                      <a:pt x="106" y="40"/>
                      <a:pt x="106" y="40"/>
                    </a:cubicBezTo>
                    <a:cubicBezTo>
                      <a:pt x="106" y="40"/>
                      <a:pt x="106" y="40"/>
                      <a:pt x="106" y="40"/>
                    </a:cubicBezTo>
                    <a:cubicBezTo>
                      <a:pt x="105" y="41"/>
                      <a:pt x="104" y="41"/>
                      <a:pt x="104" y="41"/>
                    </a:cubicBezTo>
                    <a:cubicBezTo>
                      <a:pt x="104" y="41"/>
                      <a:pt x="103" y="42"/>
                      <a:pt x="104" y="42"/>
                    </a:cubicBezTo>
                    <a:cubicBezTo>
                      <a:pt x="104" y="42"/>
                      <a:pt x="104" y="42"/>
                      <a:pt x="104" y="42"/>
                    </a:cubicBezTo>
                    <a:cubicBezTo>
                      <a:pt x="104" y="42"/>
                      <a:pt x="104" y="42"/>
                      <a:pt x="104" y="42"/>
                    </a:cubicBezTo>
                    <a:cubicBezTo>
                      <a:pt x="105" y="43"/>
                      <a:pt x="106" y="43"/>
                      <a:pt x="108" y="42"/>
                    </a:cubicBezTo>
                    <a:cubicBezTo>
                      <a:pt x="108" y="42"/>
                      <a:pt x="108" y="42"/>
                      <a:pt x="108" y="42"/>
                    </a:cubicBezTo>
                    <a:cubicBezTo>
                      <a:pt x="108" y="42"/>
                      <a:pt x="108" y="43"/>
                      <a:pt x="108" y="43"/>
                    </a:cubicBezTo>
                    <a:cubicBezTo>
                      <a:pt x="108" y="43"/>
                      <a:pt x="108" y="43"/>
                      <a:pt x="107" y="44"/>
                    </a:cubicBezTo>
                    <a:cubicBezTo>
                      <a:pt x="107" y="44"/>
                      <a:pt x="107" y="44"/>
                      <a:pt x="106" y="44"/>
                    </a:cubicBezTo>
                    <a:cubicBezTo>
                      <a:pt x="106" y="45"/>
                      <a:pt x="106" y="45"/>
                      <a:pt x="106" y="45"/>
                    </a:cubicBezTo>
                    <a:cubicBezTo>
                      <a:pt x="106" y="46"/>
                      <a:pt x="106" y="46"/>
                      <a:pt x="105" y="45"/>
                    </a:cubicBezTo>
                    <a:cubicBezTo>
                      <a:pt x="104" y="45"/>
                      <a:pt x="104" y="45"/>
                      <a:pt x="103" y="45"/>
                    </a:cubicBezTo>
                    <a:cubicBezTo>
                      <a:pt x="103" y="45"/>
                      <a:pt x="102" y="45"/>
                      <a:pt x="102" y="46"/>
                    </a:cubicBezTo>
                    <a:cubicBezTo>
                      <a:pt x="102" y="47"/>
                      <a:pt x="102" y="47"/>
                      <a:pt x="101" y="47"/>
                    </a:cubicBezTo>
                    <a:cubicBezTo>
                      <a:pt x="101" y="47"/>
                      <a:pt x="101" y="47"/>
                      <a:pt x="101" y="47"/>
                    </a:cubicBezTo>
                    <a:cubicBezTo>
                      <a:pt x="101" y="47"/>
                      <a:pt x="101" y="47"/>
                      <a:pt x="101" y="47"/>
                    </a:cubicBezTo>
                    <a:cubicBezTo>
                      <a:pt x="101" y="47"/>
                      <a:pt x="100" y="47"/>
                      <a:pt x="100" y="48"/>
                    </a:cubicBezTo>
                    <a:cubicBezTo>
                      <a:pt x="100" y="48"/>
                      <a:pt x="100" y="48"/>
                      <a:pt x="100" y="48"/>
                    </a:cubicBezTo>
                    <a:cubicBezTo>
                      <a:pt x="100" y="48"/>
                      <a:pt x="100" y="48"/>
                      <a:pt x="100" y="48"/>
                    </a:cubicBezTo>
                    <a:cubicBezTo>
                      <a:pt x="100" y="48"/>
                      <a:pt x="100" y="48"/>
                      <a:pt x="100" y="48"/>
                    </a:cubicBezTo>
                    <a:cubicBezTo>
                      <a:pt x="100" y="48"/>
                      <a:pt x="99" y="48"/>
                      <a:pt x="99" y="48"/>
                    </a:cubicBezTo>
                    <a:cubicBezTo>
                      <a:pt x="99" y="48"/>
                      <a:pt x="100" y="48"/>
                      <a:pt x="100" y="48"/>
                    </a:cubicBezTo>
                    <a:cubicBezTo>
                      <a:pt x="100" y="48"/>
                      <a:pt x="100" y="48"/>
                      <a:pt x="100" y="48"/>
                    </a:cubicBezTo>
                    <a:cubicBezTo>
                      <a:pt x="100" y="48"/>
                      <a:pt x="100" y="48"/>
                      <a:pt x="100" y="48"/>
                    </a:cubicBezTo>
                    <a:cubicBezTo>
                      <a:pt x="100" y="47"/>
                      <a:pt x="100" y="47"/>
                      <a:pt x="101" y="47"/>
                    </a:cubicBezTo>
                    <a:cubicBezTo>
                      <a:pt x="101" y="47"/>
                      <a:pt x="101" y="47"/>
                      <a:pt x="101" y="47"/>
                    </a:cubicBezTo>
                    <a:cubicBezTo>
                      <a:pt x="101" y="47"/>
                      <a:pt x="101" y="47"/>
                      <a:pt x="101" y="47"/>
                    </a:cubicBezTo>
                    <a:cubicBezTo>
                      <a:pt x="101" y="47"/>
                      <a:pt x="101" y="46"/>
                      <a:pt x="101" y="46"/>
                    </a:cubicBezTo>
                    <a:cubicBezTo>
                      <a:pt x="101" y="46"/>
                      <a:pt x="101" y="45"/>
                      <a:pt x="101" y="45"/>
                    </a:cubicBezTo>
                    <a:cubicBezTo>
                      <a:pt x="100" y="45"/>
                      <a:pt x="100" y="46"/>
                      <a:pt x="99" y="46"/>
                    </a:cubicBezTo>
                    <a:cubicBezTo>
                      <a:pt x="99" y="46"/>
                      <a:pt x="99" y="46"/>
                      <a:pt x="98" y="47"/>
                    </a:cubicBezTo>
                    <a:close/>
                    <a:moveTo>
                      <a:pt x="104" y="48"/>
                    </a:moveTo>
                    <a:cubicBezTo>
                      <a:pt x="104" y="48"/>
                      <a:pt x="104" y="48"/>
                      <a:pt x="104" y="48"/>
                    </a:cubicBezTo>
                    <a:cubicBezTo>
                      <a:pt x="104" y="48"/>
                      <a:pt x="104" y="49"/>
                      <a:pt x="104" y="49"/>
                    </a:cubicBezTo>
                    <a:cubicBezTo>
                      <a:pt x="104" y="49"/>
                      <a:pt x="104" y="49"/>
                      <a:pt x="104" y="49"/>
                    </a:cubicBezTo>
                    <a:cubicBezTo>
                      <a:pt x="104" y="49"/>
                      <a:pt x="104" y="49"/>
                      <a:pt x="104" y="49"/>
                    </a:cubicBezTo>
                    <a:cubicBezTo>
                      <a:pt x="104" y="49"/>
                      <a:pt x="104" y="49"/>
                      <a:pt x="104" y="49"/>
                    </a:cubicBezTo>
                    <a:cubicBezTo>
                      <a:pt x="104" y="49"/>
                      <a:pt x="104" y="49"/>
                      <a:pt x="104" y="48"/>
                    </a:cubicBezTo>
                    <a:cubicBezTo>
                      <a:pt x="104" y="48"/>
                      <a:pt x="104" y="48"/>
                      <a:pt x="104" y="48"/>
                    </a:cubicBezTo>
                    <a:cubicBezTo>
                      <a:pt x="104" y="48"/>
                      <a:pt x="104" y="48"/>
                      <a:pt x="104" y="48"/>
                    </a:cubicBezTo>
                    <a:cubicBezTo>
                      <a:pt x="104" y="48"/>
                      <a:pt x="104" y="48"/>
                      <a:pt x="104" y="48"/>
                    </a:cubicBezTo>
                    <a:close/>
                    <a:moveTo>
                      <a:pt x="102" y="56"/>
                    </a:moveTo>
                    <a:cubicBezTo>
                      <a:pt x="102" y="56"/>
                      <a:pt x="102" y="56"/>
                      <a:pt x="102" y="56"/>
                    </a:cubicBezTo>
                    <a:cubicBezTo>
                      <a:pt x="101" y="56"/>
                      <a:pt x="101" y="56"/>
                      <a:pt x="101" y="55"/>
                    </a:cubicBezTo>
                    <a:cubicBezTo>
                      <a:pt x="101" y="55"/>
                      <a:pt x="101" y="55"/>
                      <a:pt x="101" y="55"/>
                    </a:cubicBezTo>
                    <a:cubicBezTo>
                      <a:pt x="101" y="55"/>
                      <a:pt x="101" y="55"/>
                      <a:pt x="101" y="55"/>
                    </a:cubicBezTo>
                    <a:cubicBezTo>
                      <a:pt x="102" y="55"/>
                      <a:pt x="102" y="55"/>
                      <a:pt x="102" y="56"/>
                    </a:cubicBezTo>
                    <a:close/>
                    <a:moveTo>
                      <a:pt x="100" y="69"/>
                    </a:moveTo>
                    <a:cubicBezTo>
                      <a:pt x="100" y="69"/>
                      <a:pt x="100" y="69"/>
                      <a:pt x="100" y="69"/>
                    </a:cubicBezTo>
                    <a:cubicBezTo>
                      <a:pt x="101" y="69"/>
                      <a:pt x="101" y="69"/>
                      <a:pt x="101" y="69"/>
                    </a:cubicBezTo>
                    <a:lnTo>
                      <a:pt x="100" y="69"/>
                    </a:lnTo>
                    <a:close/>
                    <a:moveTo>
                      <a:pt x="104" y="76"/>
                    </a:moveTo>
                    <a:cubicBezTo>
                      <a:pt x="104" y="76"/>
                      <a:pt x="104" y="76"/>
                      <a:pt x="104" y="77"/>
                    </a:cubicBezTo>
                    <a:cubicBezTo>
                      <a:pt x="104" y="76"/>
                      <a:pt x="104" y="76"/>
                      <a:pt x="104" y="76"/>
                    </a:cubicBezTo>
                    <a:cubicBezTo>
                      <a:pt x="104" y="76"/>
                      <a:pt x="104" y="76"/>
                      <a:pt x="104" y="76"/>
                    </a:cubicBezTo>
                    <a:cubicBezTo>
                      <a:pt x="104" y="76"/>
                      <a:pt x="104" y="76"/>
                      <a:pt x="104" y="76"/>
                    </a:cubicBezTo>
                    <a:cubicBezTo>
                      <a:pt x="104" y="76"/>
                      <a:pt x="104" y="76"/>
                      <a:pt x="104" y="76"/>
                    </a:cubicBezTo>
                    <a:close/>
                    <a:moveTo>
                      <a:pt x="105" y="65"/>
                    </a:moveTo>
                    <a:cubicBezTo>
                      <a:pt x="105" y="66"/>
                      <a:pt x="104" y="66"/>
                      <a:pt x="104" y="66"/>
                    </a:cubicBezTo>
                    <a:cubicBezTo>
                      <a:pt x="103" y="66"/>
                      <a:pt x="102" y="66"/>
                      <a:pt x="102" y="66"/>
                    </a:cubicBezTo>
                    <a:cubicBezTo>
                      <a:pt x="101" y="67"/>
                      <a:pt x="101" y="66"/>
                      <a:pt x="100" y="66"/>
                    </a:cubicBezTo>
                    <a:cubicBezTo>
                      <a:pt x="100" y="66"/>
                      <a:pt x="100" y="65"/>
                      <a:pt x="99" y="65"/>
                    </a:cubicBezTo>
                    <a:cubicBezTo>
                      <a:pt x="99" y="65"/>
                      <a:pt x="99" y="65"/>
                      <a:pt x="99" y="65"/>
                    </a:cubicBezTo>
                    <a:cubicBezTo>
                      <a:pt x="100" y="65"/>
                      <a:pt x="100" y="65"/>
                      <a:pt x="100" y="65"/>
                    </a:cubicBezTo>
                    <a:cubicBezTo>
                      <a:pt x="100" y="65"/>
                      <a:pt x="100" y="65"/>
                      <a:pt x="101" y="65"/>
                    </a:cubicBezTo>
                    <a:cubicBezTo>
                      <a:pt x="101" y="65"/>
                      <a:pt x="101" y="65"/>
                      <a:pt x="101" y="65"/>
                    </a:cubicBezTo>
                    <a:cubicBezTo>
                      <a:pt x="102" y="64"/>
                      <a:pt x="102" y="64"/>
                      <a:pt x="102" y="64"/>
                    </a:cubicBezTo>
                    <a:cubicBezTo>
                      <a:pt x="103" y="63"/>
                      <a:pt x="103" y="63"/>
                      <a:pt x="104" y="63"/>
                    </a:cubicBezTo>
                    <a:cubicBezTo>
                      <a:pt x="104" y="63"/>
                      <a:pt x="104" y="63"/>
                      <a:pt x="104" y="63"/>
                    </a:cubicBezTo>
                    <a:cubicBezTo>
                      <a:pt x="104" y="63"/>
                      <a:pt x="105" y="63"/>
                      <a:pt x="105" y="62"/>
                    </a:cubicBezTo>
                    <a:cubicBezTo>
                      <a:pt x="105" y="62"/>
                      <a:pt x="105" y="62"/>
                      <a:pt x="105" y="62"/>
                    </a:cubicBezTo>
                    <a:cubicBezTo>
                      <a:pt x="105" y="61"/>
                      <a:pt x="104" y="61"/>
                      <a:pt x="104" y="60"/>
                    </a:cubicBezTo>
                    <a:cubicBezTo>
                      <a:pt x="104" y="60"/>
                      <a:pt x="104" y="60"/>
                      <a:pt x="104" y="60"/>
                    </a:cubicBezTo>
                    <a:cubicBezTo>
                      <a:pt x="105" y="60"/>
                      <a:pt x="105" y="60"/>
                      <a:pt x="105" y="60"/>
                    </a:cubicBezTo>
                    <a:cubicBezTo>
                      <a:pt x="105" y="61"/>
                      <a:pt x="106" y="61"/>
                      <a:pt x="106" y="62"/>
                    </a:cubicBezTo>
                    <a:cubicBezTo>
                      <a:pt x="107" y="63"/>
                      <a:pt x="107" y="63"/>
                      <a:pt x="107" y="63"/>
                    </a:cubicBezTo>
                    <a:cubicBezTo>
                      <a:pt x="109" y="63"/>
                      <a:pt x="110" y="63"/>
                      <a:pt x="110" y="62"/>
                    </a:cubicBezTo>
                    <a:cubicBezTo>
                      <a:pt x="111" y="61"/>
                      <a:pt x="112" y="61"/>
                      <a:pt x="113" y="61"/>
                    </a:cubicBezTo>
                    <a:cubicBezTo>
                      <a:pt x="113" y="61"/>
                      <a:pt x="114" y="61"/>
                      <a:pt x="114" y="61"/>
                    </a:cubicBezTo>
                    <a:cubicBezTo>
                      <a:pt x="114" y="61"/>
                      <a:pt x="114" y="61"/>
                      <a:pt x="114" y="61"/>
                    </a:cubicBezTo>
                    <a:cubicBezTo>
                      <a:pt x="114" y="60"/>
                      <a:pt x="114" y="60"/>
                      <a:pt x="114" y="61"/>
                    </a:cubicBezTo>
                    <a:cubicBezTo>
                      <a:pt x="114" y="61"/>
                      <a:pt x="114" y="61"/>
                      <a:pt x="114" y="61"/>
                    </a:cubicBezTo>
                    <a:cubicBezTo>
                      <a:pt x="114" y="61"/>
                      <a:pt x="114" y="61"/>
                      <a:pt x="114" y="61"/>
                    </a:cubicBezTo>
                    <a:cubicBezTo>
                      <a:pt x="114" y="61"/>
                      <a:pt x="114" y="61"/>
                      <a:pt x="114" y="61"/>
                    </a:cubicBezTo>
                    <a:cubicBezTo>
                      <a:pt x="113" y="62"/>
                      <a:pt x="113" y="62"/>
                      <a:pt x="113" y="62"/>
                    </a:cubicBezTo>
                    <a:cubicBezTo>
                      <a:pt x="112" y="62"/>
                      <a:pt x="111" y="63"/>
                      <a:pt x="110" y="63"/>
                    </a:cubicBezTo>
                    <a:cubicBezTo>
                      <a:pt x="109" y="64"/>
                      <a:pt x="108" y="64"/>
                      <a:pt x="107" y="65"/>
                    </a:cubicBezTo>
                    <a:cubicBezTo>
                      <a:pt x="107" y="65"/>
                      <a:pt x="107" y="65"/>
                      <a:pt x="107" y="65"/>
                    </a:cubicBezTo>
                    <a:cubicBezTo>
                      <a:pt x="106" y="65"/>
                      <a:pt x="106" y="65"/>
                      <a:pt x="105" y="65"/>
                    </a:cubicBezTo>
                    <a:close/>
                    <a:moveTo>
                      <a:pt x="107" y="87"/>
                    </a:moveTo>
                    <a:cubicBezTo>
                      <a:pt x="107" y="87"/>
                      <a:pt x="107" y="87"/>
                      <a:pt x="107" y="87"/>
                    </a:cubicBezTo>
                    <a:cubicBezTo>
                      <a:pt x="107" y="86"/>
                      <a:pt x="107" y="86"/>
                      <a:pt x="107" y="86"/>
                    </a:cubicBezTo>
                    <a:cubicBezTo>
                      <a:pt x="107" y="86"/>
                      <a:pt x="107" y="86"/>
                      <a:pt x="107" y="87"/>
                    </a:cubicBezTo>
                    <a:cubicBezTo>
                      <a:pt x="107" y="87"/>
                      <a:pt x="107" y="87"/>
                      <a:pt x="107" y="87"/>
                    </a:cubicBezTo>
                    <a:close/>
                    <a:moveTo>
                      <a:pt x="107" y="76"/>
                    </a:moveTo>
                    <a:cubicBezTo>
                      <a:pt x="107" y="76"/>
                      <a:pt x="107" y="76"/>
                      <a:pt x="107" y="76"/>
                    </a:cubicBezTo>
                    <a:cubicBezTo>
                      <a:pt x="107" y="76"/>
                      <a:pt x="107" y="76"/>
                      <a:pt x="107" y="76"/>
                    </a:cubicBezTo>
                    <a:cubicBezTo>
                      <a:pt x="107" y="76"/>
                      <a:pt x="107" y="75"/>
                      <a:pt x="107" y="75"/>
                    </a:cubicBezTo>
                    <a:cubicBezTo>
                      <a:pt x="108" y="75"/>
                      <a:pt x="109" y="74"/>
                      <a:pt x="110" y="74"/>
                    </a:cubicBezTo>
                    <a:cubicBezTo>
                      <a:pt x="110" y="74"/>
                      <a:pt x="111" y="74"/>
                      <a:pt x="111" y="74"/>
                    </a:cubicBezTo>
                    <a:cubicBezTo>
                      <a:pt x="111" y="74"/>
                      <a:pt x="112" y="74"/>
                      <a:pt x="112" y="74"/>
                    </a:cubicBezTo>
                    <a:cubicBezTo>
                      <a:pt x="112" y="74"/>
                      <a:pt x="112" y="75"/>
                      <a:pt x="112" y="75"/>
                    </a:cubicBezTo>
                    <a:cubicBezTo>
                      <a:pt x="112" y="75"/>
                      <a:pt x="112" y="75"/>
                      <a:pt x="112" y="75"/>
                    </a:cubicBezTo>
                    <a:cubicBezTo>
                      <a:pt x="112" y="75"/>
                      <a:pt x="111" y="75"/>
                      <a:pt x="111" y="75"/>
                    </a:cubicBezTo>
                    <a:cubicBezTo>
                      <a:pt x="111" y="75"/>
                      <a:pt x="111" y="75"/>
                      <a:pt x="111" y="75"/>
                    </a:cubicBezTo>
                    <a:cubicBezTo>
                      <a:pt x="110" y="75"/>
                      <a:pt x="110" y="75"/>
                      <a:pt x="110" y="75"/>
                    </a:cubicBezTo>
                    <a:cubicBezTo>
                      <a:pt x="109" y="75"/>
                      <a:pt x="108" y="75"/>
                      <a:pt x="108" y="76"/>
                    </a:cubicBezTo>
                    <a:cubicBezTo>
                      <a:pt x="108" y="76"/>
                      <a:pt x="107" y="76"/>
                      <a:pt x="107" y="76"/>
                    </a:cubicBezTo>
                    <a:close/>
                    <a:moveTo>
                      <a:pt x="133" y="205"/>
                    </a:moveTo>
                    <a:cubicBezTo>
                      <a:pt x="133" y="205"/>
                      <a:pt x="133" y="205"/>
                      <a:pt x="133" y="205"/>
                    </a:cubicBezTo>
                    <a:cubicBezTo>
                      <a:pt x="132" y="205"/>
                      <a:pt x="132" y="205"/>
                      <a:pt x="132" y="204"/>
                    </a:cubicBezTo>
                    <a:cubicBezTo>
                      <a:pt x="132" y="204"/>
                      <a:pt x="132" y="204"/>
                      <a:pt x="132" y="204"/>
                    </a:cubicBezTo>
                    <a:cubicBezTo>
                      <a:pt x="133" y="204"/>
                      <a:pt x="133" y="204"/>
                      <a:pt x="133" y="205"/>
                    </a:cubicBezTo>
                    <a:cubicBezTo>
                      <a:pt x="133" y="205"/>
                      <a:pt x="133" y="205"/>
                      <a:pt x="133" y="205"/>
                    </a:cubicBezTo>
                    <a:close/>
                    <a:moveTo>
                      <a:pt x="161" y="209"/>
                    </a:moveTo>
                    <a:cubicBezTo>
                      <a:pt x="161" y="209"/>
                      <a:pt x="161" y="210"/>
                      <a:pt x="161" y="210"/>
                    </a:cubicBezTo>
                    <a:cubicBezTo>
                      <a:pt x="161" y="210"/>
                      <a:pt x="160" y="209"/>
                      <a:pt x="160" y="209"/>
                    </a:cubicBezTo>
                    <a:cubicBezTo>
                      <a:pt x="160" y="209"/>
                      <a:pt x="160" y="209"/>
                      <a:pt x="161" y="208"/>
                    </a:cubicBezTo>
                    <a:cubicBezTo>
                      <a:pt x="161" y="208"/>
                      <a:pt x="161" y="208"/>
                      <a:pt x="161" y="208"/>
                    </a:cubicBezTo>
                    <a:cubicBezTo>
                      <a:pt x="161" y="208"/>
                      <a:pt x="161" y="208"/>
                      <a:pt x="161" y="208"/>
                    </a:cubicBezTo>
                    <a:cubicBezTo>
                      <a:pt x="161" y="208"/>
                      <a:pt x="161" y="208"/>
                      <a:pt x="161" y="209"/>
                    </a:cubicBezTo>
                    <a:cubicBezTo>
                      <a:pt x="161" y="209"/>
                      <a:pt x="161" y="209"/>
                      <a:pt x="161" y="209"/>
                    </a:cubicBezTo>
                    <a:close/>
                    <a:moveTo>
                      <a:pt x="166" y="343"/>
                    </a:moveTo>
                    <a:cubicBezTo>
                      <a:pt x="166" y="343"/>
                      <a:pt x="166" y="343"/>
                      <a:pt x="166" y="343"/>
                    </a:cubicBezTo>
                    <a:cubicBezTo>
                      <a:pt x="166" y="343"/>
                      <a:pt x="166" y="343"/>
                      <a:pt x="166" y="343"/>
                    </a:cubicBezTo>
                    <a:cubicBezTo>
                      <a:pt x="166" y="342"/>
                      <a:pt x="166" y="342"/>
                      <a:pt x="166" y="343"/>
                    </a:cubicBezTo>
                    <a:cubicBezTo>
                      <a:pt x="166" y="343"/>
                      <a:pt x="166" y="343"/>
                      <a:pt x="166" y="343"/>
                    </a:cubicBezTo>
                    <a:close/>
                    <a:moveTo>
                      <a:pt x="167" y="263"/>
                    </a:moveTo>
                    <a:cubicBezTo>
                      <a:pt x="167" y="263"/>
                      <a:pt x="167" y="263"/>
                      <a:pt x="167" y="263"/>
                    </a:cubicBezTo>
                    <a:cubicBezTo>
                      <a:pt x="166" y="263"/>
                      <a:pt x="165" y="263"/>
                      <a:pt x="165" y="262"/>
                    </a:cubicBezTo>
                    <a:cubicBezTo>
                      <a:pt x="165" y="262"/>
                      <a:pt x="165" y="262"/>
                      <a:pt x="165" y="262"/>
                    </a:cubicBezTo>
                    <a:cubicBezTo>
                      <a:pt x="165" y="262"/>
                      <a:pt x="165" y="262"/>
                      <a:pt x="165" y="262"/>
                    </a:cubicBezTo>
                    <a:cubicBezTo>
                      <a:pt x="166" y="262"/>
                      <a:pt x="166" y="263"/>
                      <a:pt x="167" y="263"/>
                    </a:cubicBezTo>
                    <a:cubicBezTo>
                      <a:pt x="167" y="263"/>
                      <a:pt x="167" y="263"/>
                      <a:pt x="167" y="263"/>
                    </a:cubicBezTo>
                    <a:cubicBezTo>
                      <a:pt x="167" y="263"/>
                      <a:pt x="167" y="263"/>
                      <a:pt x="167" y="263"/>
                    </a:cubicBezTo>
                    <a:cubicBezTo>
                      <a:pt x="167" y="263"/>
                      <a:pt x="167" y="263"/>
                      <a:pt x="167" y="263"/>
                    </a:cubicBezTo>
                    <a:close/>
                    <a:moveTo>
                      <a:pt x="171" y="352"/>
                    </a:moveTo>
                    <a:cubicBezTo>
                      <a:pt x="171" y="352"/>
                      <a:pt x="171" y="352"/>
                      <a:pt x="171" y="352"/>
                    </a:cubicBezTo>
                    <a:cubicBezTo>
                      <a:pt x="171" y="352"/>
                      <a:pt x="171" y="352"/>
                      <a:pt x="171" y="352"/>
                    </a:cubicBezTo>
                    <a:cubicBezTo>
                      <a:pt x="171" y="352"/>
                      <a:pt x="171" y="352"/>
                      <a:pt x="171" y="352"/>
                    </a:cubicBezTo>
                    <a:cubicBezTo>
                      <a:pt x="171" y="352"/>
                      <a:pt x="171" y="352"/>
                      <a:pt x="171" y="352"/>
                    </a:cubicBezTo>
                    <a:cubicBezTo>
                      <a:pt x="171" y="352"/>
                      <a:pt x="171" y="352"/>
                      <a:pt x="171" y="352"/>
                    </a:cubicBezTo>
                    <a:cubicBezTo>
                      <a:pt x="171" y="352"/>
                      <a:pt x="171" y="352"/>
                      <a:pt x="171" y="352"/>
                    </a:cubicBezTo>
                    <a:close/>
                    <a:moveTo>
                      <a:pt x="173" y="355"/>
                    </a:moveTo>
                    <a:cubicBezTo>
                      <a:pt x="173" y="355"/>
                      <a:pt x="172" y="355"/>
                      <a:pt x="172" y="355"/>
                    </a:cubicBezTo>
                    <a:cubicBezTo>
                      <a:pt x="172" y="355"/>
                      <a:pt x="172" y="355"/>
                      <a:pt x="172" y="355"/>
                    </a:cubicBezTo>
                    <a:cubicBezTo>
                      <a:pt x="172" y="355"/>
                      <a:pt x="172" y="355"/>
                      <a:pt x="172" y="355"/>
                    </a:cubicBezTo>
                    <a:cubicBezTo>
                      <a:pt x="172" y="355"/>
                      <a:pt x="173" y="355"/>
                      <a:pt x="173" y="355"/>
                    </a:cubicBezTo>
                    <a:cubicBezTo>
                      <a:pt x="173" y="355"/>
                      <a:pt x="173" y="355"/>
                      <a:pt x="173" y="355"/>
                    </a:cubicBezTo>
                    <a:close/>
                    <a:moveTo>
                      <a:pt x="173" y="358"/>
                    </a:moveTo>
                    <a:cubicBezTo>
                      <a:pt x="173" y="358"/>
                      <a:pt x="173" y="358"/>
                      <a:pt x="173" y="358"/>
                    </a:cubicBezTo>
                    <a:cubicBezTo>
                      <a:pt x="173" y="358"/>
                      <a:pt x="173" y="358"/>
                      <a:pt x="173" y="358"/>
                    </a:cubicBezTo>
                    <a:cubicBezTo>
                      <a:pt x="173" y="358"/>
                      <a:pt x="173" y="358"/>
                      <a:pt x="173" y="358"/>
                    </a:cubicBezTo>
                    <a:cubicBezTo>
                      <a:pt x="173" y="358"/>
                      <a:pt x="173" y="358"/>
                      <a:pt x="173" y="358"/>
                    </a:cubicBezTo>
                    <a:close/>
                    <a:moveTo>
                      <a:pt x="174" y="356"/>
                    </a:move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5" y="356"/>
                      <a:pt x="174" y="356"/>
                      <a:pt x="174" y="356"/>
                    </a:cubicBezTo>
                    <a:close/>
                    <a:moveTo>
                      <a:pt x="178" y="357"/>
                    </a:moveTo>
                    <a:cubicBezTo>
                      <a:pt x="178" y="357"/>
                      <a:pt x="178" y="357"/>
                      <a:pt x="178" y="357"/>
                    </a:cubicBezTo>
                    <a:cubicBezTo>
                      <a:pt x="178" y="357"/>
                      <a:pt x="178" y="357"/>
                      <a:pt x="178" y="357"/>
                    </a:cubicBezTo>
                    <a:cubicBezTo>
                      <a:pt x="178" y="357"/>
                      <a:pt x="178" y="358"/>
                      <a:pt x="178" y="358"/>
                    </a:cubicBezTo>
                    <a:cubicBezTo>
                      <a:pt x="178" y="358"/>
                      <a:pt x="178" y="358"/>
                      <a:pt x="178" y="358"/>
                    </a:cubicBezTo>
                    <a:cubicBezTo>
                      <a:pt x="177" y="357"/>
                      <a:pt x="178" y="357"/>
                      <a:pt x="178" y="357"/>
                    </a:cubicBezTo>
                    <a:close/>
                    <a:moveTo>
                      <a:pt x="176" y="359"/>
                    </a:moveTo>
                    <a:cubicBezTo>
                      <a:pt x="176" y="359"/>
                      <a:pt x="176" y="359"/>
                      <a:pt x="176" y="359"/>
                    </a:cubicBezTo>
                    <a:cubicBezTo>
                      <a:pt x="177" y="359"/>
                      <a:pt x="177" y="359"/>
                      <a:pt x="177" y="359"/>
                    </a:cubicBezTo>
                    <a:cubicBezTo>
                      <a:pt x="177" y="359"/>
                      <a:pt x="177" y="359"/>
                      <a:pt x="177" y="359"/>
                    </a:cubicBezTo>
                    <a:cubicBezTo>
                      <a:pt x="177" y="359"/>
                      <a:pt x="177" y="359"/>
                      <a:pt x="177" y="359"/>
                    </a:cubicBezTo>
                    <a:cubicBezTo>
                      <a:pt x="177" y="359"/>
                      <a:pt x="177" y="359"/>
                      <a:pt x="177" y="359"/>
                    </a:cubicBezTo>
                    <a:cubicBezTo>
                      <a:pt x="177" y="359"/>
                      <a:pt x="178" y="359"/>
                      <a:pt x="178" y="359"/>
                    </a:cubicBezTo>
                    <a:cubicBezTo>
                      <a:pt x="178" y="359"/>
                      <a:pt x="178" y="359"/>
                      <a:pt x="178" y="359"/>
                    </a:cubicBezTo>
                    <a:cubicBezTo>
                      <a:pt x="178" y="359"/>
                      <a:pt x="178" y="359"/>
                      <a:pt x="178" y="359"/>
                    </a:cubicBezTo>
                    <a:cubicBezTo>
                      <a:pt x="178" y="359"/>
                      <a:pt x="177" y="359"/>
                      <a:pt x="177" y="359"/>
                    </a:cubicBezTo>
                    <a:cubicBezTo>
                      <a:pt x="177" y="359"/>
                      <a:pt x="177" y="359"/>
                      <a:pt x="177" y="359"/>
                    </a:cubicBezTo>
                    <a:cubicBezTo>
                      <a:pt x="177" y="359"/>
                      <a:pt x="177" y="359"/>
                      <a:pt x="177" y="359"/>
                    </a:cubicBezTo>
                    <a:cubicBezTo>
                      <a:pt x="177" y="359"/>
                      <a:pt x="177" y="360"/>
                      <a:pt x="177" y="360"/>
                    </a:cubicBezTo>
                    <a:cubicBezTo>
                      <a:pt x="177" y="360"/>
                      <a:pt x="176" y="360"/>
                      <a:pt x="176" y="359"/>
                    </a:cubicBezTo>
                    <a:cubicBezTo>
                      <a:pt x="176" y="359"/>
                      <a:pt x="176" y="359"/>
                      <a:pt x="176" y="359"/>
                    </a:cubicBezTo>
                    <a:cubicBezTo>
                      <a:pt x="176" y="359"/>
                      <a:pt x="176" y="359"/>
                      <a:pt x="176" y="359"/>
                    </a:cubicBezTo>
                    <a:cubicBezTo>
                      <a:pt x="176" y="359"/>
                      <a:pt x="176" y="359"/>
                      <a:pt x="176" y="359"/>
                    </a:cubicBezTo>
                    <a:cubicBezTo>
                      <a:pt x="176" y="359"/>
                      <a:pt x="176" y="359"/>
                      <a:pt x="176" y="359"/>
                    </a:cubicBezTo>
                    <a:cubicBezTo>
                      <a:pt x="176" y="359"/>
                      <a:pt x="176" y="359"/>
                      <a:pt x="176" y="359"/>
                    </a:cubicBezTo>
                    <a:cubicBezTo>
                      <a:pt x="176" y="359"/>
                      <a:pt x="176" y="359"/>
                      <a:pt x="176" y="359"/>
                    </a:cubicBezTo>
                    <a:cubicBezTo>
                      <a:pt x="176" y="359"/>
                      <a:pt x="176" y="359"/>
                      <a:pt x="176" y="359"/>
                    </a:cubicBezTo>
                    <a:close/>
                    <a:moveTo>
                      <a:pt x="178" y="214"/>
                    </a:moveTo>
                    <a:cubicBezTo>
                      <a:pt x="179" y="214"/>
                      <a:pt x="179" y="214"/>
                      <a:pt x="179" y="214"/>
                    </a:cubicBezTo>
                    <a:cubicBezTo>
                      <a:pt x="179" y="214"/>
                      <a:pt x="179" y="214"/>
                      <a:pt x="179" y="214"/>
                    </a:cubicBezTo>
                    <a:lnTo>
                      <a:pt x="178" y="214"/>
                    </a:lnTo>
                    <a:close/>
                    <a:moveTo>
                      <a:pt x="182" y="296"/>
                    </a:moveTo>
                    <a:cubicBezTo>
                      <a:pt x="182" y="296"/>
                      <a:pt x="182" y="296"/>
                      <a:pt x="182" y="296"/>
                    </a:cubicBezTo>
                    <a:cubicBezTo>
                      <a:pt x="182" y="296"/>
                      <a:pt x="182" y="296"/>
                      <a:pt x="182" y="296"/>
                    </a:cubicBezTo>
                    <a:cubicBezTo>
                      <a:pt x="182" y="295"/>
                      <a:pt x="182" y="295"/>
                      <a:pt x="182" y="296"/>
                    </a:cubicBezTo>
                    <a:cubicBezTo>
                      <a:pt x="182" y="296"/>
                      <a:pt x="182" y="296"/>
                      <a:pt x="182" y="296"/>
                    </a:cubicBezTo>
                    <a:cubicBezTo>
                      <a:pt x="182" y="296"/>
                      <a:pt x="182" y="296"/>
                      <a:pt x="182" y="296"/>
                    </a:cubicBezTo>
                    <a:close/>
                    <a:moveTo>
                      <a:pt x="194" y="219"/>
                    </a:moveTo>
                    <a:cubicBezTo>
                      <a:pt x="194" y="219"/>
                      <a:pt x="194" y="219"/>
                      <a:pt x="194" y="219"/>
                    </a:cubicBezTo>
                    <a:cubicBezTo>
                      <a:pt x="194" y="219"/>
                      <a:pt x="194" y="219"/>
                      <a:pt x="194" y="218"/>
                    </a:cubicBezTo>
                    <a:cubicBezTo>
                      <a:pt x="194" y="219"/>
                      <a:pt x="194" y="219"/>
                      <a:pt x="194" y="219"/>
                    </a:cubicBezTo>
                    <a:cubicBezTo>
                      <a:pt x="194" y="219"/>
                      <a:pt x="194" y="219"/>
                      <a:pt x="194" y="219"/>
                    </a:cubicBezTo>
                    <a:close/>
                    <a:moveTo>
                      <a:pt x="203" y="230"/>
                    </a:moveTo>
                    <a:cubicBezTo>
                      <a:pt x="203" y="231"/>
                      <a:pt x="203" y="231"/>
                      <a:pt x="203" y="231"/>
                    </a:cubicBezTo>
                    <a:cubicBezTo>
                      <a:pt x="202" y="230"/>
                      <a:pt x="202" y="230"/>
                      <a:pt x="202" y="230"/>
                    </a:cubicBezTo>
                    <a:cubicBezTo>
                      <a:pt x="202" y="230"/>
                      <a:pt x="203" y="230"/>
                      <a:pt x="203" y="230"/>
                    </a:cubicBezTo>
                    <a:cubicBezTo>
                      <a:pt x="203" y="230"/>
                      <a:pt x="203" y="230"/>
                      <a:pt x="203" y="230"/>
                    </a:cubicBezTo>
                    <a:cubicBezTo>
                      <a:pt x="203" y="230"/>
                      <a:pt x="203" y="230"/>
                      <a:pt x="203" y="230"/>
                    </a:cubicBezTo>
                    <a:cubicBezTo>
                      <a:pt x="203" y="230"/>
                      <a:pt x="204" y="230"/>
                      <a:pt x="204" y="230"/>
                    </a:cubicBezTo>
                    <a:cubicBezTo>
                      <a:pt x="204" y="230"/>
                      <a:pt x="204" y="230"/>
                      <a:pt x="203" y="230"/>
                    </a:cubicBezTo>
                    <a:close/>
                    <a:moveTo>
                      <a:pt x="206" y="233"/>
                    </a:moveTo>
                    <a:cubicBezTo>
                      <a:pt x="206" y="233"/>
                      <a:pt x="206" y="233"/>
                      <a:pt x="206" y="233"/>
                    </a:cubicBezTo>
                    <a:cubicBezTo>
                      <a:pt x="206" y="233"/>
                      <a:pt x="206" y="233"/>
                      <a:pt x="206" y="233"/>
                    </a:cubicBezTo>
                    <a:cubicBezTo>
                      <a:pt x="206" y="233"/>
                      <a:pt x="206" y="233"/>
                      <a:pt x="206" y="233"/>
                    </a:cubicBezTo>
                    <a:cubicBezTo>
                      <a:pt x="206" y="233"/>
                      <a:pt x="206" y="233"/>
                      <a:pt x="206" y="233"/>
                    </a:cubicBezTo>
                    <a:cubicBezTo>
                      <a:pt x="206" y="233"/>
                      <a:pt x="206" y="233"/>
                      <a:pt x="206" y="233"/>
                    </a:cubicBezTo>
                    <a:close/>
                    <a:moveTo>
                      <a:pt x="207" y="239"/>
                    </a:moveTo>
                    <a:cubicBezTo>
                      <a:pt x="207" y="239"/>
                      <a:pt x="206" y="239"/>
                      <a:pt x="206" y="239"/>
                    </a:cubicBezTo>
                    <a:cubicBezTo>
                      <a:pt x="206" y="239"/>
                      <a:pt x="206" y="238"/>
                      <a:pt x="206" y="238"/>
                    </a:cubicBezTo>
                    <a:cubicBezTo>
                      <a:pt x="206" y="238"/>
                      <a:pt x="206" y="238"/>
                      <a:pt x="206" y="238"/>
                    </a:cubicBezTo>
                    <a:cubicBezTo>
                      <a:pt x="206" y="238"/>
                      <a:pt x="206" y="238"/>
                      <a:pt x="206" y="238"/>
                    </a:cubicBezTo>
                    <a:cubicBezTo>
                      <a:pt x="206" y="238"/>
                      <a:pt x="207" y="238"/>
                      <a:pt x="207" y="239"/>
                    </a:cubicBezTo>
                    <a:cubicBezTo>
                      <a:pt x="207" y="239"/>
                      <a:pt x="207" y="239"/>
                      <a:pt x="207" y="239"/>
                    </a:cubicBezTo>
                    <a:close/>
                    <a:moveTo>
                      <a:pt x="208" y="268"/>
                    </a:moveTo>
                    <a:cubicBezTo>
                      <a:pt x="208" y="268"/>
                      <a:pt x="208" y="268"/>
                      <a:pt x="208" y="268"/>
                    </a:cubicBezTo>
                    <a:cubicBezTo>
                      <a:pt x="208" y="268"/>
                      <a:pt x="208" y="268"/>
                      <a:pt x="208" y="26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Oval 450">
                <a:extLst>
                  <a:ext uri="{FF2B5EF4-FFF2-40B4-BE49-F238E27FC236}">
                    <a16:creationId xmlns:a16="http://schemas.microsoft.com/office/drawing/2014/main" id="{627AF39F-EF96-407D-93AE-F237187CF389}"/>
                  </a:ext>
                </a:extLst>
              </p:cNvPr>
              <p:cNvSpPr>
                <a:spLocks noChangeArrowheads="1"/>
              </p:cNvSpPr>
              <p:nvPr/>
            </p:nvSpPr>
            <p:spPr bwMode="auto">
              <a:xfrm>
                <a:off x="4364493" y="252957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451">
                <a:extLst>
                  <a:ext uri="{FF2B5EF4-FFF2-40B4-BE49-F238E27FC236}">
                    <a16:creationId xmlns:a16="http://schemas.microsoft.com/office/drawing/2014/main" id="{20402CC2-A5F5-4BA1-AAA2-B3CF72B6CC90}"/>
                  </a:ext>
                </a:extLst>
              </p:cNvPr>
              <p:cNvSpPr>
                <a:spLocks/>
              </p:cNvSpPr>
              <p:nvPr/>
            </p:nvSpPr>
            <p:spPr bwMode="auto">
              <a:xfrm>
                <a:off x="4907418" y="2337483"/>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452">
                <a:extLst>
                  <a:ext uri="{FF2B5EF4-FFF2-40B4-BE49-F238E27FC236}">
                    <a16:creationId xmlns:a16="http://schemas.microsoft.com/office/drawing/2014/main" id="{7559A351-0B8C-4D66-B0C8-269B85F374F0}"/>
                  </a:ext>
                </a:extLst>
              </p:cNvPr>
              <p:cNvSpPr>
                <a:spLocks noEditPoints="1"/>
              </p:cNvSpPr>
              <p:nvPr/>
            </p:nvSpPr>
            <p:spPr bwMode="auto">
              <a:xfrm>
                <a:off x="4853443" y="2053320"/>
                <a:ext cx="311150" cy="400050"/>
              </a:xfrm>
              <a:custGeom>
                <a:avLst/>
                <a:gdLst>
                  <a:gd name="T0" fmla="*/ 61 w 86"/>
                  <a:gd name="T1" fmla="*/ 75 h 111"/>
                  <a:gd name="T2" fmla="*/ 67 w 86"/>
                  <a:gd name="T3" fmla="*/ 73 h 111"/>
                  <a:gd name="T4" fmla="*/ 63 w 86"/>
                  <a:gd name="T5" fmla="*/ 65 h 111"/>
                  <a:gd name="T6" fmla="*/ 65 w 86"/>
                  <a:gd name="T7" fmla="*/ 63 h 111"/>
                  <a:gd name="T8" fmla="*/ 66 w 86"/>
                  <a:gd name="T9" fmla="*/ 63 h 111"/>
                  <a:gd name="T10" fmla="*/ 71 w 86"/>
                  <a:gd name="T11" fmla="*/ 59 h 111"/>
                  <a:gd name="T12" fmla="*/ 72 w 86"/>
                  <a:gd name="T13" fmla="*/ 52 h 111"/>
                  <a:gd name="T14" fmla="*/ 71 w 86"/>
                  <a:gd name="T15" fmla="*/ 48 h 111"/>
                  <a:gd name="T16" fmla="*/ 74 w 86"/>
                  <a:gd name="T17" fmla="*/ 50 h 111"/>
                  <a:gd name="T18" fmla="*/ 74 w 86"/>
                  <a:gd name="T19" fmla="*/ 41 h 111"/>
                  <a:gd name="T20" fmla="*/ 78 w 86"/>
                  <a:gd name="T21" fmla="*/ 28 h 111"/>
                  <a:gd name="T22" fmla="*/ 82 w 86"/>
                  <a:gd name="T23" fmla="*/ 24 h 111"/>
                  <a:gd name="T24" fmla="*/ 81 w 86"/>
                  <a:gd name="T25" fmla="*/ 16 h 111"/>
                  <a:gd name="T26" fmla="*/ 70 w 86"/>
                  <a:gd name="T27" fmla="*/ 22 h 111"/>
                  <a:gd name="T28" fmla="*/ 72 w 86"/>
                  <a:gd name="T29" fmla="*/ 19 h 111"/>
                  <a:gd name="T30" fmla="*/ 68 w 86"/>
                  <a:gd name="T31" fmla="*/ 17 h 111"/>
                  <a:gd name="T32" fmla="*/ 60 w 86"/>
                  <a:gd name="T33" fmla="*/ 15 h 111"/>
                  <a:gd name="T34" fmla="*/ 77 w 86"/>
                  <a:gd name="T35" fmla="*/ 10 h 111"/>
                  <a:gd name="T36" fmla="*/ 67 w 86"/>
                  <a:gd name="T37" fmla="*/ 5 h 111"/>
                  <a:gd name="T38" fmla="*/ 61 w 86"/>
                  <a:gd name="T39" fmla="*/ 5 h 111"/>
                  <a:gd name="T40" fmla="*/ 56 w 86"/>
                  <a:gd name="T41" fmla="*/ 2 h 111"/>
                  <a:gd name="T42" fmla="*/ 56 w 86"/>
                  <a:gd name="T43" fmla="*/ 3 h 111"/>
                  <a:gd name="T44" fmla="*/ 49 w 86"/>
                  <a:gd name="T45" fmla="*/ 3 h 111"/>
                  <a:gd name="T46" fmla="*/ 45 w 86"/>
                  <a:gd name="T47" fmla="*/ 10 h 111"/>
                  <a:gd name="T48" fmla="*/ 41 w 86"/>
                  <a:gd name="T49" fmla="*/ 7 h 111"/>
                  <a:gd name="T50" fmla="*/ 37 w 86"/>
                  <a:gd name="T51" fmla="*/ 11 h 111"/>
                  <a:gd name="T52" fmla="*/ 35 w 86"/>
                  <a:gd name="T53" fmla="*/ 11 h 111"/>
                  <a:gd name="T54" fmla="*/ 35 w 86"/>
                  <a:gd name="T55" fmla="*/ 11 h 111"/>
                  <a:gd name="T56" fmla="*/ 27 w 86"/>
                  <a:gd name="T57" fmla="*/ 9 h 111"/>
                  <a:gd name="T58" fmla="*/ 23 w 86"/>
                  <a:gd name="T59" fmla="*/ 13 h 111"/>
                  <a:gd name="T60" fmla="*/ 16 w 86"/>
                  <a:gd name="T61" fmla="*/ 20 h 111"/>
                  <a:gd name="T62" fmla="*/ 12 w 86"/>
                  <a:gd name="T63" fmla="*/ 24 h 111"/>
                  <a:gd name="T64" fmla="*/ 3 w 86"/>
                  <a:gd name="T65" fmla="*/ 31 h 111"/>
                  <a:gd name="T66" fmla="*/ 7 w 86"/>
                  <a:gd name="T67" fmla="*/ 33 h 111"/>
                  <a:gd name="T68" fmla="*/ 2 w 86"/>
                  <a:gd name="T69" fmla="*/ 38 h 111"/>
                  <a:gd name="T70" fmla="*/ 10 w 86"/>
                  <a:gd name="T71" fmla="*/ 42 h 111"/>
                  <a:gd name="T72" fmla="*/ 15 w 86"/>
                  <a:gd name="T73" fmla="*/ 52 h 111"/>
                  <a:gd name="T74" fmla="*/ 16 w 86"/>
                  <a:gd name="T75" fmla="*/ 59 h 111"/>
                  <a:gd name="T76" fmla="*/ 15 w 86"/>
                  <a:gd name="T77" fmla="*/ 63 h 111"/>
                  <a:gd name="T78" fmla="*/ 14 w 86"/>
                  <a:gd name="T79" fmla="*/ 66 h 111"/>
                  <a:gd name="T80" fmla="*/ 18 w 86"/>
                  <a:gd name="T81" fmla="*/ 67 h 111"/>
                  <a:gd name="T82" fmla="*/ 19 w 86"/>
                  <a:gd name="T83" fmla="*/ 71 h 111"/>
                  <a:gd name="T84" fmla="*/ 14 w 86"/>
                  <a:gd name="T85" fmla="*/ 71 h 111"/>
                  <a:gd name="T86" fmla="*/ 16 w 86"/>
                  <a:gd name="T87" fmla="*/ 73 h 111"/>
                  <a:gd name="T88" fmla="*/ 19 w 86"/>
                  <a:gd name="T89" fmla="*/ 75 h 111"/>
                  <a:gd name="T90" fmla="*/ 15 w 86"/>
                  <a:gd name="T91" fmla="*/ 81 h 111"/>
                  <a:gd name="T92" fmla="*/ 12 w 86"/>
                  <a:gd name="T93" fmla="*/ 85 h 111"/>
                  <a:gd name="T94" fmla="*/ 13 w 86"/>
                  <a:gd name="T95" fmla="*/ 86 h 111"/>
                  <a:gd name="T96" fmla="*/ 15 w 86"/>
                  <a:gd name="T97" fmla="*/ 95 h 111"/>
                  <a:gd name="T98" fmla="*/ 14 w 86"/>
                  <a:gd name="T99" fmla="*/ 100 h 111"/>
                  <a:gd name="T100" fmla="*/ 15 w 86"/>
                  <a:gd name="T101" fmla="*/ 105 h 111"/>
                  <a:gd name="T102" fmla="*/ 22 w 86"/>
                  <a:gd name="T103" fmla="*/ 111 h 111"/>
                  <a:gd name="T104" fmla="*/ 28 w 86"/>
                  <a:gd name="T105" fmla="*/ 102 h 111"/>
                  <a:gd name="T106" fmla="*/ 32 w 86"/>
                  <a:gd name="T107" fmla="*/ 96 h 111"/>
                  <a:gd name="T108" fmla="*/ 39 w 86"/>
                  <a:gd name="T109" fmla="*/ 92 h 111"/>
                  <a:gd name="T110" fmla="*/ 54 w 86"/>
                  <a:gd name="T111" fmla="*/ 83 h 111"/>
                  <a:gd name="T112" fmla="*/ 76 w 86"/>
                  <a:gd name="T113" fmla="*/ 27 h 111"/>
                  <a:gd name="T114" fmla="*/ 37 w 86"/>
                  <a:gd name="T115" fmla="*/ 91 h 111"/>
                  <a:gd name="T116" fmla="*/ 51 w 86"/>
                  <a:gd name="T117" fmla="*/ 7 h 111"/>
                  <a:gd name="T118" fmla="*/ 58 w 86"/>
                  <a:gd name="T119" fmla="*/ 70 h 1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6" h="111">
                    <a:moveTo>
                      <a:pt x="65" y="77"/>
                    </a:moveTo>
                    <a:cubicBezTo>
                      <a:pt x="65" y="77"/>
                      <a:pt x="65" y="77"/>
                      <a:pt x="65" y="77"/>
                    </a:cubicBezTo>
                    <a:cubicBezTo>
                      <a:pt x="65" y="77"/>
                      <a:pt x="65" y="77"/>
                      <a:pt x="65" y="77"/>
                    </a:cubicBezTo>
                    <a:cubicBezTo>
                      <a:pt x="64" y="76"/>
                      <a:pt x="63" y="77"/>
                      <a:pt x="62" y="76"/>
                    </a:cubicBezTo>
                    <a:cubicBezTo>
                      <a:pt x="61" y="76"/>
                      <a:pt x="61" y="76"/>
                      <a:pt x="60" y="76"/>
                    </a:cubicBezTo>
                    <a:cubicBezTo>
                      <a:pt x="60" y="76"/>
                      <a:pt x="60" y="76"/>
                      <a:pt x="60" y="76"/>
                    </a:cubicBezTo>
                    <a:cubicBezTo>
                      <a:pt x="59" y="76"/>
                      <a:pt x="59" y="76"/>
                      <a:pt x="59" y="76"/>
                    </a:cubicBezTo>
                    <a:cubicBezTo>
                      <a:pt x="59" y="76"/>
                      <a:pt x="59" y="75"/>
                      <a:pt x="59" y="75"/>
                    </a:cubicBezTo>
                    <a:cubicBezTo>
                      <a:pt x="60" y="75"/>
                      <a:pt x="60" y="75"/>
                      <a:pt x="61" y="75"/>
                    </a:cubicBezTo>
                    <a:cubicBezTo>
                      <a:pt x="61" y="75"/>
                      <a:pt x="61" y="74"/>
                      <a:pt x="61" y="74"/>
                    </a:cubicBezTo>
                    <a:cubicBezTo>
                      <a:pt x="61" y="73"/>
                      <a:pt x="61" y="73"/>
                      <a:pt x="61" y="72"/>
                    </a:cubicBezTo>
                    <a:cubicBezTo>
                      <a:pt x="61" y="72"/>
                      <a:pt x="61" y="72"/>
                      <a:pt x="62" y="72"/>
                    </a:cubicBezTo>
                    <a:cubicBezTo>
                      <a:pt x="62" y="72"/>
                      <a:pt x="62" y="72"/>
                      <a:pt x="62" y="72"/>
                    </a:cubicBezTo>
                    <a:cubicBezTo>
                      <a:pt x="62" y="73"/>
                      <a:pt x="63" y="74"/>
                      <a:pt x="63" y="75"/>
                    </a:cubicBezTo>
                    <a:cubicBezTo>
                      <a:pt x="64" y="75"/>
                      <a:pt x="64" y="76"/>
                      <a:pt x="65" y="76"/>
                    </a:cubicBezTo>
                    <a:cubicBezTo>
                      <a:pt x="65" y="76"/>
                      <a:pt x="65" y="76"/>
                      <a:pt x="66" y="76"/>
                    </a:cubicBezTo>
                    <a:cubicBezTo>
                      <a:pt x="67" y="76"/>
                      <a:pt x="67" y="76"/>
                      <a:pt x="67" y="75"/>
                    </a:cubicBezTo>
                    <a:cubicBezTo>
                      <a:pt x="67" y="74"/>
                      <a:pt x="67" y="73"/>
                      <a:pt x="67" y="73"/>
                    </a:cubicBezTo>
                    <a:cubicBezTo>
                      <a:pt x="67" y="72"/>
                      <a:pt x="66" y="71"/>
                      <a:pt x="67" y="70"/>
                    </a:cubicBezTo>
                    <a:cubicBezTo>
                      <a:pt x="67" y="70"/>
                      <a:pt x="66" y="70"/>
                      <a:pt x="66" y="70"/>
                    </a:cubicBezTo>
                    <a:cubicBezTo>
                      <a:pt x="66" y="69"/>
                      <a:pt x="65" y="68"/>
                      <a:pt x="64" y="68"/>
                    </a:cubicBezTo>
                    <a:cubicBezTo>
                      <a:pt x="64" y="67"/>
                      <a:pt x="64" y="67"/>
                      <a:pt x="63" y="67"/>
                    </a:cubicBezTo>
                    <a:cubicBezTo>
                      <a:pt x="63" y="67"/>
                      <a:pt x="63" y="66"/>
                      <a:pt x="63" y="66"/>
                    </a:cubicBezTo>
                    <a:cubicBezTo>
                      <a:pt x="63" y="66"/>
                      <a:pt x="63" y="65"/>
                      <a:pt x="63" y="64"/>
                    </a:cubicBezTo>
                    <a:cubicBezTo>
                      <a:pt x="63" y="64"/>
                      <a:pt x="63" y="64"/>
                      <a:pt x="63" y="64"/>
                    </a:cubicBezTo>
                    <a:cubicBezTo>
                      <a:pt x="63" y="64"/>
                      <a:pt x="63" y="64"/>
                      <a:pt x="63" y="64"/>
                    </a:cubicBezTo>
                    <a:cubicBezTo>
                      <a:pt x="63" y="64"/>
                      <a:pt x="63" y="65"/>
                      <a:pt x="63" y="65"/>
                    </a:cubicBezTo>
                    <a:cubicBezTo>
                      <a:pt x="63" y="66"/>
                      <a:pt x="64" y="66"/>
                      <a:pt x="65" y="67"/>
                    </a:cubicBezTo>
                    <a:cubicBezTo>
                      <a:pt x="65" y="67"/>
                      <a:pt x="65" y="68"/>
                      <a:pt x="66" y="68"/>
                    </a:cubicBezTo>
                    <a:cubicBezTo>
                      <a:pt x="66" y="68"/>
                      <a:pt x="67" y="68"/>
                      <a:pt x="67" y="68"/>
                    </a:cubicBezTo>
                    <a:cubicBezTo>
                      <a:pt x="67" y="67"/>
                      <a:pt x="67" y="67"/>
                      <a:pt x="67" y="66"/>
                    </a:cubicBezTo>
                    <a:cubicBezTo>
                      <a:pt x="67" y="66"/>
                      <a:pt x="67" y="66"/>
                      <a:pt x="67" y="65"/>
                    </a:cubicBezTo>
                    <a:cubicBezTo>
                      <a:pt x="67" y="65"/>
                      <a:pt x="67" y="65"/>
                      <a:pt x="67" y="64"/>
                    </a:cubicBezTo>
                    <a:cubicBezTo>
                      <a:pt x="67" y="64"/>
                      <a:pt x="66" y="64"/>
                      <a:pt x="65" y="63"/>
                    </a:cubicBezTo>
                    <a:cubicBezTo>
                      <a:pt x="65" y="63"/>
                      <a:pt x="65" y="63"/>
                      <a:pt x="65" y="63"/>
                    </a:cubicBezTo>
                    <a:cubicBezTo>
                      <a:pt x="65" y="63"/>
                      <a:pt x="65" y="63"/>
                      <a:pt x="65" y="63"/>
                    </a:cubicBezTo>
                    <a:cubicBezTo>
                      <a:pt x="65" y="63"/>
                      <a:pt x="65" y="63"/>
                      <a:pt x="65" y="63"/>
                    </a:cubicBezTo>
                    <a:cubicBezTo>
                      <a:pt x="65" y="62"/>
                      <a:pt x="64" y="62"/>
                      <a:pt x="64" y="62"/>
                    </a:cubicBezTo>
                    <a:cubicBezTo>
                      <a:pt x="64" y="62"/>
                      <a:pt x="64" y="62"/>
                      <a:pt x="64" y="62"/>
                    </a:cubicBezTo>
                    <a:cubicBezTo>
                      <a:pt x="64" y="62"/>
                      <a:pt x="64" y="62"/>
                      <a:pt x="64" y="62"/>
                    </a:cubicBezTo>
                    <a:cubicBezTo>
                      <a:pt x="64" y="62"/>
                      <a:pt x="64" y="62"/>
                      <a:pt x="64" y="62"/>
                    </a:cubicBezTo>
                    <a:cubicBezTo>
                      <a:pt x="65" y="62"/>
                      <a:pt x="65" y="62"/>
                      <a:pt x="65" y="63"/>
                    </a:cubicBezTo>
                    <a:cubicBezTo>
                      <a:pt x="65" y="63"/>
                      <a:pt x="65" y="63"/>
                      <a:pt x="65" y="63"/>
                    </a:cubicBezTo>
                    <a:cubicBezTo>
                      <a:pt x="65" y="63"/>
                      <a:pt x="65" y="63"/>
                      <a:pt x="65" y="63"/>
                    </a:cubicBezTo>
                    <a:cubicBezTo>
                      <a:pt x="65" y="63"/>
                      <a:pt x="66" y="63"/>
                      <a:pt x="66" y="63"/>
                    </a:cubicBezTo>
                    <a:cubicBezTo>
                      <a:pt x="66" y="63"/>
                      <a:pt x="67" y="63"/>
                      <a:pt x="68" y="63"/>
                    </a:cubicBezTo>
                    <a:cubicBezTo>
                      <a:pt x="68" y="63"/>
                      <a:pt x="69" y="62"/>
                      <a:pt x="69" y="62"/>
                    </a:cubicBezTo>
                    <a:cubicBezTo>
                      <a:pt x="70" y="62"/>
                      <a:pt x="70" y="62"/>
                      <a:pt x="70" y="62"/>
                    </a:cubicBezTo>
                    <a:cubicBezTo>
                      <a:pt x="70" y="62"/>
                      <a:pt x="70" y="61"/>
                      <a:pt x="70" y="61"/>
                    </a:cubicBezTo>
                    <a:cubicBezTo>
                      <a:pt x="70" y="61"/>
                      <a:pt x="70" y="60"/>
                      <a:pt x="70" y="60"/>
                    </a:cubicBezTo>
                    <a:cubicBezTo>
                      <a:pt x="69" y="60"/>
                      <a:pt x="69" y="60"/>
                      <a:pt x="68" y="59"/>
                    </a:cubicBezTo>
                    <a:cubicBezTo>
                      <a:pt x="68" y="59"/>
                      <a:pt x="68" y="59"/>
                      <a:pt x="68" y="59"/>
                    </a:cubicBezTo>
                    <a:cubicBezTo>
                      <a:pt x="68" y="59"/>
                      <a:pt x="68" y="59"/>
                      <a:pt x="68" y="59"/>
                    </a:cubicBezTo>
                    <a:cubicBezTo>
                      <a:pt x="69" y="59"/>
                      <a:pt x="70" y="60"/>
                      <a:pt x="71" y="59"/>
                    </a:cubicBezTo>
                    <a:cubicBezTo>
                      <a:pt x="71" y="59"/>
                      <a:pt x="71" y="59"/>
                      <a:pt x="71" y="59"/>
                    </a:cubicBezTo>
                    <a:cubicBezTo>
                      <a:pt x="72" y="59"/>
                      <a:pt x="73" y="57"/>
                      <a:pt x="72" y="57"/>
                    </a:cubicBezTo>
                    <a:cubicBezTo>
                      <a:pt x="72" y="57"/>
                      <a:pt x="71" y="56"/>
                      <a:pt x="71" y="56"/>
                    </a:cubicBezTo>
                    <a:cubicBezTo>
                      <a:pt x="71" y="55"/>
                      <a:pt x="71" y="55"/>
                      <a:pt x="71" y="55"/>
                    </a:cubicBezTo>
                    <a:cubicBezTo>
                      <a:pt x="71" y="55"/>
                      <a:pt x="71" y="55"/>
                      <a:pt x="71" y="55"/>
                    </a:cubicBezTo>
                    <a:cubicBezTo>
                      <a:pt x="71" y="54"/>
                      <a:pt x="71" y="54"/>
                      <a:pt x="71" y="54"/>
                    </a:cubicBezTo>
                    <a:cubicBezTo>
                      <a:pt x="71" y="55"/>
                      <a:pt x="72" y="55"/>
                      <a:pt x="72" y="54"/>
                    </a:cubicBezTo>
                    <a:cubicBezTo>
                      <a:pt x="72" y="54"/>
                      <a:pt x="72" y="54"/>
                      <a:pt x="72" y="54"/>
                    </a:cubicBezTo>
                    <a:cubicBezTo>
                      <a:pt x="72" y="53"/>
                      <a:pt x="72" y="53"/>
                      <a:pt x="72" y="52"/>
                    </a:cubicBezTo>
                    <a:cubicBezTo>
                      <a:pt x="72" y="52"/>
                      <a:pt x="72" y="51"/>
                      <a:pt x="72" y="51"/>
                    </a:cubicBezTo>
                    <a:cubicBezTo>
                      <a:pt x="71" y="50"/>
                      <a:pt x="72" y="50"/>
                      <a:pt x="72" y="50"/>
                    </a:cubicBezTo>
                    <a:cubicBezTo>
                      <a:pt x="72" y="50"/>
                      <a:pt x="72" y="49"/>
                      <a:pt x="72" y="49"/>
                    </a:cubicBezTo>
                    <a:cubicBezTo>
                      <a:pt x="72" y="49"/>
                      <a:pt x="71" y="49"/>
                      <a:pt x="71" y="49"/>
                    </a:cubicBezTo>
                    <a:cubicBezTo>
                      <a:pt x="71" y="49"/>
                      <a:pt x="70" y="49"/>
                      <a:pt x="70" y="49"/>
                    </a:cubicBezTo>
                    <a:cubicBezTo>
                      <a:pt x="70" y="48"/>
                      <a:pt x="70" y="48"/>
                      <a:pt x="70" y="48"/>
                    </a:cubicBezTo>
                    <a:cubicBezTo>
                      <a:pt x="70" y="48"/>
                      <a:pt x="70" y="47"/>
                      <a:pt x="70" y="47"/>
                    </a:cubicBezTo>
                    <a:cubicBezTo>
                      <a:pt x="70" y="47"/>
                      <a:pt x="71" y="47"/>
                      <a:pt x="71" y="48"/>
                    </a:cubicBezTo>
                    <a:cubicBezTo>
                      <a:pt x="71" y="48"/>
                      <a:pt x="71" y="48"/>
                      <a:pt x="71" y="48"/>
                    </a:cubicBezTo>
                    <a:cubicBezTo>
                      <a:pt x="71" y="48"/>
                      <a:pt x="71" y="48"/>
                      <a:pt x="71" y="48"/>
                    </a:cubicBezTo>
                    <a:cubicBezTo>
                      <a:pt x="71" y="47"/>
                      <a:pt x="70" y="47"/>
                      <a:pt x="70" y="47"/>
                    </a:cubicBezTo>
                    <a:cubicBezTo>
                      <a:pt x="70" y="47"/>
                      <a:pt x="70" y="47"/>
                      <a:pt x="70" y="47"/>
                    </a:cubicBezTo>
                    <a:cubicBezTo>
                      <a:pt x="71" y="47"/>
                      <a:pt x="71" y="46"/>
                      <a:pt x="71" y="46"/>
                    </a:cubicBezTo>
                    <a:cubicBezTo>
                      <a:pt x="72" y="46"/>
                      <a:pt x="72" y="46"/>
                      <a:pt x="72" y="46"/>
                    </a:cubicBezTo>
                    <a:cubicBezTo>
                      <a:pt x="72" y="46"/>
                      <a:pt x="72" y="46"/>
                      <a:pt x="73" y="46"/>
                    </a:cubicBezTo>
                    <a:cubicBezTo>
                      <a:pt x="73" y="46"/>
                      <a:pt x="74" y="47"/>
                      <a:pt x="74" y="48"/>
                    </a:cubicBezTo>
                    <a:cubicBezTo>
                      <a:pt x="73" y="49"/>
                      <a:pt x="74" y="49"/>
                      <a:pt x="74" y="50"/>
                    </a:cubicBezTo>
                    <a:cubicBezTo>
                      <a:pt x="74" y="50"/>
                      <a:pt x="74" y="50"/>
                      <a:pt x="74" y="50"/>
                    </a:cubicBezTo>
                    <a:cubicBezTo>
                      <a:pt x="74" y="50"/>
                      <a:pt x="74" y="50"/>
                      <a:pt x="74" y="49"/>
                    </a:cubicBezTo>
                    <a:cubicBezTo>
                      <a:pt x="74" y="48"/>
                      <a:pt x="74" y="48"/>
                      <a:pt x="75" y="47"/>
                    </a:cubicBezTo>
                    <a:cubicBezTo>
                      <a:pt x="75" y="46"/>
                      <a:pt x="75" y="45"/>
                      <a:pt x="75" y="45"/>
                    </a:cubicBezTo>
                    <a:cubicBezTo>
                      <a:pt x="75" y="44"/>
                      <a:pt x="75" y="44"/>
                      <a:pt x="75" y="44"/>
                    </a:cubicBezTo>
                    <a:cubicBezTo>
                      <a:pt x="74" y="43"/>
                      <a:pt x="74" y="43"/>
                      <a:pt x="74" y="43"/>
                    </a:cubicBezTo>
                    <a:cubicBezTo>
                      <a:pt x="73" y="43"/>
                      <a:pt x="73" y="43"/>
                      <a:pt x="73" y="43"/>
                    </a:cubicBezTo>
                    <a:cubicBezTo>
                      <a:pt x="73" y="43"/>
                      <a:pt x="73" y="43"/>
                      <a:pt x="73" y="43"/>
                    </a:cubicBezTo>
                    <a:cubicBezTo>
                      <a:pt x="73" y="43"/>
                      <a:pt x="73" y="42"/>
                      <a:pt x="73" y="42"/>
                    </a:cubicBezTo>
                    <a:cubicBezTo>
                      <a:pt x="74" y="42"/>
                      <a:pt x="74" y="42"/>
                      <a:pt x="74" y="41"/>
                    </a:cubicBezTo>
                    <a:cubicBezTo>
                      <a:pt x="74" y="41"/>
                      <a:pt x="73" y="41"/>
                      <a:pt x="73" y="41"/>
                    </a:cubicBezTo>
                    <a:cubicBezTo>
                      <a:pt x="73" y="40"/>
                      <a:pt x="73" y="40"/>
                      <a:pt x="72" y="40"/>
                    </a:cubicBezTo>
                    <a:cubicBezTo>
                      <a:pt x="72" y="40"/>
                      <a:pt x="72" y="40"/>
                      <a:pt x="72" y="40"/>
                    </a:cubicBezTo>
                    <a:cubicBezTo>
                      <a:pt x="72" y="40"/>
                      <a:pt x="73" y="39"/>
                      <a:pt x="73" y="39"/>
                    </a:cubicBezTo>
                    <a:cubicBezTo>
                      <a:pt x="73" y="40"/>
                      <a:pt x="74" y="40"/>
                      <a:pt x="74" y="39"/>
                    </a:cubicBezTo>
                    <a:cubicBezTo>
                      <a:pt x="74" y="38"/>
                      <a:pt x="75" y="37"/>
                      <a:pt x="75" y="36"/>
                    </a:cubicBezTo>
                    <a:cubicBezTo>
                      <a:pt x="75" y="34"/>
                      <a:pt x="76" y="32"/>
                      <a:pt x="77" y="30"/>
                    </a:cubicBezTo>
                    <a:cubicBezTo>
                      <a:pt x="77" y="30"/>
                      <a:pt x="78" y="29"/>
                      <a:pt x="78" y="29"/>
                    </a:cubicBezTo>
                    <a:cubicBezTo>
                      <a:pt x="78" y="29"/>
                      <a:pt x="78" y="28"/>
                      <a:pt x="78" y="28"/>
                    </a:cubicBezTo>
                    <a:cubicBezTo>
                      <a:pt x="78" y="27"/>
                      <a:pt x="78" y="27"/>
                      <a:pt x="79" y="27"/>
                    </a:cubicBezTo>
                    <a:cubicBezTo>
                      <a:pt x="80" y="27"/>
                      <a:pt x="80" y="27"/>
                      <a:pt x="80" y="26"/>
                    </a:cubicBezTo>
                    <a:cubicBezTo>
                      <a:pt x="80" y="26"/>
                      <a:pt x="80" y="25"/>
                      <a:pt x="80" y="25"/>
                    </a:cubicBezTo>
                    <a:cubicBezTo>
                      <a:pt x="80" y="25"/>
                      <a:pt x="80" y="25"/>
                      <a:pt x="79" y="25"/>
                    </a:cubicBezTo>
                    <a:cubicBezTo>
                      <a:pt x="79" y="25"/>
                      <a:pt x="79" y="25"/>
                      <a:pt x="78" y="25"/>
                    </a:cubicBezTo>
                    <a:cubicBezTo>
                      <a:pt x="78" y="25"/>
                      <a:pt x="78" y="25"/>
                      <a:pt x="78" y="25"/>
                    </a:cubicBezTo>
                    <a:cubicBezTo>
                      <a:pt x="78" y="25"/>
                      <a:pt x="78" y="24"/>
                      <a:pt x="78" y="24"/>
                    </a:cubicBezTo>
                    <a:cubicBezTo>
                      <a:pt x="79" y="24"/>
                      <a:pt x="79" y="24"/>
                      <a:pt x="80" y="24"/>
                    </a:cubicBezTo>
                    <a:cubicBezTo>
                      <a:pt x="80" y="25"/>
                      <a:pt x="81" y="25"/>
                      <a:pt x="82" y="24"/>
                    </a:cubicBezTo>
                    <a:cubicBezTo>
                      <a:pt x="82" y="24"/>
                      <a:pt x="82" y="24"/>
                      <a:pt x="82" y="24"/>
                    </a:cubicBezTo>
                    <a:cubicBezTo>
                      <a:pt x="83" y="24"/>
                      <a:pt x="83" y="24"/>
                      <a:pt x="83" y="23"/>
                    </a:cubicBezTo>
                    <a:cubicBezTo>
                      <a:pt x="82" y="23"/>
                      <a:pt x="82" y="23"/>
                      <a:pt x="82" y="23"/>
                    </a:cubicBezTo>
                    <a:cubicBezTo>
                      <a:pt x="82" y="23"/>
                      <a:pt x="83" y="22"/>
                      <a:pt x="83" y="22"/>
                    </a:cubicBezTo>
                    <a:cubicBezTo>
                      <a:pt x="83" y="22"/>
                      <a:pt x="84" y="22"/>
                      <a:pt x="84" y="22"/>
                    </a:cubicBezTo>
                    <a:cubicBezTo>
                      <a:pt x="85" y="22"/>
                      <a:pt x="85" y="21"/>
                      <a:pt x="85" y="21"/>
                    </a:cubicBezTo>
                    <a:cubicBezTo>
                      <a:pt x="86" y="20"/>
                      <a:pt x="86" y="20"/>
                      <a:pt x="85" y="19"/>
                    </a:cubicBezTo>
                    <a:cubicBezTo>
                      <a:pt x="85" y="18"/>
                      <a:pt x="85" y="18"/>
                      <a:pt x="85" y="18"/>
                    </a:cubicBezTo>
                    <a:cubicBezTo>
                      <a:pt x="84" y="17"/>
                      <a:pt x="83" y="17"/>
                      <a:pt x="81" y="16"/>
                    </a:cubicBezTo>
                    <a:cubicBezTo>
                      <a:pt x="81" y="16"/>
                      <a:pt x="80" y="17"/>
                      <a:pt x="79" y="17"/>
                    </a:cubicBezTo>
                    <a:cubicBezTo>
                      <a:pt x="79" y="17"/>
                      <a:pt x="79" y="17"/>
                      <a:pt x="79" y="17"/>
                    </a:cubicBezTo>
                    <a:cubicBezTo>
                      <a:pt x="78" y="18"/>
                      <a:pt x="78" y="18"/>
                      <a:pt x="78" y="18"/>
                    </a:cubicBezTo>
                    <a:cubicBezTo>
                      <a:pt x="78" y="18"/>
                      <a:pt x="78" y="18"/>
                      <a:pt x="78" y="18"/>
                    </a:cubicBezTo>
                    <a:cubicBezTo>
                      <a:pt x="77" y="18"/>
                      <a:pt x="77" y="18"/>
                      <a:pt x="77" y="18"/>
                    </a:cubicBezTo>
                    <a:cubicBezTo>
                      <a:pt x="76" y="18"/>
                      <a:pt x="76" y="18"/>
                      <a:pt x="76" y="18"/>
                    </a:cubicBezTo>
                    <a:cubicBezTo>
                      <a:pt x="75" y="19"/>
                      <a:pt x="74" y="20"/>
                      <a:pt x="73" y="21"/>
                    </a:cubicBezTo>
                    <a:cubicBezTo>
                      <a:pt x="72" y="21"/>
                      <a:pt x="71" y="21"/>
                      <a:pt x="70" y="22"/>
                    </a:cubicBezTo>
                    <a:cubicBezTo>
                      <a:pt x="70" y="22"/>
                      <a:pt x="70" y="22"/>
                      <a:pt x="70" y="22"/>
                    </a:cubicBezTo>
                    <a:cubicBezTo>
                      <a:pt x="70" y="22"/>
                      <a:pt x="70" y="22"/>
                      <a:pt x="70" y="22"/>
                    </a:cubicBezTo>
                    <a:cubicBezTo>
                      <a:pt x="70" y="22"/>
                      <a:pt x="69" y="22"/>
                      <a:pt x="69" y="23"/>
                    </a:cubicBezTo>
                    <a:cubicBezTo>
                      <a:pt x="69" y="23"/>
                      <a:pt x="69" y="23"/>
                      <a:pt x="69" y="23"/>
                    </a:cubicBezTo>
                    <a:cubicBezTo>
                      <a:pt x="69" y="23"/>
                      <a:pt x="69" y="23"/>
                      <a:pt x="69" y="23"/>
                    </a:cubicBezTo>
                    <a:cubicBezTo>
                      <a:pt x="69" y="22"/>
                      <a:pt x="70" y="22"/>
                      <a:pt x="70" y="22"/>
                    </a:cubicBezTo>
                    <a:cubicBezTo>
                      <a:pt x="70" y="22"/>
                      <a:pt x="70" y="22"/>
                      <a:pt x="70" y="22"/>
                    </a:cubicBezTo>
                    <a:cubicBezTo>
                      <a:pt x="70" y="22"/>
                      <a:pt x="70" y="22"/>
                      <a:pt x="70" y="22"/>
                    </a:cubicBezTo>
                    <a:cubicBezTo>
                      <a:pt x="70" y="21"/>
                      <a:pt x="70" y="21"/>
                      <a:pt x="70" y="21"/>
                    </a:cubicBezTo>
                    <a:cubicBezTo>
                      <a:pt x="71" y="20"/>
                      <a:pt x="72" y="20"/>
                      <a:pt x="72" y="19"/>
                    </a:cubicBezTo>
                    <a:cubicBezTo>
                      <a:pt x="73" y="19"/>
                      <a:pt x="74" y="18"/>
                      <a:pt x="74" y="18"/>
                    </a:cubicBezTo>
                    <a:cubicBezTo>
                      <a:pt x="74" y="17"/>
                      <a:pt x="74" y="17"/>
                      <a:pt x="75" y="17"/>
                    </a:cubicBezTo>
                    <a:cubicBezTo>
                      <a:pt x="75" y="15"/>
                      <a:pt x="74" y="14"/>
                      <a:pt x="73" y="15"/>
                    </a:cubicBezTo>
                    <a:cubicBezTo>
                      <a:pt x="73" y="15"/>
                      <a:pt x="73" y="15"/>
                      <a:pt x="73" y="15"/>
                    </a:cubicBezTo>
                    <a:cubicBezTo>
                      <a:pt x="72" y="15"/>
                      <a:pt x="72" y="15"/>
                      <a:pt x="72" y="15"/>
                    </a:cubicBezTo>
                    <a:cubicBezTo>
                      <a:pt x="72" y="15"/>
                      <a:pt x="72" y="16"/>
                      <a:pt x="72" y="16"/>
                    </a:cubicBezTo>
                    <a:cubicBezTo>
                      <a:pt x="72" y="17"/>
                      <a:pt x="71" y="17"/>
                      <a:pt x="71" y="17"/>
                    </a:cubicBezTo>
                    <a:cubicBezTo>
                      <a:pt x="71" y="17"/>
                      <a:pt x="70" y="17"/>
                      <a:pt x="70" y="17"/>
                    </a:cubicBezTo>
                    <a:cubicBezTo>
                      <a:pt x="70" y="17"/>
                      <a:pt x="69" y="17"/>
                      <a:pt x="68" y="17"/>
                    </a:cubicBezTo>
                    <a:cubicBezTo>
                      <a:pt x="68" y="17"/>
                      <a:pt x="68" y="17"/>
                      <a:pt x="68" y="17"/>
                    </a:cubicBezTo>
                    <a:cubicBezTo>
                      <a:pt x="68" y="17"/>
                      <a:pt x="68" y="17"/>
                      <a:pt x="68" y="16"/>
                    </a:cubicBezTo>
                    <a:cubicBezTo>
                      <a:pt x="68" y="16"/>
                      <a:pt x="69" y="16"/>
                      <a:pt x="69" y="16"/>
                    </a:cubicBezTo>
                    <a:cubicBezTo>
                      <a:pt x="69" y="16"/>
                      <a:pt x="70" y="16"/>
                      <a:pt x="70" y="15"/>
                    </a:cubicBezTo>
                    <a:cubicBezTo>
                      <a:pt x="70" y="15"/>
                      <a:pt x="70" y="14"/>
                      <a:pt x="70" y="14"/>
                    </a:cubicBezTo>
                    <a:cubicBezTo>
                      <a:pt x="69" y="14"/>
                      <a:pt x="68" y="14"/>
                      <a:pt x="68" y="14"/>
                    </a:cubicBezTo>
                    <a:cubicBezTo>
                      <a:pt x="65" y="13"/>
                      <a:pt x="64" y="13"/>
                      <a:pt x="62" y="14"/>
                    </a:cubicBezTo>
                    <a:cubicBezTo>
                      <a:pt x="62" y="15"/>
                      <a:pt x="61" y="15"/>
                      <a:pt x="61" y="15"/>
                    </a:cubicBezTo>
                    <a:cubicBezTo>
                      <a:pt x="61" y="15"/>
                      <a:pt x="60" y="15"/>
                      <a:pt x="60" y="15"/>
                    </a:cubicBezTo>
                    <a:cubicBezTo>
                      <a:pt x="60" y="15"/>
                      <a:pt x="59" y="15"/>
                      <a:pt x="59" y="15"/>
                    </a:cubicBezTo>
                    <a:cubicBezTo>
                      <a:pt x="59" y="15"/>
                      <a:pt x="59" y="15"/>
                      <a:pt x="59" y="15"/>
                    </a:cubicBezTo>
                    <a:cubicBezTo>
                      <a:pt x="60" y="15"/>
                      <a:pt x="60" y="14"/>
                      <a:pt x="60" y="14"/>
                    </a:cubicBezTo>
                    <a:cubicBezTo>
                      <a:pt x="61" y="14"/>
                      <a:pt x="62" y="14"/>
                      <a:pt x="63" y="13"/>
                    </a:cubicBezTo>
                    <a:cubicBezTo>
                      <a:pt x="64" y="13"/>
                      <a:pt x="66" y="13"/>
                      <a:pt x="67" y="13"/>
                    </a:cubicBezTo>
                    <a:cubicBezTo>
                      <a:pt x="69" y="13"/>
                      <a:pt x="70" y="13"/>
                      <a:pt x="71" y="13"/>
                    </a:cubicBezTo>
                    <a:cubicBezTo>
                      <a:pt x="72" y="13"/>
                      <a:pt x="73" y="13"/>
                      <a:pt x="74" y="13"/>
                    </a:cubicBezTo>
                    <a:cubicBezTo>
                      <a:pt x="75" y="13"/>
                      <a:pt x="76" y="12"/>
                      <a:pt x="76" y="11"/>
                    </a:cubicBezTo>
                    <a:cubicBezTo>
                      <a:pt x="77" y="11"/>
                      <a:pt x="77" y="10"/>
                      <a:pt x="77" y="10"/>
                    </a:cubicBezTo>
                    <a:cubicBezTo>
                      <a:pt x="76" y="9"/>
                      <a:pt x="75" y="9"/>
                      <a:pt x="75" y="9"/>
                    </a:cubicBezTo>
                    <a:cubicBezTo>
                      <a:pt x="74" y="8"/>
                      <a:pt x="73" y="7"/>
                      <a:pt x="72" y="8"/>
                    </a:cubicBezTo>
                    <a:cubicBezTo>
                      <a:pt x="71" y="8"/>
                      <a:pt x="71" y="8"/>
                      <a:pt x="71" y="8"/>
                    </a:cubicBezTo>
                    <a:cubicBezTo>
                      <a:pt x="71" y="8"/>
                      <a:pt x="71" y="8"/>
                      <a:pt x="71" y="8"/>
                    </a:cubicBezTo>
                    <a:cubicBezTo>
                      <a:pt x="71" y="8"/>
                      <a:pt x="71" y="8"/>
                      <a:pt x="71" y="8"/>
                    </a:cubicBezTo>
                    <a:cubicBezTo>
                      <a:pt x="71" y="8"/>
                      <a:pt x="71" y="8"/>
                      <a:pt x="72" y="7"/>
                    </a:cubicBezTo>
                    <a:cubicBezTo>
                      <a:pt x="72" y="7"/>
                      <a:pt x="72" y="6"/>
                      <a:pt x="72" y="6"/>
                    </a:cubicBezTo>
                    <a:cubicBezTo>
                      <a:pt x="72" y="5"/>
                      <a:pt x="71" y="5"/>
                      <a:pt x="71" y="5"/>
                    </a:cubicBezTo>
                    <a:cubicBezTo>
                      <a:pt x="70" y="6"/>
                      <a:pt x="68" y="6"/>
                      <a:pt x="67" y="5"/>
                    </a:cubicBezTo>
                    <a:cubicBezTo>
                      <a:pt x="66" y="5"/>
                      <a:pt x="66" y="5"/>
                      <a:pt x="65" y="5"/>
                    </a:cubicBezTo>
                    <a:cubicBezTo>
                      <a:pt x="64" y="5"/>
                      <a:pt x="64" y="5"/>
                      <a:pt x="63" y="5"/>
                    </a:cubicBezTo>
                    <a:cubicBezTo>
                      <a:pt x="63" y="6"/>
                      <a:pt x="62" y="6"/>
                      <a:pt x="61" y="6"/>
                    </a:cubicBezTo>
                    <a:cubicBezTo>
                      <a:pt x="60" y="5"/>
                      <a:pt x="60" y="6"/>
                      <a:pt x="59" y="6"/>
                    </a:cubicBezTo>
                    <a:cubicBezTo>
                      <a:pt x="59" y="6"/>
                      <a:pt x="59" y="6"/>
                      <a:pt x="59" y="6"/>
                    </a:cubicBezTo>
                    <a:cubicBezTo>
                      <a:pt x="58" y="6"/>
                      <a:pt x="58" y="6"/>
                      <a:pt x="58" y="6"/>
                    </a:cubicBezTo>
                    <a:cubicBezTo>
                      <a:pt x="58" y="6"/>
                      <a:pt x="58" y="6"/>
                      <a:pt x="58" y="6"/>
                    </a:cubicBezTo>
                    <a:cubicBezTo>
                      <a:pt x="59" y="6"/>
                      <a:pt x="59" y="5"/>
                      <a:pt x="59" y="5"/>
                    </a:cubicBezTo>
                    <a:cubicBezTo>
                      <a:pt x="60" y="5"/>
                      <a:pt x="61" y="5"/>
                      <a:pt x="61" y="5"/>
                    </a:cubicBezTo>
                    <a:cubicBezTo>
                      <a:pt x="62" y="5"/>
                      <a:pt x="64" y="5"/>
                      <a:pt x="65" y="5"/>
                    </a:cubicBezTo>
                    <a:cubicBezTo>
                      <a:pt x="66" y="5"/>
                      <a:pt x="67" y="5"/>
                      <a:pt x="68" y="5"/>
                    </a:cubicBezTo>
                    <a:cubicBezTo>
                      <a:pt x="69" y="5"/>
                      <a:pt x="70" y="5"/>
                      <a:pt x="70" y="4"/>
                    </a:cubicBezTo>
                    <a:cubicBezTo>
                      <a:pt x="71" y="4"/>
                      <a:pt x="71" y="4"/>
                      <a:pt x="71" y="4"/>
                    </a:cubicBezTo>
                    <a:cubicBezTo>
                      <a:pt x="70" y="3"/>
                      <a:pt x="69" y="2"/>
                      <a:pt x="68" y="2"/>
                    </a:cubicBezTo>
                    <a:cubicBezTo>
                      <a:pt x="66" y="2"/>
                      <a:pt x="65" y="1"/>
                      <a:pt x="63" y="1"/>
                    </a:cubicBezTo>
                    <a:cubicBezTo>
                      <a:pt x="62" y="0"/>
                      <a:pt x="61" y="0"/>
                      <a:pt x="61" y="0"/>
                    </a:cubicBezTo>
                    <a:cubicBezTo>
                      <a:pt x="60" y="0"/>
                      <a:pt x="59" y="0"/>
                      <a:pt x="58" y="0"/>
                    </a:cubicBezTo>
                    <a:cubicBezTo>
                      <a:pt x="57" y="1"/>
                      <a:pt x="57" y="1"/>
                      <a:pt x="56" y="2"/>
                    </a:cubicBezTo>
                    <a:cubicBezTo>
                      <a:pt x="56" y="2"/>
                      <a:pt x="56" y="2"/>
                      <a:pt x="56" y="2"/>
                    </a:cubicBezTo>
                    <a:cubicBezTo>
                      <a:pt x="56" y="2"/>
                      <a:pt x="56" y="2"/>
                      <a:pt x="56" y="2"/>
                    </a:cubicBezTo>
                    <a:cubicBezTo>
                      <a:pt x="56" y="2"/>
                      <a:pt x="56" y="2"/>
                      <a:pt x="56" y="2"/>
                    </a:cubicBezTo>
                    <a:cubicBezTo>
                      <a:pt x="56" y="2"/>
                      <a:pt x="56" y="2"/>
                      <a:pt x="56" y="2"/>
                    </a:cubicBezTo>
                    <a:cubicBezTo>
                      <a:pt x="56" y="2"/>
                      <a:pt x="56" y="2"/>
                      <a:pt x="56" y="3"/>
                    </a:cubicBezTo>
                    <a:cubicBezTo>
                      <a:pt x="56" y="3"/>
                      <a:pt x="56" y="3"/>
                      <a:pt x="56" y="3"/>
                    </a:cubicBezTo>
                    <a:cubicBezTo>
                      <a:pt x="56" y="3"/>
                      <a:pt x="56" y="3"/>
                      <a:pt x="56" y="3"/>
                    </a:cubicBezTo>
                    <a:cubicBezTo>
                      <a:pt x="56" y="3"/>
                      <a:pt x="56" y="3"/>
                      <a:pt x="56" y="3"/>
                    </a:cubicBezTo>
                    <a:cubicBezTo>
                      <a:pt x="56" y="3"/>
                      <a:pt x="56" y="3"/>
                      <a:pt x="56" y="3"/>
                    </a:cubicBezTo>
                    <a:cubicBezTo>
                      <a:pt x="56" y="3"/>
                      <a:pt x="55" y="2"/>
                      <a:pt x="55" y="2"/>
                    </a:cubicBezTo>
                    <a:cubicBezTo>
                      <a:pt x="54" y="2"/>
                      <a:pt x="54" y="2"/>
                      <a:pt x="54" y="2"/>
                    </a:cubicBezTo>
                    <a:cubicBezTo>
                      <a:pt x="54" y="2"/>
                      <a:pt x="54" y="2"/>
                      <a:pt x="54" y="2"/>
                    </a:cubicBezTo>
                    <a:cubicBezTo>
                      <a:pt x="54" y="3"/>
                      <a:pt x="54" y="3"/>
                      <a:pt x="54" y="3"/>
                    </a:cubicBezTo>
                    <a:cubicBezTo>
                      <a:pt x="54" y="3"/>
                      <a:pt x="54" y="3"/>
                      <a:pt x="54" y="3"/>
                    </a:cubicBezTo>
                    <a:cubicBezTo>
                      <a:pt x="54" y="3"/>
                      <a:pt x="54" y="4"/>
                      <a:pt x="54" y="3"/>
                    </a:cubicBezTo>
                    <a:cubicBezTo>
                      <a:pt x="53" y="3"/>
                      <a:pt x="52" y="3"/>
                      <a:pt x="52" y="2"/>
                    </a:cubicBezTo>
                    <a:cubicBezTo>
                      <a:pt x="51" y="2"/>
                      <a:pt x="51" y="2"/>
                      <a:pt x="50" y="2"/>
                    </a:cubicBezTo>
                    <a:cubicBezTo>
                      <a:pt x="50" y="3"/>
                      <a:pt x="50" y="3"/>
                      <a:pt x="49" y="3"/>
                    </a:cubicBezTo>
                    <a:cubicBezTo>
                      <a:pt x="49" y="3"/>
                      <a:pt x="49" y="3"/>
                      <a:pt x="49" y="3"/>
                    </a:cubicBezTo>
                    <a:cubicBezTo>
                      <a:pt x="49" y="4"/>
                      <a:pt x="49" y="5"/>
                      <a:pt x="49" y="5"/>
                    </a:cubicBezTo>
                    <a:cubicBezTo>
                      <a:pt x="49" y="6"/>
                      <a:pt x="48" y="6"/>
                      <a:pt x="48" y="6"/>
                    </a:cubicBezTo>
                    <a:cubicBezTo>
                      <a:pt x="48" y="6"/>
                      <a:pt x="48" y="6"/>
                      <a:pt x="47" y="7"/>
                    </a:cubicBezTo>
                    <a:cubicBezTo>
                      <a:pt x="47" y="7"/>
                      <a:pt x="47" y="7"/>
                      <a:pt x="47" y="7"/>
                    </a:cubicBezTo>
                    <a:cubicBezTo>
                      <a:pt x="46" y="7"/>
                      <a:pt x="46" y="6"/>
                      <a:pt x="45" y="6"/>
                    </a:cubicBezTo>
                    <a:cubicBezTo>
                      <a:pt x="45" y="6"/>
                      <a:pt x="45" y="6"/>
                      <a:pt x="45" y="7"/>
                    </a:cubicBezTo>
                    <a:cubicBezTo>
                      <a:pt x="45" y="7"/>
                      <a:pt x="45" y="7"/>
                      <a:pt x="45" y="7"/>
                    </a:cubicBezTo>
                    <a:cubicBezTo>
                      <a:pt x="45" y="8"/>
                      <a:pt x="45" y="9"/>
                      <a:pt x="45" y="10"/>
                    </a:cubicBezTo>
                    <a:cubicBezTo>
                      <a:pt x="46" y="11"/>
                      <a:pt x="46" y="12"/>
                      <a:pt x="46" y="13"/>
                    </a:cubicBezTo>
                    <a:cubicBezTo>
                      <a:pt x="46" y="14"/>
                      <a:pt x="46" y="14"/>
                      <a:pt x="46" y="14"/>
                    </a:cubicBezTo>
                    <a:cubicBezTo>
                      <a:pt x="45" y="14"/>
                      <a:pt x="45" y="14"/>
                      <a:pt x="45" y="13"/>
                    </a:cubicBezTo>
                    <a:cubicBezTo>
                      <a:pt x="45" y="13"/>
                      <a:pt x="44" y="13"/>
                      <a:pt x="44" y="13"/>
                    </a:cubicBezTo>
                    <a:cubicBezTo>
                      <a:pt x="44" y="12"/>
                      <a:pt x="44" y="12"/>
                      <a:pt x="44" y="12"/>
                    </a:cubicBezTo>
                    <a:cubicBezTo>
                      <a:pt x="44" y="12"/>
                      <a:pt x="44" y="12"/>
                      <a:pt x="44" y="11"/>
                    </a:cubicBezTo>
                    <a:cubicBezTo>
                      <a:pt x="44" y="11"/>
                      <a:pt x="43" y="11"/>
                      <a:pt x="43" y="10"/>
                    </a:cubicBezTo>
                    <a:cubicBezTo>
                      <a:pt x="43" y="9"/>
                      <a:pt x="43" y="9"/>
                      <a:pt x="42" y="8"/>
                    </a:cubicBezTo>
                    <a:cubicBezTo>
                      <a:pt x="42" y="7"/>
                      <a:pt x="42" y="7"/>
                      <a:pt x="41" y="7"/>
                    </a:cubicBezTo>
                    <a:cubicBezTo>
                      <a:pt x="41" y="7"/>
                      <a:pt x="40" y="7"/>
                      <a:pt x="40" y="7"/>
                    </a:cubicBezTo>
                    <a:cubicBezTo>
                      <a:pt x="40" y="7"/>
                      <a:pt x="40" y="7"/>
                      <a:pt x="40" y="8"/>
                    </a:cubicBezTo>
                    <a:cubicBezTo>
                      <a:pt x="40" y="9"/>
                      <a:pt x="40" y="10"/>
                      <a:pt x="40" y="11"/>
                    </a:cubicBezTo>
                    <a:cubicBezTo>
                      <a:pt x="40" y="11"/>
                      <a:pt x="40" y="11"/>
                      <a:pt x="39" y="12"/>
                    </a:cubicBezTo>
                    <a:cubicBezTo>
                      <a:pt x="39" y="12"/>
                      <a:pt x="39" y="12"/>
                      <a:pt x="38" y="12"/>
                    </a:cubicBezTo>
                    <a:cubicBezTo>
                      <a:pt x="38" y="12"/>
                      <a:pt x="38" y="12"/>
                      <a:pt x="38" y="12"/>
                    </a:cubicBezTo>
                    <a:cubicBezTo>
                      <a:pt x="38" y="12"/>
                      <a:pt x="38" y="12"/>
                      <a:pt x="38" y="12"/>
                    </a:cubicBezTo>
                    <a:cubicBezTo>
                      <a:pt x="37" y="12"/>
                      <a:pt x="37" y="12"/>
                      <a:pt x="37" y="12"/>
                    </a:cubicBezTo>
                    <a:cubicBezTo>
                      <a:pt x="37" y="11"/>
                      <a:pt x="38" y="11"/>
                      <a:pt x="37" y="11"/>
                    </a:cubicBezTo>
                    <a:cubicBezTo>
                      <a:pt x="37" y="10"/>
                      <a:pt x="37" y="9"/>
                      <a:pt x="37" y="8"/>
                    </a:cubicBezTo>
                    <a:cubicBezTo>
                      <a:pt x="37" y="8"/>
                      <a:pt x="37" y="8"/>
                      <a:pt x="37" y="8"/>
                    </a:cubicBezTo>
                    <a:cubicBezTo>
                      <a:pt x="37" y="8"/>
                      <a:pt x="37" y="7"/>
                      <a:pt x="37" y="7"/>
                    </a:cubicBezTo>
                    <a:cubicBezTo>
                      <a:pt x="37" y="7"/>
                      <a:pt x="37" y="7"/>
                      <a:pt x="36" y="8"/>
                    </a:cubicBezTo>
                    <a:cubicBezTo>
                      <a:pt x="36" y="8"/>
                      <a:pt x="36" y="8"/>
                      <a:pt x="36" y="9"/>
                    </a:cubicBezTo>
                    <a:cubicBezTo>
                      <a:pt x="36" y="9"/>
                      <a:pt x="36" y="10"/>
                      <a:pt x="36" y="10"/>
                    </a:cubicBezTo>
                    <a:cubicBezTo>
                      <a:pt x="36" y="10"/>
                      <a:pt x="36" y="11"/>
                      <a:pt x="35" y="11"/>
                    </a:cubicBezTo>
                    <a:cubicBezTo>
                      <a:pt x="35" y="11"/>
                      <a:pt x="35" y="11"/>
                      <a:pt x="35" y="11"/>
                    </a:cubicBezTo>
                    <a:cubicBezTo>
                      <a:pt x="35" y="11"/>
                      <a:pt x="35" y="11"/>
                      <a:pt x="35" y="11"/>
                    </a:cubicBezTo>
                    <a:cubicBezTo>
                      <a:pt x="35" y="11"/>
                      <a:pt x="35" y="11"/>
                      <a:pt x="35" y="12"/>
                    </a:cubicBezTo>
                    <a:cubicBezTo>
                      <a:pt x="35" y="12"/>
                      <a:pt x="34" y="12"/>
                      <a:pt x="34" y="12"/>
                    </a:cubicBezTo>
                    <a:cubicBezTo>
                      <a:pt x="34" y="12"/>
                      <a:pt x="34" y="12"/>
                      <a:pt x="34" y="12"/>
                    </a:cubicBezTo>
                    <a:cubicBezTo>
                      <a:pt x="34" y="12"/>
                      <a:pt x="34" y="12"/>
                      <a:pt x="34" y="13"/>
                    </a:cubicBezTo>
                    <a:cubicBezTo>
                      <a:pt x="34" y="12"/>
                      <a:pt x="34" y="12"/>
                      <a:pt x="34" y="12"/>
                    </a:cubicBezTo>
                    <a:cubicBezTo>
                      <a:pt x="34" y="12"/>
                      <a:pt x="34" y="12"/>
                      <a:pt x="34" y="12"/>
                    </a:cubicBezTo>
                    <a:cubicBezTo>
                      <a:pt x="34" y="12"/>
                      <a:pt x="35" y="12"/>
                      <a:pt x="35" y="12"/>
                    </a:cubicBezTo>
                    <a:cubicBezTo>
                      <a:pt x="35" y="11"/>
                      <a:pt x="35" y="11"/>
                      <a:pt x="35" y="11"/>
                    </a:cubicBezTo>
                    <a:cubicBezTo>
                      <a:pt x="35" y="11"/>
                      <a:pt x="35" y="11"/>
                      <a:pt x="35" y="11"/>
                    </a:cubicBezTo>
                    <a:cubicBezTo>
                      <a:pt x="35" y="11"/>
                      <a:pt x="35" y="11"/>
                      <a:pt x="35" y="10"/>
                    </a:cubicBezTo>
                    <a:cubicBezTo>
                      <a:pt x="35" y="10"/>
                      <a:pt x="36" y="9"/>
                      <a:pt x="36" y="9"/>
                    </a:cubicBezTo>
                    <a:cubicBezTo>
                      <a:pt x="36" y="8"/>
                      <a:pt x="36" y="7"/>
                      <a:pt x="36" y="7"/>
                    </a:cubicBezTo>
                    <a:cubicBezTo>
                      <a:pt x="36" y="7"/>
                      <a:pt x="35" y="6"/>
                      <a:pt x="35" y="6"/>
                    </a:cubicBezTo>
                    <a:cubicBezTo>
                      <a:pt x="35" y="6"/>
                      <a:pt x="34" y="6"/>
                      <a:pt x="34" y="7"/>
                    </a:cubicBezTo>
                    <a:cubicBezTo>
                      <a:pt x="33" y="7"/>
                      <a:pt x="32" y="7"/>
                      <a:pt x="31" y="7"/>
                    </a:cubicBezTo>
                    <a:cubicBezTo>
                      <a:pt x="30" y="7"/>
                      <a:pt x="29" y="7"/>
                      <a:pt x="28" y="8"/>
                    </a:cubicBezTo>
                    <a:cubicBezTo>
                      <a:pt x="28" y="8"/>
                      <a:pt x="27" y="8"/>
                      <a:pt x="27" y="8"/>
                    </a:cubicBezTo>
                    <a:cubicBezTo>
                      <a:pt x="27" y="9"/>
                      <a:pt x="27" y="9"/>
                      <a:pt x="27" y="9"/>
                    </a:cubicBezTo>
                    <a:cubicBezTo>
                      <a:pt x="27" y="9"/>
                      <a:pt x="27" y="9"/>
                      <a:pt x="27" y="9"/>
                    </a:cubicBezTo>
                    <a:cubicBezTo>
                      <a:pt x="27" y="9"/>
                      <a:pt x="27" y="9"/>
                      <a:pt x="27" y="9"/>
                    </a:cubicBezTo>
                    <a:cubicBezTo>
                      <a:pt x="27" y="9"/>
                      <a:pt x="27" y="9"/>
                      <a:pt x="26" y="8"/>
                    </a:cubicBezTo>
                    <a:cubicBezTo>
                      <a:pt x="26" y="8"/>
                      <a:pt x="26" y="8"/>
                      <a:pt x="25" y="9"/>
                    </a:cubicBezTo>
                    <a:cubicBezTo>
                      <a:pt x="25" y="9"/>
                      <a:pt x="24" y="9"/>
                      <a:pt x="24" y="10"/>
                    </a:cubicBezTo>
                    <a:cubicBezTo>
                      <a:pt x="24" y="10"/>
                      <a:pt x="24" y="10"/>
                      <a:pt x="24" y="10"/>
                    </a:cubicBezTo>
                    <a:cubicBezTo>
                      <a:pt x="24" y="11"/>
                      <a:pt x="24" y="11"/>
                      <a:pt x="24" y="12"/>
                    </a:cubicBezTo>
                    <a:cubicBezTo>
                      <a:pt x="24" y="12"/>
                      <a:pt x="23" y="12"/>
                      <a:pt x="23" y="13"/>
                    </a:cubicBezTo>
                    <a:cubicBezTo>
                      <a:pt x="23" y="13"/>
                      <a:pt x="23" y="13"/>
                      <a:pt x="23" y="13"/>
                    </a:cubicBezTo>
                    <a:cubicBezTo>
                      <a:pt x="22" y="13"/>
                      <a:pt x="22" y="14"/>
                      <a:pt x="22" y="13"/>
                    </a:cubicBezTo>
                    <a:cubicBezTo>
                      <a:pt x="21" y="13"/>
                      <a:pt x="21" y="13"/>
                      <a:pt x="20" y="13"/>
                    </a:cubicBezTo>
                    <a:cubicBezTo>
                      <a:pt x="19" y="13"/>
                      <a:pt x="18" y="13"/>
                      <a:pt x="18" y="14"/>
                    </a:cubicBezTo>
                    <a:cubicBezTo>
                      <a:pt x="17" y="15"/>
                      <a:pt x="17" y="15"/>
                      <a:pt x="16" y="15"/>
                    </a:cubicBezTo>
                    <a:cubicBezTo>
                      <a:pt x="16" y="15"/>
                      <a:pt x="15" y="15"/>
                      <a:pt x="15" y="16"/>
                    </a:cubicBezTo>
                    <a:cubicBezTo>
                      <a:pt x="14" y="16"/>
                      <a:pt x="14" y="17"/>
                      <a:pt x="13" y="18"/>
                    </a:cubicBezTo>
                    <a:cubicBezTo>
                      <a:pt x="13" y="18"/>
                      <a:pt x="13" y="19"/>
                      <a:pt x="14" y="19"/>
                    </a:cubicBezTo>
                    <a:cubicBezTo>
                      <a:pt x="15" y="19"/>
                      <a:pt x="15" y="20"/>
                      <a:pt x="16" y="20"/>
                    </a:cubicBezTo>
                    <a:cubicBezTo>
                      <a:pt x="16" y="20"/>
                      <a:pt x="16" y="20"/>
                      <a:pt x="16" y="20"/>
                    </a:cubicBezTo>
                    <a:cubicBezTo>
                      <a:pt x="16" y="20"/>
                      <a:pt x="16" y="20"/>
                      <a:pt x="16" y="20"/>
                    </a:cubicBezTo>
                    <a:cubicBezTo>
                      <a:pt x="16" y="20"/>
                      <a:pt x="16" y="20"/>
                      <a:pt x="16" y="20"/>
                    </a:cubicBezTo>
                    <a:cubicBezTo>
                      <a:pt x="16" y="20"/>
                      <a:pt x="16" y="20"/>
                      <a:pt x="16" y="20"/>
                    </a:cubicBezTo>
                    <a:cubicBezTo>
                      <a:pt x="16" y="20"/>
                      <a:pt x="16" y="20"/>
                      <a:pt x="16" y="20"/>
                    </a:cubicBezTo>
                    <a:cubicBezTo>
                      <a:pt x="16" y="20"/>
                      <a:pt x="16" y="21"/>
                      <a:pt x="16" y="21"/>
                    </a:cubicBezTo>
                    <a:cubicBezTo>
                      <a:pt x="15" y="21"/>
                      <a:pt x="15" y="21"/>
                      <a:pt x="15" y="22"/>
                    </a:cubicBezTo>
                    <a:cubicBezTo>
                      <a:pt x="15" y="22"/>
                      <a:pt x="15" y="22"/>
                      <a:pt x="15" y="23"/>
                    </a:cubicBezTo>
                    <a:cubicBezTo>
                      <a:pt x="14" y="23"/>
                      <a:pt x="14" y="24"/>
                      <a:pt x="13" y="24"/>
                    </a:cubicBezTo>
                    <a:cubicBezTo>
                      <a:pt x="13" y="24"/>
                      <a:pt x="12" y="25"/>
                      <a:pt x="12" y="24"/>
                    </a:cubicBezTo>
                    <a:cubicBezTo>
                      <a:pt x="11" y="24"/>
                      <a:pt x="10" y="24"/>
                      <a:pt x="9" y="24"/>
                    </a:cubicBezTo>
                    <a:cubicBezTo>
                      <a:pt x="9" y="24"/>
                      <a:pt x="8" y="24"/>
                      <a:pt x="8" y="24"/>
                    </a:cubicBezTo>
                    <a:cubicBezTo>
                      <a:pt x="7" y="25"/>
                      <a:pt x="7" y="25"/>
                      <a:pt x="6" y="25"/>
                    </a:cubicBezTo>
                    <a:cubicBezTo>
                      <a:pt x="5" y="25"/>
                      <a:pt x="4" y="26"/>
                      <a:pt x="3" y="26"/>
                    </a:cubicBezTo>
                    <a:cubicBezTo>
                      <a:pt x="2" y="26"/>
                      <a:pt x="1" y="26"/>
                      <a:pt x="1" y="27"/>
                    </a:cubicBezTo>
                    <a:cubicBezTo>
                      <a:pt x="0" y="28"/>
                      <a:pt x="0" y="28"/>
                      <a:pt x="1" y="29"/>
                    </a:cubicBezTo>
                    <a:cubicBezTo>
                      <a:pt x="1" y="30"/>
                      <a:pt x="2" y="30"/>
                      <a:pt x="2" y="31"/>
                    </a:cubicBezTo>
                    <a:cubicBezTo>
                      <a:pt x="2" y="31"/>
                      <a:pt x="2" y="31"/>
                      <a:pt x="2" y="31"/>
                    </a:cubicBezTo>
                    <a:cubicBezTo>
                      <a:pt x="2" y="31"/>
                      <a:pt x="2" y="31"/>
                      <a:pt x="3" y="31"/>
                    </a:cubicBezTo>
                    <a:cubicBezTo>
                      <a:pt x="3" y="31"/>
                      <a:pt x="2" y="31"/>
                      <a:pt x="2" y="31"/>
                    </a:cubicBezTo>
                    <a:cubicBezTo>
                      <a:pt x="2" y="31"/>
                      <a:pt x="2" y="31"/>
                      <a:pt x="2" y="31"/>
                    </a:cubicBezTo>
                    <a:cubicBezTo>
                      <a:pt x="2" y="31"/>
                      <a:pt x="2" y="31"/>
                      <a:pt x="2" y="31"/>
                    </a:cubicBezTo>
                    <a:cubicBezTo>
                      <a:pt x="2" y="31"/>
                      <a:pt x="2" y="31"/>
                      <a:pt x="2" y="31"/>
                    </a:cubicBezTo>
                    <a:cubicBezTo>
                      <a:pt x="2" y="32"/>
                      <a:pt x="3" y="32"/>
                      <a:pt x="3" y="32"/>
                    </a:cubicBezTo>
                    <a:cubicBezTo>
                      <a:pt x="3" y="33"/>
                      <a:pt x="3" y="33"/>
                      <a:pt x="4" y="33"/>
                    </a:cubicBezTo>
                    <a:cubicBezTo>
                      <a:pt x="4" y="33"/>
                      <a:pt x="5" y="33"/>
                      <a:pt x="5" y="33"/>
                    </a:cubicBezTo>
                    <a:cubicBezTo>
                      <a:pt x="6" y="33"/>
                      <a:pt x="6" y="33"/>
                      <a:pt x="7" y="33"/>
                    </a:cubicBezTo>
                    <a:cubicBezTo>
                      <a:pt x="7" y="33"/>
                      <a:pt x="7" y="33"/>
                      <a:pt x="7" y="33"/>
                    </a:cubicBezTo>
                    <a:cubicBezTo>
                      <a:pt x="7" y="33"/>
                      <a:pt x="7" y="33"/>
                      <a:pt x="7" y="34"/>
                    </a:cubicBezTo>
                    <a:cubicBezTo>
                      <a:pt x="7" y="34"/>
                      <a:pt x="7" y="34"/>
                      <a:pt x="7" y="34"/>
                    </a:cubicBezTo>
                    <a:cubicBezTo>
                      <a:pt x="7" y="34"/>
                      <a:pt x="7" y="34"/>
                      <a:pt x="6" y="34"/>
                    </a:cubicBezTo>
                    <a:cubicBezTo>
                      <a:pt x="5" y="34"/>
                      <a:pt x="4" y="33"/>
                      <a:pt x="4" y="34"/>
                    </a:cubicBezTo>
                    <a:cubicBezTo>
                      <a:pt x="3" y="34"/>
                      <a:pt x="3" y="34"/>
                      <a:pt x="2" y="34"/>
                    </a:cubicBezTo>
                    <a:cubicBezTo>
                      <a:pt x="2" y="34"/>
                      <a:pt x="1" y="34"/>
                      <a:pt x="1" y="34"/>
                    </a:cubicBezTo>
                    <a:cubicBezTo>
                      <a:pt x="0" y="35"/>
                      <a:pt x="0" y="36"/>
                      <a:pt x="0" y="36"/>
                    </a:cubicBezTo>
                    <a:cubicBezTo>
                      <a:pt x="1" y="37"/>
                      <a:pt x="1" y="37"/>
                      <a:pt x="2" y="38"/>
                    </a:cubicBezTo>
                    <a:cubicBezTo>
                      <a:pt x="2" y="38"/>
                      <a:pt x="2" y="38"/>
                      <a:pt x="2" y="38"/>
                    </a:cubicBezTo>
                    <a:cubicBezTo>
                      <a:pt x="2" y="38"/>
                      <a:pt x="1" y="38"/>
                      <a:pt x="1" y="39"/>
                    </a:cubicBezTo>
                    <a:cubicBezTo>
                      <a:pt x="1" y="39"/>
                      <a:pt x="1" y="39"/>
                      <a:pt x="1" y="39"/>
                    </a:cubicBezTo>
                    <a:cubicBezTo>
                      <a:pt x="1" y="40"/>
                      <a:pt x="2" y="41"/>
                      <a:pt x="3" y="42"/>
                    </a:cubicBezTo>
                    <a:cubicBezTo>
                      <a:pt x="3" y="42"/>
                      <a:pt x="4" y="42"/>
                      <a:pt x="4" y="41"/>
                    </a:cubicBezTo>
                    <a:cubicBezTo>
                      <a:pt x="4" y="41"/>
                      <a:pt x="5" y="41"/>
                      <a:pt x="5" y="41"/>
                    </a:cubicBezTo>
                    <a:cubicBezTo>
                      <a:pt x="5" y="41"/>
                      <a:pt x="6" y="41"/>
                      <a:pt x="6" y="42"/>
                    </a:cubicBezTo>
                    <a:cubicBezTo>
                      <a:pt x="6" y="42"/>
                      <a:pt x="6" y="42"/>
                      <a:pt x="6" y="42"/>
                    </a:cubicBezTo>
                    <a:cubicBezTo>
                      <a:pt x="7" y="41"/>
                      <a:pt x="8" y="42"/>
                      <a:pt x="9" y="42"/>
                    </a:cubicBezTo>
                    <a:cubicBezTo>
                      <a:pt x="9" y="42"/>
                      <a:pt x="9" y="42"/>
                      <a:pt x="10" y="42"/>
                    </a:cubicBezTo>
                    <a:cubicBezTo>
                      <a:pt x="11" y="42"/>
                      <a:pt x="12" y="42"/>
                      <a:pt x="12" y="43"/>
                    </a:cubicBezTo>
                    <a:cubicBezTo>
                      <a:pt x="13" y="44"/>
                      <a:pt x="14" y="44"/>
                      <a:pt x="15" y="45"/>
                    </a:cubicBezTo>
                    <a:cubicBezTo>
                      <a:pt x="15" y="45"/>
                      <a:pt x="15" y="45"/>
                      <a:pt x="15" y="45"/>
                    </a:cubicBezTo>
                    <a:cubicBezTo>
                      <a:pt x="15" y="46"/>
                      <a:pt x="15" y="46"/>
                      <a:pt x="15" y="46"/>
                    </a:cubicBezTo>
                    <a:cubicBezTo>
                      <a:pt x="15" y="47"/>
                      <a:pt x="15" y="47"/>
                      <a:pt x="15" y="47"/>
                    </a:cubicBezTo>
                    <a:cubicBezTo>
                      <a:pt x="15" y="48"/>
                      <a:pt x="15" y="49"/>
                      <a:pt x="15" y="49"/>
                    </a:cubicBezTo>
                    <a:cubicBezTo>
                      <a:pt x="15" y="49"/>
                      <a:pt x="16" y="50"/>
                      <a:pt x="16" y="50"/>
                    </a:cubicBezTo>
                    <a:cubicBezTo>
                      <a:pt x="16" y="50"/>
                      <a:pt x="16" y="51"/>
                      <a:pt x="15" y="51"/>
                    </a:cubicBezTo>
                    <a:cubicBezTo>
                      <a:pt x="15" y="51"/>
                      <a:pt x="15" y="51"/>
                      <a:pt x="15" y="52"/>
                    </a:cubicBezTo>
                    <a:cubicBezTo>
                      <a:pt x="15" y="52"/>
                      <a:pt x="16" y="52"/>
                      <a:pt x="16" y="52"/>
                    </a:cubicBezTo>
                    <a:cubicBezTo>
                      <a:pt x="16" y="52"/>
                      <a:pt x="16" y="52"/>
                      <a:pt x="16" y="52"/>
                    </a:cubicBezTo>
                    <a:cubicBezTo>
                      <a:pt x="16" y="52"/>
                      <a:pt x="16" y="53"/>
                      <a:pt x="16" y="53"/>
                    </a:cubicBezTo>
                    <a:cubicBezTo>
                      <a:pt x="16" y="53"/>
                      <a:pt x="16" y="53"/>
                      <a:pt x="16" y="54"/>
                    </a:cubicBezTo>
                    <a:cubicBezTo>
                      <a:pt x="16" y="54"/>
                      <a:pt x="16" y="54"/>
                      <a:pt x="16" y="54"/>
                    </a:cubicBezTo>
                    <a:cubicBezTo>
                      <a:pt x="16" y="54"/>
                      <a:pt x="16" y="55"/>
                      <a:pt x="16" y="55"/>
                    </a:cubicBezTo>
                    <a:cubicBezTo>
                      <a:pt x="16" y="55"/>
                      <a:pt x="16" y="55"/>
                      <a:pt x="16" y="56"/>
                    </a:cubicBezTo>
                    <a:cubicBezTo>
                      <a:pt x="16" y="56"/>
                      <a:pt x="16" y="57"/>
                      <a:pt x="16" y="57"/>
                    </a:cubicBezTo>
                    <a:cubicBezTo>
                      <a:pt x="16" y="58"/>
                      <a:pt x="16" y="58"/>
                      <a:pt x="16" y="59"/>
                    </a:cubicBezTo>
                    <a:cubicBezTo>
                      <a:pt x="16" y="59"/>
                      <a:pt x="16" y="59"/>
                      <a:pt x="16" y="59"/>
                    </a:cubicBezTo>
                    <a:cubicBezTo>
                      <a:pt x="16" y="59"/>
                      <a:pt x="16" y="59"/>
                      <a:pt x="16" y="59"/>
                    </a:cubicBezTo>
                    <a:cubicBezTo>
                      <a:pt x="17" y="60"/>
                      <a:pt x="17" y="60"/>
                      <a:pt x="16" y="60"/>
                    </a:cubicBezTo>
                    <a:cubicBezTo>
                      <a:pt x="16" y="60"/>
                      <a:pt x="15" y="60"/>
                      <a:pt x="15" y="61"/>
                    </a:cubicBezTo>
                    <a:cubicBezTo>
                      <a:pt x="15" y="61"/>
                      <a:pt x="15" y="61"/>
                      <a:pt x="15" y="61"/>
                    </a:cubicBezTo>
                    <a:cubicBezTo>
                      <a:pt x="15" y="61"/>
                      <a:pt x="16" y="61"/>
                      <a:pt x="15" y="62"/>
                    </a:cubicBezTo>
                    <a:cubicBezTo>
                      <a:pt x="15" y="62"/>
                      <a:pt x="15" y="62"/>
                      <a:pt x="15" y="63"/>
                    </a:cubicBezTo>
                    <a:cubicBezTo>
                      <a:pt x="15" y="63"/>
                      <a:pt x="15" y="63"/>
                      <a:pt x="15" y="63"/>
                    </a:cubicBezTo>
                    <a:cubicBezTo>
                      <a:pt x="15" y="63"/>
                      <a:pt x="15" y="63"/>
                      <a:pt x="15" y="63"/>
                    </a:cubicBezTo>
                    <a:cubicBezTo>
                      <a:pt x="15" y="63"/>
                      <a:pt x="15" y="63"/>
                      <a:pt x="15" y="63"/>
                    </a:cubicBezTo>
                    <a:cubicBezTo>
                      <a:pt x="15" y="63"/>
                      <a:pt x="15" y="63"/>
                      <a:pt x="15" y="63"/>
                    </a:cubicBezTo>
                    <a:cubicBezTo>
                      <a:pt x="15" y="63"/>
                      <a:pt x="15" y="63"/>
                      <a:pt x="15" y="63"/>
                    </a:cubicBezTo>
                    <a:cubicBezTo>
                      <a:pt x="15" y="63"/>
                      <a:pt x="15" y="63"/>
                      <a:pt x="15" y="64"/>
                    </a:cubicBezTo>
                    <a:cubicBezTo>
                      <a:pt x="15" y="64"/>
                      <a:pt x="15" y="64"/>
                      <a:pt x="15" y="64"/>
                    </a:cubicBezTo>
                    <a:cubicBezTo>
                      <a:pt x="15" y="64"/>
                      <a:pt x="15" y="64"/>
                      <a:pt x="15" y="64"/>
                    </a:cubicBezTo>
                    <a:cubicBezTo>
                      <a:pt x="15" y="64"/>
                      <a:pt x="15" y="64"/>
                      <a:pt x="15" y="64"/>
                    </a:cubicBezTo>
                    <a:cubicBezTo>
                      <a:pt x="15" y="64"/>
                      <a:pt x="14" y="65"/>
                      <a:pt x="14" y="65"/>
                    </a:cubicBezTo>
                    <a:cubicBezTo>
                      <a:pt x="14" y="66"/>
                      <a:pt x="14" y="66"/>
                      <a:pt x="14" y="66"/>
                    </a:cubicBezTo>
                    <a:cubicBezTo>
                      <a:pt x="15" y="67"/>
                      <a:pt x="16" y="67"/>
                      <a:pt x="17" y="67"/>
                    </a:cubicBezTo>
                    <a:cubicBezTo>
                      <a:pt x="17" y="66"/>
                      <a:pt x="17" y="66"/>
                      <a:pt x="17" y="66"/>
                    </a:cubicBezTo>
                    <a:cubicBezTo>
                      <a:pt x="17" y="66"/>
                      <a:pt x="18" y="66"/>
                      <a:pt x="18" y="66"/>
                    </a:cubicBezTo>
                    <a:cubicBezTo>
                      <a:pt x="18" y="66"/>
                      <a:pt x="18" y="66"/>
                      <a:pt x="18" y="66"/>
                    </a:cubicBezTo>
                    <a:cubicBezTo>
                      <a:pt x="18" y="66"/>
                      <a:pt x="18" y="66"/>
                      <a:pt x="18" y="66"/>
                    </a:cubicBezTo>
                    <a:cubicBezTo>
                      <a:pt x="18" y="66"/>
                      <a:pt x="18" y="66"/>
                      <a:pt x="18" y="66"/>
                    </a:cubicBezTo>
                    <a:cubicBezTo>
                      <a:pt x="18" y="66"/>
                      <a:pt x="18" y="66"/>
                      <a:pt x="18" y="66"/>
                    </a:cubicBezTo>
                    <a:cubicBezTo>
                      <a:pt x="18" y="66"/>
                      <a:pt x="19" y="66"/>
                      <a:pt x="19" y="66"/>
                    </a:cubicBezTo>
                    <a:cubicBezTo>
                      <a:pt x="19" y="67"/>
                      <a:pt x="18" y="67"/>
                      <a:pt x="18" y="67"/>
                    </a:cubicBezTo>
                    <a:cubicBezTo>
                      <a:pt x="18" y="67"/>
                      <a:pt x="18" y="67"/>
                      <a:pt x="17" y="68"/>
                    </a:cubicBezTo>
                    <a:cubicBezTo>
                      <a:pt x="17" y="68"/>
                      <a:pt x="17" y="68"/>
                      <a:pt x="18" y="68"/>
                    </a:cubicBezTo>
                    <a:cubicBezTo>
                      <a:pt x="18" y="68"/>
                      <a:pt x="18" y="69"/>
                      <a:pt x="18" y="69"/>
                    </a:cubicBezTo>
                    <a:cubicBezTo>
                      <a:pt x="19" y="69"/>
                      <a:pt x="19" y="69"/>
                      <a:pt x="18" y="69"/>
                    </a:cubicBezTo>
                    <a:cubicBezTo>
                      <a:pt x="18" y="70"/>
                      <a:pt x="18" y="70"/>
                      <a:pt x="18" y="70"/>
                    </a:cubicBezTo>
                    <a:cubicBezTo>
                      <a:pt x="18" y="70"/>
                      <a:pt x="18" y="70"/>
                      <a:pt x="18" y="70"/>
                    </a:cubicBezTo>
                    <a:cubicBezTo>
                      <a:pt x="18" y="70"/>
                      <a:pt x="18" y="70"/>
                      <a:pt x="18" y="70"/>
                    </a:cubicBezTo>
                    <a:cubicBezTo>
                      <a:pt x="19" y="70"/>
                      <a:pt x="19" y="71"/>
                      <a:pt x="19" y="71"/>
                    </a:cubicBezTo>
                    <a:cubicBezTo>
                      <a:pt x="19" y="71"/>
                      <a:pt x="19" y="71"/>
                      <a:pt x="19" y="71"/>
                    </a:cubicBezTo>
                    <a:cubicBezTo>
                      <a:pt x="19" y="71"/>
                      <a:pt x="19" y="71"/>
                      <a:pt x="19" y="71"/>
                    </a:cubicBezTo>
                    <a:cubicBezTo>
                      <a:pt x="19" y="71"/>
                      <a:pt x="18" y="71"/>
                      <a:pt x="18" y="70"/>
                    </a:cubicBezTo>
                    <a:cubicBezTo>
                      <a:pt x="18" y="70"/>
                      <a:pt x="18" y="70"/>
                      <a:pt x="18" y="70"/>
                    </a:cubicBezTo>
                    <a:cubicBezTo>
                      <a:pt x="18" y="70"/>
                      <a:pt x="18" y="70"/>
                      <a:pt x="18" y="70"/>
                    </a:cubicBezTo>
                    <a:cubicBezTo>
                      <a:pt x="18" y="70"/>
                      <a:pt x="17" y="70"/>
                      <a:pt x="16" y="70"/>
                    </a:cubicBezTo>
                    <a:cubicBezTo>
                      <a:pt x="16" y="70"/>
                      <a:pt x="16" y="69"/>
                      <a:pt x="15" y="69"/>
                    </a:cubicBezTo>
                    <a:cubicBezTo>
                      <a:pt x="15" y="69"/>
                      <a:pt x="14" y="70"/>
                      <a:pt x="14" y="70"/>
                    </a:cubicBezTo>
                    <a:cubicBezTo>
                      <a:pt x="14" y="70"/>
                      <a:pt x="14" y="70"/>
                      <a:pt x="14" y="70"/>
                    </a:cubicBezTo>
                    <a:cubicBezTo>
                      <a:pt x="14" y="71"/>
                      <a:pt x="14" y="71"/>
                      <a:pt x="14" y="71"/>
                    </a:cubicBezTo>
                    <a:cubicBezTo>
                      <a:pt x="14" y="71"/>
                      <a:pt x="14" y="71"/>
                      <a:pt x="14" y="72"/>
                    </a:cubicBezTo>
                    <a:cubicBezTo>
                      <a:pt x="13" y="72"/>
                      <a:pt x="13" y="72"/>
                      <a:pt x="13" y="72"/>
                    </a:cubicBezTo>
                    <a:cubicBezTo>
                      <a:pt x="13" y="73"/>
                      <a:pt x="13" y="73"/>
                      <a:pt x="13" y="74"/>
                    </a:cubicBezTo>
                    <a:cubicBezTo>
                      <a:pt x="13" y="75"/>
                      <a:pt x="13" y="75"/>
                      <a:pt x="14" y="76"/>
                    </a:cubicBezTo>
                    <a:cubicBezTo>
                      <a:pt x="14" y="76"/>
                      <a:pt x="14" y="76"/>
                      <a:pt x="14" y="76"/>
                    </a:cubicBezTo>
                    <a:cubicBezTo>
                      <a:pt x="15" y="76"/>
                      <a:pt x="16" y="76"/>
                      <a:pt x="17" y="76"/>
                    </a:cubicBezTo>
                    <a:cubicBezTo>
                      <a:pt x="17" y="76"/>
                      <a:pt x="18" y="75"/>
                      <a:pt x="17" y="74"/>
                    </a:cubicBezTo>
                    <a:cubicBezTo>
                      <a:pt x="17" y="74"/>
                      <a:pt x="17" y="74"/>
                      <a:pt x="17" y="74"/>
                    </a:cubicBezTo>
                    <a:cubicBezTo>
                      <a:pt x="16" y="74"/>
                      <a:pt x="16" y="73"/>
                      <a:pt x="16" y="73"/>
                    </a:cubicBezTo>
                    <a:cubicBezTo>
                      <a:pt x="16" y="73"/>
                      <a:pt x="16" y="73"/>
                      <a:pt x="16" y="73"/>
                    </a:cubicBezTo>
                    <a:cubicBezTo>
                      <a:pt x="16" y="72"/>
                      <a:pt x="16" y="72"/>
                      <a:pt x="16" y="72"/>
                    </a:cubicBezTo>
                    <a:cubicBezTo>
                      <a:pt x="16" y="73"/>
                      <a:pt x="16" y="73"/>
                      <a:pt x="16" y="73"/>
                    </a:cubicBezTo>
                    <a:cubicBezTo>
                      <a:pt x="16" y="73"/>
                      <a:pt x="16" y="73"/>
                      <a:pt x="16" y="73"/>
                    </a:cubicBezTo>
                    <a:cubicBezTo>
                      <a:pt x="17" y="73"/>
                      <a:pt x="18" y="74"/>
                      <a:pt x="20" y="74"/>
                    </a:cubicBezTo>
                    <a:cubicBezTo>
                      <a:pt x="20" y="74"/>
                      <a:pt x="20" y="74"/>
                      <a:pt x="20" y="74"/>
                    </a:cubicBezTo>
                    <a:cubicBezTo>
                      <a:pt x="20" y="75"/>
                      <a:pt x="19" y="75"/>
                      <a:pt x="19" y="75"/>
                    </a:cubicBezTo>
                    <a:cubicBezTo>
                      <a:pt x="19" y="75"/>
                      <a:pt x="19" y="75"/>
                      <a:pt x="19" y="75"/>
                    </a:cubicBezTo>
                    <a:cubicBezTo>
                      <a:pt x="19" y="75"/>
                      <a:pt x="19" y="75"/>
                      <a:pt x="19" y="75"/>
                    </a:cubicBezTo>
                    <a:cubicBezTo>
                      <a:pt x="19" y="75"/>
                      <a:pt x="19" y="75"/>
                      <a:pt x="19" y="75"/>
                    </a:cubicBezTo>
                    <a:cubicBezTo>
                      <a:pt x="19" y="75"/>
                      <a:pt x="19" y="76"/>
                      <a:pt x="19" y="76"/>
                    </a:cubicBezTo>
                    <a:cubicBezTo>
                      <a:pt x="19" y="76"/>
                      <a:pt x="19" y="76"/>
                      <a:pt x="19" y="77"/>
                    </a:cubicBezTo>
                    <a:cubicBezTo>
                      <a:pt x="19" y="77"/>
                      <a:pt x="19" y="77"/>
                      <a:pt x="18" y="77"/>
                    </a:cubicBezTo>
                    <a:cubicBezTo>
                      <a:pt x="18" y="77"/>
                      <a:pt x="18" y="77"/>
                      <a:pt x="18" y="78"/>
                    </a:cubicBezTo>
                    <a:cubicBezTo>
                      <a:pt x="18" y="79"/>
                      <a:pt x="17" y="79"/>
                      <a:pt x="16" y="79"/>
                    </a:cubicBezTo>
                    <a:cubicBezTo>
                      <a:pt x="16" y="79"/>
                      <a:pt x="15" y="79"/>
                      <a:pt x="15" y="79"/>
                    </a:cubicBezTo>
                    <a:cubicBezTo>
                      <a:pt x="15" y="80"/>
                      <a:pt x="15" y="80"/>
                      <a:pt x="15" y="81"/>
                    </a:cubicBezTo>
                    <a:cubicBezTo>
                      <a:pt x="15" y="81"/>
                      <a:pt x="15" y="81"/>
                      <a:pt x="15" y="81"/>
                    </a:cubicBezTo>
                    <a:cubicBezTo>
                      <a:pt x="15" y="81"/>
                      <a:pt x="15" y="81"/>
                      <a:pt x="15" y="81"/>
                    </a:cubicBezTo>
                    <a:cubicBezTo>
                      <a:pt x="15" y="81"/>
                      <a:pt x="15" y="81"/>
                      <a:pt x="15" y="81"/>
                    </a:cubicBezTo>
                    <a:cubicBezTo>
                      <a:pt x="15" y="81"/>
                      <a:pt x="15" y="81"/>
                      <a:pt x="15" y="81"/>
                    </a:cubicBezTo>
                    <a:cubicBezTo>
                      <a:pt x="15" y="80"/>
                      <a:pt x="15" y="80"/>
                      <a:pt x="15" y="80"/>
                    </a:cubicBezTo>
                    <a:cubicBezTo>
                      <a:pt x="14" y="80"/>
                      <a:pt x="14" y="80"/>
                      <a:pt x="14" y="81"/>
                    </a:cubicBezTo>
                    <a:cubicBezTo>
                      <a:pt x="14" y="81"/>
                      <a:pt x="14" y="81"/>
                      <a:pt x="13" y="81"/>
                    </a:cubicBezTo>
                    <a:cubicBezTo>
                      <a:pt x="13" y="82"/>
                      <a:pt x="13" y="82"/>
                      <a:pt x="13" y="83"/>
                    </a:cubicBezTo>
                    <a:cubicBezTo>
                      <a:pt x="12" y="83"/>
                      <a:pt x="12" y="83"/>
                      <a:pt x="12" y="84"/>
                    </a:cubicBezTo>
                    <a:cubicBezTo>
                      <a:pt x="12" y="84"/>
                      <a:pt x="12" y="84"/>
                      <a:pt x="12" y="85"/>
                    </a:cubicBezTo>
                    <a:cubicBezTo>
                      <a:pt x="12" y="85"/>
                      <a:pt x="12" y="85"/>
                      <a:pt x="12" y="86"/>
                    </a:cubicBezTo>
                    <a:cubicBezTo>
                      <a:pt x="12" y="86"/>
                      <a:pt x="12" y="86"/>
                      <a:pt x="13" y="86"/>
                    </a:cubicBezTo>
                    <a:cubicBezTo>
                      <a:pt x="13" y="86"/>
                      <a:pt x="13" y="86"/>
                      <a:pt x="13" y="86"/>
                    </a:cubicBezTo>
                    <a:cubicBezTo>
                      <a:pt x="13" y="86"/>
                      <a:pt x="13" y="86"/>
                      <a:pt x="13" y="86"/>
                    </a:cubicBezTo>
                    <a:cubicBezTo>
                      <a:pt x="13" y="86"/>
                      <a:pt x="13" y="86"/>
                      <a:pt x="13" y="86"/>
                    </a:cubicBezTo>
                    <a:cubicBezTo>
                      <a:pt x="13" y="86"/>
                      <a:pt x="13" y="86"/>
                      <a:pt x="13" y="86"/>
                    </a:cubicBezTo>
                    <a:cubicBezTo>
                      <a:pt x="13" y="86"/>
                      <a:pt x="13" y="86"/>
                      <a:pt x="13" y="86"/>
                    </a:cubicBezTo>
                    <a:cubicBezTo>
                      <a:pt x="13" y="86"/>
                      <a:pt x="13" y="86"/>
                      <a:pt x="13" y="86"/>
                    </a:cubicBezTo>
                    <a:cubicBezTo>
                      <a:pt x="13" y="86"/>
                      <a:pt x="13" y="86"/>
                      <a:pt x="13" y="86"/>
                    </a:cubicBezTo>
                    <a:cubicBezTo>
                      <a:pt x="12" y="86"/>
                      <a:pt x="12" y="87"/>
                      <a:pt x="12" y="87"/>
                    </a:cubicBezTo>
                    <a:cubicBezTo>
                      <a:pt x="11" y="88"/>
                      <a:pt x="11" y="88"/>
                      <a:pt x="12" y="89"/>
                    </a:cubicBezTo>
                    <a:cubicBezTo>
                      <a:pt x="12" y="89"/>
                      <a:pt x="12" y="89"/>
                      <a:pt x="12" y="90"/>
                    </a:cubicBezTo>
                    <a:cubicBezTo>
                      <a:pt x="12" y="90"/>
                      <a:pt x="12" y="90"/>
                      <a:pt x="12" y="91"/>
                    </a:cubicBezTo>
                    <a:cubicBezTo>
                      <a:pt x="12" y="92"/>
                      <a:pt x="13" y="93"/>
                      <a:pt x="13" y="94"/>
                    </a:cubicBezTo>
                    <a:cubicBezTo>
                      <a:pt x="12" y="94"/>
                      <a:pt x="13" y="95"/>
                      <a:pt x="13" y="95"/>
                    </a:cubicBezTo>
                    <a:cubicBezTo>
                      <a:pt x="13" y="95"/>
                      <a:pt x="13" y="95"/>
                      <a:pt x="13" y="95"/>
                    </a:cubicBezTo>
                    <a:cubicBezTo>
                      <a:pt x="14" y="95"/>
                      <a:pt x="14" y="95"/>
                      <a:pt x="15" y="95"/>
                    </a:cubicBezTo>
                    <a:cubicBezTo>
                      <a:pt x="15" y="95"/>
                      <a:pt x="15" y="95"/>
                      <a:pt x="15" y="95"/>
                    </a:cubicBezTo>
                    <a:cubicBezTo>
                      <a:pt x="15" y="94"/>
                      <a:pt x="15" y="94"/>
                      <a:pt x="15" y="94"/>
                    </a:cubicBezTo>
                    <a:cubicBezTo>
                      <a:pt x="15" y="94"/>
                      <a:pt x="15" y="94"/>
                      <a:pt x="15" y="94"/>
                    </a:cubicBezTo>
                    <a:cubicBezTo>
                      <a:pt x="15" y="95"/>
                      <a:pt x="15" y="95"/>
                      <a:pt x="15" y="94"/>
                    </a:cubicBezTo>
                    <a:cubicBezTo>
                      <a:pt x="15" y="95"/>
                      <a:pt x="15" y="95"/>
                      <a:pt x="15" y="95"/>
                    </a:cubicBezTo>
                    <a:cubicBezTo>
                      <a:pt x="15" y="95"/>
                      <a:pt x="15" y="95"/>
                      <a:pt x="15" y="95"/>
                    </a:cubicBezTo>
                    <a:cubicBezTo>
                      <a:pt x="14" y="95"/>
                      <a:pt x="14" y="95"/>
                      <a:pt x="14" y="96"/>
                    </a:cubicBezTo>
                    <a:cubicBezTo>
                      <a:pt x="13" y="96"/>
                      <a:pt x="13" y="97"/>
                      <a:pt x="13" y="97"/>
                    </a:cubicBezTo>
                    <a:cubicBezTo>
                      <a:pt x="13" y="98"/>
                      <a:pt x="13" y="99"/>
                      <a:pt x="14" y="100"/>
                    </a:cubicBezTo>
                    <a:cubicBezTo>
                      <a:pt x="14" y="100"/>
                      <a:pt x="14" y="100"/>
                      <a:pt x="14" y="100"/>
                    </a:cubicBezTo>
                    <a:cubicBezTo>
                      <a:pt x="14" y="100"/>
                      <a:pt x="14" y="100"/>
                      <a:pt x="14" y="100"/>
                    </a:cubicBezTo>
                    <a:cubicBezTo>
                      <a:pt x="14" y="100"/>
                      <a:pt x="14" y="100"/>
                      <a:pt x="14" y="100"/>
                    </a:cubicBezTo>
                    <a:cubicBezTo>
                      <a:pt x="14" y="100"/>
                      <a:pt x="14" y="100"/>
                      <a:pt x="14" y="100"/>
                    </a:cubicBezTo>
                    <a:cubicBezTo>
                      <a:pt x="14" y="100"/>
                      <a:pt x="14" y="100"/>
                      <a:pt x="14" y="100"/>
                    </a:cubicBezTo>
                    <a:cubicBezTo>
                      <a:pt x="15" y="100"/>
                      <a:pt x="15" y="101"/>
                      <a:pt x="14" y="101"/>
                    </a:cubicBezTo>
                    <a:cubicBezTo>
                      <a:pt x="14" y="101"/>
                      <a:pt x="14" y="102"/>
                      <a:pt x="14" y="102"/>
                    </a:cubicBezTo>
                    <a:cubicBezTo>
                      <a:pt x="15" y="102"/>
                      <a:pt x="15" y="103"/>
                      <a:pt x="15" y="104"/>
                    </a:cubicBezTo>
                    <a:cubicBezTo>
                      <a:pt x="15" y="104"/>
                      <a:pt x="15" y="105"/>
                      <a:pt x="15" y="105"/>
                    </a:cubicBezTo>
                    <a:cubicBezTo>
                      <a:pt x="15" y="105"/>
                      <a:pt x="15" y="105"/>
                      <a:pt x="15" y="105"/>
                    </a:cubicBezTo>
                    <a:cubicBezTo>
                      <a:pt x="15" y="106"/>
                      <a:pt x="16" y="106"/>
                      <a:pt x="16" y="107"/>
                    </a:cubicBezTo>
                    <a:cubicBezTo>
                      <a:pt x="17" y="107"/>
                      <a:pt x="17" y="107"/>
                      <a:pt x="17" y="108"/>
                    </a:cubicBezTo>
                    <a:cubicBezTo>
                      <a:pt x="17" y="108"/>
                      <a:pt x="17" y="108"/>
                      <a:pt x="18" y="108"/>
                    </a:cubicBezTo>
                    <a:cubicBezTo>
                      <a:pt x="18" y="108"/>
                      <a:pt x="19" y="108"/>
                      <a:pt x="19" y="108"/>
                    </a:cubicBezTo>
                    <a:cubicBezTo>
                      <a:pt x="19" y="108"/>
                      <a:pt x="20" y="108"/>
                      <a:pt x="20" y="107"/>
                    </a:cubicBezTo>
                    <a:cubicBezTo>
                      <a:pt x="20" y="107"/>
                      <a:pt x="21" y="108"/>
                      <a:pt x="21" y="108"/>
                    </a:cubicBezTo>
                    <a:cubicBezTo>
                      <a:pt x="21" y="109"/>
                      <a:pt x="21" y="109"/>
                      <a:pt x="21" y="110"/>
                    </a:cubicBezTo>
                    <a:cubicBezTo>
                      <a:pt x="22" y="110"/>
                      <a:pt x="22" y="110"/>
                      <a:pt x="22" y="110"/>
                    </a:cubicBezTo>
                    <a:cubicBezTo>
                      <a:pt x="22" y="110"/>
                      <a:pt x="22" y="111"/>
                      <a:pt x="22" y="111"/>
                    </a:cubicBezTo>
                    <a:cubicBezTo>
                      <a:pt x="23" y="111"/>
                      <a:pt x="24" y="111"/>
                      <a:pt x="24" y="111"/>
                    </a:cubicBezTo>
                    <a:cubicBezTo>
                      <a:pt x="24" y="111"/>
                      <a:pt x="25" y="111"/>
                      <a:pt x="25" y="110"/>
                    </a:cubicBezTo>
                    <a:cubicBezTo>
                      <a:pt x="26" y="110"/>
                      <a:pt x="26" y="108"/>
                      <a:pt x="26" y="108"/>
                    </a:cubicBezTo>
                    <a:cubicBezTo>
                      <a:pt x="26" y="107"/>
                      <a:pt x="27" y="106"/>
                      <a:pt x="27" y="106"/>
                    </a:cubicBezTo>
                    <a:cubicBezTo>
                      <a:pt x="28" y="105"/>
                      <a:pt x="28" y="105"/>
                      <a:pt x="28" y="104"/>
                    </a:cubicBezTo>
                    <a:cubicBezTo>
                      <a:pt x="28" y="104"/>
                      <a:pt x="28" y="103"/>
                      <a:pt x="28" y="103"/>
                    </a:cubicBezTo>
                    <a:cubicBezTo>
                      <a:pt x="28" y="103"/>
                      <a:pt x="28" y="103"/>
                      <a:pt x="28" y="103"/>
                    </a:cubicBezTo>
                    <a:cubicBezTo>
                      <a:pt x="28" y="103"/>
                      <a:pt x="28" y="103"/>
                      <a:pt x="28" y="103"/>
                    </a:cubicBezTo>
                    <a:cubicBezTo>
                      <a:pt x="28" y="102"/>
                      <a:pt x="28" y="102"/>
                      <a:pt x="28" y="102"/>
                    </a:cubicBezTo>
                    <a:cubicBezTo>
                      <a:pt x="28" y="102"/>
                      <a:pt x="28" y="102"/>
                      <a:pt x="28" y="102"/>
                    </a:cubicBezTo>
                    <a:cubicBezTo>
                      <a:pt x="28" y="102"/>
                      <a:pt x="28" y="102"/>
                      <a:pt x="28" y="102"/>
                    </a:cubicBezTo>
                    <a:cubicBezTo>
                      <a:pt x="28" y="102"/>
                      <a:pt x="28" y="102"/>
                      <a:pt x="28" y="103"/>
                    </a:cubicBezTo>
                    <a:cubicBezTo>
                      <a:pt x="28" y="103"/>
                      <a:pt x="28" y="103"/>
                      <a:pt x="28" y="103"/>
                    </a:cubicBezTo>
                    <a:cubicBezTo>
                      <a:pt x="28" y="103"/>
                      <a:pt x="28" y="103"/>
                      <a:pt x="28" y="103"/>
                    </a:cubicBezTo>
                    <a:cubicBezTo>
                      <a:pt x="29" y="102"/>
                      <a:pt x="29" y="102"/>
                      <a:pt x="29" y="102"/>
                    </a:cubicBezTo>
                    <a:cubicBezTo>
                      <a:pt x="30" y="101"/>
                      <a:pt x="30" y="100"/>
                      <a:pt x="31" y="99"/>
                    </a:cubicBezTo>
                    <a:cubicBezTo>
                      <a:pt x="32" y="99"/>
                      <a:pt x="32" y="98"/>
                      <a:pt x="32" y="97"/>
                    </a:cubicBezTo>
                    <a:cubicBezTo>
                      <a:pt x="31" y="97"/>
                      <a:pt x="32" y="96"/>
                      <a:pt x="32" y="96"/>
                    </a:cubicBezTo>
                    <a:cubicBezTo>
                      <a:pt x="32" y="96"/>
                      <a:pt x="32" y="96"/>
                      <a:pt x="32" y="96"/>
                    </a:cubicBezTo>
                    <a:cubicBezTo>
                      <a:pt x="32" y="96"/>
                      <a:pt x="33" y="96"/>
                      <a:pt x="32" y="95"/>
                    </a:cubicBezTo>
                    <a:cubicBezTo>
                      <a:pt x="32" y="95"/>
                      <a:pt x="32" y="95"/>
                      <a:pt x="32" y="95"/>
                    </a:cubicBezTo>
                    <a:cubicBezTo>
                      <a:pt x="32" y="94"/>
                      <a:pt x="32" y="94"/>
                      <a:pt x="33" y="94"/>
                    </a:cubicBezTo>
                    <a:cubicBezTo>
                      <a:pt x="33" y="94"/>
                      <a:pt x="34" y="94"/>
                      <a:pt x="34" y="94"/>
                    </a:cubicBezTo>
                    <a:cubicBezTo>
                      <a:pt x="34" y="93"/>
                      <a:pt x="34" y="93"/>
                      <a:pt x="35" y="93"/>
                    </a:cubicBezTo>
                    <a:cubicBezTo>
                      <a:pt x="36" y="93"/>
                      <a:pt x="37" y="92"/>
                      <a:pt x="38" y="92"/>
                    </a:cubicBezTo>
                    <a:cubicBezTo>
                      <a:pt x="38" y="93"/>
                      <a:pt x="38" y="92"/>
                      <a:pt x="38" y="92"/>
                    </a:cubicBezTo>
                    <a:cubicBezTo>
                      <a:pt x="39" y="92"/>
                      <a:pt x="39" y="92"/>
                      <a:pt x="39" y="92"/>
                    </a:cubicBezTo>
                    <a:cubicBezTo>
                      <a:pt x="40" y="92"/>
                      <a:pt x="41" y="91"/>
                      <a:pt x="42" y="90"/>
                    </a:cubicBezTo>
                    <a:cubicBezTo>
                      <a:pt x="42" y="90"/>
                      <a:pt x="43" y="90"/>
                      <a:pt x="43" y="90"/>
                    </a:cubicBezTo>
                    <a:cubicBezTo>
                      <a:pt x="43" y="90"/>
                      <a:pt x="44" y="90"/>
                      <a:pt x="44" y="89"/>
                    </a:cubicBezTo>
                    <a:cubicBezTo>
                      <a:pt x="45" y="88"/>
                      <a:pt x="46" y="87"/>
                      <a:pt x="46" y="86"/>
                    </a:cubicBezTo>
                    <a:cubicBezTo>
                      <a:pt x="47" y="85"/>
                      <a:pt x="48" y="85"/>
                      <a:pt x="49" y="84"/>
                    </a:cubicBezTo>
                    <a:cubicBezTo>
                      <a:pt x="49" y="84"/>
                      <a:pt x="50" y="84"/>
                      <a:pt x="51" y="84"/>
                    </a:cubicBezTo>
                    <a:cubicBezTo>
                      <a:pt x="51" y="84"/>
                      <a:pt x="51" y="84"/>
                      <a:pt x="51" y="84"/>
                    </a:cubicBezTo>
                    <a:cubicBezTo>
                      <a:pt x="52" y="84"/>
                      <a:pt x="52" y="84"/>
                      <a:pt x="52" y="84"/>
                    </a:cubicBezTo>
                    <a:cubicBezTo>
                      <a:pt x="53" y="84"/>
                      <a:pt x="53" y="84"/>
                      <a:pt x="54" y="83"/>
                    </a:cubicBezTo>
                    <a:cubicBezTo>
                      <a:pt x="54" y="83"/>
                      <a:pt x="55" y="83"/>
                      <a:pt x="56" y="83"/>
                    </a:cubicBezTo>
                    <a:cubicBezTo>
                      <a:pt x="58" y="82"/>
                      <a:pt x="59" y="82"/>
                      <a:pt x="60" y="81"/>
                    </a:cubicBezTo>
                    <a:cubicBezTo>
                      <a:pt x="62" y="80"/>
                      <a:pt x="64" y="79"/>
                      <a:pt x="65" y="77"/>
                    </a:cubicBezTo>
                    <a:close/>
                    <a:moveTo>
                      <a:pt x="76" y="27"/>
                    </a:moveTo>
                    <a:cubicBezTo>
                      <a:pt x="76" y="27"/>
                      <a:pt x="77" y="27"/>
                      <a:pt x="77" y="27"/>
                    </a:cubicBezTo>
                    <a:cubicBezTo>
                      <a:pt x="77" y="27"/>
                      <a:pt x="77" y="27"/>
                      <a:pt x="77" y="27"/>
                    </a:cubicBezTo>
                    <a:cubicBezTo>
                      <a:pt x="77" y="27"/>
                      <a:pt x="77" y="27"/>
                      <a:pt x="77" y="27"/>
                    </a:cubicBezTo>
                    <a:cubicBezTo>
                      <a:pt x="77" y="27"/>
                      <a:pt x="76" y="27"/>
                      <a:pt x="76" y="27"/>
                    </a:cubicBezTo>
                    <a:cubicBezTo>
                      <a:pt x="76" y="27"/>
                      <a:pt x="76" y="27"/>
                      <a:pt x="76" y="27"/>
                    </a:cubicBezTo>
                    <a:close/>
                    <a:moveTo>
                      <a:pt x="75" y="28"/>
                    </a:moveTo>
                    <a:cubicBezTo>
                      <a:pt x="75" y="28"/>
                      <a:pt x="75" y="28"/>
                      <a:pt x="75" y="28"/>
                    </a:cubicBezTo>
                    <a:cubicBezTo>
                      <a:pt x="75" y="28"/>
                      <a:pt x="75" y="28"/>
                      <a:pt x="75" y="28"/>
                    </a:cubicBezTo>
                    <a:cubicBezTo>
                      <a:pt x="75" y="28"/>
                      <a:pt x="75" y="28"/>
                      <a:pt x="75" y="28"/>
                    </a:cubicBezTo>
                    <a:cubicBezTo>
                      <a:pt x="75" y="28"/>
                      <a:pt x="75" y="28"/>
                      <a:pt x="75" y="28"/>
                    </a:cubicBezTo>
                    <a:cubicBezTo>
                      <a:pt x="75" y="28"/>
                      <a:pt x="74" y="28"/>
                      <a:pt x="75" y="28"/>
                    </a:cubicBezTo>
                    <a:close/>
                    <a:moveTo>
                      <a:pt x="37" y="91"/>
                    </a:moveTo>
                    <a:cubicBezTo>
                      <a:pt x="37" y="91"/>
                      <a:pt x="37" y="91"/>
                      <a:pt x="37" y="91"/>
                    </a:cubicBezTo>
                    <a:cubicBezTo>
                      <a:pt x="37" y="91"/>
                      <a:pt x="37" y="91"/>
                      <a:pt x="37" y="91"/>
                    </a:cubicBezTo>
                    <a:cubicBezTo>
                      <a:pt x="37" y="91"/>
                      <a:pt x="37" y="91"/>
                      <a:pt x="37" y="91"/>
                    </a:cubicBezTo>
                    <a:cubicBezTo>
                      <a:pt x="37" y="91"/>
                      <a:pt x="37" y="91"/>
                      <a:pt x="37" y="91"/>
                    </a:cubicBezTo>
                    <a:close/>
                    <a:moveTo>
                      <a:pt x="50" y="6"/>
                    </a:moveTo>
                    <a:cubicBezTo>
                      <a:pt x="50" y="6"/>
                      <a:pt x="50" y="6"/>
                      <a:pt x="50" y="6"/>
                    </a:cubicBezTo>
                    <a:cubicBezTo>
                      <a:pt x="50" y="6"/>
                      <a:pt x="50" y="6"/>
                      <a:pt x="50" y="6"/>
                    </a:cubicBezTo>
                    <a:cubicBezTo>
                      <a:pt x="50" y="6"/>
                      <a:pt x="50" y="6"/>
                      <a:pt x="50" y="6"/>
                    </a:cubicBezTo>
                    <a:close/>
                    <a:moveTo>
                      <a:pt x="51" y="7"/>
                    </a:moveTo>
                    <a:cubicBezTo>
                      <a:pt x="51" y="7"/>
                      <a:pt x="51" y="7"/>
                      <a:pt x="51" y="7"/>
                    </a:cubicBezTo>
                    <a:cubicBezTo>
                      <a:pt x="51" y="7"/>
                      <a:pt x="51" y="7"/>
                      <a:pt x="51" y="7"/>
                    </a:cubicBezTo>
                    <a:cubicBezTo>
                      <a:pt x="51" y="7"/>
                      <a:pt x="51" y="7"/>
                      <a:pt x="51" y="6"/>
                    </a:cubicBezTo>
                    <a:cubicBezTo>
                      <a:pt x="51" y="7"/>
                      <a:pt x="51" y="7"/>
                      <a:pt x="51" y="7"/>
                    </a:cubicBezTo>
                    <a:cubicBezTo>
                      <a:pt x="51" y="7"/>
                      <a:pt x="51" y="7"/>
                      <a:pt x="51" y="7"/>
                    </a:cubicBezTo>
                    <a:cubicBezTo>
                      <a:pt x="51" y="7"/>
                      <a:pt x="51" y="7"/>
                      <a:pt x="51" y="7"/>
                    </a:cubicBezTo>
                    <a:cubicBezTo>
                      <a:pt x="51" y="7"/>
                      <a:pt x="51" y="7"/>
                      <a:pt x="51" y="7"/>
                    </a:cubicBezTo>
                    <a:close/>
                    <a:moveTo>
                      <a:pt x="57" y="74"/>
                    </a:moveTo>
                    <a:cubicBezTo>
                      <a:pt x="57" y="73"/>
                      <a:pt x="57" y="73"/>
                      <a:pt x="57" y="73"/>
                    </a:cubicBezTo>
                    <a:cubicBezTo>
                      <a:pt x="57" y="74"/>
                      <a:pt x="57" y="74"/>
                      <a:pt x="57" y="74"/>
                    </a:cubicBezTo>
                    <a:close/>
                    <a:moveTo>
                      <a:pt x="58" y="70"/>
                    </a:moveTo>
                    <a:cubicBezTo>
                      <a:pt x="58" y="69"/>
                      <a:pt x="58" y="69"/>
                      <a:pt x="58" y="69"/>
                    </a:cubicBezTo>
                    <a:cubicBezTo>
                      <a:pt x="58" y="69"/>
                      <a:pt x="58" y="69"/>
                      <a:pt x="58" y="69"/>
                    </a:cubicBezTo>
                    <a:cubicBezTo>
                      <a:pt x="58" y="70"/>
                      <a:pt x="58" y="70"/>
                      <a:pt x="58" y="7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Oval 453">
                <a:extLst>
                  <a:ext uri="{FF2B5EF4-FFF2-40B4-BE49-F238E27FC236}">
                    <a16:creationId xmlns:a16="http://schemas.microsoft.com/office/drawing/2014/main" id="{EE077D0F-4218-47B1-9665-0A0F30D7212F}"/>
                  </a:ext>
                </a:extLst>
              </p:cNvPr>
              <p:cNvSpPr>
                <a:spLocks noChangeArrowheads="1"/>
              </p:cNvSpPr>
              <p:nvPr/>
            </p:nvSpPr>
            <p:spPr bwMode="auto">
              <a:xfrm>
                <a:off x="4907418" y="22803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Oval 454">
                <a:extLst>
                  <a:ext uri="{FF2B5EF4-FFF2-40B4-BE49-F238E27FC236}">
                    <a16:creationId xmlns:a16="http://schemas.microsoft.com/office/drawing/2014/main" id="{C351FE4D-220F-4986-95EA-CB9486024FD3}"/>
                  </a:ext>
                </a:extLst>
              </p:cNvPr>
              <p:cNvSpPr>
                <a:spLocks noChangeArrowheads="1"/>
              </p:cNvSpPr>
              <p:nvPr/>
            </p:nvSpPr>
            <p:spPr bwMode="auto">
              <a:xfrm>
                <a:off x="5110618" y="22295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455">
                <a:extLst>
                  <a:ext uri="{FF2B5EF4-FFF2-40B4-BE49-F238E27FC236}">
                    <a16:creationId xmlns:a16="http://schemas.microsoft.com/office/drawing/2014/main" id="{35891652-ED9A-41C6-B0BB-82F08E9CFE2C}"/>
                  </a:ext>
                </a:extLst>
              </p:cNvPr>
              <p:cNvSpPr>
                <a:spLocks/>
              </p:cNvSpPr>
              <p:nvPr/>
            </p:nvSpPr>
            <p:spPr bwMode="auto">
              <a:xfrm>
                <a:off x="6053593" y="3188383"/>
                <a:ext cx="4763" cy="0"/>
              </a:xfrm>
              <a:custGeom>
                <a:avLst/>
                <a:gdLst>
                  <a:gd name="T0" fmla="*/ 1 w 1"/>
                  <a:gd name="T1" fmla="*/ 1 w 1"/>
                  <a:gd name="T2" fmla="*/ 0 w 1"/>
                  <a:gd name="T3" fmla="*/ 0 w 1"/>
                  <a:gd name="T4" fmla="*/ 1 w 1"/>
                </a:gdLst>
                <a:ahLst/>
                <a:cxnLst>
                  <a:cxn ang="0">
                    <a:pos x="T0" y="0"/>
                  </a:cxn>
                  <a:cxn ang="0">
                    <a:pos x="T1" y="0"/>
                  </a:cxn>
                  <a:cxn ang="0">
                    <a:pos x="T2" y="0"/>
                  </a:cxn>
                  <a:cxn ang="0">
                    <a:pos x="T3" y="0"/>
                  </a:cxn>
                  <a:cxn ang="0">
                    <a:pos x="T4" y="0"/>
                  </a:cxn>
                </a:cxnLst>
                <a:rect l="0" t="0" r="r" b="b"/>
                <a:pathLst>
                  <a:path w="1">
                    <a:moveTo>
                      <a:pt x="1" y="0"/>
                    </a:moveTo>
                    <a:cubicBezTo>
                      <a:pt x="1" y="0"/>
                      <a:pt x="1" y="0"/>
                      <a:pt x="1" y="0"/>
                    </a:cubicBezTo>
                    <a:cubicBezTo>
                      <a:pt x="1" y="0"/>
                      <a:pt x="0" y="0"/>
                      <a:pt x="0" y="0"/>
                    </a:cubicBezTo>
                    <a:cubicBezTo>
                      <a:pt x="0" y="0"/>
                      <a:pt x="0" y="0"/>
                      <a:pt x="0" y="0"/>
                    </a:cubicBezTo>
                    <a:cubicBezTo>
                      <a:pt x="0" y="0"/>
                      <a:pt x="0"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456">
                <a:extLst>
                  <a:ext uri="{FF2B5EF4-FFF2-40B4-BE49-F238E27FC236}">
                    <a16:creationId xmlns:a16="http://schemas.microsoft.com/office/drawing/2014/main" id="{83E9865F-8250-42EE-84C3-1F7B95DBD8F7}"/>
                  </a:ext>
                </a:extLst>
              </p:cNvPr>
              <p:cNvSpPr>
                <a:spLocks/>
              </p:cNvSpPr>
              <p:nvPr/>
            </p:nvSpPr>
            <p:spPr bwMode="auto">
              <a:xfrm>
                <a:off x="6050418" y="3062970"/>
                <a:ext cx="300038" cy="263525"/>
              </a:xfrm>
              <a:custGeom>
                <a:avLst/>
                <a:gdLst>
                  <a:gd name="T0" fmla="*/ 80 w 83"/>
                  <a:gd name="T1" fmla="*/ 31 h 73"/>
                  <a:gd name="T2" fmla="*/ 77 w 83"/>
                  <a:gd name="T3" fmla="*/ 26 h 73"/>
                  <a:gd name="T4" fmla="*/ 72 w 83"/>
                  <a:gd name="T5" fmla="*/ 19 h 73"/>
                  <a:gd name="T6" fmla="*/ 70 w 83"/>
                  <a:gd name="T7" fmla="*/ 12 h 73"/>
                  <a:gd name="T8" fmla="*/ 67 w 83"/>
                  <a:gd name="T9" fmla="*/ 7 h 73"/>
                  <a:gd name="T10" fmla="*/ 64 w 83"/>
                  <a:gd name="T11" fmla="*/ 0 h 73"/>
                  <a:gd name="T12" fmla="*/ 62 w 83"/>
                  <a:gd name="T13" fmla="*/ 5 h 73"/>
                  <a:gd name="T14" fmla="*/ 60 w 83"/>
                  <a:gd name="T15" fmla="*/ 14 h 73"/>
                  <a:gd name="T16" fmla="*/ 56 w 83"/>
                  <a:gd name="T17" fmla="*/ 13 h 73"/>
                  <a:gd name="T18" fmla="*/ 50 w 83"/>
                  <a:gd name="T19" fmla="*/ 9 h 73"/>
                  <a:gd name="T20" fmla="*/ 52 w 83"/>
                  <a:gd name="T21" fmla="*/ 5 h 73"/>
                  <a:gd name="T22" fmla="*/ 50 w 83"/>
                  <a:gd name="T23" fmla="*/ 2 h 73"/>
                  <a:gd name="T24" fmla="*/ 43 w 83"/>
                  <a:gd name="T25" fmla="*/ 1 h 73"/>
                  <a:gd name="T26" fmla="*/ 43 w 83"/>
                  <a:gd name="T27" fmla="*/ 2 h 73"/>
                  <a:gd name="T28" fmla="*/ 39 w 83"/>
                  <a:gd name="T29" fmla="*/ 4 h 73"/>
                  <a:gd name="T30" fmla="*/ 35 w 83"/>
                  <a:gd name="T31" fmla="*/ 9 h 73"/>
                  <a:gd name="T32" fmla="*/ 30 w 83"/>
                  <a:gd name="T33" fmla="*/ 7 h 73"/>
                  <a:gd name="T34" fmla="*/ 26 w 83"/>
                  <a:gd name="T35" fmla="*/ 11 h 73"/>
                  <a:gd name="T36" fmla="*/ 24 w 83"/>
                  <a:gd name="T37" fmla="*/ 13 h 73"/>
                  <a:gd name="T38" fmla="*/ 23 w 83"/>
                  <a:gd name="T39" fmla="*/ 13 h 73"/>
                  <a:gd name="T40" fmla="*/ 20 w 83"/>
                  <a:gd name="T41" fmla="*/ 17 h 73"/>
                  <a:gd name="T42" fmla="*/ 11 w 83"/>
                  <a:gd name="T43" fmla="*/ 22 h 73"/>
                  <a:gd name="T44" fmla="*/ 4 w 83"/>
                  <a:gd name="T45" fmla="*/ 25 h 73"/>
                  <a:gd name="T46" fmla="*/ 2 w 83"/>
                  <a:gd name="T47" fmla="*/ 27 h 73"/>
                  <a:gd name="T48" fmla="*/ 2 w 83"/>
                  <a:gd name="T49" fmla="*/ 34 h 73"/>
                  <a:gd name="T50" fmla="*/ 1 w 83"/>
                  <a:gd name="T51" fmla="*/ 36 h 73"/>
                  <a:gd name="T52" fmla="*/ 1 w 83"/>
                  <a:gd name="T53" fmla="*/ 38 h 73"/>
                  <a:gd name="T54" fmla="*/ 3 w 83"/>
                  <a:gd name="T55" fmla="*/ 49 h 73"/>
                  <a:gd name="T56" fmla="*/ 2 w 83"/>
                  <a:gd name="T57" fmla="*/ 56 h 73"/>
                  <a:gd name="T58" fmla="*/ 10 w 83"/>
                  <a:gd name="T59" fmla="*/ 55 h 73"/>
                  <a:gd name="T60" fmla="*/ 18 w 83"/>
                  <a:gd name="T61" fmla="*/ 54 h 73"/>
                  <a:gd name="T62" fmla="*/ 29 w 83"/>
                  <a:gd name="T63" fmla="*/ 50 h 73"/>
                  <a:gd name="T64" fmla="*/ 37 w 83"/>
                  <a:gd name="T65" fmla="*/ 51 h 73"/>
                  <a:gd name="T66" fmla="*/ 41 w 83"/>
                  <a:gd name="T67" fmla="*/ 56 h 73"/>
                  <a:gd name="T68" fmla="*/ 42 w 83"/>
                  <a:gd name="T69" fmla="*/ 59 h 73"/>
                  <a:gd name="T70" fmla="*/ 47 w 83"/>
                  <a:gd name="T71" fmla="*/ 54 h 73"/>
                  <a:gd name="T72" fmla="*/ 46 w 83"/>
                  <a:gd name="T73" fmla="*/ 58 h 73"/>
                  <a:gd name="T74" fmla="*/ 45 w 83"/>
                  <a:gd name="T75" fmla="*/ 60 h 73"/>
                  <a:gd name="T76" fmla="*/ 47 w 83"/>
                  <a:gd name="T77" fmla="*/ 59 h 73"/>
                  <a:gd name="T78" fmla="*/ 48 w 83"/>
                  <a:gd name="T79" fmla="*/ 61 h 73"/>
                  <a:gd name="T80" fmla="*/ 48 w 83"/>
                  <a:gd name="T81" fmla="*/ 62 h 73"/>
                  <a:gd name="T82" fmla="*/ 52 w 83"/>
                  <a:gd name="T83" fmla="*/ 70 h 73"/>
                  <a:gd name="T84" fmla="*/ 58 w 83"/>
                  <a:gd name="T85" fmla="*/ 70 h 73"/>
                  <a:gd name="T86" fmla="*/ 60 w 83"/>
                  <a:gd name="T87" fmla="*/ 73 h 73"/>
                  <a:gd name="T88" fmla="*/ 68 w 83"/>
                  <a:gd name="T89" fmla="*/ 70 h 73"/>
                  <a:gd name="T90" fmla="*/ 73 w 83"/>
                  <a:gd name="T91" fmla="*/ 60 h 73"/>
                  <a:gd name="T92" fmla="*/ 80 w 83"/>
                  <a:gd name="T93" fmla="*/ 51 h 73"/>
                  <a:gd name="T94" fmla="*/ 82 w 83"/>
                  <a:gd name="T95" fmla="*/ 41 h 73"/>
                  <a:gd name="T96" fmla="*/ 83 w 83"/>
                  <a:gd name="T97" fmla="*/ 34 h 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83" h="73">
                    <a:moveTo>
                      <a:pt x="83" y="34"/>
                    </a:moveTo>
                    <a:cubicBezTo>
                      <a:pt x="82" y="34"/>
                      <a:pt x="82" y="34"/>
                      <a:pt x="82" y="34"/>
                    </a:cubicBezTo>
                    <a:cubicBezTo>
                      <a:pt x="82" y="33"/>
                      <a:pt x="81" y="33"/>
                      <a:pt x="81" y="33"/>
                    </a:cubicBezTo>
                    <a:cubicBezTo>
                      <a:pt x="81" y="32"/>
                      <a:pt x="81" y="32"/>
                      <a:pt x="80" y="31"/>
                    </a:cubicBezTo>
                    <a:cubicBezTo>
                      <a:pt x="80" y="30"/>
                      <a:pt x="79" y="29"/>
                      <a:pt x="79" y="28"/>
                    </a:cubicBezTo>
                    <a:cubicBezTo>
                      <a:pt x="79" y="28"/>
                      <a:pt x="79" y="27"/>
                      <a:pt x="78" y="27"/>
                    </a:cubicBezTo>
                    <a:cubicBezTo>
                      <a:pt x="78" y="27"/>
                      <a:pt x="77" y="27"/>
                      <a:pt x="77" y="26"/>
                    </a:cubicBezTo>
                    <a:cubicBezTo>
                      <a:pt x="77" y="26"/>
                      <a:pt x="77" y="26"/>
                      <a:pt x="77" y="26"/>
                    </a:cubicBezTo>
                    <a:cubicBezTo>
                      <a:pt x="77" y="25"/>
                      <a:pt x="76" y="25"/>
                      <a:pt x="76" y="24"/>
                    </a:cubicBezTo>
                    <a:cubicBezTo>
                      <a:pt x="76" y="23"/>
                      <a:pt x="75" y="23"/>
                      <a:pt x="75" y="22"/>
                    </a:cubicBezTo>
                    <a:cubicBezTo>
                      <a:pt x="75" y="22"/>
                      <a:pt x="75" y="22"/>
                      <a:pt x="75" y="22"/>
                    </a:cubicBezTo>
                    <a:cubicBezTo>
                      <a:pt x="74" y="21"/>
                      <a:pt x="73" y="20"/>
                      <a:pt x="72" y="19"/>
                    </a:cubicBezTo>
                    <a:cubicBezTo>
                      <a:pt x="71" y="19"/>
                      <a:pt x="71" y="19"/>
                      <a:pt x="71" y="18"/>
                    </a:cubicBezTo>
                    <a:cubicBezTo>
                      <a:pt x="71" y="18"/>
                      <a:pt x="71" y="17"/>
                      <a:pt x="71" y="16"/>
                    </a:cubicBezTo>
                    <a:cubicBezTo>
                      <a:pt x="71" y="15"/>
                      <a:pt x="71" y="15"/>
                      <a:pt x="70" y="14"/>
                    </a:cubicBezTo>
                    <a:cubicBezTo>
                      <a:pt x="70" y="13"/>
                      <a:pt x="70" y="12"/>
                      <a:pt x="70" y="12"/>
                    </a:cubicBezTo>
                    <a:cubicBezTo>
                      <a:pt x="70" y="11"/>
                      <a:pt x="70" y="10"/>
                      <a:pt x="70" y="10"/>
                    </a:cubicBezTo>
                    <a:cubicBezTo>
                      <a:pt x="70" y="9"/>
                      <a:pt x="69" y="8"/>
                      <a:pt x="69" y="8"/>
                    </a:cubicBezTo>
                    <a:cubicBezTo>
                      <a:pt x="68" y="8"/>
                      <a:pt x="68" y="7"/>
                      <a:pt x="67" y="8"/>
                    </a:cubicBezTo>
                    <a:cubicBezTo>
                      <a:pt x="67" y="8"/>
                      <a:pt x="67" y="7"/>
                      <a:pt x="67" y="7"/>
                    </a:cubicBezTo>
                    <a:cubicBezTo>
                      <a:pt x="67" y="7"/>
                      <a:pt x="67" y="7"/>
                      <a:pt x="67" y="6"/>
                    </a:cubicBezTo>
                    <a:cubicBezTo>
                      <a:pt x="67" y="5"/>
                      <a:pt x="66" y="5"/>
                      <a:pt x="66" y="4"/>
                    </a:cubicBezTo>
                    <a:cubicBezTo>
                      <a:pt x="66" y="3"/>
                      <a:pt x="65" y="2"/>
                      <a:pt x="65" y="1"/>
                    </a:cubicBezTo>
                    <a:cubicBezTo>
                      <a:pt x="65" y="0"/>
                      <a:pt x="65" y="0"/>
                      <a:pt x="64" y="0"/>
                    </a:cubicBezTo>
                    <a:cubicBezTo>
                      <a:pt x="64" y="0"/>
                      <a:pt x="64" y="0"/>
                      <a:pt x="64" y="0"/>
                    </a:cubicBezTo>
                    <a:cubicBezTo>
                      <a:pt x="64" y="0"/>
                      <a:pt x="64" y="0"/>
                      <a:pt x="64" y="1"/>
                    </a:cubicBezTo>
                    <a:cubicBezTo>
                      <a:pt x="63" y="1"/>
                      <a:pt x="63" y="2"/>
                      <a:pt x="63" y="3"/>
                    </a:cubicBezTo>
                    <a:cubicBezTo>
                      <a:pt x="63" y="3"/>
                      <a:pt x="63" y="4"/>
                      <a:pt x="62" y="5"/>
                    </a:cubicBezTo>
                    <a:cubicBezTo>
                      <a:pt x="62" y="6"/>
                      <a:pt x="62" y="7"/>
                      <a:pt x="62" y="9"/>
                    </a:cubicBezTo>
                    <a:cubicBezTo>
                      <a:pt x="62" y="9"/>
                      <a:pt x="62" y="9"/>
                      <a:pt x="62" y="10"/>
                    </a:cubicBezTo>
                    <a:cubicBezTo>
                      <a:pt x="62" y="11"/>
                      <a:pt x="61" y="12"/>
                      <a:pt x="61" y="13"/>
                    </a:cubicBezTo>
                    <a:cubicBezTo>
                      <a:pt x="61" y="13"/>
                      <a:pt x="61" y="14"/>
                      <a:pt x="60" y="14"/>
                    </a:cubicBezTo>
                    <a:cubicBezTo>
                      <a:pt x="60" y="15"/>
                      <a:pt x="60" y="15"/>
                      <a:pt x="59" y="15"/>
                    </a:cubicBezTo>
                    <a:cubicBezTo>
                      <a:pt x="58" y="16"/>
                      <a:pt x="58" y="15"/>
                      <a:pt x="57" y="15"/>
                    </a:cubicBezTo>
                    <a:cubicBezTo>
                      <a:pt x="57" y="14"/>
                      <a:pt x="57" y="14"/>
                      <a:pt x="56" y="13"/>
                    </a:cubicBezTo>
                    <a:cubicBezTo>
                      <a:pt x="56" y="13"/>
                      <a:pt x="56" y="13"/>
                      <a:pt x="56" y="13"/>
                    </a:cubicBezTo>
                    <a:cubicBezTo>
                      <a:pt x="55" y="13"/>
                      <a:pt x="55" y="13"/>
                      <a:pt x="54" y="13"/>
                    </a:cubicBezTo>
                    <a:cubicBezTo>
                      <a:pt x="54" y="12"/>
                      <a:pt x="53" y="12"/>
                      <a:pt x="52" y="11"/>
                    </a:cubicBezTo>
                    <a:cubicBezTo>
                      <a:pt x="52" y="11"/>
                      <a:pt x="51" y="11"/>
                      <a:pt x="51" y="10"/>
                    </a:cubicBezTo>
                    <a:cubicBezTo>
                      <a:pt x="51" y="10"/>
                      <a:pt x="50" y="10"/>
                      <a:pt x="50" y="9"/>
                    </a:cubicBezTo>
                    <a:cubicBezTo>
                      <a:pt x="50" y="9"/>
                      <a:pt x="50" y="9"/>
                      <a:pt x="50" y="8"/>
                    </a:cubicBezTo>
                    <a:cubicBezTo>
                      <a:pt x="50" y="8"/>
                      <a:pt x="51" y="7"/>
                      <a:pt x="51" y="6"/>
                    </a:cubicBezTo>
                    <a:cubicBezTo>
                      <a:pt x="51" y="6"/>
                      <a:pt x="51" y="6"/>
                      <a:pt x="51" y="6"/>
                    </a:cubicBezTo>
                    <a:cubicBezTo>
                      <a:pt x="51" y="5"/>
                      <a:pt x="52" y="5"/>
                      <a:pt x="52" y="5"/>
                    </a:cubicBezTo>
                    <a:cubicBezTo>
                      <a:pt x="52" y="4"/>
                      <a:pt x="52" y="4"/>
                      <a:pt x="53" y="3"/>
                    </a:cubicBezTo>
                    <a:cubicBezTo>
                      <a:pt x="53" y="3"/>
                      <a:pt x="53" y="3"/>
                      <a:pt x="53" y="3"/>
                    </a:cubicBezTo>
                    <a:cubicBezTo>
                      <a:pt x="52" y="2"/>
                      <a:pt x="52" y="2"/>
                      <a:pt x="51" y="2"/>
                    </a:cubicBezTo>
                    <a:cubicBezTo>
                      <a:pt x="51" y="3"/>
                      <a:pt x="51" y="3"/>
                      <a:pt x="50" y="2"/>
                    </a:cubicBezTo>
                    <a:cubicBezTo>
                      <a:pt x="50" y="2"/>
                      <a:pt x="50" y="2"/>
                      <a:pt x="50" y="2"/>
                    </a:cubicBezTo>
                    <a:cubicBezTo>
                      <a:pt x="49" y="3"/>
                      <a:pt x="49" y="3"/>
                      <a:pt x="49" y="3"/>
                    </a:cubicBezTo>
                    <a:cubicBezTo>
                      <a:pt x="48" y="2"/>
                      <a:pt x="46" y="2"/>
                      <a:pt x="45" y="1"/>
                    </a:cubicBezTo>
                    <a:cubicBezTo>
                      <a:pt x="45" y="1"/>
                      <a:pt x="44" y="1"/>
                      <a:pt x="43" y="1"/>
                    </a:cubicBezTo>
                    <a:cubicBezTo>
                      <a:pt x="43" y="1"/>
                      <a:pt x="43" y="1"/>
                      <a:pt x="43" y="1"/>
                    </a:cubicBezTo>
                    <a:cubicBezTo>
                      <a:pt x="43" y="1"/>
                      <a:pt x="43" y="1"/>
                      <a:pt x="43" y="1"/>
                    </a:cubicBezTo>
                    <a:cubicBezTo>
                      <a:pt x="43" y="1"/>
                      <a:pt x="43" y="1"/>
                      <a:pt x="43" y="1"/>
                    </a:cubicBezTo>
                    <a:cubicBezTo>
                      <a:pt x="43" y="1"/>
                      <a:pt x="43" y="1"/>
                      <a:pt x="43" y="2"/>
                    </a:cubicBezTo>
                    <a:cubicBezTo>
                      <a:pt x="44" y="2"/>
                      <a:pt x="44" y="2"/>
                      <a:pt x="43" y="2"/>
                    </a:cubicBezTo>
                    <a:cubicBezTo>
                      <a:pt x="43" y="3"/>
                      <a:pt x="42" y="3"/>
                      <a:pt x="42" y="3"/>
                    </a:cubicBezTo>
                    <a:cubicBezTo>
                      <a:pt x="41" y="3"/>
                      <a:pt x="41" y="3"/>
                      <a:pt x="41" y="3"/>
                    </a:cubicBezTo>
                    <a:cubicBezTo>
                      <a:pt x="40" y="3"/>
                      <a:pt x="39" y="4"/>
                      <a:pt x="39" y="4"/>
                    </a:cubicBezTo>
                    <a:cubicBezTo>
                      <a:pt x="38" y="5"/>
                      <a:pt x="38" y="6"/>
                      <a:pt x="37" y="7"/>
                    </a:cubicBezTo>
                    <a:cubicBezTo>
                      <a:pt x="37" y="7"/>
                      <a:pt x="37" y="8"/>
                      <a:pt x="37" y="8"/>
                    </a:cubicBezTo>
                    <a:cubicBezTo>
                      <a:pt x="37" y="9"/>
                      <a:pt x="36" y="9"/>
                      <a:pt x="36" y="9"/>
                    </a:cubicBezTo>
                    <a:cubicBezTo>
                      <a:pt x="36" y="9"/>
                      <a:pt x="35" y="8"/>
                      <a:pt x="35" y="9"/>
                    </a:cubicBezTo>
                    <a:cubicBezTo>
                      <a:pt x="34" y="9"/>
                      <a:pt x="34" y="9"/>
                      <a:pt x="34" y="8"/>
                    </a:cubicBezTo>
                    <a:cubicBezTo>
                      <a:pt x="33" y="8"/>
                      <a:pt x="33" y="7"/>
                      <a:pt x="33" y="7"/>
                    </a:cubicBezTo>
                    <a:cubicBezTo>
                      <a:pt x="32" y="7"/>
                      <a:pt x="32" y="6"/>
                      <a:pt x="31" y="7"/>
                    </a:cubicBezTo>
                    <a:cubicBezTo>
                      <a:pt x="31" y="7"/>
                      <a:pt x="30" y="7"/>
                      <a:pt x="30" y="7"/>
                    </a:cubicBezTo>
                    <a:cubicBezTo>
                      <a:pt x="29" y="8"/>
                      <a:pt x="29" y="8"/>
                      <a:pt x="29" y="8"/>
                    </a:cubicBezTo>
                    <a:cubicBezTo>
                      <a:pt x="28" y="8"/>
                      <a:pt x="28" y="9"/>
                      <a:pt x="27" y="9"/>
                    </a:cubicBezTo>
                    <a:cubicBezTo>
                      <a:pt x="27" y="9"/>
                      <a:pt x="27" y="10"/>
                      <a:pt x="27" y="10"/>
                    </a:cubicBezTo>
                    <a:cubicBezTo>
                      <a:pt x="26" y="10"/>
                      <a:pt x="26" y="10"/>
                      <a:pt x="26" y="11"/>
                    </a:cubicBezTo>
                    <a:cubicBezTo>
                      <a:pt x="26" y="11"/>
                      <a:pt x="26" y="11"/>
                      <a:pt x="26" y="12"/>
                    </a:cubicBezTo>
                    <a:cubicBezTo>
                      <a:pt x="26" y="12"/>
                      <a:pt x="26" y="12"/>
                      <a:pt x="25" y="12"/>
                    </a:cubicBezTo>
                    <a:cubicBezTo>
                      <a:pt x="25" y="12"/>
                      <a:pt x="25" y="12"/>
                      <a:pt x="25" y="12"/>
                    </a:cubicBezTo>
                    <a:cubicBezTo>
                      <a:pt x="24" y="12"/>
                      <a:pt x="24" y="12"/>
                      <a:pt x="24" y="13"/>
                    </a:cubicBezTo>
                    <a:cubicBezTo>
                      <a:pt x="24" y="13"/>
                      <a:pt x="24" y="13"/>
                      <a:pt x="24" y="14"/>
                    </a:cubicBezTo>
                    <a:cubicBezTo>
                      <a:pt x="24" y="14"/>
                      <a:pt x="24" y="14"/>
                      <a:pt x="24" y="14"/>
                    </a:cubicBezTo>
                    <a:cubicBezTo>
                      <a:pt x="24" y="14"/>
                      <a:pt x="24" y="14"/>
                      <a:pt x="24" y="14"/>
                    </a:cubicBezTo>
                    <a:cubicBezTo>
                      <a:pt x="24" y="14"/>
                      <a:pt x="23" y="13"/>
                      <a:pt x="23" y="13"/>
                    </a:cubicBezTo>
                    <a:cubicBezTo>
                      <a:pt x="23" y="13"/>
                      <a:pt x="23" y="13"/>
                      <a:pt x="22" y="13"/>
                    </a:cubicBezTo>
                    <a:cubicBezTo>
                      <a:pt x="22" y="13"/>
                      <a:pt x="22" y="13"/>
                      <a:pt x="21" y="14"/>
                    </a:cubicBezTo>
                    <a:cubicBezTo>
                      <a:pt x="21" y="14"/>
                      <a:pt x="21" y="14"/>
                      <a:pt x="21" y="15"/>
                    </a:cubicBezTo>
                    <a:cubicBezTo>
                      <a:pt x="21" y="16"/>
                      <a:pt x="21" y="17"/>
                      <a:pt x="20" y="17"/>
                    </a:cubicBezTo>
                    <a:cubicBezTo>
                      <a:pt x="20" y="18"/>
                      <a:pt x="19" y="18"/>
                      <a:pt x="19" y="18"/>
                    </a:cubicBezTo>
                    <a:cubicBezTo>
                      <a:pt x="19" y="19"/>
                      <a:pt x="18" y="20"/>
                      <a:pt x="17" y="20"/>
                    </a:cubicBezTo>
                    <a:cubicBezTo>
                      <a:pt x="16" y="20"/>
                      <a:pt x="15" y="20"/>
                      <a:pt x="14" y="20"/>
                    </a:cubicBezTo>
                    <a:cubicBezTo>
                      <a:pt x="13" y="21"/>
                      <a:pt x="12" y="21"/>
                      <a:pt x="11" y="22"/>
                    </a:cubicBezTo>
                    <a:cubicBezTo>
                      <a:pt x="11" y="22"/>
                      <a:pt x="10" y="22"/>
                      <a:pt x="10" y="22"/>
                    </a:cubicBezTo>
                    <a:cubicBezTo>
                      <a:pt x="9" y="21"/>
                      <a:pt x="9" y="22"/>
                      <a:pt x="8" y="22"/>
                    </a:cubicBezTo>
                    <a:cubicBezTo>
                      <a:pt x="7" y="23"/>
                      <a:pt x="6" y="23"/>
                      <a:pt x="5" y="24"/>
                    </a:cubicBezTo>
                    <a:cubicBezTo>
                      <a:pt x="4" y="24"/>
                      <a:pt x="4" y="24"/>
                      <a:pt x="4" y="25"/>
                    </a:cubicBezTo>
                    <a:cubicBezTo>
                      <a:pt x="4" y="25"/>
                      <a:pt x="4" y="25"/>
                      <a:pt x="3" y="25"/>
                    </a:cubicBezTo>
                    <a:cubicBezTo>
                      <a:pt x="3" y="25"/>
                      <a:pt x="3" y="25"/>
                      <a:pt x="3" y="25"/>
                    </a:cubicBezTo>
                    <a:cubicBezTo>
                      <a:pt x="3" y="25"/>
                      <a:pt x="3" y="25"/>
                      <a:pt x="2" y="26"/>
                    </a:cubicBezTo>
                    <a:cubicBezTo>
                      <a:pt x="2" y="26"/>
                      <a:pt x="2" y="26"/>
                      <a:pt x="2" y="27"/>
                    </a:cubicBezTo>
                    <a:cubicBezTo>
                      <a:pt x="2" y="27"/>
                      <a:pt x="2" y="28"/>
                      <a:pt x="2" y="29"/>
                    </a:cubicBezTo>
                    <a:cubicBezTo>
                      <a:pt x="1" y="29"/>
                      <a:pt x="1" y="30"/>
                      <a:pt x="1" y="31"/>
                    </a:cubicBezTo>
                    <a:cubicBezTo>
                      <a:pt x="1" y="31"/>
                      <a:pt x="1" y="32"/>
                      <a:pt x="2" y="33"/>
                    </a:cubicBezTo>
                    <a:cubicBezTo>
                      <a:pt x="2" y="33"/>
                      <a:pt x="2" y="34"/>
                      <a:pt x="2" y="34"/>
                    </a:cubicBezTo>
                    <a:cubicBezTo>
                      <a:pt x="2" y="34"/>
                      <a:pt x="2" y="34"/>
                      <a:pt x="2" y="35"/>
                    </a:cubicBezTo>
                    <a:cubicBezTo>
                      <a:pt x="2" y="35"/>
                      <a:pt x="2" y="35"/>
                      <a:pt x="2" y="35"/>
                    </a:cubicBezTo>
                    <a:cubicBezTo>
                      <a:pt x="1" y="35"/>
                      <a:pt x="1" y="36"/>
                      <a:pt x="1" y="36"/>
                    </a:cubicBezTo>
                    <a:cubicBezTo>
                      <a:pt x="1" y="36"/>
                      <a:pt x="1" y="36"/>
                      <a:pt x="1" y="36"/>
                    </a:cubicBezTo>
                    <a:cubicBezTo>
                      <a:pt x="1" y="36"/>
                      <a:pt x="1" y="36"/>
                      <a:pt x="1" y="36"/>
                    </a:cubicBezTo>
                    <a:cubicBezTo>
                      <a:pt x="1" y="36"/>
                      <a:pt x="1" y="36"/>
                      <a:pt x="1" y="36"/>
                    </a:cubicBezTo>
                    <a:cubicBezTo>
                      <a:pt x="1" y="36"/>
                      <a:pt x="1" y="36"/>
                      <a:pt x="1" y="37"/>
                    </a:cubicBezTo>
                    <a:cubicBezTo>
                      <a:pt x="1" y="37"/>
                      <a:pt x="1" y="38"/>
                      <a:pt x="1" y="38"/>
                    </a:cubicBezTo>
                    <a:cubicBezTo>
                      <a:pt x="1" y="39"/>
                      <a:pt x="2" y="40"/>
                      <a:pt x="2" y="41"/>
                    </a:cubicBezTo>
                    <a:cubicBezTo>
                      <a:pt x="2" y="42"/>
                      <a:pt x="2" y="43"/>
                      <a:pt x="2" y="44"/>
                    </a:cubicBezTo>
                    <a:cubicBezTo>
                      <a:pt x="2" y="46"/>
                      <a:pt x="2" y="47"/>
                      <a:pt x="3" y="48"/>
                    </a:cubicBezTo>
                    <a:cubicBezTo>
                      <a:pt x="3" y="48"/>
                      <a:pt x="3" y="49"/>
                      <a:pt x="3" y="49"/>
                    </a:cubicBezTo>
                    <a:cubicBezTo>
                      <a:pt x="3" y="50"/>
                      <a:pt x="3" y="50"/>
                      <a:pt x="2" y="51"/>
                    </a:cubicBezTo>
                    <a:cubicBezTo>
                      <a:pt x="2" y="52"/>
                      <a:pt x="2" y="53"/>
                      <a:pt x="1" y="53"/>
                    </a:cubicBezTo>
                    <a:cubicBezTo>
                      <a:pt x="0" y="54"/>
                      <a:pt x="0" y="55"/>
                      <a:pt x="1" y="55"/>
                    </a:cubicBezTo>
                    <a:cubicBezTo>
                      <a:pt x="1" y="56"/>
                      <a:pt x="2" y="56"/>
                      <a:pt x="2" y="56"/>
                    </a:cubicBezTo>
                    <a:cubicBezTo>
                      <a:pt x="2" y="57"/>
                      <a:pt x="3" y="57"/>
                      <a:pt x="4" y="57"/>
                    </a:cubicBezTo>
                    <a:cubicBezTo>
                      <a:pt x="4" y="57"/>
                      <a:pt x="5" y="58"/>
                      <a:pt x="6" y="57"/>
                    </a:cubicBezTo>
                    <a:cubicBezTo>
                      <a:pt x="6" y="57"/>
                      <a:pt x="6" y="57"/>
                      <a:pt x="6" y="57"/>
                    </a:cubicBezTo>
                    <a:cubicBezTo>
                      <a:pt x="8" y="56"/>
                      <a:pt x="9" y="56"/>
                      <a:pt x="10" y="55"/>
                    </a:cubicBezTo>
                    <a:cubicBezTo>
                      <a:pt x="10" y="55"/>
                      <a:pt x="10" y="55"/>
                      <a:pt x="11" y="55"/>
                    </a:cubicBezTo>
                    <a:cubicBezTo>
                      <a:pt x="12" y="55"/>
                      <a:pt x="13" y="55"/>
                      <a:pt x="14" y="55"/>
                    </a:cubicBezTo>
                    <a:cubicBezTo>
                      <a:pt x="15" y="55"/>
                      <a:pt x="16" y="55"/>
                      <a:pt x="17" y="55"/>
                    </a:cubicBezTo>
                    <a:cubicBezTo>
                      <a:pt x="18" y="55"/>
                      <a:pt x="18" y="55"/>
                      <a:pt x="18" y="54"/>
                    </a:cubicBezTo>
                    <a:cubicBezTo>
                      <a:pt x="19" y="53"/>
                      <a:pt x="20" y="53"/>
                      <a:pt x="22" y="52"/>
                    </a:cubicBezTo>
                    <a:cubicBezTo>
                      <a:pt x="22" y="52"/>
                      <a:pt x="22" y="52"/>
                      <a:pt x="23" y="51"/>
                    </a:cubicBezTo>
                    <a:cubicBezTo>
                      <a:pt x="23" y="51"/>
                      <a:pt x="24" y="51"/>
                      <a:pt x="24" y="51"/>
                    </a:cubicBezTo>
                    <a:cubicBezTo>
                      <a:pt x="26" y="51"/>
                      <a:pt x="27" y="51"/>
                      <a:pt x="29" y="50"/>
                    </a:cubicBezTo>
                    <a:cubicBezTo>
                      <a:pt x="30" y="50"/>
                      <a:pt x="31" y="49"/>
                      <a:pt x="32" y="49"/>
                    </a:cubicBezTo>
                    <a:cubicBezTo>
                      <a:pt x="33" y="49"/>
                      <a:pt x="34" y="50"/>
                      <a:pt x="35" y="50"/>
                    </a:cubicBezTo>
                    <a:cubicBezTo>
                      <a:pt x="35" y="50"/>
                      <a:pt x="35" y="50"/>
                      <a:pt x="36" y="50"/>
                    </a:cubicBezTo>
                    <a:cubicBezTo>
                      <a:pt x="36" y="51"/>
                      <a:pt x="37" y="51"/>
                      <a:pt x="37" y="51"/>
                    </a:cubicBezTo>
                    <a:cubicBezTo>
                      <a:pt x="38" y="51"/>
                      <a:pt x="39" y="51"/>
                      <a:pt x="40" y="52"/>
                    </a:cubicBezTo>
                    <a:cubicBezTo>
                      <a:pt x="40" y="52"/>
                      <a:pt x="40" y="52"/>
                      <a:pt x="40" y="53"/>
                    </a:cubicBezTo>
                    <a:cubicBezTo>
                      <a:pt x="40" y="53"/>
                      <a:pt x="40" y="54"/>
                      <a:pt x="41" y="54"/>
                    </a:cubicBezTo>
                    <a:cubicBezTo>
                      <a:pt x="41" y="54"/>
                      <a:pt x="41" y="55"/>
                      <a:pt x="41" y="56"/>
                    </a:cubicBezTo>
                    <a:cubicBezTo>
                      <a:pt x="41" y="56"/>
                      <a:pt x="41" y="57"/>
                      <a:pt x="41" y="57"/>
                    </a:cubicBezTo>
                    <a:cubicBezTo>
                      <a:pt x="42" y="58"/>
                      <a:pt x="41" y="58"/>
                      <a:pt x="41" y="58"/>
                    </a:cubicBezTo>
                    <a:cubicBezTo>
                      <a:pt x="42" y="58"/>
                      <a:pt x="42" y="58"/>
                      <a:pt x="42" y="58"/>
                    </a:cubicBezTo>
                    <a:cubicBezTo>
                      <a:pt x="42" y="58"/>
                      <a:pt x="42" y="59"/>
                      <a:pt x="42" y="59"/>
                    </a:cubicBezTo>
                    <a:cubicBezTo>
                      <a:pt x="42" y="59"/>
                      <a:pt x="42" y="59"/>
                      <a:pt x="43" y="59"/>
                    </a:cubicBezTo>
                    <a:cubicBezTo>
                      <a:pt x="43" y="58"/>
                      <a:pt x="44" y="57"/>
                      <a:pt x="45" y="56"/>
                    </a:cubicBezTo>
                    <a:cubicBezTo>
                      <a:pt x="45" y="56"/>
                      <a:pt x="45" y="56"/>
                      <a:pt x="46" y="56"/>
                    </a:cubicBezTo>
                    <a:cubicBezTo>
                      <a:pt x="46" y="55"/>
                      <a:pt x="47" y="55"/>
                      <a:pt x="47" y="54"/>
                    </a:cubicBezTo>
                    <a:cubicBezTo>
                      <a:pt x="47" y="54"/>
                      <a:pt x="47" y="54"/>
                      <a:pt x="47" y="54"/>
                    </a:cubicBezTo>
                    <a:cubicBezTo>
                      <a:pt x="47" y="54"/>
                      <a:pt x="47" y="54"/>
                      <a:pt x="47" y="54"/>
                    </a:cubicBezTo>
                    <a:cubicBezTo>
                      <a:pt x="47" y="55"/>
                      <a:pt x="47" y="55"/>
                      <a:pt x="47" y="55"/>
                    </a:cubicBezTo>
                    <a:cubicBezTo>
                      <a:pt x="47" y="56"/>
                      <a:pt x="46" y="57"/>
                      <a:pt x="46" y="58"/>
                    </a:cubicBezTo>
                    <a:cubicBezTo>
                      <a:pt x="46" y="58"/>
                      <a:pt x="45" y="59"/>
                      <a:pt x="45" y="59"/>
                    </a:cubicBezTo>
                    <a:cubicBezTo>
                      <a:pt x="44" y="59"/>
                      <a:pt x="44" y="60"/>
                      <a:pt x="44" y="60"/>
                    </a:cubicBezTo>
                    <a:cubicBezTo>
                      <a:pt x="44" y="60"/>
                      <a:pt x="44" y="60"/>
                      <a:pt x="45" y="60"/>
                    </a:cubicBezTo>
                    <a:cubicBezTo>
                      <a:pt x="45" y="60"/>
                      <a:pt x="45" y="60"/>
                      <a:pt x="45" y="60"/>
                    </a:cubicBezTo>
                    <a:cubicBezTo>
                      <a:pt x="46" y="60"/>
                      <a:pt x="47" y="60"/>
                      <a:pt x="47" y="59"/>
                    </a:cubicBezTo>
                    <a:cubicBezTo>
                      <a:pt x="47" y="59"/>
                      <a:pt x="47" y="59"/>
                      <a:pt x="47" y="59"/>
                    </a:cubicBezTo>
                    <a:cubicBezTo>
                      <a:pt x="47" y="59"/>
                      <a:pt x="47" y="58"/>
                      <a:pt x="47" y="58"/>
                    </a:cubicBezTo>
                    <a:cubicBezTo>
                      <a:pt x="47" y="59"/>
                      <a:pt x="47" y="59"/>
                      <a:pt x="47" y="59"/>
                    </a:cubicBezTo>
                    <a:cubicBezTo>
                      <a:pt x="48" y="60"/>
                      <a:pt x="48" y="60"/>
                      <a:pt x="47" y="61"/>
                    </a:cubicBezTo>
                    <a:cubicBezTo>
                      <a:pt x="47" y="61"/>
                      <a:pt x="47" y="61"/>
                      <a:pt x="47" y="61"/>
                    </a:cubicBezTo>
                    <a:cubicBezTo>
                      <a:pt x="48" y="61"/>
                      <a:pt x="48" y="61"/>
                      <a:pt x="48" y="61"/>
                    </a:cubicBezTo>
                    <a:cubicBezTo>
                      <a:pt x="48" y="61"/>
                      <a:pt x="48" y="61"/>
                      <a:pt x="48" y="61"/>
                    </a:cubicBezTo>
                    <a:cubicBezTo>
                      <a:pt x="49" y="61"/>
                      <a:pt x="49" y="61"/>
                      <a:pt x="49" y="61"/>
                    </a:cubicBezTo>
                    <a:cubicBezTo>
                      <a:pt x="48" y="61"/>
                      <a:pt x="48" y="61"/>
                      <a:pt x="48" y="61"/>
                    </a:cubicBezTo>
                    <a:cubicBezTo>
                      <a:pt x="48" y="61"/>
                      <a:pt x="48" y="61"/>
                      <a:pt x="48" y="61"/>
                    </a:cubicBezTo>
                    <a:cubicBezTo>
                      <a:pt x="48" y="62"/>
                      <a:pt x="48" y="62"/>
                      <a:pt x="48" y="62"/>
                    </a:cubicBezTo>
                    <a:cubicBezTo>
                      <a:pt x="49" y="63"/>
                      <a:pt x="49" y="64"/>
                      <a:pt x="49" y="66"/>
                    </a:cubicBezTo>
                    <a:cubicBezTo>
                      <a:pt x="49" y="66"/>
                      <a:pt x="49" y="66"/>
                      <a:pt x="49" y="67"/>
                    </a:cubicBezTo>
                    <a:cubicBezTo>
                      <a:pt x="49" y="67"/>
                      <a:pt x="49" y="67"/>
                      <a:pt x="49" y="68"/>
                    </a:cubicBezTo>
                    <a:cubicBezTo>
                      <a:pt x="50" y="69"/>
                      <a:pt x="51" y="70"/>
                      <a:pt x="52" y="70"/>
                    </a:cubicBezTo>
                    <a:cubicBezTo>
                      <a:pt x="53" y="70"/>
                      <a:pt x="53" y="70"/>
                      <a:pt x="54" y="71"/>
                    </a:cubicBezTo>
                    <a:cubicBezTo>
                      <a:pt x="54" y="71"/>
                      <a:pt x="54" y="71"/>
                      <a:pt x="55" y="72"/>
                    </a:cubicBezTo>
                    <a:cubicBezTo>
                      <a:pt x="55" y="72"/>
                      <a:pt x="55" y="72"/>
                      <a:pt x="55" y="72"/>
                    </a:cubicBezTo>
                    <a:cubicBezTo>
                      <a:pt x="57" y="71"/>
                      <a:pt x="58" y="71"/>
                      <a:pt x="58" y="70"/>
                    </a:cubicBezTo>
                    <a:cubicBezTo>
                      <a:pt x="58" y="70"/>
                      <a:pt x="58" y="70"/>
                      <a:pt x="59" y="70"/>
                    </a:cubicBezTo>
                    <a:cubicBezTo>
                      <a:pt x="59" y="70"/>
                      <a:pt x="59" y="70"/>
                      <a:pt x="59" y="70"/>
                    </a:cubicBezTo>
                    <a:cubicBezTo>
                      <a:pt x="59" y="70"/>
                      <a:pt x="58" y="71"/>
                      <a:pt x="59" y="71"/>
                    </a:cubicBezTo>
                    <a:cubicBezTo>
                      <a:pt x="59" y="71"/>
                      <a:pt x="59" y="72"/>
                      <a:pt x="60" y="73"/>
                    </a:cubicBezTo>
                    <a:cubicBezTo>
                      <a:pt x="60" y="73"/>
                      <a:pt x="61" y="73"/>
                      <a:pt x="61" y="73"/>
                    </a:cubicBezTo>
                    <a:cubicBezTo>
                      <a:pt x="62" y="72"/>
                      <a:pt x="63" y="72"/>
                      <a:pt x="64" y="71"/>
                    </a:cubicBezTo>
                    <a:cubicBezTo>
                      <a:pt x="64" y="70"/>
                      <a:pt x="65" y="70"/>
                      <a:pt x="67" y="70"/>
                    </a:cubicBezTo>
                    <a:cubicBezTo>
                      <a:pt x="67" y="70"/>
                      <a:pt x="67" y="70"/>
                      <a:pt x="68" y="70"/>
                    </a:cubicBezTo>
                    <a:cubicBezTo>
                      <a:pt x="68" y="70"/>
                      <a:pt x="69" y="69"/>
                      <a:pt x="69" y="68"/>
                    </a:cubicBezTo>
                    <a:cubicBezTo>
                      <a:pt x="70" y="67"/>
                      <a:pt x="70" y="66"/>
                      <a:pt x="70" y="65"/>
                    </a:cubicBezTo>
                    <a:cubicBezTo>
                      <a:pt x="71" y="64"/>
                      <a:pt x="71" y="63"/>
                      <a:pt x="72" y="62"/>
                    </a:cubicBezTo>
                    <a:cubicBezTo>
                      <a:pt x="73" y="62"/>
                      <a:pt x="73" y="61"/>
                      <a:pt x="73" y="60"/>
                    </a:cubicBezTo>
                    <a:cubicBezTo>
                      <a:pt x="74" y="59"/>
                      <a:pt x="74" y="59"/>
                      <a:pt x="75" y="58"/>
                    </a:cubicBezTo>
                    <a:cubicBezTo>
                      <a:pt x="75" y="57"/>
                      <a:pt x="76" y="55"/>
                      <a:pt x="77" y="54"/>
                    </a:cubicBezTo>
                    <a:cubicBezTo>
                      <a:pt x="78" y="54"/>
                      <a:pt x="78" y="54"/>
                      <a:pt x="78" y="54"/>
                    </a:cubicBezTo>
                    <a:cubicBezTo>
                      <a:pt x="78" y="53"/>
                      <a:pt x="79" y="52"/>
                      <a:pt x="80" y="51"/>
                    </a:cubicBezTo>
                    <a:cubicBezTo>
                      <a:pt x="80" y="50"/>
                      <a:pt x="80" y="49"/>
                      <a:pt x="81" y="48"/>
                    </a:cubicBezTo>
                    <a:cubicBezTo>
                      <a:pt x="81" y="47"/>
                      <a:pt x="81" y="45"/>
                      <a:pt x="82" y="44"/>
                    </a:cubicBezTo>
                    <a:cubicBezTo>
                      <a:pt x="82" y="44"/>
                      <a:pt x="82" y="43"/>
                      <a:pt x="82" y="43"/>
                    </a:cubicBezTo>
                    <a:cubicBezTo>
                      <a:pt x="83" y="42"/>
                      <a:pt x="82" y="41"/>
                      <a:pt x="82" y="41"/>
                    </a:cubicBezTo>
                    <a:cubicBezTo>
                      <a:pt x="82" y="40"/>
                      <a:pt x="82" y="39"/>
                      <a:pt x="82" y="39"/>
                    </a:cubicBezTo>
                    <a:cubicBezTo>
                      <a:pt x="82" y="39"/>
                      <a:pt x="82" y="38"/>
                      <a:pt x="82" y="38"/>
                    </a:cubicBezTo>
                    <a:cubicBezTo>
                      <a:pt x="82" y="37"/>
                      <a:pt x="83" y="35"/>
                      <a:pt x="83" y="34"/>
                    </a:cubicBezTo>
                    <a:cubicBezTo>
                      <a:pt x="83" y="34"/>
                      <a:pt x="83" y="34"/>
                      <a:pt x="83" y="34"/>
                    </a:cubicBezTo>
                    <a:cubicBezTo>
                      <a:pt x="83" y="34"/>
                      <a:pt x="83" y="34"/>
                      <a:pt x="83" y="33"/>
                    </a:cubicBezTo>
                    <a:cubicBezTo>
                      <a:pt x="83" y="34"/>
                      <a:pt x="83" y="34"/>
                      <a:pt x="83" y="3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Oval 457">
                <a:extLst>
                  <a:ext uri="{FF2B5EF4-FFF2-40B4-BE49-F238E27FC236}">
                    <a16:creationId xmlns:a16="http://schemas.microsoft.com/office/drawing/2014/main" id="{6F17D373-8868-41BA-8AD6-467992445FBA}"/>
                  </a:ext>
                </a:extLst>
              </p:cNvPr>
              <p:cNvSpPr>
                <a:spLocks noChangeArrowheads="1"/>
              </p:cNvSpPr>
              <p:nvPr/>
            </p:nvSpPr>
            <p:spPr bwMode="auto">
              <a:xfrm>
                <a:off x="4799468" y="212475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Oval 458">
                <a:extLst>
                  <a:ext uri="{FF2B5EF4-FFF2-40B4-BE49-F238E27FC236}">
                    <a16:creationId xmlns:a16="http://schemas.microsoft.com/office/drawing/2014/main" id="{8660A182-A190-4C2C-B2FA-6A9FA1E06C4A}"/>
                  </a:ext>
                </a:extLst>
              </p:cNvPr>
              <p:cNvSpPr>
                <a:spLocks noChangeArrowheads="1"/>
              </p:cNvSpPr>
              <p:nvPr/>
            </p:nvSpPr>
            <p:spPr bwMode="auto">
              <a:xfrm>
                <a:off x="4808993" y="209618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459">
                <a:extLst>
                  <a:ext uri="{FF2B5EF4-FFF2-40B4-BE49-F238E27FC236}">
                    <a16:creationId xmlns:a16="http://schemas.microsoft.com/office/drawing/2014/main" id="{0732F358-D66A-4EB7-B36E-231761D9240C}"/>
                  </a:ext>
                </a:extLst>
              </p:cNvPr>
              <p:cNvSpPr>
                <a:spLocks noEditPoints="1"/>
              </p:cNvSpPr>
              <p:nvPr/>
            </p:nvSpPr>
            <p:spPr bwMode="auto">
              <a:xfrm>
                <a:off x="4751843" y="2031095"/>
                <a:ext cx="203200" cy="155575"/>
              </a:xfrm>
              <a:custGeom>
                <a:avLst/>
                <a:gdLst>
                  <a:gd name="T0" fmla="*/ 15 w 56"/>
                  <a:gd name="T1" fmla="*/ 24 h 43"/>
                  <a:gd name="T2" fmla="*/ 16 w 56"/>
                  <a:gd name="T3" fmla="*/ 27 h 43"/>
                  <a:gd name="T4" fmla="*/ 17 w 56"/>
                  <a:gd name="T5" fmla="*/ 27 h 43"/>
                  <a:gd name="T6" fmla="*/ 16 w 56"/>
                  <a:gd name="T7" fmla="*/ 26 h 43"/>
                  <a:gd name="T8" fmla="*/ 12 w 56"/>
                  <a:gd name="T9" fmla="*/ 26 h 43"/>
                  <a:gd name="T10" fmla="*/ 9 w 56"/>
                  <a:gd name="T11" fmla="*/ 30 h 43"/>
                  <a:gd name="T12" fmla="*/ 10 w 56"/>
                  <a:gd name="T13" fmla="*/ 34 h 43"/>
                  <a:gd name="T14" fmla="*/ 6 w 56"/>
                  <a:gd name="T15" fmla="*/ 32 h 43"/>
                  <a:gd name="T16" fmla="*/ 6 w 56"/>
                  <a:gd name="T17" fmla="*/ 35 h 43"/>
                  <a:gd name="T18" fmla="*/ 0 w 56"/>
                  <a:gd name="T19" fmla="*/ 36 h 43"/>
                  <a:gd name="T20" fmla="*/ 7 w 56"/>
                  <a:gd name="T21" fmla="*/ 41 h 43"/>
                  <a:gd name="T22" fmla="*/ 7 w 56"/>
                  <a:gd name="T23" fmla="*/ 41 h 43"/>
                  <a:gd name="T24" fmla="*/ 12 w 56"/>
                  <a:gd name="T25" fmla="*/ 43 h 43"/>
                  <a:gd name="T26" fmla="*/ 18 w 56"/>
                  <a:gd name="T27" fmla="*/ 41 h 43"/>
                  <a:gd name="T28" fmla="*/ 19 w 56"/>
                  <a:gd name="T29" fmla="*/ 37 h 43"/>
                  <a:gd name="T30" fmla="*/ 24 w 56"/>
                  <a:gd name="T31" fmla="*/ 34 h 43"/>
                  <a:gd name="T32" fmla="*/ 24 w 56"/>
                  <a:gd name="T33" fmla="*/ 33 h 43"/>
                  <a:gd name="T34" fmla="*/ 27 w 56"/>
                  <a:gd name="T35" fmla="*/ 31 h 43"/>
                  <a:gd name="T36" fmla="*/ 27 w 56"/>
                  <a:gd name="T37" fmla="*/ 28 h 43"/>
                  <a:gd name="T38" fmla="*/ 29 w 56"/>
                  <a:gd name="T39" fmla="*/ 27 h 43"/>
                  <a:gd name="T40" fmla="*/ 31 w 56"/>
                  <a:gd name="T41" fmla="*/ 26 h 43"/>
                  <a:gd name="T42" fmla="*/ 35 w 56"/>
                  <a:gd name="T43" fmla="*/ 25 h 43"/>
                  <a:gd name="T44" fmla="*/ 48 w 56"/>
                  <a:gd name="T45" fmla="*/ 17 h 43"/>
                  <a:gd name="T46" fmla="*/ 47 w 56"/>
                  <a:gd name="T47" fmla="*/ 16 h 43"/>
                  <a:gd name="T48" fmla="*/ 55 w 56"/>
                  <a:gd name="T49" fmla="*/ 13 h 43"/>
                  <a:gd name="T50" fmla="*/ 55 w 56"/>
                  <a:gd name="T51" fmla="*/ 8 h 43"/>
                  <a:gd name="T52" fmla="*/ 51 w 56"/>
                  <a:gd name="T53" fmla="*/ 6 h 43"/>
                  <a:gd name="T54" fmla="*/ 51 w 56"/>
                  <a:gd name="T55" fmla="*/ 6 h 43"/>
                  <a:gd name="T56" fmla="*/ 51 w 56"/>
                  <a:gd name="T57" fmla="*/ 4 h 43"/>
                  <a:gd name="T58" fmla="*/ 46 w 56"/>
                  <a:gd name="T59" fmla="*/ 2 h 43"/>
                  <a:gd name="T60" fmla="*/ 39 w 56"/>
                  <a:gd name="T61" fmla="*/ 0 h 43"/>
                  <a:gd name="T62" fmla="*/ 38 w 56"/>
                  <a:gd name="T63" fmla="*/ 2 h 43"/>
                  <a:gd name="T64" fmla="*/ 34 w 56"/>
                  <a:gd name="T65" fmla="*/ 1 h 43"/>
                  <a:gd name="T66" fmla="*/ 32 w 56"/>
                  <a:gd name="T67" fmla="*/ 1 h 43"/>
                  <a:gd name="T68" fmla="*/ 30 w 56"/>
                  <a:gd name="T69" fmla="*/ 4 h 43"/>
                  <a:gd name="T70" fmla="*/ 25 w 56"/>
                  <a:gd name="T71" fmla="*/ 3 h 43"/>
                  <a:gd name="T72" fmla="*/ 25 w 56"/>
                  <a:gd name="T73" fmla="*/ 6 h 43"/>
                  <a:gd name="T74" fmla="*/ 23 w 56"/>
                  <a:gd name="T75" fmla="*/ 5 h 43"/>
                  <a:gd name="T76" fmla="*/ 19 w 56"/>
                  <a:gd name="T77" fmla="*/ 4 h 43"/>
                  <a:gd name="T78" fmla="*/ 17 w 56"/>
                  <a:gd name="T79" fmla="*/ 7 h 43"/>
                  <a:gd name="T80" fmla="*/ 17 w 56"/>
                  <a:gd name="T81" fmla="*/ 7 h 43"/>
                  <a:gd name="T82" fmla="*/ 16 w 56"/>
                  <a:gd name="T83" fmla="*/ 9 h 43"/>
                  <a:gd name="T84" fmla="*/ 16 w 56"/>
                  <a:gd name="T85" fmla="*/ 12 h 43"/>
                  <a:gd name="T86" fmla="*/ 18 w 56"/>
                  <a:gd name="T87" fmla="*/ 14 h 43"/>
                  <a:gd name="T88" fmla="*/ 23 w 56"/>
                  <a:gd name="T89" fmla="*/ 16 h 43"/>
                  <a:gd name="T90" fmla="*/ 29 w 56"/>
                  <a:gd name="T91" fmla="*/ 16 h 43"/>
                  <a:gd name="T92" fmla="*/ 30 w 56"/>
                  <a:gd name="T93" fmla="*/ 16 h 43"/>
                  <a:gd name="T94" fmla="*/ 31 w 56"/>
                  <a:gd name="T95" fmla="*/ 17 h 43"/>
                  <a:gd name="T96" fmla="*/ 23 w 56"/>
                  <a:gd name="T97" fmla="*/ 18 h 43"/>
                  <a:gd name="T98" fmla="*/ 19 w 56"/>
                  <a:gd name="T99" fmla="*/ 17 h 43"/>
                  <a:gd name="T100" fmla="*/ 11 w 56"/>
                  <a:gd name="T101" fmla="*/ 35 h 43"/>
                  <a:gd name="T102" fmla="*/ 12 w 56"/>
                  <a:gd name="T103" fmla="*/ 31 h 43"/>
                  <a:gd name="T104" fmla="*/ 14 w 56"/>
                  <a:gd name="T105" fmla="*/ 37 h 43"/>
                  <a:gd name="T106" fmla="*/ 14 w 56"/>
                  <a:gd name="T107" fmla="*/ 36 h 43"/>
                  <a:gd name="T108" fmla="*/ 45 w 56"/>
                  <a:gd name="T109" fmla="*/ 16 h 43"/>
                  <a:gd name="T110" fmla="*/ 19 w 56"/>
                  <a:gd name="T111" fmla="*/ 14 h 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56" h="43">
                    <a:moveTo>
                      <a:pt x="16" y="19"/>
                    </a:moveTo>
                    <a:cubicBezTo>
                      <a:pt x="16" y="19"/>
                      <a:pt x="16" y="20"/>
                      <a:pt x="16" y="20"/>
                    </a:cubicBezTo>
                    <a:cubicBezTo>
                      <a:pt x="16" y="21"/>
                      <a:pt x="16" y="22"/>
                      <a:pt x="16" y="22"/>
                    </a:cubicBezTo>
                    <a:cubicBezTo>
                      <a:pt x="16" y="23"/>
                      <a:pt x="16" y="23"/>
                      <a:pt x="16" y="24"/>
                    </a:cubicBezTo>
                    <a:cubicBezTo>
                      <a:pt x="16" y="24"/>
                      <a:pt x="15" y="24"/>
                      <a:pt x="15" y="24"/>
                    </a:cubicBezTo>
                    <a:cubicBezTo>
                      <a:pt x="15" y="25"/>
                      <a:pt x="15" y="25"/>
                      <a:pt x="15" y="26"/>
                    </a:cubicBezTo>
                    <a:cubicBezTo>
                      <a:pt x="15" y="26"/>
                      <a:pt x="15" y="26"/>
                      <a:pt x="15" y="26"/>
                    </a:cubicBezTo>
                    <a:cubicBezTo>
                      <a:pt x="15" y="26"/>
                      <a:pt x="15" y="26"/>
                      <a:pt x="15" y="26"/>
                    </a:cubicBezTo>
                    <a:cubicBezTo>
                      <a:pt x="15" y="26"/>
                      <a:pt x="15" y="26"/>
                      <a:pt x="16" y="26"/>
                    </a:cubicBezTo>
                    <a:cubicBezTo>
                      <a:pt x="16" y="26"/>
                      <a:pt x="16" y="26"/>
                      <a:pt x="16" y="27"/>
                    </a:cubicBezTo>
                    <a:cubicBezTo>
                      <a:pt x="16" y="27"/>
                      <a:pt x="16" y="27"/>
                      <a:pt x="16" y="27"/>
                    </a:cubicBezTo>
                    <a:cubicBezTo>
                      <a:pt x="16" y="27"/>
                      <a:pt x="16" y="27"/>
                      <a:pt x="16" y="27"/>
                    </a:cubicBezTo>
                    <a:cubicBezTo>
                      <a:pt x="16" y="27"/>
                      <a:pt x="17" y="27"/>
                      <a:pt x="17" y="27"/>
                    </a:cubicBezTo>
                    <a:cubicBezTo>
                      <a:pt x="17" y="27"/>
                      <a:pt x="17" y="27"/>
                      <a:pt x="17" y="27"/>
                    </a:cubicBezTo>
                    <a:cubicBezTo>
                      <a:pt x="17" y="27"/>
                      <a:pt x="17" y="27"/>
                      <a:pt x="17" y="27"/>
                    </a:cubicBezTo>
                    <a:cubicBezTo>
                      <a:pt x="17" y="27"/>
                      <a:pt x="16" y="27"/>
                      <a:pt x="16" y="27"/>
                    </a:cubicBezTo>
                    <a:cubicBezTo>
                      <a:pt x="16" y="27"/>
                      <a:pt x="16" y="27"/>
                      <a:pt x="16" y="27"/>
                    </a:cubicBezTo>
                    <a:cubicBezTo>
                      <a:pt x="16" y="27"/>
                      <a:pt x="16" y="27"/>
                      <a:pt x="16" y="27"/>
                    </a:cubicBezTo>
                    <a:cubicBezTo>
                      <a:pt x="16" y="27"/>
                      <a:pt x="16" y="27"/>
                      <a:pt x="16" y="27"/>
                    </a:cubicBezTo>
                    <a:cubicBezTo>
                      <a:pt x="16" y="27"/>
                      <a:pt x="16" y="26"/>
                      <a:pt x="16" y="26"/>
                    </a:cubicBezTo>
                    <a:cubicBezTo>
                      <a:pt x="15" y="26"/>
                      <a:pt x="15" y="26"/>
                      <a:pt x="15" y="26"/>
                    </a:cubicBezTo>
                    <a:cubicBezTo>
                      <a:pt x="15" y="26"/>
                      <a:pt x="15" y="26"/>
                      <a:pt x="15" y="26"/>
                    </a:cubicBezTo>
                    <a:cubicBezTo>
                      <a:pt x="15" y="26"/>
                      <a:pt x="15" y="26"/>
                      <a:pt x="15" y="26"/>
                    </a:cubicBezTo>
                    <a:cubicBezTo>
                      <a:pt x="14" y="26"/>
                      <a:pt x="14" y="26"/>
                      <a:pt x="13" y="26"/>
                    </a:cubicBezTo>
                    <a:cubicBezTo>
                      <a:pt x="13" y="26"/>
                      <a:pt x="13" y="26"/>
                      <a:pt x="12" y="26"/>
                    </a:cubicBezTo>
                    <a:cubicBezTo>
                      <a:pt x="12" y="26"/>
                      <a:pt x="11" y="26"/>
                      <a:pt x="11" y="26"/>
                    </a:cubicBezTo>
                    <a:cubicBezTo>
                      <a:pt x="11" y="27"/>
                      <a:pt x="10" y="28"/>
                      <a:pt x="9" y="28"/>
                    </a:cubicBezTo>
                    <a:cubicBezTo>
                      <a:pt x="9" y="29"/>
                      <a:pt x="9" y="29"/>
                      <a:pt x="8" y="30"/>
                    </a:cubicBezTo>
                    <a:cubicBezTo>
                      <a:pt x="8" y="30"/>
                      <a:pt x="9" y="30"/>
                      <a:pt x="9" y="30"/>
                    </a:cubicBezTo>
                    <a:cubicBezTo>
                      <a:pt x="9" y="30"/>
                      <a:pt x="9" y="30"/>
                      <a:pt x="9" y="30"/>
                    </a:cubicBezTo>
                    <a:cubicBezTo>
                      <a:pt x="10" y="31"/>
                      <a:pt x="10" y="31"/>
                      <a:pt x="10" y="32"/>
                    </a:cubicBezTo>
                    <a:cubicBezTo>
                      <a:pt x="10" y="32"/>
                      <a:pt x="11" y="32"/>
                      <a:pt x="10" y="33"/>
                    </a:cubicBezTo>
                    <a:cubicBezTo>
                      <a:pt x="10" y="33"/>
                      <a:pt x="10" y="33"/>
                      <a:pt x="10" y="34"/>
                    </a:cubicBezTo>
                    <a:cubicBezTo>
                      <a:pt x="10" y="34"/>
                      <a:pt x="10" y="34"/>
                      <a:pt x="10" y="34"/>
                    </a:cubicBezTo>
                    <a:cubicBezTo>
                      <a:pt x="10" y="34"/>
                      <a:pt x="10" y="34"/>
                      <a:pt x="10" y="34"/>
                    </a:cubicBezTo>
                    <a:cubicBezTo>
                      <a:pt x="9" y="33"/>
                      <a:pt x="9" y="32"/>
                      <a:pt x="9" y="32"/>
                    </a:cubicBezTo>
                    <a:cubicBezTo>
                      <a:pt x="9" y="32"/>
                      <a:pt x="9" y="31"/>
                      <a:pt x="9" y="31"/>
                    </a:cubicBezTo>
                    <a:cubicBezTo>
                      <a:pt x="8" y="31"/>
                      <a:pt x="7" y="31"/>
                      <a:pt x="7" y="31"/>
                    </a:cubicBezTo>
                    <a:cubicBezTo>
                      <a:pt x="7" y="31"/>
                      <a:pt x="7" y="31"/>
                      <a:pt x="7" y="32"/>
                    </a:cubicBezTo>
                    <a:cubicBezTo>
                      <a:pt x="6" y="32"/>
                      <a:pt x="6" y="32"/>
                      <a:pt x="6" y="32"/>
                    </a:cubicBezTo>
                    <a:cubicBezTo>
                      <a:pt x="6" y="33"/>
                      <a:pt x="7" y="34"/>
                      <a:pt x="7" y="35"/>
                    </a:cubicBezTo>
                    <a:cubicBezTo>
                      <a:pt x="7" y="35"/>
                      <a:pt x="7" y="35"/>
                      <a:pt x="7" y="35"/>
                    </a:cubicBezTo>
                    <a:cubicBezTo>
                      <a:pt x="7" y="35"/>
                      <a:pt x="7" y="35"/>
                      <a:pt x="7" y="35"/>
                    </a:cubicBezTo>
                    <a:cubicBezTo>
                      <a:pt x="7" y="35"/>
                      <a:pt x="7" y="35"/>
                      <a:pt x="7" y="35"/>
                    </a:cubicBezTo>
                    <a:cubicBezTo>
                      <a:pt x="6" y="35"/>
                      <a:pt x="6" y="35"/>
                      <a:pt x="6" y="35"/>
                    </a:cubicBezTo>
                    <a:cubicBezTo>
                      <a:pt x="5" y="35"/>
                      <a:pt x="3" y="35"/>
                      <a:pt x="2" y="36"/>
                    </a:cubicBezTo>
                    <a:cubicBezTo>
                      <a:pt x="2" y="36"/>
                      <a:pt x="2" y="36"/>
                      <a:pt x="2" y="36"/>
                    </a:cubicBezTo>
                    <a:cubicBezTo>
                      <a:pt x="2" y="36"/>
                      <a:pt x="1" y="36"/>
                      <a:pt x="1" y="37"/>
                    </a:cubicBezTo>
                    <a:cubicBezTo>
                      <a:pt x="1" y="37"/>
                      <a:pt x="1" y="37"/>
                      <a:pt x="1" y="36"/>
                    </a:cubicBezTo>
                    <a:cubicBezTo>
                      <a:pt x="0" y="36"/>
                      <a:pt x="0" y="36"/>
                      <a:pt x="0" y="36"/>
                    </a:cubicBezTo>
                    <a:cubicBezTo>
                      <a:pt x="0" y="37"/>
                      <a:pt x="0" y="38"/>
                      <a:pt x="0" y="38"/>
                    </a:cubicBezTo>
                    <a:cubicBezTo>
                      <a:pt x="1" y="39"/>
                      <a:pt x="2" y="39"/>
                      <a:pt x="2" y="40"/>
                    </a:cubicBezTo>
                    <a:cubicBezTo>
                      <a:pt x="3" y="40"/>
                      <a:pt x="4" y="40"/>
                      <a:pt x="5" y="41"/>
                    </a:cubicBezTo>
                    <a:cubicBezTo>
                      <a:pt x="6" y="41"/>
                      <a:pt x="6" y="41"/>
                      <a:pt x="6" y="41"/>
                    </a:cubicBezTo>
                    <a:cubicBezTo>
                      <a:pt x="6" y="41"/>
                      <a:pt x="7" y="41"/>
                      <a:pt x="7" y="41"/>
                    </a:cubicBezTo>
                    <a:cubicBezTo>
                      <a:pt x="7" y="41"/>
                      <a:pt x="7" y="41"/>
                      <a:pt x="7" y="41"/>
                    </a:cubicBezTo>
                    <a:cubicBezTo>
                      <a:pt x="7" y="41"/>
                      <a:pt x="7" y="41"/>
                      <a:pt x="7" y="41"/>
                    </a:cubicBezTo>
                    <a:cubicBezTo>
                      <a:pt x="7" y="41"/>
                      <a:pt x="7" y="41"/>
                      <a:pt x="7" y="41"/>
                    </a:cubicBezTo>
                    <a:cubicBezTo>
                      <a:pt x="7" y="41"/>
                      <a:pt x="7" y="41"/>
                      <a:pt x="7" y="41"/>
                    </a:cubicBezTo>
                    <a:cubicBezTo>
                      <a:pt x="7" y="41"/>
                      <a:pt x="7" y="41"/>
                      <a:pt x="7" y="41"/>
                    </a:cubicBezTo>
                    <a:cubicBezTo>
                      <a:pt x="8" y="41"/>
                      <a:pt x="8" y="40"/>
                      <a:pt x="8" y="41"/>
                    </a:cubicBezTo>
                    <a:cubicBezTo>
                      <a:pt x="9" y="41"/>
                      <a:pt x="10" y="42"/>
                      <a:pt x="11" y="41"/>
                    </a:cubicBezTo>
                    <a:cubicBezTo>
                      <a:pt x="11" y="41"/>
                      <a:pt x="12" y="42"/>
                      <a:pt x="12" y="42"/>
                    </a:cubicBezTo>
                    <a:cubicBezTo>
                      <a:pt x="12" y="42"/>
                      <a:pt x="12" y="42"/>
                      <a:pt x="12" y="42"/>
                    </a:cubicBezTo>
                    <a:cubicBezTo>
                      <a:pt x="12" y="42"/>
                      <a:pt x="12" y="43"/>
                      <a:pt x="12" y="43"/>
                    </a:cubicBezTo>
                    <a:cubicBezTo>
                      <a:pt x="12" y="43"/>
                      <a:pt x="13" y="43"/>
                      <a:pt x="13" y="43"/>
                    </a:cubicBezTo>
                    <a:cubicBezTo>
                      <a:pt x="14" y="43"/>
                      <a:pt x="14" y="43"/>
                      <a:pt x="15" y="43"/>
                    </a:cubicBezTo>
                    <a:cubicBezTo>
                      <a:pt x="15" y="43"/>
                      <a:pt x="15" y="42"/>
                      <a:pt x="16" y="42"/>
                    </a:cubicBezTo>
                    <a:cubicBezTo>
                      <a:pt x="17" y="43"/>
                      <a:pt x="17" y="42"/>
                      <a:pt x="18" y="41"/>
                    </a:cubicBezTo>
                    <a:cubicBezTo>
                      <a:pt x="18" y="41"/>
                      <a:pt x="18" y="41"/>
                      <a:pt x="18" y="41"/>
                    </a:cubicBezTo>
                    <a:cubicBezTo>
                      <a:pt x="18" y="40"/>
                      <a:pt x="18" y="40"/>
                      <a:pt x="17" y="39"/>
                    </a:cubicBezTo>
                    <a:cubicBezTo>
                      <a:pt x="17" y="39"/>
                      <a:pt x="17" y="39"/>
                      <a:pt x="17" y="39"/>
                    </a:cubicBezTo>
                    <a:cubicBezTo>
                      <a:pt x="17" y="39"/>
                      <a:pt x="17" y="38"/>
                      <a:pt x="17" y="38"/>
                    </a:cubicBezTo>
                    <a:cubicBezTo>
                      <a:pt x="17" y="38"/>
                      <a:pt x="18" y="38"/>
                      <a:pt x="18" y="38"/>
                    </a:cubicBezTo>
                    <a:cubicBezTo>
                      <a:pt x="18" y="37"/>
                      <a:pt x="19" y="37"/>
                      <a:pt x="19" y="37"/>
                    </a:cubicBezTo>
                    <a:cubicBezTo>
                      <a:pt x="20" y="37"/>
                      <a:pt x="20" y="36"/>
                      <a:pt x="21" y="35"/>
                    </a:cubicBezTo>
                    <a:cubicBezTo>
                      <a:pt x="21" y="35"/>
                      <a:pt x="21" y="35"/>
                      <a:pt x="21" y="35"/>
                    </a:cubicBezTo>
                    <a:cubicBezTo>
                      <a:pt x="21" y="35"/>
                      <a:pt x="21" y="35"/>
                      <a:pt x="21" y="35"/>
                    </a:cubicBezTo>
                    <a:cubicBezTo>
                      <a:pt x="21" y="34"/>
                      <a:pt x="21" y="34"/>
                      <a:pt x="22" y="34"/>
                    </a:cubicBezTo>
                    <a:cubicBezTo>
                      <a:pt x="22" y="35"/>
                      <a:pt x="23" y="34"/>
                      <a:pt x="24" y="34"/>
                    </a:cubicBezTo>
                    <a:cubicBezTo>
                      <a:pt x="24" y="34"/>
                      <a:pt x="25" y="34"/>
                      <a:pt x="25" y="34"/>
                    </a:cubicBezTo>
                    <a:cubicBezTo>
                      <a:pt x="24" y="33"/>
                      <a:pt x="24" y="33"/>
                      <a:pt x="24" y="33"/>
                    </a:cubicBezTo>
                    <a:cubicBezTo>
                      <a:pt x="24" y="33"/>
                      <a:pt x="24" y="33"/>
                      <a:pt x="24" y="33"/>
                    </a:cubicBezTo>
                    <a:cubicBezTo>
                      <a:pt x="24" y="33"/>
                      <a:pt x="24" y="33"/>
                      <a:pt x="24" y="33"/>
                    </a:cubicBezTo>
                    <a:cubicBezTo>
                      <a:pt x="24" y="33"/>
                      <a:pt x="24" y="33"/>
                      <a:pt x="24" y="33"/>
                    </a:cubicBezTo>
                    <a:cubicBezTo>
                      <a:pt x="24" y="33"/>
                      <a:pt x="24" y="33"/>
                      <a:pt x="24" y="33"/>
                    </a:cubicBezTo>
                    <a:cubicBezTo>
                      <a:pt x="24" y="33"/>
                      <a:pt x="24" y="33"/>
                      <a:pt x="24" y="33"/>
                    </a:cubicBezTo>
                    <a:cubicBezTo>
                      <a:pt x="24" y="33"/>
                      <a:pt x="24" y="33"/>
                      <a:pt x="24" y="33"/>
                    </a:cubicBezTo>
                    <a:cubicBezTo>
                      <a:pt x="25" y="33"/>
                      <a:pt x="26" y="33"/>
                      <a:pt x="26" y="32"/>
                    </a:cubicBezTo>
                    <a:cubicBezTo>
                      <a:pt x="26" y="32"/>
                      <a:pt x="27" y="32"/>
                      <a:pt x="27" y="31"/>
                    </a:cubicBezTo>
                    <a:cubicBezTo>
                      <a:pt x="27" y="31"/>
                      <a:pt x="27" y="31"/>
                      <a:pt x="28" y="31"/>
                    </a:cubicBezTo>
                    <a:cubicBezTo>
                      <a:pt x="28" y="30"/>
                      <a:pt x="28" y="30"/>
                      <a:pt x="28" y="29"/>
                    </a:cubicBezTo>
                    <a:cubicBezTo>
                      <a:pt x="27" y="29"/>
                      <a:pt x="27" y="29"/>
                      <a:pt x="27" y="28"/>
                    </a:cubicBezTo>
                    <a:cubicBezTo>
                      <a:pt x="27" y="28"/>
                      <a:pt x="27" y="28"/>
                      <a:pt x="27" y="28"/>
                    </a:cubicBezTo>
                    <a:cubicBezTo>
                      <a:pt x="27" y="28"/>
                      <a:pt x="27" y="28"/>
                      <a:pt x="27" y="28"/>
                    </a:cubicBezTo>
                    <a:cubicBezTo>
                      <a:pt x="27" y="28"/>
                      <a:pt x="27" y="28"/>
                      <a:pt x="27" y="28"/>
                    </a:cubicBezTo>
                    <a:cubicBezTo>
                      <a:pt x="27" y="28"/>
                      <a:pt x="27" y="28"/>
                      <a:pt x="27" y="28"/>
                    </a:cubicBezTo>
                    <a:cubicBezTo>
                      <a:pt x="28" y="28"/>
                      <a:pt x="28" y="28"/>
                      <a:pt x="28" y="29"/>
                    </a:cubicBezTo>
                    <a:cubicBezTo>
                      <a:pt x="29" y="29"/>
                      <a:pt x="29" y="28"/>
                      <a:pt x="29" y="28"/>
                    </a:cubicBezTo>
                    <a:cubicBezTo>
                      <a:pt x="29" y="28"/>
                      <a:pt x="29" y="27"/>
                      <a:pt x="29" y="27"/>
                    </a:cubicBezTo>
                    <a:cubicBezTo>
                      <a:pt x="29" y="27"/>
                      <a:pt x="28" y="27"/>
                      <a:pt x="28" y="27"/>
                    </a:cubicBezTo>
                    <a:cubicBezTo>
                      <a:pt x="28" y="27"/>
                      <a:pt x="28" y="26"/>
                      <a:pt x="28" y="26"/>
                    </a:cubicBezTo>
                    <a:cubicBezTo>
                      <a:pt x="28" y="26"/>
                      <a:pt x="28" y="26"/>
                      <a:pt x="28" y="26"/>
                    </a:cubicBezTo>
                    <a:cubicBezTo>
                      <a:pt x="28" y="26"/>
                      <a:pt x="29" y="26"/>
                      <a:pt x="29" y="26"/>
                    </a:cubicBezTo>
                    <a:cubicBezTo>
                      <a:pt x="29" y="26"/>
                      <a:pt x="30" y="26"/>
                      <a:pt x="31" y="26"/>
                    </a:cubicBezTo>
                    <a:cubicBezTo>
                      <a:pt x="31" y="26"/>
                      <a:pt x="32" y="26"/>
                      <a:pt x="32" y="25"/>
                    </a:cubicBezTo>
                    <a:cubicBezTo>
                      <a:pt x="32" y="25"/>
                      <a:pt x="32" y="25"/>
                      <a:pt x="32" y="25"/>
                    </a:cubicBezTo>
                    <a:cubicBezTo>
                      <a:pt x="32" y="25"/>
                      <a:pt x="32" y="25"/>
                      <a:pt x="32" y="25"/>
                    </a:cubicBezTo>
                    <a:cubicBezTo>
                      <a:pt x="32" y="25"/>
                      <a:pt x="33" y="25"/>
                      <a:pt x="33" y="25"/>
                    </a:cubicBezTo>
                    <a:cubicBezTo>
                      <a:pt x="34" y="26"/>
                      <a:pt x="35" y="26"/>
                      <a:pt x="35" y="25"/>
                    </a:cubicBezTo>
                    <a:cubicBezTo>
                      <a:pt x="36" y="24"/>
                      <a:pt x="37" y="23"/>
                      <a:pt x="38" y="22"/>
                    </a:cubicBezTo>
                    <a:cubicBezTo>
                      <a:pt x="39" y="22"/>
                      <a:pt x="39" y="22"/>
                      <a:pt x="40" y="21"/>
                    </a:cubicBezTo>
                    <a:cubicBezTo>
                      <a:pt x="40" y="21"/>
                      <a:pt x="40" y="21"/>
                      <a:pt x="41" y="20"/>
                    </a:cubicBezTo>
                    <a:cubicBezTo>
                      <a:pt x="42" y="20"/>
                      <a:pt x="43" y="19"/>
                      <a:pt x="45" y="19"/>
                    </a:cubicBezTo>
                    <a:cubicBezTo>
                      <a:pt x="46" y="18"/>
                      <a:pt x="47" y="18"/>
                      <a:pt x="48" y="17"/>
                    </a:cubicBezTo>
                    <a:cubicBezTo>
                      <a:pt x="48" y="17"/>
                      <a:pt x="48" y="17"/>
                      <a:pt x="48" y="16"/>
                    </a:cubicBezTo>
                    <a:cubicBezTo>
                      <a:pt x="48" y="16"/>
                      <a:pt x="48" y="16"/>
                      <a:pt x="48" y="16"/>
                    </a:cubicBezTo>
                    <a:cubicBezTo>
                      <a:pt x="47" y="16"/>
                      <a:pt x="47" y="16"/>
                      <a:pt x="47" y="16"/>
                    </a:cubicBezTo>
                    <a:cubicBezTo>
                      <a:pt x="47" y="16"/>
                      <a:pt x="47" y="16"/>
                      <a:pt x="47" y="16"/>
                    </a:cubicBezTo>
                    <a:cubicBezTo>
                      <a:pt x="47" y="16"/>
                      <a:pt x="47" y="16"/>
                      <a:pt x="47" y="16"/>
                    </a:cubicBezTo>
                    <a:cubicBezTo>
                      <a:pt x="47" y="16"/>
                      <a:pt x="47" y="16"/>
                      <a:pt x="47" y="16"/>
                    </a:cubicBezTo>
                    <a:cubicBezTo>
                      <a:pt x="47" y="16"/>
                      <a:pt x="47" y="16"/>
                      <a:pt x="47" y="16"/>
                    </a:cubicBezTo>
                    <a:cubicBezTo>
                      <a:pt x="47" y="15"/>
                      <a:pt x="47" y="15"/>
                      <a:pt x="47" y="15"/>
                    </a:cubicBezTo>
                    <a:cubicBezTo>
                      <a:pt x="49" y="15"/>
                      <a:pt x="50" y="15"/>
                      <a:pt x="51" y="15"/>
                    </a:cubicBezTo>
                    <a:cubicBezTo>
                      <a:pt x="52" y="14"/>
                      <a:pt x="53" y="13"/>
                      <a:pt x="55" y="13"/>
                    </a:cubicBezTo>
                    <a:cubicBezTo>
                      <a:pt x="55" y="13"/>
                      <a:pt x="55" y="13"/>
                      <a:pt x="55" y="13"/>
                    </a:cubicBezTo>
                    <a:cubicBezTo>
                      <a:pt x="55" y="12"/>
                      <a:pt x="56" y="12"/>
                      <a:pt x="56" y="12"/>
                    </a:cubicBezTo>
                    <a:cubicBezTo>
                      <a:pt x="56" y="11"/>
                      <a:pt x="56" y="11"/>
                      <a:pt x="56" y="10"/>
                    </a:cubicBezTo>
                    <a:cubicBezTo>
                      <a:pt x="56" y="10"/>
                      <a:pt x="56" y="9"/>
                      <a:pt x="55" y="9"/>
                    </a:cubicBezTo>
                    <a:cubicBezTo>
                      <a:pt x="55" y="9"/>
                      <a:pt x="55" y="9"/>
                      <a:pt x="55" y="8"/>
                    </a:cubicBezTo>
                    <a:cubicBezTo>
                      <a:pt x="55" y="8"/>
                      <a:pt x="55" y="7"/>
                      <a:pt x="55" y="7"/>
                    </a:cubicBezTo>
                    <a:cubicBezTo>
                      <a:pt x="55" y="7"/>
                      <a:pt x="55" y="6"/>
                      <a:pt x="54" y="6"/>
                    </a:cubicBezTo>
                    <a:cubicBezTo>
                      <a:pt x="54" y="6"/>
                      <a:pt x="53" y="6"/>
                      <a:pt x="53" y="6"/>
                    </a:cubicBezTo>
                    <a:cubicBezTo>
                      <a:pt x="52" y="6"/>
                      <a:pt x="52" y="6"/>
                      <a:pt x="51" y="6"/>
                    </a:cubicBezTo>
                    <a:cubicBezTo>
                      <a:pt x="51" y="6"/>
                      <a:pt x="51" y="6"/>
                      <a:pt x="51" y="6"/>
                    </a:cubicBezTo>
                    <a:cubicBezTo>
                      <a:pt x="51" y="6"/>
                      <a:pt x="51" y="6"/>
                      <a:pt x="51" y="6"/>
                    </a:cubicBezTo>
                    <a:cubicBezTo>
                      <a:pt x="51" y="6"/>
                      <a:pt x="51" y="6"/>
                      <a:pt x="51" y="6"/>
                    </a:cubicBezTo>
                    <a:cubicBezTo>
                      <a:pt x="51" y="6"/>
                      <a:pt x="51" y="6"/>
                      <a:pt x="50" y="6"/>
                    </a:cubicBezTo>
                    <a:cubicBezTo>
                      <a:pt x="50" y="6"/>
                      <a:pt x="50" y="6"/>
                      <a:pt x="50" y="6"/>
                    </a:cubicBezTo>
                    <a:cubicBezTo>
                      <a:pt x="50" y="6"/>
                      <a:pt x="51" y="6"/>
                      <a:pt x="51" y="6"/>
                    </a:cubicBezTo>
                    <a:cubicBezTo>
                      <a:pt x="51" y="6"/>
                      <a:pt x="51" y="6"/>
                      <a:pt x="51" y="6"/>
                    </a:cubicBezTo>
                    <a:cubicBezTo>
                      <a:pt x="51" y="6"/>
                      <a:pt x="51" y="6"/>
                      <a:pt x="51" y="6"/>
                    </a:cubicBezTo>
                    <a:cubicBezTo>
                      <a:pt x="51" y="6"/>
                      <a:pt x="51" y="6"/>
                      <a:pt x="52" y="5"/>
                    </a:cubicBezTo>
                    <a:cubicBezTo>
                      <a:pt x="52" y="5"/>
                      <a:pt x="52" y="5"/>
                      <a:pt x="52" y="5"/>
                    </a:cubicBezTo>
                    <a:cubicBezTo>
                      <a:pt x="51" y="4"/>
                      <a:pt x="51" y="4"/>
                      <a:pt x="51" y="4"/>
                    </a:cubicBezTo>
                    <a:cubicBezTo>
                      <a:pt x="51" y="4"/>
                      <a:pt x="51" y="4"/>
                      <a:pt x="51" y="4"/>
                    </a:cubicBezTo>
                    <a:cubicBezTo>
                      <a:pt x="50" y="4"/>
                      <a:pt x="50" y="4"/>
                      <a:pt x="49" y="3"/>
                    </a:cubicBezTo>
                    <a:cubicBezTo>
                      <a:pt x="49" y="3"/>
                      <a:pt x="48" y="3"/>
                      <a:pt x="48" y="3"/>
                    </a:cubicBezTo>
                    <a:cubicBezTo>
                      <a:pt x="48" y="2"/>
                      <a:pt x="48" y="2"/>
                      <a:pt x="48" y="2"/>
                    </a:cubicBezTo>
                    <a:cubicBezTo>
                      <a:pt x="47" y="2"/>
                      <a:pt x="46" y="2"/>
                      <a:pt x="46" y="2"/>
                    </a:cubicBezTo>
                    <a:cubicBezTo>
                      <a:pt x="45" y="1"/>
                      <a:pt x="44" y="1"/>
                      <a:pt x="44" y="2"/>
                    </a:cubicBezTo>
                    <a:cubicBezTo>
                      <a:pt x="43" y="2"/>
                      <a:pt x="43" y="2"/>
                      <a:pt x="43" y="1"/>
                    </a:cubicBezTo>
                    <a:cubicBezTo>
                      <a:pt x="43" y="1"/>
                      <a:pt x="43" y="1"/>
                      <a:pt x="43" y="1"/>
                    </a:cubicBezTo>
                    <a:cubicBezTo>
                      <a:pt x="42" y="1"/>
                      <a:pt x="41" y="0"/>
                      <a:pt x="40" y="0"/>
                    </a:cubicBezTo>
                    <a:cubicBezTo>
                      <a:pt x="40" y="0"/>
                      <a:pt x="40" y="0"/>
                      <a:pt x="39" y="0"/>
                    </a:cubicBezTo>
                    <a:cubicBezTo>
                      <a:pt x="39" y="0"/>
                      <a:pt x="39" y="1"/>
                      <a:pt x="39" y="1"/>
                    </a:cubicBezTo>
                    <a:cubicBezTo>
                      <a:pt x="39" y="1"/>
                      <a:pt x="39" y="2"/>
                      <a:pt x="39" y="3"/>
                    </a:cubicBezTo>
                    <a:cubicBezTo>
                      <a:pt x="39" y="3"/>
                      <a:pt x="38" y="3"/>
                      <a:pt x="38" y="3"/>
                    </a:cubicBezTo>
                    <a:cubicBezTo>
                      <a:pt x="38" y="3"/>
                      <a:pt x="38" y="3"/>
                      <a:pt x="38" y="3"/>
                    </a:cubicBezTo>
                    <a:cubicBezTo>
                      <a:pt x="38" y="2"/>
                      <a:pt x="38" y="2"/>
                      <a:pt x="38" y="2"/>
                    </a:cubicBezTo>
                    <a:cubicBezTo>
                      <a:pt x="38" y="2"/>
                      <a:pt x="38" y="2"/>
                      <a:pt x="38" y="2"/>
                    </a:cubicBezTo>
                    <a:cubicBezTo>
                      <a:pt x="38" y="1"/>
                      <a:pt x="38" y="1"/>
                      <a:pt x="38" y="1"/>
                    </a:cubicBezTo>
                    <a:cubicBezTo>
                      <a:pt x="37" y="1"/>
                      <a:pt x="37" y="1"/>
                      <a:pt x="36" y="0"/>
                    </a:cubicBezTo>
                    <a:cubicBezTo>
                      <a:pt x="36" y="0"/>
                      <a:pt x="35" y="0"/>
                      <a:pt x="35" y="0"/>
                    </a:cubicBezTo>
                    <a:cubicBezTo>
                      <a:pt x="35" y="0"/>
                      <a:pt x="34" y="1"/>
                      <a:pt x="34" y="1"/>
                    </a:cubicBezTo>
                    <a:cubicBezTo>
                      <a:pt x="34" y="2"/>
                      <a:pt x="34" y="2"/>
                      <a:pt x="34" y="2"/>
                    </a:cubicBezTo>
                    <a:cubicBezTo>
                      <a:pt x="34" y="2"/>
                      <a:pt x="34" y="2"/>
                      <a:pt x="34" y="2"/>
                    </a:cubicBezTo>
                    <a:cubicBezTo>
                      <a:pt x="34" y="2"/>
                      <a:pt x="34" y="2"/>
                      <a:pt x="34" y="2"/>
                    </a:cubicBezTo>
                    <a:cubicBezTo>
                      <a:pt x="34" y="2"/>
                      <a:pt x="34" y="1"/>
                      <a:pt x="33" y="1"/>
                    </a:cubicBezTo>
                    <a:cubicBezTo>
                      <a:pt x="33" y="1"/>
                      <a:pt x="33" y="1"/>
                      <a:pt x="32" y="1"/>
                    </a:cubicBezTo>
                    <a:cubicBezTo>
                      <a:pt x="32" y="2"/>
                      <a:pt x="32" y="2"/>
                      <a:pt x="32" y="2"/>
                    </a:cubicBezTo>
                    <a:cubicBezTo>
                      <a:pt x="32" y="2"/>
                      <a:pt x="31" y="1"/>
                      <a:pt x="31" y="1"/>
                    </a:cubicBezTo>
                    <a:cubicBezTo>
                      <a:pt x="31" y="1"/>
                      <a:pt x="30" y="2"/>
                      <a:pt x="31" y="2"/>
                    </a:cubicBezTo>
                    <a:cubicBezTo>
                      <a:pt x="31" y="3"/>
                      <a:pt x="30" y="3"/>
                      <a:pt x="30" y="3"/>
                    </a:cubicBezTo>
                    <a:cubicBezTo>
                      <a:pt x="30" y="4"/>
                      <a:pt x="30" y="4"/>
                      <a:pt x="30" y="4"/>
                    </a:cubicBezTo>
                    <a:cubicBezTo>
                      <a:pt x="29" y="5"/>
                      <a:pt x="29" y="5"/>
                      <a:pt x="28" y="4"/>
                    </a:cubicBezTo>
                    <a:cubicBezTo>
                      <a:pt x="28" y="4"/>
                      <a:pt x="28" y="3"/>
                      <a:pt x="28" y="2"/>
                    </a:cubicBezTo>
                    <a:cubicBezTo>
                      <a:pt x="27" y="2"/>
                      <a:pt x="27" y="2"/>
                      <a:pt x="27" y="2"/>
                    </a:cubicBezTo>
                    <a:cubicBezTo>
                      <a:pt x="26" y="2"/>
                      <a:pt x="26" y="2"/>
                      <a:pt x="26" y="2"/>
                    </a:cubicBezTo>
                    <a:cubicBezTo>
                      <a:pt x="26" y="3"/>
                      <a:pt x="26" y="3"/>
                      <a:pt x="25" y="3"/>
                    </a:cubicBezTo>
                    <a:cubicBezTo>
                      <a:pt x="25" y="3"/>
                      <a:pt x="25" y="3"/>
                      <a:pt x="25" y="3"/>
                    </a:cubicBezTo>
                    <a:cubicBezTo>
                      <a:pt x="25" y="3"/>
                      <a:pt x="24" y="4"/>
                      <a:pt x="24" y="4"/>
                    </a:cubicBezTo>
                    <a:cubicBezTo>
                      <a:pt x="25" y="4"/>
                      <a:pt x="25" y="5"/>
                      <a:pt x="25" y="6"/>
                    </a:cubicBezTo>
                    <a:cubicBezTo>
                      <a:pt x="25" y="6"/>
                      <a:pt x="25" y="6"/>
                      <a:pt x="25" y="6"/>
                    </a:cubicBezTo>
                    <a:cubicBezTo>
                      <a:pt x="25" y="6"/>
                      <a:pt x="25" y="6"/>
                      <a:pt x="25" y="6"/>
                    </a:cubicBezTo>
                    <a:cubicBezTo>
                      <a:pt x="25" y="6"/>
                      <a:pt x="25" y="6"/>
                      <a:pt x="25" y="6"/>
                    </a:cubicBezTo>
                    <a:cubicBezTo>
                      <a:pt x="25" y="6"/>
                      <a:pt x="25" y="6"/>
                      <a:pt x="25" y="6"/>
                    </a:cubicBezTo>
                    <a:cubicBezTo>
                      <a:pt x="25" y="6"/>
                      <a:pt x="24" y="6"/>
                      <a:pt x="24" y="5"/>
                    </a:cubicBezTo>
                    <a:cubicBezTo>
                      <a:pt x="24" y="5"/>
                      <a:pt x="24" y="5"/>
                      <a:pt x="23" y="5"/>
                    </a:cubicBezTo>
                    <a:cubicBezTo>
                      <a:pt x="23" y="5"/>
                      <a:pt x="23" y="5"/>
                      <a:pt x="23" y="5"/>
                    </a:cubicBezTo>
                    <a:cubicBezTo>
                      <a:pt x="23" y="4"/>
                      <a:pt x="22" y="4"/>
                      <a:pt x="22" y="4"/>
                    </a:cubicBezTo>
                    <a:cubicBezTo>
                      <a:pt x="22" y="4"/>
                      <a:pt x="22" y="4"/>
                      <a:pt x="21" y="4"/>
                    </a:cubicBezTo>
                    <a:cubicBezTo>
                      <a:pt x="21" y="4"/>
                      <a:pt x="21" y="4"/>
                      <a:pt x="21" y="5"/>
                    </a:cubicBezTo>
                    <a:cubicBezTo>
                      <a:pt x="21" y="5"/>
                      <a:pt x="20" y="5"/>
                      <a:pt x="20" y="5"/>
                    </a:cubicBezTo>
                    <a:cubicBezTo>
                      <a:pt x="20" y="4"/>
                      <a:pt x="20" y="4"/>
                      <a:pt x="19" y="4"/>
                    </a:cubicBezTo>
                    <a:cubicBezTo>
                      <a:pt x="18" y="4"/>
                      <a:pt x="17" y="5"/>
                      <a:pt x="17" y="5"/>
                    </a:cubicBezTo>
                    <a:cubicBezTo>
                      <a:pt x="16" y="5"/>
                      <a:pt x="16" y="6"/>
                      <a:pt x="16" y="6"/>
                    </a:cubicBezTo>
                    <a:cubicBezTo>
                      <a:pt x="16" y="6"/>
                      <a:pt x="16" y="7"/>
                      <a:pt x="16" y="7"/>
                    </a:cubicBezTo>
                    <a:cubicBezTo>
                      <a:pt x="16" y="7"/>
                      <a:pt x="17" y="7"/>
                      <a:pt x="17" y="7"/>
                    </a:cubicBezTo>
                    <a:cubicBezTo>
                      <a:pt x="17" y="7"/>
                      <a:pt x="17" y="7"/>
                      <a:pt x="17" y="7"/>
                    </a:cubicBezTo>
                    <a:cubicBezTo>
                      <a:pt x="17" y="7"/>
                      <a:pt x="17" y="7"/>
                      <a:pt x="17" y="7"/>
                    </a:cubicBezTo>
                    <a:cubicBezTo>
                      <a:pt x="17" y="7"/>
                      <a:pt x="17" y="7"/>
                      <a:pt x="17" y="7"/>
                    </a:cubicBezTo>
                    <a:cubicBezTo>
                      <a:pt x="17" y="7"/>
                      <a:pt x="17" y="7"/>
                      <a:pt x="17" y="7"/>
                    </a:cubicBezTo>
                    <a:cubicBezTo>
                      <a:pt x="18" y="7"/>
                      <a:pt x="18" y="7"/>
                      <a:pt x="17" y="7"/>
                    </a:cubicBezTo>
                    <a:cubicBezTo>
                      <a:pt x="17" y="7"/>
                      <a:pt x="17" y="7"/>
                      <a:pt x="17" y="7"/>
                    </a:cubicBezTo>
                    <a:cubicBezTo>
                      <a:pt x="17" y="7"/>
                      <a:pt x="17" y="7"/>
                      <a:pt x="17" y="7"/>
                    </a:cubicBezTo>
                    <a:cubicBezTo>
                      <a:pt x="17" y="7"/>
                      <a:pt x="17" y="7"/>
                      <a:pt x="17" y="7"/>
                    </a:cubicBezTo>
                    <a:cubicBezTo>
                      <a:pt x="17" y="7"/>
                      <a:pt x="17" y="8"/>
                      <a:pt x="17" y="8"/>
                    </a:cubicBezTo>
                    <a:cubicBezTo>
                      <a:pt x="17" y="9"/>
                      <a:pt x="17" y="9"/>
                      <a:pt x="17" y="9"/>
                    </a:cubicBezTo>
                    <a:cubicBezTo>
                      <a:pt x="17" y="9"/>
                      <a:pt x="17" y="9"/>
                      <a:pt x="16" y="9"/>
                    </a:cubicBezTo>
                    <a:cubicBezTo>
                      <a:pt x="16" y="10"/>
                      <a:pt x="16" y="10"/>
                      <a:pt x="17" y="11"/>
                    </a:cubicBezTo>
                    <a:cubicBezTo>
                      <a:pt x="17" y="11"/>
                      <a:pt x="17" y="11"/>
                      <a:pt x="17" y="11"/>
                    </a:cubicBezTo>
                    <a:cubicBezTo>
                      <a:pt x="17" y="11"/>
                      <a:pt x="17" y="11"/>
                      <a:pt x="17" y="11"/>
                    </a:cubicBezTo>
                    <a:cubicBezTo>
                      <a:pt x="17" y="11"/>
                      <a:pt x="17" y="11"/>
                      <a:pt x="16" y="11"/>
                    </a:cubicBezTo>
                    <a:cubicBezTo>
                      <a:pt x="16" y="11"/>
                      <a:pt x="16" y="12"/>
                      <a:pt x="16" y="12"/>
                    </a:cubicBezTo>
                    <a:cubicBezTo>
                      <a:pt x="16" y="13"/>
                      <a:pt x="16" y="13"/>
                      <a:pt x="17" y="14"/>
                    </a:cubicBezTo>
                    <a:cubicBezTo>
                      <a:pt x="17" y="14"/>
                      <a:pt x="18" y="14"/>
                      <a:pt x="18" y="14"/>
                    </a:cubicBezTo>
                    <a:cubicBezTo>
                      <a:pt x="18" y="14"/>
                      <a:pt x="18" y="14"/>
                      <a:pt x="18" y="14"/>
                    </a:cubicBezTo>
                    <a:cubicBezTo>
                      <a:pt x="18" y="14"/>
                      <a:pt x="18" y="14"/>
                      <a:pt x="18" y="14"/>
                    </a:cubicBezTo>
                    <a:cubicBezTo>
                      <a:pt x="18" y="14"/>
                      <a:pt x="18" y="14"/>
                      <a:pt x="18" y="14"/>
                    </a:cubicBezTo>
                    <a:cubicBezTo>
                      <a:pt x="18" y="14"/>
                      <a:pt x="18" y="14"/>
                      <a:pt x="18" y="14"/>
                    </a:cubicBezTo>
                    <a:cubicBezTo>
                      <a:pt x="18" y="14"/>
                      <a:pt x="18" y="15"/>
                      <a:pt x="19" y="15"/>
                    </a:cubicBezTo>
                    <a:cubicBezTo>
                      <a:pt x="19" y="16"/>
                      <a:pt x="20" y="16"/>
                      <a:pt x="21" y="16"/>
                    </a:cubicBezTo>
                    <a:cubicBezTo>
                      <a:pt x="22" y="16"/>
                      <a:pt x="22" y="16"/>
                      <a:pt x="23" y="16"/>
                    </a:cubicBezTo>
                    <a:cubicBezTo>
                      <a:pt x="23" y="16"/>
                      <a:pt x="23" y="16"/>
                      <a:pt x="23" y="16"/>
                    </a:cubicBezTo>
                    <a:cubicBezTo>
                      <a:pt x="23" y="16"/>
                      <a:pt x="23" y="16"/>
                      <a:pt x="23" y="16"/>
                    </a:cubicBezTo>
                    <a:cubicBezTo>
                      <a:pt x="23" y="16"/>
                      <a:pt x="23" y="16"/>
                      <a:pt x="23" y="16"/>
                    </a:cubicBezTo>
                    <a:cubicBezTo>
                      <a:pt x="23" y="16"/>
                      <a:pt x="23" y="16"/>
                      <a:pt x="23" y="17"/>
                    </a:cubicBezTo>
                    <a:cubicBezTo>
                      <a:pt x="24" y="17"/>
                      <a:pt x="25" y="17"/>
                      <a:pt x="26" y="17"/>
                    </a:cubicBezTo>
                    <a:cubicBezTo>
                      <a:pt x="27" y="17"/>
                      <a:pt x="28" y="17"/>
                      <a:pt x="29" y="16"/>
                    </a:cubicBezTo>
                    <a:cubicBezTo>
                      <a:pt x="29" y="15"/>
                      <a:pt x="29" y="15"/>
                      <a:pt x="30" y="15"/>
                    </a:cubicBezTo>
                    <a:cubicBezTo>
                      <a:pt x="30" y="15"/>
                      <a:pt x="30" y="15"/>
                      <a:pt x="30" y="15"/>
                    </a:cubicBezTo>
                    <a:cubicBezTo>
                      <a:pt x="30" y="15"/>
                      <a:pt x="30" y="15"/>
                      <a:pt x="30" y="15"/>
                    </a:cubicBezTo>
                    <a:cubicBezTo>
                      <a:pt x="30" y="15"/>
                      <a:pt x="30" y="15"/>
                      <a:pt x="30" y="15"/>
                    </a:cubicBezTo>
                    <a:cubicBezTo>
                      <a:pt x="30" y="15"/>
                      <a:pt x="30" y="15"/>
                      <a:pt x="30" y="16"/>
                    </a:cubicBezTo>
                    <a:cubicBezTo>
                      <a:pt x="29" y="16"/>
                      <a:pt x="29" y="16"/>
                      <a:pt x="29" y="16"/>
                    </a:cubicBezTo>
                    <a:cubicBezTo>
                      <a:pt x="29" y="16"/>
                      <a:pt x="29" y="16"/>
                      <a:pt x="30" y="17"/>
                    </a:cubicBezTo>
                    <a:cubicBezTo>
                      <a:pt x="30" y="17"/>
                      <a:pt x="31" y="17"/>
                      <a:pt x="31" y="17"/>
                    </a:cubicBezTo>
                    <a:cubicBezTo>
                      <a:pt x="31" y="17"/>
                      <a:pt x="31" y="17"/>
                      <a:pt x="31" y="17"/>
                    </a:cubicBezTo>
                    <a:cubicBezTo>
                      <a:pt x="31" y="17"/>
                      <a:pt x="31" y="17"/>
                      <a:pt x="31" y="17"/>
                    </a:cubicBezTo>
                    <a:cubicBezTo>
                      <a:pt x="31" y="17"/>
                      <a:pt x="31" y="17"/>
                      <a:pt x="31" y="17"/>
                    </a:cubicBezTo>
                    <a:cubicBezTo>
                      <a:pt x="31" y="17"/>
                      <a:pt x="31" y="17"/>
                      <a:pt x="31" y="17"/>
                    </a:cubicBezTo>
                    <a:cubicBezTo>
                      <a:pt x="29" y="17"/>
                      <a:pt x="28" y="17"/>
                      <a:pt x="26" y="18"/>
                    </a:cubicBezTo>
                    <a:cubicBezTo>
                      <a:pt x="25" y="18"/>
                      <a:pt x="25" y="18"/>
                      <a:pt x="24" y="18"/>
                    </a:cubicBezTo>
                    <a:cubicBezTo>
                      <a:pt x="24" y="18"/>
                      <a:pt x="23" y="18"/>
                      <a:pt x="23" y="18"/>
                    </a:cubicBezTo>
                    <a:cubicBezTo>
                      <a:pt x="22" y="18"/>
                      <a:pt x="22" y="18"/>
                      <a:pt x="22" y="18"/>
                    </a:cubicBezTo>
                    <a:cubicBezTo>
                      <a:pt x="22" y="19"/>
                      <a:pt x="22" y="19"/>
                      <a:pt x="22" y="20"/>
                    </a:cubicBezTo>
                    <a:cubicBezTo>
                      <a:pt x="22" y="20"/>
                      <a:pt x="22" y="20"/>
                      <a:pt x="21" y="20"/>
                    </a:cubicBezTo>
                    <a:cubicBezTo>
                      <a:pt x="21" y="20"/>
                      <a:pt x="21" y="20"/>
                      <a:pt x="21" y="20"/>
                    </a:cubicBezTo>
                    <a:cubicBezTo>
                      <a:pt x="21" y="18"/>
                      <a:pt x="20" y="17"/>
                      <a:pt x="19" y="17"/>
                    </a:cubicBezTo>
                    <a:cubicBezTo>
                      <a:pt x="19" y="17"/>
                      <a:pt x="18" y="16"/>
                      <a:pt x="18" y="16"/>
                    </a:cubicBezTo>
                    <a:cubicBezTo>
                      <a:pt x="18" y="16"/>
                      <a:pt x="18" y="16"/>
                      <a:pt x="17" y="17"/>
                    </a:cubicBezTo>
                    <a:cubicBezTo>
                      <a:pt x="17" y="17"/>
                      <a:pt x="16" y="18"/>
                      <a:pt x="16" y="18"/>
                    </a:cubicBezTo>
                    <a:cubicBezTo>
                      <a:pt x="16" y="18"/>
                      <a:pt x="16" y="19"/>
                      <a:pt x="16" y="19"/>
                    </a:cubicBezTo>
                    <a:close/>
                    <a:moveTo>
                      <a:pt x="11" y="35"/>
                    </a:moveTo>
                    <a:cubicBezTo>
                      <a:pt x="11" y="35"/>
                      <a:pt x="11" y="35"/>
                      <a:pt x="11" y="35"/>
                    </a:cubicBezTo>
                    <a:cubicBezTo>
                      <a:pt x="11" y="35"/>
                      <a:pt x="11" y="35"/>
                      <a:pt x="11" y="35"/>
                    </a:cubicBezTo>
                    <a:cubicBezTo>
                      <a:pt x="11" y="35"/>
                      <a:pt x="11" y="35"/>
                      <a:pt x="11" y="35"/>
                    </a:cubicBezTo>
                    <a:close/>
                    <a:moveTo>
                      <a:pt x="12" y="31"/>
                    </a:moveTo>
                    <a:cubicBezTo>
                      <a:pt x="12" y="31"/>
                      <a:pt x="12" y="31"/>
                      <a:pt x="12" y="31"/>
                    </a:cubicBezTo>
                    <a:cubicBezTo>
                      <a:pt x="12" y="31"/>
                      <a:pt x="12" y="31"/>
                      <a:pt x="12" y="31"/>
                    </a:cubicBezTo>
                    <a:cubicBezTo>
                      <a:pt x="12" y="31"/>
                      <a:pt x="12" y="31"/>
                      <a:pt x="12" y="31"/>
                    </a:cubicBezTo>
                    <a:close/>
                    <a:moveTo>
                      <a:pt x="14" y="36"/>
                    </a:moveTo>
                    <a:cubicBezTo>
                      <a:pt x="14" y="36"/>
                      <a:pt x="14" y="36"/>
                      <a:pt x="14" y="36"/>
                    </a:cubicBezTo>
                    <a:cubicBezTo>
                      <a:pt x="14" y="37"/>
                      <a:pt x="14" y="37"/>
                      <a:pt x="14" y="37"/>
                    </a:cubicBezTo>
                    <a:cubicBezTo>
                      <a:pt x="14" y="37"/>
                      <a:pt x="14" y="37"/>
                      <a:pt x="14" y="37"/>
                    </a:cubicBezTo>
                    <a:cubicBezTo>
                      <a:pt x="14" y="37"/>
                      <a:pt x="14" y="37"/>
                      <a:pt x="14" y="37"/>
                    </a:cubicBezTo>
                    <a:cubicBezTo>
                      <a:pt x="14" y="37"/>
                      <a:pt x="14" y="37"/>
                      <a:pt x="14" y="37"/>
                    </a:cubicBezTo>
                    <a:cubicBezTo>
                      <a:pt x="14" y="37"/>
                      <a:pt x="14" y="36"/>
                      <a:pt x="14" y="36"/>
                    </a:cubicBezTo>
                    <a:cubicBezTo>
                      <a:pt x="14" y="36"/>
                      <a:pt x="14" y="36"/>
                      <a:pt x="14" y="36"/>
                    </a:cubicBezTo>
                    <a:cubicBezTo>
                      <a:pt x="14" y="36"/>
                      <a:pt x="14" y="36"/>
                      <a:pt x="14" y="36"/>
                    </a:cubicBezTo>
                    <a:close/>
                    <a:moveTo>
                      <a:pt x="45" y="16"/>
                    </a:moveTo>
                    <a:cubicBezTo>
                      <a:pt x="45" y="16"/>
                      <a:pt x="45" y="16"/>
                      <a:pt x="45" y="16"/>
                    </a:cubicBezTo>
                    <a:cubicBezTo>
                      <a:pt x="45" y="16"/>
                      <a:pt x="45" y="16"/>
                      <a:pt x="45" y="16"/>
                    </a:cubicBezTo>
                    <a:cubicBezTo>
                      <a:pt x="45" y="16"/>
                      <a:pt x="45" y="16"/>
                      <a:pt x="45" y="16"/>
                    </a:cubicBezTo>
                    <a:cubicBezTo>
                      <a:pt x="45" y="16"/>
                      <a:pt x="45" y="16"/>
                      <a:pt x="45" y="16"/>
                    </a:cubicBezTo>
                    <a:close/>
                    <a:moveTo>
                      <a:pt x="19" y="14"/>
                    </a:moveTo>
                    <a:cubicBezTo>
                      <a:pt x="19" y="14"/>
                      <a:pt x="19" y="14"/>
                      <a:pt x="19" y="14"/>
                    </a:cubicBezTo>
                    <a:cubicBezTo>
                      <a:pt x="19" y="14"/>
                      <a:pt x="19" y="14"/>
                      <a:pt x="19" y="14"/>
                    </a:cubicBezTo>
                    <a:cubicBezTo>
                      <a:pt x="19" y="14"/>
                      <a:pt x="19" y="14"/>
                      <a:pt x="19" y="14"/>
                    </a:cubicBezTo>
                    <a:close/>
                    <a:moveTo>
                      <a:pt x="26" y="26"/>
                    </a:moveTo>
                    <a:cubicBezTo>
                      <a:pt x="26" y="26"/>
                      <a:pt x="26" y="26"/>
                      <a:pt x="26" y="26"/>
                    </a:cubicBezTo>
                    <a:cubicBezTo>
                      <a:pt x="26" y="26"/>
                      <a:pt x="26" y="26"/>
                      <a:pt x="26" y="2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460">
                <a:extLst>
                  <a:ext uri="{FF2B5EF4-FFF2-40B4-BE49-F238E27FC236}">
                    <a16:creationId xmlns:a16="http://schemas.microsoft.com/office/drawing/2014/main" id="{924275AA-B9D1-4A08-BC00-8034CD83B9AC}"/>
                  </a:ext>
                </a:extLst>
              </p:cNvPr>
              <p:cNvSpPr>
                <a:spLocks noEditPoints="1"/>
              </p:cNvSpPr>
              <p:nvPr/>
            </p:nvSpPr>
            <p:spPr bwMode="auto">
              <a:xfrm>
                <a:off x="4704218" y="2218420"/>
                <a:ext cx="144463" cy="198438"/>
              </a:xfrm>
              <a:custGeom>
                <a:avLst/>
                <a:gdLst>
                  <a:gd name="T0" fmla="*/ 13 w 40"/>
                  <a:gd name="T1" fmla="*/ 23 h 55"/>
                  <a:gd name="T2" fmla="*/ 12 w 40"/>
                  <a:gd name="T3" fmla="*/ 21 h 55"/>
                  <a:gd name="T4" fmla="*/ 13 w 40"/>
                  <a:gd name="T5" fmla="*/ 22 h 55"/>
                  <a:gd name="T6" fmla="*/ 16 w 40"/>
                  <a:gd name="T7" fmla="*/ 21 h 55"/>
                  <a:gd name="T8" fmla="*/ 16 w 40"/>
                  <a:gd name="T9" fmla="*/ 19 h 55"/>
                  <a:gd name="T10" fmla="*/ 16 w 40"/>
                  <a:gd name="T11" fmla="*/ 20 h 55"/>
                  <a:gd name="T12" fmla="*/ 17 w 40"/>
                  <a:gd name="T13" fmla="*/ 22 h 55"/>
                  <a:gd name="T14" fmla="*/ 18 w 40"/>
                  <a:gd name="T15" fmla="*/ 27 h 55"/>
                  <a:gd name="T16" fmla="*/ 19 w 40"/>
                  <a:gd name="T17" fmla="*/ 28 h 55"/>
                  <a:gd name="T18" fmla="*/ 22 w 40"/>
                  <a:gd name="T19" fmla="*/ 30 h 55"/>
                  <a:gd name="T20" fmla="*/ 18 w 40"/>
                  <a:gd name="T21" fmla="*/ 37 h 55"/>
                  <a:gd name="T22" fmla="*/ 11 w 40"/>
                  <a:gd name="T23" fmla="*/ 40 h 55"/>
                  <a:gd name="T24" fmla="*/ 12 w 40"/>
                  <a:gd name="T25" fmla="*/ 45 h 55"/>
                  <a:gd name="T26" fmla="*/ 18 w 40"/>
                  <a:gd name="T27" fmla="*/ 48 h 55"/>
                  <a:gd name="T28" fmla="*/ 20 w 40"/>
                  <a:gd name="T29" fmla="*/ 52 h 55"/>
                  <a:gd name="T30" fmla="*/ 27 w 40"/>
                  <a:gd name="T31" fmla="*/ 55 h 55"/>
                  <a:gd name="T32" fmla="*/ 24 w 40"/>
                  <a:gd name="T33" fmla="*/ 49 h 55"/>
                  <a:gd name="T34" fmla="*/ 24 w 40"/>
                  <a:gd name="T35" fmla="*/ 49 h 55"/>
                  <a:gd name="T36" fmla="*/ 30 w 40"/>
                  <a:gd name="T37" fmla="*/ 54 h 55"/>
                  <a:gd name="T38" fmla="*/ 32 w 40"/>
                  <a:gd name="T39" fmla="*/ 50 h 55"/>
                  <a:gd name="T40" fmla="*/ 29 w 40"/>
                  <a:gd name="T41" fmla="*/ 43 h 55"/>
                  <a:gd name="T42" fmla="*/ 28 w 40"/>
                  <a:gd name="T43" fmla="*/ 41 h 55"/>
                  <a:gd name="T44" fmla="*/ 30 w 40"/>
                  <a:gd name="T45" fmla="*/ 39 h 55"/>
                  <a:gd name="T46" fmla="*/ 34 w 40"/>
                  <a:gd name="T47" fmla="*/ 45 h 55"/>
                  <a:gd name="T48" fmla="*/ 39 w 40"/>
                  <a:gd name="T49" fmla="*/ 40 h 55"/>
                  <a:gd name="T50" fmla="*/ 38 w 40"/>
                  <a:gd name="T51" fmla="*/ 37 h 55"/>
                  <a:gd name="T52" fmla="*/ 38 w 40"/>
                  <a:gd name="T53" fmla="*/ 37 h 55"/>
                  <a:gd name="T54" fmla="*/ 36 w 40"/>
                  <a:gd name="T55" fmla="*/ 35 h 55"/>
                  <a:gd name="T56" fmla="*/ 31 w 40"/>
                  <a:gd name="T57" fmla="*/ 30 h 55"/>
                  <a:gd name="T58" fmla="*/ 34 w 40"/>
                  <a:gd name="T59" fmla="*/ 28 h 55"/>
                  <a:gd name="T60" fmla="*/ 33 w 40"/>
                  <a:gd name="T61" fmla="*/ 22 h 55"/>
                  <a:gd name="T62" fmla="*/ 30 w 40"/>
                  <a:gd name="T63" fmla="*/ 19 h 55"/>
                  <a:gd name="T64" fmla="*/ 28 w 40"/>
                  <a:gd name="T65" fmla="*/ 16 h 55"/>
                  <a:gd name="T66" fmla="*/ 26 w 40"/>
                  <a:gd name="T67" fmla="*/ 14 h 55"/>
                  <a:gd name="T68" fmla="*/ 23 w 40"/>
                  <a:gd name="T69" fmla="*/ 9 h 55"/>
                  <a:gd name="T70" fmla="*/ 19 w 40"/>
                  <a:gd name="T71" fmla="*/ 10 h 55"/>
                  <a:gd name="T72" fmla="*/ 17 w 40"/>
                  <a:gd name="T73" fmla="*/ 10 h 55"/>
                  <a:gd name="T74" fmla="*/ 18 w 40"/>
                  <a:gd name="T75" fmla="*/ 3 h 55"/>
                  <a:gd name="T76" fmla="*/ 10 w 40"/>
                  <a:gd name="T77" fmla="*/ 8 h 55"/>
                  <a:gd name="T78" fmla="*/ 9 w 40"/>
                  <a:gd name="T79" fmla="*/ 13 h 55"/>
                  <a:gd name="T80" fmla="*/ 8 w 40"/>
                  <a:gd name="T81" fmla="*/ 9 h 55"/>
                  <a:gd name="T82" fmla="*/ 13 w 40"/>
                  <a:gd name="T83" fmla="*/ 2 h 55"/>
                  <a:gd name="T84" fmla="*/ 3 w 40"/>
                  <a:gd name="T85" fmla="*/ 6 h 55"/>
                  <a:gd name="T86" fmla="*/ 1 w 40"/>
                  <a:gd name="T87" fmla="*/ 13 h 55"/>
                  <a:gd name="T88" fmla="*/ 1 w 40"/>
                  <a:gd name="T89" fmla="*/ 14 h 55"/>
                  <a:gd name="T90" fmla="*/ 3 w 40"/>
                  <a:gd name="T91" fmla="*/ 18 h 55"/>
                  <a:gd name="T92" fmla="*/ 8 w 40"/>
                  <a:gd name="T93" fmla="*/ 20 h 55"/>
                  <a:gd name="T94" fmla="*/ 21 w 40"/>
                  <a:gd name="T95" fmla="*/ 43 h 55"/>
                  <a:gd name="T96" fmla="*/ 33 w 40"/>
                  <a:gd name="T97" fmla="*/ 23 h 55"/>
                  <a:gd name="T98" fmla="*/ 32 w 40"/>
                  <a:gd name="T99" fmla="*/ 24 h 55"/>
                  <a:gd name="T100" fmla="*/ 17 w 40"/>
                  <a:gd name="T101" fmla="*/ 11 h 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40" h="55">
                    <a:moveTo>
                      <a:pt x="8" y="20"/>
                    </a:moveTo>
                    <a:cubicBezTo>
                      <a:pt x="9" y="21"/>
                      <a:pt x="10" y="21"/>
                      <a:pt x="11" y="21"/>
                    </a:cubicBezTo>
                    <a:cubicBezTo>
                      <a:pt x="11" y="21"/>
                      <a:pt x="11" y="21"/>
                      <a:pt x="11" y="21"/>
                    </a:cubicBezTo>
                    <a:cubicBezTo>
                      <a:pt x="11" y="21"/>
                      <a:pt x="11" y="21"/>
                      <a:pt x="11" y="22"/>
                    </a:cubicBezTo>
                    <a:cubicBezTo>
                      <a:pt x="12" y="22"/>
                      <a:pt x="12" y="22"/>
                      <a:pt x="13" y="23"/>
                    </a:cubicBezTo>
                    <a:cubicBezTo>
                      <a:pt x="13" y="23"/>
                      <a:pt x="13" y="23"/>
                      <a:pt x="13" y="23"/>
                    </a:cubicBezTo>
                    <a:cubicBezTo>
                      <a:pt x="13" y="23"/>
                      <a:pt x="14" y="22"/>
                      <a:pt x="14" y="22"/>
                    </a:cubicBezTo>
                    <a:cubicBezTo>
                      <a:pt x="14" y="22"/>
                      <a:pt x="13" y="22"/>
                      <a:pt x="13" y="22"/>
                    </a:cubicBezTo>
                    <a:cubicBezTo>
                      <a:pt x="13" y="22"/>
                      <a:pt x="13" y="22"/>
                      <a:pt x="13" y="22"/>
                    </a:cubicBezTo>
                    <a:cubicBezTo>
                      <a:pt x="13" y="22"/>
                      <a:pt x="12" y="22"/>
                      <a:pt x="12" y="21"/>
                    </a:cubicBezTo>
                    <a:cubicBezTo>
                      <a:pt x="12" y="21"/>
                      <a:pt x="12" y="21"/>
                      <a:pt x="12" y="21"/>
                    </a:cubicBezTo>
                    <a:cubicBezTo>
                      <a:pt x="12" y="21"/>
                      <a:pt x="12" y="21"/>
                      <a:pt x="12" y="21"/>
                    </a:cubicBezTo>
                    <a:cubicBezTo>
                      <a:pt x="12" y="21"/>
                      <a:pt x="12" y="21"/>
                      <a:pt x="12" y="21"/>
                    </a:cubicBezTo>
                    <a:cubicBezTo>
                      <a:pt x="12" y="21"/>
                      <a:pt x="12" y="21"/>
                      <a:pt x="12" y="21"/>
                    </a:cubicBezTo>
                    <a:cubicBezTo>
                      <a:pt x="13" y="21"/>
                      <a:pt x="13" y="21"/>
                      <a:pt x="13" y="22"/>
                    </a:cubicBezTo>
                    <a:cubicBezTo>
                      <a:pt x="13" y="22"/>
                      <a:pt x="13" y="22"/>
                      <a:pt x="13" y="22"/>
                    </a:cubicBezTo>
                    <a:cubicBezTo>
                      <a:pt x="13" y="22"/>
                      <a:pt x="14" y="22"/>
                      <a:pt x="14" y="22"/>
                    </a:cubicBezTo>
                    <a:cubicBezTo>
                      <a:pt x="14" y="22"/>
                      <a:pt x="14" y="22"/>
                      <a:pt x="14" y="22"/>
                    </a:cubicBezTo>
                    <a:cubicBezTo>
                      <a:pt x="14" y="22"/>
                      <a:pt x="14" y="22"/>
                      <a:pt x="15" y="22"/>
                    </a:cubicBezTo>
                    <a:cubicBezTo>
                      <a:pt x="16" y="22"/>
                      <a:pt x="16" y="21"/>
                      <a:pt x="16" y="21"/>
                    </a:cubicBezTo>
                    <a:cubicBezTo>
                      <a:pt x="16" y="20"/>
                      <a:pt x="16" y="20"/>
                      <a:pt x="16" y="20"/>
                    </a:cubicBezTo>
                    <a:cubicBezTo>
                      <a:pt x="16" y="20"/>
                      <a:pt x="16" y="20"/>
                      <a:pt x="16" y="20"/>
                    </a:cubicBezTo>
                    <a:cubicBezTo>
                      <a:pt x="16" y="20"/>
                      <a:pt x="16" y="20"/>
                      <a:pt x="16" y="20"/>
                    </a:cubicBezTo>
                    <a:cubicBezTo>
                      <a:pt x="15" y="19"/>
                      <a:pt x="15" y="19"/>
                      <a:pt x="16" y="19"/>
                    </a:cubicBezTo>
                    <a:cubicBezTo>
                      <a:pt x="16" y="19"/>
                      <a:pt x="16" y="19"/>
                      <a:pt x="16" y="19"/>
                    </a:cubicBezTo>
                    <a:cubicBezTo>
                      <a:pt x="16" y="18"/>
                      <a:pt x="16" y="18"/>
                      <a:pt x="16" y="19"/>
                    </a:cubicBezTo>
                    <a:cubicBezTo>
                      <a:pt x="16" y="19"/>
                      <a:pt x="16" y="19"/>
                      <a:pt x="16" y="19"/>
                    </a:cubicBezTo>
                    <a:cubicBezTo>
                      <a:pt x="16" y="19"/>
                      <a:pt x="16" y="19"/>
                      <a:pt x="16" y="19"/>
                    </a:cubicBezTo>
                    <a:cubicBezTo>
                      <a:pt x="16" y="19"/>
                      <a:pt x="16" y="19"/>
                      <a:pt x="16" y="20"/>
                    </a:cubicBezTo>
                    <a:cubicBezTo>
                      <a:pt x="16" y="20"/>
                      <a:pt x="16" y="20"/>
                      <a:pt x="16" y="20"/>
                    </a:cubicBezTo>
                    <a:cubicBezTo>
                      <a:pt x="16" y="20"/>
                      <a:pt x="16" y="20"/>
                      <a:pt x="16" y="20"/>
                    </a:cubicBezTo>
                    <a:cubicBezTo>
                      <a:pt x="16" y="20"/>
                      <a:pt x="17" y="20"/>
                      <a:pt x="17" y="20"/>
                    </a:cubicBezTo>
                    <a:cubicBezTo>
                      <a:pt x="17" y="20"/>
                      <a:pt x="17" y="21"/>
                      <a:pt x="17" y="21"/>
                    </a:cubicBezTo>
                    <a:cubicBezTo>
                      <a:pt x="17" y="21"/>
                      <a:pt x="17" y="21"/>
                      <a:pt x="17" y="21"/>
                    </a:cubicBezTo>
                    <a:cubicBezTo>
                      <a:pt x="17" y="21"/>
                      <a:pt x="17" y="22"/>
                      <a:pt x="17" y="22"/>
                    </a:cubicBezTo>
                    <a:cubicBezTo>
                      <a:pt x="17" y="23"/>
                      <a:pt x="18" y="23"/>
                      <a:pt x="18" y="23"/>
                    </a:cubicBezTo>
                    <a:cubicBezTo>
                      <a:pt x="18" y="24"/>
                      <a:pt x="18" y="25"/>
                      <a:pt x="19" y="25"/>
                    </a:cubicBezTo>
                    <a:cubicBezTo>
                      <a:pt x="19" y="26"/>
                      <a:pt x="19" y="26"/>
                      <a:pt x="19" y="26"/>
                    </a:cubicBezTo>
                    <a:cubicBezTo>
                      <a:pt x="18" y="26"/>
                      <a:pt x="18" y="26"/>
                      <a:pt x="18" y="26"/>
                    </a:cubicBezTo>
                    <a:cubicBezTo>
                      <a:pt x="18" y="26"/>
                      <a:pt x="18" y="27"/>
                      <a:pt x="18" y="27"/>
                    </a:cubicBezTo>
                    <a:cubicBezTo>
                      <a:pt x="18" y="27"/>
                      <a:pt x="18" y="27"/>
                      <a:pt x="18" y="27"/>
                    </a:cubicBezTo>
                    <a:cubicBezTo>
                      <a:pt x="18" y="27"/>
                      <a:pt x="19" y="27"/>
                      <a:pt x="20" y="27"/>
                    </a:cubicBezTo>
                    <a:cubicBezTo>
                      <a:pt x="20" y="27"/>
                      <a:pt x="20" y="27"/>
                      <a:pt x="20" y="27"/>
                    </a:cubicBezTo>
                    <a:cubicBezTo>
                      <a:pt x="20" y="28"/>
                      <a:pt x="20" y="28"/>
                      <a:pt x="20" y="28"/>
                    </a:cubicBezTo>
                    <a:cubicBezTo>
                      <a:pt x="20" y="28"/>
                      <a:pt x="19" y="28"/>
                      <a:pt x="19" y="28"/>
                    </a:cubicBezTo>
                    <a:cubicBezTo>
                      <a:pt x="19" y="28"/>
                      <a:pt x="19" y="29"/>
                      <a:pt x="19" y="29"/>
                    </a:cubicBezTo>
                    <a:cubicBezTo>
                      <a:pt x="19" y="29"/>
                      <a:pt x="19" y="29"/>
                      <a:pt x="20" y="29"/>
                    </a:cubicBezTo>
                    <a:cubicBezTo>
                      <a:pt x="20" y="29"/>
                      <a:pt x="20" y="29"/>
                      <a:pt x="20" y="29"/>
                    </a:cubicBezTo>
                    <a:cubicBezTo>
                      <a:pt x="21" y="29"/>
                      <a:pt x="21" y="29"/>
                      <a:pt x="21" y="30"/>
                    </a:cubicBezTo>
                    <a:cubicBezTo>
                      <a:pt x="21" y="30"/>
                      <a:pt x="21" y="30"/>
                      <a:pt x="22" y="30"/>
                    </a:cubicBezTo>
                    <a:cubicBezTo>
                      <a:pt x="22" y="30"/>
                      <a:pt x="22" y="31"/>
                      <a:pt x="22" y="32"/>
                    </a:cubicBezTo>
                    <a:cubicBezTo>
                      <a:pt x="22" y="32"/>
                      <a:pt x="22" y="33"/>
                      <a:pt x="22" y="34"/>
                    </a:cubicBezTo>
                    <a:cubicBezTo>
                      <a:pt x="22" y="34"/>
                      <a:pt x="22" y="35"/>
                      <a:pt x="22" y="35"/>
                    </a:cubicBezTo>
                    <a:cubicBezTo>
                      <a:pt x="21" y="35"/>
                      <a:pt x="21" y="35"/>
                      <a:pt x="20" y="36"/>
                    </a:cubicBezTo>
                    <a:cubicBezTo>
                      <a:pt x="20" y="36"/>
                      <a:pt x="19" y="37"/>
                      <a:pt x="18" y="37"/>
                    </a:cubicBezTo>
                    <a:cubicBezTo>
                      <a:pt x="17" y="38"/>
                      <a:pt x="17" y="38"/>
                      <a:pt x="18" y="40"/>
                    </a:cubicBezTo>
                    <a:cubicBezTo>
                      <a:pt x="18" y="40"/>
                      <a:pt x="17" y="41"/>
                      <a:pt x="17" y="41"/>
                    </a:cubicBezTo>
                    <a:cubicBezTo>
                      <a:pt x="17" y="41"/>
                      <a:pt x="16" y="41"/>
                      <a:pt x="15" y="41"/>
                    </a:cubicBezTo>
                    <a:cubicBezTo>
                      <a:pt x="14" y="42"/>
                      <a:pt x="13" y="41"/>
                      <a:pt x="13" y="41"/>
                    </a:cubicBezTo>
                    <a:cubicBezTo>
                      <a:pt x="12" y="41"/>
                      <a:pt x="12" y="41"/>
                      <a:pt x="11" y="40"/>
                    </a:cubicBezTo>
                    <a:cubicBezTo>
                      <a:pt x="11" y="40"/>
                      <a:pt x="11" y="40"/>
                      <a:pt x="11" y="40"/>
                    </a:cubicBezTo>
                    <a:cubicBezTo>
                      <a:pt x="10" y="41"/>
                      <a:pt x="10" y="41"/>
                      <a:pt x="9" y="42"/>
                    </a:cubicBezTo>
                    <a:cubicBezTo>
                      <a:pt x="9" y="42"/>
                      <a:pt x="9" y="42"/>
                      <a:pt x="9" y="43"/>
                    </a:cubicBezTo>
                    <a:cubicBezTo>
                      <a:pt x="9" y="43"/>
                      <a:pt x="9" y="44"/>
                      <a:pt x="9" y="44"/>
                    </a:cubicBezTo>
                    <a:cubicBezTo>
                      <a:pt x="10" y="45"/>
                      <a:pt x="11" y="45"/>
                      <a:pt x="12" y="45"/>
                    </a:cubicBezTo>
                    <a:cubicBezTo>
                      <a:pt x="12" y="45"/>
                      <a:pt x="13" y="45"/>
                      <a:pt x="13" y="45"/>
                    </a:cubicBezTo>
                    <a:cubicBezTo>
                      <a:pt x="13" y="44"/>
                      <a:pt x="13" y="44"/>
                      <a:pt x="13" y="45"/>
                    </a:cubicBezTo>
                    <a:cubicBezTo>
                      <a:pt x="14" y="45"/>
                      <a:pt x="15" y="45"/>
                      <a:pt x="16" y="45"/>
                    </a:cubicBezTo>
                    <a:cubicBezTo>
                      <a:pt x="16" y="45"/>
                      <a:pt x="17" y="45"/>
                      <a:pt x="17" y="46"/>
                    </a:cubicBezTo>
                    <a:cubicBezTo>
                      <a:pt x="17" y="46"/>
                      <a:pt x="18" y="47"/>
                      <a:pt x="18" y="48"/>
                    </a:cubicBezTo>
                    <a:cubicBezTo>
                      <a:pt x="18" y="48"/>
                      <a:pt x="19" y="48"/>
                      <a:pt x="18" y="49"/>
                    </a:cubicBezTo>
                    <a:cubicBezTo>
                      <a:pt x="18" y="49"/>
                      <a:pt x="18" y="50"/>
                      <a:pt x="18" y="50"/>
                    </a:cubicBezTo>
                    <a:cubicBezTo>
                      <a:pt x="19" y="51"/>
                      <a:pt x="19" y="51"/>
                      <a:pt x="20" y="52"/>
                    </a:cubicBezTo>
                    <a:cubicBezTo>
                      <a:pt x="20" y="52"/>
                      <a:pt x="20" y="52"/>
                      <a:pt x="20" y="52"/>
                    </a:cubicBezTo>
                    <a:cubicBezTo>
                      <a:pt x="20" y="52"/>
                      <a:pt x="20" y="52"/>
                      <a:pt x="20" y="52"/>
                    </a:cubicBezTo>
                    <a:cubicBezTo>
                      <a:pt x="20" y="52"/>
                      <a:pt x="20" y="52"/>
                      <a:pt x="20" y="52"/>
                    </a:cubicBezTo>
                    <a:cubicBezTo>
                      <a:pt x="21" y="52"/>
                      <a:pt x="21" y="52"/>
                      <a:pt x="22" y="53"/>
                    </a:cubicBezTo>
                    <a:cubicBezTo>
                      <a:pt x="22" y="53"/>
                      <a:pt x="23" y="54"/>
                      <a:pt x="24" y="54"/>
                    </a:cubicBezTo>
                    <a:cubicBezTo>
                      <a:pt x="24" y="54"/>
                      <a:pt x="25" y="55"/>
                      <a:pt x="25" y="55"/>
                    </a:cubicBezTo>
                    <a:cubicBezTo>
                      <a:pt x="26" y="55"/>
                      <a:pt x="26" y="55"/>
                      <a:pt x="27" y="55"/>
                    </a:cubicBezTo>
                    <a:cubicBezTo>
                      <a:pt x="27" y="55"/>
                      <a:pt x="27" y="55"/>
                      <a:pt x="27" y="55"/>
                    </a:cubicBezTo>
                    <a:cubicBezTo>
                      <a:pt x="27" y="55"/>
                      <a:pt x="27" y="54"/>
                      <a:pt x="27" y="54"/>
                    </a:cubicBezTo>
                    <a:cubicBezTo>
                      <a:pt x="26" y="53"/>
                      <a:pt x="26" y="51"/>
                      <a:pt x="25" y="50"/>
                    </a:cubicBezTo>
                    <a:cubicBezTo>
                      <a:pt x="24" y="50"/>
                      <a:pt x="24" y="50"/>
                      <a:pt x="24" y="49"/>
                    </a:cubicBezTo>
                    <a:cubicBezTo>
                      <a:pt x="24" y="49"/>
                      <a:pt x="24" y="49"/>
                      <a:pt x="24" y="49"/>
                    </a:cubicBezTo>
                    <a:cubicBezTo>
                      <a:pt x="24" y="49"/>
                      <a:pt x="24" y="49"/>
                      <a:pt x="24" y="49"/>
                    </a:cubicBezTo>
                    <a:cubicBezTo>
                      <a:pt x="24" y="49"/>
                      <a:pt x="24" y="49"/>
                      <a:pt x="24" y="49"/>
                    </a:cubicBezTo>
                    <a:cubicBezTo>
                      <a:pt x="24" y="49"/>
                      <a:pt x="24" y="49"/>
                      <a:pt x="24" y="49"/>
                    </a:cubicBezTo>
                    <a:cubicBezTo>
                      <a:pt x="24" y="49"/>
                      <a:pt x="24" y="49"/>
                      <a:pt x="24" y="49"/>
                    </a:cubicBezTo>
                    <a:cubicBezTo>
                      <a:pt x="24" y="49"/>
                      <a:pt x="24" y="49"/>
                      <a:pt x="24" y="49"/>
                    </a:cubicBezTo>
                    <a:cubicBezTo>
                      <a:pt x="24" y="49"/>
                      <a:pt x="24" y="49"/>
                      <a:pt x="24" y="49"/>
                    </a:cubicBezTo>
                    <a:cubicBezTo>
                      <a:pt x="25" y="49"/>
                      <a:pt x="26" y="50"/>
                      <a:pt x="26" y="50"/>
                    </a:cubicBezTo>
                    <a:cubicBezTo>
                      <a:pt x="27" y="51"/>
                      <a:pt x="27" y="51"/>
                      <a:pt x="28" y="52"/>
                    </a:cubicBezTo>
                    <a:cubicBezTo>
                      <a:pt x="28" y="52"/>
                      <a:pt x="29" y="52"/>
                      <a:pt x="29" y="53"/>
                    </a:cubicBezTo>
                    <a:cubicBezTo>
                      <a:pt x="29" y="53"/>
                      <a:pt x="29" y="54"/>
                      <a:pt x="30" y="54"/>
                    </a:cubicBezTo>
                    <a:cubicBezTo>
                      <a:pt x="30" y="54"/>
                      <a:pt x="30" y="54"/>
                      <a:pt x="30" y="54"/>
                    </a:cubicBezTo>
                    <a:cubicBezTo>
                      <a:pt x="30" y="54"/>
                      <a:pt x="30" y="54"/>
                      <a:pt x="30" y="54"/>
                    </a:cubicBezTo>
                    <a:cubicBezTo>
                      <a:pt x="30" y="53"/>
                      <a:pt x="30" y="53"/>
                      <a:pt x="30" y="52"/>
                    </a:cubicBezTo>
                    <a:cubicBezTo>
                      <a:pt x="31" y="51"/>
                      <a:pt x="31" y="51"/>
                      <a:pt x="31" y="51"/>
                    </a:cubicBezTo>
                    <a:cubicBezTo>
                      <a:pt x="32" y="51"/>
                      <a:pt x="32" y="50"/>
                      <a:pt x="32" y="50"/>
                    </a:cubicBezTo>
                    <a:cubicBezTo>
                      <a:pt x="31" y="49"/>
                      <a:pt x="31" y="49"/>
                      <a:pt x="31" y="49"/>
                    </a:cubicBezTo>
                    <a:cubicBezTo>
                      <a:pt x="31" y="48"/>
                      <a:pt x="31" y="47"/>
                      <a:pt x="31" y="46"/>
                    </a:cubicBezTo>
                    <a:cubicBezTo>
                      <a:pt x="31" y="46"/>
                      <a:pt x="31" y="45"/>
                      <a:pt x="30" y="45"/>
                    </a:cubicBezTo>
                    <a:cubicBezTo>
                      <a:pt x="30" y="45"/>
                      <a:pt x="29" y="44"/>
                      <a:pt x="29" y="44"/>
                    </a:cubicBezTo>
                    <a:cubicBezTo>
                      <a:pt x="29" y="44"/>
                      <a:pt x="29" y="43"/>
                      <a:pt x="29" y="43"/>
                    </a:cubicBezTo>
                    <a:cubicBezTo>
                      <a:pt x="29" y="42"/>
                      <a:pt x="28" y="42"/>
                      <a:pt x="28" y="41"/>
                    </a:cubicBezTo>
                    <a:cubicBezTo>
                      <a:pt x="28" y="41"/>
                      <a:pt x="28" y="41"/>
                      <a:pt x="28" y="41"/>
                    </a:cubicBezTo>
                    <a:cubicBezTo>
                      <a:pt x="28" y="41"/>
                      <a:pt x="28" y="41"/>
                      <a:pt x="28" y="41"/>
                    </a:cubicBezTo>
                    <a:cubicBezTo>
                      <a:pt x="28" y="41"/>
                      <a:pt x="28" y="41"/>
                      <a:pt x="28" y="41"/>
                    </a:cubicBezTo>
                    <a:cubicBezTo>
                      <a:pt x="28" y="41"/>
                      <a:pt x="28" y="41"/>
                      <a:pt x="28" y="41"/>
                    </a:cubicBezTo>
                    <a:cubicBezTo>
                      <a:pt x="28" y="41"/>
                      <a:pt x="28" y="41"/>
                      <a:pt x="28" y="41"/>
                    </a:cubicBezTo>
                    <a:cubicBezTo>
                      <a:pt x="28" y="41"/>
                      <a:pt x="28" y="41"/>
                      <a:pt x="28" y="41"/>
                    </a:cubicBezTo>
                    <a:cubicBezTo>
                      <a:pt x="29" y="41"/>
                      <a:pt x="29" y="41"/>
                      <a:pt x="29" y="40"/>
                    </a:cubicBezTo>
                    <a:cubicBezTo>
                      <a:pt x="29" y="40"/>
                      <a:pt x="29" y="39"/>
                      <a:pt x="30" y="39"/>
                    </a:cubicBezTo>
                    <a:cubicBezTo>
                      <a:pt x="30" y="39"/>
                      <a:pt x="30" y="39"/>
                      <a:pt x="30" y="39"/>
                    </a:cubicBezTo>
                    <a:cubicBezTo>
                      <a:pt x="30" y="40"/>
                      <a:pt x="31" y="40"/>
                      <a:pt x="31" y="41"/>
                    </a:cubicBezTo>
                    <a:cubicBezTo>
                      <a:pt x="32" y="41"/>
                      <a:pt x="32" y="42"/>
                      <a:pt x="32" y="43"/>
                    </a:cubicBezTo>
                    <a:cubicBezTo>
                      <a:pt x="32" y="43"/>
                      <a:pt x="32" y="43"/>
                      <a:pt x="32" y="44"/>
                    </a:cubicBezTo>
                    <a:cubicBezTo>
                      <a:pt x="32" y="44"/>
                      <a:pt x="32" y="44"/>
                      <a:pt x="32" y="44"/>
                    </a:cubicBezTo>
                    <a:cubicBezTo>
                      <a:pt x="33" y="44"/>
                      <a:pt x="33" y="45"/>
                      <a:pt x="34" y="45"/>
                    </a:cubicBezTo>
                    <a:cubicBezTo>
                      <a:pt x="34" y="45"/>
                      <a:pt x="35" y="45"/>
                      <a:pt x="35" y="45"/>
                    </a:cubicBezTo>
                    <a:cubicBezTo>
                      <a:pt x="35" y="44"/>
                      <a:pt x="35" y="44"/>
                      <a:pt x="35" y="43"/>
                    </a:cubicBezTo>
                    <a:cubicBezTo>
                      <a:pt x="35" y="43"/>
                      <a:pt x="35" y="43"/>
                      <a:pt x="36" y="43"/>
                    </a:cubicBezTo>
                    <a:cubicBezTo>
                      <a:pt x="36" y="43"/>
                      <a:pt x="36" y="43"/>
                      <a:pt x="36" y="43"/>
                    </a:cubicBezTo>
                    <a:cubicBezTo>
                      <a:pt x="37" y="42"/>
                      <a:pt x="38" y="41"/>
                      <a:pt x="39" y="40"/>
                    </a:cubicBezTo>
                    <a:cubicBezTo>
                      <a:pt x="39" y="40"/>
                      <a:pt x="39" y="40"/>
                      <a:pt x="40" y="39"/>
                    </a:cubicBezTo>
                    <a:cubicBezTo>
                      <a:pt x="40" y="39"/>
                      <a:pt x="40" y="39"/>
                      <a:pt x="40" y="39"/>
                    </a:cubicBezTo>
                    <a:cubicBezTo>
                      <a:pt x="40" y="38"/>
                      <a:pt x="39" y="38"/>
                      <a:pt x="39" y="37"/>
                    </a:cubicBezTo>
                    <a:cubicBezTo>
                      <a:pt x="38" y="37"/>
                      <a:pt x="38" y="37"/>
                      <a:pt x="38" y="37"/>
                    </a:cubicBezTo>
                    <a:cubicBezTo>
                      <a:pt x="38" y="37"/>
                      <a:pt x="38" y="37"/>
                      <a:pt x="38" y="37"/>
                    </a:cubicBezTo>
                    <a:cubicBezTo>
                      <a:pt x="38" y="37"/>
                      <a:pt x="38" y="37"/>
                      <a:pt x="38" y="37"/>
                    </a:cubicBezTo>
                    <a:cubicBezTo>
                      <a:pt x="38" y="37"/>
                      <a:pt x="38" y="37"/>
                      <a:pt x="38" y="37"/>
                    </a:cubicBezTo>
                    <a:cubicBezTo>
                      <a:pt x="38" y="37"/>
                      <a:pt x="38" y="37"/>
                      <a:pt x="38" y="37"/>
                    </a:cubicBezTo>
                    <a:cubicBezTo>
                      <a:pt x="38" y="37"/>
                      <a:pt x="38" y="37"/>
                      <a:pt x="38" y="37"/>
                    </a:cubicBezTo>
                    <a:cubicBezTo>
                      <a:pt x="38" y="37"/>
                      <a:pt x="38" y="37"/>
                      <a:pt x="38" y="37"/>
                    </a:cubicBezTo>
                    <a:cubicBezTo>
                      <a:pt x="38" y="37"/>
                      <a:pt x="38" y="37"/>
                      <a:pt x="38" y="37"/>
                    </a:cubicBezTo>
                    <a:cubicBezTo>
                      <a:pt x="38" y="36"/>
                      <a:pt x="37" y="36"/>
                      <a:pt x="37" y="36"/>
                    </a:cubicBezTo>
                    <a:cubicBezTo>
                      <a:pt x="37" y="36"/>
                      <a:pt x="37" y="36"/>
                      <a:pt x="37" y="36"/>
                    </a:cubicBezTo>
                    <a:cubicBezTo>
                      <a:pt x="37" y="36"/>
                      <a:pt x="37" y="36"/>
                      <a:pt x="36" y="36"/>
                    </a:cubicBezTo>
                    <a:cubicBezTo>
                      <a:pt x="36" y="36"/>
                      <a:pt x="36" y="36"/>
                      <a:pt x="36" y="35"/>
                    </a:cubicBezTo>
                    <a:cubicBezTo>
                      <a:pt x="36" y="35"/>
                      <a:pt x="36" y="35"/>
                      <a:pt x="36" y="34"/>
                    </a:cubicBezTo>
                    <a:cubicBezTo>
                      <a:pt x="35" y="34"/>
                      <a:pt x="35" y="34"/>
                      <a:pt x="35" y="33"/>
                    </a:cubicBezTo>
                    <a:cubicBezTo>
                      <a:pt x="35" y="33"/>
                      <a:pt x="34" y="33"/>
                      <a:pt x="34" y="33"/>
                    </a:cubicBezTo>
                    <a:cubicBezTo>
                      <a:pt x="33" y="33"/>
                      <a:pt x="33" y="32"/>
                      <a:pt x="33" y="32"/>
                    </a:cubicBezTo>
                    <a:cubicBezTo>
                      <a:pt x="33" y="31"/>
                      <a:pt x="32" y="31"/>
                      <a:pt x="31" y="30"/>
                    </a:cubicBezTo>
                    <a:cubicBezTo>
                      <a:pt x="31" y="30"/>
                      <a:pt x="31" y="30"/>
                      <a:pt x="31" y="30"/>
                    </a:cubicBezTo>
                    <a:cubicBezTo>
                      <a:pt x="32" y="29"/>
                      <a:pt x="32" y="29"/>
                      <a:pt x="32" y="28"/>
                    </a:cubicBezTo>
                    <a:cubicBezTo>
                      <a:pt x="32" y="28"/>
                      <a:pt x="32" y="28"/>
                      <a:pt x="32" y="28"/>
                    </a:cubicBezTo>
                    <a:cubicBezTo>
                      <a:pt x="33" y="28"/>
                      <a:pt x="33" y="28"/>
                      <a:pt x="34" y="28"/>
                    </a:cubicBezTo>
                    <a:cubicBezTo>
                      <a:pt x="34" y="28"/>
                      <a:pt x="34" y="28"/>
                      <a:pt x="34" y="28"/>
                    </a:cubicBezTo>
                    <a:cubicBezTo>
                      <a:pt x="34" y="28"/>
                      <a:pt x="34" y="27"/>
                      <a:pt x="34" y="27"/>
                    </a:cubicBezTo>
                    <a:cubicBezTo>
                      <a:pt x="34" y="27"/>
                      <a:pt x="34" y="27"/>
                      <a:pt x="34" y="27"/>
                    </a:cubicBezTo>
                    <a:cubicBezTo>
                      <a:pt x="34" y="26"/>
                      <a:pt x="33" y="26"/>
                      <a:pt x="34" y="26"/>
                    </a:cubicBezTo>
                    <a:cubicBezTo>
                      <a:pt x="34" y="25"/>
                      <a:pt x="34" y="25"/>
                      <a:pt x="34" y="24"/>
                    </a:cubicBezTo>
                    <a:cubicBezTo>
                      <a:pt x="34" y="23"/>
                      <a:pt x="34" y="23"/>
                      <a:pt x="33" y="22"/>
                    </a:cubicBezTo>
                    <a:cubicBezTo>
                      <a:pt x="33" y="21"/>
                      <a:pt x="32" y="20"/>
                      <a:pt x="31" y="20"/>
                    </a:cubicBezTo>
                    <a:cubicBezTo>
                      <a:pt x="31" y="20"/>
                      <a:pt x="30" y="20"/>
                      <a:pt x="30" y="19"/>
                    </a:cubicBezTo>
                    <a:cubicBezTo>
                      <a:pt x="30" y="19"/>
                      <a:pt x="30" y="19"/>
                      <a:pt x="30" y="19"/>
                    </a:cubicBezTo>
                    <a:cubicBezTo>
                      <a:pt x="30" y="19"/>
                      <a:pt x="30" y="19"/>
                      <a:pt x="30" y="19"/>
                    </a:cubicBezTo>
                    <a:cubicBezTo>
                      <a:pt x="30" y="19"/>
                      <a:pt x="30" y="19"/>
                      <a:pt x="30" y="19"/>
                    </a:cubicBezTo>
                    <a:cubicBezTo>
                      <a:pt x="30" y="19"/>
                      <a:pt x="30" y="19"/>
                      <a:pt x="30" y="19"/>
                    </a:cubicBezTo>
                    <a:cubicBezTo>
                      <a:pt x="30" y="19"/>
                      <a:pt x="30" y="19"/>
                      <a:pt x="30" y="19"/>
                    </a:cubicBezTo>
                    <a:cubicBezTo>
                      <a:pt x="30" y="18"/>
                      <a:pt x="30" y="17"/>
                      <a:pt x="30" y="17"/>
                    </a:cubicBezTo>
                    <a:cubicBezTo>
                      <a:pt x="30" y="17"/>
                      <a:pt x="29" y="16"/>
                      <a:pt x="29" y="16"/>
                    </a:cubicBezTo>
                    <a:cubicBezTo>
                      <a:pt x="29" y="15"/>
                      <a:pt x="28" y="15"/>
                      <a:pt x="28" y="16"/>
                    </a:cubicBezTo>
                    <a:cubicBezTo>
                      <a:pt x="27" y="16"/>
                      <a:pt x="27" y="16"/>
                      <a:pt x="27" y="15"/>
                    </a:cubicBezTo>
                    <a:cubicBezTo>
                      <a:pt x="27" y="15"/>
                      <a:pt x="26" y="15"/>
                      <a:pt x="26" y="15"/>
                    </a:cubicBezTo>
                    <a:cubicBezTo>
                      <a:pt x="26" y="15"/>
                      <a:pt x="25" y="15"/>
                      <a:pt x="25" y="15"/>
                    </a:cubicBezTo>
                    <a:cubicBezTo>
                      <a:pt x="25" y="15"/>
                      <a:pt x="25" y="15"/>
                      <a:pt x="25" y="15"/>
                    </a:cubicBezTo>
                    <a:cubicBezTo>
                      <a:pt x="26" y="14"/>
                      <a:pt x="26" y="14"/>
                      <a:pt x="26" y="14"/>
                    </a:cubicBezTo>
                    <a:cubicBezTo>
                      <a:pt x="26" y="14"/>
                      <a:pt x="26" y="13"/>
                      <a:pt x="26" y="13"/>
                    </a:cubicBezTo>
                    <a:cubicBezTo>
                      <a:pt x="26" y="13"/>
                      <a:pt x="26" y="13"/>
                      <a:pt x="25" y="13"/>
                    </a:cubicBezTo>
                    <a:cubicBezTo>
                      <a:pt x="25" y="13"/>
                      <a:pt x="26" y="12"/>
                      <a:pt x="26" y="12"/>
                    </a:cubicBezTo>
                    <a:cubicBezTo>
                      <a:pt x="26" y="11"/>
                      <a:pt x="25" y="11"/>
                      <a:pt x="25" y="11"/>
                    </a:cubicBezTo>
                    <a:cubicBezTo>
                      <a:pt x="24" y="10"/>
                      <a:pt x="24" y="10"/>
                      <a:pt x="23" y="9"/>
                    </a:cubicBezTo>
                    <a:cubicBezTo>
                      <a:pt x="23" y="9"/>
                      <a:pt x="23" y="9"/>
                      <a:pt x="23" y="9"/>
                    </a:cubicBezTo>
                    <a:cubicBezTo>
                      <a:pt x="23" y="9"/>
                      <a:pt x="23" y="9"/>
                      <a:pt x="23" y="9"/>
                    </a:cubicBezTo>
                    <a:cubicBezTo>
                      <a:pt x="23" y="9"/>
                      <a:pt x="23" y="9"/>
                      <a:pt x="23" y="9"/>
                    </a:cubicBezTo>
                    <a:cubicBezTo>
                      <a:pt x="22" y="9"/>
                      <a:pt x="21" y="9"/>
                      <a:pt x="21" y="10"/>
                    </a:cubicBezTo>
                    <a:cubicBezTo>
                      <a:pt x="20" y="10"/>
                      <a:pt x="19" y="10"/>
                      <a:pt x="19" y="10"/>
                    </a:cubicBezTo>
                    <a:cubicBezTo>
                      <a:pt x="18" y="9"/>
                      <a:pt x="18" y="10"/>
                      <a:pt x="17" y="10"/>
                    </a:cubicBezTo>
                    <a:cubicBezTo>
                      <a:pt x="17" y="10"/>
                      <a:pt x="17" y="10"/>
                      <a:pt x="17" y="10"/>
                    </a:cubicBezTo>
                    <a:cubicBezTo>
                      <a:pt x="17" y="10"/>
                      <a:pt x="17" y="10"/>
                      <a:pt x="17" y="10"/>
                    </a:cubicBezTo>
                    <a:cubicBezTo>
                      <a:pt x="17" y="10"/>
                      <a:pt x="17" y="10"/>
                      <a:pt x="17" y="10"/>
                    </a:cubicBezTo>
                    <a:cubicBezTo>
                      <a:pt x="17" y="10"/>
                      <a:pt x="17" y="10"/>
                      <a:pt x="17" y="10"/>
                    </a:cubicBezTo>
                    <a:cubicBezTo>
                      <a:pt x="17" y="10"/>
                      <a:pt x="18" y="9"/>
                      <a:pt x="18" y="9"/>
                    </a:cubicBezTo>
                    <a:cubicBezTo>
                      <a:pt x="18" y="8"/>
                      <a:pt x="18" y="7"/>
                      <a:pt x="18" y="5"/>
                    </a:cubicBezTo>
                    <a:cubicBezTo>
                      <a:pt x="18" y="5"/>
                      <a:pt x="19" y="5"/>
                      <a:pt x="19" y="5"/>
                    </a:cubicBezTo>
                    <a:cubicBezTo>
                      <a:pt x="19" y="4"/>
                      <a:pt x="19" y="4"/>
                      <a:pt x="19" y="4"/>
                    </a:cubicBezTo>
                    <a:cubicBezTo>
                      <a:pt x="19" y="3"/>
                      <a:pt x="18" y="3"/>
                      <a:pt x="18" y="3"/>
                    </a:cubicBezTo>
                    <a:cubicBezTo>
                      <a:pt x="17" y="3"/>
                      <a:pt x="17" y="3"/>
                      <a:pt x="16" y="3"/>
                    </a:cubicBezTo>
                    <a:cubicBezTo>
                      <a:pt x="15" y="3"/>
                      <a:pt x="14" y="4"/>
                      <a:pt x="13" y="4"/>
                    </a:cubicBezTo>
                    <a:cubicBezTo>
                      <a:pt x="13" y="4"/>
                      <a:pt x="12" y="4"/>
                      <a:pt x="11" y="5"/>
                    </a:cubicBezTo>
                    <a:cubicBezTo>
                      <a:pt x="11" y="5"/>
                      <a:pt x="11" y="5"/>
                      <a:pt x="10" y="5"/>
                    </a:cubicBezTo>
                    <a:cubicBezTo>
                      <a:pt x="10" y="6"/>
                      <a:pt x="9" y="7"/>
                      <a:pt x="10" y="8"/>
                    </a:cubicBezTo>
                    <a:cubicBezTo>
                      <a:pt x="10" y="9"/>
                      <a:pt x="10" y="9"/>
                      <a:pt x="10" y="9"/>
                    </a:cubicBezTo>
                    <a:cubicBezTo>
                      <a:pt x="9" y="9"/>
                      <a:pt x="9" y="9"/>
                      <a:pt x="8" y="10"/>
                    </a:cubicBezTo>
                    <a:cubicBezTo>
                      <a:pt x="8" y="10"/>
                      <a:pt x="8" y="10"/>
                      <a:pt x="8" y="11"/>
                    </a:cubicBezTo>
                    <a:cubicBezTo>
                      <a:pt x="8" y="11"/>
                      <a:pt x="8" y="12"/>
                      <a:pt x="8" y="12"/>
                    </a:cubicBezTo>
                    <a:cubicBezTo>
                      <a:pt x="8" y="12"/>
                      <a:pt x="9" y="12"/>
                      <a:pt x="9" y="13"/>
                    </a:cubicBezTo>
                    <a:cubicBezTo>
                      <a:pt x="9" y="13"/>
                      <a:pt x="8" y="13"/>
                      <a:pt x="8" y="13"/>
                    </a:cubicBezTo>
                    <a:cubicBezTo>
                      <a:pt x="8" y="13"/>
                      <a:pt x="8" y="13"/>
                      <a:pt x="8" y="13"/>
                    </a:cubicBezTo>
                    <a:cubicBezTo>
                      <a:pt x="7" y="12"/>
                      <a:pt x="7" y="11"/>
                      <a:pt x="7" y="10"/>
                    </a:cubicBezTo>
                    <a:cubicBezTo>
                      <a:pt x="7" y="10"/>
                      <a:pt x="7" y="10"/>
                      <a:pt x="7" y="10"/>
                    </a:cubicBezTo>
                    <a:cubicBezTo>
                      <a:pt x="7" y="9"/>
                      <a:pt x="8" y="9"/>
                      <a:pt x="8" y="9"/>
                    </a:cubicBezTo>
                    <a:cubicBezTo>
                      <a:pt x="8" y="8"/>
                      <a:pt x="8" y="8"/>
                      <a:pt x="8" y="7"/>
                    </a:cubicBezTo>
                    <a:cubicBezTo>
                      <a:pt x="8" y="6"/>
                      <a:pt x="8" y="6"/>
                      <a:pt x="9" y="6"/>
                    </a:cubicBezTo>
                    <a:cubicBezTo>
                      <a:pt x="9" y="6"/>
                      <a:pt x="9" y="5"/>
                      <a:pt x="9" y="5"/>
                    </a:cubicBezTo>
                    <a:cubicBezTo>
                      <a:pt x="10" y="4"/>
                      <a:pt x="11" y="3"/>
                      <a:pt x="13" y="3"/>
                    </a:cubicBezTo>
                    <a:cubicBezTo>
                      <a:pt x="13" y="2"/>
                      <a:pt x="13" y="2"/>
                      <a:pt x="13" y="2"/>
                    </a:cubicBezTo>
                    <a:cubicBezTo>
                      <a:pt x="13" y="2"/>
                      <a:pt x="13" y="2"/>
                      <a:pt x="13" y="2"/>
                    </a:cubicBezTo>
                    <a:cubicBezTo>
                      <a:pt x="13" y="1"/>
                      <a:pt x="13" y="1"/>
                      <a:pt x="12" y="1"/>
                    </a:cubicBezTo>
                    <a:cubicBezTo>
                      <a:pt x="11" y="0"/>
                      <a:pt x="9" y="1"/>
                      <a:pt x="8" y="2"/>
                    </a:cubicBezTo>
                    <a:cubicBezTo>
                      <a:pt x="7" y="2"/>
                      <a:pt x="6" y="3"/>
                      <a:pt x="6" y="3"/>
                    </a:cubicBezTo>
                    <a:cubicBezTo>
                      <a:pt x="5" y="4"/>
                      <a:pt x="4" y="5"/>
                      <a:pt x="3" y="6"/>
                    </a:cubicBezTo>
                    <a:cubicBezTo>
                      <a:pt x="3" y="6"/>
                      <a:pt x="3" y="6"/>
                      <a:pt x="3" y="6"/>
                    </a:cubicBezTo>
                    <a:cubicBezTo>
                      <a:pt x="3" y="6"/>
                      <a:pt x="2" y="7"/>
                      <a:pt x="2" y="7"/>
                    </a:cubicBezTo>
                    <a:cubicBezTo>
                      <a:pt x="2" y="7"/>
                      <a:pt x="2" y="8"/>
                      <a:pt x="2" y="8"/>
                    </a:cubicBezTo>
                    <a:cubicBezTo>
                      <a:pt x="1" y="9"/>
                      <a:pt x="1" y="10"/>
                      <a:pt x="0" y="11"/>
                    </a:cubicBezTo>
                    <a:cubicBezTo>
                      <a:pt x="0" y="12"/>
                      <a:pt x="0" y="12"/>
                      <a:pt x="1" y="13"/>
                    </a:cubicBezTo>
                    <a:cubicBezTo>
                      <a:pt x="1" y="13"/>
                      <a:pt x="2" y="13"/>
                      <a:pt x="2" y="13"/>
                    </a:cubicBezTo>
                    <a:cubicBezTo>
                      <a:pt x="3" y="13"/>
                      <a:pt x="3" y="14"/>
                      <a:pt x="3" y="14"/>
                    </a:cubicBezTo>
                    <a:cubicBezTo>
                      <a:pt x="3" y="14"/>
                      <a:pt x="3" y="14"/>
                      <a:pt x="3" y="14"/>
                    </a:cubicBezTo>
                    <a:cubicBezTo>
                      <a:pt x="3" y="14"/>
                      <a:pt x="3" y="14"/>
                      <a:pt x="3" y="14"/>
                    </a:cubicBezTo>
                    <a:cubicBezTo>
                      <a:pt x="2" y="14"/>
                      <a:pt x="2" y="14"/>
                      <a:pt x="1" y="14"/>
                    </a:cubicBezTo>
                    <a:cubicBezTo>
                      <a:pt x="1" y="13"/>
                      <a:pt x="0" y="14"/>
                      <a:pt x="0" y="15"/>
                    </a:cubicBezTo>
                    <a:cubicBezTo>
                      <a:pt x="0" y="15"/>
                      <a:pt x="0" y="15"/>
                      <a:pt x="0" y="16"/>
                    </a:cubicBezTo>
                    <a:cubicBezTo>
                      <a:pt x="0" y="16"/>
                      <a:pt x="0" y="17"/>
                      <a:pt x="1" y="17"/>
                    </a:cubicBezTo>
                    <a:cubicBezTo>
                      <a:pt x="1" y="18"/>
                      <a:pt x="1" y="18"/>
                      <a:pt x="2" y="18"/>
                    </a:cubicBezTo>
                    <a:cubicBezTo>
                      <a:pt x="2" y="18"/>
                      <a:pt x="2" y="18"/>
                      <a:pt x="3" y="18"/>
                    </a:cubicBezTo>
                    <a:cubicBezTo>
                      <a:pt x="3" y="18"/>
                      <a:pt x="3" y="18"/>
                      <a:pt x="3" y="19"/>
                    </a:cubicBezTo>
                    <a:cubicBezTo>
                      <a:pt x="4" y="19"/>
                      <a:pt x="4" y="19"/>
                      <a:pt x="5" y="19"/>
                    </a:cubicBezTo>
                    <a:cubicBezTo>
                      <a:pt x="5" y="19"/>
                      <a:pt x="6" y="20"/>
                      <a:pt x="6" y="20"/>
                    </a:cubicBezTo>
                    <a:cubicBezTo>
                      <a:pt x="6" y="20"/>
                      <a:pt x="7" y="20"/>
                      <a:pt x="7" y="21"/>
                    </a:cubicBezTo>
                    <a:cubicBezTo>
                      <a:pt x="7" y="21"/>
                      <a:pt x="8" y="20"/>
                      <a:pt x="8" y="20"/>
                    </a:cubicBezTo>
                    <a:close/>
                    <a:moveTo>
                      <a:pt x="21" y="44"/>
                    </a:moveTo>
                    <a:cubicBezTo>
                      <a:pt x="21" y="44"/>
                      <a:pt x="20" y="44"/>
                      <a:pt x="20" y="44"/>
                    </a:cubicBezTo>
                    <a:cubicBezTo>
                      <a:pt x="20" y="44"/>
                      <a:pt x="20" y="44"/>
                      <a:pt x="20" y="44"/>
                    </a:cubicBezTo>
                    <a:cubicBezTo>
                      <a:pt x="20" y="44"/>
                      <a:pt x="21" y="43"/>
                      <a:pt x="21" y="43"/>
                    </a:cubicBezTo>
                    <a:cubicBezTo>
                      <a:pt x="21" y="43"/>
                      <a:pt x="21" y="43"/>
                      <a:pt x="21" y="43"/>
                    </a:cubicBezTo>
                    <a:cubicBezTo>
                      <a:pt x="21" y="43"/>
                      <a:pt x="21" y="43"/>
                      <a:pt x="21" y="43"/>
                    </a:cubicBezTo>
                    <a:cubicBezTo>
                      <a:pt x="22" y="43"/>
                      <a:pt x="22" y="43"/>
                      <a:pt x="22" y="43"/>
                    </a:cubicBezTo>
                    <a:cubicBezTo>
                      <a:pt x="22" y="44"/>
                      <a:pt x="21" y="44"/>
                      <a:pt x="21" y="44"/>
                    </a:cubicBezTo>
                    <a:close/>
                    <a:moveTo>
                      <a:pt x="32" y="23"/>
                    </a:moveTo>
                    <a:cubicBezTo>
                      <a:pt x="32" y="23"/>
                      <a:pt x="33" y="23"/>
                      <a:pt x="33" y="23"/>
                    </a:cubicBezTo>
                    <a:cubicBezTo>
                      <a:pt x="33" y="23"/>
                      <a:pt x="33" y="23"/>
                      <a:pt x="32" y="24"/>
                    </a:cubicBezTo>
                    <a:cubicBezTo>
                      <a:pt x="32" y="24"/>
                      <a:pt x="32" y="24"/>
                      <a:pt x="32" y="24"/>
                    </a:cubicBezTo>
                    <a:cubicBezTo>
                      <a:pt x="32" y="24"/>
                      <a:pt x="32" y="24"/>
                      <a:pt x="32" y="24"/>
                    </a:cubicBezTo>
                    <a:cubicBezTo>
                      <a:pt x="32" y="24"/>
                      <a:pt x="32" y="24"/>
                      <a:pt x="32" y="24"/>
                    </a:cubicBezTo>
                    <a:cubicBezTo>
                      <a:pt x="32" y="24"/>
                      <a:pt x="32" y="24"/>
                      <a:pt x="32" y="24"/>
                    </a:cubicBezTo>
                    <a:cubicBezTo>
                      <a:pt x="32" y="23"/>
                      <a:pt x="32" y="23"/>
                      <a:pt x="32" y="23"/>
                    </a:cubicBezTo>
                    <a:cubicBezTo>
                      <a:pt x="32" y="23"/>
                      <a:pt x="32" y="23"/>
                      <a:pt x="32" y="23"/>
                    </a:cubicBezTo>
                    <a:close/>
                    <a:moveTo>
                      <a:pt x="17" y="11"/>
                    </a:moveTo>
                    <a:cubicBezTo>
                      <a:pt x="17" y="10"/>
                      <a:pt x="17" y="10"/>
                      <a:pt x="17" y="10"/>
                    </a:cubicBezTo>
                    <a:cubicBezTo>
                      <a:pt x="17" y="10"/>
                      <a:pt x="17" y="11"/>
                      <a:pt x="17" y="11"/>
                    </a:cubicBezTo>
                    <a:cubicBezTo>
                      <a:pt x="17" y="11"/>
                      <a:pt x="17" y="11"/>
                      <a:pt x="17" y="11"/>
                    </a:cubicBezTo>
                    <a:close/>
                    <a:moveTo>
                      <a:pt x="8" y="14"/>
                    </a:moveTo>
                    <a:cubicBezTo>
                      <a:pt x="8" y="14"/>
                      <a:pt x="8" y="14"/>
                      <a:pt x="8" y="14"/>
                    </a:cubicBezTo>
                    <a:cubicBezTo>
                      <a:pt x="8" y="14"/>
                      <a:pt x="8" y="14"/>
                      <a:pt x="8"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Oval 461">
                <a:extLst>
                  <a:ext uri="{FF2B5EF4-FFF2-40B4-BE49-F238E27FC236}">
                    <a16:creationId xmlns:a16="http://schemas.microsoft.com/office/drawing/2014/main" id="{5A29C36F-E02D-498C-9D1F-C808B0566210}"/>
                  </a:ext>
                </a:extLst>
              </p:cNvPr>
              <p:cNvSpPr>
                <a:spLocks noChangeArrowheads="1"/>
              </p:cNvSpPr>
              <p:nvPr/>
            </p:nvSpPr>
            <p:spPr bwMode="auto">
              <a:xfrm>
                <a:off x="4578805" y="219302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462">
                <a:extLst>
                  <a:ext uri="{FF2B5EF4-FFF2-40B4-BE49-F238E27FC236}">
                    <a16:creationId xmlns:a16="http://schemas.microsoft.com/office/drawing/2014/main" id="{AC931A3A-D3C4-48FD-886F-147D1CFF372A}"/>
                  </a:ext>
                </a:extLst>
              </p:cNvPr>
              <p:cNvSpPr>
                <a:spLocks/>
              </p:cNvSpPr>
              <p:nvPr/>
            </p:nvSpPr>
            <p:spPr bwMode="auto">
              <a:xfrm>
                <a:off x="4534355" y="2189845"/>
                <a:ext cx="109538" cy="96838"/>
              </a:xfrm>
              <a:custGeom>
                <a:avLst/>
                <a:gdLst>
                  <a:gd name="T0" fmla="*/ 11 w 30"/>
                  <a:gd name="T1" fmla="*/ 1 h 27"/>
                  <a:gd name="T2" fmla="*/ 9 w 30"/>
                  <a:gd name="T3" fmla="*/ 1 h 27"/>
                  <a:gd name="T4" fmla="*/ 4 w 30"/>
                  <a:gd name="T5" fmla="*/ 4 h 27"/>
                  <a:gd name="T6" fmla="*/ 3 w 30"/>
                  <a:gd name="T7" fmla="*/ 5 h 27"/>
                  <a:gd name="T8" fmla="*/ 2 w 30"/>
                  <a:gd name="T9" fmla="*/ 8 h 27"/>
                  <a:gd name="T10" fmla="*/ 3 w 30"/>
                  <a:gd name="T11" fmla="*/ 9 h 27"/>
                  <a:gd name="T12" fmla="*/ 5 w 30"/>
                  <a:gd name="T13" fmla="*/ 9 h 27"/>
                  <a:gd name="T14" fmla="*/ 3 w 30"/>
                  <a:gd name="T15" fmla="*/ 10 h 27"/>
                  <a:gd name="T16" fmla="*/ 1 w 30"/>
                  <a:gd name="T17" fmla="*/ 11 h 27"/>
                  <a:gd name="T18" fmla="*/ 2 w 30"/>
                  <a:gd name="T19" fmla="*/ 13 h 27"/>
                  <a:gd name="T20" fmla="*/ 7 w 30"/>
                  <a:gd name="T21" fmla="*/ 14 h 27"/>
                  <a:gd name="T22" fmla="*/ 10 w 30"/>
                  <a:gd name="T23" fmla="*/ 17 h 27"/>
                  <a:gd name="T24" fmla="*/ 6 w 30"/>
                  <a:gd name="T25" fmla="*/ 16 h 27"/>
                  <a:gd name="T26" fmla="*/ 1 w 30"/>
                  <a:gd name="T27" fmla="*/ 15 h 27"/>
                  <a:gd name="T28" fmla="*/ 0 w 30"/>
                  <a:gd name="T29" fmla="*/ 18 h 27"/>
                  <a:gd name="T30" fmla="*/ 3 w 30"/>
                  <a:gd name="T31" fmla="*/ 21 h 27"/>
                  <a:gd name="T32" fmla="*/ 3 w 30"/>
                  <a:gd name="T33" fmla="*/ 23 h 27"/>
                  <a:gd name="T34" fmla="*/ 3 w 30"/>
                  <a:gd name="T35" fmla="*/ 25 h 27"/>
                  <a:gd name="T36" fmla="*/ 4 w 30"/>
                  <a:gd name="T37" fmla="*/ 25 h 27"/>
                  <a:gd name="T38" fmla="*/ 10 w 30"/>
                  <a:gd name="T39" fmla="*/ 25 h 27"/>
                  <a:gd name="T40" fmla="*/ 12 w 30"/>
                  <a:gd name="T41" fmla="*/ 24 h 27"/>
                  <a:gd name="T42" fmla="*/ 15 w 30"/>
                  <a:gd name="T43" fmla="*/ 23 h 27"/>
                  <a:gd name="T44" fmla="*/ 16 w 30"/>
                  <a:gd name="T45" fmla="*/ 24 h 27"/>
                  <a:gd name="T46" fmla="*/ 17 w 30"/>
                  <a:gd name="T47" fmla="*/ 26 h 27"/>
                  <a:gd name="T48" fmla="*/ 20 w 30"/>
                  <a:gd name="T49" fmla="*/ 27 h 27"/>
                  <a:gd name="T50" fmla="*/ 23 w 30"/>
                  <a:gd name="T51" fmla="*/ 26 h 27"/>
                  <a:gd name="T52" fmla="*/ 23 w 30"/>
                  <a:gd name="T53" fmla="*/ 24 h 27"/>
                  <a:gd name="T54" fmla="*/ 22 w 30"/>
                  <a:gd name="T55" fmla="*/ 24 h 27"/>
                  <a:gd name="T56" fmla="*/ 23 w 30"/>
                  <a:gd name="T57" fmla="*/ 24 h 27"/>
                  <a:gd name="T58" fmla="*/ 23 w 30"/>
                  <a:gd name="T59" fmla="*/ 24 h 27"/>
                  <a:gd name="T60" fmla="*/ 23 w 30"/>
                  <a:gd name="T61" fmla="*/ 23 h 27"/>
                  <a:gd name="T62" fmla="*/ 25 w 30"/>
                  <a:gd name="T63" fmla="*/ 24 h 27"/>
                  <a:gd name="T64" fmla="*/ 27 w 30"/>
                  <a:gd name="T65" fmla="*/ 21 h 27"/>
                  <a:gd name="T66" fmla="*/ 25 w 30"/>
                  <a:gd name="T67" fmla="*/ 19 h 27"/>
                  <a:gd name="T68" fmla="*/ 24 w 30"/>
                  <a:gd name="T69" fmla="*/ 16 h 27"/>
                  <a:gd name="T70" fmla="*/ 25 w 30"/>
                  <a:gd name="T71" fmla="*/ 12 h 27"/>
                  <a:gd name="T72" fmla="*/ 26 w 30"/>
                  <a:gd name="T73" fmla="*/ 8 h 27"/>
                  <a:gd name="T74" fmla="*/ 30 w 30"/>
                  <a:gd name="T75" fmla="*/ 5 h 27"/>
                  <a:gd name="T76" fmla="*/ 29 w 30"/>
                  <a:gd name="T77" fmla="*/ 2 h 27"/>
                  <a:gd name="T78" fmla="*/ 26 w 30"/>
                  <a:gd name="T79" fmla="*/ 2 h 27"/>
                  <a:gd name="T80" fmla="*/ 26 w 30"/>
                  <a:gd name="T81" fmla="*/ 5 h 27"/>
                  <a:gd name="T82" fmla="*/ 26 w 30"/>
                  <a:gd name="T83" fmla="*/ 5 h 27"/>
                  <a:gd name="T84" fmla="*/ 26 w 30"/>
                  <a:gd name="T85" fmla="*/ 5 h 27"/>
                  <a:gd name="T86" fmla="*/ 25 w 30"/>
                  <a:gd name="T87" fmla="*/ 4 h 27"/>
                  <a:gd name="T88" fmla="*/ 23 w 30"/>
                  <a:gd name="T89" fmla="*/ 4 h 27"/>
                  <a:gd name="T90" fmla="*/ 21 w 30"/>
                  <a:gd name="T91" fmla="*/ 8 h 27"/>
                  <a:gd name="T92" fmla="*/ 20 w 30"/>
                  <a:gd name="T93" fmla="*/ 11 h 27"/>
                  <a:gd name="T94" fmla="*/ 20 w 30"/>
                  <a:gd name="T95" fmla="*/ 12 h 27"/>
                  <a:gd name="T96" fmla="*/ 20 w 30"/>
                  <a:gd name="T97" fmla="*/ 9 h 27"/>
                  <a:gd name="T98" fmla="*/ 20 w 30"/>
                  <a:gd name="T99" fmla="*/ 4 h 27"/>
                  <a:gd name="T100" fmla="*/ 19 w 30"/>
                  <a:gd name="T101" fmla="*/ 6 h 27"/>
                  <a:gd name="T102" fmla="*/ 16 w 30"/>
                  <a:gd name="T103" fmla="*/ 6 h 27"/>
                  <a:gd name="T104" fmla="*/ 16 w 30"/>
                  <a:gd name="T105" fmla="*/ 6 h 27"/>
                  <a:gd name="T106" fmla="*/ 17 w 30"/>
                  <a:gd name="T107" fmla="*/ 5 h 27"/>
                  <a:gd name="T108" fmla="*/ 14 w 30"/>
                  <a:gd name="T109" fmla="*/ 3 h 27"/>
                  <a:gd name="T110" fmla="*/ 13 w 30"/>
                  <a:gd name="T111" fmla="*/ 4 h 27"/>
                  <a:gd name="T112" fmla="*/ 14 w 30"/>
                  <a:gd name="T113" fmla="*/ 2 h 27"/>
                  <a:gd name="T114" fmla="*/ 13 w 30"/>
                  <a:gd name="T115" fmla="*/ 0 h 27"/>
                  <a:gd name="T116" fmla="*/ 13 w 30"/>
                  <a:gd name="T117" fmla="*/ 0 h 27"/>
                  <a:gd name="T118" fmla="*/ 12 w 30"/>
                  <a:gd name="T119" fmla="*/ 1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30" h="27">
                    <a:moveTo>
                      <a:pt x="12" y="1"/>
                    </a:moveTo>
                    <a:cubicBezTo>
                      <a:pt x="11" y="1"/>
                      <a:pt x="11" y="1"/>
                      <a:pt x="11" y="1"/>
                    </a:cubicBezTo>
                    <a:cubicBezTo>
                      <a:pt x="10" y="1"/>
                      <a:pt x="10" y="1"/>
                      <a:pt x="9" y="1"/>
                    </a:cubicBezTo>
                    <a:cubicBezTo>
                      <a:pt x="9" y="1"/>
                      <a:pt x="9" y="1"/>
                      <a:pt x="9" y="1"/>
                    </a:cubicBezTo>
                    <a:cubicBezTo>
                      <a:pt x="8" y="2"/>
                      <a:pt x="7" y="2"/>
                      <a:pt x="6" y="3"/>
                    </a:cubicBezTo>
                    <a:cubicBezTo>
                      <a:pt x="5" y="3"/>
                      <a:pt x="5" y="3"/>
                      <a:pt x="4" y="4"/>
                    </a:cubicBezTo>
                    <a:cubicBezTo>
                      <a:pt x="4" y="4"/>
                      <a:pt x="4" y="5"/>
                      <a:pt x="4" y="5"/>
                    </a:cubicBezTo>
                    <a:cubicBezTo>
                      <a:pt x="4" y="5"/>
                      <a:pt x="3" y="5"/>
                      <a:pt x="3" y="5"/>
                    </a:cubicBezTo>
                    <a:cubicBezTo>
                      <a:pt x="3" y="6"/>
                      <a:pt x="2" y="6"/>
                      <a:pt x="2" y="7"/>
                    </a:cubicBezTo>
                    <a:cubicBezTo>
                      <a:pt x="2" y="7"/>
                      <a:pt x="2" y="7"/>
                      <a:pt x="2" y="8"/>
                    </a:cubicBezTo>
                    <a:cubicBezTo>
                      <a:pt x="2" y="8"/>
                      <a:pt x="2" y="8"/>
                      <a:pt x="2" y="8"/>
                    </a:cubicBezTo>
                    <a:cubicBezTo>
                      <a:pt x="3" y="8"/>
                      <a:pt x="3" y="9"/>
                      <a:pt x="3" y="9"/>
                    </a:cubicBezTo>
                    <a:cubicBezTo>
                      <a:pt x="4" y="9"/>
                      <a:pt x="5" y="9"/>
                      <a:pt x="5" y="9"/>
                    </a:cubicBezTo>
                    <a:cubicBezTo>
                      <a:pt x="5" y="9"/>
                      <a:pt x="5" y="9"/>
                      <a:pt x="5" y="9"/>
                    </a:cubicBezTo>
                    <a:cubicBezTo>
                      <a:pt x="6" y="9"/>
                      <a:pt x="5" y="9"/>
                      <a:pt x="5" y="9"/>
                    </a:cubicBezTo>
                    <a:cubicBezTo>
                      <a:pt x="4" y="9"/>
                      <a:pt x="4" y="10"/>
                      <a:pt x="3" y="10"/>
                    </a:cubicBezTo>
                    <a:cubicBezTo>
                      <a:pt x="2" y="10"/>
                      <a:pt x="2" y="10"/>
                      <a:pt x="1" y="10"/>
                    </a:cubicBezTo>
                    <a:cubicBezTo>
                      <a:pt x="1" y="10"/>
                      <a:pt x="1" y="10"/>
                      <a:pt x="1" y="11"/>
                    </a:cubicBezTo>
                    <a:cubicBezTo>
                      <a:pt x="1" y="11"/>
                      <a:pt x="1" y="11"/>
                      <a:pt x="1" y="12"/>
                    </a:cubicBezTo>
                    <a:cubicBezTo>
                      <a:pt x="1" y="13"/>
                      <a:pt x="1" y="13"/>
                      <a:pt x="2" y="13"/>
                    </a:cubicBezTo>
                    <a:cubicBezTo>
                      <a:pt x="4" y="13"/>
                      <a:pt x="5" y="14"/>
                      <a:pt x="7" y="14"/>
                    </a:cubicBezTo>
                    <a:cubicBezTo>
                      <a:pt x="7" y="14"/>
                      <a:pt x="7" y="14"/>
                      <a:pt x="7" y="14"/>
                    </a:cubicBezTo>
                    <a:cubicBezTo>
                      <a:pt x="8" y="15"/>
                      <a:pt x="9" y="15"/>
                      <a:pt x="10" y="16"/>
                    </a:cubicBezTo>
                    <a:cubicBezTo>
                      <a:pt x="10" y="17"/>
                      <a:pt x="10" y="17"/>
                      <a:pt x="10" y="17"/>
                    </a:cubicBezTo>
                    <a:cubicBezTo>
                      <a:pt x="10" y="17"/>
                      <a:pt x="10" y="17"/>
                      <a:pt x="9" y="17"/>
                    </a:cubicBezTo>
                    <a:cubicBezTo>
                      <a:pt x="8" y="17"/>
                      <a:pt x="7" y="16"/>
                      <a:pt x="6" y="16"/>
                    </a:cubicBezTo>
                    <a:cubicBezTo>
                      <a:pt x="5" y="15"/>
                      <a:pt x="5" y="15"/>
                      <a:pt x="5" y="15"/>
                    </a:cubicBezTo>
                    <a:cubicBezTo>
                      <a:pt x="3" y="15"/>
                      <a:pt x="2" y="15"/>
                      <a:pt x="1" y="15"/>
                    </a:cubicBezTo>
                    <a:cubicBezTo>
                      <a:pt x="1" y="15"/>
                      <a:pt x="0" y="16"/>
                      <a:pt x="0" y="16"/>
                    </a:cubicBezTo>
                    <a:cubicBezTo>
                      <a:pt x="0" y="17"/>
                      <a:pt x="0" y="17"/>
                      <a:pt x="0" y="18"/>
                    </a:cubicBezTo>
                    <a:cubicBezTo>
                      <a:pt x="0" y="19"/>
                      <a:pt x="0" y="20"/>
                      <a:pt x="2" y="20"/>
                    </a:cubicBezTo>
                    <a:cubicBezTo>
                      <a:pt x="2" y="21"/>
                      <a:pt x="3" y="21"/>
                      <a:pt x="3" y="21"/>
                    </a:cubicBezTo>
                    <a:cubicBezTo>
                      <a:pt x="3" y="21"/>
                      <a:pt x="4" y="21"/>
                      <a:pt x="3" y="21"/>
                    </a:cubicBezTo>
                    <a:cubicBezTo>
                      <a:pt x="3" y="22"/>
                      <a:pt x="3" y="22"/>
                      <a:pt x="3" y="23"/>
                    </a:cubicBezTo>
                    <a:cubicBezTo>
                      <a:pt x="3" y="23"/>
                      <a:pt x="3" y="23"/>
                      <a:pt x="3" y="23"/>
                    </a:cubicBezTo>
                    <a:cubicBezTo>
                      <a:pt x="3" y="24"/>
                      <a:pt x="3" y="24"/>
                      <a:pt x="3" y="25"/>
                    </a:cubicBezTo>
                    <a:cubicBezTo>
                      <a:pt x="3" y="25"/>
                      <a:pt x="3" y="25"/>
                      <a:pt x="4" y="25"/>
                    </a:cubicBezTo>
                    <a:cubicBezTo>
                      <a:pt x="4" y="25"/>
                      <a:pt x="4" y="25"/>
                      <a:pt x="4" y="25"/>
                    </a:cubicBezTo>
                    <a:cubicBezTo>
                      <a:pt x="5" y="25"/>
                      <a:pt x="7" y="25"/>
                      <a:pt x="8" y="25"/>
                    </a:cubicBezTo>
                    <a:cubicBezTo>
                      <a:pt x="8" y="26"/>
                      <a:pt x="9" y="26"/>
                      <a:pt x="10" y="25"/>
                    </a:cubicBezTo>
                    <a:cubicBezTo>
                      <a:pt x="10" y="25"/>
                      <a:pt x="10" y="25"/>
                      <a:pt x="11" y="25"/>
                    </a:cubicBezTo>
                    <a:cubicBezTo>
                      <a:pt x="11" y="24"/>
                      <a:pt x="12" y="24"/>
                      <a:pt x="12" y="24"/>
                    </a:cubicBezTo>
                    <a:cubicBezTo>
                      <a:pt x="13" y="24"/>
                      <a:pt x="14" y="24"/>
                      <a:pt x="14" y="24"/>
                    </a:cubicBezTo>
                    <a:cubicBezTo>
                      <a:pt x="15" y="24"/>
                      <a:pt x="15" y="23"/>
                      <a:pt x="15" y="23"/>
                    </a:cubicBezTo>
                    <a:cubicBezTo>
                      <a:pt x="15" y="23"/>
                      <a:pt x="15" y="23"/>
                      <a:pt x="16" y="23"/>
                    </a:cubicBezTo>
                    <a:cubicBezTo>
                      <a:pt x="16" y="24"/>
                      <a:pt x="16" y="24"/>
                      <a:pt x="16" y="24"/>
                    </a:cubicBezTo>
                    <a:cubicBezTo>
                      <a:pt x="16" y="24"/>
                      <a:pt x="16" y="24"/>
                      <a:pt x="17" y="25"/>
                    </a:cubicBezTo>
                    <a:cubicBezTo>
                      <a:pt x="17" y="25"/>
                      <a:pt x="17" y="25"/>
                      <a:pt x="17" y="26"/>
                    </a:cubicBezTo>
                    <a:cubicBezTo>
                      <a:pt x="17" y="26"/>
                      <a:pt x="17" y="26"/>
                      <a:pt x="17" y="26"/>
                    </a:cubicBezTo>
                    <a:cubicBezTo>
                      <a:pt x="18" y="26"/>
                      <a:pt x="19" y="27"/>
                      <a:pt x="20" y="27"/>
                    </a:cubicBezTo>
                    <a:cubicBezTo>
                      <a:pt x="21" y="27"/>
                      <a:pt x="21" y="27"/>
                      <a:pt x="22" y="27"/>
                    </a:cubicBezTo>
                    <a:cubicBezTo>
                      <a:pt x="23" y="27"/>
                      <a:pt x="23" y="26"/>
                      <a:pt x="23" y="26"/>
                    </a:cubicBezTo>
                    <a:cubicBezTo>
                      <a:pt x="23" y="25"/>
                      <a:pt x="23" y="24"/>
                      <a:pt x="23" y="24"/>
                    </a:cubicBezTo>
                    <a:cubicBezTo>
                      <a:pt x="23" y="24"/>
                      <a:pt x="23" y="24"/>
                      <a:pt x="23" y="24"/>
                    </a:cubicBezTo>
                    <a:cubicBezTo>
                      <a:pt x="23" y="24"/>
                      <a:pt x="22" y="24"/>
                      <a:pt x="22" y="24"/>
                    </a:cubicBezTo>
                    <a:cubicBezTo>
                      <a:pt x="22" y="24"/>
                      <a:pt x="22" y="24"/>
                      <a:pt x="22" y="24"/>
                    </a:cubicBezTo>
                    <a:cubicBezTo>
                      <a:pt x="22" y="24"/>
                      <a:pt x="22" y="24"/>
                      <a:pt x="22" y="24"/>
                    </a:cubicBezTo>
                    <a:cubicBezTo>
                      <a:pt x="22" y="24"/>
                      <a:pt x="23" y="24"/>
                      <a:pt x="23" y="24"/>
                    </a:cubicBezTo>
                    <a:cubicBezTo>
                      <a:pt x="23" y="24"/>
                      <a:pt x="23" y="24"/>
                      <a:pt x="23" y="24"/>
                    </a:cubicBezTo>
                    <a:cubicBezTo>
                      <a:pt x="23" y="24"/>
                      <a:pt x="23" y="24"/>
                      <a:pt x="23" y="24"/>
                    </a:cubicBezTo>
                    <a:cubicBezTo>
                      <a:pt x="23" y="24"/>
                      <a:pt x="23" y="24"/>
                      <a:pt x="23" y="24"/>
                    </a:cubicBezTo>
                    <a:cubicBezTo>
                      <a:pt x="23" y="23"/>
                      <a:pt x="23" y="23"/>
                      <a:pt x="23" y="23"/>
                    </a:cubicBezTo>
                    <a:cubicBezTo>
                      <a:pt x="23" y="23"/>
                      <a:pt x="24" y="23"/>
                      <a:pt x="24" y="23"/>
                    </a:cubicBezTo>
                    <a:cubicBezTo>
                      <a:pt x="24" y="23"/>
                      <a:pt x="25" y="23"/>
                      <a:pt x="25" y="24"/>
                    </a:cubicBezTo>
                    <a:cubicBezTo>
                      <a:pt x="26" y="24"/>
                      <a:pt x="26" y="23"/>
                      <a:pt x="27" y="23"/>
                    </a:cubicBezTo>
                    <a:cubicBezTo>
                      <a:pt x="27" y="22"/>
                      <a:pt x="27" y="22"/>
                      <a:pt x="27" y="21"/>
                    </a:cubicBezTo>
                    <a:cubicBezTo>
                      <a:pt x="26" y="21"/>
                      <a:pt x="26" y="21"/>
                      <a:pt x="26" y="21"/>
                    </a:cubicBezTo>
                    <a:cubicBezTo>
                      <a:pt x="26" y="20"/>
                      <a:pt x="25" y="20"/>
                      <a:pt x="25" y="19"/>
                    </a:cubicBezTo>
                    <a:cubicBezTo>
                      <a:pt x="25" y="19"/>
                      <a:pt x="25" y="18"/>
                      <a:pt x="24" y="18"/>
                    </a:cubicBezTo>
                    <a:cubicBezTo>
                      <a:pt x="24" y="17"/>
                      <a:pt x="24" y="17"/>
                      <a:pt x="24" y="16"/>
                    </a:cubicBezTo>
                    <a:cubicBezTo>
                      <a:pt x="23" y="16"/>
                      <a:pt x="23" y="15"/>
                      <a:pt x="24" y="15"/>
                    </a:cubicBezTo>
                    <a:cubicBezTo>
                      <a:pt x="25" y="14"/>
                      <a:pt x="25" y="13"/>
                      <a:pt x="25" y="12"/>
                    </a:cubicBezTo>
                    <a:cubicBezTo>
                      <a:pt x="25" y="12"/>
                      <a:pt x="25" y="11"/>
                      <a:pt x="25" y="11"/>
                    </a:cubicBezTo>
                    <a:cubicBezTo>
                      <a:pt x="25" y="10"/>
                      <a:pt x="26" y="9"/>
                      <a:pt x="26" y="8"/>
                    </a:cubicBezTo>
                    <a:cubicBezTo>
                      <a:pt x="27" y="7"/>
                      <a:pt x="27" y="7"/>
                      <a:pt x="27" y="7"/>
                    </a:cubicBezTo>
                    <a:cubicBezTo>
                      <a:pt x="28" y="6"/>
                      <a:pt x="29" y="5"/>
                      <a:pt x="30" y="5"/>
                    </a:cubicBezTo>
                    <a:cubicBezTo>
                      <a:pt x="30" y="4"/>
                      <a:pt x="30" y="4"/>
                      <a:pt x="30" y="4"/>
                    </a:cubicBezTo>
                    <a:cubicBezTo>
                      <a:pt x="30" y="3"/>
                      <a:pt x="30" y="2"/>
                      <a:pt x="29" y="2"/>
                    </a:cubicBezTo>
                    <a:cubicBezTo>
                      <a:pt x="29" y="2"/>
                      <a:pt x="28" y="2"/>
                      <a:pt x="28" y="2"/>
                    </a:cubicBezTo>
                    <a:cubicBezTo>
                      <a:pt x="27" y="1"/>
                      <a:pt x="27" y="2"/>
                      <a:pt x="26" y="2"/>
                    </a:cubicBezTo>
                    <a:cubicBezTo>
                      <a:pt x="26" y="3"/>
                      <a:pt x="26" y="3"/>
                      <a:pt x="26" y="3"/>
                    </a:cubicBezTo>
                    <a:cubicBezTo>
                      <a:pt x="26" y="4"/>
                      <a:pt x="26" y="4"/>
                      <a:pt x="26" y="5"/>
                    </a:cubicBezTo>
                    <a:cubicBezTo>
                      <a:pt x="26" y="5"/>
                      <a:pt x="26" y="5"/>
                      <a:pt x="26" y="5"/>
                    </a:cubicBezTo>
                    <a:cubicBezTo>
                      <a:pt x="26" y="5"/>
                      <a:pt x="26" y="5"/>
                      <a:pt x="26" y="5"/>
                    </a:cubicBezTo>
                    <a:cubicBezTo>
                      <a:pt x="26" y="5"/>
                      <a:pt x="26" y="5"/>
                      <a:pt x="26" y="5"/>
                    </a:cubicBezTo>
                    <a:cubicBezTo>
                      <a:pt x="26" y="5"/>
                      <a:pt x="26" y="5"/>
                      <a:pt x="26" y="5"/>
                    </a:cubicBezTo>
                    <a:cubicBezTo>
                      <a:pt x="26" y="5"/>
                      <a:pt x="26" y="5"/>
                      <a:pt x="26" y="5"/>
                    </a:cubicBezTo>
                    <a:cubicBezTo>
                      <a:pt x="26" y="4"/>
                      <a:pt x="26" y="4"/>
                      <a:pt x="25" y="4"/>
                    </a:cubicBezTo>
                    <a:cubicBezTo>
                      <a:pt x="25" y="4"/>
                      <a:pt x="25" y="4"/>
                      <a:pt x="25" y="4"/>
                    </a:cubicBezTo>
                    <a:cubicBezTo>
                      <a:pt x="24" y="3"/>
                      <a:pt x="23" y="3"/>
                      <a:pt x="23" y="4"/>
                    </a:cubicBezTo>
                    <a:cubicBezTo>
                      <a:pt x="23" y="4"/>
                      <a:pt x="23" y="5"/>
                      <a:pt x="22" y="5"/>
                    </a:cubicBezTo>
                    <a:cubicBezTo>
                      <a:pt x="22" y="6"/>
                      <a:pt x="22" y="7"/>
                      <a:pt x="21" y="8"/>
                    </a:cubicBezTo>
                    <a:cubicBezTo>
                      <a:pt x="21" y="9"/>
                      <a:pt x="21" y="10"/>
                      <a:pt x="20" y="11"/>
                    </a:cubicBezTo>
                    <a:cubicBezTo>
                      <a:pt x="20" y="11"/>
                      <a:pt x="20" y="11"/>
                      <a:pt x="20" y="11"/>
                    </a:cubicBezTo>
                    <a:cubicBezTo>
                      <a:pt x="20" y="11"/>
                      <a:pt x="20" y="12"/>
                      <a:pt x="20" y="12"/>
                    </a:cubicBezTo>
                    <a:cubicBezTo>
                      <a:pt x="20" y="12"/>
                      <a:pt x="20" y="12"/>
                      <a:pt x="20" y="12"/>
                    </a:cubicBezTo>
                    <a:cubicBezTo>
                      <a:pt x="19" y="12"/>
                      <a:pt x="19" y="11"/>
                      <a:pt x="19" y="11"/>
                    </a:cubicBezTo>
                    <a:cubicBezTo>
                      <a:pt x="19" y="10"/>
                      <a:pt x="20" y="10"/>
                      <a:pt x="20" y="9"/>
                    </a:cubicBezTo>
                    <a:cubicBezTo>
                      <a:pt x="20" y="7"/>
                      <a:pt x="20" y="6"/>
                      <a:pt x="20" y="5"/>
                    </a:cubicBezTo>
                    <a:cubicBezTo>
                      <a:pt x="20" y="5"/>
                      <a:pt x="20" y="5"/>
                      <a:pt x="20" y="4"/>
                    </a:cubicBezTo>
                    <a:cubicBezTo>
                      <a:pt x="19" y="4"/>
                      <a:pt x="19" y="4"/>
                      <a:pt x="19" y="5"/>
                    </a:cubicBezTo>
                    <a:cubicBezTo>
                      <a:pt x="19" y="5"/>
                      <a:pt x="19" y="6"/>
                      <a:pt x="19" y="6"/>
                    </a:cubicBezTo>
                    <a:cubicBezTo>
                      <a:pt x="18" y="7"/>
                      <a:pt x="18" y="7"/>
                      <a:pt x="18" y="7"/>
                    </a:cubicBezTo>
                    <a:cubicBezTo>
                      <a:pt x="17" y="6"/>
                      <a:pt x="17" y="7"/>
                      <a:pt x="16" y="6"/>
                    </a:cubicBezTo>
                    <a:cubicBezTo>
                      <a:pt x="16" y="6"/>
                      <a:pt x="15" y="6"/>
                      <a:pt x="16" y="6"/>
                    </a:cubicBezTo>
                    <a:cubicBezTo>
                      <a:pt x="16" y="6"/>
                      <a:pt x="16" y="6"/>
                      <a:pt x="16" y="6"/>
                    </a:cubicBezTo>
                    <a:cubicBezTo>
                      <a:pt x="16" y="6"/>
                      <a:pt x="17" y="6"/>
                      <a:pt x="17" y="6"/>
                    </a:cubicBezTo>
                    <a:cubicBezTo>
                      <a:pt x="17" y="5"/>
                      <a:pt x="17" y="5"/>
                      <a:pt x="17" y="5"/>
                    </a:cubicBezTo>
                    <a:cubicBezTo>
                      <a:pt x="17" y="4"/>
                      <a:pt x="16" y="4"/>
                      <a:pt x="16" y="3"/>
                    </a:cubicBezTo>
                    <a:cubicBezTo>
                      <a:pt x="15" y="3"/>
                      <a:pt x="15" y="3"/>
                      <a:pt x="14" y="3"/>
                    </a:cubicBezTo>
                    <a:cubicBezTo>
                      <a:pt x="14" y="3"/>
                      <a:pt x="14" y="4"/>
                      <a:pt x="14" y="4"/>
                    </a:cubicBezTo>
                    <a:cubicBezTo>
                      <a:pt x="13" y="4"/>
                      <a:pt x="13" y="4"/>
                      <a:pt x="13" y="4"/>
                    </a:cubicBezTo>
                    <a:cubicBezTo>
                      <a:pt x="13" y="4"/>
                      <a:pt x="13" y="4"/>
                      <a:pt x="13" y="3"/>
                    </a:cubicBezTo>
                    <a:cubicBezTo>
                      <a:pt x="13" y="3"/>
                      <a:pt x="14" y="2"/>
                      <a:pt x="14" y="2"/>
                    </a:cubicBezTo>
                    <a:cubicBezTo>
                      <a:pt x="14" y="1"/>
                      <a:pt x="14" y="1"/>
                      <a:pt x="14" y="0"/>
                    </a:cubicBezTo>
                    <a:cubicBezTo>
                      <a:pt x="14" y="0"/>
                      <a:pt x="13" y="0"/>
                      <a:pt x="13" y="0"/>
                    </a:cubicBezTo>
                    <a:cubicBezTo>
                      <a:pt x="13" y="0"/>
                      <a:pt x="13" y="0"/>
                      <a:pt x="13" y="0"/>
                    </a:cubicBezTo>
                    <a:cubicBezTo>
                      <a:pt x="13" y="0"/>
                      <a:pt x="13" y="0"/>
                      <a:pt x="13" y="0"/>
                    </a:cubicBezTo>
                    <a:cubicBezTo>
                      <a:pt x="13" y="0"/>
                      <a:pt x="13" y="0"/>
                      <a:pt x="13" y="0"/>
                    </a:cubicBezTo>
                    <a:cubicBezTo>
                      <a:pt x="13" y="1"/>
                      <a:pt x="12" y="1"/>
                      <a:pt x="1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463">
                <a:extLst>
                  <a:ext uri="{FF2B5EF4-FFF2-40B4-BE49-F238E27FC236}">
                    <a16:creationId xmlns:a16="http://schemas.microsoft.com/office/drawing/2014/main" id="{55A7BD11-5440-459D-BE53-D7BD16551391}"/>
                  </a:ext>
                </a:extLst>
              </p:cNvPr>
              <p:cNvSpPr>
                <a:spLocks/>
              </p:cNvSpPr>
              <p:nvPr/>
            </p:nvSpPr>
            <p:spPr bwMode="auto">
              <a:xfrm>
                <a:off x="6198055" y="2978833"/>
                <a:ext cx="146050" cy="79375"/>
              </a:xfrm>
              <a:custGeom>
                <a:avLst/>
                <a:gdLst>
                  <a:gd name="T0" fmla="*/ 38 w 40"/>
                  <a:gd name="T1" fmla="*/ 19 h 22"/>
                  <a:gd name="T2" fmla="*/ 36 w 40"/>
                  <a:gd name="T3" fmla="*/ 17 h 22"/>
                  <a:gd name="T4" fmla="*/ 34 w 40"/>
                  <a:gd name="T5" fmla="*/ 15 h 22"/>
                  <a:gd name="T6" fmla="*/ 35 w 40"/>
                  <a:gd name="T7" fmla="*/ 14 h 22"/>
                  <a:gd name="T8" fmla="*/ 34 w 40"/>
                  <a:gd name="T9" fmla="*/ 12 h 22"/>
                  <a:gd name="T10" fmla="*/ 31 w 40"/>
                  <a:gd name="T11" fmla="*/ 10 h 22"/>
                  <a:gd name="T12" fmla="*/ 25 w 40"/>
                  <a:gd name="T13" fmla="*/ 6 h 22"/>
                  <a:gd name="T14" fmla="*/ 20 w 40"/>
                  <a:gd name="T15" fmla="*/ 4 h 22"/>
                  <a:gd name="T16" fmla="*/ 13 w 40"/>
                  <a:gd name="T17" fmla="*/ 4 h 22"/>
                  <a:gd name="T18" fmla="*/ 10 w 40"/>
                  <a:gd name="T19" fmla="*/ 6 h 22"/>
                  <a:gd name="T20" fmla="*/ 7 w 40"/>
                  <a:gd name="T21" fmla="*/ 5 h 22"/>
                  <a:gd name="T22" fmla="*/ 7 w 40"/>
                  <a:gd name="T23" fmla="*/ 3 h 22"/>
                  <a:gd name="T24" fmla="*/ 6 w 40"/>
                  <a:gd name="T25" fmla="*/ 1 h 22"/>
                  <a:gd name="T26" fmla="*/ 3 w 40"/>
                  <a:gd name="T27" fmla="*/ 0 h 22"/>
                  <a:gd name="T28" fmla="*/ 0 w 40"/>
                  <a:gd name="T29" fmla="*/ 2 h 22"/>
                  <a:gd name="T30" fmla="*/ 1 w 40"/>
                  <a:gd name="T31" fmla="*/ 3 h 22"/>
                  <a:gd name="T32" fmla="*/ 4 w 40"/>
                  <a:gd name="T33" fmla="*/ 5 h 22"/>
                  <a:gd name="T34" fmla="*/ 6 w 40"/>
                  <a:gd name="T35" fmla="*/ 5 h 22"/>
                  <a:gd name="T36" fmla="*/ 3 w 40"/>
                  <a:gd name="T37" fmla="*/ 5 h 22"/>
                  <a:gd name="T38" fmla="*/ 4 w 40"/>
                  <a:gd name="T39" fmla="*/ 8 h 22"/>
                  <a:gd name="T40" fmla="*/ 5 w 40"/>
                  <a:gd name="T41" fmla="*/ 8 h 22"/>
                  <a:gd name="T42" fmla="*/ 8 w 40"/>
                  <a:gd name="T43" fmla="*/ 8 h 22"/>
                  <a:gd name="T44" fmla="*/ 12 w 40"/>
                  <a:gd name="T45" fmla="*/ 10 h 22"/>
                  <a:gd name="T46" fmla="*/ 15 w 40"/>
                  <a:gd name="T47" fmla="*/ 12 h 22"/>
                  <a:gd name="T48" fmla="*/ 16 w 40"/>
                  <a:gd name="T49" fmla="*/ 14 h 22"/>
                  <a:gd name="T50" fmla="*/ 14 w 40"/>
                  <a:gd name="T51" fmla="*/ 16 h 22"/>
                  <a:gd name="T52" fmla="*/ 17 w 40"/>
                  <a:gd name="T53" fmla="*/ 17 h 22"/>
                  <a:gd name="T54" fmla="*/ 20 w 40"/>
                  <a:gd name="T55" fmla="*/ 18 h 22"/>
                  <a:gd name="T56" fmla="*/ 24 w 40"/>
                  <a:gd name="T57" fmla="*/ 19 h 22"/>
                  <a:gd name="T58" fmla="*/ 25 w 40"/>
                  <a:gd name="T59" fmla="*/ 18 h 22"/>
                  <a:gd name="T60" fmla="*/ 27 w 40"/>
                  <a:gd name="T61" fmla="*/ 16 h 22"/>
                  <a:gd name="T62" fmla="*/ 30 w 40"/>
                  <a:gd name="T63" fmla="*/ 17 h 22"/>
                  <a:gd name="T64" fmla="*/ 34 w 40"/>
                  <a:gd name="T65" fmla="*/ 20 h 22"/>
                  <a:gd name="T66" fmla="*/ 39 w 40"/>
                  <a:gd name="T67" fmla="*/ 22 h 22"/>
                  <a:gd name="T68" fmla="*/ 40 w 40"/>
                  <a:gd name="T69" fmla="*/ 22 h 22"/>
                  <a:gd name="T70" fmla="*/ 40 w 40"/>
                  <a:gd name="T71" fmla="*/ 21 h 22"/>
                  <a:gd name="T72" fmla="*/ 38 w 40"/>
                  <a:gd name="T73" fmla="*/ 19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40" h="22">
                    <a:moveTo>
                      <a:pt x="38" y="19"/>
                    </a:moveTo>
                    <a:cubicBezTo>
                      <a:pt x="38" y="19"/>
                      <a:pt x="38" y="19"/>
                      <a:pt x="38" y="19"/>
                    </a:cubicBezTo>
                    <a:cubicBezTo>
                      <a:pt x="37" y="19"/>
                      <a:pt x="37" y="19"/>
                      <a:pt x="37" y="18"/>
                    </a:cubicBezTo>
                    <a:cubicBezTo>
                      <a:pt x="36" y="18"/>
                      <a:pt x="36" y="17"/>
                      <a:pt x="36" y="17"/>
                    </a:cubicBezTo>
                    <a:cubicBezTo>
                      <a:pt x="35" y="17"/>
                      <a:pt x="35" y="16"/>
                      <a:pt x="35" y="16"/>
                    </a:cubicBezTo>
                    <a:cubicBezTo>
                      <a:pt x="35" y="16"/>
                      <a:pt x="34" y="15"/>
                      <a:pt x="34" y="15"/>
                    </a:cubicBezTo>
                    <a:cubicBezTo>
                      <a:pt x="34" y="15"/>
                      <a:pt x="34" y="14"/>
                      <a:pt x="34" y="14"/>
                    </a:cubicBezTo>
                    <a:cubicBezTo>
                      <a:pt x="34" y="14"/>
                      <a:pt x="35" y="14"/>
                      <a:pt x="35" y="14"/>
                    </a:cubicBezTo>
                    <a:cubicBezTo>
                      <a:pt x="35" y="13"/>
                      <a:pt x="35" y="13"/>
                      <a:pt x="35" y="12"/>
                    </a:cubicBezTo>
                    <a:cubicBezTo>
                      <a:pt x="34" y="12"/>
                      <a:pt x="34" y="12"/>
                      <a:pt x="34" y="12"/>
                    </a:cubicBezTo>
                    <a:cubicBezTo>
                      <a:pt x="33" y="12"/>
                      <a:pt x="33" y="12"/>
                      <a:pt x="32" y="11"/>
                    </a:cubicBezTo>
                    <a:cubicBezTo>
                      <a:pt x="32" y="11"/>
                      <a:pt x="31" y="11"/>
                      <a:pt x="31" y="10"/>
                    </a:cubicBezTo>
                    <a:cubicBezTo>
                      <a:pt x="31" y="10"/>
                      <a:pt x="31" y="9"/>
                      <a:pt x="30" y="9"/>
                    </a:cubicBezTo>
                    <a:cubicBezTo>
                      <a:pt x="29" y="8"/>
                      <a:pt x="27" y="7"/>
                      <a:pt x="25" y="6"/>
                    </a:cubicBezTo>
                    <a:cubicBezTo>
                      <a:pt x="24" y="6"/>
                      <a:pt x="23" y="6"/>
                      <a:pt x="23" y="5"/>
                    </a:cubicBezTo>
                    <a:cubicBezTo>
                      <a:pt x="22" y="5"/>
                      <a:pt x="21" y="5"/>
                      <a:pt x="20" y="4"/>
                    </a:cubicBezTo>
                    <a:cubicBezTo>
                      <a:pt x="18" y="4"/>
                      <a:pt x="17" y="4"/>
                      <a:pt x="16" y="3"/>
                    </a:cubicBezTo>
                    <a:cubicBezTo>
                      <a:pt x="15" y="3"/>
                      <a:pt x="14" y="2"/>
                      <a:pt x="13" y="4"/>
                    </a:cubicBezTo>
                    <a:cubicBezTo>
                      <a:pt x="13" y="4"/>
                      <a:pt x="13" y="4"/>
                      <a:pt x="13" y="4"/>
                    </a:cubicBezTo>
                    <a:cubicBezTo>
                      <a:pt x="11" y="4"/>
                      <a:pt x="11" y="5"/>
                      <a:pt x="10" y="6"/>
                    </a:cubicBezTo>
                    <a:cubicBezTo>
                      <a:pt x="10" y="6"/>
                      <a:pt x="9" y="6"/>
                      <a:pt x="9" y="6"/>
                    </a:cubicBezTo>
                    <a:cubicBezTo>
                      <a:pt x="8" y="6"/>
                      <a:pt x="8" y="5"/>
                      <a:pt x="7" y="5"/>
                    </a:cubicBezTo>
                    <a:cubicBezTo>
                      <a:pt x="7" y="5"/>
                      <a:pt x="7" y="4"/>
                      <a:pt x="7" y="4"/>
                    </a:cubicBezTo>
                    <a:cubicBezTo>
                      <a:pt x="7" y="4"/>
                      <a:pt x="7" y="3"/>
                      <a:pt x="7" y="3"/>
                    </a:cubicBezTo>
                    <a:cubicBezTo>
                      <a:pt x="7" y="2"/>
                      <a:pt x="7" y="2"/>
                      <a:pt x="7" y="1"/>
                    </a:cubicBezTo>
                    <a:cubicBezTo>
                      <a:pt x="7" y="1"/>
                      <a:pt x="6" y="1"/>
                      <a:pt x="6" y="1"/>
                    </a:cubicBezTo>
                    <a:cubicBezTo>
                      <a:pt x="5" y="1"/>
                      <a:pt x="5" y="0"/>
                      <a:pt x="4" y="0"/>
                    </a:cubicBezTo>
                    <a:cubicBezTo>
                      <a:pt x="4" y="0"/>
                      <a:pt x="3" y="0"/>
                      <a:pt x="3" y="0"/>
                    </a:cubicBezTo>
                    <a:cubicBezTo>
                      <a:pt x="2" y="1"/>
                      <a:pt x="1" y="1"/>
                      <a:pt x="0" y="2"/>
                    </a:cubicBezTo>
                    <a:cubicBezTo>
                      <a:pt x="0" y="2"/>
                      <a:pt x="0" y="2"/>
                      <a:pt x="0" y="2"/>
                    </a:cubicBezTo>
                    <a:cubicBezTo>
                      <a:pt x="0" y="2"/>
                      <a:pt x="0" y="2"/>
                      <a:pt x="0" y="2"/>
                    </a:cubicBezTo>
                    <a:cubicBezTo>
                      <a:pt x="0" y="3"/>
                      <a:pt x="1" y="3"/>
                      <a:pt x="1" y="3"/>
                    </a:cubicBezTo>
                    <a:cubicBezTo>
                      <a:pt x="2" y="3"/>
                      <a:pt x="2" y="3"/>
                      <a:pt x="2" y="3"/>
                    </a:cubicBezTo>
                    <a:cubicBezTo>
                      <a:pt x="3" y="4"/>
                      <a:pt x="3" y="5"/>
                      <a:pt x="4" y="5"/>
                    </a:cubicBezTo>
                    <a:cubicBezTo>
                      <a:pt x="4" y="4"/>
                      <a:pt x="5" y="4"/>
                      <a:pt x="5" y="4"/>
                    </a:cubicBezTo>
                    <a:cubicBezTo>
                      <a:pt x="6" y="4"/>
                      <a:pt x="6" y="5"/>
                      <a:pt x="6" y="5"/>
                    </a:cubicBezTo>
                    <a:cubicBezTo>
                      <a:pt x="6" y="5"/>
                      <a:pt x="6" y="5"/>
                      <a:pt x="6" y="5"/>
                    </a:cubicBezTo>
                    <a:cubicBezTo>
                      <a:pt x="5" y="5"/>
                      <a:pt x="4" y="5"/>
                      <a:pt x="3" y="5"/>
                    </a:cubicBezTo>
                    <a:cubicBezTo>
                      <a:pt x="3" y="5"/>
                      <a:pt x="3" y="6"/>
                      <a:pt x="3" y="6"/>
                    </a:cubicBezTo>
                    <a:cubicBezTo>
                      <a:pt x="3" y="6"/>
                      <a:pt x="4" y="7"/>
                      <a:pt x="4" y="8"/>
                    </a:cubicBezTo>
                    <a:cubicBezTo>
                      <a:pt x="4" y="8"/>
                      <a:pt x="5" y="8"/>
                      <a:pt x="5" y="8"/>
                    </a:cubicBezTo>
                    <a:cubicBezTo>
                      <a:pt x="5" y="8"/>
                      <a:pt x="5" y="8"/>
                      <a:pt x="5" y="8"/>
                    </a:cubicBezTo>
                    <a:cubicBezTo>
                      <a:pt x="6" y="7"/>
                      <a:pt x="6" y="7"/>
                      <a:pt x="6" y="7"/>
                    </a:cubicBezTo>
                    <a:cubicBezTo>
                      <a:pt x="7" y="8"/>
                      <a:pt x="7" y="8"/>
                      <a:pt x="8" y="8"/>
                    </a:cubicBezTo>
                    <a:cubicBezTo>
                      <a:pt x="8" y="9"/>
                      <a:pt x="9" y="9"/>
                      <a:pt x="9" y="9"/>
                    </a:cubicBezTo>
                    <a:cubicBezTo>
                      <a:pt x="10" y="9"/>
                      <a:pt x="11" y="10"/>
                      <a:pt x="12" y="10"/>
                    </a:cubicBezTo>
                    <a:cubicBezTo>
                      <a:pt x="12" y="10"/>
                      <a:pt x="13" y="10"/>
                      <a:pt x="13" y="10"/>
                    </a:cubicBezTo>
                    <a:cubicBezTo>
                      <a:pt x="14" y="11"/>
                      <a:pt x="15" y="11"/>
                      <a:pt x="15" y="12"/>
                    </a:cubicBezTo>
                    <a:cubicBezTo>
                      <a:pt x="15" y="13"/>
                      <a:pt x="15" y="13"/>
                      <a:pt x="16" y="14"/>
                    </a:cubicBezTo>
                    <a:cubicBezTo>
                      <a:pt x="16" y="14"/>
                      <a:pt x="16" y="14"/>
                      <a:pt x="16" y="14"/>
                    </a:cubicBezTo>
                    <a:cubicBezTo>
                      <a:pt x="16" y="15"/>
                      <a:pt x="16" y="15"/>
                      <a:pt x="16" y="15"/>
                    </a:cubicBezTo>
                    <a:cubicBezTo>
                      <a:pt x="15" y="15"/>
                      <a:pt x="15" y="16"/>
                      <a:pt x="14" y="16"/>
                    </a:cubicBezTo>
                    <a:cubicBezTo>
                      <a:pt x="14" y="17"/>
                      <a:pt x="14" y="17"/>
                      <a:pt x="15" y="17"/>
                    </a:cubicBezTo>
                    <a:cubicBezTo>
                      <a:pt x="15" y="17"/>
                      <a:pt x="16" y="17"/>
                      <a:pt x="17" y="17"/>
                    </a:cubicBezTo>
                    <a:cubicBezTo>
                      <a:pt x="18" y="17"/>
                      <a:pt x="19" y="17"/>
                      <a:pt x="19" y="18"/>
                    </a:cubicBezTo>
                    <a:cubicBezTo>
                      <a:pt x="19" y="18"/>
                      <a:pt x="19" y="18"/>
                      <a:pt x="20" y="18"/>
                    </a:cubicBezTo>
                    <a:cubicBezTo>
                      <a:pt x="20" y="19"/>
                      <a:pt x="20" y="19"/>
                      <a:pt x="21" y="19"/>
                    </a:cubicBezTo>
                    <a:cubicBezTo>
                      <a:pt x="22" y="19"/>
                      <a:pt x="23" y="19"/>
                      <a:pt x="24" y="19"/>
                    </a:cubicBezTo>
                    <a:cubicBezTo>
                      <a:pt x="24" y="20"/>
                      <a:pt x="25" y="19"/>
                      <a:pt x="25" y="19"/>
                    </a:cubicBezTo>
                    <a:cubicBezTo>
                      <a:pt x="26" y="19"/>
                      <a:pt x="26" y="19"/>
                      <a:pt x="25" y="18"/>
                    </a:cubicBezTo>
                    <a:cubicBezTo>
                      <a:pt x="25" y="18"/>
                      <a:pt x="25" y="18"/>
                      <a:pt x="25" y="18"/>
                    </a:cubicBezTo>
                    <a:cubicBezTo>
                      <a:pt x="26" y="17"/>
                      <a:pt x="27" y="17"/>
                      <a:pt x="27" y="16"/>
                    </a:cubicBezTo>
                    <a:cubicBezTo>
                      <a:pt x="28" y="16"/>
                      <a:pt x="28" y="16"/>
                      <a:pt x="29" y="16"/>
                    </a:cubicBezTo>
                    <a:cubicBezTo>
                      <a:pt x="29" y="16"/>
                      <a:pt x="30" y="17"/>
                      <a:pt x="30" y="17"/>
                    </a:cubicBezTo>
                    <a:cubicBezTo>
                      <a:pt x="31" y="17"/>
                      <a:pt x="31" y="17"/>
                      <a:pt x="32" y="18"/>
                    </a:cubicBezTo>
                    <a:cubicBezTo>
                      <a:pt x="32" y="19"/>
                      <a:pt x="33" y="20"/>
                      <a:pt x="34" y="20"/>
                    </a:cubicBezTo>
                    <a:cubicBezTo>
                      <a:pt x="34" y="21"/>
                      <a:pt x="35" y="21"/>
                      <a:pt x="36" y="21"/>
                    </a:cubicBezTo>
                    <a:cubicBezTo>
                      <a:pt x="37" y="21"/>
                      <a:pt x="38" y="22"/>
                      <a:pt x="39" y="22"/>
                    </a:cubicBezTo>
                    <a:cubicBezTo>
                      <a:pt x="40" y="22"/>
                      <a:pt x="40" y="22"/>
                      <a:pt x="40" y="22"/>
                    </a:cubicBezTo>
                    <a:cubicBezTo>
                      <a:pt x="40" y="22"/>
                      <a:pt x="40" y="22"/>
                      <a:pt x="40" y="22"/>
                    </a:cubicBezTo>
                    <a:cubicBezTo>
                      <a:pt x="40" y="22"/>
                      <a:pt x="40" y="22"/>
                      <a:pt x="40" y="22"/>
                    </a:cubicBezTo>
                    <a:cubicBezTo>
                      <a:pt x="40" y="21"/>
                      <a:pt x="40" y="21"/>
                      <a:pt x="40" y="21"/>
                    </a:cubicBezTo>
                    <a:cubicBezTo>
                      <a:pt x="39" y="21"/>
                      <a:pt x="39" y="20"/>
                      <a:pt x="39" y="20"/>
                    </a:cubicBezTo>
                    <a:cubicBezTo>
                      <a:pt x="39" y="20"/>
                      <a:pt x="38" y="20"/>
                      <a:pt x="38" y="1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464">
                <a:extLst>
                  <a:ext uri="{FF2B5EF4-FFF2-40B4-BE49-F238E27FC236}">
                    <a16:creationId xmlns:a16="http://schemas.microsoft.com/office/drawing/2014/main" id="{1015EE0A-811E-4022-865A-BBF502AEA3F1}"/>
                  </a:ext>
                </a:extLst>
              </p:cNvPr>
              <p:cNvSpPr>
                <a:spLocks/>
              </p:cNvSpPr>
              <p:nvPr/>
            </p:nvSpPr>
            <p:spPr bwMode="auto">
              <a:xfrm>
                <a:off x="6036130" y="2924858"/>
                <a:ext cx="76200" cy="84138"/>
              </a:xfrm>
              <a:custGeom>
                <a:avLst/>
                <a:gdLst>
                  <a:gd name="T0" fmla="*/ 0 w 21"/>
                  <a:gd name="T1" fmla="*/ 14 h 23"/>
                  <a:gd name="T2" fmla="*/ 1 w 21"/>
                  <a:gd name="T3" fmla="*/ 16 h 23"/>
                  <a:gd name="T4" fmla="*/ 2 w 21"/>
                  <a:gd name="T5" fmla="*/ 18 h 23"/>
                  <a:gd name="T6" fmla="*/ 2 w 21"/>
                  <a:gd name="T7" fmla="*/ 18 h 23"/>
                  <a:gd name="T8" fmla="*/ 2 w 21"/>
                  <a:gd name="T9" fmla="*/ 20 h 23"/>
                  <a:gd name="T10" fmla="*/ 3 w 21"/>
                  <a:gd name="T11" fmla="*/ 21 h 23"/>
                  <a:gd name="T12" fmla="*/ 5 w 21"/>
                  <a:gd name="T13" fmla="*/ 21 h 23"/>
                  <a:gd name="T14" fmla="*/ 6 w 21"/>
                  <a:gd name="T15" fmla="*/ 22 h 23"/>
                  <a:gd name="T16" fmla="*/ 7 w 21"/>
                  <a:gd name="T17" fmla="*/ 22 h 23"/>
                  <a:gd name="T18" fmla="*/ 8 w 21"/>
                  <a:gd name="T19" fmla="*/ 22 h 23"/>
                  <a:gd name="T20" fmla="*/ 9 w 21"/>
                  <a:gd name="T21" fmla="*/ 22 h 23"/>
                  <a:gd name="T22" fmla="*/ 11 w 21"/>
                  <a:gd name="T23" fmla="*/ 22 h 23"/>
                  <a:gd name="T24" fmla="*/ 11 w 21"/>
                  <a:gd name="T25" fmla="*/ 23 h 23"/>
                  <a:gd name="T26" fmla="*/ 12 w 21"/>
                  <a:gd name="T27" fmla="*/ 23 h 23"/>
                  <a:gd name="T28" fmla="*/ 13 w 21"/>
                  <a:gd name="T29" fmla="*/ 23 h 23"/>
                  <a:gd name="T30" fmla="*/ 14 w 21"/>
                  <a:gd name="T31" fmla="*/ 23 h 23"/>
                  <a:gd name="T32" fmla="*/ 15 w 21"/>
                  <a:gd name="T33" fmla="*/ 23 h 23"/>
                  <a:gd name="T34" fmla="*/ 15 w 21"/>
                  <a:gd name="T35" fmla="*/ 22 h 23"/>
                  <a:gd name="T36" fmla="*/ 15 w 21"/>
                  <a:gd name="T37" fmla="*/ 21 h 23"/>
                  <a:gd name="T38" fmla="*/ 15 w 21"/>
                  <a:gd name="T39" fmla="*/ 19 h 23"/>
                  <a:gd name="T40" fmla="*/ 16 w 21"/>
                  <a:gd name="T41" fmla="*/ 18 h 23"/>
                  <a:gd name="T42" fmla="*/ 17 w 21"/>
                  <a:gd name="T43" fmla="*/ 15 h 23"/>
                  <a:gd name="T44" fmla="*/ 18 w 21"/>
                  <a:gd name="T45" fmla="*/ 14 h 23"/>
                  <a:gd name="T46" fmla="*/ 18 w 21"/>
                  <a:gd name="T47" fmla="*/ 13 h 23"/>
                  <a:gd name="T48" fmla="*/ 19 w 21"/>
                  <a:gd name="T49" fmla="*/ 13 h 23"/>
                  <a:gd name="T50" fmla="*/ 20 w 21"/>
                  <a:gd name="T51" fmla="*/ 13 h 23"/>
                  <a:gd name="T52" fmla="*/ 20 w 21"/>
                  <a:gd name="T53" fmla="*/ 12 h 23"/>
                  <a:gd name="T54" fmla="*/ 18 w 21"/>
                  <a:gd name="T55" fmla="*/ 11 h 23"/>
                  <a:gd name="T56" fmla="*/ 18 w 21"/>
                  <a:gd name="T57" fmla="*/ 10 h 23"/>
                  <a:gd name="T58" fmla="*/ 18 w 21"/>
                  <a:gd name="T59" fmla="*/ 9 h 23"/>
                  <a:gd name="T60" fmla="*/ 18 w 21"/>
                  <a:gd name="T61" fmla="*/ 6 h 23"/>
                  <a:gd name="T62" fmla="*/ 19 w 21"/>
                  <a:gd name="T63" fmla="*/ 6 h 23"/>
                  <a:gd name="T64" fmla="*/ 19 w 21"/>
                  <a:gd name="T65" fmla="*/ 5 h 23"/>
                  <a:gd name="T66" fmla="*/ 20 w 21"/>
                  <a:gd name="T67" fmla="*/ 4 h 23"/>
                  <a:gd name="T68" fmla="*/ 21 w 21"/>
                  <a:gd name="T69" fmla="*/ 4 h 23"/>
                  <a:gd name="T70" fmla="*/ 21 w 21"/>
                  <a:gd name="T71" fmla="*/ 3 h 23"/>
                  <a:gd name="T72" fmla="*/ 21 w 21"/>
                  <a:gd name="T73" fmla="*/ 3 h 23"/>
                  <a:gd name="T74" fmla="*/ 19 w 21"/>
                  <a:gd name="T75" fmla="*/ 2 h 23"/>
                  <a:gd name="T76" fmla="*/ 18 w 21"/>
                  <a:gd name="T77" fmla="*/ 1 h 23"/>
                  <a:gd name="T78" fmla="*/ 17 w 21"/>
                  <a:gd name="T79" fmla="*/ 0 h 23"/>
                  <a:gd name="T80" fmla="*/ 16 w 21"/>
                  <a:gd name="T81" fmla="*/ 0 h 23"/>
                  <a:gd name="T82" fmla="*/ 15 w 21"/>
                  <a:gd name="T83" fmla="*/ 0 h 23"/>
                  <a:gd name="T84" fmla="*/ 14 w 21"/>
                  <a:gd name="T85" fmla="*/ 2 h 23"/>
                  <a:gd name="T86" fmla="*/ 14 w 21"/>
                  <a:gd name="T87" fmla="*/ 3 h 23"/>
                  <a:gd name="T88" fmla="*/ 12 w 21"/>
                  <a:gd name="T89" fmla="*/ 4 h 23"/>
                  <a:gd name="T90" fmla="*/ 10 w 21"/>
                  <a:gd name="T91" fmla="*/ 6 h 23"/>
                  <a:gd name="T92" fmla="*/ 9 w 21"/>
                  <a:gd name="T93" fmla="*/ 7 h 23"/>
                  <a:gd name="T94" fmla="*/ 6 w 21"/>
                  <a:gd name="T95" fmla="*/ 8 h 23"/>
                  <a:gd name="T96" fmla="*/ 5 w 21"/>
                  <a:gd name="T97" fmla="*/ 10 h 23"/>
                  <a:gd name="T98" fmla="*/ 4 w 21"/>
                  <a:gd name="T99" fmla="*/ 11 h 23"/>
                  <a:gd name="T100" fmla="*/ 3 w 21"/>
                  <a:gd name="T101" fmla="*/ 11 h 23"/>
                  <a:gd name="T102" fmla="*/ 2 w 21"/>
                  <a:gd name="T103" fmla="*/ 11 h 23"/>
                  <a:gd name="T104" fmla="*/ 1 w 21"/>
                  <a:gd name="T105" fmla="*/ 11 h 23"/>
                  <a:gd name="T106" fmla="*/ 0 w 21"/>
                  <a:gd name="T107" fmla="*/ 12 h 23"/>
                  <a:gd name="T108" fmla="*/ 0 w 21"/>
                  <a:gd name="T109" fmla="*/ 14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1" h="23">
                    <a:moveTo>
                      <a:pt x="0" y="14"/>
                    </a:moveTo>
                    <a:cubicBezTo>
                      <a:pt x="0" y="15"/>
                      <a:pt x="0" y="16"/>
                      <a:pt x="1" y="16"/>
                    </a:cubicBezTo>
                    <a:cubicBezTo>
                      <a:pt x="1" y="17"/>
                      <a:pt x="1" y="18"/>
                      <a:pt x="2" y="18"/>
                    </a:cubicBezTo>
                    <a:cubicBezTo>
                      <a:pt x="2" y="18"/>
                      <a:pt x="2" y="18"/>
                      <a:pt x="2" y="18"/>
                    </a:cubicBezTo>
                    <a:cubicBezTo>
                      <a:pt x="2" y="19"/>
                      <a:pt x="2" y="19"/>
                      <a:pt x="2" y="20"/>
                    </a:cubicBezTo>
                    <a:cubicBezTo>
                      <a:pt x="2" y="21"/>
                      <a:pt x="3" y="21"/>
                      <a:pt x="3" y="21"/>
                    </a:cubicBezTo>
                    <a:cubicBezTo>
                      <a:pt x="4" y="21"/>
                      <a:pt x="4" y="21"/>
                      <a:pt x="5" y="21"/>
                    </a:cubicBezTo>
                    <a:cubicBezTo>
                      <a:pt x="5" y="21"/>
                      <a:pt x="5" y="21"/>
                      <a:pt x="6" y="22"/>
                    </a:cubicBezTo>
                    <a:cubicBezTo>
                      <a:pt x="6" y="22"/>
                      <a:pt x="6" y="22"/>
                      <a:pt x="7" y="22"/>
                    </a:cubicBezTo>
                    <a:cubicBezTo>
                      <a:pt x="7" y="22"/>
                      <a:pt x="8" y="22"/>
                      <a:pt x="8" y="22"/>
                    </a:cubicBezTo>
                    <a:cubicBezTo>
                      <a:pt x="8" y="22"/>
                      <a:pt x="8" y="22"/>
                      <a:pt x="9" y="22"/>
                    </a:cubicBezTo>
                    <a:cubicBezTo>
                      <a:pt x="9" y="22"/>
                      <a:pt x="10" y="22"/>
                      <a:pt x="11" y="22"/>
                    </a:cubicBezTo>
                    <a:cubicBezTo>
                      <a:pt x="11" y="23"/>
                      <a:pt x="11" y="23"/>
                      <a:pt x="11" y="23"/>
                    </a:cubicBezTo>
                    <a:cubicBezTo>
                      <a:pt x="11" y="23"/>
                      <a:pt x="12" y="23"/>
                      <a:pt x="12" y="23"/>
                    </a:cubicBezTo>
                    <a:cubicBezTo>
                      <a:pt x="12" y="23"/>
                      <a:pt x="13" y="23"/>
                      <a:pt x="13" y="23"/>
                    </a:cubicBezTo>
                    <a:cubicBezTo>
                      <a:pt x="14" y="23"/>
                      <a:pt x="14" y="23"/>
                      <a:pt x="14" y="23"/>
                    </a:cubicBezTo>
                    <a:cubicBezTo>
                      <a:pt x="14" y="23"/>
                      <a:pt x="15" y="23"/>
                      <a:pt x="15" y="23"/>
                    </a:cubicBezTo>
                    <a:cubicBezTo>
                      <a:pt x="15" y="22"/>
                      <a:pt x="15" y="22"/>
                      <a:pt x="15" y="22"/>
                    </a:cubicBezTo>
                    <a:cubicBezTo>
                      <a:pt x="15" y="22"/>
                      <a:pt x="15" y="21"/>
                      <a:pt x="15" y="21"/>
                    </a:cubicBezTo>
                    <a:cubicBezTo>
                      <a:pt x="15" y="20"/>
                      <a:pt x="15" y="20"/>
                      <a:pt x="15" y="19"/>
                    </a:cubicBezTo>
                    <a:cubicBezTo>
                      <a:pt x="15" y="19"/>
                      <a:pt x="15" y="18"/>
                      <a:pt x="16" y="18"/>
                    </a:cubicBezTo>
                    <a:cubicBezTo>
                      <a:pt x="16" y="17"/>
                      <a:pt x="17" y="16"/>
                      <a:pt x="17" y="15"/>
                    </a:cubicBezTo>
                    <a:cubicBezTo>
                      <a:pt x="17" y="15"/>
                      <a:pt x="18" y="14"/>
                      <a:pt x="18" y="14"/>
                    </a:cubicBezTo>
                    <a:cubicBezTo>
                      <a:pt x="18" y="13"/>
                      <a:pt x="18" y="13"/>
                      <a:pt x="18" y="13"/>
                    </a:cubicBezTo>
                    <a:cubicBezTo>
                      <a:pt x="19" y="13"/>
                      <a:pt x="19" y="13"/>
                      <a:pt x="19" y="13"/>
                    </a:cubicBezTo>
                    <a:cubicBezTo>
                      <a:pt x="19" y="13"/>
                      <a:pt x="20" y="13"/>
                      <a:pt x="20" y="13"/>
                    </a:cubicBezTo>
                    <a:cubicBezTo>
                      <a:pt x="20" y="13"/>
                      <a:pt x="20" y="12"/>
                      <a:pt x="20" y="12"/>
                    </a:cubicBezTo>
                    <a:cubicBezTo>
                      <a:pt x="20" y="12"/>
                      <a:pt x="19" y="11"/>
                      <a:pt x="18" y="11"/>
                    </a:cubicBezTo>
                    <a:cubicBezTo>
                      <a:pt x="18" y="11"/>
                      <a:pt x="18" y="10"/>
                      <a:pt x="18" y="10"/>
                    </a:cubicBezTo>
                    <a:cubicBezTo>
                      <a:pt x="18" y="10"/>
                      <a:pt x="18" y="9"/>
                      <a:pt x="18" y="9"/>
                    </a:cubicBezTo>
                    <a:cubicBezTo>
                      <a:pt x="17" y="8"/>
                      <a:pt x="17" y="7"/>
                      <a:pt x="18" y="6"/>
                    </a:cubicBezTo>
                    <a:cubicBezTo>
                      <a:pt x="18" y="6"/>
                      <a:pt x="18" y="6"/>
                      <a:pt x="19" y="6"/>
                    </a:cubicBezTo>
                    <a:cubicBezTo>
                      <a:pt x="19" y="5"/>
                      <a:pt x="19" y="5"/>
                      <a:pt x="19" y="5"/>
                    </a:cubicBezTo>
                    <a:cubicBezTo>
                      <a:pt x="19" y="4"/>
                      <a:pt x="19" y="4"/>
                      <a:pt x="20" y="4"/>
                    </a:cubicBezTo>
                    <a:cubicBezTo>
                      <a:pt x="20" y="4"/>
                      <a:pt x="20" y="4"/>
                      <a:pt x="21" y="4"/>
                    </a:cubicBezTo>
                    <a:cubicBezTo>
                      <a:pt x="21" y="4"/>
                      <a:pt x="21" y="3"/>
                      <a:pt x="21" y="3"/>
                    </a:cubicBezTo>
                    <a:cubicBezTo>
                      <a:pt x="21" y="3"/>
                      <a:pt x="21" y="3"/>
                      <a:pt x="21" y="3"/>
                    </a:cubicBezTo>
                    <a:cubicBezTo>
                      <a:pt x="20" y="3"/>
                      <a:pt x="19" y="3"/>
                      <a:pt x="19" y="2"/>
                    </a:cubicBezTo>
                    <a:cubicBezTo>
                      <a:pt x="18" y="2"/>
                      <a:pt x="18" y="2"/>
                      <a:pt x="18" y="1"/>
                    </a:cubicBezTo>
                    <a:cubicBezTo>
                      <a:pt x="17" y="0"/>
                      <a:pt x="17" y="0"/>
                      <a:pt x="17" y="0"/>
                    </a:cubicBezTo>
                    <a:cubicBezTo>
                      <a:pt x="16" y="0"/>
                      <a:pt x="16" y="0"/>
                      <a:pt x="16" y="0"/>
                    </a:cubicBezTo>
                    <a:cubicBezTo>
                      <a:pt x="15" y="0"/>
                      <a:pt x="15" y="0"/>
                      <a:pt x="15" y="0"/>
                    </a:cubicBezTo>
                    <a:cubicBezTo>
                      <a:pt x="15" y="1"/>
                      <a:pt x="14" y="1"/>
                      <a:pt x="14" y="2"/>
                    </a:cubicBezTo>
                    <a:cubicBezTo>
                      <a:pt x="14" y="2"/>
                      <a:pt x="14" y="2"/>
                      <a:pt x="14" y="3"/>
                    </a:cubicBezTo>
                    <a:cubicBezTo>
                      <a:pt x="13" y="3"/>
                      <a:pt x="12" y="3"/>
                      <a:pt x="12" y="4"/>
                    </a:cubicBezTo>
                    <a:cubicBezTo>
                      <a:pt x="11" y="4"/>
                      <a:pt x="10" y="5"/>
                      <a:pt x="10" y="6"/>
                    </a:cubicBezTo>
                    <a:cubicBezTo>
                      <a:pt x="9" y="6"/>
                      <a:pt x="9" y="6"/>
                      <a:pt x="9" y="7"/>
                    </a:cubicBezTo>
                    <a:cubicBezTo>
                      <a:pt x="8" y="8"/>
                      <a:pt x="7" y="8"/>
                      <a:pt x="6" y="8"/>
                    </a:cubicBezTo>
                    <a:cubicBezTo>
                      <a:pt x="6" y="9"/>
                      <a:pt x="5" y="9"/>
                      <a:pt x="5" y="10"/>
                    </a:cubicBezTo>
                    <a:cubicBezTo>
                      <a:pt x="5" y="10"/>
                      <a:pt x="4" y="11"/>
                      <a:pt x="4" y="11"/>
                    </a:cubicBezTo>
                    <a:cubicBezTo>
                      <a:pt x="4" y="11"/>
                      <a:pt x="4" y="11"/>
                      <a:pt x="3" y="11"/>
                    </a:cubicBezTo>
                    <a:cubicBezTo>
                      <a:pt x="3" y="11"/>
                      <a:pt x="2" y="11"/>
                      <a:pt x="2" y="11"/>
                    </a:cubicBezTo>
                    <a:cubicBezTo>
                      <a:pt x="1" y="10"/>
                      <a:pt x="1" y="11"/>
                      <a:pt x="1" y="11"/>
                    </a:cubicBezTo>
                    <a:cubicBezTo>
                      <a:pt x="0" y="11"/>
                      <a:pt x="0" y="11"/>
                      <a:pt x="0" y="12"/>
                    </a:cubicBezTo>
                    <a:cubicBezTo>
                      <a:pt x="0" y="12"/>
                      <a:pt x="0" y="13"/>
                      <a:pt x="0"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465">
                <a:extLst>
                  <a:ext uri="{FF2B5EF4-FFF2-40B4-BE49-F238E27FC236}">
                    <a16:creationId xmlns:a16="http://schemas.microsoft.com/office/drawing/2014/main" id="{ADE3D3A4-4F45-4F6D-BACA-140D1BD1D8B1}"/>
                  </a:ext>
                </a:extLst>
              </p:cNvPr>
              <p:cNvSpPr>
                <a:spLocks/>
              </p:cNvSpPr>
              <p:nvPr/>
            </p:nvSpPr>
            <p:spPr bwMode="auto">
              <a:xfrm>
                <a:off x="5532893" y="3066145"/>
                <a:ext cx="58738" cy="104775"/>
              </a:xfrm>
              <a:custGeom>
                <a:avLst/>
                <a:gdLst>
                  <a:gd name="T0" fmla="*/ 15 w 16"/>
                  <a:gd name="T1" fmla="*/ 0 h 29"/>
                  <a:gd name="T2" fmla="*/ 14 w 16"/>
                  <a:gd name="T3" fmla="*/ 0 h 29"/>
                  <a:gd name="T4" fmla="*/ 13 w 16"/>
                  <a:gd name="T5" fmla="*/ 2 h 29"/>
                  <a:gd name="T6" fmla="*/ 13 w 16"/>
                  <a:gd name="T7" fmla="*/ 3 h 29"/>
                  <a:gd name="T8" fmla="*/ 12 w 16"/>
                  <a:gd name="T9" fmla="*/ 3 h 29"/>
                  <a:gd name="T10" fmla="*/ 11 w 16"/>
                  <a:gd name="T11" fmla="*/ 5 h 29"/>
                  <a:gd name="T12" fmla="*/ 10 w 16"/>
                  <a:gd name="T13" fmla="*/ 6 h 29"/>
                  <a:gd name="T14" fmla="*/ 8 w 16"/>
                  <a:gd name="T15" fmla="*/ 8 h 29"/>
                  <a:gd name="T16" fmla="*/ 6 w 16"/>
                  <a:gd name="T17" fmla="*/ 8 h 29"/>
                  <a:gd name="T18" fmla="*/ 6 w 16"/>
                  <a:gd name="T19" fmla="*/ 8 h 29"/>
                  <a:gd name="T20" fmla="*/ 4 w 16"/>
                  <a:gd name="T21" fmla="*/ 9 h 29"/>
                  <a:gd name="T22" fmla="*/ 3 w 16"/>
                  <a:gd name="T23" fmla="*/ 11 h 29"/>
                  <a:gd name="T24" fmla="*/ 3 w 16"/>
                  <a:gd name="T25" fmla="*/ 14 h 29"/>
                  <a:gd name="T26" fmla="*/ 3 w 16"/>
                  <a:gd name="T27" fmla="*/ 15 h 29"/>
                  <a:gd name="T28" fmla="*/ 3 w 16"/>
                  <a:gd name="T29" fmla="*/ 17 h 29"/>
                  <a:gd name="T30" fmla="*/ 1 w 16"/>
                  <a:gd name="T31" fmla="*/ 20 h 29"/>
                  <a:gd name="T32" fmla="*/ 1 w 16"/>
                  <a:gd name="T33" fmla="*/ 23 h 29"/>
                  <a:gd name="T34" fmla="*/ 1 w 16"/>
                  <a:gd name="T35" fmla="*/ 25 h 29"/>
                  <a:gd name="T36" fmla="*/ 1 w 16"/>
                  <a:gd name="T37" fmla="*/ 26 h 29"/>
                  <a:gd name="T38" fmla="*/ 1 w 16"/>
                  <a:gd name="T39" fmla="*/ 27 h 29"/>
                  <a:gd name="T40" fmla="*/ 4 w 16"/>
                  <a:gd name="T41" fmla="*/ 29 h 29"/>
                  <a:gd name="T42" fmla="*/ 6 w 16"/>
                  <a:gd name="T43" fmla="*/ 29 h 29"/>
                  <a:gd name="T44" fmla="*/ 7 w 16"/>
                  <a:gd name="T45" fmla="*/ 28 h 29"/>
                  <a:gd name="T46" fmla="*/ 9 w 16"/>
                  <a:gd name="T47" fmla="*/ 27 h 29"/>
                  <a:gd name="T48" fmla="*/ 10 w 16"/>
                  <a:gd name="T49" fmla="*/ 25 h 29"/>
                  <a:gd name="T50" fmla="*/ 11 w 16"/>
                  <a:gd name="T51" fmla="*/ 21 h 29"/>
                  <a:gd name="T52" fmla="*/ 14 w 16"/>
                  <a:gd name="T53" fmla="*/ 14 h 29"/>
                  <a:gd name="T54" fmla="*/ 14 w 16"/>
                  <a:gd name="T55" fmla="*/ 12 h 29"/>
                  <a:gd name="T56" fmla="*/ 15 w 16"/>
                  <a:gd name="T57" fmla="*/ 10 h 29"/>
                  <a:gd name="T58" fmla="*/ 16 w 16"/>
                  <a:gd name="T59" fmla="*/ 8 h 29"/>
                  <a:gd name="T60" fmla="*/ 16 w 16"/>
                  <a:gd name="T61" fmla="*/ 7 h 29"/>
                  <a:gd name="T62" fmla="*/ 16 w 16"/>
                  <a:gd name="T63" fmla="*/ 5 h 29"/>
                  <a:gd name="T64" fmla="*/ 15 w 16"/>
                  <a:gd name="T65" fmla="*/ 0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6" h="29">
                    <a:moveTo>
                      <a:pt x="15" y="0"/>
                    </a:moveTo>
                    <a:cubicBezTo>
                      <a:pt x="14" y="0"/>
                      <a:pt x="14" y="0"/>
                      <a:pt x="14" y="0"/>
                    </a:cubicBezTo>
                    <a:cubicBezTo>
                      <a:pt x="14" y="1"/>
                      <a:pt x="13" y="1"/>
                      <a:pt x="13" y="2"/>
                    </a:cubicBezTo>
                    <a:cubicBezTo>
                      <a:pt x="13" y="2"/>
                      <a:pt x="13" y="3"/>
                      <a:pt x="13" y="3"/>
                    </a:cubicBezTo>
                    <a:cubicBezTo>
                      <a:pt x="13" y="3"/>
                      <a:pt x="13" y="3"/>
                      <a:pt x="12" y="3"/>
                    </a:cubicBezTo>
                    <a:cubicBezTo>
                      <a:pt x="12" y="4"/>
                      <a:pt x="11" y="4"/>
                      <a:pt x="11" y="5"/>
                    </a:cubicBezTo>
                    <a:cubicBezTo>
                      <a:pt x="11" y="5"/>
                      <a:pt x="11" y="6"/>
                      <a:pt x="10" y="6"/>
                    </a:cubicBezTo>
                    <a:cubicBezTo>
                      <a:pt x="9" y="7"/>
                      <a:pt x="9" y="7"/>
                      <a:pt x="8" y="8"/>
                    </a:cubicBezTo>
                    <a:cubicBezTo>
                      <a:pt x="8" y="8"/>
                      <a:pt x="7" y="8"/>
                      <a:pt x="6" y="8"/>
                    </a:cubicBezTo>
                    <a:cubicBezTo>
                      <a:pt x="6" y="8"/>
                      <a:pt x="6" y="8"/>
                      <a:pt x="6" y="8"/>
                    </a:cubicBezTo>
                    <a:cubicBezTo>
                      <a:pt x="5" y="9"/>
                      <a:pt x="5" y="9"/>
                      <a:pt x="4" y="9"/>
                    </a:cubicBezTo>
                    <a:cubicBezTo>
                      <a:pt x="4" y="10"/>
                      <a:pt x="3" y="10"/>
                      <a:pt x="3" y="11"/>
                    </a:cubicBezTo>
                    <a:cubicBezTo>
                      <a:pt x="2" y="12"/>
                      <a:pt x="3" y="13"/>
                      <a:pt x="3" y="14"/>
                    </a:cubicBezTo>
                    <a:cubicBezTo>
                      <a:pt x="3" y="14"/>
                      <a:pt x="3" y="14"/>
                      <a:pt x="3" y="15"/>
                    </a:cubicBezTo>
                    <a:cubicBezTo>
                      <a:pt x="4" y="16"/>
                      <a:pt x="4" y="17"/>
                      <a:pt x="3" y="17"/>
                    </a:cubicBezTo>
                    <a:cubicBezTo>
                      <a:pt x="2" y="18"/>
                      <a:pt x="2" y="19"/>
                      <a:pt x="1" y="20"/>
                    </a:cubicBezTo>
                    <a:cubicBezTo>
                      <a:pt x="1" y="21"/>
                      <a:pt x="0" y="22"/>
                      <a:pt x="1" y="23"/>
                    </a:cubicBezTo>
                    <a:cubicBezTo>
                      <a:pt x="1" y="24"/>
                      <a:pt x="1" y="24"/>
                      <a:pt x="1" y="25"/>
                    </a:cubicBezTo>
                    <a:cubicBezTo>
                      <a:pt x="1" y="25"/>
                      <a:pt x="1" y="26"/>
                      <a:pt x="1" y="26"/>
                    </a:cubicBezTo>
                    <a:cubicBezTo>
                      <a:pt x="1" y="27"/>
                      <a:pt x="1" y="27"/>
                      <a:pt x="1" y="27"/>
                    </a:cubicBezTo>
                    <a:cubicBezTo>
                      <a:pt x="2" y="28"/>
                      <a:pt x="3" y="29"/>
                      <a:pt x="4" y="29"/>
                    </a:cubicBezTo>
                    <a:cubicBezTo>
                      <a:pt x="5" y="29"/>
                      <a:pt x="5" y="29"/>
                      <a:pt x="6" y="29"/>
                    </a:cubicBezTo>
                    <a:cubicBezTo>
                      <a:pt x="6" y="29"/>
                      <a:pt x="6" y="28"/>
                      <a:pt x="7" y="28"/>
                    </a:cubicBezTo>
                    <a:cubicBezTo>
                      <a:pt x="8" y="28"/>
                      <a:pt x="8" y="28"/>
                      <a:pt x="9" y="27"/>
                    </a:cubicBezTo>
                    <a:cubicBezTo>
                      <a:pt x="9" y="26"/>
                      <a:pt x="9" y="26"/>
                      <a:pt x="10" y="25"/>
                    </a:cubicBezTo>
                    <a:cubicBezTo>
                      <a:pt x="10" y="24"/>
                      <a:pt x="11" y="22"/>
                      <a:pt x="11" y="21"/>
                    </a:cubicBezTo>
                    <a:cubicBezTo>
                      <a:pt x="12" y="19"/>
                      <a:pt x="13" y="16"/>
                      <a:pt x="14" y="14"/>
                    </a:cubicBezTo>
                    <a:cubicBezTo>
                      <a:pt x="14" y="14"/>
                      <a:pt x="14" y="13"/>
                      <a:pt x="14" y="12"/>
                    </a:cubicBezTo>
                    <a:cubicBezTo>
                      <a:pt x="14" y="12"/>
                      <a:pt x="15" y="11"/>
                      <a:pt x="15" y="10"/>
                    </a:cubicBezTo>
                    <a:cubicBezTo>
                      <a:pt x="15" y="9"/>
                      <a:pt x="15" y="8"/>
                      <a:pt x="16" y="8"/>
                    </a:cubicBezTo>
                    <a:cubicBezTo>
                      <a:pt x="16" y="8"/>
                      <a:pt x="16" y="7"/>
                      <a:pt x="16" y="7"/>
                    </a:cubicBezTo>
                    <a:cubicBezTo>
                      <a:pt x="16" y="6"/>
                      <a:pt x="16" y="6"/>
                      <a:pt x="16" y="5"/>
                    </a:cubicBezTo>
                    <a:cubicBezTo>
                      <a:pt x="16" y="3"/>
                      <a:pt x="16" y="2"/>
                      <a:pt x="15"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466">
                <a:extLst>
                  <a:ext uri="{FF2B5EF4-FFF2-40B4-BE49-F238E27FC236}">
                    <a16:creationId xmlns:a16="http://schemas.microsoft.com/office/drawing/2014/main" id="{DA08EA6C-1913-4CE8-8F1D-3D28586A1437}"/>
                  </a:ext>
                </a:extLst>
              </p:cNvPr>
              <p:cNvSpPr>
                <a:spLocks/>
              </p:cNvSpPr>
              <p:nvPr/>
            </p:nvSpPr>
            <p:spPr bwMode="auto">
              <a:xfrm>
                <a:off x="5507493" y="2186670"/>
                <a:ext cx="65088" cy="122238"/>
              </a:xfrm>
              <a:custGeom>
                <a:avLst/>
                <a:gdLst>
                  <a:gd name="T0" fmla="*/ 1 w 18"/>
                  <a:gd name="T1" fmla="*/ 22 h 34"/>
                  <a:gd name="T2" fmla="*/ 0 w 18"/>
                  <a:gd name="T3" fmla="*/ 24 h 34"/>
                  <a:gd name="T4" fmla="*/ 0 w 18"/>
                  <a:gd name="T5" fmla="*/ 25 h 34"/>
                  <a:gd name="T6" fmla="*/ 1 w 18"/>
                  <a:gd name="T7" fmla="*/ 26 h 34"/>
                  <a:gd name="T8" fmla="*/ 0 w 18"/>
                  <a:gd name="T9" fmla="*/ 27 h 34"/>
                  <a:gd name="T10" fmla="*/ 0 w 18"/>
                  <a:gd name="T11" fmla="*/ 28 h 34"/>
                  <a:gd name="T12" fmla="*/ 0 w 18"/>
                  <a:gd name="T13" fmla="*/ 30 h 34"/>
                  <a:gd name="T14" fmla="*/ 1 w 18"/>
                  <a:gd name="T15" fmla="*/ 31 h 34"/>
                  <a:gd name="T16" fmla="*/ 1 w 18"/>
                  <a:gd name="T17" fmla="*/ 31 h 34"/>
                  <a:gd name="T18" fmla="*/ 2 w 18"/>
                  <a:gd name="T19" fmla="*/ 31 h 34"/>
                  <a:gd name="T20" fmla="*/ 4 w 18"/>
                  <a:gd name="T21" fmla="*/ 31 h 34"/>
                  <a:gd name="T22" fmla="*/ 4 w 18"/>
                  <a:gd name="T23" fmla="*/ 32 h 34"/>
                  <a:gd name="T24" fmla="*/ 5 w 18"/>
                  <a:gd name="T25" fmla="*/ 33 h 34"/>
                  <a:gd name="T26" fmla="*/ 7 w 18"/>
                  <a:gd name="T27" fmla="*/ 34 h 34"/>
                  <a:gd name="T28" fmla="*/ 8 w 18"/>
                  <a:gd name="T29" fmla="*/ 34 h 34"/>
                  <a:gd name="T30" fmla="*/ 9 w 18"/>
                  <a:gd name="T31" fmla="*/ 34 h 34"/>
                  <a:gd name="T32" fmla="*/ 9 w 18"/>
                  <a:gd name="T33" fmla="*/ 34 h 34"/>
                  <a:gd name="T34" fmla="*/ 10 w 18"/>
                  <a:gd name="T35" fmla="*/ 34 h 34"/>
                  <a:gd name="T36" fmla="*/ 11 w 18"/>
                  <a:gd name="T37" fmla="*/ 34 h 34"/>
                  <a:gd name="T38" fmla="*/ 11 w 18"/>
                  <a:gd name="T39" fmla="*/ 33 h 34"/>
                  <a:gd name="T40" fmla="*/ 10 w 18"/>
                  <a:gd name="T41" fmla="*/ 32 h 34"/>
                  <a:gd name="T42" fmla="*/ 9 w 18"/>
                  <a:gd name="T43" fmla="*/ 31 h 34"/>
                  <a:gd name="T44" fmla="*/ 6 w 18"/>
                  <a:gd name="T45" fmla="*/ 28 h 34"/>
                  <a:gd name="T46" fmla="*/ 6 w 18"/>
                  <a:gd name="T47" fmla="*/ 25 h 34"/>
                  <a:gd name="T48" fmla="*/ 6 w 18"/>
                  <a:gd name="T49" fmla="*/ 22 h 34"/>
                  <a:gd name="T50" fmla="*/ 6 w 18"/>
                  <a:gd name="T51" fmla="*/ 21 h 34"/>
                  <a:gd name="T52" fmla="*/ 7 w 18"/>
                  <a:gd name="T53" fmla="*/ 20 h 34"/>
                  <a:gd name="T54" fmla="*/ 7 w 18"/>
                  <a:gd name="T55" fmla="*/ 16 h 34"/>
                  <a:gd name="T56" fmla="*/ 8 w 18"/>
                  <a:gd name="T57" fmla="*/ 14 h 34"/>
                  <a:gd name="T58" fmla="*/ 10 w 18"/>
                  <a:gd name="T59" fmla="*/ 12 h 34"/>
                  <a:gd name="T60" fmla="*/ 11 w 18"/>
                  <a:gd name="T61" fmla="*/ 10 h 34"/>
                  <a:gd name="T62" fmla="*/ 13 w 18"/>
                  <a:gd name="T63" fmla="*/ 7 h 34"/>
                  <a:gd name="T64" fmla="*/ 16 w 18"/>
                  <a:gd name="T65" fmla="*/ 5 h 34"/>
                  <a:gd name="T66" fmla="*/ 17 w 18"/>
                  <a:gd name="T67" fmla="*/ 4 h 34"/>
                  <a:gd name="T68" fmla="*/ 18 w 18"/>
                  <a:gd name="T69" fmla="*/ 2 h 34"/>
                  <a:gd name="T70" fmla="*/ 18 w 18"/>
                  <a:gd name="T71" fmla="*/ 1 h 34"/>
                  <a:gd name="T72" fmla="*/ 17 w 18"/>
                  <a:gd name="T73" fmla="*/ 0 h 34"/>
                  <a:gd name="T74" fmla="*/ 16 w 18"/>
                  <a:gd name="T75" fmla="*/ 0 h 34"/>
                  <a:gd name="T76" fmla="*/ 15 w 18"/>
                  <a:gd name="T77" fmla="*/ 0 h 34"/>
                  <a:gd name="T78" fmla="*/ 13 w 18"/>
                  <a:gd name="T79" fmla="*/ 2 h 34"/>
                  <a:gd name="T80" fmla="*/ 12 w 18"/>
                  <a:gd name="T81" fmla="*/ 4 h 34"/>
                  <a:gd name="T82" fmla="*/ 9 w 18"/>
                  <a:gd name="T83" fmla="*/ 5 h 34"/>
                  <a:gd name="T84" fmla="*/ 6 w 18"/>
                  <a:gd name="T85" fmla="*/ 7 h 34"/>
                  <a:gd name="T86" fmla="*/ 6 w 18"/>
                  <a:gd name="T87" fmla="*/ 7 h 34"/>
                  <a:gd name="T88" fmla="*/ 5 w 18"/>
                  <a:gd name="T89" fmla="*/ 8 h 34"/>
                  <a:gd name="T90" fmla="*/ 4 w 18"/>
                  <a:gd name="T91" fmla="*/ 8 h 34"/>
                  <a:gd name="T92" fmla="*/ 4 w 18"/>
                  <a:gd name="T93" fmla="*/ 9 h 34"/>
                  <a:gd name="T94" fmla="*/ 4 w 18"/>
                  <a:gd name="T95" fmla="*/ 11 h 34"/>
                  <a:gd name="T96" fmla="*/ 3 w 18"/>
                  <a:gd name="T97" fmla="*/ 11 h 34"/>
                  <a:gd name="T98" fmla="*/ 3 w 18"/>
                  <a:gd name="T99" fmla="*/ 11 h 34"/>
                  <a:gd name="T100" fmla="*/ 2 w 18"/>
                  <a:gd name="T101" fmla="*/ 12 h 34"/>
                  <a:gd name="T102" fmla="*/ 1 w 18"/>
                  <a:gd name="T103" fmla="*/ 12 h 34"/>
                  <a:gd name="T104" fmla="*/ 1 w 18"/>
                  <a:gd name="T105" fmla="*/ 13 h 34"/>
                  <a:gd name="T106" fmla="*/ 2 w 18"/>
                  <a:gd name="T107" fmla="*/ 14 h 34"/>
                  <a:gd name="T108" fmla="*/ 2 w 18"/>
                  <a:gd name="T109" fmla="*/ 16 h 34"/>
                  <a:gd name="T110" fmla="*/ 2 w 18"/>
                  <a:gd name="T111" fmla="*/ 18 h 34"/>
                  <a:gd name="T112" fmla="*/ 1 w 18"/>
                  <a:gd name="T113" fmla="*/ 19 h 34"/>
                  <a:gd name="T114" fmla="*/ 1 w 18"/>
                  <a:gd name="T115" fmla="*/ 20 h 34"/>
                  <a:gd name="T116" fmla="*/ 1 w 18"/>
                  <a:gd name="T117" fmla="*/ 22 h 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18" h="34">
                    <a:moveTo>
                      <a:pt x="1" y="22"/>
                    </a:moveTo>
                    <a:cubicBezTo>
                      <a:pt x="1" y="22"/>
                      <a:pt x="1" y="23"/>
                      <a:pt x="0" y="24"/>
                    </a:cubicBezTo>
                    <a:cubicBezTo>
                      <a:pt x="0" y="25"/>
                      <a:pt x="0" y="25"/>
                      <a:pt x="0" y="25"/>
                    </a:cubicBezTo>
                    <a:cubicBezTo>
                      <a:pt x="1" y="25"/>
                      <a:pt x="1" y="26"/>
                      <a:pt x="1" y="26"/>
                    </a:cubicBezTo>
                    <a:cubicBezTo>
                      <a:pt x="1" y="26"/>
                      <a:pt x="1" y="27"/>
                      <a:pt x="0" y="27"/>
                    </a:cubicBezTo>
                    <a:cubicBezTo>
                      <a:pt x="0" y="28"/>
                      <a:pt x="0" y="28"/>
                      <a:pt x="0" y="28"/>
                    </a:cubicBezTo>
                    <a:cubicBezTo>
                      <a:pt x="0" y="29"/>
                      <a:pt x="0" y="29"/>
                      <a:pt x="0" y="30"/>
                    </a:cubicBezTo>
                    <a:cubicBezTo>
                      <a:pt x="0" y="30"/>
                      <a:pt x="0" y="31"/>
                      <a:pt x="1" y="31"/>
                    </a:cubicBezTo>
                    <a:cubicBezTo>
                      <a:pt x="1" y="31"/>
                      <a:pt x="1" y="31"/>
                      <a:pt x="1" y="31"/>
                    </a:cubicBezTo>
                    <a:cubicBezTo>
                      <a:pt x="2" y="31"/>
                      <a:pt x="2" y="31"/>
                      <a:pt x="2" y="31"/>
                    </a:cubicBezTo>
                    <a:cubicBezTo>
                      <a:pt x="3" y="31"/>
                      <a:pt x="3" y="31"/>
                      <a:pt x="4" y="31"/>
                    </a:cubicBezTo>
                    <a:cubicBezTo>
                      <a:pt x="4" y="32"/>
                      <a:pt x="4" y="32"/>
                      <a:pt x="4" y="32"/>
                    </a:cubicBezTo>
                    <a:cubicBezTo>
                      <a:pt x="4" y="33"/>
                      <a:pt x="5" y="33"/>
                      <a:pt x="5" y="33"/>
                    </a:cubicBezTo>
                    <a:cubicBezTo>
                      <a:pt x="6" y="34"/>
                      <a:pt x="6" y="34"/>
                      <a:pt x="7" y="34"/>
                    </a:cubicBezTo>
                    <a:cubicBezTo>
                      <a:pt x="7" y="34"/>
                      <a:pt x="7" y="34"/>
                      <a:pt x="8" y="34"/>
                    </a:cubicBezTo>
                    <a:cubicBezTo>
                      <a:pt x="8" y="34"/>
                      <a:pt x="8" y="34"/>
                      <a:pt x="9" y="34"/>
                    </a:cubicBezTo>
                    <a:cubicBezTo>
                      <a:pt x="9" y="34"/>
                      <a:pt x="9" y="34"/>
                      <a:pt x="9" y="34"/>
                    </a:cubicBezTo>
                    <a:cubicBezTo>
                      <a:pt x="9" y="34"/>
                      <a:pt x="10" y="34"/>
                      <a:pt x="10" y="34"/>
                    </a:cubicBezTo>
                    <a:cubicBezTo>
                      <a:pt x="10" y="34"/>
                      <a:pt x="10" y="34"/>
                      <a:pt x="11" y="34"/>
                    </a:cubicBezTo>
                    <a:cubicBezTo>
                      <a:pt x="11" y="34"/>
                      <a:pt x="11" y="33"/>
                      <a:pt x="11" y="33"/>
                    </a:cubicBezTo>
                    <a:cubicBezTo>
                      <a:pt x="11" y="33"/>
                      <a:pt x="11" y="32"/>
                      <a:pt x="10" y="32"/>
                    </a:cubicBezTo>
                    <a:cubicBezTo>
                      <a:pt x="10" y="32"/>
                      <a:pt x="9" y="32"/>
                      <a:pt x="9" y="31"/>
                    </a:cubicBezTo>
                    <a:cubicBezTo>
                      <a:pt x="8" y="30"/>
                      <a:pt x="7" y="29"/>
                      <a:pt x="6" y="28"/>
                    </a:cubicBezTo>
                    <a:cubicBezTo>
                      <a:pt x="6" y="27"/>
                      <a:pt x="6" y="26"/>
                      <a:pt x="6" y="25"/>
                    </a:cubicBezTo>
                    <a:cubicBezTo>
                      <a:pt x="5" y="24"/>
                      <a:pt x="6" y="23"/>
                      <a:pt x="6" y="22"/>
                    </a:cubicBezTo>
                    <a:cubicBezTo>
                      <a:pt x="6" y="22"/>
                      <a:pt x="6" y="21"/>
                      <a:pt x="6" y="21"/>
                    </a:cubicBezTo>
                    <a:cubicBezTo>
                      <a:pt x="6" y="21"/>
                      <a:pt x="7" y="20"/>
                      <a:pt x="7" y="20"/>
                    </a:cubicBezTo>
                    <a:cubicBezTo>
                      <a:pt x="7" y="19"/>
                      <a:pt x="7" y="17"/>
                      <a:pt x="7" y="16"/>
                    </a:cubicBezTo>
                    <a:cubicBezTo>
                      <a:pt x="7" y="15"/>
                      <a:pt x="7" y="15"/>
                      <a:pt x="8" y="14"/>
                    </a:cubicBezTo>
                    <a:cubicBezTo>
                      <a:pt x="9" y="14"/>
                      <a:pt x="9" y="13"/>
                      <a:pt x="10" y="12"/>
                    </a:cubicBezTo>
                    <a:cubicBezTo>
                      <a:pt x="10" y="11"/>
                      <a:pt x="11" y="11"/>
                      <a:pt x="11" y="10"/>
                    </a:cubicBezTo>
                    <a:cubicBezTo>
                      <a:pt x="12" y="9"/>
                      <a:pt x="12" y="8"/>
                      <a:pt x="13" y="7"/>
                    </a:cubicBezTo>
                    <a:cubicBezTo>
                      <a:pt x="14" y="7"/>
                      <a:pt x="15" y="6"/>
                      <a:pt x="16" y="5"/>
                    </a:cubicBezTo>
                    <a:cubicBezTo>
                      <a:pt x="16" y="5"/>
                      <a:pt x="17" y="5"/>
                      <a:pt x="17" y="4"/>
                    </a:cubicBezTo>
                    <a:cubicBezTo>
                      <a:pt x="18" y="4"/>
                      <a:pt x="18" y="3"/>
                      <a:pt x="18" y="2"/>
                    </a:cubicBezTo>
                    <a:cubicBezTo>
                      <a:pt x="18" y="2"/>
                      <a:pt x="18" y="2"/>
                      <a:pt x="18" y="1"/>
                    </a:cubicBezTo>
                    <a:cubicBezTo>
                      <a:pt x="18" y="1"/>
                      <a:pt x="17" y="1"/>
                      <a:pt x="17" y="0"/>
                    </a:cubicBezTo>
                    <a:cubicBezTo>
                      <a:pt x="17" y="0"/>
                      <a:pt x="17" y="0"/>
                      <a:pt x="16" y="0"/>
                    </a:cubicBezTo>
                    <a:cubicBezTo>
                      <a:pt x="16" y="0"/>
                      <a:pt x="15" y="0"/>
                      <a:pt x="15" y="0"/>
                    </a:cubicBezTo>
                    <a:cubicBezTo>
                      <a:pt x="14" y="0"/>
                      <a:pt x="13" y="1"/>
                      <a:pt x="13" y="2"/>
                    </a:cubicBezTo>
                    <a:cubicBezTo>
                      <a:pt x="13" y="3"/>
                      <a:pt x="12" y="3"/>
                      <a:pt x="12" y="4"/>
                    </a:cubicBezTo>
                    <a:cubicBezTo>
                      <a:pt x="11" y="4"/>
                      <a:pt x="10" y="5"/>
                      <a:pt x="9" y="5"/>
                    </a:cubicBezTo>
                    <a:cubicBezTo>
                      <a:pt x="8" y="5"/>
                      <a:pt x="7" y="6"/>
                      <a:pt x="6" y="7"/>
                    </a:cubicBezTo>
                    <a:cubicBezTo>
                      <a:pt x="6" y="7"/>
                      <a:pt x="6" y="7"/>
                      <a:pt x="6" y="7"/>
                    </a:cubicBezTo>
                    <a:cubicBezTo>
                      <a:pt x="6" y="7"/>
                      <a:pt x="5" y="7"/>
                      <a:pt x="5" y="8"/>
                    </a:cubicBezTo>
                    <a:cubicBezTo>
                      <a:pt x="5" y="8"/>
                      <a:pt x="4" y="8"/>
                      <a:pt x="4" y="8"/>
                    </a:cubicBezTo>
                    <a:cubicBezTo>
                      <a:pt x="4" y="9"/>
                      <a:pt x="4" y="9"/>
                      <a:pt x="4" y="9"/>
                    </a:cubicBezTo>
                    <a:cubicBezTo>
                      <a:pt x="4" y="10"/>
                      <a:pt x="3" y="10"/>
                      <a:pt x="4" y="11"/>
                    </a:cubicBezTo>
                    <a:cubicBezTo>
                      <a:pt x="4" y="11"/>
                      <a:pt x="3" y="11"/>
                      <a:pt x="3" y="11"/>
                    </a:cubicBezTo>
                    <a:cubicBezTo>
                      <a:pt x="3" y="11"/>
                      <a:pt x="3" y="11"/>
                      <a:pt x="3" y="11"/>
                    </a:cubicBezTo>
                    <a:cubicBezTo>
                      <a:pt x="3" y="11"/>
                      <a:pt x="3" y="12"/>
                      <a:pt x="2" y="12"/>
                    </a:cubicBezTo>
                    <a:cubicBezTo>
                      <a:pt x="2" y="12"/>
                      <a:pt x="2" y="12"/>
                      <a:pt x="1" y="12"/>
                    </a:cubicBezTo>
                    <a:cubicBezTo>
                      <a:pt x="1" y="12"/>
                      <a:pt x="1" y="13"/>
                      <a:pt x="1" y="13"/>
                    </a:cubicBezTo>
                    <a:cubicBezTo>
                      <a:pt x="1" y="13"/>
                      <a:pt x="2" y="14"/>
                      <a:pt x="2" y="14"/>
                    </a:cubicBezTo>
                    <a:cubicBezTo>
                      <a:pt x="2" y="15"/>
                      <a:pt x="2" y="16"/>
                      <a:pt x="2" y="16"/>
                    </a:cubicBezTo>
                    <a:cubicBezTo>
                      <a:pt x="2" y="17"/>
                      <a:pt x="2" y="17"/>
                      <a:pt x="2" y="18"/>
                    </a:cubicBezTo>
                    <a:cubicBezTo>
                      <a:pt x="1" y="18"/>
                      <a:pt x="1" y="19"/>
                      <a:pt x="1" y="19"/>
                    </a:cubicBezTo>
                    <a:cubicBezTo>
                      <a:pt x="1" y="19"/>
                      <a:pt x="1" y="20"/>
                      <a:pt x="1" y="20"/>
                    </a:cubicBezTo>
                    <a:cubicBezTo>
                      <a:pt x="2" y="21"/>
                      <a:pt x="2" y="21"/>
                      <a:pt x="1" y="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467">
                <a:extLst>
                  <a:ext uri="{FF2B5EF4-FFF2-40B4-BE49-F238E27FC236}">
                    <a16:creationId xmlns:a16="http://schemas.microsoft.com/office/drawing/2014/main" id="{FE71BB74-1D63-4E24-B007-55055DE5F107}"/>
                  </a:ext>
                </a:extLst>
              </p:cNvPr>
              <p:cNvSpPr>
                <a:spLocks noEditPoints="1"/>
              </p:cNvSpPr>
              <p:nvPr/>
            </p:nvSpPr>
            <p:spPr bwMode="auto">
              <a:xfrm>
                <a:off x="6163130" y="2604183"/>
                <a:ext cx="76200" cy="112713"/>
              </a:xfrm>
              <a:custGeom>
                <a:avLst/>
                <a:gdLst>
                  <a:gd name="T0" fmla="*/ 4 w 21"/>
                  <a:gd name="T1" fmla="*/ 31 h 31"/>
                  <a:gd name="T2" fmla="*/ 5 w 21"/>
                  <a:gd name="T3" fmla="*/ 26 h 31"/>
                  <a:gd name="T4" fmla="*/ 3 w 21"/>
                  <a:gd name="T5" fmla="*/ 24 h 31"/>
                  <a:gd name="T6" fmla="*/ 3 w 21"/>
                  <a:gd name="T7" fmla="*/ 23 h 31"/>
                  <a:gd name="T8" fmla="*/ 5 w 21"/>
                  <a:gd name="T9" fmla="*/ 22 h 31"/>
                  <a:gd name="T10" fmla="*/ 7 w 21"/>
                  <a:gd name="T11" fmla="*/ 22 h 31"/>
                  <a:gd name="T12" fmla="*/ 8 w 21"/>
                  <a:gd name="T13" fmla="*/ 22 h 31"/>
                  <a:gd name="T14" fmla="*/ 6 w 21"/>
                  <a:gd name="T15" fmla="*/ 23 h 31"/>
                  <a:gd name="T16" fmla="*/ 5 w 21"/>
                  <a:gd name="T17" fmla="*/ 24 h 31"/>
                  <a:gd name="T18" fmla="*/ 6 w 21"/>
                  <a:gd name="T19" fmla="*/ 26 h 31"/>
                  <a:gd name="T20" fmla="*/ 7 w 21"/>
                  <a:gd name="T21" fmla="*/ 24 h 31"/>
                  <a:gd name="T22" fmla="*/ 9 w 21"/>
                  <a:gd name="T23" fmla="*/ 24 h 31"/>
                  <a:gd name="T24" fmla="*/ 9 w 21"/>
                  <a:gd name="T25" fmla="*/ 22 h 31"/>
                  <a:gd name="T26" fmla="*/ 9 w 21"/>
                  <a:gd name="T27" fmla="*/ 21 h 31"/>
                  <a:gd name="T28" fmla="*/ 10 w 21"/>
                  <a:gd name="T29" fmla="*/ 21 h 31"/>
                  <a:gd name="T30" fmla="*/ 10 w 21"/>
                  <a:gd name="T31" fmla="*/ 23 h 31"/>
                  <a:gd name="T32" fmla="*/ 12 w 21"/>
                  <a:gd name="T33" fmla="*/ 24 h 31"/>
                  <a:gd name="T34" fmla="*/ 14 w 21"/>
                  <a:gd name="T35" fmla="*/ 21 h 31"/>
                  <a:gd name="T36" fmla="*/ 17 w 21"/>
                  <a:gd name="T37" fmla="*/ 20 h 31"/>
                  <a:gd name="T38" fmla="*/ 18 w 21"/>
                  <a:gd name="T39" fmla="*/ 20 h 31"/>
                  <a:gd name="T40" fmla="*/ 19 w 21"/>
                  <a:gd name="T41" fmla="*/ 18 h 31"/>
                  <a:gd name="T42" fmla="*/ 19 w 21"/>
                  <a:gd name="T43" fmla="*/ 19 h 31"/>
                  <a:gd name="T44" fmla="*/ 21 w 21"/>
                  <a:gd name="T45" fmla="*/ 17 h 31"/>
                  <a:gd name="T46" fmla="*/ 20 w 21"/>
                  <a:gd name="T47" fmla="*/ 11 h 31"/>
                  <a:gd name="T48" fmla="*/ 20 w 21"/>
                  <a:gd name="T49" fmla="*/ 8 h 31"/>
                  <a:gd name="T50" fmla="*/ 19 w 21"/>
                  <a:gd name="T51" fmla="*/ 4 h 31"/>
                  <a:gd name="T52" fmla="*/ 16 w 21"/>
                  <a:gd name="T53" fmla="*/ 0 h 31"/>
                  <a:gd name="T54" fmla="*/ 16 w 21"/>
                  <a:gd name="T55" fmla="*/ 5 h 31"/>
                  <a:gd name="T56" fmla="*/ 15 w 21"/>
                  <a:gd name="T57" fmla="*/ 11 h 31"/>
                  <a:gd name="T58" fmla="*/ 13 w 21"/>
                  <a:gd name="T59" fmla="*/ 14 h 31"/>
                  <a:gd name="T60" fmla="*/ 12 w 21"/>
                  <a:gd name="T61" fmla="*/ 13 h 31"/>
                  <a:gd name="T62" fmla="*/ 11 w 21"/>
                  <a:gd name="T63" fmla="*/ 13 h 31"/>
                  <a:gd name="T64" fmla="*/ 11 w 21"/>
                  <a:gd name="T65" fmla="*/ 15 h 31"/>
                  <a:gd name="T66" fmla="*/ 10 w 21"/>
                  <a:gd name="T67" fmla="*/ 18 h 31"/>
                  <a:gd name="T68" fmla="*/ 6 w 21"/>
                  <a:gd name="T69" fmla="*/ 19 h 31"/>
                  <a:gd name="T70" fmla="*/ 2 w 21"/>
                  <a:gd name="T71" fmla="*/ 22 h 31"/>
                  <a:gd name="T72" fmla="*/ 1 w 21"/>
                  <a:gd name="T73" fmla="*/ 23 h 31"/>
                  <a:gd name="T74" fmla="*/ 0 w 21"/>
                  <a:gd name="T75" fmla="*/ 26 h 31"/>
                  <a:gd name="T76" fmla="*/ 0 w 21"/>
                  <a:gd name="T77" fmla="*/ 27 h 31"/>
                  <a:gd name="T78" fmla="*/ 0 w 21"/>
                  <a:gd name="T79" fmla="*/ 27 h 31"/>
                  <a:gd name="T80" fmla="*/ 1 w 21"/>
                  <a:gd name="T81" fmla="*/ 27 h 31"/>
                  <a:gd name="T82" fmla="*/ 1 w 21"/>
                  <a:gd name="T83" fmla="*/ 28 h 31"/>
                  <a:gd name="T84" fmla="*/ 1 w 21"/>
                  <a:gd name="T85" fmla="*/ 28 h 31"/>
                  <a:gd name="T86" fmla="*/ 3 w 21"/>
                  <a:gd name="T87" fmla="*/ 31 h 31"/>
                  <a:gd name="T88" fmla="*/ 17 w 21"/>
                  <a:gd name="T89" fmla="*/ 1 h 31"/>
                  <a:gd name="T90" fmla="*/ 16 w 21"/>
                  <a:gd name="T91" fmla="*/ 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1" h="31">
                    <a:moveTo>
                      <a:pt x="3" y="31"/>
                    </a:moveTo>
                    <a:cubicBezTo>
                      <a:pt x="4" y="31"/>
                      <a:pt x="4" y="31"/>
                      <a:pt x="4" y="31"/>
                    </a:cubicBezTo>
                    <a:cubicBezTo>
                      <a:pt x="4" y="31"/>
                      <a:pt x="4" y="30"/>
                      <a:pt x="4" y="30"/>
                    </a:cubicBezTo>
                    <a:cubicBezTo>
                      <a:pt x="4" y="29"/>
                      <a:pt x="5" y="27"/>
                      <a:pt x="5" y="26"/>
                    </a:cubicBezTo>
                    <a:cubicBezTo>
                      <a:pt x="4" y="25"/>
                      <a:pt x="4" y="24"/>
                      <a:pt x="3" y="24"/>
                    </a:cubicBezTo>
                    <a:cubicBezTo>
                      <a:pt x="3" y="24"/>
                      <a:pt x="3" y="24"/>
                      <a:pt x="3" y="24"/>
                    </a:cubicBezTo>
                    <a:cubicBezTo>
                      <a:pt x="3" y="23"/>
                      <a:pt x="3" y="23"/>
                      <a:pt x="3" y="23"/>
                    </a:cubicBezTo>
                    <a:cubicBezTo>
                      <a:pt x="3" y="23"/>
                      <a:pt x="3" y="23"/>
                      <a:pt x="3" y="23"/>
                    </a:cubicBezTo>
                    <a:cubicBezTo>
                      <a:pt x="4" y="23"/>
                      <a:pt x="4" y="23"/>
                      <a:pt x="5" y="23"/>
                    </a:cubicBezTo>
                    <a:cubicBezTo>
                      <a:pt x="5" y="22"/>
                      <a:pt x="5" y="22"/>
                      <a:pt x="5" y="22"/>
                    </a:cubicBezTo>
                    <a:cubicBezTo>
                      <a:pt x="6" y="22"/>
                      <a:pt x="7" y="22"/>
                      <a:pt x="7" y="22"/>
                    </a:cubicBezTo>
                    <a:cubicBezTo>
                      <a:pt x="7" y="22"/>
                      <a:pt x="7" y="22"/>
                      <a:pt x="7" y="22"/>
                    </a:cubicBezTo>
                    <a:cubicBezTo>
                      <a:pt x="8" y="22"/>
                      <a:pt x="8" y="22"/>
                      <a:pt x="8" y="22"/>
                    </a:cubicBezTo>
                    <a:cubicBezTo>
                      <a:pt x="8" y="22"/>
                      <a:pt x="8" y="22"/>
                      <a:pt x="8" y="22"/>
                    </a:cubicBezTo>
                    <a:cubicBezTo>
                      <a:pt x="7" y="22"/>
                      <a:pt x="7" y="22"/>
                      <a:pt x="7" y="22"/>
                    </a:cubicBezTo>
                    <a:cubicBezTo>
                      <a:pt x="7" y="23"/>
                      <a:pt x="7" y="23"/>
                      <a:pt x="6" y="23"/>
                    </a:cubicBezTo>
                    <a:cubicBezTo>
                      <a:pt x="6" y="23"/>
                      <a:pt x="6" y="23"/>
                      <a:pt x="6" y="23"/>
                    </a:cubicBezTo>
                    <a:cubicBezTo>
                      <a:pt x="5" y="23"/>
                      <a:pt x="5" y="24"/>
                      <a:pt x="5" y="24"/>
                    </a:cubicBezTo>
                    <a:cubicBezTo>
                      <a:pt x="5" y="25"/>
                      <a:pt x="5" y="25"/>
                      <a:pt x="6" y="25"/>
                    </a:cubicBezTo>
                    <a:cubicBezTo>
                      <a:pt x="6" y="26"/>
                      <a:pt x="6" y="26"/>
                      <a:pt x="6" y="26"/>
                    </a:cubicBezTo>
                    <a:cubicBezTo>
                      <a:pt x="6" y="26"/>
                      <a:pt x="7" y="26"/>
                      <a:pt x="7" y="25"/>
                    </a:cubicBezTo>
                    <a:cubicBezTo>
                      <a:pt x="7" y="25"/>
                      <a:pt x="7" y="25"/>
                      <a:pt x="7" y="24"/>
                    </a:cubicBezTo>
                    <a:cubicBezTo>
                      <a:pt x="8" y="24"/>
                      <a:pt x="8" y="24"/>
                      <a:pt x="9" y="24"/>
                    </a:cubicBezTo>
                    <a:cubicBezTo>
                      <a:pt x="9" y="24"/>
                      <a:pt x="9" y="24"/>
                      <a:pt x="9" y="24"/>
                    </a:cubicBezTo>
                    <a:cubicBezTo>
                      <a:pt x="9" y="24"/>
                      <a:pt x="10" y="23"/>
                      <a:pt x="9" y="23"/>
                    </a:cubicBezTo>
                    <a:cubicBezTo>
                      <a:pt x="9" y="22"/>
                      <a:pt x="9" y="22"/>
                      <a:pt x="9" y="22"/>
                    </a:cubicBezTo>
                    <a:cubicBezTo>
                      <a:pt x="9" y="21"/>
                      <a:pt x="9" y="21"/>
                      <a:pt x="9" y="21"/>
                    </a:cubicBezTo>
                    <a:cubicBezTo>
                      <a:pt x="9" y="21"/>
                      <a:pt x="9" y="21"/>
                      <a:pt x="9" y="21"/>
                    </a:cubicBezTo>
                    <a:cubicBezTo>
                      <a:pt x="10" y="21"/>
                      <a:pt x="10" y="21"/>
                      <a:pt x="10" y="21"/>
                    </a:cubicBezTo>
                    <a:cubicBezTo>
                      <a:pt x="10" y="21"/>
                      <a:pt x="10" y="21"/>
                      <a:pt x="10" y="21"/>
                    </a:cubicBezTo>
                    <a:cubicBezTo>
                      <a:pt x="10" y="21"/>
                      <a:pt x="10" y="22"/>
                      <a:pt x="10" y="22"/>
                    </a:cubicBezTo>
                    <a:cubicBezTo>
                      <a:pt x="10" y="22"/>
                      <a:pt x="10" y="23"/>
                      <a:pt x="10" y="23"/>
                    </a:cubicBezTo>
                    <a:cubicBezTo>
                      <a:pt x="11" y="23"/>
                      <a:pt x="11" y="24"/>
                      <a:pt x="11" y="24"/>
                    </a:cubicBezTo>
                    <a:cubicBezTo>
                      <a:pt x="11" y="24"/>
                      <a:pt x="12" y="24"/>
                      <a:pt x="12" y="24"/>
                    </a:cubicBezTo>
                    <a:cubicBezTo>
                      <a:pt x="13" y="23"/>
                      <a:pt x="13" y="22"/>
                      <a:pt x="14" y="21"/>
                    </a:cubicBezTo>
                    <a:cubicBezTo>
                      <a:pt x="14" y="21"/>
                      <a:pt x="14" y="21"/>
                      <a:pt x="14" y="21"/>
                    </a:cubicBezTo>
                    <a:cubicBezTo>
                      <a:pt x="15" y="21"/>
                      <a:pt x="15" y="21"/>
                      <a:pt x="15" y="21"/>
                    </a:cubicBezTo>
                    <a:cubicBezTo>
                      <a:pt x="16" y="21"/>
                      <a:pt x="16" y="20"/>
                      <a:pt x="17" y="20"/>
                    </a:cubicBezTo>
                    <a:cubicBezTo>
                      <a:pt x="17" y="20"/>
                      <a:pt x="17" y="20"/>
                      <a:pt x="17" y="20"/>
                    </a:cubicBezTo>
                    <a:cubicBezTo>
                      <a:pt x="17" y="20"/>
                      <a:pt x="18" y="20"/>
                      <a:pt x="18" y="20"/>
                    </a:cubicBezTo>
                    <a:cubicBezTo>
                      <a:pt x="18" y="19"/>
                      <a:pt x="18" y="19"/>
                      <a:pt x="18" y="18"/>
                    </a:cubicBezTo>
                    <a:cubicBezTo>
                      <a:pt x="19" y="18"/>
                      <a:pt x="19" y="18"/>
                      <a:pt x="19" y="18"/>
                    </a:cubicBezTo>
                    <a:cubicBezTo>
                      <a:pt x="19" y="18"/>
                      <a:pt x="19" y="18"/>
                      <a:pt x="19" y="18"/>
                    </a:cubicBezTo>
                    <a:cubicBezTo>
                      <a:pt x="19" y="19"/>
                      <a:pt x="19" y="19"/>
                      <a:pt x="19" y="19"/>
                    </a:cubicBezTo>
                    <a:cubicBezTo>
                      <a:pt x="19" y="19"/>
                      <a:pt x="19" y="19"/>
                      <a:pt x="20" y="19"/>
                    </a:cubicBezTo>
                    <a:cubicBezTo>
                      <a:pt x="21" y="19"/>
                      <a:pt x="21" y="18"/>
                      <a:pt x="21" y="17"/>
                    </a:cubicBezTo>
                    <a:cubicBezTo>
                      <a:pt x="20" y="16"/>
                      <a:pt x="20" y="15"/>
                      <a:pt x="20" y="14"/>
                    </a:cubicBezTo>
                    <a:cubicBezTo>
                      <a:pt x="20" y="13"/>
                      <a:pt x="20" y="12"/>
                      <a:pt x="20" y="11"/>
                    </a:cubicBezTo>
                    <a:cubicBezTo>
                      <a:pt x="19" y="10"/>
                      <a:pt x="20" y="10"/>
                      <a:pt x="20" y="9"/>
                    </a:cubicBezTo>
                    <a:cubicBezTo>
                      <a:pt x="20" y="9"/>
                      <a:pt x="20" y="9"/>
                      <a:pt x="20" y="8"/>
                    </a:cubicBezTo>
                    <a:cubicBezTo>
                      <a:pt x="20" y="8"/>
                      <a:pt x="20" y="8"/>
                      <a:pt x="20" y="7"/>
                    </a:cubicBezTo>
                    <a:cubicBezTo>
                      <a:pt x="20" y="6"/>
                      <a:pt x="20" y="5"/>
                      <a:pt x="19" y="4"/>
                    </a:cubicBezTo>
                    <a:cubicBezTo>
                      <a:pt x="19" y="2"/>
                      <a:pt x="18" y="1"/>
                      <a:pt x="17" y="0"/>
                    </a:cubicBezTo>
                    <a:cubicBezTo>
                      <a:pt x="17" y="0"/>
                      <a:pt x="17" y="0"/>
                      <a:pt x="16" y="0"/>
                    </a:cubicBezTo>
                    <a:cubicBezTo>
                      <a:pt x="15" y="1"/>
                      <a:pt x="15" y="2"/>
                      <a:pt x="15" y="4"/>
                    </a:cubicBezTo>
                    <a:cubicBezTo>
                      <a:pt x="15" y="4"/>
                      <a:pt x="15" y="5"/>
                      <a:pt x="16" y="5"/>
                    </a:cubicBezTo>
                    <a:cubicBezTo>
                      <a:pt x="16" y="5"/>
                      <a:pt x="16" y="6"/>
                      <a:pt x="16" y="6"/>
                    </a:cubicBezTo>
                    <a:cubicBezTo>
                      <a:pt x="16" y="8"/>
                      <a:pt x="16" y="9"/>
                      <a:pt x="15" y="11"/>
                    </a:cubicBezTo>
                    <a:cubicBezTo>
                      <a:pt x="15" y="11"/>
                      <a:pt x="15" y="12"/>
                      <a:pt x="15" y="12"/>
                    </a:cubicBezTo>
                    <a:cubicBezTo>
                      <a:pt x="15" y="13"/>
                      <a:pt x="14" y="14"/>
                      <a:pt x="13" y="14"/>
                    </a:cubicBezTo>
                    <a:cubicBezTo>
                      <a:pt x="13" y="14"/>
                      <a:pt x="12" y="14"/>
                      <a:pt x="12" y="14"/>
                    </a:cubicBezTo>
                    <a:cubicBezTo>
                      <a:pt x="12" y="13"/>
                      <a:pt x="12" y="13"/>
                      <a:pt x="12" y="13"/>
                    </a:cubicBezTo>
                    <a:cubicBezTo>
                      <a:pt x="12" y="13"/>
                      <a:pt x="12" y="13"/>
                      <a:pt x="12" y="13"/>
                    </a:cubicBezTo>
                    <a:cubicBezTo>
                      <a:pt x="12" y="13"/>
                      <a:pt x="11" y="13"/>
                      <a:pt x="11" y="13"/>
                    </a:cubicBezTo>
                    <a:cubicBezTo>
                      <a:pt x="11" y="13"/>
                      <a:pt x="11" y="14"/>
                      <a:pt x="11" y="14"/>
                    </a:cubicBezTo>
                    <a:cubicBezTo>
                      <a:pt x="11" y="14"/>
                      <a:pt x="11" y="15"/>
                      <a:pt x="11" y="15"/>
                    </a:cubicBezTo>
                    <a:cubicBezTo>
                      <a:pt x="11" y="16"/>
                      <a:pt x="11" y="17"/>
                      <a:pt x="10" y="18"/>
                    </a:cubicBezTo>
                    <a:cubicBezTo>
                      <a:pt x="10" y="18"/>
                      <a:pt x="10" y="18"/>
                      <a:pt x="10" y="18"/>
                    </a:cubicBezTo>
                    <a:cubicBezTo>
                      <a:pt x="9" y="18"/>
                      <a:pt x="9" y="18"/>
                      <a:pt x="8" y="18"/>
                    </a:cubicBezTo>
                    <a:cubicBezTo>
                      <a:pt x="7" y="18"/>
                      <a:pt x="6" y="18"/>
                      <a:pt x="6" y="19"/>
                    </a:cubicBezTo>
                    <a:cubicBezTo>
                      <a:pt x="5" y="19"/>
                      <a:pt x="5" y="19"/>
                      <a:pt x="5" y="19"/>
                    </a:cubicBezTo>
                    <a:cubicBezTo>
                      <a:pt x="4" y="20"/>
                      <a:pt x="3" y="21"/>
                      <a:pt x="2" y="22"/>
                    </a:cubicBezTo>
                    <a:cubicBezTo>
                      <a:pt x="2" y="22"/>
                      <a:pt x="2" y="23"/>
                      <a:pt x="2" y="23"/>
                    </a:cubicBezTo>
                    <a:cubicBezTo>
                      <a:pt x="2" y="23"/>
                      <a:pt x="2" y="23"/>
                      <a:pt x="1" y="23"/>
                    </a:cubicBezTo>
                    <a:cubicBezTo>
                      <a:pt x="1" y="24"/>
                      <a:pt x="1" y="24"/>
                      <a:pt x="0" y="25"/>
                    </a:cubicBezTo>
                    <a:cubicBezTo>
                      <a:pt x="0" y="25"/>
                      <a:pt x="0" y="25"/>
                      <a:pt x="0" y="26"/>
                    </a:cubicBezTo>
                    <a:cubicBezTo>
                      <a:pt x="0" y="26"/>
                      <a:pt x="0" y="27"/>
                      <a:pt x="0" y="27"/>
                    </a:cubicBezTo>
                    <a:cubicBezTo>
                      <a:pt x="0" y="27"/>
                      <a:pt x="0" y="27"/>
                      <a:pt x="0" y="27"/>
                    </a:cubicBezTo>
                    <a:cubicBezTo>
                      <a:pt x="0" y="27"/>
                      <a:pt x="0" y="27"/>
                      <a:pt x="0" y="27"/>
                    </a:cubicBezTo>
                    <a:cubicBezTo>
                      <a:pt x="0" y="27"/>
                      <a:pt x="0" y="27"/>
                      <a:pt x="0" y="27"/>
                    </a:cubicBezTo>
                    <a:cubicBezTo>
                      <a:pt x="1" y="27"/>
                      <a:pt x="1" y="27"/>
                      <a:pt x="1" y="27"/>
                    </a:cubicBezTo>
                    <a:cubicBezTo>
                      <a:pt x="1" y="27"/>
                      <a:pt x="1" y="27"/>
                      <a:pt x="1" y="27"/>
                    </a:cubicBezTo>
                    <a:cubicBezTo>
                      <a:pt x="1" y="28"/>
                      <a:pt x="1" y="28"/>
                      <a:pt x="1" y="28"/>
                    </a:cubicBezTo>
                    <a:cubicBezTo>
                      <a:pt x="1" y="28"/>
                      <a:pt x="1" y="28"/>
                      <a:pt x="1" y="28"/>
                    </a:cubicBezTo>
                    <a:cubicBezTo>
                      <a:pt x="1" y="28"/>
                      <a:pt x="1" y="28"/>
                      <a:pt x="1" y="28"/>
                    </a:cubicBezTo>
                    <a:cubicBezTo>
                      <a:pt x="1" y="28"/>
                      <a:pt x="1" y="28"/>
                      <a:pt x="1" y="28"/>
                    </a:cubicBezTo>
                    <a:cubicBezTo>
                      <a:pt x="1" y="29"/>
                      <a:pt x="2" y="30"/>
                      <a:pt x="2" y="31"/>
                    </a:cubicBezTo>
                    <a:cubicBezTo>
                      <a:pt x="2" y="31"/>
                      <a:pt x="3" y="31"/>
                      <a:pt x="3" y="31"/>
                    </a:cubicBezTo>
                    <a:close/>
                    <a:moveTo>
                      <a:pt x="16" y="1"/>
                    </a:moveTo>
                    <a:cubicBezTo>
                      <a:pt x="17" y="1"/>
                      <a:pt x="17" y="1"/>
                      <a:pt x="17" y="1"/>
                    </a:cubicBezTo>
                    <a:cubicBezTo>
                      <a:pt x="17" y="1"/>
                      <a:pt x="17" y="1"/>
                      <a:pt x="17" y="1"/>
                    </a:cubicBezTo>
                    <a:cubicBezTo>
                      <a:pt x="16" y="1"/>
                      <a:pt x="16" y="1"/>
                      <a:pt x="16"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468">
                <a:extLst>
                  <a:ext uri="{FF2B5EF4-FFF2-40B4-BE49-F238E27FC236}">
                    <a16:creationId xmlns:a16="http://schemas.microsoft.com/office/drawing/2014/main" id="{9F57BBA4-5AD8-4A0C-AD39-AD412D7323AF}"/>
                  </a:ext>
                </a:extLst>
              </p:cNvPr>
              <p:cNvSpPr>
                <a:spLocks/>
              </p:cNvSpPr>
              <p:nvPr/>
            </p:nvSpPr>
            <p:spPr bwMode="auto">
              <a:xfrm>
                <a:off x="4758193" y="2056495"/>
                <a:ext cx="50800" cy="79375"/>
              </a:xfrm>
              <a:custGeom>
                <a:avLst/>
                <a:gdLst>
                  <a:gd name="T0" fmla="*/ 2 w 14"/>
                  <a:gd name="T1" fmla="*/ 22 h 22"/>
                  <a:gd name="T2" fmla="*/ 5 w 14"/>
                  <a:gd name="T3" fmla="*/ 22 h 22"/>
                  <a:gd name="T4" fmla="*/ 6 w 14"/>
                  <a:gd name="T5" fmla="*/ 21 h 22"/>
                  <a:gd name="T6" fmla="*/ 6 w 14"/>
                  <a:gd name="T7" fmla="*/ 21 h 22"/>
                  <a:gd name="T8" fmla="*/ 9 w 14"/>
                  <a:gd name="T9" fmla="*/ 19 h 22"/>
                  <a:gd name="T10" fmla="*/ 10 w 14"/>
                  <a:gd name="T11" fmla="*/ 18 h 22"/>
                  <a:gd name="T12" fmla="*/ 10 w 14"/>
                  <a:gd name="T13" fmla="*/ 18 h 22"/>
                  <a:gd name="T14" fmla="*/ 10 w 14"/>
                  <a:gd name="T15" fmla="*/ 18 h 22"/>
                  <a:gd name="T16" fmla="*/ 11 w 14"/>
                  <a:gd name="T17" fmla="*/ 19 h 22"/>
                  <a:gd name="T18" fmla="*/ 13 w 14"/>
                  <a:gd name="T19" fmla="*/ 16 h 22"/>
                  <a:gd name="T20" fmla="*/ 13 w 14"/>
                  <a:gd name="T21" fmla="*/ 13 h 22"/>
                  <a:gd name="T22" fmla="*/ 14 w 14"/>
                  <a:gd name="T23" fmla="*/ 11 h 22"/>
                  <a:gd name="T24" fmla="*/ 14 w 14"/>
                  <a:gd name="T25" fmla="*/ 8 h 22"/>
                  <a:gd name="T26" fmla="*/ 12 w 14"/>
                  <a:gd name="T27" fmla="*/ 6 h 22"/>
                  <a:gd name="T28" fmla="*/ 11 w 14"/>
                  <a:gd name="T29" fmla="*/ 4 h 22"/>
                  <a:gd name="T30" fmla="*/ 11 w 14"/>
                  <a:gd name="T31" fmla="*/ 0 h 22"/>
                  <a:gd name="T32" fmla="*/ 8 w 14"/>
                  <a:gd name="T33" fmla="*/ 0 h 22"/>
                  <a:gd name="T34" fmla="*/ 10 w 14"/>
                  <a:gd name="T35" fmla="*/ 1 h 22"/>
                  <a:gd name="T36" fmla="*/ 10 w 14"/>
                  <a:gd name="T37" fmla="*/ 2 h 22"/>
                  <a:gd name="T38" fmla="*/ 7 w 14"/>
                  <a:gd name="T39" fmla="*/ 2 h 22"/>
                  <a:gd name="T40" fmla="*/ 7 w 14"/>
                  <a:gd name="T41" fmla="*/ 4 h 22"/>
                  <a:gd name="T42" fmla="*/ 7 w 14"/>
                  <a:gd name="T43" fmla="*/ 5 h 22"/>
                  <a:gd name="T44" fmla="*/ 4 w 14"/>
                  <a:gd name="T45" fmla="*/ 5 h 22"/>
                  <a:gd name="T46" fmla="*/ 4 w 14"/>
                  <a:gd name="T47" fmla="*/ 7 h 22"/>
                  <a:gd name="T48" fmla="*/ 5 w 14"/>
                  <a:gd name="T49" fmla="*/ 8 h 22"/>
                  <a:gd name="T50" fmla="*/ 5 w 14"/>
                  <a:gd name="T51" fmla="*/ 8 h 22"/>
                  <a:gd name="T52" fmla="*/ 5 w 14"/>
                  <a:gd name="T53" fmla="*/ 8 h 22"/>
                  <a:gd name="T54" fmla="*/ 3 w 14"/>
                  <a:gd name="T55" fmla="*/ 8 h 22"/>
                  <a:gd name="T56" fmla="*/ 1 w 14"/>
                  <a:gd name="T57" fmla="*/ 12 h 22"/>
                  <a:gd name="T58" fmla="*/ 3 w 14"/>
                  <a:gd name="T59" fmla="*/ 14 h 22"/>
                  <a:gd name="T60" fmla="*/ 4 w 14"/>
                  <a:gd name="T61" fmla="*/ 14 h 22"/>
                  <a:gd name="T62" fmla="*/ 3 w 14"/>
                  <a:gd name="T63" fmla="*/ 15 h 22"/>
                  <a:gd name="T64" fmla="*/ 0 w 14"/>
                  <a:gd name="T65" fmla="*/ 18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4" h="22">
                    <a:moveTo>
                      <a:pt x="2" y="21"/>
                    </a:moveTo>
                    <a:cubicBezTo>
                      <a:pt x="2" y="21"/>
                      <a:pt x="2" y="22"/>
                      <a:pt x="2" y="22"/>
                    </a:cubicBezTo>
                    <a:cubicBezTo>
                      <a:pt x="3" y="21"/>
                      <a:pt x="4" y="22"/>
                      <a:pt x="4" y="22"/>
                    </a:cubicBezTo>
                    <a:cubicBezTo>
                      <a:pt x="4" y="22"/>
                      <a:pt x="5" y="22"/>
                      <a:pt x="5" y="22"/>
                    </a:cubicBezTo>
                    <a:cubicBezTo>
                      <a:pt x="5" y="21"/>
                      <a:pt x="6" y="21"/>
                      <a:pt x="6" y="21"/>
                    </a:cubicBezTo>
                    <a:cubicBezTo>
                      <a:pt x="6" y="21"/>
                      <a:pt x="6" y="21"/>
                      <a:pt x="6" y="21"/>
                    </a:cubicBezTo>
                    <a:cubicBezTo>
                      <a:pt x="6" y="21"/>
                      <a:pt x="6" y="21"/>
                      <a:pt x="6" y="21"/>
                    </a:cubicBezTo>
                    <a:cubicBezTo>
                      <a:pt x="6" y="21"/>
                      <a:pt x="6" y="21"/>
                      <a:pt x="6" y="21"/>
                    </a:cubicBezTo>
                    <a:cubicBezTo>
                      <a:pt x="6" y="21"/>
                      <a:pt x="7" y="21"/>
                      <a:pt x="7" y="20"/>
                    </a:cubicBezTo>
                    <a:cubicBezTo>
                      <a:pt x="8" y="20"/>
                      <a:pt x="8" y="19"/>
                      <a:pt x="9" y="19"/>
                    </a:cubicBezTo>
                    <a:cubicBezTo>
                      <a:pt x="9" y="19"/>
                      <a:pt x="9" y="19"/>
                      <a:pt x="9" y="18"/>
                    </a:cubicBezTo>
                    <a:cubicBezTo>
                      <a:pt x="9" y="18"/>
                      <a:pt x="10" y="18"/>
                      <a:pt x="10" y="18"/>
                    </a:cubicBezTo>
                    <a:cubicBezTo>
                      <a:pt x="10" y="18"/>
                      <a:pt x="10" y="18"/>
                      <a:pt x="10" y="18"/>
                    </a:cubicBezTo>
                    <a:cubicBezTo>
                      <a:pt x="10" y="18"/>
                      <a:pt x="10" y="18"/>
                      <a:pt x="10" y="18"/>
                    </a:cubicBezTo>
                    <a:cubicBezTo>
                      <a:pt x="10" y="17"/>
                      <a:pt x="10" y="17"/>
                      <a:pt x="10" y="18"/>
                    </a:cubicBezTo>
                    <a:cubicBezTo>
                      <a:pt x="10" y="18"/>
                      <a:pt x="10" y="18"/>
                      <a:pt x="10" y="18"/>
                    </a:cubicBezTo>
                    <a:cubicBezTo>
                      <a:pt x="10" y="18"/>
                      <a:pt x="10" y="18"/>
                      <a:pt x="11" y="19"/>
                    </a:cubicBezTo>
                    <a:cubicBezTo>
                      <a:pt x="11" y="19"/>
                      <a:pt x="11" y="19"/>
                      <a:pt x="11" y="19"/>
                    </a:cubicBezTo>
                    <a:cubicBezTo>
                      <a:pt x="12" y="18"/>
                      <a:pt x="12" y="17"/>
                      <a:pt x="12" y="17"/>
                    </a:cubicBezTo>
                    <a:cubicBezTo>
                      <a:pt x="13" y="17"/>
                      <a:pt x="13" y="16"/>
                      <a:pt x="13" y="16"/>
                    </a:cubicBezTo>
                    <a:cubicBezTo>
                      <a:pt x="13" y="15"/>
                      <a:pt x="13" y="14"/>
                      <a:pt x="13" y="13"/>
                    </a:cubicBezTo>
                    <a:cubicBezTo>
                      <a:pt x="13" y="13"/>
                      <a:pt x="13" y="13"/>
                      <a:pt x="13" y="13"/>
                    </a:cubicBezTo>
                    <a:cubicBezTo>
                      <a:pt x="12" y="13"/>
                      <a:pt x="12" y="13"/>
                      <a:pt x="13" y="12"/>
                    </a:cubicBezTo>
                    <a:cubicBezTo>
                      <a:pt x="13" y="12"/>
                      <a:pt x="13" y="11"/>
                      <a:pt x="14" y="11"/>
                    </a:cubicBezTo>
                    <a:cubicBezTo>
                      <a:pt x="14" y="11"/>
                      <a:pt x="13" y="10"/>
                      <a:pt x="14" y="9"/>
                    </a:cubicBezTo>
                    <a:cubicBezTo>
                      <a:pt x="14" y="9"/>
                      <a:pt x="14" y="9"/>
                      <a:pt x="14" y="8"/>
                    </a:cubicBezTo>
                    <a:cubicBezTo>
                      <a:pt x="14" y="8"/>
                      <a:pt x="13" y="8"/>
                      <a:pt x="13" y="7"/>
                    </a:cubicBezTo>
                    <a:cubicBezTo>
                      <a:pt x="13" y="7"/>
                      <a:pt x="12" y="7"/>
                      <a:pt x="12" y="6"/>
                    </a:cubicBezTo>
                    <a:cubicBezTo>
                      <a:pt x="12" y="6"/>
                      <a:pt x="11" y="6"/>
                      <a:pt x="11" y="6"/>
                    </a:cubicBezTo>
                    <a:cubicBezTo>
                      <a:pt x="11" y="5"/>
                      <a:pt x="11" y="5"/>
                      <a:pt x="11" y="4"/>
                    </a:cubicBezTo>
                    <a:cubicBezTo>
                      <a:pt x="12" y="3"/>
                      <a:pt x="12" y="3"/>
                      <a:pt x="12" y="2"/>
                    </a:cubicBezTo>
                    <a:cubicBezTo>
                      <a:pt x="12" y="1"/>
                      <a:pt x="11" y="1"/>
                      <a:pt x="11" y="0"/>
                    </a:cubicBezTo>
                    <a:cubicBezTo>
                      <a:pt x="10" y="0"/>
                      <a:pt x="10" y="0"/>
                      <a:pt x="9" y="0"/>
                    </a:cubicBezTo>
                    <a:cubicBezTo>
                      <a:pt x="9" y="0"/>
                      <a:pt x="9" y="0"/>
                      <a:pt x="8" y="0"/>
                    </a:cubicBezTo>
                    <a:cubicBezTo>
                      <a:pt x="8" y="1"/>
                      <a:pt x="9" y="1"/>
                      <a:pt x="9" y="1"/>
                    </a:cubicBezTo>
                    <a:cubicBezTo>
                      <a:pt x="9" y="1"/>
                      <a:pt x="10" y="1"/>
                      <a:pt x="10" y="1"/>
                    </a:cubicBezTo>
                    <a:cubicBezTo>
                      <a:pt x="10" y="1"/>
                      <a:pt x="10" y="1"/>
                      <a:pt x="10" y="2"/>
                    </a:cubicBezTo>
                    <a:cubicBezTo>
                      <a:pt x="10" y="2"/>
                      <a:pt x="10" y="2"/>
                      <a:pt x="10" y="2"/>
                    </a:cubicBezTo>
                    <a:cubicBezTo>
                      <a:pt x="9" y="2"/>
                      <a:pt x="9" y="2"/>
                      <a:pt x="8" y="2"/>
                    </a:cubicBezTo>
                    <a:cubicBezTo>
                      <a:pt x="8" y="2"/>
                      <a:pt x="8" y="2"/>
                      <a:pt x="7" y="2"/>
                    </a:cubicBezTo>
                    <a:cubicBezTo>
                      <a:pt x="7" y="2"/>
                      <a:pt x="6" y="3"/>
                      <a:pt x="7" y="3"/>
                    </a:cubicBezTo>
                    <a:cubicBezTo>
                      <a:pt x="7" y="4"/>
                      <a:pt x="7" y="4"/>
                      <a:pt x="7" y="4"/>
                    </a:cubicBezTo>
                    <a:cubicBezTo>
                      <a:pt x="7" y="4"/>
                      <a:pt x="7" y="5"/>
                      <a:pt x="7" y="5"/>
                    </a:cubicBezTo>
                    <a:cubicBezTo>
                      <a:pt x="7" y="5"/>
                      <a:pt x="7" y="5"/>
                      <a:pt x="7" y="5"/>
                    </a:cubicBezTo>
                    <a:cubicBezTo>
                      <a:pt x="6" y="4"/>
                      <a:pt x="6" y="4"/>
                      <a:pt x="5" y="5"/>
                    </a:cubicBezTo>
                    <a:cubicBezTo>
                      <a:pt x="5" y="5"/>
                      <a:pt x="5" y="5"/>
                      <a:pt x="4" y="5"/>
                    </a:cubicBezTo>
                    <a:cubicBezTo>
                      <a:pt x="3" y="5"/>
                      <a:pt x="3" y="5"/>
                      <a:pt x="3" y="6"/>
                    </a:cubicBezTo>
                    <a:cubicBezTo>
                      <a:pt x="4" y="6"/>
                      <a:pt x="4" y="7"/>
                      <a:pt x="4" y="7"/>
                    </a:cubicBezTo>
                    <a:cubicBezTo>
                      <a:pt x="4" y="7"/>
                      <a:pt x="5" y="8"/>
                      <a:pt x="5" y="8"/>
                    </a:cubicBezTo>
                    <a:cubicBezTo>
                      <a:pt x="5" y="8"/>
                      <a:pt x="5" y="8"/>
                      <a:pt x="5" y="8"/>
                    </a:cubicBezTo>
                    <a:cubicBezTo>
                      <a:pt x="5" y="8"/>
                      <a:pt x="5" y="8"/>
                      <a:pt x="5" y="8"/>
                    </a:cubicBezTo>
                    <a:cubicBezTo>
                      <a:pt x="5" y="8"/>
                      <a:pt x="5" y="8"/>
                      <a:pt x="5" y="8"/>
                    </a:cubicBezTo>
                    <a:cubicBezTo>
                      <a:pt x="5" y="8"/>
                      <a:pt x="5" y="8"/>
                      <a:pt x="5" y="8"/>
                    </a:cubicBezTo>
                    <a:cubicBezTo>
                      <a:pt x="5" y="8"/>
                      <a:pt x="5" y="8"/>
                      <a:pt x="5" y="8"/>
                    </a:cubicBezTo>
                    <a:cubicBezTo>
                      <a:pt x="5" y="8"/>
                      <a:pt x="5" y="8"/>
                      <a:pt x="5" y="8"/>
                    </a:cubicBezTo>
                    <a:cubicBezTo>
                      <a:pt x="4" y="8"/>
                      <a:pt x="4" y="8"/>
                      <a:pt x="3" y="8"/>
                    </a:cubicBezTo>
                    <a:cubicBezTo>
                      <a:pt x="3" y="7"/>
                      <a:pt x="3" y="8"/>
                      <a:pt x="3" y="8"/>
                    </a:cubicBezTo>
                    <a:cubicBezTo>
                      <a:pt x="2" y="9"/>
                      <a:pt x="2" y="11"/>
                      <a:pt x="1" y="12"/>
                    </a:cubicBezTo>
                    <a:cubicBezTo>
                      <a:pt x="1" y="12"/>
                      <a:pt x="1" y="13"/>
                      <a:pt x="1" y="13"/>
                    </a:cubicBezTo>
                    <a:cubicBezTo>
                      <a:pt x="2" y="13"/>
                      <a:pt x="2" y="14"/>
                      <a:pt x="3" y="14"/>
                    </a:cubicBezTo>
                    <a:cubicBezTo>
                      <a:pt x="3" y="14"/>
                      <a:pt x="3" y="14"/>
                      <a:pt x="3" y="14"/>
                    </a:cubicBezTo>
                    <a:cubicBezTo>
                      <a:pt x="4" y="14"/>
                      <a:pt x="4" y="14"/>
                      <a:pt x="4" y="14"/>
                    </a:cubicBezTo>
                    <a:cubicBezTo>
                      <a:pt x="4" y="15"/>
                      <a:pt x="3" y="15"/>
                      <a:pt x="3" y="15"/>
                    </a:cubicBezTo>
                    <a:cubicBezTo>
                      <a:pt x="3" y="15"/>
                      <a:pt x="3" y="15"/>
                      <a:pt x="3" y="15"/>
                    </a:cubicBezTo>
                    <a:cubicBezTo>
                      <a:pt x="2" y="15"/>
                      <a:pt x="1" y="15"/>
                      <a:pt x="1" y="16"/>
                    </a:cubicBezTo>
                    <a:cubicBezTo>
                      <a:pt x="0" y="17"/>
                      <a:pt x="0" y="18"/>
                      <a:pt x="0" y="18"/>
                    </a:cubicBezTo>
                    <a:cubicBezTo>
                      <a:pt x="0" y="20"/>
                      <a:pt x="1" y="21"/>
                      <a:pt x="2" y="2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Oval 469">
                <a:extLst>
                  <a:ext uri="{FF2B5EF4-FFF2-40B4-BE49-F238E27FC236}">
                    <a16:creationId xmlns:a16="http://schemas.microsoft.com/office/drawing/2014/main" id="{F657FC96-3848-470D-9D21-8DD7A5E3374E}"/>
                  </a:ext>
                </a:extLst>
              </p:cNvPr>
              <p:cNvSpPr>
                <a:spLocks noChangeArrowheads="1"/>
              </p:cNvSpPr>
              <p:nvPr/>
            </p:nvSpPr>
            <p:spPr bwMode="auto">
              <a:xfrm>
                <a:off x="4791530" y="212475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470">
                <a:extLst>
                  <a:ext uri="{FF2B5EF4-FFF2-40B4-BE49-F238E27FC236}">
                    <a16:creationId xmlns:a16="http://schemas.microsoft.com/office/drawing/2014/main" id="{3EE7B61B-348A-42E1-8AE3-CA0CB0012BF7}"/>
                  </a:ext>
                </a:extLst>
              </p:cNvPr>
              <p:cNvSpPr>
                <a:spLocks/>
              </p:cNvSpPr>
              <p:nvPr/>
            </p:nvSpPr>
            <p:spPr bwMode="auto">
              <a:xfrm>
                <a:off x="5931355" y="2932795"/>
                <a:ext cx="87313" cy="90488"/>
              </a:xfrm>
              <a:custGeom>
                <a:avLst/>
                <a:gdLst>
                  <a:gd name="T0" fmla="*/ 23 w 24"/>
                  <a:gd name="T1" fmla="*/ 19 h 25"/>
                  <a:gd name="T2" fmla="*/ 23 w 24"/>
                  <a:gd name="T3" fmla="*/ 19 h 25"/>
                  <a:gd name="T4" fmla="*/ 22 w 24"/>
                  <a:gd name="T5" fmla="*/ 18 h 25"/>
                  <a:gd name="T6" fmla="*/ 22 w 24"/>
                  <a:gd name="T7" fmla="*/ 18 h 25"/>
                  <a:gd name="T8" fmla="*/ 22 w 24"/>
                  <a:gd name="T9" fmla="*/ 18 h 25"/>
                  <a:gd name="T10" fmla="*/ 22 w 24"/>
                  <a:gd name="T11" fmla="*/ 18 h 25"/>
                  <a:gd name="T12" fmla="*/ 22 w 24"/>
                  <a:gd name="T13" fmla="*/ 18 h 25"/>
                  <a:gd name="T14" fmla="*/ 22 w 24"/>
                  <a:gd name="T15" fmla="*/ 18 h 25"/>
                  <a:gd name="T16" fmla="*/ 23 w 24"/>
                  <a:gd name="T17" fmla="*/ 19 h 25"/>
                  <a:gd name="T18" fmla="*/ 23 w 24"/>
                  <a:gd name="T19" fmla="*/ 19 h 25"/>
                  <a:gd name="T20" fmla="*/ 24 w 24"/>
                  <a:gd name="T21" fmla="*/ 19 h 25"/>
                  <a:gd name="T22" fmla="*/ 24 w 24"/>
                  <a:gd name="T23" fmla="*/ 19 h 25"/>
                  <a:gd name="T24" fmla="*/ 24 w 24"/>
                  <a:gd name="T25" fmla="*/ 19 h 25"/>
                  <a:gd name="T26" fmla="*/ 23 w 24"/>
                  <a:gd name="T27" fmla="*/ 16 h 25"/>
                  <a:gd name="T28" fmla="*/ 22 w 24"/>
                  <a:gd name="T29" fmla="*/ 16 h 25"/>
                  <a:gd name="T30" fmla="*/ 22 w 24"/>
                  <a:gd name="T31" fmla="*/ 17 h 25"/>
                  <a:gd name="T32" fmla="*/ 21 w 24"/>
                  <a:gd name="T33" fmla="*/ 17 h 25"/>
                  <a:gd name="T34" fmla="*/ 20 w 24"/>
                  <a:gd name="T35" fmla="*/ 17 h 25"/>
                  <a:gd name="T36" fmla="*/ 20 w 24"/>
                  <a:gd name="T37" fmla="*/ 16 h 25"/>
                  <a:gd name="T38" fmla="*/ 19 w 24"/>
                  <a:gd name="T39" fmla="*/ 15 h 25"/>
                  <a:gd name="T40" fmla="*/ 18 w 24"/>
                  <a:gd name="T41" fmla="*/ 15 h 25"/>
                  <a:gd name="T42" fmla="*/ 18 w 24"/>
                  <a:gd name="T43" fmla="*/ 14 h 25"/>
                  <a:gd name="T44" fmla="*/ 18 w 24"/>
                  <a:gd name="T45" fmla="*/ 13 h 25"/>
                  <a:gd name="T46" fmla="*/ 18 w 24"/>
                  <a:gd name="T47" fmla="*/ 12 h 25"/>
                  <a:gd name="T48" fmla="*/ 17 w 24"/>
                  <a:gd name="T49" fmla="*/ 11 h 25"/>
                  <a:gd name="T50" fmla="*/ 16 w 24"/>
                  <a:gd name="T51" fmla="*/ 10 h 25"/>
                  <a:gd name="T52" fmla="*/ 15 w 24"/>
                  <a:gd name="T53" fmla="*/ 9 h 25"/>
                  <a:gd name="T54" fmla="*/ 14 w 24"/>
                  <a:gd name="T55" fmla="*/ 9 h 25"/>
                  <a:gd name="T56" fmla="*/ 13 w 24"/>
                  <a:gd name="T57" fmla="*/ 8 h 25"/>
                  <a:gd name="T58" fmla="*/ 11 w 24"/>
                  <a:gd name="T59" fmla="*/ 7 h 25"/>
                  <a:gd name="T60" fmla="*/ 10 w 24"/>
                  <a:gd name="T61" fmla="*/ 6 h 25"/>
                  <a:gd name="T62" fmla="*/ 9 w 24"/>
                  <a:gd name="T63" fmla="*/ 5 h 25"/>
                  <a:gd name="T64" fmla="*/ 6 w 24"/>
                  <a:gd name="T65" fmla="*/ 2 h 25"/>
                  <a:gd name="T66" fmla="*/ 4 w 24"/>
                  <a:gd name="T67" fmla="*/ 1 h 25"/>
                  <a:gd name="T68" fmla="*/ 1 w 24"/>
                  <a:gd name="T69" fmla="*/ 0 h 25"/>
                  <a:gd name="T70" fmla="*/ 1 w 24"/>
                  <a:gd name="T71" fmla="*/ 1 h 25"/>
                  <a:gd name="T72" fmla="*/ 0 w 24"/>
                  <a:gd name="T73" fmla="*/ 1 h 25"/>
                  <a:gd name="T74" fmla="*/ 1 w 24"/>
                  <a:gd name="T75" fmla="*/ 3 h 25"/>
                  <a:gd name="T76" fmla="*/ 3 w 24"/>
                  <a:gd name="T77" fmla="*/ 4 h 25"/>
                  <a:gd name="T78" fmla="*/ 4 w 24"/>
                  <a:gd name="T79" fmla="*/ 6 h 25"/>
                  <a:gd name="T80" fmla="*/ 5 w 24"/>
                  <a:gd name="T81" fmla="*/ 7 h 25"/>
                  <a:gd name="T82" fmla="*/ 7 w 24"/>
                  <a:gd name="T83" fmla="*/ 9 h 25"/>
                  <a:gd name="T84" fmla="*/ 8 w 24"/>
                  <a:gd name="T85" fmla="*/ 10 h 25"/>
                  <a:gd name="T86" fmla="*/ 8 w 24"/>
                  <a:gd name="T87" fmla="*/ 11 h 25"/>
                  <a:gd name="T88" fmla="*/ 9 w 24"/>
                  <a:gd name="T89" fmla="*/ 12 h 25"/>
                  <a:gd name="T90" fmla="*/ 11 w 24"/>
                  <a:gd name="T91" fmla="*/ 15 h 25"/>
                  <a:gd name="T92" fmla="*/ 12 w 24"/>
                  <a:gd name="T93" fmla="*/ 17 h 25"/>
                  <a:gd name="T94" fmla="*/ 12 w 24"/>
                  <a:gd name="T95" fmla="*/ 18 h 25"/>
                  <a:gd name="T96" fmla="*/ 15 w 24"/>
                  <a:gd name="T97" fmla="*/ 21 h 25"/>
                  <a:gd name="T98" fmla="*/ 17 w 24"/>
                  <a:gd name="T99" fmla="*/ 23 h 25"/>
                  <a:gd name="T100" fmla="*/ 19 w 24"/>
                  <a:gd name="T101" fmla="*/ 25 h 25"/>
                  <a:gd name="T102" fmla="*/ 20 w 24"/>
                  <a:gd name="T103" fmla="*/ 25 h 25"/>
                  <a:gd name="T104" fmla="*/ 22 w 24"/>
                  <a:gd name="T105" fmla="*/ 25 h 25"/>
                  <a:gd name="T106" fmla="*/ 23 w 24"/>
                  <a:gd name="T107" fmla="*/ 22 h 25"/>
                  <a:gd name="T108" fmla="*/ 23 w 24"/>
                  <a:gd name="T109" fmla="*/ 19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4" h="25">
                    <a:moveTo>
                      <a:pt x="23" y="19"/>
                    </a:moveTo>
                    <a:cubicBezTo>
                      <a:pt x="23" y="19"/>
                      <a:pt x="23" y="19"/>
                      <a:pt x="23" y="19"/>
                    </a:cubicBezTo>
                    <a:cubicBezTo>
                      <a:pt x="23" y="19"/>
                      <a:pt x="23" y="19"/>
                      <a:pt x="22" y="18"/>
                    </a:cubicBezTo>
                    <a:cubicBezTo>
                      <a:pt x="22" y="18"/>
                      <a:pt x="22" y="18"/>
                      <a:pt x="22" y="18"/>
                    </a:cubicBezTo>
                    <a:cubicBezTo>
                      <a:pt x="22" y="18"/>
                      <a:pt x="22" y="18"/>
                      <a:pt x="22" y="18"/>
                    </a:cubicBezTo>
                    <a:cubicBezTo>
                      <a:pt x="22" y="18"/>
                      <a:pt x="22" y="18"/>
                      <a:pt x="22" y="18"/>
                    </a:cubicBezTo>
                    <a:cubicBezTo>
                      <a:pt x="22" y="18"/>
                      <a:pt x="22" y="18"/>
                      <a:pt x="22" y="18"/>
                    </a:cubicBezTo>
                    <a:cubicBezTo>
                      <a:pt x="22" y="18"/>
                      <a:pt x="22" y="18"/>
                      <a:pt x="22" y="18"/>
                    </a:cubicBezTo>
                    <a:cubicBezTo>
                      <a:pt x="23" y="19"/>
                      <a:pt x="23" y="19"/>
                      <a:pt x="23" y="19"/>
                    </a:cubicBezTo>
                    <a:cubicBezTo>
                      <a:pt x="23" y="19"/>
                      <a:pt x="23" y="19"/>
                      <a:pt x="23" y="19"/>
                    </a:cubicBezTo>
                    <a:cubicBezTo>
                      <a:pt x="23" y="19"/>
                      <a:pt x="24" y="19"/>
                      <a:pt x="24" y="19"/>
                    </a:cubicBezTo>
                    <a:cubicBezTo>
                      <a:pt x="24" y="19"/>
                      <a:pt x="24" y="19"/>
                      <a:pt x="24" y="19"/>
                    </a:cubicBezTo>
                    <a:cubicBezTo>
                      <a:pt x="24" y="19"/>
                      <a:pt x="24" y="19"/>
                      <a:pt x="24" y="19"/>
                    </a:cubicBezTo>
                    <a:cubicBezTo>
                      <a:pt x="24" y="18"/>
                      <a:pt x="23" y="17"/>
                      <a:pt x="23" y="16"/>
                    </a:cubicBezTo>
                    <a:cubicBezTo>
                      <a:pt x="23" y="16"/>
                      <a:pt x="23" y="16"/>
                      <a:pt x="22" y="16"/>
                    </a:cubicBezTo>
                    <a:cubicBezTo>
                      <a:pt x="22" y="16"/>
                      <a:pt x="22" y="16"/>
                      <a:pt x="22" y="17"/>
                    </a:cubicBezTo>
                    <a:cubicBezTo>
                      <a:pt x="21" y="17"/>
                      <a:pt x="21" y="17"/>
                      <a:pt x="21" y="17"/>
                    </a:cubicBezTo>
                    <a:cubicBezTo>
                      <a:pt x="21" y="17"/>
                      <a:pt x="21" y="17"/>
                      <a:pt x="20" y="17"/>
                    </a:cubicBezTo>
                    <a:cubicBezTo>
                      <a:pt x="20" y="17"/>
                      <a:pt x="20" y="16"/>
                      <a:pt x="20" y="16"/>
                    </a:cubicBezTo>
                    <a:cubicBezTo>
                      <a:pt x="20" y="15"/>
                      <a:pt x="20" y="15"/>
                      <a:pt x="19" y="15"/>
                    </a:cubicBezTo>
                    <a:cubicBezTo>
                      <a:pt x="19" y="15"/>
                      <a:pt x="19" y="15"/>
                      <a:pt x="18" y="15"/>
                    </a:cubicBezTo>
                    <a:cubicBezTo>
                      <a:pt x="18" y="15"/>
                      <a:pt x="18" y="14"/>
                      <a:pt x="18" y="14"/>
                    </a:cubicBezTo>
                    <a:cubicBezTo>
                      <a:pt x="18" y="14"/>
                      <a:pt x="18" y="13"/>
                      <a:pt x="18" y="13"/>
                    </a:cubicBezTo>
                    <a:cubicBezTo>
                      <a:pt x="18" y="13"/>
                      <a:pt x="18" y="12"/>
                      <a:pt x="18" y="12"/>
                    </a:cubicBezTo>
                    <a:cubicBezTo>
                      <a:pt x="18" y="12"/>
                      <a:pt x="17" y="11"/>
                      <a:pt x="17" y="11"/>
                    </a:cubicBezTo>
                    <a:cubicBezTo>
                      <a:pt x="17" y="10"/>
                      <a:pt x="16" y="10"/>
                      <a:pt x="16" y="10"/>
                    </a:cubicBezTo>
                    <a:cubicBezTo>
                      <a:pt x="16" y="10"/>
                      <a:pt x="15" y="10"/>
                      <a:pt x="15" y="9"/>
                    </a:cubicBezTo>
                    <a:cubicBezTo>
                      <a:pt x="15" y="9"/>
                      <a:pt x="14" y="9"/>
                      <a:pt x="14" y="9"/>
                    </a:cubicBezTo>
                    <a:cubicBezTo>
                      <a:pt x="14" y="8"/>
                      <a:pt x="13" y="8"/>
                      <a:pt x="13" y="8"/>
                    </a:cubicBezTo>
                    <a:cubicBezTo>
                      <a:pt x="13" y="8"/>
                      <a:pt x="12" y="7"/>
                      <a:pt x="11" y="7"/>
                    </a:cubicBezTo>
                    <a:cubicBezTo>
                      <a:pt x="11" y="7"/>
                      <a:pt x="11" y="7"/>
                      <a:pt x="10" y="6"/>
                    </a:cubicBezTo>
                    <a:cubicBezTo>
                      <a:pt x="10" y="6"/>
                      <a:pt x="10" y="5"/>
                      <a:pt x="9" y="5"/>
                    </a:cubicBezTo>
                    <a:cubicBezTo>
                      <a:pt x="8" y="4"/>
                      <a:pt x="7" y="3"/>
                      <a:pt x="6" y="2"/>
                    </a:cubicBezTo>
                    <a:cubicBezTo>
                      <a:pt x="5" y="1"/>
                      <a:pt x="5" y="1"/>
                      <a:pt x="4" y="1"/>
                    </a:cubicBezTo>
                    <a:cubicBezTo>
                      <a:pt x="3" y="1"/>
                      <a:pt x="2" y="1"/>
                      <a:pt x="1" y="0"/>
                    </a:cubicBezTo>
                    <a:cubicBezTo>
                      <a:pt x="1" y="0"/>
                      <a:pt x="1" y="0"/>
                      <a:pt x="1" y="1"/>
                    </a:cubicBezTo>
                    <a:cubicBezTo>
                      <a:pt x="0" y="1"/>
                      <a:pt x="0" y="1"/>
                      <a:pt x="0" y="1"/>
                    </a:cubicBezTo>
                    <a:cubicBezTo>
                      <a:pt x="1" y="2"/>
                      <a:pt x="1" y="2"/>
                      <a:pt x="1" y="3"/>
                    </a:cubicBezTo>
                    <a:cubicBezTo>
                      <a:pt x="2" y="3"/>
                      <a:pt x="2" y="4"/>
                      <a:pt x="3" y="4"/>
                    </a:cubicBezTo>
                    <a:cubicBezTo>
                      <a:pt x="4" y="5"/>
                      <a:pt x="4" y="5"/>
                      <a:pt x="4" y="6"/>
                    </a:cubicBezTo>
                    <a:cubicBezTo>
                      <a:pt x="5" y="6"/>
                      <a:pt x="5" y="6"/>
                      <a:pt x="5" y="7"/>
                    </a:cubicBezTo>
                    <a:cubicBezTo>
                      <a:pt x="6" y="8"/>
                      <a:pt x="7" y="8"/>
                      <a:pt x="7" y="9"/>
                    </a:cubicBezTo>
                    <a:cubicBezTo>
                      <a:pt x="8" y="9"/>
                      <a:pt x="8" y="10"/>
                      <a:pt x="8" y="10"/>
                    </a:cubicBezTo>
                    <a:cubicBezTo>
                      <a:pt x="8" y="10"/>
                      <a:pt x="8" y="11"/>
                      <a:pt x="8" y="11"/>
                    </a:cubicBezTo>
                    <a:cubicBezTo>
                      <a:pt x="9" y="12"/>
                      <a:pt x="9" y="12"/>
                      <a:pt x="9" y="12"/>
                    </a:cubicBezTo>
                    <a:cubicBezTo>
                      <a:pt x="10" y="13"/>
                      <a:pt x="11" y="14"/>
                      <a:pt x="11" y="15"/>
                    </a:cubicBezTo>
                    <a:cubicBezTo>
                      <a:pt x="11" y="16"/>
                      <a:pt x="11" y="16"/>
                      <a:pt x="12" y="17"/>
                    </a:cubicBezTo>
                    <a:cubicBezTo>
                      <a:pt x="12" y="18"/>
                      <a:pt x="12" y="18"/>
                      <a:pt x="12" y="18"/>
                    </a:cubicBezTo>
                    <a:cubicBezTo>
                      <a:pt x="13" y="19"/>
                      <a:pt x="14" y="20"/>
                      <a:pt x="15" y="21"/>
                    </a:cubicBezTo>
                    <a:cubicBezTo>
                      <a:pt x="15" y="22"/>
                      <a:pt x="16" y="22"/>
                      <a:pt x="17" y="23"/>
                    </a:cubicBezTo>
                    <a:cubicBezTo>
                      <a:pt x="18" y="23"/>
                      <a:pt x="18" y="24"/>
                      <a:pt x="19" y="25"/>
                    </a:cubicBezTo>
                    <a:cubicBezTo>
                      <a:pt x="19" y="25"/>
                      <a:pt x="20" y="25"/>
                      <a:pt x="20" y="25"/>
                    </a:cubicBezTo>
                    <a:cubicBezTo>
                      <a:pt x="21" y="25"/>
                      <a:pt x="22" y="25"/>
                      <a:pt x="22" y="25"/>
                    </a:cubicBezTo>
                    <a:cubicBezTo>
                      <a:pt x="23" y="24"/>
                      <a:pt x="23" y="23"/>
                      <a:pt x="23" y="22"/>
                    </a:cubicBezTo>
                    <a:cubicBezTo>
                      <a:pt x="23" y="21"/>
                      <a:pt x="23" y="20"/>
                      <a:pt x="23" y="1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471">
                <a:extLst>
                  <a:ext uri="{FF2B5EF4-FFF2-40B4-BE49-F238E27FC236}">
                    <a16:creationId xmlns:a16="http://schemas.microsoft.com/office/drawing/2014/main" id="{B4F227AE-1BAF-462A-99D7-1450E02D4FB9}"/>
                  </a:ext>
                </a:extLst>
              </p:cNvPr>
              <p:cNvSpPr>
                <a:spLocks/>
              </p:cNvSpPr>
              <p:nvPr/>
            </p:nvSpPr>
            <p:spPr bwMode="auto">
              <a:xfrm>
                <a:off x="6010730" y="3023283"/>
                <a:ext cx="3175" cy="0"/>
              </a:xfrm>
              <a:custGeom>
                <a:avLst/>
                <a:gdLst>
                  <a:gd name="T0" fmla="*/ 0 w 1"/>
                  <a:gd name="T1" fmla="*/ 0 w 1"/>
                  <a:gd name="T2" fmla="*/ 1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0" y="0"/>
                      <a:pt x="0" y="0"/>
                    </a:cubicBezTo>
                    <a:cubicBezTo>
                      <a:pt x="0" y="0"/>
                      <a:pt x="1" y="0"/>
                      <a:pt x="1" y="0"/>
                    </a:cubicBezTo>
                    <a:cubicBezTo>
                      <a:pt x="1" y="0"/>
                      <a:pt x="1" y="0"/>
                      <a:pt x="1" y="0"/>
                    </a:cubicBezTo>
                    <a:cubicBezTo>
                      <a:pt x="1"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472">
                <a:extLst>
                  <a:ext uri="{FF2B5EF4-FFF2-40B4-BE49-F238E27FC236}">
                    <a16:creationId xmlns:a16="http://schemas.microsoft.com/office/drawing/2014/main" id="{8496566B-A270-48AE-A45A-35F2CA40C1F4}"/>
                  </a:ext>
                </a:extLst>
              </p:cNvPr>
              <p:cNvSpPr>
                <a:spLocks/>
              </p:cNvSpPr>
              <p:nvPr/>
            </p:nvSpPr>
            <p:spPr bwMode="auto">
              <a:xfrm>
                <a:off x="4508955" y="2158095"/>
                <a:ext cx="73025" cy="57150"/>
              </a:xfrm>
              <a:custGeom>
                <a:avLst/>
                <a:gdLst>
                  <a:gd name="T0" fmla="*/ 1 w 20"/>
                  <a:gd name="T1" fmla="*/ 14 h 16"/>
                  <a:gd name="T2" fmla="*/ 1 w 20"/>
                  <a:gd name="T3" fmla="*/ 16 h 16"/>
                  <a:gd name="T4" fmla="*/ 2 w 20"/>
                  <a:gd name="T5" fmla="*/ 16 h 16"/>
                  <a:gd name="T6" fmla="*/ 4 w 20"/>
                  <a:gd name="T7" fmla="*/ 16 h 16"/>
                  <a:gd name="T8" fmla="*/ 4 w 20"/>
                  <a:gd name="T9" fmla="*/ 16 h 16"/>
                  <a:gd name="T10" fmla="*/ 4 w 20"/>
                  <a:gd name="T11" fmla="*/ 16 h 16"/>
                  <a:gd name="T12" fmla="*/ 4 w 20"/>
                  <a:gd name="T13" fmla="*/ 16 h 16"/>
                  <a:gd name="T14" fmla="*/ 4 w 20"/>
                  <a:gd name="T15" fmla="*/ 16 h 16"/>
                  <a:gd name="T16" fmla="*/ 5 w 20"/>
                  <a:gd name="T17" fmla="*/ 16 h 16"/>
                  <a:gd name="T18" fmla="*/ 6 w 20"/>
                  <a:gd name="T19" fmla="*/ 16 h 16"/>
                  <a:gd name="T20" fmla="*/ 7 w 20"/>
                  <a:gd name="T21" fmla="*/ 15 h 16"/>
                  <a:gd name="T22" fmla="*/ 8 w 20"/>
                  <a:gd name="T23" fmla="*/ 14 h 16"/>
                  <a:gd name="T24" fmla="*/ 10 w 20"/>
                  <a:gd name="T25" fmla="*/ 13 h 16"/>
                  <a:gd name="T26" fmla="*/ 11 w 20"/>
                  <a:gd name="T27" fmla="*/ 12 h 16"/>
                  <a:gd name="T28" fmla="*/ 12 w 20"/>
                  <a:gd name="T29" fmla="*/ 11 h 16"/>
                  <a:gd name="T30" fmla="*/ 13 w 20"/>
                  <a:gd name="T31" fmla="*/ 11 h 16"/>
                  <a:gd name="T32" fmla="*/ 15 w 20"/>
                  <a:gd name="T33" fmla="*/ 10 h 16"/>
                  <a:gd name="T34" fmla="*/ 16 w 20"/>
                  <a:gd name="T35" fmla="*/ 10 h 16"/>
                  <a:gd name="T36" fmla="*/ 16 w 20"/>
                  <a:gd name="T37" fmla="*/ 10 h 16"/>
                  <a:gd name="T38" fmla="*/ 16 w 20"/>
                  <a:gd name="T39" fmla="*/ 10 h 16"/>
                  <a:gd name="T40" fmla="*/ 16 w 20"/>
                  <a:gd name="T41" fmla="*/ 10 h 16"/>
                  <a:gd name="T42" fmla="*/ 18 w 20"/>
                  <a:gd name="T43" fmla="*/ 10 h 16"/>
                  <a:gd name="T44" fmla="*/ 19 w 20"/>
                  <a:gd name="T45" fmla="*/ 10 h 16"/>
                  <a:gd name="T46" fmla="*/ 20 w 20"/>
                  <a:gd name="T47" fmla="*/ 9 h 16"/>
                  <a:gd name="T48" fmla="*/ 20 w 20"/>
                  <a:gd name="T49" fmla="*/ 5 h 16"/>
                  <a:gd name="T50" fmla="*/ 19 w 20"/>
                  <a:gd name="T51" fmla="*/ 3 h 16"/>
                  <a:gd name="T52" fmla="*/ 18 w 20"/>
                  <a:gd name="T53" fmla="*/ 3 h 16"/>
                  <a:gd name="T54" fmla="*/ 16 w 20"/>
                  <a:gd name="T55" fmla="*/ 2 h 16"/>
                  <a:gd name="T56" fmla="*/ 15 w 20"/>
                  <a:gd name="T57" fmla="*/ 2 h 16"/>
                  <a:gd name="T58" fmla="*/ 13 w 20"/>
                  <a:gd name="T59" fmla="*/ 1 h 16"/>
                  <a:gd name="T60" fmla="*/ 11 w 20"/>
                  <a:gd name="T61" fmla="*/ 1 h 16"/>
                  <a:gd name="T62" fmla="*/ 10 w 20"/>
                  <a:gd name="T63" fmla="*/ 1 h 16"/>
                  <a:gd name="T64" fmla="*/ 9 w 20"/>
                  <a:gd name="T65" fmla="*/ 1 h 16"/>
                  <a:gd name="T66" fmla="*/ 9 w 20"/>
                  <a:gd name="T67" fmla="*/ 3 h 16"/>
                  <a:gd name="T68" fmla="*/ 8 w 20"/>
                  <a:gd name="T69" fmla="*/ 4 h 16"/>
                  <a:gd name="T70" fmla="*/ 6 w 20"/>
                  <a:gd name="T71" fmla="*/ 6 h 16"/>
                  <a:gd name="T72" fmla="*/ 5 w 20"/>
                  <a:gd name="T73" fmla="*/ 7 h 16"/>
                  <a:gd name="T74" fmla="*/ 5 w 20"/>
                  <a:gd name="T75" fmla="*/ 8 h 16"/>
                  <a:gd name="T76" fmla="*/ 1 w 20"/>
                  <a:gd name="T77" fmla="*/ 11 h 16"/>
                  <a:gd name="T78" fmla="*/ 0 w 20"/>
                  <a:gd name="T79" fmla="*/ 11 h 16"/>
                  <a:gd name="T80" fmla="*/ 1 w 20"/>
                  <a:gd name="T81" fmla="*/ 12 h 16"/>
                  <a:gd name="T82" fmla="*/ 1 w 20"/>
                  <a:gd name="T83" fmla="*/ 1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0" h="16">
                    <a:moveTo>
                      <a:pt x="1" y="14"/>
                    </a:moveTo>
                    <a:cubicBezTo>
                      <a:pt x="1" y="15"/>
                      <a:pt x="1" y="15"/>
                      <a:pt x="1" y="16"/>
                    </a:cubicBezTo>
                    <a:cubicBezTo>
                      <a:pt x="1" y="16"/>
                      <a:pt x="2" y="16"/>
                      <a:pt x="2" y="16"/>
                    </a:cubicBezTo>
                    <a:cubicBezTo>
                      <a:pt x="3" y="16"/>
                      <a:pt x="3" y="16"/>
                      <a:pt x="4" y="16"/>
                    </a:cubicBezTo>
                    <a:cubicBezTo>
                      <a:pt x="4" y="16"/>
                      <a:pt x="4" y="16"/>
                      <a:pt x="4" y="16"/>
                    </a:cubicBezTo>
                    <a:cubicBezTo>
                      <a:pt x="4" y="16"/>
                      <a:pt x="4" y="16"/>
                      <a:pt x="4" y="16"/>
                    </a:cubicBezTo>
                    <a:cubicBezTo>
                      <a:pt x="4" y="16"/>
                      <a:pt x="4" y="16"/>
                      <a:pt x="4" y="16"/>
                    </a:cubicBezTo>
                    <a:cubicBezTo>
                      <a:pt x="4" y="16"/>
                      <a:pt x="4" y="16"/>
                      <a:pt x="4" y="16"/>
                    </a:cubicBezTo>
                    <a:cubicBezTo>
                      <a:pt x="5" y="16"/>
                      <a:pt x="5" y="16"/>
                      <a:pt x="5" y="16"/>
                    </a:cubicBezTo>
                    <a:cubicBezTo>
                      <a:pt x="6" y="16"/>
                      <a:pt x="6" y="16"/>
                      <a:pt x="6" y="16"/>
                    </a:cubicBezTo>
                    <a:cubicBezTo>
                      <a:pt x="7" y="16"/>
                      <a:pt x="7" y="15"/>
                      <a:pt x="7" y="15"/>
                    </a:cubicBezTo>
                    <a:cubicBezTo>
                      <a:pt x="7" y="15"/>
                      <a:pt x="8" y="14"/>
                      <a:pt x="8" y="14"/>
                    </a:cubicBezTo>
                    <a:cubicBezTo>
                      <a:pt x="8" y="13"/>
                      <a:pt x="9" y="13"/>
                      <a:pt x="10" y="13"/>
                    </a:cubicBezTo>
                    <a:cubicBezTo>
                      <a:pt x="10" y="13"/>
                      <a:pt x="11" y="13"/>
                      <a:pt x="11" y="12"/>
                    </a:cubicBezTo>
                    <a:cubicBezTo>
                      <a:pt x="11" y="12"/>
                      <a:pt x="12" y="12"/>
                      <a:pt x="12" y="11"/>
                    </a:cubicBezTo>
                    <a:cubicBezTo>
                      <a:pt x="12" y="11"/>
                      <a:pt x="12" y="11"/>
                      <a:pt x="13" y="11"/>
                    </a:cubicBezTo>
                    <a:cubicBezTo>
                      <a:pt x="14" y="11"/>
                      <a:pt x="14" y="10"/>
                      <a:pt x="15" y="10"/>
                    </a:cubicBezTo>
                    <a:cubicBezTo>
                      <a:pt x="16" y="10"/>
                      <a:pt x="16" y="10"/>
                      <a:pt x="16" y="10"/>
                    </a:cubicBezTo>
                    <a:cubicBezTo>
                      <a:pt x="16" y="10"/>
                      <a:pt x="16" y="10"/>
                      <a:pt x="16" y="10"/>
                    </a:cubicBezTo>
                    <a:cubicBezTo>
                      <a:pt x="16" y="10"/>
                      <a:pt x="16" y="10"/>
                      <a:pt x="16" y="10"/>
                    </a:cubicBezTo>
                    <a:cubicBezTo>
                      <a:pt x="16" y="10"/>
                      <a:pt x="16" y="10"/>
                      <a:pt x="16" y="10"/>
                    </a:cubicBezTo>
                    <a:cubicBezTo>
                      <a:pt x="17" y="10"/>
                      <a:pt x="17" y="10"/>
                      <a:pt x="18" y="10"/>
                    </a:cubicBezTo>
                    <a:cubicBezTo>
                      <a:pt x="18" y="10"/>
                      <a:pt x="18" y="10"/>
                      <a:pt x="19" y="10"/>
                    </a:cubicBezTo>
                    <a:cubicBezTo>
                      <a:pt x="19" y="9"/>
                      <a:pt x="20" y="9"/>
                      <a:pt x="20" y="9"/>
                    </a:cubicBezTo>
                    <a:cubicBezTo>
                      <a:pt x="20" y="8"/>
                      <a:pt x="20" y="6"/>
                      <a:pt x="20" y="5"/>
                    </a:cubicBezTo>
                    <a:cubicBezTo>
                      <a:pt x="20" y="4"/>
                      <a:pt x="20" y="4"/>
                      <a:pt x="19" y="3"/>
                    </a:cubicBezTo>
                    <a:cubicBezTo>
                      <a:pt x="19" y="3"/>
                      <a:pt x="19" y="3"/>
                      <a:pt x="18" y="3"/>
                    </a:cubicBezTo>
                    <a:cubicBezTo>
                      <a:pt x="17" y="3"/>
                      <a:pt x="17" y="3"/>
                      <a:pt x="16" y="2"/>
                    </a:cubicBezTo>
                    <a:cubicBezTo>
                      <a:pt x="16" y="2"/>
                      <a:pt x="16" y="2"/>
                      <a:pt x="15" y="2"/>
                    </a:cubicBezTo>
                    <a:cubicBezTo>
                      <a:pt x="15" y="1"/>
                      <a:pt x="14" y="0"/>
                      <a:pt x="13" y="1"/>
                    </a:cubicBezTo>
                    <a:cubicBezTo>
                      <a:pt x="12" y="1"/>
                      <a:pt x="12" y="1"/>
                      <a:pt x="11" y="1"/>
                    </a:cubicBezTo>
                    <a:cubicBezTo>
                      <a:pt x="10" y="1"/>
                      <a:pt x="10" y="1"/>
                      <a:pt x="10" y="1"/>
                    </a:cubicBezTo>
                    <a:cubicBezTo>
                      <a:pt x="9" y="1"/>
                      <a:pt x="9" y="1"/>
                      <a:pt x="9" y="1"/>
                    </a:cubicBezTo>
                    <a:cubicBezTo>
                      <a:pt x="9" y="2"/>
                      <a:pt x="9" y="2"/>
                      <a:pt x="9" y="3"/>
                    </a:cubicBezTo>
                    <a:cubicBezTo>
                      <a:pt x="9" y="3"/>
                      <a:pt x="8" y="4"/>
                      <a:pt x="8" y="4"/>
                    </a:cubicBezTo>
                    <a:cubicBezTo>
                      <a:pt x="7" y="5"/>
                      <a:pt x="6" y="5"/>
                      <a:pt x="6" y="6"/>
                    </a:cubicBezTo>
                    <a:cubicBezTo>
                      <a:pt x="5" y="6"/>
                      <a:pt x="5" y="7"/>
                      <a:pt x="5" y="7"/>
                    </a:cubicBezTo>
                    <a:cubicBezTo>
                      <a:pt x="5" y="7"/>
                      <a:pt x="5" y="8"/>
                      <a:pt x="5" y="8"/>
                    </a:cubicBezTo>
                    <a:cubicBezTo>
                      <a:pt x="3" y="9"/>
                      <a:pt x="2" y="10"/>
                      <a:pt x="1" y="11"/>
                    </a:cubicBezTo>
                    <a:cubicBezTo>
                      <a:pt x="1" y="11"/>
                      <a:pt x="0" y="11"/>
                      <a:pt x="0" y="11"/>
                    </a:cubicBezTo>
                    <a:cubicBezTo>
                      <a:pt x="0" y="12"/>
                      <a:pt x="1" y="12"/>
                      <a:pt x="1" y="12"/>
                    </a:cubicBezTo>
                    <a:cubicBezTo>
                      <a:pt x="1" y="13"/>
                      <a:pt x="1" y="13"/>
                      <a:pt x="1"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473">
                <a:extLst>
                  <a:ext uri="{FF2B5EF4-FFF2-40B4-BE49-F238E27FC236}">
                    <a16:creationId xmlns:a16="http://schemas.microsoft.com/office/drawing/2014/main" id="{A3EBC1FC-7B49-40BF-BC1C-6EBDD9363A97}"/>
                  </a:ext>
                </a:extLst>
              </p:cNvPr>
              <p:cNvSpPr>
                <a:spLocks/>
              </p:cNvSpPr>
              <p:nvPr/>
            </p:nvSpPr>
            <p:spPr bwMode="auto">
              <a:xfrm>
                <a:off x="5175705" y="2481945"/>
                <a:ext cx="57150" cy="87313"/>
              </a:xfrm>
              <a:custGeom>
                <a:avLst/>
                <a:gdLst>
                  <a:gd name="T0" fmla="*/ 1 w 16"/>
                  <a:gd name="T1" fmla="*/ 5 h 24"/>
                  <a:gd name="T2" fmla="*/ 2 w 16"/>
                  <a:gd name="T3" fmla="*/ 7 h 24"/>
                  <a:gd name="T4" fmla="*/ 2 w 16"/>
                  <a:gd name="T5" fmla="*/ 8 h 24"/>
                  <a:gd name="T6" fmla="*/ 3 w 16"/>
                  <a:gd name="T7" fmla="*/ 8 h 24"/>
                  <a:gd name="T8" fmla="*/ 3 w 16"/>
                  <a:gd name="T9" fmla="*/ 9 h 24"/>
                  <a:gd name="T10" fmla="*/ 4 w 16"/>
                  <a:gd name="T11" fmla="*/ 11 h 24"/>
                  <a:gd name="T12" fmla="*/ 5 w 16"/>
                  <a:gd name="T13" fmla="*/ 11 h 24"/>
                  <a:gd name="T14" fmla="*/ 6 w 16"/>
                  <a:gd name="T15" fmla="*/ 12 h 24"/>
                  <a:gd name="T16" fmla="*/ 4 w 16"/>
                  <a:gd name="T17" fmla="*/ 15 h 24"/>
                  <a:gd name="T18" fmla="*/ 4 w 16"/>
                  <a:gd name="T19" fmla="*/ 15 h 24"/>
                  <a:gd name="T20" fmla="*/ 4 w 16"/>
                  <a:gd name="T21" fmla="*/ 18 h 24"/>
                  <a:gd name="T22" fmla="*/ 3 w 16"/>
                  <a:gd name="T23" fmla="*/ 19 h 24"/>
                  <a:gd name="T24" fmla="*/ 3 w 16"/>
                  <a:gd name="T25" fmla="*/ 20 h 24"/>
                  <a:gd name="T26" fmla="*/ 6 w 16"/>
                  <a:gd name="T27" fmla="*/ 21 h 24"/>
                  <a:gd name="T28" fmla="*/ 4 w 16"/>
                  <a:gd name="T29" fmla="*/ 22 h 24"/>
                  <a:gd name="T30" fmla="*/ 2 w 16"/>
                  <a:gd name="T31" fmla="*/ 24 h 24"/>
                  <a:gd name="T32" fmla="*/ 3 w 16"/>
                  <a:gd name="T33" fmla="*/ 24 h 24"/>
                  <a:gd name="T34" fmla="*/ 6 w 16"/>
                  <a:gd name="T35" fmla="*/ 23 h 24"/>
                  <a:gd name="T36" fmla="*/ 10 w 16"/>
                  <a:gd name="T37" fmla="*/ 23 h 24"/>
                  <a:gd name="T38" fmla="*/ 15 w 16"/>
                  <a:gd name="T39" fmla="*/ 21 h 24"/>
                  <a:gd name="T40" fmla="*/ 14 w 16"/>
                  <a:gd name="T41" fmla="*/ 20 h 24"/>
                  <a:gd name="T42" fmla="*/ 15 w 16"/>
                  <a:gd name="T43" fmla="*/ 18 h 24"/>
                  <a:gd name="T44" fmla="*/ 13 w 16"/>
                  <a:gd name="T45" fmla="*/ 15 h 24"/>
                  <a:gd name="T46" fmla="*/ 13 w 16"/>
                  <a:gd name="T47" fmla="*/ 16 h 24"/>
                  <a:gd name="T48" fmla="*/ 13 w 16"/>
                  <a:gd name="T49" fmla="*/ 15 h 24"/>
                  <a:gd name="T50" fmla="*/ 12 w 16"/>
                  <a:gd name="T51" fmla="*/ 12 h 24"/>
                  <a:gd name="T52" fmla="*/ 9 w 16"/>
                  <a:gd name="T53" fmla="*/ 9 h 24"/>
                  <a:gd name="T54" fmla="*/ 7 w 16"/>
                  <a:gd name="T55" fmla="*/ 7 h 24"/>
                  <a:gd name="T56" fmla="*/ 8 w 16"/>
                  <a:gd name="T57" fmla="*/ 3 h 24"/>
                  <a:gd name="T58" fmla="*/ 7 w 16"/>
                  <a:gd name="T59" fmla="*/ 2 h 24"/>
                  <a:gd name="T60" fmla="*/ 5 w 16"/>
                  <a:gd name="T61" fmla="*/ 2 h 24"/>
                  <a:gd name="T62" fmla="*/ 6 w 16"/>
                  <a:gd name="T63" fmla="*/ 0 h 24"/>
                  <a:gd name="T64" fmla="*/ 5 w 16"/>
                  <a:gd name="T65" fmla="*/ 0 h 24"/>
                  <a:gd name="T66" fmla="*/ 3 w 16"/>
                  <a:gd name="T67" fmla="*/ 0 h 24"/>
                  <a:gd name="T68" fmla="*/ 1 w 16"/>
                  <a:gd name="T69" fmla="*/ 3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6" h="24">
                    <a:moveTo>
                      <a:pt x="1" y="3"/>
                    </a:moveTo>
                    <a:cubicBezTo>
                      <a:pt x="1" y="4"/>
                      <a:pt x="1" y="5"/>
                      <a:pt x="1" y="5"/>
                    </a:cubicBezTo>
                    <a:cubicBezTo>
                      <a:pt x="1" y="6"/>
                      <a:pt x="1" y="6"/>
                      <a:pt x="1" y="6"/>
                    </a:cubicBezTo>
                    <a:cubicBezTo>
                      <a:pt x="2" y="6"/>
                      <a:pt x="2" y="7"/>
                      <a:pt x="2" y="7"/>
                    </a:cubicBezTo>
                    <a:cubicBezTo>
                      <a:pt x="1" y="7"/>
                      <a:pt x="1" y="7"/>
                      <a:pt x="1" y="8"/>
                    </a:cubicBezTo>
                    <a:cubicBezTo>
                      <a:pt x="1" y="8"/>
                      <a:pt x="1" y="8"/>
                      <a:pt x="2" y="8"/>
                    </a:cubicBezTo>
                    <a:cubicBezTo>
                      <a:pt x="2" y="8"/>
                      <a:pt x="2" y="8"/>
                      <a:pt x="2" y="8"/>
                    </a:cubicBezTo>
                    <a:cubicBezTo>
                      <a:pt x="2" y="9"/>
                      <a:pt x="2" y="9"/>
                      <a:pt x="3" y="8"/>
                    </a:cubicBezTo>
                    <a:cubicBezTo>
                      <a:pt x="3" y="8"/>
                      <a:pt x="3" y="8"/>
                      <a:pt x="3" y="8"/>
                    </a:cubicBezTo>
                    <a:cubicBezTo>
                      <a:pt x="3" y="8"/>
                      <a:pt x="3" y="9"/>
                      <a:pt x="3" y="9"/>
                    </a:cubicBezTo>
                    <a:cubicBezTo>
                      <a:pt x="3" y="9"/>
                      <a:pt x="3" y="9"/>
                      <a:pt x="3" y="10"/>
                    </a:cubicBezTo>
                    <a:cubicBezTo>
                      <a:pt x="3" y="10"/>
                      <a:pt x="3" y="11"/>
                      <a:pt x="4" y="11"/>
                    </a:cubicBezTo>
                    <a:cubicBezTo>
                      <a:pt x="4" y="11"/>
                      <a:pt x="4" y="11"/>
                      <a:pt x="4" y="11"/>
                    </a:cubicBezTo>
                    <a:cubicBezTo>
                      <a:pt x="4" y="11"/>
                      <a:pt x="5" y="11"/>
                      <a:pt x="5" y="11"/>
                    </a:cubicBezTo>
                    <a:cubicBezTo>
                      <a:pt x="5" y="11"/>
                      <a:pt x="5" y="11"/>
                      <a:pt x="5" y="12"/>
                    </a:cubicBezTo>
                    <a:cubicBezTo>
                      <a:pt x="6" y="12"/>
                      <a:pt x="6" y="12"/>
                      <a:pt x="6" y="12"/>
                    </a:cubicBezTo>
                    <a:cubicBezTo>
                      <a:pt x="6" y="13"/>
                      <a:pt x="6" y="13"/>
                      <a:pt x="6" y="13"/>
                    </a:cubicBezTo>
                    <a:cubicBezTo>
                      <a:pt x="6" y="15"/>
                      <a:pt x="6" y="15"/>
                      <a:pt x="4" y="15"/>
                    </a:cubicBezTo>
                    <a:cubicBezTo>
                      <a:pt x="4" y="15"/>
                      <a:pt x="4" y="15"/>
                      <a:pt x="4" y="15"/>
                    </a:cubicBezTo>
                    <a:cubicBezTo>
                      <a:pt x="4" y="15"/>
                      <a:pt x="4" y="15"/>
                      <a:pt x="4" y="15"/>
                    </a:cubicBezTo>
                    <a:cubicBezTo>
                      <a:pt x="4" y="16"/>
                      <a:pt x="4" y="16"/>
                      <a:pt x="4" y="17"/>
                    </a:cubicBezTo>
                    <a:cubicBezTo>
                      <a:pt x="5" y="17"/>
                      <a:pt x="4" y="18"/>
                      <a:pt x="4" y="18"/>
                    </a:cubicBezTo>
                    <a:cubicBezTo>
                      <a:pt x="4" y="18"/>
                      <a:pt x="4" y="18"/>
                      <a:pt x="3" y="18"/>
                    </a:cubicBezTo>
                    <a:cubicBezTo>
                      <a:pt x="3" y="18"/>
                      <a:pt x="3" y="19"/>
                      <a:pt x="3" y="19"/>
                    </a:cubicBezTo>
                    <a:cubicBezTo>
                      <a:pt x="3" y="19"/>
                      <a:pt x="3" y="19"/>
                      <a:pt x="3" y="19"/>
                    </a:cubicBezTo>
                    <a:cubicBezTo>
                      <a:pt x="3" y="19"/>
                      <a:pt x="3" y="20"/>
                      <a:pt x="3" y="20"/>
                    </a:cubicBezTo>
                    <a:cubicBezTo>
                      <a:pt x="4" y="20"/>
                      <a:pt x="5" y="20"/>
                      <a:pt x="6" y="21"/>
                    </a:cubicBezTo>
                    <a:cubicBezTo>
                      <a:pt x="6" y="21"/>
                      <a:pt x="6" y="21"/>
                      <a:pt x="6" y="21"/>
                    </a:cubicBezTo>
                    <a:cubicBezTo>
                      <a:pt x="6" y="21"/>
                      <a:pt x="6" y="21"/>
                      <a:pt x="6" y="21"/>
                    </a:cubicBezTo>
                    <a:cubicBezTo>
                      <a:pt x="5" y="21"/>
                      <a:pt x="4" y="21"/>
                      <a:pt x="4" y="22"/>
                    </a:cubicBezTo>
                    <a:cubicBezTo>
                      <a:pt x="3" y="23"/>
                      <a:pt x="3" y="23"/>
                      <a:pt x="2" y="24"/>
                    </a:cubicBezTo>
                    <a:cubicBezTo>
                      <a:pt x="2" y="24"/>
                      <a:pt x="2" y="24"/>
                      <a:pt x="2" y="24"/>
                    </a:cubicBezTo>
                    <a:cubicBezTo>
                      <a:pt x="2" y="24"/>
                      <a:pt x="2" y="24"/>
                      <a:pt x="2" y="24"/>
                    </a:cubicBezTo>
                    <a:cubicBezTo>
                      <a:pt x="2" y="24"/>
                      <a:pt x="3" y="24"/>
                      <a:pt x="3" y="24"/>
                    </a:cubicBezTo>
                    <a:cubicBezTo>
                      <a:pt x="3" y="24"/>
                      <a:pt x="4" y="24"/>
                      <a:pt x="4" y="24"/>
                    </a:cubicBezTo>
                    <a:cubicBezTo>
                      <a:pt x="5" y="24"/>
                      <a:pt x="6" y="24"/>
                      <a:pt x="6" y="23"/>
                    </a:cubicBezTo>
                    <a:cubicBezTo>
                      <a:pt x="6" y="23"/>
                      <a:pt x="7" y="23"/>
                      <a:pt x="7" y="23"/>
                    </a:cubicBezTo>
                    <a:cubicBezTo>
                      <a:pt x="8" y="23"/>
                      <a:pt x="9" y="23"/>
                      <a:pt x="10" y="23"/>
                    </a:cubicBezTo>
                    <a:cubicBezTo>
                      <a:pt x="11" y="22"/>
                      <a:pt x="12" y="22"/>
                      <a:pt x="13" y="22"/>
                    </a:cubicBezTo>
                    <a:cubicBezTo>
                      <a:pt x="13" y="22"/>
                      <a:pt x="14" y="22"/>
                      <a:pt x="15" y="21"/>
                    </a:cubicBezTo>
                    <a:cubicBezTo>
                      <a:pt x="15" y="21"/>
                      <a:pt x="15" y="20"/>
                      <a:pt x="15" y="20"/>
                    </a:cubicBezTo>
                    <a:cubicBezTo>
                      <a:pt x="15" y="20"/>
                      <a:pt x="15" y="20"/>
                      <a:pt x="14" y="20"/>
                    </a:cubicBezTo>
                    <a:cubicBezTo>
                      <a:pt x="14" y="20"/>
                      <a:pt x="14" y="20"/>
                      <a:pt x="14" y="19"/>
                    </a:cubicBezTo>
                    <a:cubicBezTo>
                      <a:pt x="15" y="19"/>
                      <a:pt x="15" y="18"/>
                      <a:pt x="15" y="18"/>
                    </a:cubicBezTo>
                    <a:cubicBezTo>
                      <a:pt x="16" y="17"/>
                      <a:pt x="15" y="16"/>
                      <a:pt x="14" y="16"/>
                    </a:cubicBezTo>
                    <a:cubicBezTo>
                      <a:pt x="13" y="15"/>
                      <a:pt x="13" y="15"/>
                      <a:pt x="13" y="15"/>
                    </a:cubicBezTo>
                    <a:cubicBezTo>
                      <a:pt x="13" y="15"/>
                      <a:pt x="13" y="15"/>
                      <a:pt x="13" y="15"/>
                    </a:cubicBezTo>
                    <a:cubicBezTo>
                      <a:pt x="13" y="16"/>
                      <a:pt x="13" y="16"/>
                      <a:pt x="13" y="16"/>
                    </a:cubicBezTo>
                    <a:cubicBezTo>
                      <a:pt x="13" y="15"/>
                      <a:pt x="13" y="15"/>
                      <a:pt x="13" y="15"/>
                    </a:cubicBezTo>
                    <a:cubicBezTo>
                      <a:pt x="13" y="15"/>
                      <a:pt x="13" y="15"/>
                      <a:pt x="13" y="15"/>
                    </a:cubicBezTo>
                    <a:cubicBezTo>
                      <a:pt x="13" y="15"/>
                      <a:pt x="13" y="15"/>
                      <a:pt x="13" y="15"/>
                    </a:cubicBezTo>
                    <a:cubicBezTo>
                      <a:pt x="12" y="14"/>
                      <a:pt x="12" y="13"/>
                      <a:pt x="12" y="12"/>
                    </a:cubicBezTo>
                    <a:cubicBezTo>
                      <a:pt x="11" y="12"/>
                      <a:pt x="11" y="12"/>
                      <a:pt x="11" y="11"/>
                    </a:cubicBezTo>
                    <a:cubicBezTo>
                      <a:pt x="10" y="11"/>
                      <a:pt x="9" y="10"/>
                      <a:pt x="9" y="9"/>
                    </a:cubicBezTo>
                    <a:cubicBezTo>
                      <a:pt x="9" y="8"/>
                      <a:pt x="8" y="7"/>
                      <a:pt x="7" y="7"/>
                    </a:cubicBezTo>
                    <a:cubicBezTo>
                      <a:pt x="7" y="7"/>
                      <a:pt x="7" y="7"/>
                      <a:pt x="7" y="7"/>
                    </a:cubicBezTo>
                    <a:cubicBezTo>
                      <a:pt x="7" y="6"/>
                      <a:pt x="7" y="6"/>
                      <a:pt x="7" y="5"/>
                    </a:cubicBezTo>
                    <a:cubicBezTo>
                      <a:pt x="8" y="5"/>
                      <a:pt x="8" y="4"/>
                      <a:pt x="8" y="3"/>
                    </a:cubicBezTo>
                    <a:cubicBezTo>
                      <a:pt x="8" y="3"/>
                      <a:pt x="8" y="2"/>
                      <a:pt x="8" y="2"/>
                    </a:cubicBezTo>
                    <a:cubicBezTo>
                      <a:pt x="7" y="2"/>
                      <a:pt x="7" y="2"/>
                      <a:pt x="7" y="2"/>
                    </a:cubicBezTo>
                    <a:cubicBezTo>
                      <a:pt x="6" y="2"/>
                      <a:pt x="6" y="2"/>
                      <a:pt x="5" y="2"/>
                    </a:cubicBezTo>
                    <a:cubicBezTo>
                      <a:pt x="5" y="2"/>
                      <a:pt x="5" y="2"/>
                      <a:pt x="5" y="2"/>
                    </a:cubicBezTo>
                    <a:cubicBezTo>
                      <a:pt x="5" y="2"/>
                      <a:pt x="5" y="2"/>
                      <a:pt x="5" y="2"/>
                    </a:cubicBezTo>
                    <a:cubicBezTo>
                      <a:pt x="5" y="1"/>
                      <a:pt x="6" y="1"/>
                      <a:pt x="6" y="0"/>
                    </a:cubicBezTo>
                    <a:cubicBezTo>
                      <a:pt x="6" y="0"/>
                      <a:pt x="6" y="0"/>
                      <a:pt x="6" y="0"/>
                    </a:cubicBezTo>
                    <a:cubicBezTo>
                      <a:pt x="6" y="0"/>
                      <a:pt x="6" y="0"/>
                      <a:pt x="5" y="0"/>
                    </a:cubicBezTo>
                    <a:cubicBezTo>
                      <a:pt x="5" y="0"/>
                      <a:pt x="4" y="0"/>
                      <a:pt x="3" y="0"/>
                    </a:cubicBezTo>
                    <a:cubicBezTo>
                      <a:pt x="3" y="0"/>
                      <a:pt x="3" y="0"/>
                      <a:pt x="3" y="0"/>
                    </a:cubicBezTo>
                    <a:cubicBezTo>
                      <a:pt x="2" y="1"/>
                      <a:pt x="2" y="2"/>
                      <a:pt x="2" y="2"/>
                    </a:cubicBezTo>
                    <a:cubicBezTo>
                      <a:pt x="1" y="3"/>
                      <a:pt x="1" y="3"/>
                      <a:pt x="1" y="3"/>
                    </a:cubicBezTo>
                    <a:cubicBezTo>
                      <a:pt x="0" y="3"/>
                      <a:pt x="0"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474">
                <a:extLst>
                  <a:ext uri="{FF2B5EF4-FFF2-40B4-BE49-F238E27FC236}">
                    <a16:creationId xmlns:a16="http://schemas.microsoft.com/office/drawing/2014/main" id="{04B1056E-F7FB-402C-9EB4-75FEDA102553}"/>
                  </a:ext>
                </a:extLst>
              </p:cNvPr>
              <p:cNvSpPr>
                <a:spLocks noEditPoints="1"/>
              </p:cNvSpPr>
              <p:nvPr/>
            </p:nvSpPr>
            <p:spPr bwMode="auto">
              <a:xfrm>
                <a:off x="5266193" y="2153333"/>
                <a:ext cx="71438" cy="73025"/>
              </a:xfrm>
              <a:custGeom>
                <a:avLst/>
                <a:gdLst>
                  <a:gd name="T0" fmla="*/ 2 w 20"/>
                  <a:gd name="T1" fmla="*/ 8 h 20"/>
                  <a:gd name="T2" fmla="*/ 5 w 20"/>
                  <a:gd name="T3" fmla="*/ 12 h 20"/>
                  <a:gd name="T4" fmla="*/ 5 w 20"/>
                  <a:gd name="T5" fmla="*/ 12 h 20"/>
                  <a:gd name="T6" fmla="*/ 6 w 20"/>
                  <a:gd name="T7" fmla="*/ 9 h 20"/>
                  <a:gd name="T8" fmla="*/ 7 w 20"/>
                  <a:gd name="T9" fmla="*/ 9 h 20"/>
                  <a:gd name="T10" fmla="*/ 8 w 20"/>
                  <a:gd name="T11" fmla="*/ 10 h 20"/>
                  <a:gd name="T12" fmla="*/ 7 w 20"/>
                  <a:gd name="T13" fmla="*/ 11 h 20"/>
                  <a:gd name="T14" fmla="*/ 5 w 20"/>
                  <a:gd name="T15" fmla="*/ 12 h 20"/>
                  <a:gd name="T16" fmla="*/ 5 w 20"/>
                  <a:gd name="T17" fmla="*/ 13 h 20"/>
                  <a:gd name="T18" fmla="*/ 7 w 20"/>
                  <a:gd name="T19" fmla="*/ 14 h 20"/>
                  <a:gd name="T20" fmla="*/ 7 w 20"/>
                  <a:gd name="T21" fmla="*/ 14 h 20"/>
                  <a:gd name="T22" fmla="*/ 7 w 20"/>
                  <a:gd name="T23" fmla="*/ 14 h 20"/>
                  <a:gd name="T24" fmla="*/ 7 w 20"/>
                  <a:gd name="T25" fmla="*/ 14 h 20"/>
                  <a:gd name="T26" fmla="*/ 7 w 20"/>
                  <a:gd name="T27" fmla="*/ 14 h 20"/>
                  <a:gd name="T28" fmla="*/ 6 w 20"/>
                  <a:gd name="T29" fmla="*/ 16 h 20"/>
                  <a:gd name="T30" fmla="*/ 9 w 20"/>
                  <a:gd name="T31" fmla="*/ 18 h 20"/>
                  <a:gd name="T32" fmla="*/ 9 w 20"/>
                  <a:gd name="T33" fmla="*/ 18 h 20"/>
                  <a:gd name="T34" fmla="*/ 9 w 20"/>
                  <a:gd name="T35" fmla="*/ 19 h 20"/>
                  <a:gd name="T36" fmla="*/ 11 w 20"/>
                  <a:gd name="T37" fmla="*/ 20 h 20"/>
                  <a:gd name="T38" fmla="*/ 11 w 20"/>
                  <a:gd name="T39" fmla="*/ 16 h 20"/>
                  <a:gd name="T40" fmla="*/ 12 w 20"/>
                  <a:gd name="T41" fmla="*/ 14 h 20"/>
                  <a:gd name="T42" fmla="*/ 13 w 20"/>
                  <a:gd name="T43" fmla="*/ 10 h 20"/>
                  <a:gd name="T44" fmla="*/ 14 w 20"/>
                  <a:gd name="T45" fmla="*/ 8 h 20"/>
                  <a:gd name="T46" fmla="*/ 15 w 20"/>
                  <a:gd name="T47" fmla="*/ 12 h 20"/>
                  <a:gd name="T48" fmla="*/ 15 w 20"/>
                  <a:gd name="T49" fmla="*/ 15 h 20"/>
                  <a:gd name="T50" fmla="*/ 17 w 20"/>
                  <a:gd name="T51" fmla="*/ 15 h 20"/>
                  <a:gd name="T52" fmla="*/ 18 w 20"/>
                  <a:gd name="T53" fmla="*/ 15 h 20"/>
                  <a:gd name="T54" fmla="*/ 20 w 20"/>
                  <a:gd name="T55" fmla="*/ 13 h 20"/>
                  <a:gd name="T56" fmla="*/ 19 w 20"/>
                  <a:gd name="T57" fmla="*/ 12 h 20"/>
                  <a:gd name="T58" fmla="*/ 17 w 20"/>
                  <a:gd name="T59" fmla="*/ 10 h 20"/>
                  <a:gd name="T60" fmla="*/ 17 w 20"/>
                  <a:gd name="T61" fmla="*/ 9 h 20"/>
                  <a:gd name="T62" fmla="*/ 15 w 20"/>
                  <a:gd name="T63" fmla="*/ 7 h 20"/>
                  <a:gd name="T64" fmla="*/ 14 w 20"/>
                  <a:gd name="T65" fmla="*/ 6 h 20"/>
                  <a:gd name="T66" fmla="*/ 11 w 20"/>
                  <a:gd name="T67" fmla="*/ 4 h 20"/>
                  <a:gd name="T68" fmla="*/ 10 w 20"/>
                  <a:gd name="T69" fmla="*/ 2 h 20"/>
                  <a:gd name="T70" fmla="*/ 8 w 20"/>
                  <a:gd name="T71" fmla="*/ 0 h 20"/>
                  <a:gd name="T72" fmla="*/ 7 w 20"/>
                  <a:gd name="T73" fmla="*/ 3 h 20"/>
                  <a:gd name="T74" fmla="*/ 7 w 20"/>
                  <a:gd name="T75" fmla="*/ 3 h 20"/>
                  <a:gd name="T76" fmla="*/ 7 w 20"/>
                  <a:gd name="T77" fmla="*/ 4 h 20"/>
                  <a:gd name="T78" fmla="*/ 7 w 20"/>
                  <a:gd name="T79" fmla="*/ 3 h 20"/>
                  <a:gd name="T80" fmla="*/ 7 w 20"/>
                  <a:gd name="T81" fmla="*/ 3 h 20"/>
                  <a:gd name="T82" fmla="*/ 5 w 20"/>
                  <a:gd name="T83" fmla="*/ 3 h 20"/>
                  <a:gd name="T84" fmla="*/ 5 w 20"/>
                  <a:gd name="T85" fmla="*/ 3 h 20"/>
                  <a:gd name="T86" fmla="*/ 4 w 20"/>
                  <a:gd name="T87" fmla="*/ 3 h 20"/>
                  <a:gd name="T88" fmla="*/ 4 w 20"/>
                  <a:gd name="T89" fmla="*/ 3 h 20"/>
                  <a:gd name="T90" fmla="*/ 5 w 20"/>
                  <a:gd name="T91" fmla="*/ 3 h 20"/>
                  <a:gd name="T92" fmla="*/ 5 w 20"/>
                  <a:gd name="T93" fmla="*/ 2 h 20"/>
                  <a:gd name="T94" fmla="*/ 2 w 20"/>
                  <a:gd name="T95" fmla="*/ 2 h 20"/>
                  <a:gd name="T96" fmla="*/ 1 w 20"/>
                  <a:gd name="T97" fmla="*/ 4 h 20"/>
                  <a:gd name="T98" fmla="*/ 1 w 20"/>
                  <a:gd name="T99" fmla="*/ 7 h 20"/>
                  <a:gd name="T100" fmla="*/ 7 w 20"/>
                  <a:gd name="T101" fmla="*/ 13 h 20"/>
                  <a:gd name="T102" fmla="*/ 7 w 20"/>
                  <a:gd name="T103" fmla="*/ 6 h 20"/>
                  <a:gd name="T104" fmla="*/ 7 w 20"/>
                  <a:gd name="T105" fmla="*/ 6 h 20"/>
                  <a:gd name="T106" fmla="*/ 7 w 20"/>
                  <a:gd name="T107" fmla="*/ 6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20" h="20">
                    <a:moveTo>
                      <a:pt x="1" y="7"/>
                    </a:moveTo>
                    <a:cubicBezTo>
                      <a:pt x="1" y="7"/>
                      <a:pt x="2" y="8"/>
                      <a:pt x="2" y="8"/>
                    </a:cubicBezTo>
                    <a:cubicBezTo>
                      <a:pt x="3" y="9"/>
                      <a:pt x="3" y="9"/>
                      <a:pt x="3" y="10"/>
                    </a:cubicBezTo>
                    <a:cubicBezTo>
                      <a:pt x="4" y="10"/>
                      <a:pt x="4" y="11"/>
                      <a:pt x="5" y="12"/>
                    </a:cubicBezTo>
                    <a:cubicBezTo>
                      <a:pt x="5" y="12"/>
                      <a:pt x="5" y="12"/>
                      <a:pt x="5" y="12"/>
                    </a:cubicBezTo>
                    <a:cubicBezTo>
                      <a:pt x="5" y="12"/>
                      <a:pt x="5" y="12"/>
                      <a:pt x="5" y="12"/>
                    </a:cubicBezTo>
                    <a:cubicBezTo>
                      <a:pt x="5" y="11"/>
                      <a:pt x="6" y="11"/>
                      <a:pt x="6" y="10"/>
                    </a:cubicBezTo>
                    <a:cubicBezTo>
                      <a:pt x="6" y="10"/>
                      <a:pt x="6" y="10"/>
                      <a:pt x="6" y="9"/>
                    </a:cubicBezTo>
                    <a:cubicBezTo>
                      <a:pt x="6" y="9"/>
                      <a:pt x="6" y="9"/>
                      <a:pt x="7" y="9"/>
                    </a:cubicBezTo>
                    <a:cubicBezTo>
                      <a:pt x="7" y="9"/>
                      <a:pt x="7" y="9"/>
                      <a:pt x="7" y="9"/>
                    </a:cubicBezTo>
                    <a:cubicBezTo>
                      <a:pt x="7" y="10"/>
                      <a:pt x="8" y="10"/>
                      <a:pt x="8" y="10"/>
                    </a:cubicBezTo>
                    <a:cubicBezTo>
                      <a:pt x="8" y="10"/>
                      <a:pt x="8" y="10"/>
                      <a:pt x="8" y="10"/>
                    </a:cubicBezTo>
                    <a:cubicBezTo>
                      <a:pt x="8" y="10"/>
                      <a:pt x="8" y="10"/>
                      <a:pt x="8" y="10"/>
                    </a:cubicBezTo>
                    <a:cubicBezTo>
                      <a:pt x="8" y="10"/>
                      <a:pt x="7" y="11"/>
                      <a:pt x="7" y="11"/>
                    </a:cubicBezTo>
                    <a:cubicBezTo>
                      <a:pt x="6" y="12"/>
                      <a:pt x="6" y="12"/>
                      <a:pt x="5" y="12"/>
                    </a:cubicBezTo>
                    <a:cubicBezTo>
                      <a:pt x="5" y="12"/>
                      <a:pt x="5" y="12"/>
                      <a:pt x="5" y="12"/>
                    </a:cubicBezTo>
                    <a:cubicBezTo>
                      <a:pt x="5" y="12"/>
                      <a:pt x="5" y="12"/>
                      <a:pt x="5" y="12"/>
                    </a:cubicBezTo>
                    <a:cubicBezTo>
                      <a:pt x="5" y="12"/>
                      <a:pt x="5" y="13"/>
                      <a:pt x="5" y="13"/>
                    </a:cubicBezTo>
                    <a:cubicBezTo>
                      <a:pt x="5" y="13"/>
                      <a:pt x="5" y="14"/>
                      <a:pt x="6" y="14"/>
                    </a:cubicBezTo>
                    <a:cubicBezTo>
                      <a:pt x="6" y="14"/>
                      <a:pt x="6" y="14"/>
                      <a:pt x="7" y="14"/>
                    </a:cubicBezTo>
                    <a:cubicBezTo>
                      <a:pt x="7" y="14"/>
                      <a:pt x="7" y="14"/>
                      <a:pt x="7" y="14"/>
                    </a:cubicBezTo>
                    <a:cubicBezTo>
                      <a:pt x="7" y="14"/>
                      <a:pt x="7" y="14"/>
                      <a:pt x="7" y="14"/>
                    </a:cubicBezTo>
                    <a:cubicBezTo>
                      <a:pt x="7" y="14"/>
                      <a:pt x="7" y="14"/>
                      <a:pt x="7" y="14"/>
                    </a:cubicBezTo>
                    <a:cubicBezTo>
                      <a:pt x="8" y="14"/>
                      <a:pt x="8" y="14"/>
                      <a:pt x="7" y="14"/>
                    </a:cubicBezTo>
                    <a:cubicBezTo>
                      <a:pt x="7" y="14"/>
                      <a:pt x="7" y="14"/>
                      <a:pt x="7" y="14"/>
                    </a:cubicBezTo>
                    <a:cubicBezTo>
                      <a:pt x="7" y="14"/>
                      <a:pt x="7" y="14"/>
                      <a:pt x="7" y="14"/>
                    </a:cubicBezTo>
                    <a:cubicBezTo>
                      <a:pt x="7" y="14"/>
                      <a:pt x="7" y="14"/>
                      <a:pt x="7" y="14"/>
                    </a:cubicBezTo>
                    <a:cubicBezTo>
                      <a:pt x="7" y="14"/>
                      <a:pt x="7" y="14"/>
                      <a:pt x="7" y="14"/>
                    </a:cubicBezTo>
                    <a:cubicBezTo>
                      <a:pt x="6" y="14"/>
                      <a:pt x="6" y="14"/>
                      <a:pt x="6" y="15"/>
                    </a:cubicBezTo>
                    <a:cubicBezTo>
                      <a:pt x="6" y="15"/>
                      <a:pt x="6" y="15"/>
                      <a:pt x="6" y="16"/>
                    </a:cubicBezTo>
                    <a:cubicBezTo>
                      <a:pt x="6" y="17"/>
                      <a:pt x="7" y="18"/>
                      <a:pt x="9" y="18"/>
                    </a:cubicBezTo>
                    <a:cubicBezTo>
                      <a:pt x="9" y="18"/>
                      <a:pt x="9" y="18"/>
                      <a:pt x="9" y="18"/>
                    </a:cubicBezTo>
                    <a:cubicBezTo>
                      <a:pt x="9" y="18"/>
                      <a:pt x="9" y="18"/>
                      <a:pt x="9" y="18"/>
                    </a:cubicBezTo>
                    <a:cubicBezTo>
                      <a:pt x="9" y="18"/>
                      <a:pt x="9" y="18"/>
                      <a:pt x="9" y="18"/>
                    </a:cubicBezTo>
                    <a:cubicBezTo>
                      <a:pt x="9" y="18"/>
                      <a:pt x="9" y="18"/>
                      <a:pt x="9" y="18"/>
                    </a:cubicBezTo>
                    <a:cubicBezTo>
                      <a:pt x="9" y="18"/>
                      <a:pt x="9" y="19"/>
                      <a:pt x="9" y="19"/>
                    </a:cubicBezTo>
                    <a:cubicBezTo>
                      <a:pt x="9" y="19"/>
                      <a:pt x="9" y="20"/>
                      <a:pt x="10" y="20"/>
                    </a:cubicBezTo>
                    <a:cubicBezTo>
                      <a:pt x="10" y="20"/>
                      <a:pt x="10" y="20"/>
                      <a:pt x="11" y="20"/>
                    </a:cubicBezTo>
                    <a:cubicBezTo>
                      <a:pt x="11" y="20"/>
                      <a:pt x="11" y="20"/>
                      <a:pt x="11" y="20"/>
                    </a:cubicBezTo>
                    <a:cubicBezTo>
                      <a:pt x="11" y="19"/>
                      <a:pt x="11" y="18"/>
                      <a:pt x="11" y="16"/>
                    </a:cubicBezTo>
                    <a:cubicBezTo>
                      <a:pt x="11" y="16"/>
                      <a:pt x="11" y="15"/>
                      <a:pt x="12" y="15"/>
                    </a:cubicBezTo>
                    <a:cubicBezTo>
                      <a:pt x="12" y="15"/>
                      <a:pt x="12" y="14"/>
                      <a:pt x="12" y="14"/>
                    </a:cubicBezTo>
                    <a:cubicBezTo>
                      <a:pt x="12" y="13"/>
                      <a:pt x="13" y="11"/>
                      <a:pt x="13" y="10"/>
                    </a:cubicBezTo>
                    <a:cubicBezTo>
                      <a:pt x="13" y="10"/>
                      <a:pt x="13" y="10"/>
                      <a:pt x="13" y="10"/>
                    </a:cubicBezTo>
                    <a:cubicBezTo>
                      <a:pt x="13" y="9"/>
                      <a:pt x="13" y="9"/>
                      <a:pt x="14" y="8"/>
                    </a:cubicBezTo>
                    <a:cubicBezTo>
                      <a:pt x="14" y="8"/>
                      <a:pt x="14" y="8"/>
                      <a:pt x="14" y="8"/>
                    </a:cubicBezTo>
                    <a:cubicBezTo>
                      <a:pt x="14" y="9"/>
                      <a:pt x="14" y="9"/>
                      <a:pt x="14" y="9"/>
                    </a:cubicBezTo>
                    <a:cubicBezTo>
                      <a:pt x="15" y="10"/>
                      <a:pt x="15" y="11"/>
                      <a:pt x="15" y="12"/>
                    </a:cubicBezTo>
                    <a:cubicBezTo>
                      <a:pt x="16" y="13"/>
                      <a:pt x="16" y="13"/>
                      <a:pt x="16" y="13"/>
                    </a:cubicBezTo>
                    <a:cubicBezTo>
                      <a:pt x="15" y="14"/>
                      <a:pt x="15" y="14"/>
                      <a:pt x="15" y="15"/>
                    </a:cubicBezTo>
                    <a:cubicBezTo>
                      <a:pt x="15" y="15"/>
                      <a:pt x="16" y="15"/>
                      <a:pt x="16" y="15"/>
                    </a:cubicBezTo>
                    <a:cubicBezTo>
                      <a:pt x="16" y="15"/>
                      <a:pt x="17" y="15"/>
                      <a:pt x="17" y="15"/>
                    </a:cubicBezTo>
                    <a:cubicBezTo>
                      <a:pt x="17" y="15"/>
                      <a:pt x="17" y="15"/>
                      <a:pt x="18" y="15"/>
                    </a:cubicBezTo>
                    <a:cubicBezTo>
                      <a:pt x="18" y="15"/>
                      <a:pt x="18" y="15"/>
                      <a:pt x="18" y="15"/>
                    </a:cubicBezTo>
                    <a:cubicBezTo>
                      <a:pt x="18" y="16"/>
                      <a:pt x="18" y="16"/>
                      <a:pt x="18" y="16"/>
                    </a:cubicBezTo>
                    <a:cubicBezTo>
                      <a:pt x="19" y="15"/>
                      <a:pt x="20" y="14"/>
                      <a:pt x="20" y="13"/>
                    </a:cubicBezTo>
                    <a:cubicBezTo>
                      <a:pt x="20" y="13"/>
                      <a:pt x="20" y="12"/>
                      <a:pt x="20" y="12"/>
                    </a:cubicBezTo>
                    <a:cubicBezTo>
                      <a:pt x="20" y="12"/>
                      <a:pt x="20" y="12"/>
                      <a:pt x="19" y="12"/>
                    </a:cubicBezTo>
                    <a:cubicBezTo>
                      <a:pt x="19" y="12"/>
                      <a:pt x="18" y="12"/>
                      <a:pt x="18" y="11"/>
                    </a:cubicBezTo>
                    <a:cubicBezTo>
                      <a:pt x="18" y="10"/>
                      <a:pt x="18" y="10"/>
                      <a:pt x="17" y="10"/>
                    </a:cubicBezTo>
                    <a:cubicBezTo>
                      <a:pt x="17" y="10"/>
                      <a:pt x="17" y="10"/>
                      <a:pt x="17" y="10"/>
                    </a:cubicBezTo>
                    <a:cubicBezTo>
                      <a:pt x="17" y="10"/>
                      <a:pt x="17" y="9"/>
                      <a:pt x="17" y="9"/>
                    </a:cubicBezTo>
                    <a:cubicBezTo>
                      <a:pt x="17" y="9"/>
                      <a:pt x="17" y="8"/>
                      <a:pt x="16" y="8"/>
                    </a:cubicBezTo>
                    <a:cubicBezTo>
                      <a:pt x="16" y="8"/>
                      <a:pt x="15" y="8"/>
                      <a:pt x="15" y="7"/>
                    </a:cubicBezTo>
                    <a:cubicBezTo>
                      <a:pt x="15" y="7"/>
                      <a:pt x="14" y="7"/>
                      <a:pt x="14" y="6"/>
                    </a:cubicBezTo>
                    <a:cubicBezTo>
                      <a:pt x="14" y="6"/>
                      <a:pt x="14" y="6"/>
                      <a:pt x="14" y="6"/>
                    </a:cubicBezTo>
                    <a:cubicBezTo>
                      <a:pt x="13" y="6"/>
                      <a:pt x="13" y="6"/>
                      <a:pt x="13" y="5"/>
                    </a:cubicBezTo>
                    <a:cubicBezTo>
                      <a:pt x="12" y="5"/>
                      <a:pt x="11" y="5"/>
                      <a:pt x="11" y="4"/>
                    </a:cubicBezTo>
                    <a:cubicBezTo>
                      <a:pt x="11" y="3"/>
                      <a:pt x="11" y="3"/>
                      <a:pt x="10" y="2"/>
                    </a:cubicBezTo>
                    <a:cubicBezTo>
                      <a:pt x="10" y="2"/>
                      <a:pt x="10" y="2"/>
                      <a:pt x="10" y="2"/>
                    </a:cubicBezTo>
                    <a:cubicBezTo>
                      <a:pt x="10" y="1"/>
                      <a:pt x="9" y="1"/>
                      <a:pt x="9" y="1"/>
                    </a:cubicBezTo>
                    <a:cubicBezTo>
                      <a:pt x="8" y="1"/>
                      <a:pt x="8" y="1"/>
                      <a:pt x="8" y="0"/>
                    </a:cubicBezTo>
                    <a:cubicBezTo>
                      <a:pt x="7" y="0"/>
                      <a:pt x="7" y="1"/>
                      <a:pt x="7" y="1"/>
                    </a:cubicBezTo>
                    <a:cubicBezTo>
                      <a:pt x="7" y="1"/>
                      <a:pt x="7" y="2"/>
                      <a:pt x="7" y="3"/>
                    </a:cubicBezTo>
                    <a:cubicBezTo>
                      <a:pt x="7" y="3"/>
                      <a:pt x="7" y="3"/>
                      <a:pt x="7" y="3"/>
                    </a:cubicBezTo>
                    <a:cubicBezTo>
                      <a:pt x="7" y="3"/>
                      <a:pt x="7" y="3"/>
                      <a:pt x="7" y="3"/>
                    </a:cubicBezTo>
                    <a:cubicBezTo>
                      <a:pt x="7" y="3"/>
                      <a:pt x="7" y="3"/>
                      <a:pt x="7" y="4"/>
                    </a:cubicBezTo>
                    <a:cubicBezTo>
                      <a:pt x="7" y="4"/>
                      <a:pt x="7" y="4"/>
                      <a:pt x="7" y="4"/>
                    </a:cubicBezTo>
                    <a:cubicBezTo>
                      <a:pt x="7" y="4"/>
                      <a:pt x="7" y="4"/>
                      <a:pt x="7" y="4"/>
                    </a:cubicBezTo>
                    <a:cubicBezTo>
                      <a:pt x="7" y="3"/>
                      <a:pt x="7" y="3"/>
                      <a:pt x="7" y="3"/>
                    </a:cubicBezTo>
                    <a:cubicBezTo>
                      <a:pt x="7" y="3"/>
                      <a:pt x="7" y="3"/>
                      <a:pt x="7" y="3"/>
                    </a:cubicBezTo>
                    <a:cubicBezTo>
                      <a:pt x="7" y="3"/>
                      <a:pt x="7" y="3"/>
                      <a:pt x="7" y="3"/>
                    </a:cubicBezTo>
                    <a:cubicBezTo>
                      <a:pt x="7" y="3"/>
                      <a:pt x="6" y="3"/>
                      <a:pt x="6" y="3"/>
                    </a:cubicBezTo>
                    <a:cubicBezTo>
                      <a:pt x="6" y="2"/>
                      <a:pt x="5" y="2"/>
                      <a:pt x="5" y="3"/>
                    </a:cubicBezTo>
                    <a:cubicBezTo>
                      <a:pt x="5" y="3"/>
                      <a:pt x="5" y="3"/>
                      <a:pt x="5" y="3"/>
                    </a:cubicBezTo>
                    <a:cubicBezTo>
                      <a:pt x="5" y="3"/>
                      <a:pt x="5" y="3"/>
                      <a:pt x="5" y="3"/>
                    </a:cubicBezTo>
                    <a:cubicBezTo>
                      <a:pt x="5" y="3"/>
                      <a:pt x="5" y="3"/>
                      <a:pt x="5" y="3"/>
                    </a:cubicBezTo>
                    <a:cubicBezTo>
                      <a:pt x="5" y="3"/>
                      <a:pt x="4" y="3"/>
                      <a:pt x="4" y="3"/>
                    </a:cubicBezTo>
                    <a:cubicBezTo>
                      <a:pt x="4" y="3"/>
                      <a:pt x="4" y="3"/>
                      <a:pt x="4" y="3"/>
                    </a:cubicBezTo>
                    <a:cubicBezTo>
                      <a:pt x="4" y="3"/>
                      <a:pt x="4" y="3"/>
                      <a:pt x="4" y="3"/>
                    </a:cubicBezTo>
                    <a:cubicBezTo>
                      <a:pt x="4" y="3"/>
                      <a:pt x="4" y="3"/>
                      <a:pt x="5" y="3"/>
                    </a:cubicBezTo>
                    <a:cubicBezTo>
                      <a:pt x="5" y="3"/>
                      <a:pt x="5" y="3"/>
                      <a:pt x="5" y="3"/>
                    </a:cubicBezTo>
                    <a:cubicBezTo>
                      <a:pt x="5" y="3"/>
                      <a:pt x="5" y="3"/>
                      <a:pt x="5" y="3"/>
                    </a:cubicBezTo>
                    <a:cubicBezTo>
                      <a:pt x="5" y="2"/>
                      <a:pt x="5" y="2"/>
                      <a:pt x="5" y="2"/>
                    </a:cubicBezTo>
                    <a:cubicBezTo>
                      <a:pt x="4" y="2"/>
                      <a:pt x="4" y="1"/>
                      <a:pt x="4" y="2"/>
                    </a:cubicBezTo>
                    <a:cubicBezTo>
                      <a:pt x="3" y="2"/>
                      <a:pt x="2" y="2"/>
                      <a:pt x="2" y="2"/>
                    </a:cubicBezTo>
                    <a:cubicBezTo>
                      <a:pt x="1" y="2"/>
                      <a:pt x="1" y="2"/>
                      <a:pt x="1" y="3"/>
                    </a:cubicBezTo>
                    <a:cubicBezTo>
                      <a:pt x="1" y="3"/>
                      <a:pt x="1" y="3"/>
                      <a:pt x="1" y="4"/>
                    </a:cubicBezTo>
                    <a:cubicBezTo>
                      <a:pt x="0" y="4"/>
                      <a:pt x="0" y="5"/>
                      <a:pt x="1" y="6"/>
                    </a:cubicBezTo>
                    <a:cubicBezTo>
                      <a:pt x="1" y="6"/>
                      <a:pt x="2" y="6"/>
                      <a:pt x="1" y="7"/>
                    </a:cubicBezTo>
                    <a:close/>
                    <a:moveTo>
                      <a:pt x="8" y="13"/>
                    </a:moveTo>
                    <a:cubicBezTo>
                      <a:pt x="7" y="13"/>
                      <a:pt x="7" y="13"/>
                      <a:pt x="7" y="13"/>
                    </a:cubicBezTo>
                    <a:cubicBezTo>
                      <a:pt x="8" y="13"/>
                      <a:pt x="8" y="13"/>
                      <a:pt x="8" y="13"/>
                    </a:cubicBezTo>
                    <a:close/>
                    <a:moveTo>
                      <a:pt x="7" y="6"/>
                    </a:moveTo>
                    <a:cubicBezTo>
                      <a:pt x="7" y="6"/>
                      <a:pt x="7" y="6"/>
                      <a:pt x="7" y="6"/>
                    </a:cubicBezTo>
                    <a:cubicBezTo>
                      <a:pt x="7" y="6"/>
                      <a:pt x="7" y="6"/>
                      <a:pt x="7" y="6"/>
                    </a:cubicBezTo>
                    <a:cubicBezTo>
                      <a:pt x="7" y="5"/>
                      <a:pt x="7" y="5"/>
                      <a:pt x="7" y="5"/>
                    </a:cubicBezTo>
                    <a:lnTo>
                      <a:pt x="7" y="6"/>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475">
                <a:extLst>
                  <a:ext uri="{FF2B5EF4-FFF2-40B4-BE49-F238E27FC236}">
                    <a16:creationId xmlns:a16="http://schemas.microsoft.com/office/drawing/2014/main" id="{F1E94B0A-0124-4CC5-907B-9ACBBBDDB5B3}"/>
                  </a:ext>
                </a:extLst>
              </p:cNvPr>
              <p:cNvSpPr>
                <a:spLocks/>
              </p:cNvSpPr>
              <p:nvPr/>
            </p:nvSpPr>
            <p:spPr bwMode="auto">
              <a:xfrm>
                <a:off x="4718505" y="2146983"/>
                <a:ext cx="76200" cy="68263"/>
              </a:xfrm>
              <a:custGeom>
                <a:avLst/>
                <a:gdLst>
                  <a:gd name="T0" fmla="*/ 20 w 21"/>
                  <a:gd name="T1" fmla="*/ 14 h 19"/>
                  <a:gd name="T2" fmla="*/ 19 w 21"/>
                  <a:gd name="T3" fmla="*/ 13 h 19"/>
                  <a:gd name="T4" fmla="*/ 18 w 21"/>
                  <a:gd name="T5" fmla="*/ 12 h 19"/>
                  <a:gd name="T6" fmla="*/ 16 w 21"/>
                  <a:gd name="T7" fmla="*/ 12 h 19"/>
                  <a:gd name="T8" fmla="*/ 15 w 21"/>
                  <a:gd name="T9" fmla="*/ 12 h 19"/>
                  <a:gd name="T10" fmla="*/ 12 w 21"/>
                  <a:gd name="T11" fmla="*/ 12 h 19"/>
                  <a:gd name="T12" fmla="*/ 10 w 21"/>
                  <a:gd name="T13" fmla="*/ 12 h 19"/>
                  <a:gd name="T14" fmla="*/ 10 w 21"/>
                  <a:gd name="T15" fmla="*/ 11 h 19"/>
                  <a:gd name="T16" fmla="*/ 8 w 21"/>
                  <a:gd name="T17" fmla="*/ 9 h 19"/>
                  <a:gd name="T18" fmla="*/ 7 w 21"/>
                  <a:gd name="T19" fmla="*/ 8 h 19"/>
                  <a:gd name="T20" fmla="*/ 7 w 21"/>
                  <a:gd name="T21" fmla="*/ 8 h 19"/>
                  <a:gd name="T22" fmla="*/ 7 w 21"/>
                  <a:gd name="T23" fmla="*/ 8 h 19"/>
                  <a:gd name="T24" fmla="*/ 7 w 21"/>
                  <a:gd name="T25" fmla="*/ 8 h 19"/>
                  <a:gd name="T26" fmla="*/ 7 w 21"/>
                  <a:gd name="T27" fmla="*/ 8 h 19"/>
                  <a:gd name="T28" fmla="*/ 7 w 21"/>
                  <a:gd name="T29" fmla="*/ 8 h 19"/>
                  <a:gd name="T30" fmla="*/ 7 w 21"/>
                  <a:gd name="T31" fmla="*/ 8 h 19"/>
                  <a:gd name="T32" fmla="*/ 9 w 21"/>
                  <a:gd name="T33" fmla="*/ 8 h 19"/>
                  <a:gd name="T34" fmla="*/ 9 w 21"/>
                  <a:gd name="T35" fmla="*/ 7 h 19"/>
                  <a:gd name="T36" fmla="*/ 9 w 21"/>
                  <a:gd name="T37" fmla="*/ 7 h 19"/>
                  <a:gd name="T38" fmla="*/ 8 w 21"/>
                  <a:gd name="T39" fmla="*/ 5 h 19"/>
                  <a:gd name="T40" fmla="*/ 7 w 21"/>
                  <a:gd name="T41" fmla="*/ 4 h 19"/>
                  <a:gd name="T42" fmla="*/ 6 w 21"/>
                  <a:gd name="T43" fmla="*/ 4 h 19"/>
                  <a:gd name="T44" fmla="*/ 5 w 21"/>
                  <a:gd name="T45" fmla="*/ 3 h 19"/>
                  <a:gd name="T46" fmla="*/ 5 w 21"/>
                  <a:gd name="T47" fmla="*/ 3 h 19"/>
                  <a:gd name="T48" fmla="*/ 5 w 21"/>
                  <a:gd name="T49" fmla="*/ 2 h 19"/>
                  <a:gd name="T50" fmla="*/ 3 w 21"/>
                  <a:gd name="T51" fmla="*/ 0 h 19"/>
                  <a:gd name="T52" fmla="*/ 1 w 21"/>
                  <a:gd name="T53" fmla="*/ 1 h 19"/>
                  <a:gd name="T54" fmla="*/ 0 w 21"/>
                  <a:gd name="T55" fmla="*/ 2 h 19"/>
                  <a:gd name="T56" fmla="*/ 1 w 21"/>
                  <a:gd name="T57" fmla="*/ 5 h 19"/>
                  <a:gd name="T58" fmla="*/ 1 w 21"/>
                  <a:gd name="T59" fmla="*/ 5 h 19"/>
                  <a:gd name="T60" fmla="*/ 3 w 21"/>
                  <a:gd name="T61" fmla="*/ 6 h 19"/>
                  <a:gd name="T62" fmla="*/ 4 w 21"/>
                  <a:gd name="T63" fmla="*/ 7 h 19"/>
                  <a:gd name="T64" fmla="*/ 4 w 21"/>
                  <a:gd name="T65" fmla="*/ 8 h 19"/>
                  <a:gd name="T66" fmla="*/ 3 w 21"/>
                  <a:gd name="T67" fmla="*/ 10 h 19"/>
                  <a:gd name="T68" fmla="*/ 2 w 21"/>
                  <a:gd name="T69" fmla="*/ 11 h 19"/>
                  <a:gd name="T70" fmla="*/ 2 w 21"/>
                  <a:gd name="T71" fmla="*/ 14 h 19"/>
                  <a:gd name="T72" fmla="*/ 3 w 21"/>
                  <a:gd name="T73" fmla="*/ 15 h 19"/>
                  <a:gd name="T74" fmla="*/ 3 w 21"/>
                  <a:gd name="T75" fmla="*/ 15 h 19"/>
                  <a:gd name="T76" fmla="*/ 5 w 21"/>
                  <a:gd name="T77" fmla="*/ 16 h 19"/>
                  <a:gd name="T78" fmla="*/ 6 w 21"/>
                  <a:gd name="T79" fmla="*/ 15 h 19"/>
                  <a:gd name="T80" fmla="*/ 6 w 21"/>
                  <a:gd name="T81" fmla="*/ 16 h 19"/>
                  <a:gd name="T82" fmla="*/ 6 w 21"/>
                  <a:gd name="T83" fmla="*/ 16 h 19"/>
                  <a:gd name="T84" fmla="*/ 6 w 21"/>
                  <a:gd name="T85" fmla="*/ 17 h 19"/>
                  <a:gd name="T86" fmla="*/ 9 w 21"/>
                  <a:gd name="T87" fmla="*/ 18 h 19"/>
                  <a:gd name="T88" fmla="*/ 13 w 21"/>
                  <a:gd name="T89" fmla="*/ 18 h 19"/>
                  <a:gd name="T90" fmla="*/ 14 w 21"/>
                  <a:gd name="T91" fmla="*/ 19 h 19"/>
                  <a:gd name="T92" fmla="*/ 16 w 21"/>
                  <a:gd name="T93" fmla="*/ 19 h 19"/>
                  <a:gd name="T94" fmla="*/ 18 w 21"/>
                  <a:gd name="T95" fmla="*/ 19 h 19"/>
                  <a:gd name="T96" fmla="*/ 18 w 21"/>
                  <a:gd name="T97" fmla="*/ 19 h 19"/>
                  <a:gd name="T98" fmla="*/ 20 w 21"/>
                  <a:gd name="T99" fmla="*/ 18 h 19"/>
                  <a:gd name="T100" fmla="*/ 20 w 21"/>
                  <a:gd name="T101" fmla="*/ 17 h 19"/>
                  <a:gd name="T102" fmla="*/ 20 w 21"/>
                  <a:gd name="T103" fmla="*/ 16 h 19"/>
                  <a:gd name="T104" fmla="*/ 20 w 21"/>
                  <a:gd name="T105" fmla="*/ 14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21" h="19">
                    <a:moveTo>
                      <a:pt x="20" y="14"/>
                    </a:moveTo>
                    <a:cubicBezTo>
                      <a:pt x="20" y="13"/>
                      <a:pt x="20" y="13"/>
                      <a:pt x="19" y="13"/>
                    </a:cubicBezTo>
                    <a:cubicBezTo>
                      <a:pt x="19" y="12"/>
                      <a:pt x="19" y="12"/>
                      <a:pt x="18" y="12"/>
                    </a:cubicBezTo>
                    <a:cubicBezTo>
                      <a:pt x="17" y="12"/>
                      <a:pt x="17" y="12"/>
                      <a:pt x="16" y="12"/>
                    </a:cubicBezTo>
                    <a:cubicBezTo>
                      <a:pt x="16" y="12"/>
                      <a:pt x="16" y="12"/>
                      <a:pt x="15" y="12"/>
                    </a:cubicBezTo>
                    <a:cubicBezTo>
                      <a:pt x="14" y="12"/>
                      <a:pt x="13" y="12"/>
                      <a:pt x="12" y="12"/>
                    </a:cubicBezTo>
                    <a:cubicBezTo>
                      <a:pt x="11" y="12"/>
                      <a:pt x="11" y="12"/>
                      <a:pt x="10" y="12"/>
                    </a:cubicBezTo>
                    <a:cubicBezTo>
                      <a:pt x="10" y="11"/>
                      <a:pt x="10" y="11"/>
                      <a:pt x="10" y="11"/>
                    </a:cubicBezTo>
                    <a:cubicBezTo>
                      <a:pt x="9" y="11"/>
                      <a:pt x="8" y="10"/>
                      <a:pt x="8" y="9"/>
                    </a:cubicBezTo>
                    <a:cubicBezTo>
                      <a:pt x="7" y="9"/>
                      <a:pt x="7" y="9"/>
                      <a:pt x="7" y="8"/>
                    </a:cubicBezTo>
                    <a:cubicBezTo>
                      <a:pt x="6" y="8"/>
                      <a:pt x="6" y="8"/>
                      <a:pt x="7" y="8"/>
                    </a:cubicBezTo>
                    <a:cubicBezTo>
                      <a:pt x="7" y="8"/>
                      <a:pt x="7" y="8"/>
                      <a:pt x="7" y="8"/>
                    </a:cubicBezTo>
                    <a:cubicBezTo>
                      <a:pt x="7" y="8"/>
                      <a:pt x="7" y="8"/>
                      <a:pt x="7" y="8"/>
                    </a:cubicBezTo>
                    <a:cubicBezTo>
                      <a:pt x="7" y="8"/>
                      <a:pt x="7" y="8"/>
                      <a:pt x="7" y="8"/>
                    </a:cubicBezTo>
                    <a:cubicBezTo>
                      <a:pt x="7" y="8"/>
                      <a:pt x="7" y="8"/>
                      <a:pt x="7" y="8"/>
                    </a:cubicBezTo>
                    <a:cubicBezTo>
                      <a:pt x="7" y="8"/>
                      <a:pt x="7" y="8"/>
                      <a:pt x="7" y="8"/>
                    </a:cubicBezTo>
                    <a:cubicBezTo>
                      <a:pt x="8" y="8"/>
                      <a:pt x="8" y="8"/>
                      <a:pt x="9" y="8"/>
                    </a:cubicBezTo>
                    <a:cubicBezTo>
                      <a:pt x="9" y="8"/>
                      <a:pt x="9" y="7"/>
                      <a:pt x="9" y="7"/>
                    </a:cubicBezTo>
                    <a:cubicBezTo>
                      <a:pt x="9" y="7"/>
                      <a:pt x="9" y="7"/>
                      <a:pt x="9" y="7"/>
                    </a:cubicBezTo>
                    <a:cubicBezTo>
                      <a:pt x="8" y="6"/>
                      <a:pt x="8" y="6"/>
                      <a:pt x="8" y="5"/>
                    </a:cubicBezTo>
                    <a:cubicBezTo>
                      <a:pt x="8" y="5"/>
                      <a:pt x="8" y="4"/>
                      <a:pt x="7" y="4"/>
                    </a:cubicBezTo>
                    <a:cubicBezTo>
                      <a:pt x="7" y="4"/>
                      <a:pt x="7" y="4"/>
                      <a:pt x="6" y="4"/>
                    </a:cubicBezTo>
                    <a:cubicBezTo>
                      <a:pt x="6" y="4"/>
                      <a:pt x="5" y="4"/>
                      <a:pt x="5" y="3"/>
                    </a:cubicBezTo>
                    <a:cubicBezTo>
                      <a:pt x="5" y="3"/>
                      <a:pt x="5" y="3"/>
                      <a:pt x="5" y="3"/>
                    </a:cubicBezTo>
                    <a:cubicBezTo>
                      <a:pt x="5" y="2"/>
                      <a:pt x="5" y="2"/>
                      <a:pt x="5" y="2"/>
                    </a:cubicBezTo>
                    <a:cubicBezTo>
                      <a:pt x="4" y="1"/>
                      <a:pt x="4" y="1"/>
                      <a:pt x="3" y="0"/>
                    </a:cubicBezTo>
                    <a:cubicBezTo>
                      <a:pt x="2" y="0"/>
                      <a:pt x="1" y="0"/>
                      <a:pt x="1" y="1"/>
                    </a:cubicBezTo>
                    <a:cubicBezTo>
                      <a:pt x="1" y="1"/>
                      <a:pt x="0" y="1"/>
                      <a:pt x="0" y="2"/>
                    </a:cubicBezTo>
                    <a:cubicBezTo>
                      <a:pt x="1" y="3"/>
                      <a:pt x="1" y="4"/>
                      <a:pt x="1" y="5"/>
                    </a:cubicBezTo>
                    <a:cubicBezTo>
                      <a:pt x="1" y="5"/>
                      <a:pt x="1" y="5"/>
                      <a:pt x="1" y="5"/>
                    </a:cubicBezTo>
                    <a:cubicBezTo>
                      <a:pt x="2" y="5"/>
                      <a:pt x="3" y="5"/>
                      <a:pt x="3" y="6"/>
                    </a:cubicBezTo>
                    <a:cubicBezTo>
                      <a:pt x="4" y="6"/>
                      <a:pt x="4" y="6"/>
                      <a:pt x="4" y="7"/>
                    </a:cubicBezTo>
                    <a:cubicBezTo>
                      <a:pt x="4" y="7"/>
                      <a:pt x="4" y="8"/>
                      <a:pt x="4" y="8"/>
                    </a:cubicBezTo>
                    <a:cubicBezTo>
                      <a:pt x="4" y="9"/>
                      <a:pt x="4" y="9"/>
                      <a:pt x="3" y="10"/>
                    </a:cubicBezTo>
                    <a:cubicBezTo>
                      <a:pt x="3" y="10"/>
                      <a:pt x="3" y="10"/>
                      <a:pt x="2" y="11"/>
                    </a:cubicBezTo>
                    <a:cubicBezTo>
                      <a:pt x="2" y="12"/>
                      <a:pt x="2" y="13"/>
                      <a:pt x="2" y="14"/>
                    </a:cubicBezTo>
                    <a:cubicBezTo>
                      <a:pt x="2" y="15"/>
                      <a:pt x="3" y="15"/>
                      <a:pt x="3" y="15"/>
                    </a:cubicBezTo>
                    <a:cubicBezTo>
                      <a:pt x="3" y="15"/>
                      <a:pt x="3" y="15"/>
                      <a:pt x="3" y="15"/>
                    </a:cubicBezTo>
                    <a:cubicBezTo>
                      <a:pt x="4" y="16"/>
                      <a:pt x="4" y="16"/>
                      <a:pt x="5" y="16"/>
                    </a:cubicBezTo>
                    <a:cubicBezTo>
                      <a:pt x="5" y="16"/>
                      <a:pt x="5" y="15"/>
                      <a:pt x="6" y="15"/>
                    </a:cubicBezTo>
                    <a:cubicBezTo>
                      <a:pt x="6" y="15"/>
                      <a:pt x="6" y="16"/>
                      <a:pt x="6" y="16"/>
                    </a:cubicBezTo>
                    <a:cubicBezTo>
                      <a:pt x="6" y="16"/>
                      <a:pt x="6" y="16"/>
                      <a:pt x="6" y="16"/>
                    </a:cubicBezTo>
                    <a:cubicBezTo>
                      <a:pt x="6" y="17"/>
                      <a:pt x="6" y="17"/>
                      <a:pt x="6" y="17"/>
                    </a:cubicBezTo>
                    <a:cubicBezTo>
                      <a:pt x="7" y="17"/>
                      <a:pt x="8" y="18"/>
                      <a:pt x="9" y="18"/>
                    </a:cubicBezTo>
                    <a:cubicBezTo>
                      <a:pt x="10" y="18"/>
                      <a:pt x="12" y="18"/>
                      <a:pt x="13" y="18"/>
                    </a:cubicBezTo>
                    <a:cubicBezTo>
                      <a:pt x="14" y="18"/>
                      <a:pt x="14" y="19"/>
                      <a:pt x="14" y="19"/>
                    </a:cubicBezTo>
                    <a:cubicBezTo>
                      <a:pt x="15" y="19"/>
                      <a:pt x="16" y="19"/>
                      <a:pt x="16" y="19"/>
                    </a:cubicBezTo>
                    <a:cubicBezTo>
                      <a:pt x="17" y="19"/>
                      <a:pt x="17" y="19"/>
                      <a:pt x="18" y="19"/>
                    </a:cubicBezTo>
                    <a:cubicBezTo>
                      <a:pt x="18" y="19"/>
                      <a:pt x="18" y="19"/>
                      <a:pt x="18" y="19"/>
                    </a:cubicBezTo>
                    <a:cubicBezTo>
                      <a:pt x="19" y="18"/>
                      <a:pt x="19" y="18"/>
                      <a:pt x="20" y="18"/>
                    </a:cubicBezTo>
                    <a:cubicBezTo>
                      <a:pt x="20" y="18"/>
                      <a:pt x="20" y="17"/>
                      <a:pt x="20" y="17"/>
                    </a:cubicBezTo>
                    <a:cubicBezTo>
                      <a:pt x="20" y="17"/>
                      <a:pt x="20" y="16"/>
                      <a:pt x="20" y="16"/>
                    </a:cubicBezTo>
                    <a:cubicBezTo>
                      <a:pt x="21" y="15"/>
                      <a:pt x="21" y="14"/>
                      <a:pt x="20"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476">
                <a:extLst>
                  <a:ext uri="{FF2B5EF4-FFF2-40B4-BE49-F238E27FC236}">
                    <a16:creationId xmlns:a16="http://schemas.microsoft.com/office/drawing/2014/main" id="{CFC9F3EA-843D-4393-BDA6-E74C6793CCD1}"/>
                  </a:ext>
                </a:extLst>
              </p:cNvPr>
              <p:cNvSpPr>
                <a:spLocks/>
              </p:cNvSpPr>
              <p:nvPr/>
            </p:nvSpPr>
            <p:spPr bwMode="auto">
              <a:xfrm>
                <a:off x="4593093" y="2127933"/>
                <a:ext cx="71438" cy="47625"/>
              </a:xfrm>
              <a:custGeom>
                <a:avLst/>
                <a:gdLst>
                  <a:gd name="T0" fmla="*/ 13 w 20"/>
                  <a:gd name="T1" fmla="*/ 8 h 13"/>
                  <a:gd name="T2" fmla="*/ 11 w 20"/>
                  <a:gd name="T3" fmla="*/ 7 h 13"/>
                  <a:gd name="T4" fmla="*/ 11 w 20"/>
                  <a:gd name="T5" fmla="*/ 7 h 13"/>
                  <a:gd name="T6" fmla="*/ 11 w 20"/>
                  <a:gd name="T7" fmla="*/ 5 h 13"/>
                  <a:gd name="T8" fmla="*/ 11 w 20"/>
                  <a:gd name="T9" fmla="*/ 3 h 13"/>
                  <a:gd name="T10" fmla="*/ 10 w 20"/>
                  <a:gd name="T11" fmla="*/ 2 h 13"/>
                  <a:gd name="T12" fmla="*/ 9 w 20"/>
                  <a:gd name="T13" fmla="*/ 1 h 13"/>
                  <a:gd name="T14" fmla="*/ 8 w 20"/>
                  <a:gd name="T15" fmla="*/ 0 h 13"/>
                  <a:gd name="T16" fmla="*/ 7 w 20"/>
                  <a:gd name="T17" fmla="*/ 0 h 13"/>
                  <a:gd name="T18" fmla="*/ 5 w 20"/>
                  <a:gd name="T19" fmla="*/ 2 h 13"/>
                  <a:gd name="T20" fmla="*/ 4 w 20"/>
                  <a:gd name="T21" fmla="*/ 2 h 13"/>
                  <a:gd name="T22" fmla="*/ 3 w 20"/>
                  <a:gd name="T23" fmla="*/ 3 h 13"/>
                  <a:gd name="T24" fmla="*/ 2 w 20"/>
                  <a:gd name="T25" fmla="*/ 4 h 13"/>
                  <a:gd name="T26" fmla="*/ 2 w 20"/>
                  <a:gd name="T27" fmla="*/ 5 h 13"/>
                  <a:gd name="T28" fmla="*/ 3 w 20"/>
                  <a:gd name="T29" fmla="*/ 5 h 13"/>
                  <a:gd name="T30" fmla="*/ 3 w 20"/>
                  <a:gd name="T31" fmla="*/ 5 h 13"/>
                  <a:gd name="T32" fmla="*/ 3 w 20"/>
                  <a:gd name="T33" fmla="*/ 5 h 13"/>
                  <a:gd name="T34" fmla="*/ 1 w 20"/>
                  <a:gd name="T35" fmla="*/ 5 h 13"/>
                  <a:gd name="T36" fmla="*/ 0 w 20"/>
                  <a:gd name="T37" fmla="*/ 6 h 13"/>
                  <a:gd name="T38" fmla="*/ 0 w 20"/>
                  <a:gd name="T39" fmla="*/ 7 h 13"/>
                  <a:gd name="T40" fmla="*/ 1 w 20"/>
                  <a:gd name="T41" fmla="*/ 8 h 13"/>
                  <a:gd name="T42" fmla="*/ 4 w 20"/>
                  <a:gd name="T43" fmla="*/ 9 h 13"/>
                  <a:gd name="T44" fmla="*/ 5 w 20"/>
                  <a:gd name="T45" fmla="*/ 9 h 13"/>
                  <a:gd name="T46" fmla="*/ 7 w 20"/>
                  <a:gd name="T47" fmla="*/ 9 h 13"/>
                  <a:gd name="T48" fmla="*/ 7 w 20"/>
                  <a:gd name="T49" fmla="*/ 9 h 13"/>
                  <a:gd name="T50" fmla="*/ 7 w 20"/>
                  <a:gd name="T51" fmla="*/ 10 h 13"/>
                  <a:gd name="T52" fmla="*/ 3 w 20"/>
                  <a:gd name="T53" fmla="*/ 10 h 13"/>
                  <a:gd name="T54" fmla="*/ 3 w 20"/>
                  <a:gd name="T55" fmla="*/ 11 h 13"/>
                  <a:gd name="T56" fmla="*/ 4 w 20"/>
                  <a:gd name="T57" fmla="*/ 12 h 13"/>
                  <a:gd name="T58" fmla="*/ 4 w 20"/>
                  <a:gd name="T59" fmla="*/ 13 h 13"/>
                  <a:gd name="T60" fmla="*/ 6 w 20"/>
                  <a:gd name="T61" fmla="*/ 13 h 13"/>
                  <a:gd name="T62" fmla="*/ 9 w 20"/>
                  <a:gd name="T63" fmla="*/ 12 h 13"/>
                  <a:gd name="T64" fmla="*/ 10 w 20"/>
                  <a:gd name="T65" fmla="*/ 12 h 13"/>
                  <a:gd name="T66" fmla="*/ 12 w 20"/>
                  <a:gd name="T67" fmla="*/ 11 h 13"/>
                  <a:gd name="T68" fmla="*/ 12 w 20"/>
                  <a:gd name="T69" fmla="*/ 12 h 13"/>
                  <a:gd name="T70" fmla="*/ 14 w 20"/>
                  <a:gd name="T71" fmla="*/ 12 h 13"/>
                  <a:gd name="T72" fmla="*/ 15 w 20"/>
                  <a:gd name="T73" fmla="*/ 12 h 13"/>
                  <a:gd name="T74" fmla="*/ 16 w 20"/>
                  <a:gd name="T75" fmla="*/ 12 h 13"/>
                  <a:gd name="T76" fmla="*/ 17 w 20"/>
                  <a:gd name="T77" fmla="*/ 11 h 13"/>
                  <a:gd name="T78" fmla="*/ 20 w 20"/>
                  <a:gd name="T79" fmla="*/ 9 h 13"/>
                  <a:gd name="T80" fmla="*/ 20 w 20"/>
                  <a:gd name="T81" fmla="*/ 8 h 13"/>
                  <a:gd name="T82" fmla="*/ 19 w 20"/>
                  <a:gd name="T83" fmla="*/ 6 h 13"/>
                  <a:gd name="T84" fmla="*/ 19 w 20"/>
                  <a:gd name="T85" fmla="*/ 6 h 13"/>
                  <a:gd name="T86" fmla="*/ 18 w 20"/>
                  <a:gd name="T87" fmla="*/ 7 h 13"/>
                  <a:gd name="T88" fmla="*/ 18 w 20"/>
                  <a:gd name="T89" fmla="*/ 7 h 13"/>
                  <a:gd name="T90" fmla="*/ 17 w 20"/>
                  <a:gd name="T91" fmla="*/ 6 h 13"/>
                  <a:gd name="T92" fmla="*/ 17 w 20"/>
                  <a:gd name="T93" fmla="*/ 5 h 13"/>
                  <a:gd name="T94" fmla="*/ 17 w 20"/>
                  <a:gd name="T95" fmla="*/ 4 h 13"/>
                  <a:gd name="T96" fmla="*/ 18 w 20"/>
                  <a:gd name="T97" fmla="*/ 2 h 13"/>
                  <a:gd name="T98" fmla="*/ 18 w 20"/>
                  <a:gd name="T99" fmla="*/ 1 h 13"/>
                  <a:gd name="T100" fmla="*/ 17 w 20"/>
                  <a:gd name="T101" fmla="*/ 1 h 13"/>
                  <a:gd name="T102" fmla="*/ 15 w 20"/>
                  <a:gd name="T103" fmla="*/ 3 h 13"/>
                  <a:gd name="T104" fmla="*/ 14 w 20"/>
                  <a:gd name="T105" fmla="*/ 4 h 13"/>
                  <a:gd name="T106" fmla="*/ 14 w 20"/>
                  <a:gd name="T107" fmla="*/ 4 h 13"/>
                  <a:gd name="T108" fmla="*/ 14 w 20"/>
                  <a:gd name="T109" fmla="*/ 5 h 13"/>
                  <a:gd name="T110" fmla="*/ 14 w 20"/>
                  <a:gd name="T111" fmla="*/ 5 h 13"/>
                  <a:gd name="T112" fmla="*/ 13 w 20"/>
                  <a:gd name="T113" fmla="*/ 7 h 13"/>
                  <a:gd name="T114" fmla="*/ 14 w 20"/>
                  <a:gd name="T115" fmla="*/ 7 h 13"/>
                  <a:gd name="T116" fmla="*/ 13 w 20"/>
                  <a:gd name="T117" fmla="*/ 8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0" h="13">
                    <a:moveTo>
                      <a:pt x="13" y="8"/>
                    </a:moveTo>
                    <a:cubicBezTo>
                      <a:pt x="12" y="8"/>
                      <a:pt x="12" y="7"/>
                      <a:pt x="11" y="7"/>
                    </a:cubicBezTo>
                    <a:cubicBezTo>
                      <a:pt x="11" y="7"/>
                      <a:pt x="11" y="7"/>
                      <a:pt x="11" y="7"/>
                    </a:cubicBezTo>
                    <a:cubicBezTo>
                      <a:pt x="11" y="6"/>
                      <a:pt x="11" y="5"/>
                      <a:pt x="11" y="5"/>
                    </a:cubicBezTo>
                    <a:cubicBezTo>
                      <a:pt x="11" y="4"/>
                      <a:pt x="11" y="4"/>
                      <a:pt x="11" y="3"/>
                    </a:cubicBezTo>
                    <a:cubicBezTo>
                      <a:pt x="11" y="2"/>
                      <a:pt x="10" y="2"/>
                      <a:pt x="10" y="2"/>
                    </a:cubicBezTo>
                    <a:cubicBezTo>
                      <a:pt x="9" y="2"/>
                      <a:pt x="9" y="2"/>
                      <a:pt x="9" y="1"/>
                    </a:cubicBezTo>
                    <a:cubicBezTo>
                      <a:pt x="9" y="1"/>
                      <a:pt x="9" y="0"/>
                      <a:pt x="8" y="0"/>
                    </a:cubicBezTo>
                    <a:cubicBezTo>
                      <a:pt x="8" y="0"/>
                      <a:pt x="7" y="0"/>
                      <a:pt x="7" y="0"/>
                    </a:cubicBezTo>
                    <a:cubicBezTo>
                      <a:pt x="6" y="1"/>
                      <a:pt x="5" y="1"/>
                      <a:pt x="5" y="2"/>
                    </a:cubicBezTo>
                    <a:cubicBezTo>
                      <a:pt x="4" y="2"/>
                      <a:pt x="4" y="2"/>
                      <a:pt x="4" y="2"/>
                    </a:cubicBezTo>
                    <a:cubicBezTo>
                      <a:pt x="4" y="3"/>
                      <a:pt x="4" y="3"/>
                      <a:pt x="3" y="3"/>
                    </a:cubicBezTo>
                    <a:cubicBezTo>
                      <a:pt x="3" y="3"/>
                      <a:pt x="3" y="4"/>
                      <a:pt x="2" y="4"/>
                    </a:cubicBezTo>
                    <a:cubicBezTo>
                      <a:pt x="2" y="4"/>
                      <a:pt x="2" y="4"/>
                      <a:pt x="2" y="5"/>
                    </a:cubicBezTo>
                    <a:cubicBezTo>
                      <a:pt x="3" y="5"/>
                      <a:pt x="3" y="5"/>
                      <a:pt x="3" y="5"/>
                    </a:cubicBezTo>
                    <a:cubicBezTo>
                      <a:pt x="3" y="5"/>
                      <a:pt x="3" y="5"/>
                      <a:pt x="3" y="5"/>
                    </a:cubicBezTo>
                    <a:cubicBezTo>
                      <a:pt x="3" y="5"/>
                      <a:pt x="3" y="5"/>
                      <a:pt x="3" y="5"/>
                    </a:cubicBezTo>
                    <a:cubicBezTo>
                      <a:pt x="2" y="5"/>
                      <a:pt x="2" y="5"/>
                      <a:pt x="1" y="5"/>
                    </a:cubicBezTo>
                    <a:cubicBezTo>
                      <a:pt x="1" y="5"/>
                      <a:pt x="0" y="6"/>
                      <a:pt x="0" y="6"/>
                    </a:cubicBezTo>
                    <a:cubicBezTo>
                      <a:pt x="0" y="7"/>
                      <a:pt x="0" y="7"/>
                      <a:pt x="0" y="7"/>
                    </a:cubicBezTo>
                    <a:cubicBezTo>
                      <a:pt x="1" y="8"/>
                      <a:pt x="1" y="8"/>
                      <a:pt x="1" y="8"/>
                    </a:cubicBezTo>
                    <a:cubicBezTo>
                      <a:pt x="2" y="9"/>
                      <a:pt x="3" y="9"/>
                      <a:pt x="4" y="9"/>
                    </a:cubicBezTo>
                    <a:cubicBezTo>
                      <a:pt x="4" y="9"/>
                      <a:pt x="5" y="9"/>
                      <a:pt x="5" y="9"/>
                    </a:cubicBezTo>
                    <a:cubicBezTo>
                      <a:pt x="5" y="9"/>
                      <a:pt x="6" y="9"/>
                      <a:pt x="7" y="9"/>
                    </a:cubicBezTo>
                    <a:cubicBezTo>
                      <a:pt x="7" y="9"/>
                      <a:pt x="7" y="9"/>
                      <a:pt x="7" y="9"/>
                    </a:cubicBezTo>
                    <a:cubicBezTo>
                      <a:pt x="7" y="9"/>
                      <a:pt x="7" y="9"/>
                      <a:pt x="7" y="10"/>
                    </a:cubicBezTo>
                    <a:cubicBezTo>
                      <a:pt x="5" y="10"/>
                      <a:pt x="4" y="10"/>
                      <a:pt x="3" y="10"/>
                    </a:cubicBezTo>
                    <a:cubicBezTo>
                      <a:pt x="3" y="10"/>
                      <a:pt x="3" y="10"/>
                      <a:pt x="3" y="11"/>
                    </a:cubicBezTo>
                    <a:cubicBezTo>
                      <a:pt x="3" y="12"/>
                      <a:pt x="3" y="12"/>
                      <a:pt x="4" y="12"/>
                    </a:cubicBezTo>
                    <a:cubicBezTo>
                      <a:pt x="4" y="13"/>
                      <a:pt x="4" y="13"/>
                      <a:pt x="4" y="13"/>
                    </a:cubicBezTo>
                    <a:cubicBezTo>
                      <a:pt x="5" y="13"/>
                      <a:pt x="5" y="13"/>
                      <a:pt x="6" y="13"/>
                    </a:cubicBezTo>
                    <a:cubicBezTo>
                      <a:pt x="7" y="13"/>
                      <a:pt x="8" y="13"/>
                      <a:pt x="9" y="12"/>
                    </a:cubicBezTo>
                    <a:cubicBezTo>
                      <a:pt x="9" y="12"/>
                      <a:pt x="9" y="12"/>
                      <a:pt x="10" y="12"/>
                    </a:cubicBezTo>
                    <a:cubicBezTo>
                      <a:pt x="10" y="12"/>
                      <a:pt x="11" y="12"/>
                      <a:pt x="12" y="11"/>
                    </a:cubicBezTo>
                    <a:cubicBezTo>
                      <a:pt x="12" y="11"/>
                      <a:pt x="12" y="11"/>
                      <a:pt x="12" y="12"/>
                    </a:cubicBezTo>
                    <a:cubicBezTo>
                      <a:pt x="13" y="12"/>
                      <a:pt x="13" y="12"/>
                      <a:pt x="14" y="12"/>
                    </a:cubicBezTo>
                    <a:cubicBezTo>
                      <a:pt x="14" y="12"/>
                      <a:pt x="15" y="12"/>
                      <a:pt x="15" y="12"/>
                    </a:cubicBezTo>
                    <a:cubicBezTo>
                      <a:pt x="15" y="12"/>
                      <a:pt x="16" y="12"/>
                      <a:pt x="16" y="12"/>
                    </a:cubicBezTo>
                    <a:cubicBezTo>
                      <a:pt x="16" y="12"/>
                      <a:pt x="17" y="12"/>
                      <a:pt x="17" y="11"/>
                    </a:cubicBezTo>
                    <a:cubicBezTo>
                      <a:pt x="18" y="11"/>
                      <a:pt x="19" y="10"/>
                      <a:pt x="20" y="9"/>
                    </a:cubicBezTo>
                    <a:cubicBezTo>
                      <a:pt x="20" y="9"/>
                      <a:pt x="20" y="9"/>
                      <a:pt x="20" y="8"/>
                    </a:cubicBezTo>
                    <a:cubicBezTo>
                      <a:pt x="20" y="8"/>
                      <a:pt x="20" y="7"/>
                      <a:pt x="19" y="6"/>
                    </a:cubicBezTo>
                    <a:cubicBezTo>
                      <a:pt x="19" y="6"/>
                      <a:pt x="19" y="6"/>
                      <a:pt x="19" y="6"/>
                    </a:cubicBezTo>
                    <a:cubicBezTo>
                      <a:pt x="19" y="6"/>
                      <a:pt x="18" y="7"/>
                      <a:pt x="18" y="7"/>
                    </a:cubicBezTo>
                    <a:cubicBezTo>
                      <a:pt x="18" y="7"/>
                      <a:pt x="18" y="7"/>
                      <a:pt x="18" y="7"/>
                    </a:cubicBezTo>
                    <a:cubicBezTo>
                      <a:pt x="18" y="7"/>
                      <a:pt x="17" y="7"/>
                      <a:pt x="17" y="6"/>
                    </a:cubicBezTo>
                    <a:cubicBezTo>
                      <a:pt x="17" y="6"/>
                      <a:pt x="17" y="5"/>
                      <a:pt x="17" y="5"/>
                    </a:cubicBezTo>
                    <a:cubicBezTo>
                      <a:pt x="17" y="5"/>
                      <a:pt x="17" y="4"/>
                      <a:pt x="17" y="4"/>
                    </a:cubicBezTo>
                    <a:cubicBezTo>
                      <a:pt x="17" y="3"/>
                      <a:pt x="17" y="2"/>
                      <a:pt x="18" y="2"/>
                    </a:cubicBezTo>
                    <a:cubicBezTo>
                      <a:pt x="18" y="1"/>
                      <a:pt x="18" y="1"/>
                      <a:pt x="18" y="1"/>
                    </a:cubicBezTo>
                    <a:cubicBezTo>
                      <a:pt x="17" y="1"/>
                      <a:pt x="17" y="1"/>
                      <a:pt x="17" y="1"/>
                    </a:cubicBezTo>
                    <a:cubicBezTo>
                      <a:pt x="16" y="2"/>
                      <a:pt x="15" y="2"/>
                      <a:pt x="15" y="3"/>
                    </a:cubicBezTo>
                    <a:cubicBezTo>
                      <a:pt x="14" y="3"/>
                      <a:pt x="14" y="3"/>
                      <a:pt x="14" y="4"/>
                    </a:cubicBezTo>
                    <a:cubicBezTo>
                      <a:pt x="14" y="4"/>
                      <a:pt x="14" y="4"/>
                      <a:pt x="14" y="4"/>
                    </a:cubicBezTo>
                    <a:cubicBezTo>
                      <a:pt x="15" y="5"/>
                      <a:pt x="14" y="5"/>
                      <a:pt x="14" y="5"/>
                    </a:cubicBezTo>
                    <a:cubicBezTo>
                      <a:pt x="14" y="5"/>
                      <a:pt x="14" y="5"/>
                      <a:pt x="14" y="5"/>
                    </a:cubicBezTo>
                    <a:cubicBezTo>
                      <a:pt x="13" y="6"/>
                      <a:pt x="13" y="6"/>
                      <a:pt x="13" y="7"/>
                    </a:cubicBezTo>
                    <a:cubicBezTo>
                      <a:pt x="13" y="7"/>
                      <a:pt x="14" y="7"/>
                      <a:pt x="14" y="7"/>
                    </a:cubicBezTo>
                    <a:cubicBezTo>
                      <a:pt x="14" y="7"/>
                      <a:pt x="13" y="8"/>
                      <a:pt x="13" y="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477">
                <a:extLst>
                  <a:ext uri="{FF2B5EF4-FFF2-40B4-BE49-F238E27FC236}">
                    <a16:creationId xmlns:a16="http://schemas.microsoft.com/office/drawing/2014/main" id="{2AB90879-00CB-454D-8D68-33211BF049EF}"/>
                  </a:ext>
                </a:extLst>
              </p:cNvPr>
              <p:cNvSpPr>
                <a:spLocks/>
              </p:cNvSpPr>
              <p:nvPr/>
            </p:nvSpPr>
            <p:spPr bwMode="auto">
              <a:xfrm>
                <a:off x="6386968" y="3361420"/>
                <a:ext cx="76200" cy="76200"/>
              </a:xfrm>
              <a:custGeom>
                <a:avLst/>
                <a:gdLst>
                  <a:gd name="T0" fmla="*/ 21 w 21"/>
                  <a:gd name="T1" fmla="*/ 2 h 21"/>
                  <a:gd name="T2" fmla="*/ 20 w 21"/>
                  <a:gd name="T3" fmla="*/ 2 h 21"/>
                  <a:gd name="T4" fmla="*/ 19 w 21"/>
                  <a:gd name="T5" fmla="*/ 1 h 21"/>
                  <a:gd name="T6" fmla="*/ 19 w 21"/>
                  <a:gd name="T7" fmla="*/ 1 h 21"/>
                  <a:gd name="T8" fmla="*/ 18 w 21"/>
                  <a:gd name="T9" fmla="*/ 1 h 21"/>
                  <a:gd name="T10" fmla="*/ 17 w 21"/>
                  <a:gd name="T11" fmla="*/ 1 h 21"/>
                  <a:gd name="T12" fmla="*/ 15 w 21"/>
                  <a:gd name="T13" fmla="*/ 4 h 21"/>
                  <a:gd name="T14" fmla="*/ 14 w 21"/>
                  <a:gd name="T15" fmla="*/ 5 h 21"/>
                  <a:gd name="T16" fmla="*/ 14 w 21"/>
                  <a:gd name="T17" fmla="*/ 6 h 21"/>
                  <a:gd name="T18" fmla="*/ 12 w 21"/>
                  <a:gd name="T19" fmla="*/ 8 h 21"/>
                  <a:gd name="T20" fmla="*/ 9 w 21"/>
                  <a:gd name="T21" fmla="*/ 10 h 21"/>
                  <a:gd name="T22" fmla="*/ 7 w 21"/>
                  <a:gd name="T23" fmla="*/ 11 h 21"/>
                  <a:gd name="T24" fmla="*/ 6 w 21"/>
                  <a:gd name="T25" fmla="*/ 11 h 21"/>
                  <a:gd name="T26" fmla="*/ 3 w 21"/>
                  <a:gd name="T27" fmla="*/ 14 h 21"/>
                  <a:gd name="T28" fmla="*/ 1 w 21"/>
                  <a:gd name="T29" fmla="*/ 18 h 21"/>
                  <a:gd name="T30" fmla="*/ 1 w 21"/>
                  <a:gd name="T31" fmla="*/ 19 h 21"/>
                  <a:gd name="T32" fmla="*/ 3 w 21"/>
                  <a:gd name="T33" fmla="*/ 20 h 21"/>
                  <a:gd name="T34" fmla="*/ 3 w 21"/>
                  <a:gd name="T35" fmla="*/ 20 h 21"/>
                  <a:gd name="T36" fmla="*/ 5 w 21"/>
                  <a:gd name="T37" fmla="*/ 21 h 21"/>
                  <a:gd name="T38" fmla="*/ 9 w 21"/>
                  <a:gd name="T39" fmla="*/ 18 h 21"/>
                  <a:gd name="T40" fmla="*/ 10 w 21"/>
                  <a:gd name="T41" fmla="*/ 17 h 21"/>
                  <a:gd name="T42" fmla="*/ 10 w 21"/>
                  <a:gd name="T43" fmla="*/ 16 h 21"/>
                  <a:gd name="T44" fmla="*/ 11 w 21"/>
                  <a:gd name="T45" fmla="*/ 14 h 21"/>
                  <a:gd name="T46" fmla="*/ 14 w 21"/>
                  <a:gd name="T47" fmla="*/ 12 h 21"/>
                  <a:gd name="T48" fmla="*/ 15 w 21"/>
                  <a:gd name="T49" fmla="*/ 12 h 21"/>
                  <a:gd name="T50" fmla="*/ 16 w 21"/>
                  <a:gd name="T51" fmla="*/ 11 h 21"/>
                  <a:gd name="T52" fmla="*/ 17 w 21"/>
                  <a:gd name="T53" fmla="*/ 9 h 21"/>
                  <a:gd name="T54" fmla="*/ 18 w 21"/>
                  <a:gd name="T55" fmla="*/ 8 h 21"/>
                  <a:gd name="T56" fmla="*/ 20 w 21"/>
                  <a:gd name="T57" fmla="*/ 5 h 21"/>
                  <a:gd name="T58" fmla="*/ 21 w 21"/>
                  <a:gd name="T59" fmla="*/ 4 h 21"/>
                  <a:gd name="T60" fmla="*/ 21 w 21"/>
                  <a:gd name="T61" fmla="*/ 4 h 21"/>
                  <a:gd name="T62" fmla="*/ 21 w 21"/>
                  <a:gd name="T63" fmla="*/ 3 h 21"/>
                  <a:gd name="T64" fmla="*/ 21 w 21"/>
                  <a:gd name="T65" fmla="*/ 3 h 21"/>
                  <a:gd name="T66" fmla="*/ 21 w 21"/>
                  <a:gd name="T67" fmla="*/ 2 h 21"/>
                  <a:gd name="T68" fmla="*/ 21 w 21"/>
                  <a:gd name="T69" fmla="*/ 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1" h="21">
                    <a:moveTo>
                      <a:pt x="21" y="2"/>
                    </a:moveTo>
                    <a:cubicBezTo>
                      <a:pt x="20" y="2"/>
                      <a:pt x="20" y="2"/>
                      <a:pt x="20" y="2"/>
                    </a:cubicBezTo>
                    <a:cubicBezTo>
                      <a:pt x="19" y="2"/>
                      <a:pt x="19" y="1"/>
                      <a:pt x="19" y="1"/>
                    </a:cubicBezTo>
                    <a:cubicBezTo>
                      <a:pt x="19" y="1"/>
                      <a:pt x="19" y="1"/>
                      <a:pt x="19" y="1"/>
                    </a:cubicBezTo>
                    <a:cubicBezTo>
                      <a:pt x="19" y="1"/>
                      <a:pt x="18" y="0"/>
                      <a:pt x="18" y="1"/>
                    </a:cubicBezTo>
                    <a:cubicBezTo>
                      <a:pt x="18" y="1"/>
                      <a:pt x="17" y="1"/>
                      <a:pt x="17" y="1"/>
                    </a:cubicBezTo>
                    <a:cubicBezTo>
                      <a:pt x="17" y="2"/>
                      <a:pt x="16" y="4"/>
                      <a:pt x="15" y="4"/>
                    </a:cubicBezTo>
                    <a:cubicBezTo>
                      <a:pt x="15" y="4"/>
                      <a:pt x="14" y="5"/>
                      <a:pt x="14" y="5"/>
                    </a:cubicBezTo>
                    <a:cubicBezTo>
                      <a:pt x="14" y="5"/>
                      <a:pt x="14" y="6"/>
                      <a:pt x="14" y="6"/>
                    </a:cubicBezTo>
                    <a:cubicBezTo>
                      <a:pt x="13" y="7"/>
                      <a:pt x="13" y="8"/>
                      <a:pt x="12" y="8"/>
                    </a:cubicBezTo>
                    <a:cubicBezTo>
                      <a:pt x="11" y="9"/>
                      <a:pt x="10" y="9"/>
                      <a:pt x="9" y="10"/>
                    </a:cubicBezTo>
                    <a:cubicBezTo>
                      <a:pt x="8" y="10"/>
                      <a:pt x="8" y="11"/>
                      <a:pt x="7" y="11"/>
                    </a:cubicBezTo>
                    <a:cubicBezTo>
                      <a:pt x="7" y="11"/>
                      <a:pt x="6" y="11"/>
                      <a:pt x="6" y="11"/>
                    </a:cubicBezTo>
                    <a:cubicBezTo>
                      <a:pt x="5" y="12"/>
                      <a:pt x="4" y="13"/>
                      <a:pt x="3" y="14"/>
                    </a:cubicBezTo>
                    <a:cubicBezTo>
                      <a:pt x="2" y="15"/>
                      <a:pt x="1" y="16"/>
                      <a:pt x="1" y="18"/>
                    </a:cubicBezTo>
                    <a:cubicBezTo>
                      <a:pt x="0" y="18"/>
                      <a:pt x="1" y="18"/>
                      <a:pt x="1" y="19"/>
                    </a:cubicBezTo>
                    <a:cubicBezTo>
                      <a:pt x="2" y="19"/>
                      <a:pt x="3" y="19"/>
                      <a:pt x="3" y="20"/>
                    </a:cubicBezTo>
                    <a:cubicBezTo>
                      <a:pt x="3" y="20"/>
                      <a:pt x="3" y="20"/>
                      <a:pt x="3" y="20"/>
                    </a:cubicBezTo>
                    <a:cubicBezTo>
                      <a:pt x="4" y="21"/>
                      <a:pt x="5" y="21"/>
                      <a:pt x="5" y="21"/>
                    </a:cubicBezTo>
                    <a:cubicBezTo>
                      <a:pt x="7" y="20"/>
                      <a:pt x="7" y="19"/>
                      <a:pt x="9" y="18"/>
                    </a:cubicBezTo>
                    <a:cubicBezTo>
                      <a:pt x="9" y="18"/>
                      <a:pt x="9" y="17"/>
                      <a:pt x="10" y="17"/>
                    </a:cubicBezTo>
                    <a:cubicBezTo>
                      <a:pt x="10" y="16"/>
                      <a:pt x="10" y="16"/>
                      <a:pt x="10" y="16"/>
                    </a:cubicBezTo>
                    <a:cubicBezTo>
                      <a:pt x="11" y="15"/>
                      <a:pt x="11" y="15"/>
                      <a:pt x="11" y="14"/>
                    </a:cubicBezTo>
                    <a:cubicBezTo>
                      <a:pt x="12" y="12"/>
                      <a:pt x="12" y="13"/>
                      <a:pt x="14" y="12"/>
                    </a:cubicBezTo>
                    <a:cubicBezTo>
                      <a:pt x="14" y="12"/>
                      <a:pt x="15" y="12"/>
                      <a:pt x="15" y="12"/>
                    </a:cubicBezTo>
                    <a:cubicBezTo>
                      <a:pt x="16" y="12"/>
                      <a:pt x="16" y="11"/>
                      <a:pt x="16" y="11"/>
                    </a:cubicBezTo>
                    <a:cubicBezTo>
                      <a:pt x="16" y="10"/>
                      <a:pt x="16" y="9"/>
                      <a:pt x="17" y="9"/>
                    </a:cubicBezTo>
                    <a:cubicBezTo>
                      <a:pt x="17" y="9"/>
                      <a:pt x="17" y="9"/>
                      <a:pt x="18" y="8"/>
                    </a:cubicBezTo>
                    <a:cubicBezTo>
                      <a:pt x="19" y="7"/>
                      <a:pt x="20" y="6"/>
                      <a:pt x="20" y="5"/>
                    </a:cubicBezTo>
                    <a:cubicBezTo>
                      <a:pt x="21" y="5"/>
                      <a:pt x="21" y="5"/>
                      <a:pt x="21" y="4"/>
                    </a:cubicBezTo>
                    <a:cubicBezTo>
                      <a:pt x="21" y="4"/>
                      <a:pt x="21" y="4"/>
                      <a:pt x="21" y="4"/>
                    </a:cubicBezTo>
                    <a:cubicBezTo>
                      <a:pt x="21" y="3"/>
                      <a:pt x="21" y="3"/>
                      <a:pt x="21" y="3"/>
                    </a:cubicBezTo>
                    <a:cubicBezTo>
                      <a:pt x="21" y="3"/>
                      <a:pt x="21" y="3"/>
                      <a:pt x="21" y="3"/>
                    </a:cubicBezTo>
                    <a:cubicBezTo>
                      <a:pt x="21" y="3"/>
                      <a:pt x="21" y="3"/>
                      <a:pt x="21" y="2"/>
                    </a:cubicBezTo>
                    <a:cubicBezTo>
                      <a:pt x="21" y="2"/>
                      <a:pt x="21" y="2"/>
                      <a:pt x="2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478">
                <a:extLst>
                  <a:ext uri="{FF2B5EF4-FFF2-40B4-BE49-F238E27FC236}">
                    <a16:creationId xmlns:a16="http://schemas.microsoft.com/office/drawing/2014/main" id="{B8128A93-942F-4A06-8FA9-50EA3F163D60}"/>
                  </a:ext>
                </a:extLst>
              </p:cNvPr>
              <p:cNvSpPr>
                <a:spLocks/>
              </p:cNvSpPr>
              <p:nvPr/>
            </p:nvSpPr>
            <p:spPr bwMode="auto">
              <a:xfrm>
                <a:off x="5069343" y="2380345"/>
                <a:ext cx="65088" cy="39688"/>
              </a:xfrm>
              <a:custGeom>
                <a:avLst/>
                <a:gdLst>
                  <a:gd name="T0" fmla="*/ 9 w 18"/>
                  <a:gd name="T1" fmla="*/ 11 h 11"/>
                  <a:gd name="T2" fmla="*/ 13 w 18"/>
                  <a:gd name="T3" fmla="*/ 9 h 11"/>
                  <a:gd name="T4" fmla="*/ 14 w 18"/>
                  <a:gd name="T5" fmla="*/ 9 h 11"/>
                  <a:gd name="T6" fmla="*/ 16 w 18"/>
                  <a:gd name="T7" fmla="*/ 8 h 11"/>
                  <a:gd name="T8" fmla="*/ 17 w 18"/>
                  <a:gd name="T9" fmla="*/ 7 h 11"/>
                  <a:gd name="T10" fmla="*/ 17 w 18"/>
                  <a:gd name="T11" fmla="*/ 6 h 11"/>
                  <a:gd name="T12" fmla="*/ 18 w 18"/>
                  <a:gd name="T13" fmla="*/ 6 h 11"/>
                  <a:gd name="T14" fmla="*/ 18 w 18"/>
                  <a:gd name="T15" fmla="*/ 4 h 11"/>
                  <a:gd name="T16" fmla="*/ 18 w 18"/>
                  <a:gd name="T17" fmla="*/ 4 h 11"/>
                  <a:gd name="T18" fmla="*/ 18 w 18"/>
                  <a:gd name="T19" fmla="*/ 4 h 11"/>
                  <a:gd name="T20" fmla="*/ 17 w 18"/>
                  <a:gd name="T21" fmla="*/ 3 h 11"/>
                  <a:gd name="T22" fmla="*/ 17 w 18"/>
                  <a:gd name="T23" fmla="*/ 2 h 11"/>
                  <a:gd name="T24" fmla="*/ 16 w 18"/>
                  <a:gd name="T25" fmla="*/ 1 h 11"/>
                  <a:gd name="T26" fmla="*/ 16 w 18"/>
                  <a:gd name="T27" fmla="*/ 1 h 11"/>
                  <a:gd name="T28" fmla="*/ 15 w 18"/>
                  <a:gd name="T29" fmla="*/ 1 h 11"/>
                  <a:gd name="T30" fmla="*/ 13 w 18"/>
                  <a:gd name="T31" fmla="*/ 1 h 11"/>
                  <a:gd name="T32" fmla="*/ 11 w 18"/>
                  <a:gd name="T33" fmla="*/ 1 h 11"/>
                  <a:gd name="T34" fmla="*/ 10 w 18"/>
                  <a:gd name="T35" fmla="*/ 1 h 11"/>
                  <a:gd name="T36" fmla="*/ 8 w 18"/>
                  <a:gd name="T37" fmla="*/ 2 h 11"/>
                  <a:gd name="T38" fmla="*/ 8 w 18"/>
                  <a:gd name="T39" fmla="*/ 2 h 11"/>
                  <a:gd name="T40" fmla="*/ 8 w 18"/>
                  <a:gd name="T41" fmla="*/ 1 h 11"/>
                  <a:gd name="T42" fmla="*/ 7 w 18"/>
                  <a:gd name="T43" fmla="*/ 1 h 11"/>
                  <a:gd name="T44" fmla="*/ 7 w 18"/>
                  <a:gd name="T45" fmla="*/ 2 h 11"/>
                  <a:gd name="T46" fmla="*/ 6 w 18"/>
                  <a:gd name="T47" fmla="*/ 3 h 11"/>
                  <a:gd name="T48" fmla="*/ 6 w 18"/>
                  <a:gd name="T49" fmla="*/ 4 h 11"/>
                  <a:gd name="T50" fmla="*/ 6 w 18"/>
                  <a:gd name="T51" fmla="*/ 4 h 11"/>
                  <a:gd name="T52" fmla="*/ 6 w 18"/>
                  <a:gd name="T53" fmla="*/ 4 h 11"/>
                  <a:gd name="T54" fmla="*/ 6 w 18"/>
                  <a:gd name="T55" fmla="*/ 4 h 11"/>
                  <a:gd name="T56" fmla="*/ 6 w 18"/>
                  <a:gd name="T57" fmla="*/ 4 h 11"/>
                  <a:gd name="T58" fmla="*/ 5 w 18"/>
                  <a:gd name="T59" fmla="*/ 2 h 11"/>
                  <a:gd name="T60" fmla="*/ 5 w 18"/>
                  <a:gd name="T61" fmla="*/ 1 h 11"/>
                  <a:gd name="T62" fmla="*/ 4 w 18"/>
                  <a:gd name="T63" fmla="*/ 1 h 11"/>
                  <a:gd name="T64" fmla="*/ 3 w 18"/>
                  <a:gd name="T65" fmla="*/ 1 h 11"/>
                  <a:gd name="T66" fmla="*/ 3 w 18"/>
                  <a:gd name="T67" fmla="*/ 1 h 11"/>
                  <a:gd name="T68" fmla="*/ 3 w 18"/>
                  <a:gd name="T69" fmla="*/ 1 h 11"/>
                  <a:gd name="T70" fmla="*/ 3 w 18"/>
                  <a:gd name="T71" fmla="*/ 1 h 11"/>
                  <a:gd name="T72" fmla="*/ 3 w 18"/>
                  <a:gd name="T73" fmla="*/ 1 h 11"/>
                  <a:gd name="T74" fmla="*/ 2 w 18"/>
                  <a:gd name="T75" fmla="*/ 1 h 11"/>
                  <a:gd name="T76" fmla="*/ 0 w 18"/>
                  <a:gd name="T77" fmla="*/ 3 h 11"/>
                  <a:gd name="T78" fmla="*/ 1 w 18"/>
                  <a:gd name="T79" fmla="*/ 4 h 11"/>
                  <a:gd name="T80" fmla="*/ 2 w 18"/>
                  <a:gd name="T81" fmla="*/ 3 h 11"/>
                  <a:gd name="T82" fmla="*/ 3 w 18"/>
                  <a:gd name="T83" fmla="*/ 4 h 11"/>
                  <a:gd name="T84" fmla="*/ 3 w 18"/>
                  <a:gd name="T85" fmla="*/ 4 h 11"/>
                  <a:gd name="T86" fmla="*/ 2 w 18"/>
                  <a:gd name="T87" fmla="*/ 5 h 11"/>
                  <a:gd name="T88" fmla="*/ 1 w 18"/>
                  <a:gd name="T89" fmla="*/ 5 h 11"/>
                  <a:gd name="T90" fmla="*/ 1 w 18"/>
                  <a:gd name="T91" fmla="*/ 6 h 11"/>
                  <a:gd name="T92" fmla="*/ 1 w 18"/>
                  <a:gd name="T93" fmla="*/ 6 h 11"/>
                  <a:gd name="T94" fmla="*/ 2 w 18"/>
                  <a:gd name="T95" fmla="*/ 6 h 11"/>
                  <a:gd name="T96" fmla="*/ 3 w 18"/>
                  <a:gd name="T97" fmla="*/ 7 h 11"/>
                  <a:gd name="T98" fmla="*/ 3 w 18"/>
                  <a:gd name="T99" fmla="*/ 8 h 11"/>
                  <a:gd name="T100" fmla="*/ 3 w 18"/>
                  <a:gd name="T101" fmla="*/ 8 h 11"/>
                  <a:gd name="T102" fmla="*/ 3 w 18"/>
                  <a:gd name="T103" fmla="*/ 8 h 11"/>
                  <a:gd name="T104" fmla="*/ 2 w 18"/>
                  <a:gd name="T105" fmla="*/ 9 h 11"/>
                  <a:gd name="T106" fmla="*/ 3 w 18"/>
                  <a:gd name="T107" fmla="*/ 10 h 11"/>
                  <a:gd name="T108" fmla="*/ 4 w 18"/>
                  <a:gd name="T109" fmla="*/ 10 h 11"/>
                  <a:gd name="T110" fmla="*/ 6 w 18"/>
                  <a:gd name="T111" fmla="*/ 10 h 11"/>
                  <a:gd name="T112" fmla="*/ 8 w 18"/>
                  <a:gd name="T113" fmla="*/ 11 h 11"/>
                  <a:gd name="T114" fmla="*/ 9 w 18"/>
                  <a:gd name="T115" fmla="*/ 1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8" h="11">
                    <a:moveTo>
                      <a:pt x="9" y="11"/>
                    </a:moveTo>
                    <a:cubicBezTo>
                      <a:pt x="11" y="11"/>
                      <a:pt x="12" y="10"/>
                      <a:pt x="13" y="9"/>
                    </a:cubicBezTo>
                    <a:cubicBezTo>
                      <a:pt x="13" y="9"/>
                      <a:pt x="13" y="9"/>
                      <a:pt x="14" y="9"/>
                    </a:cubicBezTo>
                    <a:cubicBezTo>
                      <a:pt x="14" y="8"/>
                      <a:pt x="15" y="8"/>
                      <a:pt x="16" y="8"/>
                    </a:cubicBezTo>
                    <a:cubicBezTo>
                      <a:pt x="16" y="8"/>
                      <a:pt x="16" y="8"/>
                      <a:pt x="17" y="7"/>
                    </a:cubicBezTo>
                    <a:cubicBezTo>
                      <a:pt x="17" y="7"/>
                      <a:pt x="17" y="7"/>
                      <a:pt x="17" y="6"/>
                    </a:cubicBezTo>
                    <a:cubicBezTo>
                      <a:pt x="17" y="6"/>
                      <a:pt x="18" y="6"/>
                      <a:pt x="18" y="6"/>
                    </a:cubicBezTo>
                    <a:cubicBezTo>
                      <a:pt x="17" y="5"/>
                      <a:pt x="17" y="5"/>
                      <a:pt x="18" y="4"/>
                    </a:cubicBezTo>
                    <a:cubicBezTo>
                      <a:pt x="18" y="4"/>
                      <a:pt x="18" y="4"/>
                      <a:pt x="18" y="4"/>
                    </a:cubicBezTo>
                    <a:cubicBezTo>
                      <a:pt x="18" y="4"/>
                      <a:pt x="18" y="4"/>
                      <a:pt x="18" y="4"/>
                    </a:cubicBezTo>
                    <a:cubicBezTo>
                      <a:pt x="17" y="3"/>
                      <a:pt x="17" y="3"/>
                      <a:pt x="17" y="3"/>
                    </a:cubicBezTo>
                    <a:cubicBezTo>
                      <a:pt x="16" y="3"/>
                      <a:pt x="17" y="2"/>
                      <a:pt x="17" y="2"/>
                    </a:cubicBezTo>
                    <a:cubicBezTo>
                      <a:pt x="16" y="2"/>
                      <a:pt x="16" y="1"/>
                      <a:pt x="16" y="1"/>
                    </a:cubicBezTo>
                    <a:cubicBezTo>
                      <a:pt x="16" y="1"/>
                      <a:pt x="16" y="1"/>
                      <a:pt x="16" y="1"/>
                    </a:cubicBezTo>
                    <a:cubicBezTo>
                      <a:pt x="15" y="1"/>
                      <a:pt x="15" y="1"/>
                      <a:pt x="15" y="1"/>
                    </a:cubicBezTo>
                    <a:cubicBezTo>
                      <a:pt x="14" y="0"/>
                      <a:pt x="14" y="0"/>
                      <a:pt x="13" y="1"/>
                    </a:cubicBezTo>
                    <a:cubicBezTo>
                      <a:pt x="13" y="1"/>
                      <a:pt x="12" y="2"/>
                      <a:pt x="11" y="1"/>
                    </a:cubicBezTo>
                    <a:cubicBezTo>
                      <a:pt x="11" y="1"/>
                      <a:pt x="10" y="1"/>
                      <a:pt x="10" y="1"/>
                    </a:cubicBezTo>
                    <a:cubicBezTo>
                      <a:pt x="9" y="1"/>
                      <a:pt x="9" y="1"/>
                      <a:pt x="8" y="2"/>
                    </a:cubicBezTo>
                    <a:cubicBezTo>
                      <a:pt x="8" y="2"/>
                      <a:pt x="8" y="2"/>
                      <a:pt x="8" y="2"/>
                    </a:cubicBezTo>
                    <a:cubicBezTo>
                      <a:pt x="8" y="2"/>
                      <a:pt x="8" y="2"/>
                      <a:pt x="8" y="1"/>
                    </a:cubicBezTo>
                    <a:cubicBezTo>
                      <a:pt x="7" y="1"/>
                      <a:pt x="7" y="1"/>
                      <a:pt x="7" y="1"/>
                    </a:cubicBezTo>
                    <a:cubicBezTo>
                      <a:pt x="7" y="2"/>
                      <a:pt x="7" y="2"/>
                      <a:pt x="7" y="2"/>
                    </a:cubicBezTo>
                    <a:cubicBezTo>
                      <a:pt x="7" y="3"/>
                      <a:pt x="7" y="3"/>
                      <a:pt x="6" y="3"/>
                    </a:cubicBezTo>
                    <a:cubicBezTo>
                      <a:pt x="6" y="3"/>
                      <a:pt x="6" y="3"/>
                      <a:pt x="6" y="4"/>
                    </a:cubicBezTo>
                    <a:cubicBezTo>
                      <a:pt x="6" y="4"/>
                      <a:pt x="6" y="4"/>
                      <a:pt x="6" y="4"/>
                    </a:cubicBezTo>
                    <a:cubicBezTo>
                      <a:pt x="6" y="4"/>
                      <a:pt x="6" y="4"/>
                      <a:pt x="6" y="4"/>
                    </a:cubicBezTo>
                    <a:cubicBezTo>
                      <a:pt x="6" y="4"/>
                      <a:pt x="6" y="4"/>
                      <a:pt x="6" y="4"/>
                    </a:cubicBezTo>
                    <a:cubicBezTo>
                      <a:pt x="6" y="4"/>
                      <a:pt x="6" y="4"/>
                      <a:pt x="6" y="4"/>
                    </a:cubicBezTo>
                    <a:cubicBezTo>
                      <a:pt x="5" y="3"/>
                      <a:pt x="5" y="3"/>
                      <a:pt x="5" y="2"/>
                    </a:cubicBezTo>
                    <a:cubicBezTo>
                      <a:pt x="5" y="2"/>
                      <a:pt x="5" y="1"/>
                      <a:pt x="5" y="1"/>
                    </a:cubicBezTo>
                    <a:cubicBezTo>
                      <a:pt x="5" y="1"/>
                      <a:pt x="4" y="1"/>
                      <a:pt x="4" y="1"/>
                    </a:cubicBezTo>
                    <a:cubicBezTo>
                      <a:pt x="4" y="0"/>
                      <a:pt x="3" y="0"/>
                      <a:pt x="3" y="1"/>
                    </a:cubicBezTo>
                    <a:cubicBezTo>
                      <a:pt x="3" y="1"/>
                      <a:pt x="3" y="1"/>
                      <a:pt x="3" y="1"/>
                    </a:cubicBezTo>
                    <a:cubicBezTo>
                      <a:pt x="3" y="1"/>
                      <a:pt x="3" y="1"/>
                      <a:pt x="3" y="1"/>
                    </a:cubicBezTo>
                    <a:cubicBezTo>
                      <a:pt x="3" y="1"/>
                      <a:pt x="3" y="1"/>
                      <a:pt x="3" y="1"/>
                    </a:cubicBezTo>
                    <a:cubicBezTo>
                      <a:pt x="3" y="1"/>
                      <a:pt x="3" y="1"/>
                      <a:pt x="3" y="1"/>
                    </a:cubicBezTo>
                    <a:cubicBezTo>
                      <a:pt x="2" y="1"/>
                      <a:pt x="2" y="1"/>
                      <a:pt x="2" y="1"/>
                    </a:cubicBezTo>
                    <a:cubicBezTo>
                      <a:pt x="1" y="2"/>
                      <a:pt x="1" y="2"/>
                      <a:pt x="0" y="3"/>
                    </a:cubicBezTo>
                    <a:cubicBezTo>
                      <a:pt x="0" y="3"/>
                      <a:pt x="1" y="4"/>
                      <a:pt x="1" y="4"/>
                    </a:cubicBezTo>
                    <a:cubicBezTo>
                      <a:pt x="1" y="4"/>
                      <a:pt x="1" y="4"/>
                      <a:pt x="2" y="3"/>
                    </a:cubicBezTo>
                    <a:cubicBezTo>
                      <a:pt x="2" y="3"/>
                      <a:pt x="3" y="3"/>
                      <a:pt x="3" y="4"/>
                    </a:cubicBezTo>
                    <a:cubicBezTo>
                      <a:pt x="3" y="4"/>
                      <a:pt x="3" y="4"/>
                      <a:pt x="3" y="4"/>
                    </a:cubicBezTo>
                    <a:cubicBezTo>
                      <a:pt x="3" y="4"/>
                      <a:pt x="3" y="5"/>
                      <a:pt x="2" y="5"/>
                    </a:cubicBezTo>
                    <a:cubicBezTo>
                      <a:pt x="2" y="5"/>
                      <a:pt x="1" y="5"/>
                      <a:pt x="1" y="5"/>
                    </a:cubicBezTo>
                    <a:cubicBezTo>
                      <a:pt x="1" y="5"/>
                      <a:pt x="1" y="5"/>
                      <a:pt x="1" y="6"/>
                    </a:cubicBezTo>
                    <a:cubicBezTo>
                      <a:pt x="1" y="6"/>
                      <a:pt x="1" y="6"/>
                      <a:pt x="1" y="6"/>
                    </a:cubicBezTo>
                    <a:cubicBezTo>
                      <a:pt x="1" y="6"/>
                      <a:pt x="2" y="6"/>
                      <a:pt x="2" y="6"/>
                    </a:cubicBezTo>
                    <a:cubicBezTo>
                      <a:pt x="2" y="6"/>
                      <a:pt x="3" y="6"/>
                      <a:pt x="3" y="7"/>
                    </a:cubicBezTo>
                    <a:cubicBezTo>
                      <a:pt x="3" y="7"/>
                      <a:pt x="3" y="7"/>
                      <a:pt x="3" y="8"/>
                    </a:cubicBezTo>
                    <a:cubicBezTo>
                      <a:pt x="3" y="8"/>
                      <a:pt x="3" y="8"/>
                      <a:pt x="3" y="8"/>
                    </a:cubicBezTo>
                    <a:cubicBezTo>
                      <a:pt x="3" y="8"/>
                      <a:pt x="3" y="8"/>
                      <a:pt x="3" y="8"/>
                    </a:cubicBezTo>
                    <a:cubicBezTo>
                      <a:pt x="2" y="8"/>
                      <a:pt x="2" y="8"/>
                      <a:pt x="2" y="9"/>
                    </a:cubicBezTo>
                    <a:cubicBezTo>
                      <a:pt x="2" y="9"/>
                      <a:pt x="2" y="10"/>
                      <a:pt x="3" y="10"/>
                    </a:cubicBezTo>
                    <a:cubicBezTo>
                      <a:pt x="3" y="10"/>
                      <a:pt x="3" y="10"/>
                      <a:pt x="4" y="10"/>
                    </a:cubicBezTo>
                    <a:cubicBezTo>
                      <a:pt x="5" y="10"/>
                      <a:pt x="5" y="10"/>
                      <a:pt x="6" y="10"/>
                    </a:cubicBezTo>
                    <a:cubicBezTo>
                      <a:pt x="7" y="11"/>
                      <a:pt x="8" y="11"/>
                      <a:pt x="8" y="11"/>
                    </a:cubicBezTo>
                    <a:cubicBezTo>
                      <a:pt x="9" y="11"/>
                      <a:pt x="9" y="11"/>
                      <a:pt x="9" y="1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479">
                <a:extLst>
                  <a:ext uri="{FF2B5EF4-FFF2-40B4-BE49-F238E27FC236}">
                    <a16:creationId xmlns:a16="http://schemas.microsoft.com/office/drawing/2014/main" id="{094F66CE-4EC1-4981-9BC1-2365B7E13B6B}"/>
                  </a:ext>
                </a:extLst>
              </p:cNvPr>
              <p:cNvSpPr>
                <a:spLocks/>
              </p:cNvSpPr>
              <p:nvPr/>
            </p:nvSpPr>
            <p:spPr bwMode="auto">
              <a:xfrm>
                <a:off x="5637668" y="2056495"/>
                <a:ext cx="61913" cy="53975"/>
              </a:xfrm>
              <a:custGeom>
                <a:avLst/>
                <a:gdLst>
                  <a:gd name="T0" fmla="*/ 0 w 17"/>
                  <a:gd name="T1" fmla="*/ 8 h 15"/>
                  <a:gd name="T2" fmla="*/ 1 w 17"/>
                  <a:gd name="T3" fmla="*/ 9 h 15"/>
                  <a:gd name="T4" fmla="*/ 2 w 17"/>
                  <a:gd name="T5" fmla="*/ 9 h 15"/>
                  <a:gd name="T6" fmla="*/ 3 w 17"/>
                  <a:gd name="T7" fmla="*/ 9 h 15"/>
                  <a:gd name="T8" fmla="*/ 3 w 17"/>
                  <a:gd name="T9" fmla="*/ 9 h 15"/>
                  <a:gd name="T10" fmla="*/ 3 w 17"/>
                  <a:gd name="T11" fmla="*/ 10 h 15"/>
                  <a:gd name="T12" fmla="*/ 2 w 17"/>
                  <a:gd name="T13" fmla="*/ 10 h 15"/>
                  <a:gd name="T14" fmla="*/ 1 w 17"/>
                  <a:gd name="T15" fmla="*/ 10 h 15"/>
                  <a:gd name="T16" fmla="*/ 2 w 17"/>
                  <a:gd name="T17" fmla="*/ 11 h 15"/>
                  <a:gd name="T18" fmla="*/ 3 w 17"/>
                  <a:gd name="T19" fmla="*/ 12 h 15"/>
                  <a:gd name="T20" fmla="*/ 4 w 17"/>
                  <a:gd name="T21" fmla="*/ 12 h 15"/>
                  <a:gd name="T22" fmla="*/ 5 w 17"/>
                  <a:gd name="T23" fmla="*/ 10 h 15"/>
                  <a:gd name="T24" fmla="*/ 5 w 17"/>
                  <a:gd name="T25" fmla="*/ 10 h 15"/>
                  <a:gd name="T26" fmla="*/ 5 w 17"/>
                  <a:gd name="T27" fmla="*/ 9 h 15"/>
                  <a:gd name="T28" fmla="*/ 5 w 17"/>
                  <a:gd name="T29" fmla="*/ 9 h 15"/>
                  <a:gd name="T30" fmla="*/ 6 w 17"/>
                  <a:gd name="T31" fmla="*/ 11 h 15"/>
                  <a:gd name="T32" fmla="*/ 6 w 17"/>
                  <a:gd name="T33" fmla="*/ 12 h 15"/>
                  <a:gd name="T34" fmla="*/ 6 w 17"/>
                  <a:gd name="T35" fmla="*/ 13 h 15"/>
                  <a:gd name="T36" fmla="*/ 8 w 17"/>
                  <a:gd name="T37" fmla="*/ 14 h 15"/>
                  <a:gd name="T38" fmla="*/ 10 w 17"/>
                  <a:gd name="T39" fmla="*/ 15 h 15"/>
                  <a:gd name="T40" fmla="*/ 14 w 17"/>
                  <a:gd name="T41" fmla="*/ 15 h 15"/>
                  <a:gd name="T42" fmla="*/ 15 w 17"/>
                  <a:gd name="T43" fmla="*/ 15 h 15"/>
                  <a:gd name="T44" fmla="*/ 16 w 17"/>
                  <a:gd name="T45" fmla="*/ 14 h 15"/>
                  <a:gd name="T46" fmla="*/ 16 w 17"/>
                  <a:gd name="T47" fmla="*/ 13 h 15"/>
                  <a:gd name="T48" fmla="*/ 16 w 17"/>
                  <a:gd name="T49" fmla="*/ 13 h 15"/>
                  <a:gd name="T50" fmla="*/ 15 w 17"/>
                  <a:gd name="T51" fmla="*/ 12 h 15"/>
                  <a:gd name="T52" fmla="*/ 15 w 17"/>
                  <a:gd name="T53" fmla="*/ 11 h 15"/>
                  <a:gd name="T54" fmla="*/ 14 w 17"/>
                  <a:gd name="T55" fmla="*/ 9 h 15"/>
                  <a:gd name="T56" fmla="*/ 12 w 17"/>
                  <a:gd name="T57" fmla="*/ 7 h 15"/>
                  <a:gd name="T58" fmla="*/ 11 w 17"/>
                  <a:gd name="T59" fmla="*/ 7 h 15"/>
                  <a:gd name="T60" fmla="*/ 10 w 17"/>
                  <a:gd name="T61" fmla="*/ 7 h 15"/>
                  <a:gd name="T62" fmla="*/ 8 w 17"/>
                  <a:gd name="T63" fmla="*/ 7 h 15"/>
                  <a:gd name="T64" fmla="*/ 8 w 17"/>
                  <a:gd name="T65" fmla="*/ 7 h 15"/>
                  <a:gd name="T66" fmla="*/ 8 w 17"/>
                  <a:gd name="T67" fmla="*/ 7 h 15"/>
                  <a:gd name="T68" fmla="*/ 8 w 17"/>
                  <a:gd name="T69" fmla="*/ 7 h 15"/>
                  <a:gd name="T70" fmla="*/ 6 w 17"/>
                  <a:gd name="T71" fmla="*/ 8 h 15"/>
                  <a:gd name="T72" fmla="*/ 6 w 17"/>
                  <a:gd name="T73" fmla="*/ 8 h 15"/>
                  <a:gd name="T74" fmla="*/ 6 w 17"/>
                  <a:gd name="T75" fmla="*/ 8 h 15"/>
                  <a:gd name="T76" fmla="*/ 8 w 17"/>
                  <a:gd name="T77" fmla="*/ 7 h 15"/>
                  <a:gd name="T78" fmla="*/ 8 w 17"/>
                  <a:gd name="T79" fmla="*/ 7 h 15"/>
                  <a:gd name="T80" fmla="*/ 8 w 17"/>
                  <a:gd name="T81" fmla="*/ 7 h 15"/>
                  <a:gd name="T82" fmla="*/ 7 w 17"/>
                  <a:gd name="T83" fmla="*/ 5 h 15"/>
                  <a:gd name="T84" fmla="*/ 6 w 17"/>
                  <a:gd name="T85" fmla="*/ 3 h 15"/>
                  <a:gd name="T86" fmla="*/ 6 w 17"/>
                  <a:gd name="T87" fmla="*/ 3 h 15"/>
                  <a:gd name="T88" fmla="*/ 3 w 17"/>
                  <a:gd name="T89" fmla="*/ 1 h 15"/>
                  <a:gd name="T90" fmla="*/ 2 w 17"/>
                  <a:gd name="T91" fmla="*/ 1 h 15"/>
                  <a:gd name="T92" fmla="*/ 1 w 17"/>
                  <a:gd name="T93" fmla="*/ 1 h 15"/>
                  <a:gd name="T94" fmla="*/ 0 w 17"/>
                  <a:gd name="T95" fmla="*/ 3 h 15"/>
                  <a:gd name="T96" fmla="*/ 0 w 17"/>
                  <a:gd name="T97" fmla="*/ 6 h 15"/>
                  <a:gd name="T98" fmla="*/ 0 w 17"/>
                  <a:gd name="T99" fmla="*/ 8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7" h="15">
                    <a:moveTo>
                      <a:pt x="0" y="8"/>
                    </a:moveTo>
                    <a:cubicBezTo>
                      <a:pt x="0" y="8"/>
                      <a:pt x="0" y="8"/>
                      <a:pt x="1" y="9"/>
                    </a:cubicBezTo>
                    <a:cubicBezTo>
                      <a:pt x="1" y="9"/>
                      <a:pt x="1" y="8"/>
                      <a:pt x="2" y="9"/>
                    </a:cubicBezTo>
                    <a:cubicBezTo>
                      <a:pt x="2" y="9"/>
                      <a:pt x="3" y="9"/>
                      <a:pt x="3" y="9"/>
                    </a:cubicBezTo>
                    <a:cubicBezTo>
                      <a:pt x="3" y="9"/>
                      <a:pt x="3" y="9"/>
                      <a:pt x="3" y="9"/>
                    </a:cubicBezTo>
                    <a:cubicBezTo>
                      <a:pt x="3" y="9"/>
                      <a:pt x="3" y="10"/>
                      <a:pt x="3" y="10"/>
                    </a:cubicBezTo>
                    <a:cubicBezTo>
                      <a:pt x="3" y="10"/>
                      <a:pt x="2" y="10"/>
                      <a:pt x="2" y="10"/>
                    </a:cubicBezTo>
                    <a:cubicBezTo>
                      <a:pt x="2" y="10"/>
                      <a:pt x="2" y="10"/>
                      <a:pt x="1" y="10"/>
                    </a:cubicBezTo>
                    <a:cubicBezTo>
                      <a:pt x="1" y="10"/>
                      <a:pt x="1" y="11"/>
                      <a:pt x="2" y="11"/>
                    </a:cubicBezTo>
                    <a:cubicBezTo>
                      <a:pt x="2" y="11"/>
                      <a:pt x="3" y="12"/>
                      <a:pt x="3" y="12"/>
                    </a:cubicBezTo>
                    <a:cubicBezTo>
                      <a:pt x="3" y="12"/>
                      <a:pt x="3" y="13"/>
                      <a:pt x="4" y="12"/>
                    </a:cubicBezTo>
                    <a:cubicBezTo>
                      <a:pt x="5" y="12"/>
                      <a:pt x="5" y="11"/>
                      <a:pt x="5" y="10"/>
                    </a:cubicBezTo>
                    <a:cubicBezTo>
                      <a:pt x="5" y="10"/>
                      <a:pt x="5" y="10"/>
                      <a:pt x="5" y="10"/>
                    </a:cubicBezTo>
                    <a:cubicBezTo>
                      <a:pt x="5" y="9"/>
                      <a:pt x="5" y="9"/>
                      <a:pt x="5" y="9"/>
                    </a:cubicBezTo>
                    <a:cubicBezTo>
                      <a:pt x="5" y="9"/>
                      <a:pt x="5" y="9"/>
                      <a:pt x="5" y="9"/>
                    </a:cubicBezTo>
                    <a:cubicBezTo>
                      <a:pt x="6" y="10"/>
                      <a:pt x="6" y="10"/>
                      <a:pt x="6" y="11"/>
                    </a:cubicBezTo>
                    <a:cubicBezTo>
                      <a:pt x="6" y="11"/>
                      <a:pt x="6" y="12"/>
                      <a:pt x="6" y="12"/>
                    </a:cubicBezTo>
                    <a:cubicBezTo>
                      <a:pt x="6" y="13"/>
                      <a:pt x="6" y="13"/>
                      <a:pt x="6" y="13"/>
                    </a:cubicBezTo>
                    <a:cubicBezTo>
                      <a:pt x="7" y="13"/>
                      <a:pt x="8" y="13"/>
                      <a:pt x="8" y="14"/>
                    </a:cubicBezTo>
                    <a:cubicBezTo>
                      <a:pt x="8" y="14"/>
                      <a:pt x="9" y="15"/>
                      <a:pt x="10" y="15"/>
                    </a:cubicBezTo>
                    <a:cubicBezTo>
                      <a:pt x="11" y="15"/>
                      <a:pt x="13" y="15"/>
                      <a:pt x="14" y="15"/>
                    </a:cubicBezTo>
                    <a:cubicBezTo>
                      <a:pt x="14" y="15"/>
                      <a:pt x="15" y="15"/>
                      <a:pt x="15" y="15"/>
                    </a:cubicBezTo>
                    <a:cubicBezTo>
                      <a:pt x="15" y="15"/>
                      <a:pt x="16" y="15"/>
                      <a:pt x="16" y="14"/>
                    </a:cubicBezTo>
                    <a:cubicBezTo>
                      <a:pt x="17" y="14"/>
                      <a:pt x="17" y="13"/>
                      <a:pt x="16" y="13"/>
                    </a:cubicBezTo>
                    <a:cubicBezTo>
                      <a:pt x="16" y="13"/>
                      <a:pt x="16" y="13"/>
                      <a:pt x="16" y="13"/>
                    </a:cubicBezTo>
                    <a:cubicBezTo>
                      <a:pt x="16" y="13"/>
                      <a:pt x="16" y="12"/>
                      <a:pt x="15" y="12"/>
                    </a:cubicBezTo>
                    <a:cubicBezTo>
                      <a:pt x="15" y="12"/>
                      <a:pt x="15" y="12"/>
                      <a:pt x="15" y="11"/>
                    </a:cubicBezTo>
                    <a:cubicBezTo>
                      <a:pt x="15" y="11"/>
                      <a:pt x="14" y="10"/>
                      <a:pt x="14" y="9"/>
                    </a:cubicBezTo>
                    <a:cubicBezTo>
                      <a:pt x="14" y="8"/>
                      <a:pt x="13" y="8"/>
                      <a:pt x="12" y="7"/>
                    </a:cubicBezTo>
                    <a:cubicBezTo>
                      <a:pt x="12" y="7"/>
                      <a:pt x="11" y="7"/>
                      <a:pt x="11" y="7"/>
                    </a:cubicBezTo>
                    <a:cubicBezTo>
                      <a:pt x="10" y="7"/>
                      <a:pt x="10" y="7"/>
                      <a:pt x="10" y="7"/>
                    </a:cubicBezTo>
                    <a:cubicBezTo>
                      <a:pt x="9" y="6"/>
                      <a:pt x="9" y="7"/>
                      <a:pt x="8" y="7"/>
                    </a:cubicBezTo>
                    <a:cubicBezTo>
                      <a:pt x="8" y="7"/>
                      <a:pt x="8" y="7"/>
                      <a:pt x="8" y="7"/>
                    </a:cubicBezTo>
                    <a:cubicBezTo>
                      <a:pt x="8" y="7"/>
                      <a:pt x="8" y="7"/>
                      <a:pt x="8" y="7"/>
                    </a:cubicBezTo>
                    <a:cubicBezTo>
                      <a:pt x="8" y="7"/>
                      <a:pt x="8" y="7"/>
                      <a:pt x="8" y="7"/>
                    </a:cubicBezTo>
                    <a:cubicBezTo>
                      <a:pt x="7" y="8"/>
                      <a:pt x="7" y="8"/>
                      <a:pt x="6" y="8"/>
                    </a:cubicBezTo>
                    <a:cubicBezTo>
                      <a:pt x="6" y="8"/>
                      <a:pt x="6" y="8"/>
                      <a:pt x="6" y="8"/>
                    </a:cubicBezTo>
                    <a:cubicBezTo>
                      <a:pt x="6" y="8"/>
                      <a:pt x="6" y="8"/>
                      <a:pt x="6" y="8"/>
                    </a:cubicBezTo>
                    <a:cubicBezTo>
                      <a:pt x="6" y="8"/>
                      <a:pt x="7" y="7"/>
                      <a:pt x="8" y="7"/>
                    </a:cubicBezTo>
                    <a:cubicBezTo>
                      <a:pt x="8" y="7"/>
                      <a:pt x="8" y="7"/>
                      <a:pt x="8" y="7"/>
                    </a:cubicBezTo>
                    <a:cubicBezTo>
                      <a:pt x="8" y="7"/>
                      <a:pt x="8" y="7"/>
                      <a:pt x="8" y="7"/>
                    </a:cubicBezTo>
                    <a:cubicBezTo>
                      <a:pt x="8" y="6"/>
                      <a:pt x="8" y="6"/>
                      <a:pt x="7" y="5"/>
                    </a:cubicBezTo>
                    <a:cubicBezTo>
                      <a:pt x="6" y="5"/>
                      <a:pt x="6" y="4"/>
                      <a:pt x="6" y="3"/>
                    </a:cubicBezTo>
                    <a:cubicBezTo>
                      <a:pt x="6" y="3"/>
                      <a:pt x="6" y="3"/>
                      <a:pt x="6" y="3"/>
                    </a:cubicBezTo>
                    <a:cubicBezTo>
                      <a:pt x="4" y="3"/>
                      <a:pt x="4" y="2"/>
                      <a:pt x="3" y="1"/>
                    </a:cubicBezTo>
                    <a:cubicBezTo>
                      <a:pt x="3" y="1"/>
                      <a:pt x="2" y="1"/>
                      <a:pt x="2" y="1"/>
                    </a:cubicBezTo>
                    <a:cubicBezTo>
                      <a:pt x="2" y="0"/>
                      <a:pt x="1" y="1"/>
                      <a:pt x="1" y="1"/>
                    </a:cubicBezTo>
                    <a:cubicBezTo>
                      <a:pt x="1" y="2"/>
                      <a:pt x="1" y="2"/>
                      <a:pt x="0" y="3"/>
                    </a:cubicBezTo>
                    <a:cubicBezTo>
                      <a:pt x="0" y="4"/>
                      <a:pt x="0" y="5"/>
                      <a:pt x="0" y="6"/>
                    </a:cubicBezTo>
                    <a:cubicBezTo>
                      <a:pt x="0" y="6"/>
                      <a:pt x="1" y="7"/>
                      <a:pt x="0" y="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480">
                <a:extLst>
                  <a:ext uri="{FF2B5EF4-FFF2-40B4-BE49-F238E27FC236}">
                    <a16:creationId xmlns:a16="http://schemas.microsoft.com/office/drawing/2014/main" id="{4FC4762C-3FE7-41C7-A73F-A23537A87F4E}"/>
                  </a:ext>
                </a:extLst>
              </p:cNvPr>
              <p:cNvSpPr>
                <a:spLocks/>
              </p:cNvSpPr>
              <p:nvPr/>
            </p:nvSpPr>
            <p:spPr bwMode="auto">
              <a:xfrm>
                <a:off x="6466343" y="3289983"/>
                <a:ext cx="39688" cy="85725"/>
              </a:xfrm>
              <a:custGeom>
                <a:avLst/>
                <a:gdLst>
                  <a:gd name="T0" fmla="*/ 11 w 11"/>
                  <a:gd name="T1" fmla="*/ 12 h 24"/>
                  <a:gd name="T2" fmla="*/ 10 w 11"/>
                  <a:gd name="T3" fmla="*/ 12 h 24"/>
                  <a:gd name="T4" fmla="*/ 10 w 11"/>
                  <a:gd name="T5" fmla="*/ 12 h 24"/>
                  <a:gd name="T6" fmla="*/ 8 w 11"/>
                  <a:gd name="T7" fmla="*/ 12 h 24"/>
                  <a:gd name="T8" fmla="*/ 7 w 11"/>
                  <a:gd name="T9" fmla="*/ 10 h 24"/>
                  <a:gd name="T10" fmla="*/ 7 w 11"/>
                  <a:gd name="T11" fmla="*/ 9 h 24"/>
                  <a:gd name="T12" fmla="*/ 6 w 11"/>
                  <a:gd name="T13" fmla="*/ 8 h 24"/>
                  <a:gd name="T14" fmla="*/ 6 w 11"/>
                  <a:gd name="T15" fmla="*/ 8 h 24"/>
                  <a:gd name="T16" fmla="*/ 6 w 11"/>
                  <a:gd name="T17" fmla="*/ 8 h 24"/>
                  <a:gd name="T18" fmla="*/ 6 w 11"/>
                  <a:gd name="T19" fmla="*/ 8 h 24"/>
                  <a:gd name="T20" fmla="*/ 5 w 11"/>
                  <a:gd name="T21" fmla="*/ 9 h 24"/>
                  <a:gd name="T22" fmla="*/ 5 w 11"/>
                  <a:gd name="T23" fmla="*/ 8 h 24"/>
                  <a:gd name="T24" fmla="*/ 5 w 11"/>
                  <a:gd name="T25" fmla="*/ 5 h 24"/>
                  <a:gd name="T26" fmla="*/ 5 w 11"/>
                  <a:gd name="T27" fmla="*/ 3 h 24"/>
                  <a:gd name="T28" fmla="*/ 3 w 11"/>
                  <a:gd name="T29" fmla="*/ 1 h 24"/>
                  <a:gd name="T30" fmla="*/ 3 w 11"/>
                  <a:gd name="T31" fmla="*/ 0 h 24"/>
                  <a:gd name="T32" fmla="*/ 3 w 11"/>
                  <a:gd name="T33" fmla="*/ 0 h 24"/>
                  <a:gd name="T34" fmla="*/ 2 w 11"/>
                  <a:gd name="T35" fmla="*/ 0 h 24"/>
                  <a:gd name="T36" fmla="*/ 2 w 11"/>
                  <a:gd name="T37" fmla="*/ 0 h 24"/>
                  <a:gd name="T38" fmla="*/ 3 w 11"/>
                  <a:gd name="T39" fmla="*/ 2 h 24"/>
                  <a:gd name="T40" fmla="*/ 3 w 11"/>
                  <a:gd name="T41" fmla="*/ 4 h 24"/>
                  <a:gd name="T42" fmla="*/ 3 w 11"/>
                  <a:gd name="T43" fmla="*/ 6 h 24"/>
                  <a:gd name="T44" fmla="*/ 3 w 11"/>
                  <a:gd name="T45" fmla="*/ 8 h 24"/>
                  <a:gd name="T46" fmla="*/ 4 w 11"/>
                  <a:gd name="T47" fmla="*/ 9 h 24"/>
                  <a:gd name="T48" fmla="*/ 4 w 11"/>
                  <a:gd name="T49" fmla="*/ 10 h 24"/>
                  <a:gd name="T50" fmla="*/ 3 w 11"/>
                  <a:gd name="T51" fmla="*/ 12 h 24"/>
                  <a:gd name="T52" fmla="*/ 3 w 11"/>
                  <a:gd name="T53" fmla="*/ 14 h 24"/>
                  <a:gd name="T54" fmla="*/ 2 w 11"/>
                  <a:gd name="T55" fmla="*/ 15 h 24"/>
                  <a:gd name="T56" fmla="*/ 1 w 11"/>
                  <a:gd name="T57" fmla="*/ 15 h 24"/>
                  <a:gd name="T58" fmla="*/ 0 w 11"/>
                  <a:gd name="T59" fmla="*/ 17 h 24"/>
                  <a:gd name="T60" fmla="*/ 1 w 11"/>
                  <a:gd name="T61" fmla="*/ 18 h 24"/>
                  <a:gd name="T62" fmla="*/ 2 w 11"/>
                  <a:gd name="T63" fmla="*/ 20 h 24"/>
                  <a:gd name="T64" fmla="*/ 1 w 11"/>
                  <a:gd name="T65" fmla="*/ 21 h 24"/>
                  <a:gd name="T66" fmla="*/ 0 w 11"/>
                  <a:gd name="T67" fmla="*/ 23 h 24"/>
                  <a:gd name="T68" fmla="*/ 0 w 11"/>
                  <a:gd name="T69" fmla="*/ 23 h 24"/>
                  <a:gd name="T70" fmla="*/ 1 w 11"/>
                  <a:gd name="T71" fmla="*/ 24 h 24"/>
                  <a:gd name="T72" fmla="*/ 1 w 11"/>
                  <a:gd name="T73" fmla="*/ 24 h 24"/>
                  <a:gd name="T74" fmla="*/ 3 w 11"/>
                  <a:gd name="T75" fmla="*/ 23 h 24"/>
                  <a:gd name="T76" fmla="*/ 5 w 11"/>
                  <a:gd name="T77" fmla="*/ 20 h 24"/>
                  <a:gd name="T78" fmla="*/ 7 w 11"/>
                  <a:gd name="T79" fmla="*/ 18 h 24"/>
                  <a:gd name="T80" fmla="*/ 8 w 11"/>
                  <a:gd name="T81" fmla="*/ 16 h 24"/>
                  <a:gd name="T82" fmla="*/ 8 w 11"/>
                  <a:gd name="T83" fmla="*/ 16 h 24"/>
                  <a:gd name="T84" fmla="*/ 9 w 11"/>
                  <a:gd name="T85" fmla="*/ 16 h 24"/>
                  <a:gd name="T86" fmla="*/ 10 w 11"/>
                  <a:gd name="T87" fmla="*/ 15 h 24"/>
                  <a:gd name="T88" fmla="*/ 11 w 11"/>
                  <a:gd name="T89" fmla="*/ 14 h 24"/>
                  <a:gd name="T90" fmla="*/ 11 w 11"/>
                  <a:gd name="T91" fmla="*/ 12 h 24"/>
                  <a:gd name="T92" fmla="*/ 11 w 11"/>
                  <a:gd name="T93" fmla="*/ 12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11" h="24">
                    <a:moveTo>
                      <a:pt x="11" y="12"/>
                    </a:moveTo>
                    <a:cubicBezTo>
                      <a:pt x="11" y="11"/>
                      <a:pt x="10" y="11"/>
                      <a:pt x="10" y="12"/>
                    </a:cubicBezTo>
                    <a:cubicBezTo>
                      <a:pt x="10" y="12"/>
                      <a:pt x="10" y="12"/>
                      <a:pt x="10" y="12"/>
                    </a:cubicBezTo>
                    <a:cubicBezTo>
                      <a:pt x="9" y="12"/>
                      <a:pt x="8" y="12"/>
                      <a:pt x="8" y="12"/>
                    </a:cubicBezTo>
                    <a:cubicBezTo>
                      <a:pt x="7" y="11"/>
                      <a:pt x="7" y="11"/>
                      <a:pt x="7" y="10"/>
                    </a:cubicBezTo>
                    <a:cubicBezTo>
                      <a:pt x="7" y="10"/>
                      <a:pt x="7" y="9"/>
                      <a:pt x="7" y="9"/>
                    </a:cubicBezTo>
                    <a:cubicBezTo>
                      <a:pt x="7" y="9"/>
                      <a:pt x="7" y="8"/>
                      <a:pt x="6" y="8"/>
                    </a:cubicBezTo>
                    <a:cubicBezTo>
                      <a:pt x="6" y="8"/>
                      <a:pt x="6" y="8"/>
                      <a:pt x="6" y="8"/>
                    </a:cubicBezTo>
                    <a:cubicBezTo>
                      <a:pt x="6" y="8"/>
                      <a:pt x="6" y="8"/>
                      <a:pt x="6" y="8"/>
                    </a:cubicBezTo>
                    <a:cubicBezTo>
                      <a:pt x="6" y="8"/>
                      <a:pt x="6" y="8"/>
                      <a:pt x="6" y="8"/>
                    </a:cubicBezTo>
                    <a:cubicBezTo>
                      <a:pt x="6" y="9"/>
                      <a:pt x="6" y="9"/>
                      <a:pt x="5" y="9"/>
                    </a:cubicBezTo>
                    <a:cubicBezTo>
                      <a:pt x="5" y="9"/>
                      <a:pt x="5" y="9"/>
                      <a:pt x="5" y="8"/>
                    </a:cubicBezTo>
                    <a:cubicBezTo>
                      <a:pt x="5" y="7"/>
                      <a:pt x="5" y="6"/>
                      <a:pt x="5" y="5"/>
                    </a:cubicBezTo>
                    <a:cubicBezTo>
                      <a:pt x="6" y="4"/>
                      <a:pt x="6" y="4"/>
                      <a:pt x="5" y="3"/>
                    </a:cubicBezTo>
                    <a:cubicBezTo>
                      <a:pt x="4" y="2"/>
                      <a:pt x="4" y="1"/>
                      <a:pt x="3" y="1"/>
                    </a:cubicBezTo>
                    <a:cubicBezTo>
                      <a:pt x="3" y="1"/>
                      <a:pt x="3" y="1"/>
                      <a:pt x="3" y="0"/>
                    </a:cubicBezTo>
                    <a:cubicBezTo>
                      <a:pt x="3" y="0"/>
                      <a:pt x="3" y="0"/>
                      <a:pt x="3" y="0"/>
                    </a:cubicBezTo>
                    <a:cubicBezTo>
                      <a:pt x="3" y="0"/>
                      <a:pt x="3" y="0"/>
                      <a:pt x="2" y="0"/>
                    </a:cubicBezTo>
                    <a:cubicBezTo>
                      <a:pt x="2" y="0"/>
                      <a:pt x="2" y="0"/>
                      <a:pt x="2" y="0"/>
                    </a:cubicBezTo>
                    <a:cubicBezTo>
                      <a:pt x="2" y="1"/>
                      <a:pt x="3" y="2"/>
                      <a:pt x="3" y="2"/>
                    </a:cubicBezTo>
                    <a:cubicBezTo>
                      <a:pt x="2" y="3"/>
                      <a:pt x="2" y="3"/>
                      <a:pt x="3" y="4"/>
                    </a:cubicBezTo>
                    <a:cubicBezTo>
                      <a:pt x="3" y="4"/>
                      <a:pt x="3" y="5"/>
                      <a:pt x="3" y="6"/>
                    </a:cubicBezTo>
                    <a:cubicBezTo>
                      <a:pt x="3" y="7"/>
                      <a:pt x="4" y="7"/>
                      <a:pt x="3" y="8"/>
                    </a:cubicBezTo>
                    <a:cubicBezTo>
                      <a:pt x="3" y="8"/>
                      <a:pt x="4" y="8"/>
                      <a:pt x="4" y="9"/>
                    </a:cubicBezTo>
                    <a:cubicBezTo>
                      <a:pt x="4" y="9"/>
                      <a:pt x="4" y="9"/>
                      <a:pt x="4" y="10"/>
                    </a:cubicBezTo>
                    <a:cubicBezTo>
                      <a:pt x="4" y="10"/>
                      <a:pt x="4" y="11"/>
                      <a:pt x="3" y="12"/>
                    </a:cubicBezTo>
                    <a:cubicBezTo>
                      <a:pt x="3" y="13"/>
                      <a:pt x="3" y="13"/>
                      <a:pt x="3" y="14"/>
                    </a:cubicBezTo>
                    <a:cubicBezTo>
                      <a:pt x="2" y="15"/>
                      <a:pt x="2" y="15"/>
                      <a:pt x="2" y="15"/>
                    </a:cubicBezTo>
                    <a:cubicBezTo>
                      <a:pt x="1" y="15"/>
                      <a:pt x="1" y="15"/>
                      <a:pt x="1" y="15"/>
                    </a:cubicBezTo>
                    <a:cubicBezTo>
                      <a:pt x="0" y="16"/>
                      <a:pt x="0" y="17"/>
                      <a:pt x="0" y="17"/>
                    </a:cubicBezTo>
                    <a:cubicBezTo>
                      <a:pt x="1" y="18"/>
                      <a:pt x="1" y="18"/>
                      <a:pt x="1" y="18"/>
                    </a:cubicBezTo>
                    <a:cubicBezTo>
                      <a:pt x="2" y="19"/>
                      <a:pt x="2" y="19"/>
                      <a:pt x="2" y="20"/>
                    </a:cubicBezTo>
                    <a:cubicBezTo>
                      <a:pt x="2" y="20"/>
                      <a:pt x="2" y="21"/>
                      <a:pt x="1" y="21"/>
                    </a:cubicBezTo>
                    <a:cubicBezTo>
                      <a:pt x="1" y="22"/>
                      <a:pt x="0" y="22"/>
                      <a:pt x="0" y="23"/>
                    </a:cubicBezTo>
                    <a:cubicBezTo>
                      <a:pt x="0" y="23"/>
                      <a:pt x="0" y="23"/>
                      <a:pt x="0" y="23"/>
                    </a:cubicBezTo>
                    <a:cubicBezTo>
                      <a:pt x="0" y="23"/>
                      <a:pt x="1" y="24"/>
                      <a:pt x="1" y="24"/>
                    </a:cubicBezTo>
                    <a:cubicBezTo>
                      <a:pt x="1" y="24"/>
                      <a:pt x="1" y="24"/>
                      <a:pt x="1" y="24"/>
                    </a:cubicBezTo>
                    <a:cubicBezTo>
                      <a:pt x="2" y="24"/>
                      <a:pt x="3" y="23"/>
                      <a:pt x="3" y="23"/>
                    </a:cubicBezTo>
                    <a:cubicBezTo>
                      <a:pt x="4" y="22"/>
                      <a:pt x="5" y="21"/>
                      <a:pt x="5" y="20"/>
                    </a:cubicBezTo>
                    <a:cubicBezTo>
                      <a:pt x="6" y="20"/>
                      <a:pt x="7" y="19"/>
                      <a:pt x="7" y="18"/>
                    </a:cubicBezTo>
                    <a:cubicBezTo>
                      <a:pt x="7" y="17"/>
                      <a:pt x="7" y="17"/>
                      <a:pt x="8" y="16"/>
                    </a:cubicBezTo>
                    <a:cubicBezTo>
                      <a:pt x="8" y="16"/>
                      <a:pt x="8" y="17"/>
                      <a:pt x="8" y="16"/>
                    </a:cubicBezTo>
                    <a:cubicBezTo>
                      <a:pt x="9" y="16"/>
                      <a:pt x="9" y="16"/>
                      <a:pt x="9" y="16"/>
                    </a:cubicBezTo>
                    <a:cubicBezTo>
                      <a:pt x="9" y="16"/>
                      <a:pt x="10" y="15"/>
                      <a:pt x="10" y="15"/>
                    </a:cubicBezTo>
                    <a:cubicBezTo>
                      <a:pt x="10" y="14"/>
                      <a:pt x="11" y="14"/>
                      <a:pt x="11" y="14"/>
                    </a:cubicBezTo>
                    <a:cubicBezTo>
                      <a:pt x="11" y="13"/>
                      <a:pt x="11" y="13"/>
                      <a:pt x="11" y="12"/>
                    </a:cubicBezTo>
                    <a:cubicBezTo>
                      <a:pt x="11" y="12"/>
                      <a:pt x="11" y="12"/>
                      <a:pt x="11" y="1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481">
                <a:extLst>
                  <a:ext uri="{FF2B5EF4-FFF2-40B4-BE49-F238E27FC236}">
                    <a16:creationId xmlns:a16="http://schemas.microsoft.com/office/drawing/2014/main" id="{F3FA7516-FDD7-4DE2-90A4-049DF4BBDB88}"/>
                  </a:ext>
                </a:extLst>
              </p:cNvPr>
              <p:cNvSpPr>
                <a:spLocks noEditPoints="1"/>
              </p:cNvSpPr>
              <p:nvPr/>
            </p:nvSpPr>
            <p:spPr bwMode="auto">
              <a:xfrm>
                <a:off x="5928180" y="2088245"/>
                <a:ext cx="53975" cy="36513"/>
              </a:xfrm>
              <a:custGeom>
                <a:avLst/>
                <a:gdLst>
                  <a:gd name="T0" fmla="*/ 1 w 15"/>
                  <a:gd name="T1" fmla="*/ 5 h 10"/>
                  <a:gd name="T2" fmla="*/ 2 w 15"/>
                  <a:gd name="T3" fmla="*/ 7 h 10"/>
                  <a:gd name="T4" fmla="*/ 3 w 15"/>
                  <a:gd name="T5" fmla="*/ 8 h 10"/>
                  <a:gd name="T6" fmla="*/ 4 w 15"/>
                  <a:gd name="T7" fmla="*/ 8 h 10"/>
                  <a:gd name="T8" fmla="*/ 6 w 15"/>
                  <a:gd name="T9" fmla="*/ 9 h 10"/>
                  <a:gd name="T10" fmla="*/ 7 w 15"/>
                  <a:gd name="T11" fmla="*/ 10 h 10"/>
                  <a:gd name="T12" fmla="*/ 8 w 15"/>
                  <a:gd name="T13" fmla="*/ 10 h 10"/>
                  <a:gd name="T14" fmla="*/ 9 w 15"/>
                  <a:gd name="T15" fmla="*/ 9 h 10"/>
                  <a:gd name="T16" fmla="*/ 9 w 15"/>
                  <a:gd name="T17" fmla="*/ 8 h 10"/>
                  <a:gd name="T18" fmla="*/ 10 w 15"/>
                  <a:gd name="T19" fmla="*/ 7 h 10"/>
                  <a:gd name="T20" fmla="*/ 12 w 15"/>
                  <a:gd name="T21" fmla="*/ 6 h 10"/>
                  <a:gd name="T22" fmla="*/ 13 w 15"/>
                  <a:gd name="T23" fmla="*/ 6 h 10"/>
                  <a:gd name="T24" fmla="*/ 13 w 15"/>
                  <a:gd name="T25" fmla="*/ 6 h 10"/>
                  <a:gd name="T26" fmla="*/ 13 w 15"/>
                  <a:gd name="T27" fmla="*/ 5 h 10"/>
                  <a:gd name="T28" fmla="*/ 14 w 15"/>
                  <a:gd name="T29" fmla="*/ 5 h 10"/>
                  <a:gd name="T30" fmla="*/ 14 w 15"/>
                  <a:gd name="T31" fmla="*/ 4 h 10"/>
                  <a:gd name="T32" fmla="*/ 14 w 15"/>
                  <a:gd name="T33" fmla="*/ 4 h 10"/>
                  <a:gd name="T34" fmla="*/ 14 w 15"/>
                  <a:gd name="T35" fmla="*/ 3 h 10"/>
                  <a:gd name="T36" fmla="*/ 14 w 15"/>
                  <a:gd name="T37" fmla="*/ 2 h 10"/>
                  <a:gd name="T38" fmla="*/ 13 w 15"/>
                  <a:gd name="T39" fmla="*/ 0 h 10"/>
                  <a:gd name="T40" fmla="*/ 10 w 15"/>
                  <a:gd name="T41" fmla="*/ 0 h 10"/>
                  <a:gd name="T42" fmla="*/ 10 w 15"/>
                  <a:gd name="T43" fmla="*/ 0 h 10"/>
                  <a:gd name="T44" fmla="*/ 9 w 15"/>
                  <a:gd name="T45" fmla="*/ 0 h 10"/>
                  <a:gd name="T46" fmla="*/ 9 w 15"/>
                  <a:gd name="T47" fmla="*/ 1 h 10"/>
                  <a:gd name="T48" fmla="*/ 10 w 15"/>
                  <a:gd name="T49" fmla="*/ 3 h 10"/>
                  <a:gd name="T50" fmla="*/ 10 w 15"/>
                  <a:gd name="T51" fmla="*/ 4 h 10"/>
                  <a:gd name="T52" fmla="*/ 10 w 15"/>
                  <a:gd name="T53" fmla="*/ 4 h 10"/>
                  <a:gd name="T54" fmla="*/ 10 w 15"/>
                  <a:gd name="T55" fmla="*/ 4 h 10"/>
                  <a:gd name="T56" fmla="*/ 10 w 15"/>
                  <a:gd name="T57" fmla="*/ 4 h 10"/>
                  <a:gd name="T58" fmla="*/ 10 w 15"/>
                  <a:gd name="T59" fmla="*/ 4 h 10"/>
                  <a:gd name="T60" fmla="*/ 10 w 15"/>
                  <a:gd name="T61" fmla="*/ 3 h 10"/>
                  <a:gd name="T62" fmla="*/ 9 w 15"/>
                  <a:gd name="T63" fmla="*/ 1 h 10"/>
                  <a:gd name="T64" fmla="*/ 8 w 15"/>
                  <a:gd name="T65" fmla="*/ 0 h 10"/>
                  <a:gd name="T66" fmla="*/ 6 w 15"/>
                  <a:gd name="T67" fmla="*/ 0 h 10"/>
                  <a:gd name="T68" fmla="*/ 6 w 15"/>
                  <a:gd name="T69" fmla="*/ 0 h 10"/>
                  <a:gd name="T70" fmla="*/ 5 w 15"/>
                  <a:gd name="T71" fmla="*/ 1 h 10"/>
                  <a:gd name="T72" fmla="*/ 5 w 15"/>
                  <a:gd name="T73" fmla="*/ 2 h 10"/>
                  <a:gd name="T74" fmla="*/ 5 w 15"/>
                  <a:gd name="T75" fmla="*/ 2 h 10"/>
                  <a:gd name="T76" fmla="*/ 6 w 15"/>
                  <a:gd name="T77" fmla="*/ 2 h 10"/>
                  <a:gd name="T78" fmla="*/ 5 w 15"/>
                  <a:gd name="T79" fmla="*/ 2 h 10"/>
                  <a:gd name="T80" fmla="*/ 5 w 15"/>
                  <a:gd name="T81" fmla="*/ 2 h 10"/>
                  <a:gd name="T82" fmla="*/ 4 w 15"/>
                  <a:gd name="T83" fmla="*/ 1 h 10"/>
                  <a:gd name="T84" fmla="*/ 2 w 15"/>
                  <a:gd name="T85" fmla="*/ 0 h 10"/>
                  <a:gd name="T86" fmla="*/ 1 w 15"/>
                  <a:gd name="T87" fmla="*/ 1 h 10"/>
                  <a:gd name="T88" fmla="*/ 0 w 15"/>
                  <a:gd name="T89" fmla="*/ 3 h 10"/>
                  <a:gd name="T90" fmla="*/ 0 w 15"/>
                  <a:gd name="T91" fmla="*/ 3 h 10"/>
                  <a:gd name="T92" fmla="*/ 1 w 15"/>
                  <a:gd name="T93" fmla="*/ 5 h 10"/>
                  <a:gd name="T94" fmla="*/ 10 w 15"/>
                  <a:gd name="T95" fmla="*/ 4 h 10"/>
                  <a:gd name="T96" fmla="*/ 11 w 15"/>
                  <a:gd name="T97" fmla="*/ 4 h 10"/>
                  <a:gd name="T98" fmla="*/ 10 w 15"/>
                  <a:gd name="T99" fmla="*/ 4 h 10"/>
                  <a:gd name="T100" fmla="*/ 10 w 15"/>
                  <a:gd name="T101" fmla="*/ 4 h 10"/>
                  <a:gd name="T102" fmla="*/ 10 w 15"/>
                  <a:gd name="T103" fmla="*/ 4 h 10"/>
                  <a:gd name="T104" fmla="*/ 6 w 15"/>
                  <a:gd name="T105" fmla="*/ 3 h 10"/>
                  <a:gd name="T106" fmla="*/ 6 w 15"/>
                  <a:gd name="T107" fmla="*/ 3 h 10"/>
                  <a:gd name="T108" fmla="*/ 6 w 15"/>
                  <a:gd name="T109" fmla="*/ 3 h 10"/>
                  <a:gd name="T110" fmla="*/ 6 w 15"/>
                  <a:gd name="T111" fmla="*/ 2 h 10"/>
                  <a:gd name="T112" fmla="*/ 6 w 15"/>
                  <a:gd name="T113" fmla="*/ 3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5" h="10">
                    <a:moveTo>
                      <a:pt x="1" y="5"/>
                    </a:moveTo>
                    <a:cubicBezTo>
                      <a:pt x="2" y="6"/>
                      <a:pt x="2" y="6"/>
                      <a:pt x="2" y="7"/>
                    </a:cubicBezTo>
                    <a:cubicBezTo>
                      <a:pt x="2" y="7"/>
                      <a:pt x="3" y="7"/>
                      <a:pt x="3" y="8"/>
                    </a:cubicBezTo>
                    <a:cubicBezTo>
                      <a:pt x="3" y="8"/>
                      <a:pt x="4" y="8"/>
                      <a:pt x="4" y="8"/>
                    </a:cubicBezTo>
                    <a:cubicBezTo>
                      <a:pt x="5" y="8"/>
                      <a:pt x="5" y="9"/>
                      <a:pt x="6" y="9"/>
                    </a:cubicBezTo>
                    <a:cubicBezTo>
                      <a:pt x="6" y="9"/>
                      <a:pt x="6" y="10"/>
                      <a:pt x="7" y="10"/>
                    </a:cubicBezTo>
                    <a:cubicBezTo>
                      <a:pt x="7" y="9"/>
                      <a:pt x="8" y="10"/>
                      <a:pt x="8" y="10"/>
                    </a:cubicBezTo>
                    <a:cubicBezTo>
                      <a:pt x="8" y="9"/>
                      <a:pt x="9" y="9"/>
                      <a:pt x="9" y="9"/>
                    </a:cubicBezTo>
                    <a:cubicBezTo>
                      <a:pt x="9" y="9"/>
                      <a:pt x="9" y="8"/>
                      <a:pt x="9" y="8"/>
                    </a:cubicBezTo>
                    <a:cubicBezTo>
                      <a:pt x="10" y="8"/>
                      <a:pt x="10" y="7"/>
                      <a:pt x="10" y="7"/>
                    </a:cubicBezTo>
                    <a:cubicBezTo>
                      <a:pt x="11" y="6"/>
                      <a:pt x="11" y="6"/>
                      <a:pt x="12" y="6"/>
                    </a:cubicBezTo>
                    <a:cubicBezTo>
                      <a:pt x="12" y="6"/>
                      <a:pt x="13" y="6"/>
                      <a:pt x="13" y="6"/>
                    </a:cubicBezTo>
                    <a:cubicBezTo>
                      <a:pt x="13" y="6"/>
                      <a:pt x="13" y="6"/>
                      <a:pt x="13" y="6"/>
                    </a:cubicBezTo>
                    <a:cubicBezTo>
                      <a:pt x="13" y="6"/>
                      <a:pt x="13" y="5"/>
                      <a:pt x="13" y="5"/>
                    </a:cubicBezTo>
                    <a:cubicBezTo>
                      <a:pt x="13" y="5"/>
                      <a:pt x="14" y="5"/>
                      <a:pt x="14" y="5"/>
                    </a:cubicBezTo>
                    <a:cubicBezTo>
                      <a:pt x="14" y="5"/>
                      <a:pt x="14" y="4"/>
                      <a:pt x="14" y="4"/>
                    </a:cubicBezTo>
                    <a:cubicBezTo>
                      <a:pt x="14" y="4"/>
                      <a:pt x="14" y="4"/>
                      <a:pt x="14" y="4"/>
                    </a:cubicBezTo>
                    <a:cubicBezTo>
                      <a:pt x="15" y="3"/>
                      <a:pt x="15" y="3"/>
                      <a:pt x="14" y="3"/>
                    </a:cubicBezTo>
                    <a:cubicBezTo>
                      <a:pt x="14" y="2"/>
                      <a:pt x="14" y="2"/>
                      <a:pt x="14" y="2"/>
                    </a:cubicBezTo>
                    <a:cubicBezTo>
                      <a:pt x="14" y="1"/>
                      <a:pt x="14" y="1"/>
                      <a:pt x="13" y="0"/>
                    </a:cubicBezTo>
                    <a:cubicBezTo>
                      <a:pt x="12" y="0"/>
                      <a:pt x="11" y="0"/>
                      <a:pt x="10" y="0"/>
                    </a:cubicBezTo>
                    <a:cubicBezTo>
                      <a:pt x="10" y="0"/>
                      <a:pt x="10" y="0"/>
                      <a:pt x="10" y="0"/>
                    </a:cubicBezTo>
                    <a:cubicBezTo>
                      <a:pt x="10" y="0"/>
                      <a:pt x="9" y="0"/>
                      <a:pt x="9" y="0"/>
                    </a:cubicBezTo>
                    <a:cubicBezTo>
                      <a:pt x="9" y="0"/>
                      <a:pt x="9" y="0"/>
                      <a:pt x="9" y="1"/>
                    </a:cubicBezTo>
                    <a:cubicBezTo>
                      <a:pt x="10" y="1"/>
                      <a:pt x="10" y="2"/>
                      <a:pt x="10" y="3"/>
                    </a:cubicBezTo>
                    <a:cubicBezTo>
                      <a:pt x="10" y="3"/>
                      <a:pt x="10" y="3"/>
                      <a:pt x="10" y="4"/>
                    </a:cubicBezTo>
                    <a:cubicBezTo>
                      <a:pt x="10" y="4"/>
                      <a:pt x="10" y="4"/>
                      <a:pt x="10" y="4"/>
                    </a:cubicBezTo>
                    <a:cubicBezTo>
                      <a:pt x="10" y="4"/>
                      <a:pt x="10" y="4"/>
                      <a:pt x="10" y="4"/>
                    </a:cubicBezTo>
                    <a:cubicBezTo>
                      <a:pt x="10" y="4"/>
                      <a:pt x="10" y="4"/>
                      <a:pt x="10" y="4"/>
                    </a:cubicBezTo>
                    <a:cubicBezTo>
                      <a:pt x="10" y="4"/>
                      <a:pt x="10" y="4"/>
                      <a:pt x="10" y="4"/>
                    </a:cubicBezTo>
                    <a:cubicBezTo>
                      <a:pt x="10" y="3"/>
                      <a:pt x="10" y="3"/>
                      <a:pt x="10" y="3"/>
                    </a:cubicBezTo>
                    <a:cubicBezTo>
                      <a:pt x="9" y="3"/>
                      <a:pt x="9" y="2"/>
                      <a:pt x="9" y="1"/>
                    </a:cubicBezTo>
                    <a:cubicBezTo>
                      <a:pt x="9" y="0"/>
                      <a:pt x="8" y="0"/>
                      <a:pt x="8" y="0"/>
                    </a:cubicBezTo>
                    <a:cubicBezTo>
                      <a:pt x="7" y="0"/>
                      <a:pt x="7" y="0"/>
                      <a:pt x="6" y="0"/>
                    </a:cubicBezTo>
                    <a:cubicBezTo>
                      <a:pt x="6" y="0"/>
                      <a:pt x="6" y="0"/>
                      <a:pt x="6" y="0"/>
                    </a:cubicBezTo>
                    <a:cubicBezTo>
                      <a:pt x="6" y="0"/>
                      <a:pt x="5" y="0"/>
                      <a:pt x="5" y="1"/>
                    </a:cubicBezTo>
                    <a:cubicBezTo>
                      <a:pt x="5" y="1"/>
                      <a:pt x="5" y="2"/>
                      <a:pt x="5" y="2"/>
                    </a:cubicBezTo>
                    <a:cubicBezTo>
                      <a:pt x="5" y="2"/>
                      <a:pt x="5" y="2"/>
                      <a:pt x="5" y="2"/>
                    </a:cubicBezTo>
                    <a:cubicBezTo>
                      <a:pt x="6" y="2"/>
                      <a:pt x="6" y="2"/>
                      <a:pt x="6" y="2"/>
                    </a:cubicBezTo>
                    <a:cubicBezTo>
                      <a:pt x="6" y="2"/>
                      <a:pt x="6" y="2"/>
                      <a:pt x="5" y="2"/>
                    </a:cubicBezTo>
                    <a:cubicBezTo>
                      <a:pt x="5" y="2"/>
                      <a:pt x="5" y="2"/>
                      <a:pt x="5" y="2"/>
                    </a:cubicBezTo>
                    <a:cubicBezTo>
                      <a:pt x="5" y="2"/>
                      <a:pt x="4" y="2"/>
                      <a:pt x="4" y="1"/>
                    </a:cubicBezTo>
                    <a:cubicBezTo>
                      <a:pt x="3" y="1"/>
                      <a:pt x="2" y="1"/>
                      <a:pt x="2" y="0"/>
                    </a:cubicBezTo>
                    <a:cubicBezTo>
                      <a:pt x="1" y="0"/>
                      <a:pt x="1" y="0"/>
                      <a:pt x="1" y="1"/>
                    </a:cubicBezTo>
                    <a:cubicBezTo>
                      <a:pt x="1" y="1"/>
                      <a:pt x="1" y="2"/>
                      <a:pt x="0" y="3"/>
                    </a:cubicBezTo>
                    <a:cubicBezTo>
                      <a:pt x="0" y="3"/>
                      <a:pt x="0" y="3"/>
                      <a:pt x="0" y="3"/>
                    </a:cubicBezTo>
                    <a:cubicBezTo>
                      <a:pt x="1" y="4"/>
                      <a:pt x="1" y="5"/>
                      <a:pt x="1" y="5"/>
                    </a:cubicBezTo>
                    <a:close/>
                    <a:moveTo>
                      <a:pt x="10" y="4"/>
                    </a:moveTo>
                    <a:cubicBezTo>
                      <a:pt x="11" y="4"/>
                      <a:pt x="11" y="4"/>
                      <a:pt x="11" y="4"/>
                    </a:cubicBezTo>
                    <a:cubicBezTo>
                      <a:pt x="10" y="4"/>
                      <a:pt x="10" y="4"/>
                      <a:pt x="10" y="4"/>
                    </a:cubicBezTo>
                    <a:cubicBezTo>
                      <a:pt x="10" y="4"/>
                      <a:pt x="10" y="4"/>
                      <a:pt x="10" y="4"/>
                    </a:cubicBezTo>
                    <a:cubicBezTo>
                      <a:pt x="10" y="4"/>
                      <a:pt x="10" y="4"/>
                      <a:pt x="10" y="4"/>
                    </a:cubicBezTo>
                    <a:close/>
                    <a:moveTo>
                      <a:pt x="6" y="3"/>
                    </a:moveTo>
                    <a:cubicBezTo>
                      <a:pt x="6" y="3"/>
                      <a:pt x="6" y="3"/>
                      <a:pt x="6" y="3"/>
                    </a:cubicBezTo>
                    <a:cubicBezTo>
                      <a:pt x="6" y="3"/>
                      <a:pt x="6" y="3"/>
                      <a:pt x="6" y="3"/>
                    </a:cubicBezTo>
                    <a:cubicBezTo>
                      <a:pt x="6" y="3"/>
                      <a:pt x="6" y="2"/>
                      <a:pt x="6" y="2"/>
                    </a:cubicBezTo>
                    <a:cubicBezTo>
                      <a:pt x="6" y="2"/>
                      <a:pt x="6" y="3"/>
                      <a:pt x="6"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482">
                <a:extLst>
                  <a:ext uri="{FF2B5EF4-FFF2-40B4-BE49-F238E27FC236}">
                    <a16:creationId xmlns:a16="http://schemas.microsoft.com/office/drawing/2014/main" id="{9F905467-1322-4B4A-98E5-BECAD1BB2E72}"/>
                  </a:ext>
                </a:extLst>
              </p:cNvPr>
              <p:cNvSpPr>
                <a:spLocks/>
              </p:cNvSpPr>
              <p:nvPr/>
            </p:nvSpPr>
            <p:spPr bwMode="auto">
              <a:xfrm>
                <a:off x="4647068" y="2200958"/>
                <a:ext cx="39688" cy="50800"/>
              </a:xfrm>
              <a:custGeom>
                <a:avLst/>
                <a:gdLst>
                  <a:gd name="T0" fmla="*/ 11 w 11"/>
                  <a:gd name="T1" fmla="*/ 3 h 14"/>
                  <a:gd name="T2" fmla="*/ 11 w 11"/>
                  <a:gd name="T3" fmla="*/ 2 h 14"/>
                  <a:gd name="T4" fmla="*/ 10 w 11"/>
                  <a:gd name="T5" fmla="*/ 2 h 14"/>
                  <a:gd name="T6" fmla="*/ 9 w 11"/>
                  <a:gd name="T7" fmla="*/ 1 h 14"/>
                  <a:gd name="T8" fmla="*/ 8 w 11"/>
                  <a:gd name="T9" fmla="*/ 1 h 14"/>
                  <a:gd name="T10" fmla="*/ 8 w 11"/>
                  <a:gd name="T11" fmla="*/ 1 h 14"/>
                  <a:gd name="T12" fmla="*/ 8 w 11"/>
                  <a:gd name="T13" fmla="*/ 1 h 14"/>
                  <a:gd name="T14" fmla="*/ 8 w 11"/>
                  <a:gd name="T15" fmla="*/ 1 h 14"/>
                  <a:gd name="T16" fmla="*/ 7 w 11"/>
                  <a:gd name="T17" fmla="*/ 1 h 14"/>
                  <a:gd name="T18" fmla="*/ 7 w 11"/>
                  <a:gd name="T19" fmla="*/ 0 h 14"/>
                  <a:gd name="T20" fmla="*/ 5 w 11"/>
                  <a:gd name="T21" fmla="*/ 1 h 14"/>
                  <a:gd name="T22" fmla="*/ 5 w 11"/>
                  <a:gd name="T23" fmla="*/ 1 h 14"/>
                  <a:gd name="T24" fmla="*/ 4 w 11"/>
                  <a:gd name="T25" fmla="*/ 2 h 14"/>
                  <a:gd name="T26" fmla="*/ 4 w 11"/>
                  <a:gd name="T27" fmla="*/ 3 h 14"/>
                  <a:gd name="T28" fmla="*/ 4 w 11"/>
                  <a:gd name="T29" fmla="*/ 4 h 14"/>
                  <a:gd name="T30" fmla="*/ 4 w 11"/>
                  <a:gd name="T31" fmla="*/ 6 h 14"/>
                  <a:gd name="T32" fmla="*/ 3 w 11"/>
                  <a:gd name="T33" fmla="*/ 6 h 14"/>
                  <a:gd name="T34" fmla="*/ 2 w 11"/>
                  <a:gd name="T35" fmla="*/ 5 h 14"/>
                  <a:gd name="T36" fmla="*/ 1 w 11"/>
                  <a:gd name="T37" fmla="*/ 4 h 14"/>
                  <a:gd name="T38" fmla="*/ 0 w 11"/>
                  <a:gd name="T39" fmla="*/ 6 h 14"/>
                  <a:gd name="T40" fmla="*/ 0 w 11"/>
                  <a:gd name="T41" fmla="*/ 8 h 14"/>
                  <a:gd name="T42" fmla="*/ 0 w 11"/>
                  <a:gd name="T43" fmla="*/ 8 h 14"/>
                  <a:gd name="T44" fmla="*/ 1 w 11"/>
                  <a:gd name="T45" fmla="*/ 9 h 14"/>
                  <a:gd name="T46" fmla="*/ 2 w 11"/>
                  <a:gd name="T47" fmla="*/ 13 h 14"/>
                  <a:gd name="T48" fmla="*/ 3 w 11"/>
                  <a:gd name="T49" fmla="*/ 14 h 14"/>
                  <a:gd name="T50" fmla="*/ 3 w 11"/>
                  <a:gd name="T51" fmla="*/ 14 h 14"/>
                  <a:gd name="T52" fmla="*/ 5 w 11"/>
                  <a:gd name="T53" fmla="*/ 13 h 14"/>
                  <a:gd name="T54" fmla="*/ 6 w 11"/>
                  <a:gd name="T55" fmla="*/ 13 h 14"/>
                  <a:gd name="T56" fmla="*/ 7 w 11"/>
                  <a:gd name="T57" fmla="*/ 12 h 14"/>
                  <a:gd name="T58" fmla="*/ 8 w 11"/>
                  <a:gd name="T59" fmla="*/ 12 h 14"/>
                  <a:gd name="T60" fmla="*/ 9 w 11"/>
                  <a:gd name="T61" fmla="*/ 9 h 14"/>
                  <a:gd name="T62" fmla="*/ 9 w 11"/>
                  <a:gd name="T63" fmla="*/ 8 h 14"/>
                  <a:gd name="T64" fmla="*/ 9 w 11"/>
                  <a:gd name="T65" fmla="*/ 7 h 14"/>
                  <a:gd name="T66" fmla="*/ 8 w 11"/>
                  <a:gd name="T67" fmla="*/ 6 h 14"/>
                  <a:gd name="T68" fmla="*/ 8 w 11"/>
                  <a:gd name="T69" fmla="*/ 5 h 14"/>
                  <a:gd name="T70" fmla="*/ 9 w 11"/>
                  <a:gd name="T71" fmla="*/ 5 h 14"/>
                  <a:gd name="T72" fmla="*/ 10 w 11"/>
                  <a:gd name="T73" fmla="*/ 4 h 14"/>
                  <a:gd name="T74" fmla="*/ 11 w 11"/>
                  <a:gd name="T7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1" h="14">
                    <a:moveTo>
                      <a:pt x="11" y="3"/>
                    </a:moveTo>
                    <a:cubicBezTo>
                      <a:pt x="11" y="3"/>
                      <a:pt x="11" y="2"/>
                      <a:pt x="11" y="2"/>
                    </a:cubicBezTo>
                    <a:cubicBezTo>
                      <a:pt x="11" y="2"/>
                      <a:pt x="11" y="2"/>
                      <a:pt x="10" y="2"/>
                    </a:cubicBezTo>
                    <a:cubicBezTo>
                      <a:pt x="10" y="1"/>
                      <a:pt x="9" y="1"/>
                      <a:pt x="9" y="1"/>
                    </a:cubicBezTo>
                    <a:cubicBezTo>
                      <a:pt x="8" y="1"/>
                      <a:pt x="8" y="1"/>
                      <a:pt x="8" y="1"/>
                    </a:cubicBezTo>
                    <a:cubicBezTo>
                      <a:pt x="8" y="1"/>
                      <a:pt x="8" y="1"/>
                      <a:pt x="8" y="1"/>
                    </a:cubicBezTo>
                    <a:cubicBezTo>
                      <a:pt x="8" y="1"/>
                      <a:pt x="8" y="1"/>
                      <a:pt x="8" y="1"/>
                    </a:cubicBezTo>
                    <a:cubicBezTo>
                      <a:pt x="8" y="1"/>
                      <a:pt x="8" y="1"/>
                      <a:pt x="8" y="1"/>
                    </a:cubicBezTo>
                    <a:cubicBezTo>
                      <a:pt x="8" y="1"/>
                      <a:pt x="7" y="1"/>
                      <a:pt x="7" y="1"/>
                    </a:cubicBezTo>
                    <a:cubicBezTo>
                      <a:pt x="7" y="0"/>
                      <a:pt x="7" y="0"/>
                      <a:pt x="7" y="0"/>
                    </a:cubicBezTo>
                    <a:cubicBezTo>
                      <a:pt x="6" y="0"/>
                      <a:pt x="6" y="0"/>
                      <a:pt x="5" y="1"/>
                    </a:cubicBezTo>
                    <a:cubicBezTo>
                      <a:pt x="5" y="1"/>
                      <a:pt x="5" y="1"/>
                      <a:pt x="5" y="1"/>
                    </a:cubicBezTo>
                    <a:cubicBezTo>
                      <a:pt x="5" y="2"/>
                      <a:pt x="4" y="2"/>
                      <a:pt x="4" y="2"/>
                    </a:cubicBezTo>
                    <a:cubicBezTo>
                      <a:pt x="3" y="2"/>
                      <a:pt x="3" y="3"/>
                      <a:pt x="4" y="3"/>
                    </a:cubicBezTo>
                    <a:cubicBezTo>
                      <a:pt x="4" y="3"/>
                      <a:pt x="4" y="3"/>
                      <a:pt x="4" y="4"/>
                    </a:cubicBezTo>
                    <a:cubicBezTo>
                      <a:pt x="4" y="5"/>
                      <a:pt x="4" y="5"/>
                      <a:pt x="4" y="6"/>
                    </a:cubicBezTo>
                    <a:cubicBezTo>
                      <a:pt x="3" y="6"/>
                      <a:pt x="3" y="6"/>
                      <a:pt x="3" y="6"/>
                    </a:cubicBezTo>
                    <a:cubicBezTo>
                      <a:pt x="3" y="6"/>
                      <a:pt x="2" y="5"/>
                      <a:pt x="2" y="5"/>
                    </a:cubicBezTo>
                    <a:cubicBezTo>
                      <a:pt x="2" y="4"/>
                      <a:pt x="2" y="4"/>
                      <a:pt x="1" y="4"/>
                    </a:cubicBezTo>
                    <a:cubicBezTo>
                      <a:pt x="0" y="4"/>
                      <a:pt x="0" y="5"/>
                      <a:pt x="0" y="6"/>
                    </a:cubicBezTo>
                    <a:cubicBezTo>
                      <a:pt x="0" y="6"/>
                      <a:pt x="0" y="7"/>
                      <a:pt x="0" y="8"/>
                    </a:cubicBezTo>
                    <a:cubicBezTo>
                      <a:pt x="0" y="8"/>
                      <a:pt x="0" y="8"/>
                      <a:pt x="0" y="8"/>
                    </a:cubicBezTo>
                    <a:cubicBezTo>
                      <a:pt x="1" y="8"/>
                      <a:pt x="1" y="9"/>
                      <a:pt x="1" y="9"/>
                    </a:cubicBezTo>
                    <a:cubicBezTo>
                      <a:pt x="1" y="10"/>
                      <a:pt x="2" y="11"/>
                      <a:pt x="2" y="13"/>
                    </a:cubicBezTo>
                    <a:cubicBezTo>
                      <a:pt x="2" y="13"/>
                      <a:pt x="2" y="14"/>
                      <a:pt x="3" y="14"/>
                    </a:cubicBezTo>
                    <a:cubicBezTo>
                      <a:pt x="3" y="14"/>
                      <a:pt x="3" y="14"/>
                      <a:pt x="3" y="14"/>
                    </a:cubicBezTo>
                    <a:cubicBezTo>
                      <a:pt x="4" y="14"/>
                      <a:pt x="4" y="13"/>
                      <a:pt x="5" y="13"/>
                    </a:cubicBezTo>
                    <a:cubicBezTo>
                      <a:pt x="5" y="13"/>
                      <a:pt x="5" y="13"/>
                      <a:pt x="6" y="13"/>
                    </a:cubicBezTo>
                    <a:cubicBezTo>
                      <a:pt x="6" y="13"/>
                      <a:pt x="7" y="12"/>
                      <a:pt x="7" y="12"/>
                    </a:cubicBezTo>
                    <a:cubicBezTo>
                      <a:pt x="7" y="12"/>
                      <a:pt x="8" y="12"/>
                      <a:pt x="8" y="12"/>
                    </a:cubicBezTo>
                    <a:cubicBezTo>
                      <a:pt x="8" y="11"/>
                      <a:pt x="8" y="10"/>
                      <a:pt x="9" y="9"/>
                    </a:cubicBezTo>
                    <a:cubicBezTo>
                      <a:pt x="9" y="9"/>
                      <a:pt x="9" y="8"/>
                      <a:pt x="9" y="8"/>
                    </a:cubicBezTo>
                    <a:cubicBezTo>
                      <a:pt x="9" y="7"/>
                      <a:pt x="9" y="7"/>
                      <a:pt x="9" y="7"/>
                    </a:cubicBezTo>
                    <a:cubicBezTo>
                      <a:pt x="9" y="6"/>
                      <a:pt x="8" y="6"/>
                      <a:pt x="8" y="6"/>
                    </a:cubicBezTo>
                    <a:cubicBezTo>
                      <a:pt x="8" y="5"/>
                      <a:pt x="8" y="5"/>
                      <a:pt x="8" y="5"/>
                    </a:cubicBezTo>
                    <a:cubicBezTo>
                      <a:pt x="8" y="5"/>
                      <a:pt x="9" y="5"/>
                      <a:pt x="9" y="5"/>
                    </a:cubicBezTo>
                    <a:cubicBezTo>
                      <a:pt x="10" y="5"/>
                      <a:pt x="10" y="4"/>
                      <a:pt x="10" y="4"/>
                    </a:cubicBezTo>
                    <a:cubicBezTo>
                      <a:pt x="10" y="3"/>
                      <a:pt x="10" y="3"/>
                      <a:pt x="1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483">
                <a:extLst>
                  <a:ext uri="{FF2B5EF4-FFF2-40B4-BE49-F238E27FC236}">
                    <a16:creationId xmlns:a16="http://schemas.microsoft.com/office/drawing/2014/main" id="{2F9A2E04-4D86-49CE-8E11-53B2C5D49F68}"/>
                  </a:ext>
                </a:extLst>
              </p:cNvPr>
              <p:cNvSpPr>
                <a:spLocks noEditPoints="1"/>
              </p:cNvSpPr>
              <p:nvPr/>
            </p:nvSpPr>
            <p:spPr bwMode="auto">
              <a:xfrm>
                <a:off x="6109155" y="2964545"/>
                <a:ext cx="46038" cy="58738"/>
              </a:xfrm>
              <a:custGeom>
                <a:avLst/>
                <a:gdLst>
                  <a:gd name="T0" fmla="*/ 9 w 13"/>
                  <a:gd name="T1" fmla="*/ 3 h 16"/>
                  <a:gd name="T2" fmla="*/ 13 w 13"/>
                  <a:gd name="T3" fmla="*/ 0 h 16"/>
                  <a:gd name="T4" fmla="*/ 12 w 13"/>
                  <a:gd name="T5" fmla="*/ 1 h 16"/>
                  <a:gd name="T6" fmla="*/ 7 w 13"/>
                  <a:gd name="T7" fmla="*/ 1 h 16"/>
                  <a:gd name="T8" fmla="*/ 3 w 13"/>
                  <a:gd name="T9" fmla="*/ 2 h 16"/>
                  <a:gd name="T10" fmla="*/ 2 w 13"/>
                  <a:gd name="T11" fmla="*/ 3 h 16"/>
                  <a:gd name="T12" fmla="*/ 1 w 13"/>
                  <a:gd name="T13" fmla="*/ 5 h 16"/>
                  <a:gd name="T14" fmla="*/ 0 w 13"/>
                  <a:gd name="T15" fmla="*/ 9 h 16"/>
                  <a:gd name="T16" fmla="*/ 0 w 13"/>
                  <a:gd name="T17" fmla="*/ 11 h 16"/>
                  <a:gd name="T18" fmla="*/ 1 w 13"/>
                  <a:gd name="T19" fmla="*/ 13 h 16"/>
                  <a:gd name="T20" fmla="*/ 1 w 13"/>
                  <a:gd name="T21" fmla="*/ 15 h 16"/>
                  <a:gd name="T22" fmla="*/ 3 w 13"/>
                  <a:gd name="T23" fmla="*/ 15 h 16"/>
                  <a:gd name="T24" fmla="*/ 4 w 13"/>
                  <a:gd name="T25" fmla="*/ 10 h 16"/>
                  <a:gd name="T26" fmla="*/ 5 w 13"/>
                  <a:gd name="T27" fmla="*/ 12 h 16"/>
                  <a:gd name="T28" fmla="*/ 6 w 13"/>
                  <a:gd name="T29" fmla="*/ 14 h 16"/>
                  <a:gd name="T30" fmla="*/ 7 w 13"/>
                  <a:gd name="T31" fmla="*/ 14 h 16"/>
                  <a:gd name="T32" fmla="*/ 7 w 13"/>
                  <a:gd name="T33" fmla="*/ 14 h 16"/>
                  <a:gd name="T34" fmla="*/ 8 w 13"/>
                  <a:gd name="T35" fmla="*/ 15 h 16"/>
                  <a:gd name="T36" fmla="*/ 9 w 13"/>
                  <a:gd name="T37" fmla="*/ 15 h 16"/>
                  <a:gd name="T38" fmla="*/ 8 w 13"/>
                  <a:gd name="T39" fmla="*/ 12 h 16"/>
                  <a:gd name="T40" fmla="*/ 7 w 13"/>
                  <a:gd name="T41" fmla="*/ 11 h 16"/>
                  <a:gd name="T42" fmla="*/ 6 w 13"/>
                  <a:gd name="T43" fmla="*/ 8 h 16"/>
                  <a:gd name="T44" fmla="*/ 8 w 13"/>
                  <a:gd name="T45" fmla="*/ 7 h 16"/>
                  <a:gd name="T46" fmla="*/ 9 w 13"/>
                  <a:gd name="T47" fmla="*/ 7 h 16"/>
                  <a:gd name="T48" fmla="*/ 10 w 13"/>
                  <a:gd name="T49" fmla="*/ 5 h 16"/>
                  <a:gd name="T50" fmla="*/ 9 w 13"/>
                  <a:gd name="T51" fmla="*/ 5 h 16"/>
                  <a:gd name="T52" fmla="*/ 5 w 13"/>
                  <a:gd name="T53" fmla="*/ 6 h 16"/>
                  <a:gd name="T54" fmla="*/ 3 w 13"/>
                  <a:gd name="T55" fmla="*/ 5 h 16"/>
                  <a:gd name="T56" fmla="*/ 7 w 13"/>
                  <a:gd name="T57" fmla="*/ 13 h 16"/>
                  <a:gd name="T58" fmla="*/ 8 w 13"/>
                  <a:gd name="T59" fmla="*/ 13 h 16"/>
                  <a:gd name="T60" fmla="*/ 8 w 13"/>
                  <a:gd name="T61" fmla="*/ 14 h 16"/>
                  <a:gd name="T62" fmla="*/ 8 w 13"/>
                  <a:gd name="T63" fmla="*/ 13 h 16"/>
                  <a:gd name="T64" fmla="*/ 7 w 13"/>
                  <a:gd name="T65" fmla="*/ 13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3" h="16">
                    <a:moveTo>
                      <a:pt x="4" y="3"/>
                    </a:moveTo>
                    <a:cubicBezTo>
                      <a:pt x="6" y="3"/>
                      <a:pt x="8" y="3"/>
                      <a:pt x="9" y="3"/>
                    </a:cubicBezTo>
                    <a:cubicBezTo>
                      <a:pt x="11" y="3"/>
                      <a:pt x="12" y="3"/>
                      <a:pt x="13" y="1"/>
                    </a:cubicBezTo>
                    <a:cubicBezTo>
                      <a:pt x="13" y="1"/>
                      <a:pt x="13" y="1"/>
                      <a:pt x="13" y="0"/>
                    </a:cubicBezTo>
                    <a:cubicBezTo>
                      <a:pt x="13" y="0"/>
                      <a:pt x="13" y="0"/>
                      <a:pt x="13" y="0"/>
                    </a:cubicBezTo>
                    <a:cubicBezTo>
                      <a:pt x="12" y="1"/>
                      <a:pt x="12" y="1"/>
                      <a:pt x="12" y="1"/>
                    </a:cubicBezTo>
                    <a:cubicBezTo>
                      <a:pt x="11" y="2"/>
                      <a:pt x="11" y="2"/>
                      <a:pt x="10" y="2"/>
                    </a:cubicBezTo>
                    <a:cubicBezTo>
                      <a:pt x="9" y="1"/>
                      <a:pt x="8" y="1"/>
                      <a:pt x="7" y="1"/>
                    </a:cubicBezTo>
                    <a:cubicBezTo>
                      <a:pt x="6" y="1"/>
                      <a:pt x="6" y="1"/>
                      <a:pt x="5" y="1"/>
                    </a:cubicBezTo>
                    <a:cubicBezTo>
                      <a:pt x="4" y="1"/>
                      <a:pt x="4" y="2"/>
                      <a:pt x="3" y="2"/>
                    </a:cubicBezTo>
                    <a:cubicBezTo>
                      <a:pt x="3" y="2"/>
                      <a:pt x="3" y="2"/>
                      <a:pt x="3" y="2"/>
                    </a:cubicBezTo>
                    <a:cubicBezTo>
                      <a:pt x="2" y="2"/>
                      <a:pt x="2" y="3"/>
                      <a:pt x="2" y="3"/>
                    </a:cubicBezTo>
                    <a:cubicBezTo>
                      <a:pt x="2" y="4"/>
                      <a:pt x="2" y="4"/>
                      <a:pt x="2" y="4"/>
                    </a:cubicBezTo>
                    <a:cubicBezTo>
                      <a:pt x="2" y="5"/>
                      <a:pt x="2" y="5"/>
                      <a:pt x="1" y="5"/>
                    </a:cubicBezTo>
                    <a:cubicBezTo>
                      <a:pt x="1" y="6"/>
                      <a:pt x="1" y="6"/>
                      <a:pt x="1" y="7"/>
                    </a:cubicBezTo>
                    <a:cubicBezTo>
                      <a:pt x="1" y="8"/>
                      <a:pt x="1" y="8"/>
                      <a:pt x="0" y="9"/>
                    </a:cubicBezTo>
                    <a:cubicBezTo>
                      <a:pt x="0" y="9"/>
                      <a:pt x="0" y="9"/>
                      <a:pt x="0" y="10"/>
                    </a:cubicBezTo>
                    <a:cubicBezTo>
                      <a:pt x="0" y="10"/>
                      <a:pt x="0" y="11"/>
                      <a:pt x="0" y="11"/>
                    </a:cubicBezTo>
                    <a:cubicBezTo>
                      <a:pt x="0" y="11"/>
                      <a:pt x="1" y="11"/>
                      <a:pt x="1" y="12"/>
                    </a:cubicBezTo>
                    <a:cubicBezTo>
                      <a:pt x="1" y="12"/>
                      <a:pt x="1" y="12"/>
                      <a:pt x="1" y="13"/>
                    </a:cubicBezTo>
                    <a:cubicBezTo>
                      <a:pt x="1" y="14"/>
                      <a:pt x="1" y="14"/>
                      <a:pt x="1" y="15"/>
                    </a:cubicBezTo>
                    <a:cubicBezTo>
                      <a:pt x="1" y="15"/>
                      <a:pt x="1" y="15"/>
                      <a:pt x="1" y="15"/>
                    </a:cubicBezTo>
                    <a:cubicBezTo>
                      <a:pt x="2" y="16"/>
                      <a:pt x="2" y="16"/>
                      <a:pt x="3" y="15"/>
                    </a:cubicBezTo>
                    <a:cubicBezTo>
                      <a:pt x="3" y="15"/>
                      <a:pt x="3" y="15"/>
                      <a:pt x="3" y="15"/>
                    </a:cubicBezTo>
                    <a:cubicBezTo>
                      <a:pt x="3" y="13"/>
                      <a:pt x="3" y="12"/>
                      <a:pt x="4" y="10"/>
                    </a:cubicBezTo>
                    <a:cubicBezTo>
                      <a:pt x="4" y="10"/>
                      <a:pt x="4" y="10"/>
                      <a:pt x="4" y="10"/>
                    </a:cubicBezTo>
                    <a:cubicBezTo>
                      <a:pt x="4" y="10"/>
                      <a:pt x="4" y="10"/>
                      <a:pt x="4" y="10"/>
                    </a:cubicBezTo>
                    <a:cubicBezTo>
                      <a:pt x="4" y="11"/>
                      <a:pt x="4" y="12"/>
                      <a:pt x="5" y="12"/>
                    </a:cubicBezTo>
                    <a:cubicBezTo>
                      <a:pt x="5" y="13"/>
                      <a:pt x="5" y="13"/>
                      <a:pt x="5" y="13"/>
                    </a:cubicBezTo>
                    <a:cubicBezTo>
                      <a:pt x="6" y="14"/>
                      <a:pt x="6" y="14"/>
                      <a:pt x="6" y="14"/>
                    </a:cubicBezTo>
                    <a:cubicBezTo>
                      <a:pt x="7" y="14"/>
                      <a:pt x="7" y="14"/>
                      <a:pt x="7" y="14"/>
                    </a:cubicBezTo>
                    <a:cubicBezTo>
                      <a:pt x="7" y="14"/>
                      <a:pt x="7" y="14"/>
                      <a:pt x="7" y="14"/>
                    </a:cubicBezTo>
                    <a:cubicBezTo>
                      <a:pt x="7" y="14"/>
                      <a:pt x="7" y="14"/>
                      <a:pt x="7" y="14"/>
                    </a:cubicBezTo>
                    <a:cubicBezTo>
                      <a:pt x="7" y="14"/>
                      <a:pt x="7" y="14"/>
                      <a:pt x="7" y="14"/>
                    </a:cubicBezTo>
                    <a:cubicBezTo>
                      <a:pt x="7" y="14"/>
                      <a:pt x="7" y="14"/>
                      <a:pt x="7" y="14"/>
                    </a:cubicBezTo>
                    <a:cubicBezTo>
                      <a:pt x="7" y="14"/>
                      <a:pt x="7" y="15"/>
                      <a:pt x="8" y="15"/>
                    </a:cubicBezTo>
                    <a:cubicBezTo>
                      <a:pt x="8" y="15"/>
                      <a:pt x="8" y="15"/>
                      <a:pt x="8" y="15"/>
                    </a:cubicBezTo>
                    <a:cubicBezTo>
                      <a:pt x="8" y="15"/>
                      <a:pt x="9" y="15"/>
                      <a:pt x="9" y="15"/>
                    </a:cubicBezTo>
                    <a:cubicBezTo>
                      <a:pt x="9" y="14"/>
                      <a:pt x="9" y="14"/>
                      <a:pt x="9" y="13"/>
                    </a:cubicBezTo>
                    <a:cubicBezTo>
                      <a:pt x="9" y="13"/>
                      <a:pt x="9" y="12"/>
                      <a:pt x="8" y="12"/>
                    </a:cubicBezTo>
                    <a:cubicBezTo>
                      <a:pt x="8" y="12"/>
                      <a:pt x="8" y="12"/>
                      <a:pt x="8" y="12"/>
                    </a:cubicBezTo>
                    <a:cubicBezTo>
                      <a:pt x="8" y="11"/>
                      <a:pt x="7" y="11"/>
                      <a:pt x="7" y="11"/>
                    </a:cubicBezTo>
                    <a:cubicBezTo>
                      <a:pt x="8" y="10"/>
                      <a:pt x="7" y="10"/>
                      <a:pt x="7" y="10"/>
                    </a:cubicBezTo>
                    <a:cubicBezTo>
                      <a:pt x="7" y="9"/>
                      <a:pt x="7" y="9"/>
                      <a:pt x="6" y="8"/>
                    </a:cubicBezTo>
                    <a:cubicBezTo>
                      <a:pt x="6" y="8"/>
                      <a:pt x="6" y="8"/>
                      <a:pt x="6" y="8"/>
                    </a:cubicBezTo>
                    <a:cubicBezTo>
                      <a:pt x="7" y="8"/>
                      <a:pt x="7" y="7"/>
                      <a:pt x="8" y="7"/>
                    </a:cubicBezTo>
                    <a:cubicBezTo>
                      <a:pt x="8" y="7"/>
                      <a:pt x="8" y="7"/>
                      <a:pt x="9" y="7"/>
                    </a:cubicBezTo>
                    <a:cubicBezTo>
                      <a:pt x="9" y="7"/>
                      <a:pt x="9" y="7"/>
                      <a:pt x="9" y="7"/>
                    </a:cubicBezTo>
                    <a:cubicBezTo>
                      <a:pt x="9" y="7"/>
                      <a:pt x="10" y="7"/>
                      <a:pt x="10" y="7"/>
                    </a:cubicBezTo>
                    <a:cubicBezTo>
                      <a:pt x="10" y="6"/>
                      <a:pt x="10" y="6"/>
                      <a:pt x="10" y="5"/>
                    </a:cubicBezTo>
                    <a:cubicBezTo>
                      <a:pt x="10" y="5"/>
                      <a:pt x="10" y="5"/>
                      <a:pt x="10" y="5"/>
                    </a:cubicBezTo>
                    <a:cubicBezTo>
                      <a:pt x="9" y="5"/>
                      <a:pt x="9" y="5"/>
                      <a:pt x="9" y="5"/>
                    </a:cubicBezTo>
                    <a:cubicBezTo>
                      <a:pt x="8" y="5"/>
                      <a:pt x="7" y="5"/>
                      <a:pt x="7" y="5"/>
                    </a:cubicBezTo>
                    <a:cubicBezTo>
                      <a:pt x="6" y="5"/>
                      <a:pt x="5" y="6"/>
                      <a:pt x="5" y="6"/>
                    </a:cubicBezTo>
                    <a:cubicBezTo>
                      <a:pt x="5" y="6"/>
                      <a:pt x="4" y="6"/>
                      <a:pt x="4" y="6"/>
                    </a:cubicBezTo>
                    <a:cubicBezTo>
                      <a:pt x="3" y="6"/>
                      <a:pt x="3" y="5"/>
                      <a:pt x="3" y="5"/>
                    </a:cubicBezTo>
                    <a:cubicBezTo>
                      <a:pt x="3" y="4"/>
                      <a:pt x="3" y="3"/>
                      <a:pt x="4" y="3"/>
                    </a:cubicBezTo>
                    <a:close/>
                    <a:moveTo>
                      <a:pt x="7" y="13"/>
                    </a:moveTo>
                    <a:cubicBezTo>
                      <a:pt x="7" y="13"/>
                      <a:pt x="8" y="13"/>
                      <a:pt x="8" y="13"/>
                    </a:cubicBezTo>
                    <a:cubicBezTo>
                      <a:pt x="8" y="13"/>
                      <a:pt x="8" y="13"/>
                      <a:pt x="8" y="13"/>
                    </a:cubicBezTo>
                    <a:cubicBezTo>
                      <a:pt x="8" y="13"/>
                      <a:pt x="8" y="13"/>
                      <a:pt x="8" y="13"/>
                    </a:cubicBezTo>
                    <a:cubicBezTo>
                      <a:pt x="8" y="14"/>
                      <a:pt x="8" y="14"/>
                      <a:pt x="8" y="14"/>
                    </a:cubicBezTo>
                    <a:cubicBezTo>
                      <a:pt x="8" y="14"/>
                      <a:pt x="8" y="13"/>
                      <a:pt x="8" y="13"/>
                    </a:cubicBezTo>
                    <a:cubicBezTo>
                      <a:pt x="8" y="13"/>
                      <a:pt x="8" y="13"/>
                      <a:pt x="8" y="13"/>
                    </a:cubicBezTo>
                    <a:cubicBezTo>
                      <a:pt x="7" y="13"/>
                      <a:pt x="7" y="13"/>
                      <a:pt x="7" y="14"/>
                    </a:cubicBezTo>
                    <a:cubicBezTo>
                      <a:pt x="7" y="13"/>
                      <a:pt x="7" y="13"/>
                      <a:pt x="7" y="1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484">
                <a:extLst>
                  <a:ext uri="{FF2B5EF4-FFF2-40B4-BE49-F238E27FC236}">
                    <a16:creationId xmlns:a16="http://schemas.microsoft.com/office/drawing/2014/main" id="{01ED0A81-8DCC-4DEB-820B-4E7C6D530226}"/>
                  </a:ext>
                </a:extLst>
              </p:cNvPr>
              <p:cNvSpPr>
                <a:spLocks/>
              </p:cNvSpPr>
              <p:nvPr/>
            </p:nvSpPr>
            <p:spPr bwMode="auto">
              <a:xfrm>
                <a:off x="4856618" y="2578783"/>
                <a:ext cx="0" cy="4763"/>
              </a:xfrm>
              <a:custGeom>
                <a:avLst/>
                <a:gdLst>
                  <a:gd name="T0" fmla="*/ 0 h 1"/>
                  <a:gd name="T1" fmla="*/ 1 h 1"/>
                  <a:gd name="T2" fmla="*/ 1 h 1"/>
                  <a:gd name="T3" fmla="*/ 0 h 1"/>
                </a:gdLst>
                <a:ahLst/>
                <a:cxnLst>
                  <a:cxn ang="0">
                    <a:pos x="0" y="T0"/>
                  </a:cxn>
                  <a:cxn ang="0">
                    <a:pos x="0" y="T1"/>
                  </a:cxn>
                  <a:cxn ang="0">
                    <a:pos x="0" y="T2"/>
                  </a:cxn>
                  <a:cxn ang="0">
                    <a:pos x="0" y="T3"/>
                  </a:cxn>
                </a:cxnLst>
                <a:rect l="0" t="0" r="r" b="b"/>
                <a:pathLst>
                  <a:path h="1">
                    <a:moveTo>
                      <a:pt x="0" y="0"/>
                    </a:moveTo>
                    <a:cubicBezTo>
                      <a:pt x="0" y="1"/>
                      <a:pt x="0" y="1"/>
                      <a:pt x="0" y="1"/>
                    </a:cubicBezTo>
                    <a:cubicBezTo>
                      <a:pt x="0" y="1"/>
                      <a:pt x="0" y="1"/>
                      <a:pt x="0" y="1"/>
                    </a:cubicBezTo>
                    <a:cubicBezTo>
                      <a:pt x="0" y="1"/>
                      <a:pt x="0" y="1"/>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485">
                <a:extLst>
                  <a:ext uri="{FF2B5EF4-FFF2-40B4-BE49-F238E27FC236}">
                    <a16:creationId xmlns:a16="http://schemas.microsoft.com/office/drawing/2014/main" id="{559E9C09-7C43-445C-9CAD-47D828D8FC52}"/>
                  </a:ext>
                </a:extLst>
              </p:cNvPr>
              <p:cNvSpPr>
                <a:spLocks/>
              </p:cNvSpPr>
              <p:nvPr/>
            </p:nvSpPr>
            <p:spPr bwMode="auto">
              <a:xfrm>
                <a:off x="4813755" y="2543858"/>
                <a:ext cx="46038" cy="49213"/>
              </a:xfrm>
              <a:custGeom>
                <a:avLst/>
                <a:gdLst>
                  <a:gd name="T0" fmla="*/ 12 w 13"/>
                  <a:gd name="T1" fmla="*/ 7 h 14"/>
                  <a:gd name="T2" fmla="*/ 11 w 13"/>
                  <a:gd name="T3" fmla="*/ 6 h 14"/>
                  <a:gd name="T4" fmla="*/ 11 w 13"/>
                  <a:gd name="T5" fmla="*/ 6 h 14"/>
                  <a:gd name="T6" fmla="*/ 10 w 13"/>
                  <a:gd name="T7" fmla="*/ 5 h 14"/>
                  <a:gd name="T8" fmla="*/ 10 w 13"/>
                  <a:gd name="T9" fmla="*/ 6 h 14"/>
                  <a:gd name="T10" fmla="*/ 8 w 13"/>
                  <a:gd name="T11" fmla="*/ 6 h 14"/>
                  <a:gd name="T12" fmla="*/ 8 w 13"/>
                  <a:gd name="T13" fmla="*/ 5 h 14"/>
                  <a:gd name="T14" fmla="*/ 8 w 13"/>
                  <a:gd name="T15" fmla="*/ 5 h 14"/>
                  <a:gd name="T16" fmla="*/ 7 w 13"/>
                  <a:gd name="T17" fmla="*/ 4 h 14"/>
                  <a:gd name="T18" fmla="*/ 6 w 13"/>
                  <a:gd name="T19" fmla="*/ 4 h 14"/>
                  <a:gd name="T20" fmla="*/ 6 w 13"/>
                  <a:gd name="T21" fmla="*/ 4 h 14"/>
                  <a:gd name="T22" fmla="*/ 6 w 13"/>
                  <a:gd name="T23" fmla="*/ 4 h 14"/>
                  <a:gd name="T24" fmla="*/ 6 w 13"/>
                  <a:gd name="T25" fmla="*/ 4 h 14"/>
                  <a:gd name="T26" fmla="*/ 6 w 13"/>
                  <a:gd name="T27" fmla="*/ 4 h 14"/>
                  <a:gd name="T28" fmla="*/ 8 w 13"/>
                  <a:gd name="T29" fmla="*/ 2 h 14"/>
                  <a:gd name="T30" fmla="*/ 9 w 13"/>
                  <a:gd name="T31" fmla="*/ 1 h 14"/>
                  <a:gd name="T32" fmla="*/ 9 w 13"/>
                  <a:gd name="T33" fmla="*/ 0 h 14"/>
                  <a:gd name="T34" fmla="*/ 8 w 13"/>
                  <a:gd name="T35" fmla="*/ 0 h 14"/>
                  <a:gd name="T36" fmla="*/ 6 w 13"/>
                  <a:gd name="T37" fmla="*/ 1 h 14"/>
                  <a:gd name="T38" fmla="*/ 3 w 13"/>
                  <a:gd name="T39" fmla="*/ 6 h 14"/>
                  <a:gd name="T40" fmla="*/ 1 w 13"/>
                  <a:gd name="T41" fmla="*/ 8 h 14"/>
                  <a:gd name="T42" fmla="*/ 1 w 13"/>
                  <a:gd name="T43" fmla="*/ 8 h 14"/>
                  <a:gd name="T44" fmla="*/ 1 w 13"/>
                  <a:gd name="T45" fmla="*/ 9 h 14"/>
                  <a:gd name="T46" fmla="*/ 0 w 13"/>
                  <a:gd name="T47" fmla="*/ 10 h 14"/>
                  <a:gd name="T48" fmla="*/ 0 w 13"/>
                  <a:gd name="T49" fmla="*/ 10 h 14"/>
                  <a:gd name="T50" fmla="*/ 1 w 13"/>
                  <a:gd name="T51" fmla="*/ 11 h 14"/>
                  <a:gd name="T52" fmla="*/ 3 w 13"/>
                  <a:gd name="T53" fmla="*/ 11 h 14"/>
                  <a:gd name="T54" fmla="*/ 5 w 13"/>
                  <a:gd name="T55" fmla="*/ 11 h 14"/>
                  <a:gd name="T56" fmla="*/ 7 w 13"/>
                  <a:gd name="T57" fmla="*/ 11 h 14"/>
                  <a:gd name="T58" fmla="*/ 7 w 13"/>
                  <a:gd name="T59" fmla="*/ 12 h 14"/>
                  <a:gd name="T60" fmla="*/ 6 w 13"/>
                  <a:gd name="T61" fmla="*/ 12 h 14"/>
                  <a:gd name="T62" fmla="*/ 6 w 13"/>
                  <a:gd name="T63" fmla="*/ 13 h 14"/>
                  <a:gd name="T64" fmla="*/ 7 w 13"/>
                  <a:gd name="T65" fmla="*/ 13 h 14"/>
                  <a:gd name="T66" fmla="*/ 8 w 13"/>
                  <a:gd name="T67" fmla="*/ 12 h 14"/>
                  <a:gd name="T68" fmla="*/ 9 w 13"/>
                  <a:gd name="T69" fmla="*/ 11 h 14"/>
                  <a:gd name="T70" fmla="*/ 10 w 13"/>
                  <a:gd name="T71" fmla="*/ 11 h 14"/>
                  <a:gd name="T72" fmla="*/ 9 w 13"/>
                  <a:gd name="T73" fmla="*/ 12 h 14"/>
                  <a:gd name="T74" fmla="*/ 10 w 13"/>
                  <a:gd name="T75" fmla="*/ 13 h 14"/>
                  <a:gd name="T76" fmla="*/ 11 w 13"/>
                  <a:gd name="T77" fmla="*/ 14 h 14"/>
                  <a:gd name="T78" fmla="*/ 12 w 13"/>
                  <a:gd name="T79" fmla="*/ 13 h 14"/>
                  <a:gd name="T80" fmla="*/ 13 w 13"/>
                  <a:gd name="T81" fmla="*/ 12 h 14"/>
                  <a:gd name="T82" fmla="*/ 12 w 13"/>
                  <a:gd name="T83" fmla="*/ 11 h 14"/>
                  <a:gd name="T84" fmla="*/ 12 w 13"/>
                  <a:gd name="T85" fmla="*/ 11 h 14"/>
                  <a:gd name="T86" fmla="*/ 12 w 13"/>
                  <a:gd name="T87" fmla="*/ 11 h 14"/>
                  <a:gd name="T88" fmla="*/ 12 w 13"/>
                  <a:gd name="T89" fmla="*/ 11 h 14"/>
                  <a:gd name="T90" fmla="*/ 12 w 13"/>
                  <a:gd name="T91" fmla="*/ 11 h 14"/>
                  <a:gd name="T92" fmla="*/ 12 w 13"/>
                  <a:gd name="T93" fmla="*/ 10 h 14"/>
                  <a:gd name="T94" fmla="*/ 11 w 13"/>
                  <a:gd name="T95" fmla="*/ 10 h 14"/>
                  <a:gd name="T96" fmla="*/ 11 w 13"/>
                  <a:gd name="T97" fmla="*/ 10 h 14"/>
                  <a:gd name="T98" fmla="*/ 11 w 13"/>
                  <a:gd name="T99" fmla="*/ 9 h 14"/>
                  <a:gd name="T100" fmla="*/ 12 w 13"/>
                  <a:gd name="T101" fmla="*/ 9 h 14"/>
                  <a:gd name="T102" fmla="*/ 12 w 13"/>
                  <a:gd name="T103" fmla="*/ 8 h 14"/>
                  <a:gd name="T104" fmla="*/ 12 w 13"/>
                  <a:gd name="T105" fmla="*/ 8 h 14"/>
                  <a:gd name="T106" fmla="*/ 11 w 13"/>
                  <a:gd name="T107" fmla="*/ 8 h 14"/>
                  <a:gd name="T108" fmla="*/ 11 w 13"/>
                  <a:gd name="T109" fmla="*/ 7 h 14"/>
                  <a:gd name="T110" fmla="*/ 12 w 13"/>
                  <a:gd name="T111" fmla="*/ 7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3" h="14">
                    <a:moveTo>
                      <a:pt x="12" y="7"/>
                    </a:moveTo>
                    <a:cubicBezTo>
                      <a:pt x="12" y="7"/>
                      <a:pt x="12" y="6"/>
                      <a:pt x="11" y="6"/>
                    </a:cubicBezTo>
                    <a:cubicBezTo>
                      <a:pt x="11" y="6"/>
                      <a:pt x="11" y="6"/>
                      <a:pt x="11" y="6"/>
                    </a:cubicBezTo>
                    <a:cubicBezTo>
                      <a:pt x="11" y="5"/>
                      <a:pt x="11" y="5"/>
                      <a:pt x="10" y="5"/>
                    </a:cubicBezTo>
                    <a:cubicBezTo>
                      <a:pt x="10" y="5"/>
                      <a:pt x="10" y="6"/>
                      <a:pt x="10" y="6"/>
                    </a:cubicBezTo>
                    <a:cubicBezTo>
                      <a:pt x="9" y="6"/>
                      <a:pt x="9" y="6"/>
                      <a:pt x="8" y="6"/>
                    </a:cubicBezTo>
                    <a:cubicBezTo>
                      <a:pt x="8" y="6"/>
                      <a:pt x="7" y="6"/>
                      <a:pt x="8" y="5"/>
                    </a:cubicBezTo>
                    <a:cubicBezTo>
                      <a:pt x="8" y="5"/>
                      <a:pt x="8" y="5"/>
                      <a:pt x="8" y="5"/>
                    </a:cubicBezTo>
                    <a:cubicBezTo>
                      <a:pt x="8" y="4"/>
                      <a:pt x="7" y="4"/>
                      <a:pt x="7" y="4"/>
                    </a:cubicBezTo>
                    <a:cubicBezTo>
                      <a:pt x="7" y="4"/>
                      <a:pt x="7" y="4"/>
                      <a:pt x="6" y="4"/>
                    </a:cubicBezTo>
                    <a:cubicBezTo>
                      <a:pt x="6" y="4"/>
                      <a:pt x="6" y="4"/>
                      <a:pt x="6" y="4"/>
                    </a:cubicBezTo>
                    <a:cubicBezTo>
                      <a:pt x="6" y="4"/>
                      <a:pt x="6" y="4"/>
                      <a:pt x="6" y="4"/>
                    </a:cubicBezTo>
                    <a:cubicBezTo>
                      <a:pt x="6" y="4"/>
                      <a:pt x="6" y="4"/>
                      <a:pt x="6" y="4"/>
                    </a:cubicBezTo>
                    <a:cubicBezTo>
                      <a:pt x="6" y="4"/>
                      <a:pt x="6" y="4"/>
                      <a:pt x="6" y="4"/>
                    </a:cubicBezTo>
                    <a:cubicBezTo>
                      <a:pt x="7" y="3"/>
                      <a:pt x="7" y="3"/>
                      <a:pt x="8" y="2"/>
                    </a:cubicBezTo>
                    <a:cubicBezTo>
                      <a:pt x="8" y="2"/>
                      <a:pt x="8" y="1"/>
                      <a:pt x="9" y="1"/>
                    </a:cubicBezTo>
                    <a:cubicBezTo>
                      <a:pt x="9" y="0"/>
                      <a:pt x="9" y="0"/>
                      <a:pt x="9" y="0"/>
                    </a:cubicBezTo>
                    <a:cubicBezTo>
                      <a:pt x="9" y="0"/>
                      <a:pt x="8" y="0"/>
                      <a:pt x="8" y="0"/>
                    </a:cubicBezTo>
                    <a:cubicBezTo>
                      <a:pt x="7" y="0"/>
                      <a:pt x="7" y="1"/>
                      <a:pt x="6" y="1"/>
                    </a:cubicBezTo>
                    <a:cubicBezTo>
                      <a:pt x="5" y="3"/>
                      <a:pt x="4" y="4"/>
                      <a:pt x="3" y="6"/>
                    </a:cubicBezTo>
                    <a:cubicBezTo>
                      <a:pt x="2" y="7"/>
                      <a:pt x="2" y="7"/>
                      <a:pt x="1" y="8"/>
                    </a:cubicBezTo>
                    <a:cubicBezTo>
                      <a:pt x="1" y="8"/>
                      <a:pt x="1" y="8"/>
                      <a:pt x="1" y="8"/>
                    </a:cubicBezTo>
                    <a:cubicBezTo>
                      <a:pt x="1" y="8"/>
                      <a:pt x="1" y="9"/>
                      <a:pt x="1" y="9"/>
                    </a:cubicBezTo>
                    <a:cubicBezTo>
                      <a:pt x="0" y="9"/>
                      <a:pt x="0" y="10"/>
                      <a:pt x="0" y="10"/>
                    </a:cubicBezTo>
                    <a:cubicBezTo>
                      <a:pt x="0" y="10"/>
                      <a:pt x="0" y="10"/>
                      <a:pt x="0" y="10"/>
                    </a:cubicBezTo>
                    <a:cubicBezTo>
                      <a:pt x="0" y="11"/>
                      <a:pt x="1" y="11"/>
                      <a:pt x="1" y="11"/>
                    </a:cubicBezTo>
                    <a:cubicBezTo>
                      <a:pt x="2" y="11"/>
                      <a:pt x="3" y="11"/>
                      <a:pt x="3" y="11"/>
                    </a:cubicBezTo>
                    <a:cubicBezTo>
                      <a:pt x="4" y="11"/>
                      <a:pt x="5" y="11"/>
                      <a:pt x="5" y="11"/>
                    </a:cubicBezTo>
                    <a:cubicBezTo>
                      <a:pt x="6" y="11"/>
                      <a:pt x="7" y="11"/>
                      <a:pt x="7" y="11"/>
                    </a:cubicBezTo>
                    <a:cubicBezTo>
                      <a:pt x="7" y="11"/>
                      <a:pt x="7" y="11"/>
                      <a:pt x="7" y="12"/>
                    </a:cubicBezTo>
                    <a:cubicBezTo>
                      <a:pt x="7" y="12"/>
                      <a:pt x="7" y="12"/>
                      <a:pt x="6" y="12"/>
                    </a:cubicBezTo>
                    <a:cubicBezTo>
                      <a:pt x="6" y="12"/>
                      <a:pt x="6" y="13"/>
                      <a:pt x="6" y="13"/>
                    </a:cubicBezTo>
                    <a:cubicBezTo>
                      <a:pt x="7" y="13"/>
                      <a:pt x="7" y="13"/>
                      <a:pt x="7" y="13"/>
                    </a:cubicBezTo>
                    <a:cubicBezTo>
                      <a:pt x="7" y="13"/>
                      <a:pt x="8" y="13"/>
                      <a:pt x="8" y="12"/>
                    </a:cubicBezTo>
                    <a:cubicBezTo>
                      <a:pt x="8" y="12"/>
                      <a:pt x="9" y="12"/>
                      <a:pt x="9" y="11"/>
                    </a:cubicBezTo>
                    <a:cubicBezTo>
                      <a:pt x="9" y="11"/>
                      <a:pt x="10" y="11"/>
                      <a:pt x="10" y="11"/>
                    </a:cubicBezTo>
                    <a:cubicBezTo>
                      <a:pt x="10" y="12"/>
                      <a:pt x="9" y="12"/>
                      <a:pt x="9" y="12"/>
                    </a:cubicBezTo>
                    <a:cubicBezTo>
                      <a:pt x="9" y="13"/>
                      <a:pt x="9" y="13"/>
                      <a:pt x="10" y="13"/>
                    </a:cubicBezTo>
                    <a:cubicBezTo>
                      <a:pt x="10" y="13"/>
                      <a:pt x="10" y="14"/>
                      <a:pt x="11" y="14"/>
                    </a:cubicBezTo>
                    <a:cubicBezTo>
                      <a:pt x="11" y="14"/>
                      <a:pt x="12" y="13"/>
                      <a:pt x="12" y="13"/>
                    </a:cubicBezTo>
                    <a:cubicBezTo>
                      <a:pt x="12" y="13"/>
                      <a:pt x="12" y="12"/>
                      <a:pt x="13" y="12"/>
                    </a:cubicBezTo>
                    <a:cubicBezTo>
                      <a:pt x="13" y="11"/>
                      <a:pt x="13" y="11"/>
                      <a:pt x="12" y="11"/>
                    </a:cubicBezTo>
                    <a:cubicBezTo>
                      <a:pt x="12" y="11"/>
                      <a:pt x="12" y="11"/>
                      <a:pt x="12" y="11"/>
                    </a:cubicBezTo>
                    <a:cubicBezTo>
                      <a:pt x="12" y="11"/>
                      <a:pt x="12" y="11"/>
                      <a:pt x="12" y="11"/>
                    </a:cubicBezTo>
                    <a:cubicBezTo>
                      <a:pt x="12" y="11"/>
                      <a:pt x="12" y="11"/>
                      <a:pt x="12" y="11"/>
                    </a:cubicBezTo>
                    <a:cubicBezTo>
                      <a:pt x="12" y="11"/>
                      <a:pt x="12" y="11"/>
                      <a:pt x="12" y="11"/>
                    </a:cubicBezTo>
                    <a:cubicBezTo>
                      <a:pt x="12" y="11"/>
                      <a:pt x="12" y="11"/>
                      <a:pt x="12" y="10"/>
                    </a:cubicBezTo>
                    <a:cubicBezTo>
                      <a:pt x="12" y="10"/>
                      <a:pt x="12" y="10"/>
                      <a:pt x="11" y="10"/>
                    </a:cubicBezTo>
                    <a:cubicBezTo>
                      <a:pt x="11" y="10"/>
                      <a:pt x="11" y="10"/>
                      <a:pt x="11" y="10"/>
                    </a:cubicBezTo>
                    <a:cubicBezTo>
                      <a:pt x="11" y="10"/>
                      <a:pt x="11" y="9"/>
                      <a:pt x="11" y="9"/>
                    </a:cubicBezTo>
                    <a:cubicBezTo>
                      <a:pt x="12" y="9"/>
                      <a:pt x="12" y="9"/>
                      <a:pt x="12" y="9"/>
                    </a:cubicBezTo>
                    <a:cubicBezTo>
                      <a:pt x="12" y="8"/>
                      <a:pt x="12" y="8"/>
                      <a:pt x="12" y="8"/>
                    </a:cubicBezTo>
                    <a:cubicBezTo>
                      <a:pt x="12" y="8"/>
                      <a:pt x="12" y="8"/>
                      <a:pt x="12" y="8"/>
                    </a:cubicBezTo>
                    <a:cubicBezTo>
                      <a:pt x="11" y="8"/>
                      <a:pt x="11" y="8"/>
                      <a:pt x="11" y="8"/>
                    </a:cubicBezTo>
                    <a:cubicBezTo>
                      <a:pt x="11" y="8"/>
                      <a:pt x="11" y="8"/>
                      <a:pt x="11" y="7"/>
                    </a:cubicBezTo>
                    <a:cubicBezTo>
                      <a:pt x="11" y="7"/>
                      <a:pt x="11" y="7"/>
                      <a:pt x="12" y="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486">
                <a:extLst>
                  <a:ext uri="{FF2B5EF4-FFF2-40B4-BE49-F238E27FC236}">
                    <a16:creationId xmlns:a16="http://schemas.microsoft.com/office/drawing/2014/main" id="{35E8F513-BC7A-42EC-8CA6-17C7140891CA}"/>
                  </a:ext>
                </a:extLst>
              </p:cNvPr>
              <p:cNvSpPr>
                <a:spLocks/>
              </p:cNvSpPr>
              <p:nvPr/>
            </p:nvSpPr>
            <p:spPr bwMode="auto">
              <a:xfrm>
                <a:off x="4578805" y="2104120"/>
                <a:ext cx="53975" cy="28575"/>
              </a:xfrm>
              <a:custGeom>
                <a:avLst/>
                <a:gdLst>
                  <a:gd name="T0" fmla="*/ 0 w 15"/>
                  <a:gd name="T1" fmla="*/ 6 h 8"/>
                  <a:gd name="T2" fmla="*/ 2 w 15"/>
                  <a:gd name="T3" fmla="*/ 7 h 8"/>
                  <a:gd name="T4" fmla="*/ 2 w 15"/>
                  <a:gd name="T5" fmla="*/ 8 h 8"/>
                  <a:gd name="T6" fmla="*/ 4 w 15"/>
                  <a:gd name="T7" fmla="*/ 8 h 8"/>
                  <a:gd name="T8" fmla="*/ 5 w 15"/>
                  <a:gd name="T9" fmla="*/ 7 h 8"/>
                  <a:gd name="T10" fmla="*/ 5 w 15"/>
                  <a:gd name="T11" fmla="*/ 7 h 8"/>
                  <a:gd name="T12" fmla="*/ 6 w 15"/>
                  <a:gd name="T13" fmla="*/ 7 h 8"/>
                  <a:gd name="T14" fmla="*/ 7 w 15"/>
                  <a:gd name="T15" fmla="*/ 5 h 8"/>
                  <a:gd name="T16" fmla="*/ 8 w 15"/>
                  <a:gd name="T17" fmla="*/ 4 h 8"/>
                  <a:gd name="T18" fmla="*/ 9 w 15"/>
                  <a:gd name="T19" fmla="*/ 4 h 8"/>
                  <a:gd name="T20" fmla="*/ 9 w 15"/>
                  <a:gd name="T21" fmla="*/ 5 h 8"/>
                  <a:gd name="T22" fmla="*/ 8 w 15"/>
                  <a:gd name="T23" fmla="*/ 6 h 8"/>
                  <a:gd name="T24" fmla="*/ 8 w 15"/>
                  <a:gd name="T25" fmla="*/ 7 h 8"/>
                  <a:gd name="T26" fmla="*/ 9 w 15"/>
                  <a:gd name="T27" fmla="*/ 7 h 8"/>
                  <a:gd name="T28" fmla="*/ 9 w 15"/>
                  <a:gd name="T29" fmla="*/ 7 h 8"/>
                  <a:gd name="T30" fmla="*/ 11 w 15"/>
                  <a:gd name="T31" fmla="*/ 6 h 8"/>
                  <a:gd name="T32" fmla="*/ 11 w 15"/>
                  <a:gd name="T33" fmla="*/ 6 h 8"/>
                  <a:gd name="T34" fmla="*/ 12 w 15"/>
                  <a:gd name="T35" fmla="*/ 5 h 8"/>
                  <a:gd name="T36" fmla="*/ 13 w 15"/>
                  <a:gd name="T37" fmla="*/ 3 h 8"/>
                  <a:gd name="T38" fmla="*/ 14 w 15"/>
                  <a:gd name="T39" fmla="*/ 2 h 8"/>
                  <a:gd name="T40" fmla="*/ 15 w 15"/>
                  <a:gd name="T41" fmla="*/ 2 h 8"/>
                  <a:gd name="T42" fmla="*/ 15 w 15"/>
                  <a:gd name="T43" fmla="*/ 2 h 8"/>
                  <a:gd name="T44" fmla="*/ 15 w 15"/>
                  <a:gd name="T45" fmla="*/ 1 h 8"/>
                  <a:gd name="T46" fmla="*/ 14 w 15"/>
                  <a:gd name="T47" fmla="*/ 0 h 8"/>
                  <a:gd name="T48" fmla="*/ 14 w 15"/>
                  <a:gd name="T49" fmla="*/ 0 h 8"/>
                  <a:gd name="T50" fmla="*/ 13 w 15"/>
                  <a:gd name="T51" fmla="*/ 0 h 8"/>
                  <a:gd name="T52" fmla="*/ 11 w 15"/>
                  <a:gd name="T53" fmla="*/ 0 h 8"/>
                  <a:gd name="T54" fmla="*/ 9 w 15"/>
                  <a:gd name="T55" fmla="*/ 0 h 8"/>
                  <a:gd name="T56" fmla="*/ 4 w 15"/>
                  <a:gd name="T57" fmla="*/ 3 h 8"/>
                  <a:gd name="T58" fmla="*/ 3 w 15"/>
                  <a:gd name="T59" fmla="*/ 3 h 8"/>
                  <a:gd name="T60" fmla="*/ 0 w 15"/>
                  <a:gd name="T61" fmla="*/ 4 h 8"/>
                  <a:gd name="T62" fmla="*/ 0 w 15"/>
                  <a:gd name="T63" fmla="*/ 6 h 8"/>
                  <a:gd name="T64" fmla="*/ 0 w 15"/>
                  <a:gd name="T65" fmla="*/ 6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5" h="8">
                    <a:moveTo>
                      <a:pt x="0" y="6"/>
                    </a:moveTo>
                    <a:cubicBezTo>
                      <a:pt x="1" y="7"/>
                      <a:pt x="1" y="7"/>
                      <a:pt x="2" y="7"/>
                    </a:cubicBezTo>
                    <a:cubicBezTo>
                      <a:pt x="2" y="7"/>
                      <a:pt x="2" y="8"/>
                      <a:pt x="2" y="8"/>
                    </a:cubicBezTo>
                    <a:cubicBezTo>
                      <a:pt x="3" y="8"/>
                      <a:pt x="3" y="8"/>
                      <a:pt x="4" y="8"/>
                    </a:cubicBezTo>
                    <a:cubicBezTo>
                      <a:pt x="4" y="8"/>
                      <a:pt x="4" y="7"/>
                      <a:pt x="5" y="7"/>
                    </a:cubicBezTo>
                    <a:cubicBezTo>
                      <a:pt x="5" y="7"/>
                      <a:pt x="5" y="7"/>
                      <a:pt x="5" y="7"/>
                    </a:cubicBezTo>
                    <a:cubicBezTo>
                      <a:pt x="5" y="7"/>
                      <a:pt x="6" y="7"/>
                      <a:pt x="6" y="7"/>
                    </a:cubicBezTo>
                    <a:cubicBezTo>
                      <a:pt x="6" y="7"/>
                      <a:pt x="7" y="6"/>
                      <a:pt x="7" y="5"/>
                    </a:cubicBezTo>
                    <a:cubicBezTo>
                      <a:pt x="7" y="5"/>
                      <a:pt x="8" y="4"/>
                      <a:pt x="8" y="4"/>
                    </a:cubicBezTo>
                    <a:cubicBezTo>
                      <a:pt x="9" y="4"/>
                      <a:pt x="9" y="4"/>
                      <a:pt x="9" y="4"/>
                    </a:cubicBezTo>
                    <a:cubicBezTo>
                      <a:pt x="9" y="4"/>
                      <a:pt x="9" y="4"/>
                      <a:pt x="9" y="5"/>
                    </a:cubicBezTo>
                    <a:cubicBezTo>
                      <a:pt x="8" y="5"/>
                      <a:pt x="8" y="6"/>
                      <a:pt x="8" y="6"/>
                    </a:cubicBezTo>
                    <a:cubicBezTo>
                      <a:pt x="8" y="7"/>
                      <a:pt x="8" y="7"/>
                      <a:pt x="8" y="7"/>
                    </a:cubicBezTo>
                    <a:cubicBezTo>
                      <a:pt x="8" y="7"/>
                      <a:pt x="8" y="8"/>
                      <a:pt x="9" y="7"/>
                    </a:cubicBezTo>
                    <a:cubicBezTo>
                      <a:pt x="9" y="7"/>
                      <a:pt x="9" y="7"/>
                      <a:pt x="9" y="7"/>
                    </a:cubicBezTo>
                    <a:cubicBezTo>
                      <a:pt x="9" y="6"/>
                      <a:pt x="10" y="6"/>
                      <a:pt x="11" y="6"/>
                    </a:cubicBezTo>
                    <a:cubicBezTo>
                      <a:pt x="11" y="6"/>
                      <a:pt x="11" y="6"/>
                      <a:pt x="11" y="6"/>
                    </a:cubicBezTo>
                    <a:cubicBezTo>
                      <a:pt x="11" y="6"/>
                      <a:pt x="12" y="6"/>
                      <a:pt x="12" y="5"/>
                    </a:cubicBezTo>
                    <a:cubicBezTo>
                      <a:pt x="12" y="5"/>
                      <a:pt x="13" y="4"/>
                      <a:pt x="13" y="3"/>
                    </a:cubicBezTo>
                    <a:cubicBezTo>
                      <a:pt x="13" y="3"/>
                      <a:pt x="14" y="3"/>
                      <a:pt x="14" y="2"/>
                    </a:cubicBezTo>
                    <a:cubicBezTo>
                      <a:pt x="14" y="2"/>
                      <a:pt x="14" y="2"/>
                      <a:pt x="15" y="2"/>
                    </a:cubicBezTo>
                    <a:cubicBezTo>
                      <a:pt x="15" y="2"/>
                      <a:pt x="15" y="2"/>
                      <a:pt x="15" y="2"/>
                    </a:cubicBezTo>
                    <a:cubicBezTo>
                      <a:pt x="15" y="1"/>
                      <a:pt x="15" y="1"/>
                      <a:pt x="15" y="1"/>
                    </a:cubicBezTo>
                    <a:cubicBezTo>
                      <a:pt x="15" y="0"/>
                      <a:pt x="15" y="0"/>
                      <a:pt x="14" y="0"/>
                    </a:cubicBezTo>
                    <a:cubicBezTo>
                      <a:pt x="14" y="0"/>
                      <a:pt x="14" y="0"/>
                      <a:pt x="14" y="0"/>
                    </a:cubicBezTo>
                    <a:cubicBezTo>
                      <a:pt x="14" y="0"/>
                      <a:pt x="13" y="1"/>
                      <a:pt x="13" y="0"/>
                    </a:cubicBezTo>
                    <a:cubicBezTo>
                      <a:pt x="12" y="0"/>
                      <a:pt x="12" y="0"/>
                      <a:pt x="11" y="0"/>
                    </a:cubicBezTo>
                    <a:cubicBezTo>
                      <a:pt x="10" y="0"/>
                      <a:pt x="10" y="0"/>
                      <a:pt x="9" y="0"/>
                    </a:cubicBezTo>
                    <a:cubicBezTo>
                      <a:pt x="8" y="1"/>
                      <a:pt x="6" y="2"/>
                      <a:pt x="4" y="3"/>
                    </a:cubicBezTo>
                    <a:cubicBezTo>
                      <a:pt x="4" y="3"/>
                      <a:pt x="3" y="3"/>
                      <a:pt x="3" y="3"/>
                    </a:cubicBezTo>
                    <a:cubicBezTo>
                      <a:pt x="2" y="4"/>
                      <a:pt x="1" y="4"/>
                      <a:pt x="0" y="4"/>
                    </a:cubicBezTo>
                    <a:cubicBezTo>
                      <a:pt x="0" y="5"/>
                      <a:pt x="0" y="5"/>
                      <a:pt x="0" y="6"/>
                    </a:cubicBezTo>
                    <a:cubicBezTo>
                      <a:pt x="0" y="6"/>
                      <a:pt x="0" y="6"/>
                      <a:pt x="0" y="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487">
                <a:extLst>
                  <a:ext uri="{FF2B5EF4-FFF2-40B4-BE49-F238E27FC236}">
                    <a16:creationId xmlns:a16="http://schemas.microsoft.com/office/drawing/2014/main" id="{E4554230-98D0-436F-975A-50F2A1B0AD76}"/>
                  </a:ext>
                </a:extLst>
              </p:cNvPr>
              <p:cNvSpPr>
                <a:spLocks/>
              </p:cNvSpPr>
              <p:nvPr/>
            </p:nvSpPr>
            <p:spPr bwMode="auto">
              <a:xfrm>
                <a:off x="5301118" y="2143808"/>
                <a:ext cx="44450" cy="28575"/>
              </a:xfrm>
              <a:custGeom>
                <a:avLst/>
                <a:gdLst>
                  <a:gd name="T0" fmla="*/ 0 w 12"/>
                  <a:gd name="T1" fmla="*/ 4 h 8"/>
                  <a:gd name="T2" fmla="*/ 2 w 12"/>
                  <a:gd name="T3" fmla="*/ 5 h 8"/>
                  <a:gd name="T4" fmla="*/ 3 w 12"/>
                  <a:gd name="T5" fmla="*/ 5 h 8"/>
                  <a:gd name="T6" fmla="*/ 3 w 12"/>
                  <a:gd name="T7" fmla="*/ 5 h 8"/>
                  <a:gd name="T8" fmla="*/ 3 w 12"/>
                  <a:gd name="T9" fmla="*/ 5 h 8"/>
                  <a:gd name="T10" fmla="*/ 4 w 12"/>
                  <a:gd name="T11" fmla="*/ 5 h 8"/>
                  <a:gd name="T12" fmla="*/ 4 w 12"/>
                  <a:gd name="T13" fmla="*/ 5 h 8"/>
                  <a:gd name="T14" fmla="*/ 4 w 12"/>
                  <a:gd name="T15" fmla="*/ 5 h 8"/>
                  <a:gd name="T16" fmla="*/ 3 w 12"/>
                  <a:gd name="T17" fmla="*/ 5 h 8"/>
                  <a:gd name="T18" fmla="*/ 3 w 12"/>
                  <a:gd name="T19" fmla="*/ 5 h 8"/>
                  <a:gd name="T20" fmla="*/ 3 w 12"/>
                  <a:gd name="T21" fmla="*/ 5 h 8"/>
                  <a:gd name="T22" fmla="*/ 3 w 12"/>
                  <a:gd name="T23" fmla="*/ 6 h 8"/>
                  <a:gd name="T24" fmla="*/ 3 w 12"/>
                  <a:gd name="T25" fmla="*/ 6 h 8"/>
                  <a:gd name="T26" fmla="*/ 4 w 12"/>
                  <a:gd name="T27" fmla="*/ 7 h 8"/>
                  <a:gd name="T28" fmla="*/ 5 w 12"/>
                  <a:gd name="T29" fmla="*/ 7 h 8"/>
                  <a:gd name="T30" fmla="*/ 7 w 12"/>
                  <a:gd name="T31" fmla="*/ 8 h 8"/>
                  <a:gd name="T32" fmla="*/ 8 w 12"/>
                  <a:gd name="T33" fmla="*/ 8 h 8"/>
                  <a:gd name="T34" fmla="*/ 9 w 12"/>
                  <a:gd name="T35" fmla="*/ 7 h 8"/>
                  <a:gd name="T36" fmla="*/ 11 w 12"/>
                  <a:gd name="T37" fmla="*/ 6 h 8"/>
                  <a:gd name="T38" fmla="*/ 11 w 12"/>
                  <a:gd name="T39" fmla="*/ 5 h 8"/>
                  <a:gd name="T40" fmla="*/ 12 w 12"/>
                  <a:gd name="T41" fmla="*/ 2 h 8"/>
                  <a:gd name="T42" fmla="*/ 11 w 12"/>
                  <a:gd name="T43" fmla="*/ 2 h 8"/>
                  <a:gd name="T44" fmla="*/ 8 w 12"/>
                  <a:gd name="T45" fmla="*/ 1 h 8"/>
                  <a:gd name="T46" fmla="*/ 7 w 12"/>
                  <a:gd name="T47" fmla="*/ 1 h 8"/>
                  <a:gd name="T48" fmla="*/ 6 w 12"/>
                  <a:gd name="T49" fmla="*/ 1 h 8"/>
                  <a:gd name="T50" fmla="*/ 6 w 12"/>
                  <a:gd name="T51" fmla="*/ 0 h 8"/>
                  <a:gd name="T52" fmla="*/ 6 w 12"/>
                  <a:gd name="T53" fmla="*/ 0 h 8"/>
                  <a:gd name="T54" fmla="*/ 5 w 12"/>
                  <a:gd name="T55" fmla="*/ 1 h 8"/>
                  <a:gd name="T56" fmla="*/ 5 w 12"/>
                  <a:gd name="T57" fmla="*/ 1 h 8"/>
                  <a:gd name="T58" fmla="*/ 5 w 12"/>
                  <a:gd name="T59" fmla="*/ 2 h 8"/>
                  <a:gd name="T60" fmla="*/ 4 w 12"/>
                  <a:gd name="T61" fmla="*/ 2 h 8"/>
                  <a:gd name="T62" fmla="*/ 4 w 12"/>
                  <a:gd name="T63" fmla="*/ 2 h 8"/>
                  <a:gd name="T64" fmla="*/ 2 w 12"/>
                  <a:gd name="T65" fmla="*/ 1 h 8"/>
                  <a:gd name="T66" fmla="*/ 2 w 12"/>
                  <a:gd name="T67" fmla="*/ 0 h 8"/>
                  <a:gd name="T68" fmla="*/ 1 w 12"/>
                  <a:gd name="T69" fmla="*/ 1 h 8"/>
                  <a:gd name="T70" fmla="*/ 1 w 12"/>
                  <a:gd name="T71" fmla="*/ 1 h 8"/>
                  <a:gd name="T72" fmla="*/ 1 w 12"/>
                  <a:gd name="T73" fmla="*/ 2 h 8"/>
                  <a:gd name="T74" fmla="*/ 1 w 12"/>
                  <a:gd name="T75" fmla="*/ 2 h 8"/>
                  <a:gd name="T76" fmla="*/ 0 w 12"/>
                  <a:gd name="T77" fmla="*/ 2 h 8"/>
                  <a:gd name="T78" fmla="*/ 0 w 12"/>
                  <a:gd name="T79" fmla="*/ 3 h 8"/>
                  <a:gd name="T80" fmla="*/ 0 w 12"/>
                  <a:gd name="T81" fmla="*/ 4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2" h="8">
                    <a:moveTo>
                      <a:pt x="0" y="4"/>
                    </a:moveTo>
                    <a:cubicBezTo>
                      <a:pt x="0" y="5"/>
                      <a:pt x="1" y="5"/>
                      <a:pt x="2" y="5"/>
                    </a:cubicBezTo>
                    <a:cubicBezTo>
                      <a:pt x="2" y="5"/>
                      <a:pt x="3" y="5"/>
                      <a:pt x="3" y="5"/>
                    </a:cubicBezTo>
                    <a:cubicBezTo>
                      <a:pt x="3" y="5"/>
                      <a:pt x="3" y="5"/>
                      <a:pt x="3" y="5"/>
                    </a:cubicBezTo>
                    <a:cubicBezTo>
                      <a:pt x="3" y="5"/>
                      <a:pt x="3" y="5"/>
                      <a:pt x="3" y="5"/>
                    </a:cubicBezTo>
                    <a:cubicBezTo>
                      <a:pt x="3" y="5"/>
                      <a:pt x="4" y="5"/>
                      <a:pt x="4" y="5"/>
                    </a:cubicBezTo>
                    <a:cubicBezTo>
                      <a:pt x="4" y="5"/>
                      <a:pt x="4" y="5"/>
                      <a:pt x="4" y="5"/>
                    </a:cubicBezTo>
                    <a:cubicBezTo>
                      <a:pt x="4" y="5"/>
                      <a:pt x="4" y="5"/>
                      <a:pt x="4" y="5"/>
                    </a:cubicBezTo>
                    <a:cubicBezTo>
                      <a:pt x="4" y="5"/>
                      <a:pt x="3" y="5"/>
                      <a:pt x="3" y="5"/>
                    </a:cubicBezTo>
                    <a:cubicBezTo>
                      <a:pt x="3" y="5"/>
                      <a:pt x="3" y="5"/>
                      <a:pt x="3" y="5"/>
                    </a:cubicBezTo>
                    <a:cubicBezTo>
                      <a:pt x="3" y="5"/>
                      <a:pt x="3" y="5"/>
                      <a:pt x="3" y="5"/>
                    </a:cubicBezTo>
                    <a:cubicBezTo>
                      <a:pt x="3" y="5"/>
                      <a:pt x="3" y="5"/>
                      <a:pt x="3" y="6"/>
                    </a:cubicBezTo>
                    <a:cubicBezTo>
                      <a:pt x="2" y="6"/>
                      <a:pt x="2" y="6"/>
                      <a:pt x="3" y="6"/>
                    </a:cubicBezTo>
                    <a:cubicBezTo>
                      <a:pt x="3" y="7"/>
                      <a:pt x="3" y="7"/>
                      <a:pt x="4" y="7"/>
                    </a:cubicBezTo>
                    <a:cubicBezTo>
                      <a:pt x="4" y="7"/>
                      <a:pt x="5" y="7"/>
                      <a:pt x="5" y="7"/>
                    </a:cubicBezTo>
                    <a:cubicBezTo>
                      <a:pt x="6" y="7"/>
                      <a:pt x="6" y="7"/>
                      <a:pt x="7" y="8"/>
                    </a:cubicBezTo>
                    <a:cubicBezTo>
                      <a:pt x="7" y="8"/>
                      <a:pt x="8" y="8"/>
                      <a:pt x="8" y="8"/>
                    </a:cubicBezTo>
                    <a:cubicBezTo>
                      <a:pt x="9" y="8"/>
                      <a:pt x="9" y="7"/>
                      <a:pt x="9" y="7"/>
                    </a:cubicBezTo>
                    <a:cubicBezTo>
                      <a:pt x="10" y="7"/>
                      <a:pt x="11" y="7"/>
                      <a:pt x="11" y="6"/>
                    </a:cubicBezTo>
                    <a:cubicBezTo>
                      <a:pt x="11" y="6"/>
                      <a:pt x="11" y="5"/>
                      <a:pt x="11" y="5"/>
                    </a:cubicBezTo>
                    <a:cubicBezTo>
                      <a:pt x="12" y="4"/>
                      <a:pt x="12" y="3"/>
                      <a:pt x="12" y="2"/>
                    </a:cubicBezTo>
                    <a:cubicBezTo>
                      <a:pt x="12" y="2"/>
                      <a:pt x="11" y="2"/>
                      <a:pt x="11" y="2"/>
                    </a:cubicBezTo>
                    <a:cubicBezTo>
                      <a:pt x="10" y="2"/>
                      <a:pt x="9" y="1"/>
                      <a:pt x="8" y="1"/>
                    </a:cubicBezTo>
                    <a:cubicBezTo>
                      <a:pt x="8" y="1"/>
                      <a:pt x="7" y="1"/>
                      <a:pt x="7" y="1"/>
                    </a:cubicBezTo>
                    <a:cubicBezTo>
                      <a:pt x="7" y="1"/>
                      <a:pt x="7" y="1"/>
                      <a:pt x="6" y="1"/>
                    </a:cubicBezTo>
                    <a:cubicBezTo>
                      <a:pt x="6" y="1"/>
                      <a:pt x="6" y="1"/>
                      <a:pt x="6" y="0"/>
                    </a:cubicBezTo>
                    <a:cubicBezTo>
                      <a:pt x="6" y="0"/>
                      <a:pt x="6" y="0"/>
                      <a:pt x="6" y="0"/>
                    </a:cubicBezTo>
                    <a:cubicBezTo>
                      <a:pt x="5" y="0"/>
                      <a:pt x="5" y="0"/>
                      <a:pt x="5" y="1"/>
                    </a:cubicBezTo>
                    <a:cubicBezTo>
                      <a:pt x="5" y="1"/>
                      <a:pt x="5" y="1"/>
                      <a:pt x="5" y="1"/>
                    </a:cubicBezTo>
                    <a:cubicBezTo>
                      <a:pt x="5" y="2"/>
                      <a:pt x="5" y="2"/>
                      <a:pt x="5" y="2"/>
                    </a:cubicBezTo>
                    <a:cubicBezTo>
                      <a:pt x="5" y="2"/>
                      <a:pt x="5" y="2"/>
                      <a:pt x="4" y="2"/>
                    </a:cubicBezTo>
                    <a:cubicBezTo>
                      <a:pt x="4" y="2"/>
                      <a:pt x="4" y="2"/>
                      <a:pt x="4" y="2"/>
                    </a:cubicBezTo>
                    <a:cubicBezTo>
                      <a:pt x="3" y="2"/>
                      <a:pt x="3" y="1"/>
                      <a:pt x="2" y="1"/>
                    </a:cubicBezTo>
                    <a:cubicBezTo>
                      <a:pt x="2" y="1"/>
                      <a:pt x="2" y="0"/>
                      <a:pt x="2" y="0"/>
                    </a:cubicBezTo>
                    <a:cubicBezTo>
                      <a:pt x="2" y="0"/>
                      <a:pt x="1" y="0"/>
                      <a:pt x="1" y="1"/>
                    </a:cubicBezTo>
                    <a:cubicBezTo>
                      <a:pt x="1" y="1"/>
                      <a:pt x="1" y="1"/>
                      <a:pt x="1" y="1"/>
                    </a:cubicBezTo>
                    <a:cubicBezTo>
                      <a:pt x="1" y="1"/>
                      <a:pt x="1" y="2"/>
                      <a:pt x="1" y="2"/>
                    </a:cubicBezTo>
                    <a:cubicBezTo>
                      <a:pt x="1" y="2"/>
                      <a:pt x="1" y="2"/>
                      <a:pt x="1" y="2"/>
                    </a:cubicBezTo>
                    <a:cubicBezTo>
                      <a:pt x="0" y="2"/>
                      <a:pt x="0" y="1"/>
                      <a:pt x="0" y="2"/>
                    </a:cubicBezTo>
                    <a:cubicBezTo>
                      <a:pt x="0" y="2"/>
                      <a:pt x="0" y="2"/>
                      <a:pt x="0" y="3"/>
                    </a:cubicBezTo>
                    <a:cubicBezTo>
                      <a:pt x="0" y="3"/>
                      <a:pt x="0" y="3"/>
                      <a:pt x="0"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488">
                <a:extLst>
                  <a:ext uri="{FF2B5EF4-FFF2-40B4-BE49-F238E27FC236}">
                    <a16:creationId xmlns:a16="http://schemas.microsoft.com/office/drawing/2014/main" id="{2C3CA7CB-FE9E-4B65-8876-F7A00D589FAB}"/>
                  </a:ext>
                </a:extLst>
              </p:cNvPr>
              <p:cNvSpPr>
                <a:spLocks/>
              </p:cNvSpPr>
              <p:nvPr/>
            </p:nvSpPr>
            <p:spPr bwMode="auto">
              <a:xfrm>
                <a:off x="4675643" y="2143808"/>
                <a:ext cx="36513" cy="38100"/>
              </a:xfrm>
              <a:custGeom>
                <a:avLst/>
                <a:gdLst>
                  <a:gd name="T0" fmla="*/ 1 w 10"/>
                  <a:gd name="T1" fmla="*/ 0 h 11"/>
                  <a:gd name="T2" fmla="*/ 0 w 10"/>
                  <a:gd name="T3" fmla="*/ 1 h 11"/>
                  <a:gd name="T4" fmla="*/ 0 w 10"/>
                  <a:gd name="T5" fmla="*/ 3 h 11"/>
                  <a:gd name="T6" fmla="*/ 0 w 10"/>
                  <a:gd name="T7" fmla="*/ 3 h 11"/>
                  <a:gd name="T8" fmla="*/ 0 w 10"/>
                  <a:gd name="T9" fmla="*/ 5 h 11"/>
                  <a:gd name="T10" fmla="*/ 0 w 10"/>
                  <a:gd name="T11" fmla="*/ 6 h 11"/>
                  <a:gd name="T12" fmla="*/ 0 w 10"/>
                  <a:gd name="T13" fmla="*/ 6 h 11"/>
                  <a:gd name="T14" fmla="*/ 1 w 10"/>
                  <a:gd name="T15" fmla="*/ 7 h 11"/>
                  <a:gd name="T16" fmla="*/ 4 w 10"/>
                  <a:gd name="T17" fmla="*/ 7 h 11"/>
                  <a:gd name="T18" fmla="*/ 4 w 10"/>
                  <a:gd name="T19" fmla="*/ 7 h 11"/>
                  <a:gd name="T20" fmla="*/ 4 w 10"/>
                  <a:gd name="T21" fmla="*/ 8 h 11"/>
                  <a:gd name="T22" fmla="*/ 3 w 10"/>
                  <a:gd name="T23" fmla="*/ 8 h 11"/>
                  <a:gd name="T24" fmla="*/ 2 w 10"/>
                  <a:gd name="T25" fmla="*/ 9 h 11"/>
                  <a:gd name="T26" fmla="*/ 2 w 10"/>
                  <a:gd name="T27" fmla="*/ 10 h 11"/>
                  <a:gd name="T28" fmla="*/ 2 w 10"/>
                  <a:gd name="T29" fmla="*/ 11 h 11"/>
                  <a:gd name="T30" fmla="*/ 4 w 10"/>
                  <a:gd name="T31" fmla="*/ 11 h 11"/>
                  <a:gd name="T32" fmla="*/ 6 w 10"/>
                  <a:gd name="T33" fmla="*/ 10 h 11"/>
                  <a:gd name="T34" fmla="*/ 6 w 10"/>
                  <a:gd name="T35" fmla="*/ 10 h 11"/>
                  <a:gd name="T36" fmla="*/ 7 w 10"/>
                  <a:gd name="T37" fmla="*/ 9 h 11"/>
                  <a:gd name="T38" fmla="*/ 8 w 10"/>
                  <a:gd name="T39" fmla="*/ 8 h 11"/>
                  <a:gd name="T40" fmla="*/ 9 w 10"/>
                  <a:gd name="T41" fmla="*/ 6 h 11"/>
                  <a:gd name="T42" fmla="*/ 9 w 10"/>
                  <a:gd name="T43" fmla="*/ 6 h 11"/>
                  <a:gd name="T44" fmla="*/ 10 w 10"/>
                  <a:gd name="T45" fmla="*/ 4 h 11"/>
                  <a:gd name="T46" fmla="*/ 10 w 10"/>
                  <a:gd name="T47" fmla="*/ 3 h 11"/>
                  <a:gd name="T48" fmla="*/ 10 w 10"/>
                  <a:gd name="T49" fmla="*/ 3 h 11"/>
                  <a:gd name="T50" fmla="*/ 9 w 10"/>
                  <a:gd name="T51" fmla="*/ 2 h 11"/>
                  <a:gd name="T52" fmla="*/ 8 w 10"/>
                  <a:gd name="T53" fmla="*/ 2 h 11"/>
                  <a:gd name="T54" fmla="*/ 6 w 10"/>
                  <a:gd name="T55" fmla="*/ 2 h 11"/>
                  <a:gd name="T56" fmla="*/ 5 w 10"/>
                  <a:gd name="T57" fmla="*/ 3 h 11"/>
                  <a:gd name="T58" fmla="*/ 5 w 10"/>
                  <a:gd name="T59" fmla="*/ 5 h 11"/>
                  <a:gd name="T60" fmla="*/ 5 w 10"/>
                  <a:gd name="T61" fmla="*/ 5 h 11"/>
                  <a:gd name="T62" fmla="*/ 5 w 10"/>
                  <a:gd name="T63" fmla="*/ 5 h 11"/>
                  <a:gd name="T64" fmla="*/ 4 w 10"/>
                  <a:gd name="T65" fmla="*/ 3 h 11"/>
                  <a:gd name="T66" fmla="*/ 4 w 10"/>
                  <a:gd name="T67" fmla="*/ 3 h 11"/>
                  <a:gd name="T68" fmla="*/ 3 w 10"/>
                  <a:gd name="T69" fmla="*/ 3 h 11"/>
                  <a:gd name="T70" fmla="*/ 2 w 10"/>
                  <a:gd name="T71" fmla="*/ 5 h 11"/>
                  <a:gd name="T72" fmla="*/ 2 w 10"/>
                  <a:gd name="T73" fmla="*/ 5 h 11"/>
                  <a:gd name="T74" fmla="*/ 2 w 10"/>
                  <a:gd name="T75" fmla="*/ 5 h 11"/>
                  <a:gd name="T76" fmla="*/ 2 w 10"/>
                  <a:gd name="T77" fmla="*/ 5 h 11"/>
                  <a:gd name="T78" fmla="*/ 2 w 10"/>
                  <a:gd name="T79" fmla="*/ 5 h 11"/>
                  <a:gd name="T80" fmla="*/ 2 w 10"/>
                  <a:gd name="T81" fmla="*/ 4 h 11"/>
                  <a:gd name="T82" fmla="*/ 2 w 10"/>
                  <a:gd name="T83" fmla="*/ 3 h 11"/>
                  <a:gd name="T84" fmla="*/ 2 w 10"/>
                  <a:gd name="T85" fmla="*/ 1 h 11"/>
                  <a:gd name="T86" fmla="*/ 2 w 10"/>
                  <a:gd name="T87" fmla="*/ 1 h 11"/>
                  <a:gd name="T88" fmla="*/ 2 w 10"/>
                  <a:gd name="T89" fmla="*/ 0 h 11"/>
                  <a:gd name="T90" fmla="*/ 1 w 10"/>
                  <a:gd name="T91" fmla="*/ 0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10" h="11">
                    <a:moveTo>
                      <a:pt x="1" y="0"/>
                    </a:moveTo>
                    <a:cubicBezTo>
                      <a:pt x="1" y="0"/>
                      <a:pt x="0" y="1"/>
                      <a:pt x="0" y="1"/>
                    </a:cubicBezTo>
                    <a:cubicBezTo>
                      <a:pt x="0" y="1"/>
                      <a:pt x="0" y="2"/>
                      <a:pt x="0" y="3"/>
                    </a:cubicBezTo>
                    <a:cubicBezTo>
                      <a:pt x="0" y="3"/>
                      <a:pt x="0" y="3"/>
                      <a:pt x="0" y="3"/>
                    </a:cubicBezTo>
                    <a:cubicBezTo>
                      <a:pt x="0" y="4"/>
                      <a:pt x="0" y="5"/>
                      <a:pt x="0" y="5"/>
                    </a:cubicBezTo>
                    <a:cubicBezTo>
                      <a:pt x="0" y="5"/>
                      <a:pt x="0" y="6"/>
                      <a:pt x="0" y="6"/>
                    </a:cubicBezTo>
                    <a:cubicBezTo>
                      <a:pt x="0" y="6"/>
                      <a:pt x="0" y="6"/>
                      <a:pt x="0" y="6"/>
                    </a:cubicBezTo>
                    <a:cubicBezTo>
                      <a:pt x="0" y="7"/>
                      <a:pt x="1" y="7"/>
                      <a:pt x="1" y="7"/>
                    </a:cubicBezTo>
                    <a:cubicBezTo>
                      <a:pt x="2" y="7"/>
                      <a:pt x="3" y="7"/>
                      <a:pt x="4" y="7"/>
                    </a:cubicBezTo>
                    <a:cubicBezTo>
                      <a:pt x="4" y="7"/>
                      <a:pt x="4" y="7"/>
                      <a:pt x="4" y="7"/>
                    </a:cubicBezTo>
                    <a:cubicBezTo>
                      <a:pt x="4" y="8"/>
                      <a:pt x="4" y="8"/>
                      <a:pt x="4" y="8"/>
                    </a:cubicBezTo>
                    <a:cubicBezTo>
                      <a:pt x="3" y="8"/>
                      <a:pt x="3" y="8"/>
                      <a:pt x="3" y="8"/>
                    </a:cubicBezTo>
                    <a:cubicBezTo>
                      <a:pt x="2" y="8"/>
                      <a:pt x="2" y="9"/>
                      <a:pt x="2" y="9"/>
                    </a:cubicBezTo>
                    <a:cubicBezTo>
                      <a:pt x="2" y="9"/>
                      <a:pt x="2" y="10"/>
                      <a:pt x="2" y="10"/>
                    </a:cubicBezTo>
                    <a:cubicBezTo>
                      <a:pt x="2" y="10"/>
                      <a:pt x="2" y="11"/>
                      <a:pt x="2" y="11"/>
                    </a:cubicBezTo>
                    <a:cubicBezTo>
                      <a:pt x="3" y="11"/>
                      <a:pt x="3" y="11"/>
                      <a:pt x="4" y="11"/>
                    </a:cubicBezTo>
                    <a:cubicBezTo>
                      <a:pt x="5" y="11"/>
                      <a:pt x="6" y="11"/>
                      <a:pt x="6" y="10"/>
                    </a:cubicBezTo>
                    <a:cubicBezTo>
                      <a:pt x="6" y="10"/>
                      <a:pt x="6" y="10"/>
                      <a:pt x="6" y="10"/>
                    </a:cubicBezTo>
                    <a:cubicBezTo>
                      <a:pt x="6" y="9"/>
                      <a:pt x="7" y="9"/>
                      <a:pt x="7" y="9"/>
                    </a:cubicBezTo>
                    <a:cubicBezTo>
                      <a:pt x="7" y="9"/>
                      <a:pt x="8" y="8"/>
                      <a:pt x="8" y="8"/>
                    </a:cubicBezTo>
                    <a:cubicBezTo>
                      <a:pt x="8" y="7"/>
                      <a:pt x="8" y="7"/>
                      <a:pt x="9" y="6"/>
                    </a:cubicBezTo>
                    <a:cubicBezTo>
                      <a:pt x="9" y="6"/>
                      <a:pt x="9" y="6"/>
                      <a:pt x="9" y="6"/>
                    </a:cubicBezTo>
                    <a:cubicBezTo>
                      <a:pt x="9" y="5"/>
                      <a:pt x="10" y="5"/>
                      <a:pt x="10" y="4"/>
                    </a:cubicBezTo>
                    <a:cubicBezTo>
                      <a:pt x="10" y="4"/>
                      <a:pt x="10" y="4"/>
                      <a:pt x="10" y="3"/>
                    </a:cubicBezTo>
                    <a:cubicBezTo>
                      <a:pt x="10" y="3"/>
                      <a:pt x="10" y="3"/>
                      <a:pt x="10" y="3"/>
                    </a:cubicBezTo>
                    <a:cubicBezTo>
                      <a:pt x="10" y="2"/>
                      <a:pt x="9" y="2"/>
                      <a:pt x="9" y="2"/>
                    </a:cubicBezTo>
                    <a:cubicBezTo>
                      <a:pt x="8" y="2"/>
                      <a:pt x="8" y="2"/>
                      <a:pt x="8" y="2"/>
                    </a:cubicBezTo>
                    <a:cubicBezTo>
                      <a:pt x="7" y="1"/>
                      <a:pt x="6" y="1"/>
                      <a:pt x="6" y="2"/>
                    </a:cubicBezTo>
                    <a:cubicBezTo>
                      <a:pt x="5" y="2"/>
                      <a:pt x="5" y="2"/>
                      <a:pt x="5" y="3"/>
                    </a:cubicBezTo>
                    <a:cubicBezTo>
                      <a:pt x="5" y="4"/>
                      <a:pt x="5" y="4"/>
                      <a:pt x="5" y="5"/>
                    </a:cubicBezTo>
                    <a:cubicBezTo>
                      <a:pt x="5" y="5"/>
                      <a:pt x="5" y="5"/>
                      <a:pt x="5" y="5"/>
                    </a:cubicBezTo>
                    <a:cubicBezTo>
                      <a:pt x="5" y="5"/>
                      <a:pt x="5" y="5"/>
                      <a:pt x="5" y="5"/>
                    </a:cubicBezTo>
                    <a:cubicBezTo>
                      <a:pt x="5" y="4"/>
                      <a:pt x="4" y="3"/>
                      <a:pt x="4" y="3"/>
                    </a:cubicBezTo>
                    <a:cubicBezTo>
                      <a:pt x="4" y="3"/>
                      <a:pt x="4" y="3"/>
                      <a:pt x="4" y="3"/>
                    </a:cubicBezTo>
                    <a:cubicBezTo>
                      <a:pt x="4" y="3"/>
                      <a:pt x="3" y="3"/>
                      <a:pt x="3" y="3"/>
                    </a:cubicBezTo>
                    <a:cubicBezTo>
                      <a:pt x="3" y="4"/>
                      <a:pt x="3" y="4"/>
                      <a:pt x="2" y="5"/>
                    </a:cubicBezTo>
                    <a:cubicBezTo>
                      <a:pt x="2" y="5"/>
                      <a:pt x="2" y="5"/>
                      <a:pt x="2" y="5"/>
                    </a:cubicBezTo>
                    <a:cubicBezTo>
                      <a:pt x="2" y="5"/>
                      <a:pt x="2" y="5"/>
                      <a:pt x="2" y="5"/>
                    </a:cubicBezTo>
                    <a:cubicBezTo>
                      <a:pt x="2" y="5"/>
                      <a:pt x="2" y="5"/>
                      <a:pt x="2" y="5"/>
                    </a:cubicBezTo>
                    <a:cubicBezTo>
                      <a:pt x="2" y="5"/>
                      <a:pt x="2" y="5"/>
                      <a:pt x="2" y="5"/>
                    </a:cubicBezTo>
                    <a:cubicBezTo>
                      <a:pt x="2" y="5"/>
                      <a:pt x="2" y="4"/>
                      <a:pt x="2" y="4"/>
                    </a:cubicBezTo>
                    <a:cubicBezTo>
                      <a:pt x="2" y="4"/>
                      <a:pt x="2" y="3"/>
                      <a:pt x="2" y="3"/>
                    </a:cubicBezTo>
                    <a:cubicBezTo>
                      <a:pt x="2" y="2"/>
                      <a:pt x="2" y="2"/>
                      <a:pt x="2" y="1"/>
                    </a:cubicBezTo>
                    <a:cubicBezTo>
                      <a:pt x="2" y="1"/>
                      <a:pt x="2" y="1"/>
                      <a:pt x="2" y="1"/>
                    </a:cubicBezTo>
                    <a:cubicBezTo>
                      <a:pt x="2" y="0"/>
                      <a:pt x="2" y="0"/>
                      <a:pt x="2" y="0"/>
                    </a:cubicBezTo>
                    <a:cubicBezTo>
                      <a:pt x="1" y="0"/>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489">
                <a:extLst>
                  <a:ext uri="{FF2B5EF4-FFF2-40B4-BE49-F238E27FC236}">
                    <a16:creationId xmlns:a16="http://schemas.microsoft.com/office/drawing/2014/main" id="{D5887A90-436B-4C75-9006-255460587A86}"/>
                  </a:ext>
                </a:extLst>
              </p:cNvPr>
              <p:cNvSpPr>
                <a:spLocks/>
              </p:cNvSpPr>
              <p:nvPr/>
            </p:nvSpPr>
            <p:spPr bwMode="auto">
              <a:xfrm>
                <a:off x="5150305" y="2513695"/>
                <a:ext cx="31750" cy="39688"/>
              </a:xfrm>
              <a:custGeom>
                <a:avLst/>
                <a:gdLst>
                  <a:gd name="T0" fmla="*/ 4 w 9"/>
                  <a:gd name="T1" fmla="*/ 1 h 11"/>
                  <a:gd name="T2" fmla="*/ 3 w 9"/>
                  <a:gd name="T3" fmla="*/ 2 h 11"/>
                  <a:gd name="T4" fmla="*/ 3 w 9"/>
                  <a:gd name="T5" fmla="*/ 2 h 11"/>
                  <a:gd name="T6" fmla="*/ 2 w 9"/>
                  <a:gd name="T7" fmla="*/ 3 h 11"/>
                  <a:gd name="T8" fmla="*/ 1 w 9"/>
                  <a:gd name="T9" fmla="*/ 3 h 11"/>
                  <a:gd name="T10" fmla="*/ 1 w 9"/>
                  <a:gd name="T11" fmla="*/ 4 h 11"/>
                  <a:gd name="T12" fmla="*/ 1 w 9"/>
                  <a:gd name="T13" fmla="*/ 6 h 11"/>
                  <a:gd name="T14" fmla="*/ 1 w 9"/>
                  <a:gd name="T15" fmla="*/ 7 h 11"/>
                  <a:gd name="T16" fmla="*/ 1 w 9"/>
                  <a:gd name="T17" fmla="*/ 8 h 11"/>
                  <a:gd name="T18" fmla="*/ 0 w 9"/>
                  <a:gd name="T19" fmla="*/ 9 h 11"/>
                  <a:gd name="T20" fmla="*/ 1 w 9"/>
                  <a:gd name="T21" fmla="*/ 10 h 11"/>
                  <a:gd name="T22" fmla="*/ 3 w 9"/>
                  <a:gd name="T23" fmla="*/ 11 h 11"/>
                  <a:gd name="T24" fmla="*/ 4 w 9"/>
                  <a:gd name="T25" fmla="*/ 10 h 11"/>
                  <a:gd name="T26" fmla="*/ 7 w 9"/>
                  <a:gd name="T27" fmla="*/ 9 h 11"/>
                  <a:gd name="T28" fmla="*/ 7 w 9"/>
                  <a:gd name="T29" fmla="*/ 8 h 11"/>
                  <a:gd name="T30" fmla="*/ 8 w 9"/>
                  <a:gd name="T31" fmla="*/ 5 h 11"/>
                  <a:gd name="T32" fmla="*/ 8 w 9"/>
                  <a:gd name="T33" fmla="*/ 5 h 11"/>
                  <a:gd name="T34" fmla="*/ 8 w 9"/>
                  <a:gd name="T35" fmla="*/ 4 h 11"/>
                  <a:gd name="T36" fmla="*/ 9 w 9"/>
                  <a:gd name="T37" fmla="*/ 3 h 11"/>
                  <a:gd name="T38" fmla="*/ 9 w 9"/>
                  <a:gd name="T39" fmla="*/ 2 h 11"/>
                  <a:gd name="T40" fmla="*/ 8 w 9"/>
                  <a:gd name="T41" fmla="*/ 1 h 11"/>
                  <a:gd name="T42" fmla="*/ 8 w 9"/>
                  <a:gd name="T43" fmla="*/ 0 h 11"/>
                  <a:gd name="T44" fmla="*/ 6 w 9"/>
                  <a:gd name="T45" fmla="*/ 0 h 11"/>
                  <a:gd name="T46" fmla="*/ 5 w 9"/>
                  <a:gd name="T47" fmla="*/ 0 h 11"/>
                  <a:gd name="T48" fmla="*/ 4 w 9"/>
                  <a:gd name="T49"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9" h="11">
                    <a:moveTo>
                      <a:pt x="4" y="1"/>
                    </a:moveTo>
                    <a:cubicBezTo>
                      <a:pt x="4" y="1"/>
                      <a:pt x="4" y="2"/>
                      <a:pt x="3" y="2"/>
                    </a:cubicBezTo>
                    <a:cubicBezTo>
                      <a:pt x="3" y="2"/>
                      <a:pt x="3" y="2"/>
                      <a:pt x="3" y="2"/>
                    </a:cubicBezTo>
                    <a:cubicBezTo>
                      <a:pt x="3" y="3"/>
                      <a:pt x="2" y="3"/>
                      <a:pt x="2" y="3"/>
                    </a:cubicBezTo>
                    <a:cubicBezTo>
                      <a:pt x="1" y="3"/>
                      <a:pt x="1" y="3"/>
                      <a:pt x="1" y="3"/>
                    </a:cubicBezTo>
                    <a:cubicBezTo>
                      <a:pt x="1" y="3"/>
                      <a:pt x="1" y="4"/>
                      <a:pt x="1" y="4"/>
                    </a:cubicBezTo>
                    <a:cubicBezTo>
                      <a:pt x="1" y="5"/>
                      <a:pt x="1" y="5"/>
                      <a:pt x="1" y="6"/>
                    </a:cubicBezTo>
                    <a:cubicBezTo>
                      <a:pt x="2" y="6"/>
                      <a:pt x="2" y="6"/>
                      <a:pt x="1" y="7"/>
                    </a:cubicBezTo>
                    <a:cubicBezTo>
                      <a:pt x="1" y="7"/>
                      <a:pt x="1" y="8"/>
                      <a:pt x="1" y="8"/>
                    </a:cubicBezTo>
                    <a:cubicBezTo>
                      <a:pt x="1" y="8"/>
                      <a:pt x="0" y="8"/>
                      <a:pt x="0" y="9"/>
                    </a:cubicBezTo>
                    <a:cubicBezTo>
                      <a:pt x="0" y="9"/>
                      <a:pt x="0" y="10"/>
                      <a:pt x="1" y="10"/>
                    </a:cubicBezTo>
                    <a:cubicBezTo>
                      <a:pt x="1" y="11"/>
                      <a:pt x="2" y="11"/>
                      <a:pt x="3" y="11"/>
                    </a:cubicBezTo>
                    <a:cubicBezTo>
                      <a:pt x="3" y="10"/>
                      <a:pt x="4" y="10"/>
                      <a:pt x="4" y="10"/>
                    </a:cubicBezTo>
                    <a:cubicBezTo>
                      <a:pt x="5" y="9"/>
                      <a:pt x="6" y="9"/>
                      <a:pt x="7" y="9"/>
                    </a:cubicBezTo>
                    <a:cubicBezTo>
                      <a:pt x="7" y="9"/>
                      <a:pt x="7" y="9"/>
                      <a:pt x="7" y="8"/>
                    </a:cubicBezTo>
                    <a:cubicBezTo>
                      <a:pt x="8" y="8"/>
                      <a:pt x="8" y="7"/>
                      <a:pt x="8" y="5"/>
                    </a:cubicBezTo>
                    <a:cubicBezTo>
                      <a:pt x="8" y="5"/>
                      <a:pt x="8" y="5"/>
                      <a:pt x="8" y="5"/>
                    </a:cubicBezTo>
                    <a:cubicBezTo>
                      <a:pt x="8" y="4"/>
                      <a:pt x="8" y="4"/>
                      <a:pt x="8" y="4"/>
                    </a:cubicBezTo>
                    <a:cubicBezTo>
                      <a:pt x="8" y="4"/>
                      <a:pt x="8" y="4"/>
                      <a:pt x="9" y="3"/>
                    </a:cubicBezTo>
                    <a:cubicBezTo>
                      <a:pt x="9" y="3"/>
                      <a:pt x="9" y="2"/>
                      <a:pt x="9" y="2"/>
                    </a:cubicBezTo>
                    <a:cubicBezTo>
                      <a:pt x="9" y="1"/>
                      <a:pt x="8" y="1"/>
                      <a:pt x="8" y="1"/>
                    </a:cubicBezTo>
                    <a:cubicBezTo>
                      <a:pt x="8" y="1"/>
                      <a:pt x="8" y="0"/>
                      <a:pt x="8" y="0"/>
                    </a:cubicBezTo>
                    <a:cubicBezTo>
                      <a:pt x="7" y="0"/>
                      <a:pt x="6" y="0"/>
                      <a:pt x="6" y="0"/>
                    </a:cubicBezTo>
                    <a:cubicBezTo>
                      <a:pt x="6" y="0"/>
                      <a:pt x="5" y="0"/>
                      <a:pt x="5" y="0"/>
                    </a:cubicBezTo>
                    <a:cubicBezTo>
                      <a:pt x="5" y="0"/>
                      <a:pt x="4" y="0"/>
                      <a:pt x="4"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490">
                <a:extLst>
                  <a:ext uri="{FF2B5EF4-FFF2-40B4-BE49-F238E27FC236}">
                    <a16:creationId xmlns:a16="http://schemas.microsoft.com/office/drawing/2014/main" id="{928E9965-A091-4C80-8384-3D0F8B653AA8}"/>
                  </a:ext>
                </a:extLst>
              </p:cNvPr>
              <p:cNvSpPr>
                <a:spLocks/>
              </p:cNvSpPr>
              <p:nvPr/>
            </p:nvSpPr>
            <p:spPr bwMode="auto">
              <a:xfrm>
                <a:off x="6209168" y="2558145"/>
                <a:ext cx="39688" cy="46038"/>
              </a:xfrm>
              <a:custGeom>
                <a:avLst/>
                <a:gdLst>
                  <a:gd name="T0" fmla="*/ 0 w 11"/>
                  <a:gd name="T1" fmla="*/ 10 h 13"/>
                  <a:gd name="T2" fmla="*/ 1 w 11"/>
                  <a:gd name="T3" fmla="*/ 11 h 13"/>
                  <a:gd name="T4" fmla="*/ 1 w 11"/>
                  <a:gd name="T5" fmla="*/ 13 h 13"/>
                  <a:gd name="T6" fmla="*/ 2 w 11"/>
                  <a:gd name="T7" fmla="*/ 13 h 13"/>
                  <a:gd name="T8" fmla="*/ 3 w 11"/>
                  <a:gd name="T9" fmla="*/ 12 h 13"/>
                  <a:gd name="T10" fmla="*/ 3 w 11"/>
                  <a:gd name="T11" fmla="*/ 11 h 13"/>
                  <a:gd name="T12" fmla="*/ 2 w 11"/>
                  <a:gd name="T13" fmla="*/ 10 h 13"/>
                  <a:gd name="T14" fmla="*/ 2 w 11"/>
                  <a:gd name="T15" fmla="*/ 10 h 13"/>
                  <a:gd name="T16" fmla="*/ 3 w 11"/>
                  <a:gd name="T17" fmla="*/ 10 h 13"/>
                  <a:gd name="T18" fmla="*/ 5 w 11"/>
                  <a:gd name="T19" fmla="*/ 10 h 13"/>
                  <a:gd name="T20" fmla="*/ 7 w 11"/>
                  <a:gd name="T21" fmla="*/ 10 h 13"/>
                  <a:gd name="T22" fmla="*/ 7 w 11"/>
                  <a:gd name="T23" fmla="*/ 10 h 13"/>
                  <a:gd name="T24" fmla="*/ 8 w 11"/>
                  <a:gd name="T25" fmla="*/ 9 h 13"/>
                  <a:gd name="T26" fmla="*/ 9 w 11"/>
                  <a:gd name="T27" fmla="*/ 8 h 13"/>
                  <a:gd name="T28" fmla="*/ 10 w 11"/>
                  <a:gd name="T29" fmla="*/ 7 h 13"/>
                  <a:gd name="T30" fmla="*/ 11 w 11"/>
                  <a:gd name="T31" fmla="*/ 6 h 13"/>
                  <a:gd name="T32" fmla="*/ 10 w 11"/>
                  <a:gd name="T33" fmla="*/ 5 h 13"/>
                  <a:gd name="T34" fmla="*/ 9 w 11"/>
                  <a:gd name="T35" fmla="*/ 4 h 13"/>
                  <a:gd name="T36" fmla="*/ 9 w 11"/>
                  <a:gd name="T37" fmla="*/ 4 h 13"/>
                  <a:gd name="T38" fmla="*/ 7 w 11"/>
                  <a:gd name="T39" fmla="*/ 4 h 13"/>
                  <a:gd name="T40" fmla="*/ 4 w 11"/>
                  <a:gd name="T41" fmla="*/ 2 h 13"/>
                  <a:gd name="T42" fmla="*/ 2 w 11"/>
                  <a:gd name="T43" fmla="*/ 0 h 13"/>
                  <a:gd name="T44" fmla="*/ 1 w 11"/>
                  <a:gd name="T45" fmla="*/ 0 h 13"/>
                  <a:gd name="T46" fmla="*/ 1 w 11"/>
                  <a:gd name="T47" fmla="*/ 1 h 13"/>
                  <a:gd name="T48" fmla="*/ 1 w 11"/>
                  <a:gd name="T49" fmla="*/ 2 h 13"/>
                  <a:gd name="T50" fmla="*/ 2 w 11"/>
                  <a:gd name="T51" fmla="*/ 3 h 13"/>
                  <a:gd name="T52" fmla="*/ 2 w 11"/>
                  <a:gd name="T53" fmla="*/ 7 h 13"/>
                  <a:gd name="T54" fmla="*/ 2 w 11"/>
                  <a:gd name="T55" fmla="*/ 7 h 13"/>
                  <a:gd name="T56" fmla="*/ 1 w 11"/>
                  <a:gd name="T57" fmla="*/ 7 h 13"/>
                  <a:gd name="T58" fmla="*/ 1 w 11"/>
                  <a:gd name="T59" fmla="*/ 8 h 13"/>
                  <a:gd name="T60" fmla="*/ 1 w 11"/>
                  <a:gd name="T61" fmla="*/ 8 h 13"/>
                  <a:gd name="T62" fmla="*/ 0 w 11"/>
                  <a:gd name="T63" fmla="*/ 10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1" h="13">
                    <a:moveTo>
                      <a:pt x="0" y="10"/>
                    </a:moveTo>
                    <a:cubicBezTo>
                      <a:pt x="0" y="10"/>
                      <a:pt x="1" y="11"/>
                      <a:pt x="1" y="11"/>
                    </a:cubicBezTo>
                    <a:cubicBezTo>
                      <a:pt x="1" y="12"/>
                      <a:pt x="1" y="12"/>
                      <a:pt x="1" y="13"/>
                    </a:cubicBezTo>
                    <a:cubicBezTo>
                      <a:pt x="2" y="13"/>
                      <a:pt x="2" y="13"/>
                      <a:pt x="2" y="13"/>
                    </a:cubicBezTo>
                    <a:cubicBezTo>
                      <a:pt x="2" y="13"/>
                      <a:pt x="3" y="12"/>
                      <a:pt x="3" y="12"/>
                    </a:cubicBezTo>
                    <a:cubicBezTo>
                      <a:pt x="4" y="12"/>
                      <a:pt x="4" y="11"/>
                      <a:pt x="3" y="11"/>
                    </a:cubicBezTo>
                    <a:cubicBezTo>
                      <a:pt x="3" y="11"/>
                      <a:pt x="2" y="10"/>
                      <a:pt x="2" y="10"/>
                    </a:cubicBezTo>
                    <a:cubicBezTo>
                      <a:pt x="2" y="10"/>
                      <a:pt x="2" y="10"/>
                      <a:pt x="2" y="10"/>
                    </a:cubicBezTo>
                    <a:cubicBezTo>
                      <a:pt x="2" y="10"/>
                      <a:pt x="2" y="10"/>
                      <a:pt x="3" y="10"/>
                    </a:cubicBezTo>
                    <a:cubicBezTo>
                      <a:pt x="4" y="9"/>
                      <a:pt x="5" y="9"/>
                      <a:pt x="5" y="10"/>
                    </a:cubicBezTo>
                    <a:cubicBezTo>
                      <a:pt x="6" y="10"/>
                      <a:pt x="6" y="10"/>
                      <a:pt x="7" y="10"/>
                    </a:cubicBezTo>
                    <a:cubicBezTo>
                      <a:pt x="7" y="10"/>
                      <a:pt x="7" y="10"/>
                      <a:pt x="7" y="10"/>
                    </a:cubicBezTo>
                    <a:cubicBezTo>
                      <a:pt x="7" y="10"/>
                      <a:pt x="8" y="9"/>
                      <a:pt x="8" y="9"/>
                    </a:cubicBezTo>
                    <a:cubicBezTo>
                      <a:pt x="8" y="8"/>
                      <a:pt x="8" y="8"/>
                      <a:pt x="9" y="8"/>
                    </a:cubicBezTo>
                    <a:cubicBezTo>
                      <a:pt x="9" y="7"/>
                      <a:pt x="10" y="7"/>
                      <a:pt x="10" y="7"/>
                    </a:cubicBezTo>
                    <a:cubicBezTo>
                      <a:pt x="11" y="7"/>
                      <a:pt x="11" y="6"/>
                      <a:pt x="11" y="6"/>
                    </a:cubicBezTo>
                    <a:cubicBezTo>
                      <a:pt x="10" y="5"/>
                      <a:pt x="10" y="5"/>
                      <a:pt x="10" y="5"/>
                    </a:cubicBezTo>
                    <a:cubicBezTo>
                      <a:pt x="10" y="4"/>
                      <a:pt x="10" y="4"/>
                      <a:pt x="9" y="4"/>
                    </a:cubicBezTo>
                    <a:cubicBezTo>
                      <a:pt x="9" y="3"/>
                      <a:pt x="9" y="3"/>
                      <a:pt x="9" y="4"/>
                    </a:cubicBezTo>
                    <a:cubicBezTo>
                      <a:pt x="8" y="4"/>
                      <a:pt x="7" y="4"/>
                      <a:pt x="7" y="4"/>
                    </a:cubicBezTo>
                    <a:cubicBezTo>
                      <a:pt x="6" y="3"/>
                      <a:pt x="5" y="2"/>
                      <a:pt x="4" y="2"/>
                    </a:cubicBezTo>
                    <a:cubicBezTo>
                      <a:pt x="3" y="1"/>
                      <a:pt x="3" y="0"/>
                      <a:pt x="2" y="0"/>
                    </a:cubicBezTo>
                    <a:cubicBezTo>
                      <a:pt x="2" y="0"/>
                      <a:pt x="1" y="0"/>
                      <a:pt x="1" y="0"/>
                    </a:cubicBezTo>
                    <a:cubicBezTo>
                      <a:pt x="1" y="0"/>
                      <a:pt x="1" y="1"/>
                      <a:pt x="1" y="1"/>
                    </a:cubicBezTo>
                    <a:cubicBezTo>
                      <a:pt x="1" y="1"/>
                      <a:pt x="1" y="2"/>
                      <a:pt x="1" y="2"/>
                    </a:cubicBezTo>
                    <a:cubicBezTo>
                      <a:pt x="2" y="2"/>
                      <a:pt x="2" y="3"/>
                      <a:pt x="2" y="3"/>
                    </a:cubicBezTo>
                    <a:cubicBezTo>
                      <a:pt x="2" y="4"/>
                      <a:pt x="2" y="6"/>
                      <a:pt x="2" y="7"/>
                    </a:cubicBezTo>
                    <a:cubicBezTo>
                      <a:pt x="2" y="7"/>
                      <a:pt x="2" y="7"/>
                      <a:pt x="2" y="7"/>
                    </a:cubicBezTo>
                    <a:cubicBezTo>
                      <a:pt x="1" y="7"/>
                      <a:pt x="1" y="7"/>
                      <a:pt x="1" y="7"/>
                    </a:cubicBezTo>
                    <a:cubicBezTo>
                      <a:pt x="1" y="7"/>
                      <a:pt x="1" y="7"/>
                      <a:pt x="1" y="8"/>
                    </a:cubicBezTo>
                    <a:cubicBezTo>
                      <a:pt x="1" y="8"/>
                      <a:pt x="1" y="8"/>
                      <a:pt x="1" y="8"/>
                    </a:cubicBezTo>
                    <a:cubicBezTo>
                      <a:pt x="0" y="9"/>
                      <a:pt x="0" y="9"/>
                      <a:pt x="0" y="1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491">
                <a:extLst>
                  <a:ext uri="{FF2B5EF4-FFF2-40B4-BE49-F238E27FC236}">
                    <a16:creationId xmlns:a16="http://schemas.microsoft.com/office/drawing/2014/main" id="{B8F305B6-0E23-43A3-BE9A-78EC3E33D388}"/>
                  </a:ext>
                </a:extLst>
              </p:cNvPr>
              <p:cNvSpPr>
                <a:spLocks/>
              </p:cNvSpPr>
              <p:nvPr/>
            </p:nvSpPr>
            <p:spPr bwMode="auto">
              <a:xfrm>
                <a:off x="4701043" y="2085070"/>
                <a:ext cx="33338" cy="42863"/>
              </a:xfrm>
              <a:custGeom>
                <a:avLst/>
                <a:gdLst>
                  <a:gd name="T0" fmla="*/ 1 w 9"/>
                  <a:gd name="T1" fmla="*/ 7 h 12"/>
                  <a:gd name="T2" fmla="*/ 2 w 9"/>
                  <a:gd name="T3" fmla="*/ 7 h 12"/>
                  <a:gd name="T4" fmla="*/ 2 w 9"/>
                  <a:gd name="T5" fmla="*/ 7 h 12"/>
                  <a:gd name="T6" fmla="*/ 2 w 9"/>
                  <a:gd name="T7" fmla="*/ 7 h 12"/>
                  <a:gd name="T8" fmla="*/ 3 w 9"/>
                  <a:gd name="T9" fmla="*/ 8 h 12"/>
                  <a:gd name="T10" fmla="*/ 4 w 9"/>
                  <a:gd name="T11" fmla="*/ 11 h 12"/>
                  <a:gd name="T12" fmla="*/ 4 w 9"/>
                  <a:gd name="T13" fmla="*/ 12 h 12"/>
                  <a:gd name="T14" fmla="*/ 6 w 9"/>
                  <a:gd name="T15" fmla="*/ 12 h 12"/>
                  <a:gd name="T16" fmla="*/ 7 w 9"/>
                  <a:gd name="T17" fmla="*/ 10 h 12"/>
                  <a:gd name="T18" fmla="*/ 8 w 9"/>
                  <a:gd name="T19" fmla="*/ 8 h 12"/>
                  <a:gd name="T20" fmla="*/ 9 w 9"/>
                  <a:gd name="T21" fmla="*/ 7 h 12"/>
                  <a:gd name="T22" fmla="*/ 8 w 9"/>
                  <a:gd name="T23" fmla="*/ 5 h 12"/>
                  <a:gd name="T24" fmla="*/ 8 w 9"/>
                  <a:gd name="T25" fmla="*/ 4 h 12"/>
                  <a:gd name="T26" fmla="*/ 8 w 9"/>
                  <a:gd name="T27" fmla="*/ 4 h 12"/>
                  <a:gd name="T28" fmla="*/ 7 w 9"/>
                  <a:gd name="T29" fmla="*/ 2 h 12"/>
                  <a:gd name="T30" fmla="*/ 6 w 9"/>
                  <a:gd name="T31" fmla="*/ 3 h 12"/>
                  <a:gd name="T32" fmla="*/ 6 w 9"/>
                  <a:gd name="T33" fmla="*/ 3 h 12"/>
                  <a:gd name="T34" fmla="*/ 6 w 9"/>
                  <a:gd name="T35" fmla="*/ 3 h 12"/>
                  <a:gd name="T36" fmla="*/ 6 w 9"/>
                  <a:gd name="T37" fmla="*/ 3 h 12"/>
                  <a:gd name="T38" fmla="*/ 6 w 9"/>
                  <a:gd name="T39" fmla="*/ 1 h 12"/>
                  <a:gd name="T40" fmla="*/ 5 w 9"/>
                  <a:gd name="T41" fmla="*/ 0 h 12"/>
                  <a:gd name="T42" fmla="*/ 3 w 9"/>
                  <a:gd name="T43" fmla="*/ 0 h 12"/>
                  <a:gd name="T44" fmla="*/ 3 w 9"/>
                  <a:gd name="T45" fmla="*/ 0 h 12"/>
                  <a:gd name="T46" fmla="*/ 2 w 9"/>
                  <a:gd name="T47" fmla="*/ 2 h 12"/>
                  <a:gd name="T48" fmla="*/ 2 w 9"/>
                  <a:gd name="T49" fmla="*/ 2 h 12"/>
                  <a:gd name="T50" fmla="*/ 3 w 9"/>
                  <a:gd name="T51" fmla="*/ 3 h 12"/>
                  <a:gd name="T52" fmla="*/ 3 w 9"/>
                  <a:gd name="T53" fmla="*/ 3 h 12"/>
                  <a:gd name="T54" fmla="*/ 3 w 9"/>
                  <a:gd name="T55" fmla="*/ 3 h 12"/>
                  <a:gd name="T56" fmla="*/ 3 w 9"/>
                  <a:gd name="T57" fmla="*/ 3 h 12"/>
                  <a:gd name="T58" fmla="*/ 3 w 9"/>
                  <a:gd name="T59" fmla="*/ 3 h 12"/>
                  <a:gd name="T60" fmla="*/ 3 w 9"/>
                  <a:gd name="T61" fmla="*/ 3 h 12"/>
                  <a:gd name="T62" fmla="*/ 3 w 9"/>
                  <a:gd name="T63" fmla="*/ 3 h 12"/>
                  <a:gd name="T64" fmla="*/ 3 w 9"/>
                  <a:gd name="T65" fmla="*/ 4 h 12"/>
                  <a:gd name="T66" fmla="*/ 3 w 9"/>
                  <a:gd name="T67" fmla="*/ 5 h 12"/>
                  <a:gd name="T68" fmla="*/ 2 w 9"/>
                  <a:gd name="T69" fmla="*/ 5 h 12"/>
                  <a:gd name="T70" fmla="*/ 1 w 9"/>
                  <a:gd name="T71" fmla="*/ 5 h 12"/>
                  <a:gd name="T72" fmla="*/ 1 w 9"/>
                  <a:gd name="T73" fmla="*/ 5 h 12"/>
                  <a:gd name="T74" fmla="*/ 0 w 9"/>
                  <a:gd name="T75" fmla="*/ 5 h 12"/>
                  <a:gd name="T76" fmla="*/ 1 w 9"/>
                  <a:gd name="T77" fmla="*/ 7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9" h="12">
                    <a:moveTo>
                      <a:pt x="1" y="7"/>
                    </a:moveTo>
                    <a:cubicBezTo>
                      <a:pt x="1" y="7"/>
                      <a:pt x="2" y="7"/>
                      <a:pt x="2" y="7"/>
                    </a:cubicBezTo>
                    <a:cubicBezTo>
                      <a:pt x="2" y="7"/>
                      <a:pt x="2" y="7"/>
                      <a:pt x="2" y="7"/>
                    </a:cubicBezTo>
                    <a:cubicBezTo>
                      <a:pt x="2" y="7"/>
                      <a:pt x="2" y="7"/>
                      <a:pt x="2" y="7"/>
                    </a:cubicBezTo>
                    <a:cubicBezTo>
                      <a:pt x="3" y="7"/>
                      <a:pt x="3" y="8"/>
                      <a:pt x="3" y="8"/>
                    </a:cubicBezTo>
                    <a:cubicBezTo>
                      <a:pt x="4" y="8"/>
                      <a:pt x="5" y="9"/>
                      <a:pt x="4" y="11"/>
                    </a:cubicBezTo>
                    <a:cubicBezTo>
                      <a:pt x="4" y="11"/>
                      <a:pt x="4" y="11"/>
                      <a:pt x="4" y="12"/>
                    </a:cubicBezTo>
                    <a:cubicBezTo>
                      <a:pt x="5" y="12"/>
                      <a:pt x="5" y="12"/>
                      <a:pt x="6" y="12"/>
                    </a:cubicBezTo>
                    <a:cubicBezTo>
                      <a:pt x="6" y="11"/>
                      <a:pt x="7" y="11"/>
                      <a:pt x="7" y="10"/>
                    </a:cubicBezTo>
                    <a:cubicBezTo>
                      <a:pt x="7" y="9"/>
                      <a:pt x="7" y="8"/>
                      <a:pt x="8" y="8"/>
                    </a:cubicBezTo>
                    <a:cubicBezTo>
                      <a:pt x="8" y="7"/>
                      <a:pt x="9" y="7"/>
                      <a:pt x="9" y="7"/>
                    </a:cubicBezTo>
                    <a:cubicBezTo>
                      <a:pt x="9" y="6"/>
                      <a:pt x="9" y="5"/>
                      <a:pt x="8" y="5"/>
                    </a:cubicBezTo>
                    <a:cubicBezTo>
                      <a:pt x="8" y="5"/>
                      <a:pt x="8" y="4"/>
                      <a:pt x="8" y="4"/>
                    </a:cubicBezTo>
                    <a:cubicBezTo>
                      <a:pt x="8" y="4"/>
                      <a:pt x="8" y="4"/>
                      <a:pt x="8" y="4"/>
                    </a:cubicBezTo>
                    <a:cubicBezTo>
                      <a:pt x="8" y="2"/>
                      <a:pt x="8" y="2"/>
                      <a:pt x="7" y="2"/>
                    </a:cubicBezTo>
                    <a:cubicBezTo>
                      <a:pt x="7" y="2"/>
                      <a:pt x="6" y="3"/>
                      <a:pt x="6" y="3"/>
                    </a:cubicBezTo>
                    <a:cubicBezTo>
                      <a:pt x="6" y="3"/>
                      <a:pt x="6" y="3"/>
                      <a:pt x="6" y="3"/>
                    </a:cubicBezTo>
                    <a:cubicBezTo>
                      <a:pt x="6" y="3"/>
                      <a:pt x="6" y="3"/>
                      <a:pt x="6" y="3"/>
                    </a:cubicBezTo>
                    <a:cubicBezTo>
                      <a:pt x="6" y="3"/>
                      <a:pt x="6" y="3"/>
                      <a:pt x="6" y="3"/>
                    </a:cubicBezTo>
                    <a:cubicBezTo>
                      <a:pt x="6" y="2"/>
                      <a:pt x="6" y="2"/>
                      <a:pt x="6" y="1"/>
                    </a:cubicBezTo>
                    <a:cubicBezTo>
                      <a:pt x="6" y="0"/>
                      <a:pt x="6" y="0"/>
                      <a:pt x="5" y="0"/>
                    </a:cubicBezTo>
                    <a:cubicBezTo>
                      <a:pt x="4" y="0"/>
                      <a:pt x="4" y="0"/>
                      <a:pt x="3" y="0"/>
                    </a:cubicBezTo>
                    <a:cubicBezTo>
                      <a:pt x="3" y="0"/>
                      <a:pt x="3" y="0"/>
                      <a:pt x="3" y="0"/>
                    </a:cubicBezTo>
                    <a:cubicBezTo>
                      <a:pt x="3" y="0"/>
                      <a:pt x="2" y="1"/>
                      <a:pt x="2" y="2"/>
                    </a:cubicBezTo>
                    <a:cubicBezTo>
                      <a:pt x="2" y="2"/>
                      <a:pt x="2" y="2"/>
                      <a:pt x="2" y="2"/>
                    </a:cubicBezTo>
                    <a:cubicBezTo>
                      <a:pt x="2" y="3"/>
                      <a:pt x="2" y="3"/>
                      <a:pt x="3" y="3"/>
                    </a:cubicBezTo>
                    <a:cubicBezTo>
                      <a:pt x="3" y="3"/>
                      <a:pt x="3" y="3"/>
                      <a:pt x="3" y="3"/>
                    </a:cubicBezTo>
                    <a:cubicBezTo>
                      <a:pt x="3" y="3"/>
                      <a:pt x="3" y="3"/>
                      <a:pt x="3" y="3"/>
                    </a:cubicBezTo>
                    <a:cubicBezTo>
                      <a:pt x="3" y="3"/>
                      <a:pt x="3" y="3"/>
                      <a:pt x="3" y="3"/>
                    </a:cubicBezTo>
                    <a:cubicBezTo>
                      <a:pt x="3" y="3"/>
                      <a:pt x="3" y="3"/>
                      <a:pt x="3" y="3"/>
                    </a:cubicBezTo>
                    <a:cubicBezTo>
                      <a:pt x="3" y="3"/>
                      <a:pt x="3" y="3"/>
                      <a:pt x="3" y="3"/>
                    </a:cubicBezTo>
                    <a:cubicBezTo>
                      <a:pt x="3" y="3"/>
                      <a:pt x="3" y="3"/>
                      <a:pt x="3" y="3"/>
                    </a:cubicBezTo>
                    <a:cubicBezTo>
                      <a:pt x="3" y="3"/>
                      <a:pt x="3" y="4"/>
                      <a:pt x="3" y="4"/>
                    </a:cubicBezTo>
                    <a:cubicBezTo>
                      <a:pt x="3" y="4"/>
                      <a:pt x="3" y="5"/>
                      <a:pt x="3" y="5"/>
                    </a:cubicBezTo>
                    <a:cubicBezTo>
                      <a:pt x="3" y="5"/>
                      <a:pt x="2" y="5"/>
                      <a:pt x="2" y="5"/>
                    </a:cubicBezTo>
                    <a:cubicBezTo>
                      <a:pt x="2" y="5"/>
                      <a:pt x="2" y="5"/>
                      <a:pt x="1" y="5"/>
                    </a:cubicBezTo>
                    <a:cubicBezTo>
                      <a:pt x="1" y="5"/>
                      <a:pt x="1" y="5"/>
                      <a:pt x="1" y="5"/>
                    </a:cubicBezTo>
                    <a:cubicBezTo>
                      <a:pt x="0" y="5"/>
                      <a:pt x="0" y="5"/>
                      <a:pt x="0" y="5"/>
                    </a:cubicBezTo>
                    <a:cubicBezTo>
                      <a:pt x="0" y="6"/>
                      <a:pt x="0" y="7"/>
                      <a:pt x="1" y="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492">
                <a:extLst>
                  <a:ext uri="{FF2B5EF4-FFF2-40B4-BE49-F238E27FC236}">
                    <a16:creationId xmlns:a16="http://schemas.microsoft.com/office/drawing/2014/main" id="{8748EB15-6701-42A6-B0D9-C2B9A185D050}"/>
                  </a:ext>
                </a:extLst>
              </p:cNvPr>
              <p:cNvSpPr>
                <a:spLocks/>
              </p:cNvSpPr>
              <p:nvPr/>
            </p:nvSpPr>
            <p:spPr bwMode="auto">
              <a:xfrm>
                <a:off x="6010730" y="3023283"/>
                <a:ext cx="73025" cy="20638"/>
              </a:xfrm>
              <a:custGeom>
                <a:avLst/>
                <a:gdLst>
                  <a:gd name="T0" fmla="*/ 14 w 20"/>
                  <a:gd name="T1" fmla="*/ 6 h 6"/>
                  <a:gd name="T2" fmla="*/ 17 w 20"/>
                  <a:gd name="T3" fmla="*/ 6 h 6"/>
                  <a:gd name="T4" fmla="*/ 18 w 20"/>
                  <a:gd name="T5" fmla="*/ 6 h 6"/>
                  <a:gd name="T6" fmla="*/ 18 w 20"/>
                  <a:gd name="T7" fmla="*/ 6 h 6"/>
                  <a:gd name="T8" fmla="*/ 19 w 20"/>
                  <a:gd name="T9" fmla="*/ 6 h 6"/>
                  <a:gd name="T10" fmla="*/ 20 w 20"/>
                  <a:gd name="T11" fmla="*/ 5 h 6"/>
                  <a:gd name="T12" fmla="*/ 19 w 20"/>
                  <a:gd name="T13" fmla="*/ 5 h 6"/>
                  <a:gd name="T14" fmla="*/ 17 w 20"/>
                  <a:gd name="T15" fmla="*/ 4 h 6"/>
                  <a:gd name="T16" fmla="*/ 17 w 20"/>
                  <a:gd name="T17" fmla="*/ 4 h 6"/>
                  <a:gd name="T18" fmla="*/ 16 w 20"/>
                  <a:gd name="T19" fmla="*/ 4 h 6"/>
                  <a:gd name="T20" fmla="*/ 15 w 20"/>
                  <a:gd name="T21" fmla="*/ 4 h 6"/>
                  <a:gd name="T22" fmla="*/ 15 w 20"/>
                  <a:gd name="T23" fmla="*/ 3 h 6"/>
                  <a:gd name="T24" fmla="*/ 16 w 20"/>
                  <a:gd name="T25" fmla="*/ 3 h 6"/>
                  <a:gd name="T26" fmla="*/ 16 w 20"/>
                  <a:gd name="T27" fmla="*/ 3 h 6"/>
                  <a:gd name="T28" fmla="*/ 16 w 20"/>
                  <a:gd name="T29" fmla="*/ 2 h 6"/>
                  <a:gd name="T30" fmla="*/ 13 w 20"/>
                  <a:gd name="T31" fmla="*/ 2 h 6"/>
                  <a:gd name="T32" fmla="*/ 11 w 20"/>
                  <a:gd name="T33" fmla="*/ 1 h 6"/>
                  <a:gd name="T34" fmla="*/ 10 w 20"/>
                  <a:gd name="T35" fmla="*/ 2 h 6"/>
                  <a:gd name="T36" fmla="*/ 9 w 20"/>
                  <a:gd name="T37" fmla="*/ 2 h 6"/>
                  <a:gd name="T38" fmla="*/ 8 w 20"/>
                  <a:gd name="T39" fmla="*/ 2 h 6"/>
                  <a:gd name="T40" fmla="*/ 6 w 20"/>
                  <a:gd name="T41" fmla="*/ 1 h 6"/>
                  <a:gd name="T42" fmla="*/ 3 w 20"/>
                  <a:gd name="T43" fmla="*/ 0 h 6"/>
                  <a:gd name="T44" fmla="*/ 1 w 20"/>
                  <a:gd name="T45" fmla="*/ 0 h 6"/>
                  <a:gd name="T46" fmla="*/ 0 w 20"/>
                  <a:gd name="T47" fmla="*/ 2 h 6"/>
                  <a:gd name="T48" fmla="*/ 0 w 20"/>
                  <a:gd name="T49" fmla="*/ 2 h 6"/>
                  <a:gd name="T50" fmla="*/ 1 w 20"/>
                  <a:gd name="T51" fmla="*/ 3 h 6"/>
                  <a:gd name="T52" fmla="*/ 2 w 20"/>
                  <a:gd name="T53" fmla="*/ 4 h 6"/>
                  <a:gd name="T54" fmla="*/ 4 w 20"/>
                  <a:gd name="T55" fmla="*/ 4 h 6"/>
                  <a:gd name="T56" fmla="*/ 6 w 20"/>
                  <a:gd name="T57" fmla="*/ 4 h 6"/>
                  <a:gd name="T58" fmla="*/ 9 w 20"/>
                  <a:gd name="T59" fmla="*/ 5 h 6"/>
                  <a:gd name="T60" fmla="*/ 12 w 20"/>
                  <a:gd name="T61" fmla="*/ 5 h 6"/>
                  <a:gd name="T62" fmla="*/ 14 w 20"/>
                  <a:gd name="T63" fmla="*/ 6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0" h="6">
                    <a:moveTo>
                      <a:pt x="14" y="6"/>
                    </a:moveTo>
                    <a:cubicBezTo>
                      <a:pt x="15" y="5"/>
                      <a:pt x="16" y="6"/>
                      <a:pt x="17" y="6"/>
                    </a:cubicBezTo>
                    <a:cubicBezTo>
                      <a:pt x="17" y="6"/>
                      <a:pt x="17" y="6"/>
                      <a:pt x="18" y="6"/>
                    </a:cubicBezTo>
                    <a:cubicBezTo>
                      <a:pt x="18" y="6"/>
                      <a:pt x="18" y="6"/>
                      <a:pt x="18" y="6"/>
                    </a:cubicBezTo>
                    <a:cubicBezTo>
                      <a:pt x="19" y="6"/>
                      <a:pt x="19" y="6"/>
                      <a:pt x="19" y="6"/>
                    </a:cubicBezTo>
                    <a:cubicBezTo>
                      <a:pt x="20" y="6"/>
                      <a:pt x="20" y="6"/>
                      <a:pt x="20" y="5"/>
                    </a:cubicBezTo>
                    <a:cubicBezTo>
                      <a:pt x="20" y="5"/>
                      <a:pt x="20" y="5"/>
                      <a:pt x="19" y="5"/>
                    </a:cubicBezTo>
                    <a:cubicBezTo>
                      <a:pt x="19" y="5"/>
                      <a:pt x="18" y="5"/>
                      <a:pt x="17" y="4"/>
                    </a:cubicBezTo>
                    <a:cubicBezTo>
                      <a:pt x="17" y="4"/>
                      <a:pt x="17" y="4"/>
                      <a:pt x="17" y="4"/>
                    </a:cubicBezTo>
                    <a:cubicBezTo>
                      <a:pt x="16" y="4"/>
                      <a:pt x="16" y="4"/>
                      <a:pt x="16" y="4"/>
                    </a:cubicBezTo>
                    <a:cubicBezTo>
                      <a:pt x="15" y="4"/>
                      <a:pt x="15" y="4"/>
                      <a:pt x="15" y="4"/>
                    </a:cubicBezTo>
                    <a:cubicBezTo>
                      <a:pt x="15" y="3"/>
                      <a:pt x="15" y="3"/>
                      <a:pt x="15" y="3"/>
                    </a:cubicBezTo>
                    <a:cubicBezTo>
                      <a:pt x="16" y="3"/>
                      <a:pt x="16" y="3"/>
                      <a:pt x="16" y="3"/>
                    </a:cubicBezTo>
                    <a:cubicBezTo>
                      <a:pt x="16" y="3"/>
                      <a:pt x="16" y="3"/>
                      <a:pt x="16" y="3"/>
                    </a:cubicBezTo>
                    <a:cubicBezTo>
                      <a:pt x="16" y="3"/>
                      <a:pt x="16" y="2"/>
                      <a:pt x="16" y="2"/>
                    </a:cubicBezTo>
                    <a:cubicBezTo>
                      <a:pt x="15" y="2"/>
                      <a:pt x="14" y="2"/>
                      <a:pt x="13" y="2"/>
                    </a:cubicBezTo>
                    <a:cubicBezTo>
                      <a:pt x="12" y="2"/>
                      <a:pt x="12" y="2"/>
                      <a:pt x="11" y="1"/>
                    </a:cubicBezTo>
                    <a:cubicBezTo>
                      <a:pt x="11" y="1"/>
                      <a:pt x="10" y="1"/>
                      <a:pt x="10" y="2"/>
                    </a:cubicBezTo>
                    <a:cubicBezTo>
                      <a:pt x="10" y="2"/>
                      <a:pt x="9" y="2"/>
                      <a:pt x="9" y="2"/>
                    </a:cubicBezTo>
                    <a:cubicBezTo>
                      <a:pt x="8" y="2"/>
                      <a:pt x="8" y="2"/>
                      <a:pt x="8" y="2"/>
                    </a:cubicBezTo>
                    <a:cubicBezTo>
                      <a:pt x="7" y="2"/>
                      <a:pt x="6" y="2"/>
                      <a:pt x="6" y="1"/>
                    </a:cubicBezTo>
                    <a:cubicBezTo>
                      <a:pt x="5" y="0"/>
                      <a:pt x="4" y="0"/>
                      <a:pt x="3" y="0"/>
                    </a:cubicBezTo>
                    <a:cubicBezTo>
                      <a:pt x="2" y="0"/>
                      <a:pt x="1" y="0"/>
                      <a:pt x="1" y="0"/>
                    </a:cubicBezTo>
                    <a:cubicBezTo>
                      <a:pt x="0" y="1"/>
                      <a:pt x="0" y="1"/>
                      <a:pt x="0" y="2"/>
                    </a:cubicBezTo>
                    <a:cubicBezTo>
                      <a:pt x="0" y="2"/>
                      <a:pt x="0" y="2"/>
                      <a:pt x="0" y="2"/>
                    </a:cubicBezTo>
                    <a:cubicBezTo>
                      <a:pt x="1" y="2"/>
                      <a:pt x="1" y="3"/>
                      <a:pt x="1" y="3"/>
                    </a:cubicBezTo>
                    <a:cubicBezTo>
                      <a:pt x="2" y="3"/>
                      <a:pt x="2" y="4"/>
                      <a:pt x="2" y="4"/>
                    </a:cubicBezTo>
                    <a:cubicBezTo>
                      <a:pt x="3" y="4"/>
                      <a:pt x="4" y="4"/>
                      <a:pt x="4" y="4"/>
                    </a:cubicBezTo>
                    <a:cubicBezTo>
                      <a:pt x="5" y="4"/>
                      <a:pt x="5" y="4"/>
                      <a:pt x="6" y="4"/>
                    </a:cubicBezTo>
                    <a:cubicBezTo>
                      <a:pt x="7" y="4"/>
                      <a:pt x="8" y="4"/>
                      <a:pt x="9" y="5"/>
                    </a:cubicBezTo>
                    <a:cubicBezTo>
                      <a:pt x="10" y="5"/>
                      <a:pt x="11" y="5"/>
                      <a:pt x="12" y="5"/>
                    </a:cubicBezTo>
                    <a:cubicBezTo>
                      <a:pt x="12" y="5"/>
                      <a:pt x="13" y="6"/>
                      <a:pt x="14" y="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493">
                <a:extLst>
                  <a:ext uri="{FF2B5EF4-FFF2-40B4-BE49-F238E27FC236}">
                    <a16:creationId xmlns:a16="http://schemas.microsoft.com/office/drawing/2014/main" id="{59DA3CEB-13ED-4EC3-9B84-F6A4984BEC1E}"/>
                  </a:ext>
                </a:extLst>
              </p:cNvPr>
              <p:cNvSpPr>
                <a:spLocks/>
              </p:cNvSpPr>
              <p:nvPr/>
            </p:nvSpPr>
            <p:spPr bwMode="auto">
              <a:xfrm>
                <a:off x="6112330" y="2828020"/>
                <a:ext cx="31750" cy="57150"/>
              </a:xfrm>
              <a:custGeom>
                <a:avLst/>
                <a:gdLst>
                  <a:gd name="T0" fmla="*/ 4 w 9"/>
                  <a:gd name="T1" fmla="*/ 1 h 16"/>
                  <a:gd name="T2" fmla="*/ 2 w 9"/>
                  <a:gd name="T3" fmla="*/ 1 h 16"/>
                  <a:gd name="T4" fmla="*/ 1 w 9"/>
                  <a:gd name="T5" fmla="*/ 1 h 16"/>
                  <a:gd name="T6" fmla="*/ 0 w 9"/>
                  <a:gd name="T7" fmla="*/ 2 h 16"/>
                  <a:gd name="T8" fmla="*/ 0 w 9"/>
                  <a:gd name="T9" fmla="*/ 5 h 16"/>
                  <a:gd name="T10" fmla="*/ 0 w 9"/>
                  <a:gd name="T11" fmla="*/ 6 h 16"/>
                  <a:gd name="T12" fmla="*/ 0 w 9"/>
                  <a:gd name="T13" fmla="*/ 6 h 16"/>
                  <a:gd name="T14" fmla="*/ 0 w 9"/>
                  <a:gd name="T15" fmla="*/ 9 h 16"/>
                  <a:gd name="T16" fmla="*/ 1 w 9"/>
                  <a:gd name="T17" fmla="*/ 10 h 16"/>
                  <a:gd name="T18" fmla="*/ 1 w 9"/>
                  <a:gd name="T19" fmla="*/ 10 h 16"/>
                  <a:gd name="T20" fmla="*/ 2 w 9"/>
                  <a:gd name="T21" fmla="*/ 10 h 16"/>
                  <a:gd name="T22" fmla="*/ 1 w 9"/>
                  <a:gd name="T23" fmla="*/ 10 h 16"/>
                  <a:gd name="T24" fmla="*/ 1 w 9"/>
                  <a:gd name="T25" fmla="*/ 10 h 16"/>
                  <a:gd name="T26" fmla="*/ 2 w 9"/>
                  <a:gd name="T27" fmla="*/ 12 h 16"/>
                  <a:gd name="T28" fmla="*/ 3 w 9"/>
                  <a:gd name="T29" fmla="*/ 12 h 16"/>
                  <a:gd name="T30" fmla="*/ 3 w 9"/>
                  <a:gd name="T31" fmla="*/ 12 h 16"/>
                  <a:gd name="T32" fmla="*/ 3 w 9"/>
                  <a:gd name="T33" fmla="*/ 12 h 16"/>
                  <a:gd name="T34" fmla="*/ 3 w 9"/>
                  <a:gd name="T35" fmla="*/ 12 h 16"/>
                  <a:gd name="T36" fmla="*/ 4 w 9"/>
                  <a:gd name="T37" fmla="*/ 11 h 16"/>
                  <a:gd name="T38" fmla="*/ 5 w 9"/>
                  <a:gd name="T39" fmla="*/ 11 h 16"/>
                  <a:gd name="T40" fmla="*/ 5 w 9"/>
                  <a:gd name="T41" fmla="*/ 12 h 16"/>
                  <a:gd name="T42" fmla="*/ 7 w 9"/>
                  <a:gd name="T43" fmla="*/ 12 h 16"/>
                  <a:gd name="T44" fmla="*/ 6 w 9"/>
                  <a:gd name="T45" fmla="*/ 12 h 16"/>
                  <a:gd name="T46" fmla="*/ 7 w 9"/>
                  <a:gd name="T47" fmla="*/ 12 h 16"/>
                  <a:gd name="T48" fmla="*/ 7 w 9"/>
                  <a:gd name="T49" fmla="*/ 12 h 16"/>
                  <a:gd name="T50" fmla="*/ 7 w 9"/>
                  <a:gd name="T51" fmla="*/ 12 h 16"/>
                  <a:gd name="T52" fmla="*/ 7 w 9"/>
                  <a:gd name="T53" fmla="*/ 12 h 16"/>
                  <a:gd name="T54" fmla="*/ 8 w 9"/>
                  <a:gd name="T55" fmla="*/ 14 h 16"/>
                  <a:gd name="T56" fmla="*/ 8 w 9"/>
                  <a:gd name="T57" fmla="*/ 14 h 16"/>
                  <a:gd name="T58" fmla="*/ 8 w 9"/>
                  <a:gd name="T59" fmla="*/ 15 h 16"/>
                  <a:gd name="T60" fmla="*/ 9 w 9"/>
                  <a:gd name="T61" fmla="*/ 16 h 16"/>
                  <a:gd name="T62" fmla="*/ 9 w 9"/>
                  <a:gd name="T63" fmla="*/ 15 h 16"/>
                  <a:gd name="T64" fmla="*/ 9 w 9"/>
                  <a:gd name="T65" fmla="*/ 14 h 16"/>
                  <a:gd name="T66" fmla="*/ 9 w 9"/>
                  <a:gd name="T67" fmla="*/ 13 h 16"/>
                  <a:gd name="T68" fmla="*/ 8 w 9"/>
                  <a:gd name="T69" fmla="*/ 12 h 16"/>
                  <a:gd name="T70" fmla="*/ 7 w 9"/>
                  <a:gd name="T71" fmla="*/ 11 h 16"/>
                  <a:gd name="T72" fmla="*/ 6 w 9"/>
                  <a:gd name="T73" fmla="*/ 10 h 16"/>
                  <a:gd name="T74" fmla="*/ 5 w 9"/>
                  <a:gd name="T75" fmla="*/ 10 h 16"/>
                  <a:gd name="T76" fmla="*/ 5 w 9"/>
                  <a:gd name="T77" fmla="*/ 10 h 16"/>
                  <a:gd name="T78" fmla="*/ 5 w 9"/>
                  <a:gd name="T79" fmla="*/ 10 h 16"/>
                  <a:gd name="T80" fmla="*/ 4 w 9"/>
                  <a:gd name="T81" fmla="*/ 10 h 16"/>
                  <a:gd name="T82" fmla="*/ 4 w 9"/>
                  <a:gd name="T83" fmla="*/ 9 h 16"/>
                  <a:gd name="T84" fmla="*/ 4 w 9"/>
                  <a:gd name="T85" fmla="*/ 9 h 16"/>
                  <a:gd name="T86" fmla="*/ 4 w 9"/>
                  <a:gd name="T87" fmla="*/ 8 h 16"/>
                  <a:gd name="T88" fmla="*/ 4 w 9"/>
                  <a:gd name="T89" fmla="*/ 7 h 16"/>
                  <a:gd name="T90" fmla="*/ 4 w 9"/>
                  <a:gd name="T91" fmla="*/ 6 h 16"/>
                  <a:gd name="T92" fmla="*/ 5 w 9"/>
                  <a:gd name="T93" fmla="*/ 3 h 16"/>
                  <a:gd name="T94" fmla="*/ 4 w 9"/>
                  <a:gd name="T95" fmla="*/ 1 h 16"/>
                  <a:gd name="T96" fmla="*/ 4 w 9"/>
                  <a:gd name="T97" fmla="*/ 1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9" h="16">
                    <a:moveTo>
                      <a:pt x="4" y="1"/>
                    </a:moveTo>
                    <a:cubicBezTo>
                      <a:pt x="3" y="1"/>
                      <a:pt x="3" y="1"/>
                      <a:pt x="2" y="1"/>
                    </a:cubicBezTo>
                    <a:cubicBezTo>
                      <a:pt x="1" y="0"/>
                      <a:pt x="1" y="1"/>
                      <a:pt x="1" y="1"/>
                    </a:cubicBezTo>
                    <a:cubicBezTo>
                      <a:pt x="1" y="2"/>
                      <a:pt x="0" y="2"/>
                      <a:pt x="0" y="2"/>
                    </a:cubicBezTo>
                    <a:cubicBezTo>
                      <a:pt x="0" y="3"/>
                      <a:pt x="0" y="4"/>
                      <a:pt x="0" y="5"/>
                    </a:cubicBezTo>
                    <a:cubicBezTo>
                      <a:pt x="0" y="6"/>
                      <a:pt x="0" y="6"/>
                      <a:pt x="0" y="6"/>
                    </a:cubicBezTo>
                    <a:cubicBezTo>
                      <a:pt x="0" y="6"/>
                      <a:pt x="0" y="6"/>
                      <a:pt x="0" y="6"/>
                    </a:cubicBezTo>
                    <a:cubicBezTo>
                      <a:pt x="0" y="7"/>
                      <a:pt x="0" y="8"/>
                      <a:pt x="0" y="9"/>
                    </a:cubicBezTo>
                    <a:cubicBezTo>
                      <a:pt x="0" y="9"/>
                      <a:pt x="1" y="10"/>
                      <a:pt x="1" y="10"/>
                    </a:cubicBezTo>
                    <a:cubicBezTo>
                      <a:pt x="1" y="10"/>
                      <a:pt x="1" y="10"/>
                      <a:pt x="1" y="10"/>
                    </a:cubicBezTo>
                    <a:cubicBezTo>
                      <a:pt x="1" y="10"/>
                      <a:pt x="1" y="10"/>
                      <a:pt x="2" y="10"/>
                    </a:cubicBezTo>
                    <a:cubicBezTo>
                      <a:pt x="2" y="10"/>
                      <a:pt x="1" y="10"/>
                      <a:pt x="1" y="10"/>
                    </a:cubicBezTo>
                    <a:cubicBezTo>
                      <a:pt x="1" y="10"/>
                      <a:pt x="1" y="10"/>
                      <a:pt x="1" y="10"/>
                    </a:cubicBezTo>
                    <a:cubicBezTo>
                      <a:pt x="1" y="11"/>
                      <a:pt x="2" y="11"/>
                      <a:pt x="2" y="12"/>
                    </a:cubicBezTo>
                    <a:cubicBezTo>
                      <a:pt x="3" y="12"/>
                      <a:pt x="3" y="12"/>
                      <a:pt x="3" y="12"/>
                    </a:cubicBezTo>
                    <a:cubicBezTo>
                      <a:pt x="3" y="12"/>
                      <a:pt x="3" y="12"/>
                      <a:pt x="3" y="12"/>
                    </a:cubicBezTo>
                    <a:cubicBezTo>
                      <a:pt x="3" y="12"/>
                      <a:pt x="3" y="12"/>
                      <a:pt x="3" y="12"/>
                    </a:cubicBezTo>
                    <a:cubicBezTo>
                      <a:pt x="3" y="12"/>
                      <a:pt x="3" y="12"/>
                      <a:pt x="3" y="12"/>
                    </a:cubicBezTo>
                    <a:cubicBezTo>
                      <a:pt x="3" y="12"/>
                      <a:pt x="4" y="12"/>
                      <a:pt x="4" y="11"/>
                    </a:cubicBezTo>
                    <a:cubicBezTo>
                      <a:pt x="4" y="11"/>
                      <a:pt x="4" y="11"/>
                      <a:pt x="5" y="11"/>
                    </a:cubicBezTo>
                    <a:cubicBezTo>
                      <a:pt x="5" y="12"/>
                      <a:pt x="5" y="12"/>
                      <a:pt x="5" y="12"/>
                    </a:cubicBezTo>
                    <a:cubicBezTo>
                      <a:pt x="5" y="12"/>
                      <a:pt x="6" y="12"/>
                      <a:pt x="7" y="12"/>
                    </a:cubicBezTo>
                    <a:cubicBezTo>
                      <a:pt x="6" y="12"/>
                      <a:pt x="6" y="12"/>
                      <a:pt x="6" y="12"/>
                    </a:cubicBezTo>
                    <a:cubicBezTo>
                      <a:pt x="7" y="12"/>
                      <a:pt x="7" y="12"/>
                      <a:pt x="7" y="12"/>
                    </a:cubicBezTo>
                    <a:cubicBezTo>
                      <a:pt x="7" y="12"/>
                      <a:pt x="7" y="12"/>
                      <a:pt x="7" y="12"/>
                    </a:cubicBezTo>
                    <a:cubicBezTo>
                      <a:pt x="7" y="12"/>
                      <a:pt x="7" y="12"/>
                      <a:pt x="7" y="12"/>
                    </a:cubicBezTo>
                    <a:cubicBezTo>
                      <a:pt x="7" y="12"/>
                      <a:pt x="7" y="12"/>
                      <a:pt x="7" y="12"/>
                    </a:cubicBezTo>
                    <a:cubicBezTo>
                      <a:pt x="7" y="13"/>
                      <a:pt x="7" y="13"/>
                      <a:pt x="8" y="14"/>
                    </a:cubicBezTo>
                    <a:cubicBezTo>
                      <a:pt x="8" y="14"/>
                      <a:pt x="8" y="14"/>
                      <a:pt x="8" y="14"/>
                    </a:cubicBezTo>
                    <a:cubicBezTo>
                      <a:pt x="7" y="15"/>
                      <a:pt x="7" y="15"/>
                      <a:pt x="8" y="15"/>
                    </a:cubicBezTo>
                    <a:cubicBezTo>
                      <a:pt x="8" y="15"/>
                      <a:pt x="9" y="16"/>
                      <a:pt x="9" y="16"/>
                    </a:cubicBezTo>
                    <a:cubicBezTo>
                      <a:pt x="9" y="16"/>
                      <a:pt x="9" y="15"/>
                      <a:pt x="9" y="15"/>
                    </a:cubicBezTo>
                    <a:cubicBezTo>
                      <a:pt x="9" y="15"/>
                      <a:pt x="9" y="14"/>
                      <a:pt x="9" y="14"/>
                    </a:cubicBezTo>
                    <a:cubicBezTo>
                      <a:pt x="9" y="14"/>
                      <a:pt x="9" y="13"/>
                      <a:pt x="9" y="13"/>
                    </a:cubicBezTo>
                    <a:cubicBezTo>
                      <a:pt x="9" y="13"/>
                      <a:pt x="8" y="13"/>
                      <a:pt x="8" y="12"/>
                    </a:cubicBezTo>
                    <a:cubicBezTo>
                      <a:pt x="8" y="11"/>
                      <a:pt x="8" y="11"/>
                      <a:pt x="7" y="11"/>
                    </a:cubicBezTo>
                    <a:cubicBezTo>
                      <a:pt x="7" y="11"/>
                      <a:pt x="7" y="10"/>
                      <a:pt x="6" y="10"/>
                    </a:cubicBezTo>
                    <a:cubicBezTo>
                      <a:pt x="6" y="10"/>
                      <a:pt x="6" y="10"/>
                      <a:pt x="5" y="10"/>
                    </a:cubicBezTo>
                    <a:cubicBezTo>
                      <a:pt x="5" y="10"/>
                      <a:pt x="5" y="10"/>
                      <a:pt x="5" y="10"/>
                    </a:cubicBezTo>
                    <a:cubicBezTo>
                      <a:pt x="5" y="10"/>
                      <a:pt x="5" y="10"/>
                      <a:pt x="5" y="10"/>
                    </a:cubicBezTo>
                    <a:cubicBezTo>
                      <a:pt x="5" y="10"/>
                      <a:pt x="4" y="10"/>
                      <a:pt x="4" y="10"/>
                    </a:cubicBezTo>
                    <a:cubicBezTo>
                      <a:pt x="4" y="10"/>
                      <a:pt x="4" y="10"/>
                      <a:pt x="4" y="9"/>
                    </a:cubicBezTo>
                    <a:cubicBezTo>
                      <a:pt x="5" y="9"/>
                      <a:pt x="5" y="9"/>
                      <a:pt x="4" y="9"/>
                    </a:cubicBezTo>
                    <a:cubicBezTo>
                      <a:pt x="4" y="9"/>
                      <a:pt x="4" y="8"/>
                      <a:pt x="4" y="8"/>
                    </a:cubicBezTo>
                    <a:cubicBezTo>
                      <a:pt x="4" y="8"/>
                      <a:pt x="4" y="7"/>
                      <a:pt x="4" y="7"/>
                    </a:cubicBezTo>
                    <a:cubicBezTo>
                      <a:pt x="4" y="7"/>
                      <a:pt x="4" y="6"/>
                      <a:pt x="4" y="6"/>
                    </a:cubicBezTo>
                    <a:cubicBezTo>
                      <a:pt x="5" y="5"/>
                      <a:pt x="5" y="4"/>
                      <a:pt x="5" y="3"/>
                    </a:cubicBezTo>
                    <a:cubicBezTo>
                      <a:pt x="4" y="3"/>
                      <a:pt x="4" y="2"/>
                      <a:pt x="4" y="1"/>
                    </a:cubicBezTo>
                    <a:cubicBezTo>
                      <a:pt x="4" y="1"/>
                      <a:pt x="4" y="1"/>
                      <a:pt x="4"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494">
                <a:extLst>
                  <a:ext uri="{FF2B5EF4-FFF2-40B4-BE49-F238E27FC236}">
                    <a16:creationId xmlns:a16="http://schemas.microsoft.com/office/drawing/2014/main" id="{C7F6FF91-F77E-4028-AA38-5224802C5BEE}"/>
                  </a:ext>
                </a:extLst>
              </p:cNvPr>
              <p:cNvSpPr>
                <a:spLocks/>
              </p:cNvSpPr>
              <p:nvPr/>
            </p:nvSpPr>
            <p:spPr bwMode="auto">
              <a:xfrm>
                <a:off x="6248855" y="3343958"/>
                <a:ext cx="30163" cy="36513"/>
              </a:xfrm>
              <a:custGeom>
                <a:avLst/>
                <a:gdLst>
                  <a:gd name="T0" fmla="*/ 7 w 8"/>
                  <a:gd name="T1" fmla="*/ 1 h 10"/>
                  <a:gd name="T2" fmla="*/ 5 w 8"/>
                  <a:gd name="T3" fmla="*/ 2 h 10"/>
                  <a:gd name="T4" fmla="*/ 3 w 8"/>
                  <a:gd name="T5" fmla="*/ 1 h 10"/>
                  <a:gd name="T6" fmla="*/ 2 w 8"/>
                  <a:gd name="T7" fmla="*/ 0 h 10"/>
                  <a:gd name="T8" fmla="*/ 1 w 8"/>
                  <a:gd name="T9" fmla="*/ 0 h 10"/>
                  <a:gd name="T10" fmla="*/ 0 w 8"/>
                  <a:gd name="T11" fmla="*/ 1 h 10"/>
                  <a:gd name="T12" fmla="*/ 0 w 8"/>
                  <a:gd name="T13" fmla="*/ 1 h 10"/>
                  <a:gd name="T14" fmla="*/ 0 w 8"/>
                  <a:gd name="T15" fmla="*/ 6 h 10"/>
                  <a:gd name="T16" fmla="*/ 0 w 8"/>
                  <a:gd name="T17" fmla="*/ 6 h 10"/>
                  <a:gd name="T18" fmla="*/ 0 w 8"/>
                  <a:gd name="T19" fmla="*/ 8 h 10"/>
                  <a:gd name="T20" fmla="*/ 2 w 8"/>
                  <a:gd name="T21" fmla="*/ 10 h 10"/>
                  <a:gd name="T22" fmla="*/ 2 w 8"/>
                  <a:gd name="T23" fmla="*/ 10 h 10"/>
                  <a:gd name="T24" fmla="*/ 3 w 8"/>
                  <a:gd name="T25" fmla="*/ 9 h 10"/>
                  <a:gd name="T26" fmla="*/ 5 w 8"/>
                  <a:gd name="T27" fmla="*/ 9 h 10"/>
                  <a:gd name="T28" fmla="*/ 5 w 8"/>
                  <a:gd name="T29" fmla="*/ 8 h 10"/>
                  <a:gd name="T30" fmla="*/ 7 w 8"/>
                  <a:gd name="T31" fmla="*/ 5 h 10"/>
                  <a:gd name="T32" fmla="*/ 7 w 8"/>
                  <a:gd name="T33" fmla="*/ 5 h 10"/>
                  <a:gd name="T34" fmla="*/ 8 w 8"/>
                  <a:gd name="T35" fmla="*/ 2 h 10"/>
                  <a:gd name="T36" fmla="*/ 8 w 8"/>
                  <a:gd name="T37" fmla="*/ 2 h 10"/>
                  <a:gd name="T38" fmla="*/ 7 w 8"/>
                  <a:gd name="T39"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8" h="10">
                    <a:moveTo>
                      <a:pt x="7" y="1"/>
                    </a:moveTo>
                    <a:cubicBezTo>
                      <a:pt x="6" y="1"/>
                      <a:pt x="5" y="1"/>
                      <a:pt x="5" y="2"/>
                    </a:cubicBezTo>
                    <a:cubicBezTo>
                      <a:pt x="4" y="2"/>
                      <a:pt x="3" y="2"/>
                      <a:pt x="3" y="1"/>
                    </a:cubicBezTo>
                    <a:cubicBezTo>
                      <a:pt x="2" y="1"/>
                      <a:pt x="2" y="0"/>
                      <a:pt x="2" y="0"/>
                    </a:cubicBezTo>
                    <a:cubicBezTo>
                      <a:pt x="1" y="0"/>
                      <a:pt x="1" y="0"/>
                      <a:pt x="1" y="0"/>
                    </a:cubicBezTo>
                    <a:cubicBezTo>
                      <a:pt x="1" y="0"/>
                      <a:pt x="0" y="0"/>
                      <a:pt x="0" y="1"/>
                    </a:cubicBezTo>
                    <a:cubicBezTo>
                      <a:pt x="0" y="1"/>
                      <a:pt x="0" y="1"/>
                      <a:pt x="0" y="1"/>
                    </a:cubicBezTo>
                    <a:cubicBezTo>
                      <a:pt x="0" y="3"/>
                      <a:pt x="0" y="4"/>
                      <a:pt x="0" y="6"/>
                    </a:cubicBezTo>
                    <a:cubicBezTo>
                      <a:pt x="0" y="6"/>
                      <a:pt x="0" y="6"/>
                      <a:pt x="0" y="6"/>
                    </a:cubicBezTo>
                    <a:cubicBezTo>
                      <a:pt x="0" y="7"/>
                      <a:pt x="0" y="8"/>
                      <a:pt x="0" y="8"/>
                    </a:cubicBezTo>
                    <a:cubicBezTo>
                      <a:pt x="0" y="9"/>
                      <a:pt x="1" y="10"/>
                      <a:pt x="2" y="10"/>
                    </a:cubicBezTo>
                    <a:cubicBezTo>
                      <a:pt x="2" y="10"/>
                      <a:pt x="2" y="10"/>
                      <a:pt x="2" y="10"/>
                    </a:cubicBezTo>
                    <a:cubicBezTo>
                      <a:pt x="3" y="10"/>
                      <a:pt x="3" y="9"/>
                      <a:pt x="3" y="9"/>
                    </a:cubicBezTo>
                    <a:cubicBezTo>
                      <a:pt x="4" y="9"/>
                      <a:pt x="4" y="8"/>
                      <a:pt x="5" y="9"/>
                    </a:cubicBezTo>
                    <a:cubicBezTo>
                      <a:pt x="5" y="9"/>
                      <a:pt x="5" y="8"/>
                      <a:pt x="5" y="8"/>
                    </a:cubicBezTo>
                    <a:cubicBezTo>
                      <a:pt x="6" y="7"/>
                      <a:pt x="6" y="6"/>
                      <a:pt x="7" y="5"/>
                    </a:cubicBezTo>
                    <a:cubicBezTo>
                      <a:pt x="7" y="5"/>
                      <a:pt x="7" y="5"/>
                      <a:pt x="7" y="5"/>
                    </a:cubicBezTo>
                    <a:cubicBezTo>
                      <a:pt x="7" y="4"/>
                      <a:pt x="7" y="3"/>
                      <a:pt x="8" y="2"/>
                    </a:cubicBezTo>
                    <a:cubicBezTo>
                      <a:pt x="8" y="2"/>
                      <a:pt x="8" y="2"/>
                      <a:pt x="8" y="2"/>
                    </a:cubicBezTo>
                    <a:cubicBezTo>
                      <a:pt x="8" y="1"/>
                      <a:pt x="7" y="1"/>
                      <a:pt x="7"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495">
                <a:extLst>
                  <a:ext uri="{FF2B5EF4-FFF2-40B4-BE49-F238E27FC236}">
                    <a16:creationId xmlns:a16="http://schemas.microsoft.com/office/drawing/2014/main" id="{57170756-1CAA-4AE8-A998-CBBE99DA779F}"/>
                  </a:ext>
                </a:extLst>
              </p:cNvPr>
              <p:cNvSpPr>
                <a:spLocks/>
              </p:cNvSpPr>
              <p:nvPr/>
            </p:nvSpPr>
            <p:spPr bwMode="auto">
              <a:xfrm>
                <a:off x="4599443" y="2796270"/>
                <a:ext cx="76200" cy="28575"/>
              </a:xfrm>
              <a:custGeom>
                <a:avLst/>
                <a:gdLst>
                  <a:gd name="T0" fmla="*/ 21 w 21"/>
                  <a:gd name="T1" fmla="*/ 7 h 8"/>
                  <a:gd name="T2" fmla="*/ 21 w 21"/>
                  <a:gd name="T3" fmla="*/ 7 h 8"/>
                  <a:gd name="T4" fmla="*/ 20 w 21"/>
                  <a:gd name="T5" fmla="*/ 6 h 8"/>
                  <a:gd name="T6" fmla="*/ 15 w 21"/>
                  <a:gd name="T7" fmla="*/ 4 h 8"/>
                  <a:gd name="T8" fmla="*/ 14 w 21"/>
                  <a:gd name="T9" fmla="*/ 3 h 8"/>
                  <a:gd name="T10" fmla="*/ 12 w 21"/>
                  <a:gd name="T11" fmla="*/ 2 h 8"/>
                  <a:gd name="T12" fmla="*/ 11 w 21"/>
                  <a:gd name="T13" fmla="*/ 2 h 8"/>
                  <a:gd name="T14" fmla="*/ 9 w 21"/>
                  <a:gd name="T15" fmla="*/ 1 h 8"/>
                  <a:gd name="T16" fmla="*/ 7 w 21"/>
                  <a:gd name="T17" fmla="*/ 0 h 8"/>
                  <a:gd name="T18" fmla="*/ 5 w 21"/>
                  <a:gd name="T19" fmla="*/ 0 h 8"/>
                  <a:gd name="T20" fmla="*/ 2 w 21"/>
                  <a:gd name="T21" fmla="*/ 1 h 8"/>
                  <a:gd name="T22" fmla="*/ 0 w 21"/>
                  <a:gd name="T23" fmla="*/ 3 h 8"/>
                  <a:gd name="T24" fmla="*/ 0 w 21"/>
                  <a:gd name="T25" fmla="*/ 3 h 8"/>
                  <a:gd name="T26" fmla="*/ 1 w 21"/>
                  <a:gd name="T27" fmla="*/ 3 h 8"/>
                  <a:gd name="T28" fmla="*/ 5 w 21"/>
                  <a:gd name="T29" fmla="*/ 2 h 8"/>
                  <a:gd name="T30" fmla="*/ 5 w 21"/>
                  <a:gd name="T31" fmla="*/ 2 h 8"/>
                  <a:gd name="T32" fmla="*/ 6 w 21"/>
                  <a:gd name="T33" fmla="*/ 3 h 8"/>
                  <a:gd name="T34" fmla="*/ 8 w 21"/>
                  <a:gd name="T35" fmla="*/ 3 h 8"/>
                  <a:gd name="T36" fmla="*/ 9 w 21"/>
                  <a:gd name="T37" fmla="*/ 3 h 8"/>
                  <a:gd name="T38" fmla="*/ 12 w 21"/>
                  <a:gd name="T39" fmla="*/ 4 h 8"/>
                  <a:gd name="T40" fmla="*/ 13 w 21"/>
                  <a:gd name="T41" fmla="*/ 5 h 8"/>
                  <a:gd name="T42" fmla="*/ 15 w 21"/>
                  <a:gd name="T43" fmla="*/ 6 h 8"/>
                  <a:gd name="T44" fmla="*/ 15 w 21"/>
                  <a:gd name="T45" fmla="*/ 6 h 8"/>
                  <a:gd name="T46" fmla="*/ 15 w 21"/>
                  <a:gd name="T47" fmla="*/ 7 h 8"/>
                  <a:gd name="T48" fmla="*/ 15 w 21"/>
                  <a:gd name="T49" fmla="*/ 7 h 8"/>
                  <a:gd name="T50" fmla="*/ 15 w 21"/>
                  <a:gd name="T51" fmla="*/ 8 h 8"/>
                  <a:gd name="T52" fmla="*/ 17 w 21"/>
                  <a:gd name="T53" fmla="*/ 8 h 8"/>
                  <a:gd name="T54" fmla="*/ 21 w 21"/>
                  <a:gd name="T55"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1" h="8">
                    <a:moveTo>
                      <a:pt x="21" y="7"/>
                    </a:moveTo>
                    <a:cubicBezTo>
                      <a:pt x="21" y="7"/>
                      <a:pt x="21" y="7"/>
                      <a:pt x="21" y="7"/>
                    </a:cubicBezTo>
                    <a:cubicBezTo>
                      <a:pt x="21" y="6"/>
                      <a:pt x="21" y="6"/>
                      <a:pt x="20" y="6"/>
                    </a:cubicBezTo>
                    <a:cubicBezTo>
                      <a:pt x="19" y="5"/>
                      <a:pt x="17" y="4"/>
                      <a:pt x="15" y="4"/>
                    </a:cubicBezTo>
                    <a:cubicBezTo>
                      <a:pt x="15" y="4"/>
                      <a:pt x="14" y="3"/>
                      <a:pt x="14" y="3"/>
                    </a:cubicBezTo>
                    <a:cubicBezTo>
                      <a:pt x="13" y="3"/>
                      <a:pt x="13" y="2"/>
                      <a:pt x="12" y="2"/>
                    </a:cubicBezTo>
                    <a:cubicBezTo>
                      <a:pt x="12" y="2"/>
                      <a:pt x="11" y="2"/>
                      <a:pt x="11" y="2"/>
                    </a:cubicBezTo>
                    <a:cubicBezTo>
                      <a:pt x="10" y="1"/>
                      <a:pt x="9" y="1"/>
                      <a:pt x="9" y="1"/>
                    </a:cubicBezTo>
                    <a:cubicBezTo>
                      <a:pt x="8" y="1"/>
                      <a:pt x="7" y="1"/>
                      <a:pt x="7" y="0"/>
                    </a:cubicBezTo>
                    <a:cubicBezTo>
                      <a:pt x="6" y="0"/>
                      <a:pt x="6" y="0"/>
                      <a:pt x="5" y="0"/>
                    </a:cubicBezTo>
                    <a:cubicBezTo>
                      <a:pt x="4" y="0"/>
                      <a:pt x="3" y="0"/>
                      <a:pt x="2" y="1"/>
                    </a:cubicBezTo>
                    <a:cubicBezTo>
                      <a:pt x="1" y="1"/>
                      <a:pt x="1" y="2"/>
                      <a:pt x="0" y="3"/>
                    </a:cubicBezTo>
                    <a:cubicBezTo>
                      <a:pt x="0" y="3"/>
                      <a:pt x="0" y="3"/>
                      <a:pt x="0" y="3"/>
                    </a:cubicBezTo>
                    <a:cubicBezTo>
                      <a:pt x="0" y="3"/>
                      <a:pt x="1" y="3"/>
                      <a:pt x="1" y="3"/>
                    </a:cubicBezTo>
                    <a:cubicBezTo>
                      <a:pt x="2" y="3"/>
                      <a:pt x="4" y="2"/>
                      <a:pt x="5" y="2"/>
                    </a:cubicBezTo>
                    <a:cubicBezTo>
                      <a:pt x="5" y="2"/>
                      <a:pt x="5" y="2"/>
                      <a:pt x="5" y="2"/>
                    </a:cubicBezTo>
                    <a:cubicBezTo>
                      <a:pt x="6" y="2"/>
                      <a:pt x="6" y="3"/>
                      <a:pt x="6" y="3"/>
                    </a:cubicBezTo>
                    <a:cubicBezTo>
                      <a:pt x="7" y="3"/>
                      <a:pt x="8" y="3"/>
                      <a:pt x="8" y="3"/>
                    </a:cubicBezTo>
                    <a:cubicBezTo>
                      <a:pt x="8" y="3"/>
                      <a:pt x="9" y="3"/>
                      <a:pt x="9" y="3"/>
                    </a:cubicBezTo>
                    <a:cubicBezTo>
                      <a:pt x="10" y="4"/>
                      <a:pt x="11" y="4"/>
                      <a:pt x="12" y="4"/>
                    </a:cubicBezTo>
                    <a:cubicBezTo>
                      <a:pt x="12" y="4"/>
                      <a:pt x="12" y="4"/>
                      <a:pt x="13" y="5"/>
                    </a:cubicBezTo>
                    <a:cubicBezTo>
                      <a:pt x="13" y="6"/>
                      <a:pt x="14" y="6"/>
                      <a:pt x="15" y="6"/>
                    </a:cubicBezTo>
                    <a:cubicBezTo>
                      <a:pt x="15" y="6"/>
                      <a:pt x="15" y="6"/>
                      <a:pt x="15" y="6"/>
                    </a:cubicBezTo>
                    <a:cubicBezTo>
                      <a:pt x="15" y="6"/>
                      <a:pt x="15" y="7"/>
                      <a:pt x="15" y="7"/>
                    </a:cubicBezTo>
                    <a:cubicBezTo>
                      <a:pt x="15" y="7"/>
                      <a:pt x="15" y="7"/>
                      <a:pt x="15" y="7"/>
                    </a:cubicBezTo>
                    <a:cubicBezTo>
                      <a:pt x="14" y="8"/>
                      <a:pt x="15" y="8"/>
                      <a:pt x="15" y="8"/>
                    </a:cubicBezTo>
                    <a:cubicBezTo>
                      <a:pt x="16" y="8"/>
                      <a:pt x="16" y="8"/>
                      <a:pt x="17" y="8"/>
                    </a:cubicBezTo>
                    <a:cubicBezTo>
                      <a:pt x="18" y="8"/>
                      <a:pt x="19" y="8"/>
                      <a:pt x="21" y="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496">
                <a:extLst>
                  <a:ext uri="{FF2B5EF4-FFF2-40B4-BE49-F238E27FC236}">
                    <a16:creationId xmlns:a16="http://schemas.microsoft.com/office/drawing/2014/main" id="{61DFBADD-6624-44DB-89D1-448816D4C5BB}"/>
                  </a:ext>
                </a:extLst>
              </p:cNvPr>
              <p:cNvSpPr>
                <a:spLocks/>
              </p:cNvSpPr>
              <p:nvPr/>
            </p:nvSpPr>
            <p:spPr bwMode="auto">
              <a:xfrm>
                <a:off x="5699580" y="2088245"/>
                <a:ext cx="31750" cy="36513"/>
              </a:xfrm>
              <a:custGeom>
                <a:avLst/>
                <a:gdLst>
                  <a:gd name="T0" fmla="*/ 2 w 9"/>
                  <a:gd name="T1" fmla="*/ 4 h 10"/>
                  <a:gd name="T2" fmla="*/ 2 w 9"/>
                  <a:gd name="T3" fmla="*/ 5 h 10"/>
                  <a:gd name="T4" fmla="*/ 2 w 9"/>
                  <a:gd name="T5" fmla="*/ 6 h 10"/>
                  <a:gd name="T6" fmla="*/ 2 w 9"/>
                  <a:gd name="T7" fmla="*/ 9 h 10"/>
                  <a:gd name="T8" fmla="*/ 3 w 9"/>
                  <a:gd name="T9" fmla="*/ 10 h 10"/>
                  <a:gd name="T10" fmla="*/ 4 w 9"/>
                  <a:gd name="T11" fmla="*/ 10 h 10"/>
                  <a:gd name="T12" fmla="*/ 4 w 9"/>
                  <a:gd name="T13" fmla="*/ 10 h 10"/>
                  <a:gd name="T14" fmla="*/ 7 w 9"/>
                  <a:gd name="T15" fmla="*/ 8 h 10"/>
                  <a:gd name="T16" fmla="*/ 8 w 9"/>
                  <a:gd name="T17" fmla="*/ 7 h 10"/>
                  <a:gd name="T18" fmla="*/ 9 w 9"/>
                  <a:gd name="T19" fmla="*/ 6 h 10"/>
                  <a:gd name="T20" fmla="*/ 9 w 9"/>
                  <a:gd name="T21" fmla="*/ 5 h 10"/>
                  <a:gd name="T22" fmla="*/ 8 w 9"/>
                  <a:gd name="T23" fmla="*/ 4 h 10"/>
                  <a:gd name="T24" fmla="*/ 7 w 9"/>
                  <a:gd name="T25" fmla="*/ 3 h 10"/>
                  <a:gd name="T26" fmla="*/ 5 w 9"/>
                  <a:gd name="T27" fmla="*/ 2 h 10"/>
                  <a:gd name="T28" fmla="*/ 2 w 9"/>
                  <a:gd name="T29" fmla="*/ 1 h 10"/>
                  <a:gd name="T30" fmla="*/ 2 w 9"/>
                  <a:gd name="T31" fmla="*/ 0 h 10"/>
                  <a:gd name="T32" fmla="*/ 1 w 9"/>
                  <a:gd name="T33" fmla="*/ 1 h 10"/>
                  <a:gd name="T34" fmla="*/ 1 w 9"/>
                  <a:gd name="T35" fmla="*/ 3 h 10"/>
                  <a:gd name="T36" fmla="*/ 2 w 9"/>
                  <a:gd name="T37" fmla="*/ 4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9" h="10">
                    <a:moveTo>
                      <a:pt x="2" y="4"/>
                    </a:moveTo>
                    <a:cubicBezTo>
                      <a:pt x="2" y="5"/>
                      <a:pt x="2" y="5"/>
                      <a:pt x="2" y="5"/>
                    </a:cubicBezTo>
                    <a:cubicBezTo>
                      <a:pt x="2" y="5"/>
                      <a:pt x="2" y="6"/>
                      <a:pt x="2" y="6"/>
                    </a:cubicBezTo>
                    <a:cubicBezTo>
                      <a:pt x="2" y="7"/>
                      <a:pt x="2" y="8"/>
                      <a:pt x="2" y="9"/>
                    </a:cubicBezTo>
                    <a:cubicBezTo>
                      <a:pt x="2" y="9"/>
                      <a:pt x="3" y="10"/>
                      <a:pt x="3" y="10"/>
                    </a:cubicBezTo>
                    <a:cubicBezTo>
                      <a:pt x="3" y="10"/>
                      <a:pt x="4" y="10"/>
                      <a:pt x="4" y="10"/>
                    </a:cubicBezTo>
                    <a:cubicBezTo>
                      <a:pt x="4" y="10"/>
                      <a:pt x="4" y="10"/>
                      <a:pt x="4" y="10"/>
                    </a:cubicBezTo>
                    <a:cubicBezTo>
                      <a:pt x="5" y="9"/>
                      <a:pt x="5" y="9"/>
                      <a:pt x="7" y="8"/>
                    </a:cubicBezTo>
                    <a:cubicBezTo>
                      <a:pt x="7" y="7"/>
                      <a:pt x="8" y="7"/>
                      <a:pt x="8" y="7"/>
                    </a:cubicBezTo>
                    <a:cubicBezTo>
                      <a:pt x="8" y="6"/>
                      <a:pt x="9" y="6"/>
                      <a:pt x="9" y="6"/>
                    </a:cubicBezTo>
                    <a:cubicBezTo>
                      <a:pt x="9" y="5"/>
                      <a:pt x="9" y="5"/>
                      <a:pt x="9" y="5"/>
                    </a:cubicBezTo>
                    <a:cubicBezTo>
                      <a:pt x="9" y="4"/>
                      <a:pt x="8" y="4"/>
                      <a:pt x="8" y="4"/>
                    </a:cubicBezTo>
                    <a:cubicBezTo>
                      <a:pt x="8" y="3"/>
                      <a:pt x="8" y="3"/>
                      <a:pt x="7" y="3"/>
                    </a:cubicBezTo>
                    <a:cubicBezTo>
                      <a:pt x="6" y="2"/>
                      <a:pt x="5" y="2"/>
                      <a:pt x="5" y="2"/>
                    </a:cubicBezTo>
                    <a:cubicBezTo>
                      <a:pt x="4" y="1"/>
                      <a:pt x="3" y="1"/>
                      <a:pt x="2" y="1"/>
                    </a:cubicBezTo>
                    <a:cubicBezTo>
                      <a:pt x="2" y="0"/>
                      <a:pt x="2" y="0"/>
                      <a:pt x="2" y="0"/>
                    </a:cubicBezTo>
                    <a:cubicBezTo>
                      <a:pt x="1" y="0"/>
                      <a:pt x="1" y="0"/>
                      <a:pt x="1" y="1"/>
                    </a:cubicBezTo>
                    <a:cubicBezTo>
                      <a:pt x="1" y="1"/>
                      <a:pt x="0" y="2"/>
                      <a:pt x="1" y="3"/>
                    </a:cubicBezTo>
                    <a:cubicBezTo>
                      <a:pt x="1" y="3"/>
                      <a:pt x="1" y="4"/>
                      <a:pt x="2"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497">
                <a:extLst>
                  <a:ext uri="{FF2B5EF4-FFF2-40B4-BE49-F238E27FC236}">
                    <a16:creationId xmlns:a16="http://schemas.microsoft.com/office/drawing/2014/main" id="{6B4A1A9E-40AD-4E22-ABC5-4D3E8616DB22}"/>
                  </a:ext>
                </a:extLst>
              </p:cNvPr>
              <p:cNvSpPr>
                <a:spLocks/>
              </p:cNvSpPr>
              <p:nvPr/>
            </p:nvSpPr>
            <p:spPr bwMode="auto">
              <a:xfrm>
                <a:off x="6129793" y="2901045"/>
                <a:ext cx="36513" cy="31750"/>
              </a:xfrm>
              <a:custGeom>
                <a:avLst/>
                <a:gdLst>
                  <a:gd name="T0" fmla="*/ 8 w 10"/>
                  <a:gd name="T1" fmla="*/ 0 h 9"/>
                  <a:gd name="T2" fmla="*/ 8 w 10"/>
                  <a:gd name="T3" fmla="*/ 0 h 9"/>
                  <a:gd name="T4" fmla="*/ 7 w 10"/>
                  <a:gd name="T5" fmla="*/ 1 h 9"/>
                  <a:gd name="T6" fmla="*/ 6 w 10"/>
                  <a:gd name="T7" fmla="*/ 2 h 9"/>
                  <a:gd name="T8" fmla="*/ 6 w 10"/>
                  <a:gd name="T9" fmla="*/ 3 h 9"/>
                  <a:gd name="T10" fmla="*/ 5 w 10"/>
                  <a:gd name="T11" fmla="*/ 3 h 9"/>
                  <a:gd name="T12" fmla="*/ 4 w 10"/>
                  <a:gd name="T13" fmla="*/ 3 h 9"/>
                  <a:gd name="T14" fmla="*/ 3 w 10"/>
                  <a:gd name="T15" fmla="*/ 3 h 9"/>
                  <a:gd name="T16" fmla="*/ 1 w 10"/>
                  <a:gd name="T17" fmla="*/ 4 h 9"/>
                  <a:gd name="T18" fmla="*/ 0 w 10"/>
                  <a:gd name="T19" fmla="*/ 6 h 9"/>
                  <a:gd name="T20" fmla="*/ 0 w 10"/>
                  <a:gd name="T21" fmla="*/ 6 h 9"/>
                  <a:gd name="T22" fmla="*/ 1 w 10"/>
                  <a:gd name="T23" fmla="*/ 6 h 9"/>
                  <a:gd name="T24" fmla="*/ 1 w 10"/>
                  <a:gd name="T25" fmla="*/ 6 h 9"/>
                  <a:gd name="T26" fmla="*/ 2 w 10"/>
                  <a:gd name="T27" fmla="*/ 5 h 9"/>
                  <a:gd name="T28" fmla="*/ 4 w 10"/>
                  <a:gd name="T29" fmla="*/ 5 h 9"/>
                  <a:gd name="T30" fmla="*/ 5 w 10"/>
                  <a:gd name="T31" fmla="*/ 6 h 9"/>
                  <a:gd name="T32" fmla="*/ 5 w 10"/>
                  <a:gd name="T33" fmla="*/ 7 h 9"/>
                  <a:gd name="T34" fmla="*/ 6 w 10"/>
                  <a:gd name="T35" fmla="*/ 9 h 9"/>
                  <a:gd name="T36" fmla="*/ 8 w 10"/>
                  <a:gd name="T37" fmla="*/ 9 h 9"/>
                  <a:gd name="T38" fmla="*/ 8 w 10"/>
                  <a:gd name="T39" fmla="*/ 9 h 9"/>
                  <a:gd name="T40" fmla="*/ 8 w 10"/>
                  <a:gd name="T41" fmla="*/ 8 h 9"/>
                  <a:gd name="T42" fmla="*/ 8 w 10"/>
                  <a:gd name="T43" fmla="*/ 7 h 9"/>
                  <a:gd name="T44" fmla="*/ 9 w 10"/>
                  <a:gd name="T45" fmla="*/ 6 h 9"/>
                  <a:gd name="T46" fmla="*/ 9 w 10"/>
                  <a:gd name="T47" fmla="*/ 7 h 9"/>
                  <a:gd name="T48" fmla="*/ 10 w 10"/>
                  <a:gd name="T49" fmla="*/ 7 h 9"/>
                  <a:gd name="T50" fmla="*/ 10 w 10"/>
                  <a:gd name="T51" fmla="*/ 5 h 9"/>
                  <a:gd name="T52" fmla="*/ 9 w 10"/>
                  <a:gd name="T53" fmla="*/ 3 h 9"/>
                  <a:gd name="T54" fmla="*/ 9 w 10"/>
                  <a:gd name="T55" fmla="*/ 1 h 9"/>
                  <a:gd name="T56" fmla="*/ 8 w 10"/>
                  <a:gd name="T57" fmla="*/ 0 h 9"/>
                  <a:gd name="T58" fmla="*/ 8 w 10"/>
                  <a:gd name="T59" fmla="*/ 0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0" h="9">
                    <a:moveTo>
                      <a:pt x="8" y="0"/>
                    </a:moveTo>
                    <a:cubicBezTo>
                      <a:pt x="8" y="0"/>
                      <a:pt x="8" y="0"/>
                      <a:pt x="8" y="0"/>
                    </a:cubicBezTo>
                    <a:cubicBezTo>
                      <a:pt x="7" y="0"/>
                      <a:pt x="7" y="1"/>
                      <a:pt x="7" y="1"/>
                    </a:cubicBezTo>
                    <a:cubicBezTo>
                      <a:pt x="7" y="2"/>
                      <a:pt x="6" y="2"/>
                      <a:pt x="6" y="2"/>
                    </a:cubicBezTo>
                    <a:cubicBezTo>
                      <a:pt x="6" y="2"/>
                      <a:pt x="6" y="3"/>
                      <a:pt x="6" y="3"/>
                    </a:cubicBezTo>
                    <a:cubicBezTo>
                      <a:pt x="5" y="3"/>
                      <a:pt x="5" y="3"/>
                      <a:pt x="5" y="3"/>
                    </a:cubicBezTo>
                    <a:cubicBezTo>
                      <a:pt x="5" y="4"/>
                      <a:pt x="5" y="3"/>
                      <a:pt x="4" y="3"/>
                    </a:cubicBezTo>
                    <a:cubicBezTo>
                      <a:pt x="4" y="3"/>
                      <a:pt x="3" y="2"/>
                      <a:pt x="3" y="3"/>
                    </a:cubicBezTo>
                    <a:cubicBezTo>
                      <a:pt x="2" y="4"/>
                      <a:pt x="2" y="4"/>
                      <a:pt x="1" y="4"/>
                    </a:cubicBezTo>
                    <a:cubicBezTo>
                      <a:pt x="1" y="4"/>
                      <a:pt x="0" y="5"/>
                      <a:pt x="0" y="6"/>
                    </a:cubicBezTo>
                    <a:cubicBezTo>
                      <a:pt x="0" y="6"/>
                      <a:pt x="0" y="6"/>
                      <a:pt x="0" y="6"/>
                    </a:cubicBezTo>
                    <a:cubicBezTo>
                      <a:pt x="0" y="6"/>
                      <a:pt x="1" y="6"/>
                      <a:pt x="1" y="6"/>
                    </a:cubicBezTo>
                    <a:cubicBezTo>
                      <a:pt x="1" y="6"/>
                      <a:pt x="1" y="6"/>
                      <a:pt x="1" y="6"/>
                    </a:cubicBezTo>
                    <a:cubicBezTo>
                      <a:pt x="1" y="6"/>
                      <a:pt x="2" y="6"/>
                      <a:pt x="2" y="5"/>
                    </a:cubicBezTo>
                    <a:cubicBezTo>
                      <a:pt x="3" y="5"/>
                      <a:pt x="3" y="5"/>
                      <a:pt x="4" y="5"/>
                    </a:cubicBezTo>
                    <a:cubicBezTo>
                      <a:pt x="4" y="5"/>
                      <a:pt x="5" y="6"/>
                      <a:pt x="5" y="6"/>
                    </a:cubicBezTo>
                    <a:cubicBezTo>
                      <a:pt x="5" y="6"/>
                      <a:pt x="5" y="6"/>
                      <a:pt x="5" y="7"/>
                    </a:cubicBezTo>
                    <a:cubicBezTo>
                      <a:pt x="5" y="8"/>
                      <a:pt x="5" y="9"/>
                      <a:pt x="6" y="9"/>
                    </a:cubicBezTo>
                    <a:cubicBezTo>
                      <a:pt x="7" y="9"/>
                      <a:pt x="7" y="9"/>
                      <a:pt x="8" y="9"/>
                    </a:cubicBezTo>
                    <a:cubicBezTo>
                      <a:pt x="8" y="9"/>
                      <a:pt x="8" y="9"/>
                      <a:pt x="8" y="9"/>
                    </a:cubicBezTo>
                    <a:cubicBezTo>
                      <a:pt x="8" y="9"/>
                      <a:pt x="9" y="8"/>
                      <a:pt x="8" y="8"/>
                    </a:cubicBezTo>
                    <a:cubicBezTo>
                      <a:pt x="8" y="7"/>
                      <a:pt x="8" y="7"/>
                      <a:pt x="8" y="7"/>
                    </a:cubicBezTo>
                    <a:cubicBezTo>
                      <a:pt x="8" y="6"/>
                      <a:pt x="8" y="6"/>
                      <a:pt x="9" y="6"/>
                    </a:cubicBezTo>
                    <a:cubicBezTo>
                      <a:pt x="9" y="6"/>
                      <a:pt x="9" y="7"/>
                      <a:pt x="9" y="7"/>
                    </a:cubicBezTo>
                    <a:cubicBezTo>
                      <a:pt x="9" y="7"/>
                      <a:pt x="9" y="7"/>
                      <a:pt x="10" y="7"/>
                    </a:cubicBezTo>
                    <a:cubicBezTo>
                      <a:pt x="10" y="6"/>
                      <a:pt x="10" y="6"/>
                      <a:pt x="10" y="5"/>
                    </a:cubicBezTo>
                    <a:cubicBezTo>
                      <a:pt x="10" y="4"/>
                      <a:pt x="10" y="3"/>
                      <a:pt x="9" y="3"/>
                    </a:cubicBezTo>
                    <a:cubicBezTo>
                      <a:pt x="9" y="2"/>
                      <a:pt x="9" y="2"/>
                      <a:pt x="9" y="1"/>
                    </a:cubicBezTo>
                    <a:cubicBezTo>
                      <a:pt x="8" y="1"/>
                      <a:pt x="8" y="1"/>
                      <a:pt x="8" y="0"/>
                    </a:cubicBezTo>
                    <a:cubicBezTo>
                      <a:pt x="8" y="0"/>
                      <a:pt x="8" y="0"/>
                      <a:pt x="8"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498">
                <a:extLst>
                  <a:ext uri="{FF2B5EF4-FFF2-40B4-BE49-F238E27FC236}">
                    <a16:creationId xmlns:a16="http://schemas.microsoft.com/office/drawing/2014/main" id="{288E6E2B-1C4B-41FF-8A43-DFBEEF019BCB}"/>
                  </a:ext>
                </a:extLst>
              </p:cNvPr>
              <p:cNvSpPr>
                <a:spLocks/>
              </p:cNvSpPr>
              <p:nvPr/>
            </p:nvSpPr>
            <p:spPr bwMode="auto">
              <a:xfrm>
                <a:off x="4675643" y="2821670"/>
                <a:ext cx="42863" cy="20638"/>
              </a:xfrm>
              <a:custGeom>
                <a:avLst/>
                <a:gdLst>
                  <a:gd name="T0" fmla="*/ 1 w 12"/>
                  <a:gd name="T1" fmla="*/ 5 h 6"/>
                  <a:gd name="T2" fmla="*/ 2 w 12"/>
                  <a:gd name="T3" fmla="*/ 5 h 6"/>
                  <a:gd name="T4" fmla="*/ 4 w 12"/>
                  <a:gd name="T5" fmla="*/ 5 h 6"/>
                  <a:gd name="T6" fmla="*/ 5 w 12"/>
                  <a:gd name="T7" fmla="*/ 6 h 6"/>
                  <a:gd name="T8" fmla="*/ 6 w 12"/>
                  <a:gd name="T9" fmla="*/ 6 h 6"/>
                  <a:gd name="T10" fmla="*/ 6 w 12"/>
                  <a:gd name="T11" fmla="*/ 5 h 6"/>
                  <a:gd name="T12" fmla="*/ 8 w 12"/>
                  <a:gd name="T13" fmla="*/ 5 h 6"/>
                  <a:gd name="T14" fmla="*/ 8 w 12"/>
                  <a:gd name="T15" fmla="*/ 5 h 6"/>
                  <a:gd name="T16" fmla="*/ 11 w 12"/>
                  <a:gd name="T17" fmla="*/ 4 h 6"/>
                  <a:gd name="T18" fmla="*/ 12 w 12"/>
                  <a:gd name="T19" fmla="*/ 4 h 6"/>
                  <a:gd name="T20" fmla="*/ 12 w 12"/>
                  <a:gd name="T21" fmla="*/ 4 h 6"/>
                  <a:gd name="T22" fmla="*/ 12 w 12"/>
                  <a:gd name="T23" fmla="*/ 3 h 6"/>
                  <a:gd name="T24" fmla="*/ 9 w 12"/>
                  <a:gd name="T25" fmla="*/ 1 h 6"/>
                  <a:gd name="T26" fmla="*/ 9 w 12"/>
                  <a:gd name="T27" fmla="*/ 1 h 6"/>
                  <a:gd name="T28" fmla="*/ 5 w 12"/>
                  <a:gd name="T29" fmla="*/ 1 h 6"/>
                  <a:gd name="T30" fmla="*/ 4 w 12"/>
                  <a:gd name="T31" fmla="*/ 1 h 6"/>
                  <a:gd name="T32" fmla="*/ 4 w 12"/>
                  <a:gd name="T33" fmla="*/ 0 h 6"/>
                  <a:gd name="T34" fmla="*/ 3 w 12"/>
                  <a:gd name="T35" fmla="*/ 1 h 6"/>
                  <a:gd name="T36" fmla="*/ 3 w 12"/>
                  <a:gd name="T37" fmla="*/ 1 h 6"/>
                  <a:gd name="T38" fmla="*/ 3 w 12"/>
                  <a:gd name="T39" fmla="*/ 3 h 6"/>
                  <a:gd name="T40" fmla="*/ 3 w 12"/>
                  <a:gd name="T41" fmla="*/ 3 h 6"/>
                  <a:gd name="T42" fmla="*/ 2 w 12"/>
                  <a:gd name="T43" fmla="*/ 3 h 6"/>
                  <a:gd name="T44" fmla="*/ 0 w 12"/>
                  <a:gd name="T45" fmla="*/ 4 h 6"/>
                  <a:gd name="T46" fmla="*/ 0 w 12"/>
                  <a:gd name="T47" fmla="*/ 4 h 6"/>
                  <a:gd name="T48" fmla="*/ 1 w 12"/>
                  <a:gd name="T49" fmla="*/ 5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2" h="6">
                    <a:moveTo>
                      <a:pt x="1" y="5"/>
                    </a:moveTo>
                    <a:cubicBezTo>
                      <a:pt x="1" y="5"/>
                      <a:pt x="2" y="5"/>
                      <a:pt x="2" y="5"/>
                    </a:cubicBezTo>
                    <a:cubicBezTo>
                      <a:pt x="3" y="5"/>
                      <a:pt x="3" y="5"/>
                      <a:pt x="4" y="5"/>
                    </a:cubicBezTo>
                    <a:cubicBezTo>
                      <a:pt x="5" y="5"/>
                      <a:pt x="5" y="5"/>
                      <a:pt x="5" y="6"/>
                    </a:cubicBezTo>
                    <a:cubicBezTo>
                      <a:pt x="5" y="6"/>
                      <a:pt x="5" y="6"/>
                      <a:pt x="6" y="6"/>
                    </a:cubicBezTo>
                    <a:cubicBezTo>
                      <a:pt x="6" y="6"/>
                      <a:pt x="6" y="6"/>
                      <a:pt x="6" y="5"/>
                    </a:cubicBezTo>
                    <a:cubicBezTo>
                      <a:pt x="6" y="5"/>
                      <a:pt x="7" y="4"/>
                      <a:pt x="8" y="5"/>
                    </a:cubicBezTo>
                    <a:cubicBezTo>
                      <a:pt x="8" y="5"/>
                      <a:pt x="8" y="5"/>
                      <a:pt x="8" y="5"/>
                    </a:cubicBezTo>
                    <a:cubicBezTo>
                      <a:pt x="9" y="4"/>
                      <a:pt x="10" y="4"/>
                      <a:pt x="11" y="4"/>
                    </a:cubicBezTo>
                    <a:cubicBezTo>
                      <a:pt x="11" y="4"/>
                      <a:pt x="12" y="4"/>
                      <a:pt x="12" y="4"/>
                    </a:cubicBezTo>
                    <a:cubicBezTo>
                      <a:pt x="12" y="4"/>
                      <a:pt x="12" y="4"/>
                      <a:pt x="12" y="4"/>
                    </a:cubicBezTo>
                    <a:cubicBezTo>
                      <a:pt x="12" y="4"/>
                      <a:pt x="12" y="3"/>
                      <a:pt x="12" y="3"/>
                    </a:cubicBezTo>
                    <a:cubicBezTo>
                      <a:pt x="11" y="3"/>
                      <a:pt x="10" y="2"/>
                      <a:pt x="9" y="1"/>
                    </a:cubicBezTo>
                    <a:cubicBezTo>
                      <a:pt x="9" y="1"/>
                      <a:pt x="9" y="1"/>
                      <a:pt x="9" y="1"/>
                    </a:cubicBezTo>
                    <a:cubicBezTo>
                      <a:pt x="7" y="1"/>
                      <a:pt x="6" y="0"/>
                      <a:pt x="5" y="1"/>
                    </a:cubicBezTo>
                    <a:cubicBezTo>
                      <a:pt x="5" y="1"/>
                      <a:pt x="4" y="1"/>
                      <a:pt x="4" y="1"/>
                    </a:cubicBezTo>
                    <a:cubicBezTo>
                      <a:pt x="4" y="1"/>
                      <a:pt x="4" y="0"/>
                      <a:pt x="4" y="0"/>
                    </a:cubicBezTo>
                    <a:cubicBezTo>
                      <a:pt x="3" y="0"/>
                      <a:pt x="3" y="0"/>
                      <a:pt x="3" y="1"/>
                    </a:cubicBezTo>
                    <a:cubicBezTo>
                      <a:pt x="2" y="1"/>
                      <a:pt x="2" y="1"/>
                      <a:pt x="3" y="1"/>
                    </a:cubicBezTo>
                    <a:cubicBezTo>
                      <a:pt x="3" y="2"/>
                      <a:pt x="3" y="2"/>
                      <a:pt x="3" y="3"/>
                    </a:cubicBezTo>
                    <a:cubicBezTo>
                      <a:pt x="3" y="3"/>
                      <a:pt x="3" y="3"/>
                      <a:pt x="3" y="3"/>
                    </a:cubicBezTo>
                    <a:cubicBezTo>
                      <a:pt x="2" y="3"/>
                      <a:pt x="2" y="3"/>
                      <a:pt x="2" y="3"/>
                    </a:cubicBezTo>
                    <a:cubicBezTo>
                      <a:pt x="1" y="3"/>
                      <a:pt x="1" y="4"/>
                      <a:pt x="0" y="4"/>
                    </a:cubicBezTo>
                    <a:cubicBezTo>
                      <a:pt x="0" y="4"/>
                      <a:pt x="0" y="4"/>
                      <a:pt x="0" y="4"/>
                    </a:cubicBezTo>
                    <a:cubicBezTo>
                      <a:pt x="0" y="4"/>
                      <a:pt x="0" y="5"/>
                      <a:pt x="1" y="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499">
                <a:extLst>
                  <a:ext uri="{FF2B5EF4-FFF2-40B4-BE49-F238E27FC236}">
                    <a16:creationId xmlns:a16="http://schemas.microsoft.com/office/drawing/2014/main" id="{446C5BFB-64C3-4256-BCA9-9F8B3C4B5E57}"/>
                  </a:ext>
                </a:extLst>
              </p:cNvPr>
              <p:cNvSpPr>
                <a:spLocks/>
              </p:cNvSpPr>
              <p:nvPr/>
            </p:nvSpPr>
            <p:spPr bwMode="auto">
              <a:xfrm>
                <a:off x="4769305" y="2229533"/>
                <a:ext cx="25400" cy="22225"/>
              </a:xfrm>
              <a:custGeom>
                <a:avLst/>
                <a:gdLst>
                  <a:gd name="T0" fmla="*/ 1 w 7"/>
                  <a:gd name="T1" fmla="*/ 3 h 6"/>
                  <a:gd name="T2" fmla="*/ 1 w 7"/>
                  <a:gd name="T3" fmla="*/ 4 h 6"/>
                  <a:gd name="T4" fmla="*/ 2 w 7"/>
                  <a:gd name="T5" fmla="*/ 6 h 6"/>
                  <a:gd name="T6" fmla="*/ 4 w 7"/>
                  <a:gd name="T7" fmla="*/ 6 h 6"/>
                  <a:gd name="T8" fmla="*/ 5 w 7"/>
                  <a:gd name="T9" fmla="*/ 6 h 6"/>
                  <a:gd name="T10" fmla="*/ 6 w 7"/>
                  <a:gd name="T11" fmla="*/ 6 h 6"/>
                  <a:gd name="T12" fmla="*/ 7 w 7"/>
                  <a:gd name="T13" fmla="*/ 6 h 6"/>
                  <a:gd name="T14" fmla="*/ 7 w 7"/>
                  <a:gd name="T15" fmla="*/ 3 h 6"/>
                  <a:gd name="T16" fmla="*/ 5 w 7"/>
                  <a:gd name="T17" fmla="*/ 1 h 6"/>
                  <a:gd name="T18" fmla="*/ 2 w 7"/>
                  <a:gd name="T19" fmla="*/ 0 h 6"/>
                  <a:gd name="T20" fmla="*/ 1 w 7"/>
                  <a:gd name="T21" fmla="*/ 1 h 6"/>
                  <a:gd name="T22" fmla="*/ 1 w 7"/>
                  <a:gd name="T23" fmla="*/ 2 h 6"/>
                  <a:gd name="T24" fmla="*/ 1 w 7"/>
                  <a:gd name="T25" fmla="*/ 3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 h="6">
                    <a:moveTo>
                      <a:pt x="1" y="3"/>
                    </a:moveTo>
                    <a:cubicBezTo>
                      <a:pt x="1" y="3"/>
                      <a:pt x="1" y="4"/>
                      <a:pt x="1" y="4"/>
                    </a:cubicBezTo>
                    <a:cubicBezTo>
                      <a:pt x="0" y="5"/>
                      <a:pt x="2" y="6"/>
                      <a:pt x="2" y="6"/>
                    </a:cubicBezTo>
                    <a:cubicBezTo>
                      <a:pt x="3" y="6"/>
                      <a:pt x="3" y="6"/>
                      <a:pt x="4" y="6"/>
                    </a:cubicBezTo>
                    <a:cubicBezTo>
                      <a:pt x="4" y="6"/>
                      <a:pt x="5" y="6"/>
                      <a:pt x="5" y="6"/>
                    </a:cubicBezTo>
                    <a:cubicBezTo>
                      <a:pt x="5" y="6"/>
                      <a:pt x="6" y="6"/>
                      <a:pt x="6" y="6"/>
                    </a:cubicBezTo>
                    <a:cubicBezTo>
                      <a:pt x="7" y="6"/>
                      <a:pt x="7" y="6"/>
                      <a:pt x="7" y="6"/>
                    </a:cubicBezTo>
                    <a:cubicBezTo>
                      <a:pt x="7" y="5"/>
                      <a:pt x="7" y="4"/>
                      <a:pt x="7" y="3"/>
                    </a:cubicBezTo>
                    <a:cubicBezTo>
                      <a:pt x="6" y="2"/>
                      <a:pt x="6" y="1"/>
                      <a:pt x="5" y="1"/>
                    </a:cubicBezTo>
                    <a:cubicBezTo>
                      <a:pt x="4" y="1"/>
                      <a:pt x="3" y="1"/>
                      <a:pt x="2" y="0"/>
                    </a:cubicBezTo>
                    <a:cubicBezTo>
                      <a:pt x="2" y="0"/>
                      <a:pt x="2" y="0"/>
                      <a:pt x="1" y="1"/>
                    </a:cubicBezTo>
                    <a:cubicBezTo>
                      <a:pt x="1" y="1"/>
                      <a:pt x="1" y="1"/>
                      <a:pt x="1" y="2"/>
                    </a:cubicBezTo>
                    <a:cubicBezTo>
                      <a:pt x="1" y="2"/>
                      <a:pt x="1" y="2"/>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Oval 500">
                <a:extLst>
                  <a:ext uri="{FF2B5EF4-FFF2-40B4-BE49-F238E27FC236}">
                    <a16:creationId xmlns:a16="http://schemas.microsoft.com/office/drawing/2014/main" id="{4534665D-47B6-4CE0-924D-4DFF268CCEB5}"/>
                  </a:ext>
                </a:extLst>
              </p:cNvPr>
              <p:cNvSpPr>
                <a:spLocks noChangeArrowheads="1"/>
              </p:cNvSpPr>
              <p:nvPr/>
            </p:nvSpPr>
            <p:spPr bwMode="auto">
              <a:xfrm>
                <a:off x="4774068" y="223747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501">
                <a:extLst>
                  <a:ext uri="{FF2B5EF4-FFF2-40B4-BE49-F238E27FC236}">
                    <a16:creationId xmlns:a16="http://schemas.microsoft.com/office/drawing/2014/main" id="{525FA4DB-9762-4E54-9178-6472F9D295ED}"/>
                  </a:ext>
                </a:extLst>
              </p:cNvPr>
              <p:cNvSpPr>
                <a:spLocks/>
              </p:cNvSpPr>
              <p:nvPr/>
            </p:nvSpPr>
            <p:spPr bwMode="auto">
              <a:xfrm>
                <a:off x="5815468" y="2901045"/>
                <a:ext cx="17463" cy="31750"/>
              </a:xfrm>
              <a:custGeom>
                <a:avLst/>
                <a:gdLst>
                  <a:gd name="T0" fmla="*/ 1 w 5"/>
                  <a:gd name="T1" fmla="*/ 1 h 9"/>
                  <a:gd name="T2" fmla="*/ 1 w 5"/>
                  <a:gd name="T3" fmla="*/ 1 h 9"/>
                  <a:gd name="T4" fmla="*/ 1 w 5"/>
                  <a:gd name="T5" fmla="*/ 1 h 9"/>
                  <a:gd name="T6" fmla="*/ 1 w 5"/>
                  <a:gd name="T7" fmla="*/ 1 h 9"/>
                  <a:gd name="T8" fmla="*/ 0 w 5"/>
                  <a:gd name="T9" fmla="*/ 4 h 9"/>
                  <a:gd name="T10" fmla="*/ 1 w 5"/>
                  <a:gd name="T11" fmla="*/ 8 h 9"/>
                  <a:gd name="T12" fmla="*/ 2 w 5"/>
                  <a:gd name="T13" fmla="*/ 9 h 9"/>
                  <a:gd name="T14" fmla="*/ 4 w 5"/>
                  <a:gd name="T15" fmla="*/ 5 h 9"/>
                  <a:gd name="T16" fmla="*/ 1 w 5"/>
                  <a:gd name="T17" fmla="*/ 1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9">
                    <a:moveTo>
                      <a:pt x="1" y="1"/>
                    </a:moveTo>
                    <a:cubicBezTo>
                      <a:pt x="1" y="1"/>
                      <a:pt x="1" y="1"/>
                      <a:pt x="1" y="1"/>
                    </a:cubicBezTo>
                    <a:cubicBezTo>
                      <a:pt x="1" y="0"/>
                      <a:pt x="0" y="1"/>
                      <a:pt x="1" y="1"/>
                    </a:cubicBezTo>
                    <a:cubicBezTo>
                      <a:pt x="1" y="1"/>
                      <a:pt x="1" y="1"/>
                      <a:pt x="1" y="1"/>
                    </a:cubicBezTo>
                    <a:cubicBezTo>
                      <a:pt x="0" y="2"/>
                      <a:pt x="0" y="4"/>
                      <a:pt x="0" y="4"/>
                    </a:cubicBezTo>
                    <a:cubicBezTo>
                      <a:pt x="0" y="6"/>
                      <a:pt x="0" y="7"/>
                      <a:pt x="1" y="8"/>
                    </a:cubicBezTo>
                    <a:cubicBezTo>
                      <a:pt x="1" y="9"/>
                      <a:pt x="2" y="9"/>
                      <a:pt x="2" y="9"/>
                    </a:cubicBezTo>
                    <a:cubicBezTo>
                      <a:pt x="4" y="9"/>
                      <a:pt x="5" y="7"/>
                      <a:pt x="4" y="5"/>
                    </a:cubicBezTo>
                    <a:cubicBezTo>
                      <a:pt x="4" y="4"/>
                      <a:pt x="3" y="2"/>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Freeform 502">
                <a:extLst>
                  <a:ext uri="{FF2B5EF4-FFF2-40B4-BE49-F238E27FC236}">
                    <a16:creationId xmlns:a16="http://schemas.microsoft.com/office/drawing/2014/main" id="{F90096C8-CF87-45F2-B2D4-576390EDCB43}"/>
                  </a:ext>
                </a:extLst>
              </p:cNvPr>
              <p:cNvSpPr>
                <a:spLocks/>
              </p:cNvSpPr>
              <p:nvPr/>
            </p:nvSpPr>
            <p:spPr bwMode="auto">
              <a:xfrm>
                <a:off x="4734380" y="2107295"/>
                <a:ext cx="17463" cy="25400"/>
              </a:xfrm>
              <a:custGeom>
                <a:avLst/>
                <a:gdLst>
                  <a:gd name="T0" fmla="*/ 0 w 5"/>
                  <a:gd name="T1" fmla="*/ 6 h 7"/>
                  <a:gd name="T2" fmla="*/ 0 w 5"/>
                  <a:gd name="T3" fmla="*/ 7 h 7"/>
                  <a:gd name="T4" fmla="*/ 3 w 5"/>
                  <a:gd name="T5" fmla="*/ 7 h 7"/>
                  <a:gd name="T6" fmla="*/ 4 w 5"/>
                  <a:gd name="T7" fmla="*/ 6 h 7"/>
                  <a:gd name="T8" fmla="*/ 4 w 5"/>
                  <a:gd name="T9" fmla="*/ 5 h 7"/>
                  <a:gd name="T10" fmla="*/ 4 w 5"/>
                  <a:gd name="T11" fmla="*/ 5 h 7"/>
                  <a:gd name="T12" fmla="*/ 4 w 5"/>
                  <a:gd name="T13" fmla="*/ 5 h 7"/>
                  <a:gd name="T14" fmla="*/ 4 w 5"/>
                  <a:gd name="T15" fmla="*/ 5 h 7"/>
                  <a:gd name="T16" fmla="*/ 4 w 5"/>
                  <a:gd name="T17" fmla="*/ 3 h 7"/>
                  <a:gd name="T18" fmla="*/ 3 w 5"/>
                  <a:gd name="T19" fmla="*/ 1 h 7"/>
                  <a:gd name="T20" fmla="*/ 3 w 5"/>
                  <a:gd name="T21" fmla="*/ 0 h 7"/>
                  <a:gd name="T22" fmla="*/ 2 w 5"/>
                  <a:gd name="T23" fmla="*/ 0 h 7"/>
                  <a:gd name="T24" fmla="*/ 0 w 5"/>
                  <a:gd name="T25" fmla="*/ 4 h 7"/>
                  <a:gd name="T26" fmla="*/ 0 w 5"/>
                  <a:gd name="T27" fmla="*/ 5 h 7"/>
                  <a:gd name="T28" fmla="*/ 0 w 5"/>
                  <a:gd name="T29" fmla="*/ 6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 h="7">
                    <a:moveTo>
                      <a:pt x="0" y="6"/>
                    </a:moveTo>
                    <a:cubicBezTo>
                      <a:pt x="0" y="6"/>
                      <a:pt x="0" y="7"/>
                      <a:pt x="0" y="7"/>
                    </a:cubicBezTo>
                    <a:cubicBezTo>
                      <a:pt x="1" y="7"/>
                      <a:pt x="2" y="7"/>
                      <a:pt x="3" y="7"/>
                    </a:cubicBezTo>
                    <a:cubicBezTo>
                      <a:pt x="3" y="7"/>
                      <a:pt x="4" y="7"/>
                      <a:pt x="4" y="6"/>
                    </a:cubicBezTo>
                    <a:cubicBezTo>
                      <a:pt x="4" y="6"/>
                      <a:pt x="4" y="5"/>
                      <a:pt x="4" y="5"/>
                    </a:cubicBezTo>
                    <a:cubicBezTo>
                      <a:pt x="4" y="5"/>
                      <a:pt x="4" y="5"/>
                      <a:pt x="4" y="5"/>
                    </a:cubicBezTo>
                    <a:cubicBezTo>
                      <a:pt x="4" y="5"/>
                      <a:pt x="4" y="5"/>
                      <a:pt x="4" y="5"/>
                    </a:cubicBezTo>
                    <a:cubicBezTo>
                      <a:pt x="4" y="5"/>
                      <a:pt x="4" y="5"/>
                      <a:pt x="4" y="5"/>
                    </a:cubicBezTo>
                    <a:cubicBezTo>
                      <a:pt x="5" y="5"/>
                      <a:pt x="5" y="4"/>
                      <a:pt x="4" y="3"/>
                    </a:cubicBezTo>
                    <a:cubicBezTo>
                      <a:pt x="4" y="3"/>
                      <a:pt x="3" y="2"/>
                      <a:pt x="3" y="1"/>
                    </a:cubicBezTo>
                    <a:cubicBezTo>
                      <a:pt x="3" y="1"/>
                      <a:pt x="3" y="1"/>
                      <a:pt x="3" y="0"/>
                    </a:cubicBezTo>
                    <a:cubicBezTo>
                      <a:pt x="3" y="0"/>
                      <a:pt x="2" y="0"/>
                      <a:pt x="2" y="0"/>
                    </a:cubicBezTo>
                    <a:cubicBezTo>
                      <a:pt x="1" y="1"/>
                      <a:pt x="0" y="2"/>
                      <a:pt x="0" y="4"/>
                    </a:cubicBezTo>
                    <a:cubicBezTo>
                      <a:pt x="0" y="4"/>
                      <a:pt x="0" y="4"/>
                      <a:pt x="0" y="5"/>
                    </a:cubicBezTo>
                    <a:cubicBezTo>
                      <a:pt x="0" y="5"/>
                      <a:pt x="0" y="6"/>
                      <a:pt x="0" y="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503">
                <a:extLst>
                  <a:ext uri="{FF2B5EF4-FFF2-40B4-BE49-F238E27FC236}">
                    <a16:creationId xmlns:a16="http://schemas.microsoft.com/office/drawing/2014/main" id="{AE103637-6E29-4B0B-82AE-09B8765CD798}"/>
                  </a:ext>
                </a:extLst>
              </p:cNvPr>
              <p:cNvSpPr>
                <a:spLocks/>
              </p:cNvSpPr>
              <p:nvPr/>
            </p:nvSpPr>
            <p:spPr bwMode="auto">
              <a:xfrm>
                <a:off x="5431293" y="2118408"/>
                <a:ext cx="22225" cy="20638"/>
              </a:xfrm>
              <a:custGeom>
                <a:avLst/>
                <a:gdLst>
                  <a:gd name="T0" fmla="*/ 1 w 6"/>
                  <a:gd name="T1" fmla="*/ 3 h 6"/>
                  <a:gd name="T2" fmla="*/ 0 w 6"/>
                  <a:gd name="T3" fmla="*/ 4 h 6"/>
                  <a:gd name="T4" fmla="*/ 1 w 6"/>
                  <a:gd name="T5" fmla="*/ 4 h 6"/>
                  <a:gd name="T6" fmla="*/ 1 w 6"/>
                  <a:gd name="T7" fmla="*/ 5 h 6"/>
                  <a:gd name="T8" fmla="*/ 2 w 6"/>
                  <a:gd name="T9" fmla="*/ 6 h 6"/>
                  <a:gd name="T10" fmla="*/ 2 w 6"/>
                  <a:gd name="T11" fmla="*/ 6 h 6"/>
                  <a:gd name="T12" fmla="*/ 3 w 6"/>
                  <a:gd name="T13" fmla="*/ 6 h 6"/>
                  <a:gd name="T14" fmla="*/ 4 w 6"/>
                  <a:gd name="T15" fmla="*/ 5 h 6"/>
                  <a:gd name="T16" fmla="*/ 4 w 6"/>
                  <a:gd name="T17" fmla="*/ 4 h 6"/>
                  <a:gd name="T18" fmla="*/ 5 w 6"/>
                  <a:gd name="T19" fmla="*/ 2 h 6"/>
                  <a:gd name="T20" fmla="*/ 5 w 6"/>
                  <a:gd name="T21" fmla="*/ 1 h 6"/>
                  <a:gd name="T22" fmla="*/ 4 w 6"/>
                  <a:gd name="T23" fmla="*/ 0 h 6"/>
                  <a:gd name="T24" fmla="*/ 4 w 6"/>
                  <a:gd name="T25" fmla="*/ 0 h 6"/>
                  <a:gd name="T26" fmla="*/ 3 w 6"/>
                  <a:gd name="T27" fmla="*/ 1 h 6"/>
                  <a:gd name="T28" fmla="*/ 2 w 6"/>
                  <a:gd name="T29" fmla="*/ 2 h 6"/>
                  <a:gd name="T30" fmla="*/ 2 w 6"/>
                  <a:gd name="T31" fmla="*/ 2 h 6"/>
                  <a:gd name="T32" fmla="*/ 2 w 6"/>
                  <a:gd name="T33" fmla="*/ 2 h 6"/>
                  <a:gd name="T34" fmla="*/ 2 w 6"/>
                  <a:gd name="T35" fmla="*/ 2 h 6"/>
                  <a:gd name="T36" fmla="*/ 1 w 6"/>
                  <a:gd name="T37" fmla="*/ 3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 h="6">
                    <a:moveTo>
                      <a:pt x="1" y="3"/>
                    </a:moveTo>
                    <a:cubicBezTo>
                      <a:pt x="0" y="3"/>
                      <a:pt x="0" y="3"/>
                      <a:pt x="0" y="4"/>
                    </a:cubicBezTo>
                    <a:cubicBezTo>
                      <a:pt x="1" y="4"/>
                      <a:pt x="1" y="4"/>
                      <a:pt x="1" y="4"/>
                    </a:cubicBezTo>
                    <a:cubicBezTo>
                      <a:pt x="1" y="5"/>
                      <a:pt x="1" y="5"/>
                      <a:pt x="1" y="5"/>
                    </a:cubicBezTo>
                    <a:cubicBezTo>
                      <a:pt x="1" y="6"/>
                      <a:pt x="1" y="6"/>
                      <a:pt x="2" y="6"/>
                    </a:cubicBezTo>
                    <a:cubicBezTo>
                      <a:pt x="2" y="6"/>
                      <a:pt x="2" y="6"/>
                      <a:pt x="2" y="6"/>
                    </a:cubicBezTo>
                    <a:cubicBezTo>
                      <a:pt x="3" y="6"/>
                      <a:pt x="3" y="6"/>
                      <a:pt x="3" y="6"/>
                    </a:cubicBezTo>
                    <a:cubicBezTo>
                      <a:pt x="3" y="6"/>
                      <a:pt x="4" y="5"/>
                      <a:pt x="4" y="5"/>
                    </a:cubicBezTo>
                    <a:cubicBezTo>
                      <a:pt x="4" y="4"/>
                      <a:pt x="4" y="4"/>
                      <a:pt x="4" y="4"/>
                    </a:cubicBezTo>
                    <a:cubicBezTo>
                      <a:pt x="5" y="3"/>
                      <a:pt x="5" y="3"/>
                      <a:pt x="5" y="2"/>
                    </a:cubicBezTo>
                    <a:cubicBezTo>
                      <a:pt x="6" y="2"/>
                      <a:pt x="6" y="1"/>
                      <a:pt x="5" y="1"/>
                    </a:cubicBezTo>
                    <a:cubicBezTo>
                      <a:pt x="5" y="1"/>
                      <a:pt x="5" y="0"/>
                      <a:pt x="4" y="0"/>
                    </a:cubicBezTo>
                    <a:cubicBezTo>
                      <a:pt x="4" y="0"/>
                      <a:pt x="4" y="0"/>
                      <a:pt x="4" y="0"/>
                    </a:cubicBezTo>
                    <a:cubicBezTo>
                      <a:pt x="3" y="0"/>
                      <a:pt x="3" y="0"/>
                      <a:pt x="3" y="1"/>
                    </a:cubicBezTo>
                    <a:cubicBezTo>
                      <a:pt x="3" y="1"/>
                      <a:pt x="3" y="2"/>
                      <a:pt x="2" y="2"/>
                    </a:cubicBezTo>
                    <a:cubicBezTo>
                      <a:pt x="2" y="2"/>
                      <a:pt x="2" y="2"/>
                      <a:pt x="2" y="2"/>
                    </a:cubicBezTo>
                    <a:cubicBezTo>
                      <a:pt x="2" y="2"/>
                      <a:pt x="2" y="2"/>
                      <a:pt x="2" y="2"/>
                    </a:cubicBezTo>
                    <a:cubicBezTo>
                      <a:pt x="2" y="2"/>
                      <a:pt x="2" y="2"/>
                      <a:pt x="2" y="2"/>
                    </a:cubicBezTo>
                    <a:cubicBezTo>
                      <a:pt x="2" y="2"/>
                      <a:pt x="1"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504">
                <a:extLst>
                  <a:ext uri="{FF2B5EF4-FFF2-40B4-BE49-F238E27FC236}">
                    <a16:creationId xmlns:a16="http://schemas.microsoft.com/office/drawing/2014/main" id="{173BE914-752F-4A26-9D5E-6BCF514E573D}"/>
                  </a:ext>
                </a:extLst>
              </p:cNvPr>
              <p:cNvSpPr>
                <a:spLocks/>
              </p:cNvSpPr>
              <p:nvPr/>
            </p:nvSpPr>
            <p:spPr bwMode="auto">
              <a:xfrm>
                <a:off x="6104393" y="2770870"/>
                <a:ext cx="14288" cy="31750"/>
              </a:xfrm>
              <a:custGeom>
                <a:avLst/>
                <a:gdLst>
                  <a:gd name="T0" fmla="*/ 3 w 4"/>
                  <a:gd name="T1" fmla="*/ 0 h 9"/>
                  <a:gd name="T2" fmla="*/ 2 w 4"/>
                  <a:gd name="T3" fmla="*/ 0 h 9"/>
                  <a:gd name="T4" fmla="*/ 1 w 4"/>
                  <a:gd name="T5" fmla="*/ 2 h 9"/>
                  <a:gd name="T6" fmla="*/ 1 w 4"/>
                  <a:gd name="T7" fmla="*/ 3 h 9"/>
                  <a:gd name="T8" fmla="*/ 0 w 4"/>
                  <a:gd name="T9" fmla="*/ 5 h 9"/>
                  <a:gd name="T10" fmla="*/ 1 w 4"/>
                  <a:gd name="T11" fmla="*/ 8 h 9"/>
                  <a:gd name="T12" fmla="*/ 2 w 4"/>
                  <a:gd name="T13" fmla="*/ 9 h 9"/>
                  <a:gd name="T14" fmla="*/ 2 w 4"/>
                  <a:gd name="T15" fmla="*/ 8 h 9"/>
                  <a:gd name="T16" fmla="*/ 3 w 4"/>
                  <a:gd name="T17" fmla="*/ 7 h 9"/>
                  <a:gd name="T18" fmla="*/ 4 w 4"/>
                  <a:gd name="T19" fmla="*/ 4 h 9"/>
                  <a:gd name="T20" fmla="*/ 4 w 4"/>
                  <a:gd name="T21" fmla="*/ 2 h 9"/>
                  <a:gd name="T22" fmla="*/ 3 w 4"/>
                  <a:gd name="T23" fmla="*/ 0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 h="9">
                    <a:moveTo>
                      <a:pt x="3" y="0"/>
                    </a:moveTo>
                    <a:cubicBezTo>
                      <a:pt x="3" y="0"/>
                      <a:pt x="3" y="0"/>
                      <a:pt x="2" y="0"/>
                    </a:cubicBezTo>
                    <a:cubicBezTo>
                      <a:pt x="2" y="1"/>
                      <a:pt x="2" y="1"/>
                      <a:pt x="1" y="2"/>
                    </a:cubicBezTo>
                    <a:cubicBezTo>
                      <a:pt x="1" y="2"/>
                      <a:pt x="1" y="3"/>
                      <a:pt x="1" y="3"/>
                    </a:cubicBezTo>
                    <a:cubicBezTo>
                      <a:pt x="0" y="4"/>
                      <a:pt x="0" y="4"/>
                      <a:pt x="0" y="5"/>
                    </a:cubicBezTo>
                    <a:cubicBezTo>
                      <a:pt x="0" y="6"/>
                      <a:pt x="0" y="7"/>
                      <a:pt x="1" y="8"/>
                    </a:cubicBezTo>
                    <a:cubicBezTo>
                      <a:pt x="2" y="8"/>
                      <a:pt x="2" y="8"/>
                      <a:pt x="2" y="9"/>
                    </a:cubicBezTo>
                    <a:cubicBezTo>
                      <a:pt x="2" y="9"/>
                      <a:pt x="2" y="9"/>
                      <a:pt x="2" y="8"/>
                    </a:cubicBezTo>
                    <a:cubicBezTo>
                      <a:pt x="3" y="8"/>
                      <a:pt x="3" y="8"/>
                      <a:pt x="3" y="7"/>
                    </a:cubicBezTo>
                    <a:cubicBezTo>
                      <a:pt x="3" y="6"/>
                      <a:pt x="3" y="5"/>
                      <a:pt x="4" y="4"/>
                    </a:cubicBezTo>
                    <a:cubicBezTo>
                      <a:pt x="4" y="3"/>
                      <a:pt x="4" y="3"/>
                      <a:pt x="4" y="2"/>
                    </a:cubicBezTo>
                    <a:cubicBezTo>
                      <a:pt x="4" y="1"/>
                      <a:pt x="3" y="1"/>
                      <a:pt x="3"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505">
                <a:extLst>
                  <a:ext uri="{FF2B5EF4-FFF2-40B4-BE49-F238E27FC236}">
                    <a16:creationId xmlns:a16="http://schemas.microsoft.com/office/drawing/2014/main" id="{C7B05B37-3A23-415F-9EEB-7CD89945765C}"/>
                  </a:ext>
                </a:extLst>
              </p:cNvPr>
              <p:cNvSpPr>
                <a:spLocks noEditPoints="1"/>
              </p:cNvSpPr>
              <p:nvPr/>
            </p:nvSpPr>
            <p:spPr bwMode="auto">
              <a:xfrm>
                <a:off x="5464630" y="2093008"/>
                <a:ext cx="17463" cy="28575"/>
              </a:xfrm>
              <a:custGeom>
                <a:avLst/>
                <a:gdLst>
                  <a:gd name="T0" fmla="*/ 1 w 5"/>
                  <a:gd name="T1" fmla="*/ 6 h 8"/>
                  <a:gd name="T2" fmla="*/ 1 w 5"/>
                  <a:gd name="T3" fmla="*/ 6 h 8"/>
                  <a:gd name="T4" fmla="*/ 1 w 5"/>
                  <a:gd name="T5" fmla="*/ 6 h 8"/>
                  <a:gd name="T6" fmla="*/ 1 w 5"/>
                  <a:gd name="T7" fmla="*/ 6 h 8"/>
                  <a:gd name="T8" fmla="*/ 1 w 5"/>
                  <a:gd name="T9" fmla="*/ 6 h 8"/>
                  <a:gd name="T10" fmla="*/ 1 w 5"/>
                  <a:gd name="T11" fmla="*/ 6 h 8"/>
                  <a:gd name="T12" fmla="*/ 0 w 5"/>
                  <a:gd name="T13" fmla="*/ 6 h 8"/>
                  <a:gd name="T14" fmla="*/ 0 w 5"/>
                  <a:gd name="T15" fmla="*/ 7 h 8"/>
                  <a:gd name="T16" fmla="*/ 0 w 5"/>
                  <a:gd name="T17" fmla="*/ 7 h 8"/>
                  <a:gd name="T18" fmla="*/ 2 w 5"/>
                  <a:gd name="T19" fmla="*/ 8 h 8"/>
                  <a:gd name="T20" fmla="*/ 3 w 5"/>
                  <a:gd name="T21" fmla="*/ 8 h 8"/>
                  <a:gd name="T22" fmla="*/ 3 w 5"/>
                  <a:gd name="T23" fmla="*/ 8 h 8"/>
                  <a:gd name="T24" fmla="*/ 5 w 5"/>
                  <a:gd name="T25" fmla="*/ 6 h 8"/>
                  <a:gd name="T26" fmla="*/ 5 w 5"/>
                  <a:gd name="T27" fmla="*/ 5 h 8"/>
                  <a:gd name="T28" fmla="*/ 5 w 5"/>
                  <a:gd name="T29" fmla="*/ 5 h 8"/>
                  <a:gd name="T30" fmla="*/ 5 w 5"/>
                  <a:gd name="T31" fmla="*/ 5 h 8"/>
                  <a:gd name="T32" fmla="*/ 5 w 5"/>
                  <a:gd name="T33" fmla="*/ 5 h 8"/>
                  <a:gd name="T34" fmla="*/ 5 w 5"/>
                  <a:gd name="T35" fmla="*/ 5 h 8"/>
                  <a:gd name="T36" fmla="*/ 4 w 5"/>
                  <a:gd name="T37" fmla="*/ 5 h 8"/>
                  <a:gd name="T38" fmla="*/ 4 w 5"/>
                  <a:gd name="T39" fmla="*/ 5 h 8"/>
                  <a:gd name="T40" fmla="*/ 4 w 5"/>
                  <a:gd name="T41" fmla="*/ 5 h 8"/>
                  <a:gd name="T42" fmla="*/ 4 w 5"/>
                  <a:gd name="T43" fmla="*/ 5 h 8"/>
                  <a:gd name="T44" fmla="*/ 3 w 5"/>
                  <a:gd name="T45" fmla="*/ 4 h 8"/>
                  <a:gd name="T46" fmla="*/ 3 w 5"/>
                  <a:gd name="T47" fmla="*/ 4 h 8"/>
                  <a:gd name="T48" fmla="*/ 3 w 5"/>
                  <a:gd name="T49" fmla="*/ 1 h 8"/>
                  <a:gd name="T50" fmla="*/ 3 w 5"/>
                  <a:gd name="T51" fmla="*/ 1 h 8"/>
                  <a:gd name="T52" fmla="*/ 1 w 5"/>
                  <a:gd name="T53" fmla="*/ 1 h 8"/>
                  <a:gd name="T54" fmla="*/ 1 w 5"/>
                  <a:gd name="T55" fmla="*/ 4 h 8"/>
                  <a:gd name="T56" fmla="*/ 1 w 5"/>
                  <a:gd name="T57" fmla="*/ 4 h 8"/>
                  <a:gd name="T58" fmla="*/ 1 w 5"/>
                  <a:gd name="T59" fmla="*/ 4 h 8"/>
                  <a:gd name="T60" fmla="*/ 1 w 5"/>
                  <a:gd name="T61" fmla="*/ 5 h 8"/>
                  <a:gd name="T62" fmla="*/ 0 w 5"/>
                  <a:gd name="T63" fmla="*/ 5 h 8"/>
                  <a:gd name="T64" fmla="*/ 1 w 5"/>
                  <a:gd name="T65" fmla="*/ 6 h 8"/>
                  <a:gd name="T66" fmla="*/ 3 w 5"/>
                  <a:gd name="T67" fmla="*/ 5 h 8"/>
                  <a:gd name="T68" fmla="*/ 3 w 5"/>
                  <a:gd name="T69" fmla="*/ 5 h 8"/>
                  <a:gd name="T70" fmla="*/ 2 w 5"/>
                  <a:gd name="T71" fmla="*/ 5 h 8"/>
                  <a:gd name="T72" fmla="*/ 2 w 5"/>
                  <a:gd name="T73" fmla="*/ 5 h 8"/>
                  <a:gd name="T74" fmla="*/ 3 w 5"/>
                  <a:gd name="T75"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5" h="8">
                    <a:moveTo>
                      <a:pt x="1" y="6"/>
                    </a:moveTo>
                    <a:cubicBezTo>
                      <a:pt x="1" y="6"/>
                      <a:pt x="1" y="6"/>
                      <a:pt x="1" y="6"/>
                    </a:cubicBezTo>
                    <a:cubicBezTo>
                      <a:pt x="1" y="6"/>
                      <a:pt x="1" y="6"/>
                      <a:pt x="1" y="6"/>
                    </a:cubicBezTo>
                    <a:cubicBezTo>
                      <a:pt x="1" y="6"/>
                      <a:pt x="1" y="6"/>
                      <a:pt x="1" y="6"/>
                    </a:cubicBezTo>
                    <a:cubicBezTo>
                      <a:pt x="1" y="6"/>
                      <a:pt x="1" y="6"/>
                      <a:pt x="1" y="6"/>
                    </a:cubicBezTo>
                    <a:cubicBezTo>
                      <a:pt x="1" y="6"/>
                      <a:pt x="1" y="6"/>
                      <a:pt x="1" y="6"/>
                    </a:cubicBezTo>
                    <a:cubicBezTo>
                      <a:pt x="1" y="6"/>
                      <a:pt x="0" y="6"/>
                      <a:pt x="0" y="6"/>
                    </a:cubicBezTo>
                    <a:cubicBezTo>
                      <a:pt x="0" y="6"/>
                      <a:pt x="0" y="7"/>
                      <a:pt x="0" y="7"/>
                    </a:cubicBezTo>
                    <a:cubicBezTo>
                      <a:pt x="0" y="7"/>
                      <a:pt x="0" y="7"/>
                      <a:pt x="0" y="7"/>
                    </a:cubicBezTo>
                    <a:cubicBezTo>
                      <a:pt x="1" y="8"/>
                      <a:pt x="2" y="7"/>
                      <a:pt x="2" y="8"/>
                    </a:cubicBezTo>
                    <a:cubicBezTo>
                      <a:pt x="2" y="8"/>
                      <a:pt x="3" y="8"/>
                      <a:pt x="3" y="8"/>
                    </a:cubicBezTo>
                    <a:cubicBezTo>
                      <a:pt x="3" y="8"/>
                      <a:pt x="3" y="8"/>
                      <a:pt x="3" y="8"/>
                    </a:cubicBezTo>
                    <a:cubicBezTo>
                      <a:pt x="4" y="7"/>
                      <a:pt x="4" y="6"/>
                      <a:pt x="5" y="6"/>
                    </a:cubicBezTo>
                    <a:cubicBezTo>
                      <a:pt x="5" y="6"/>
                      <a:pt x="5" y="5"/>
                      <a:pt x="5" y="5"/>
                    </a:cubicBezTo>
                    <a:cubicBezTo>
                      <a:pt x="5" y="5"/>
                      <a:pt x="5" y="5"/>
                      <a:pt x="5" y="5"/>
                    </a:cubicBezTo>
                    <a:cubicBezTo>
                      <a:pt x="5" y="5"/>
                      <a:pt x="5" y="5"/>
                      <a:pt x="5" y="5"/>
                    </a:cubicBezTo>
                    <a:cubicBezTo>
                      <a:pt x="5" y="5"/>
                      <a:pt x="5" y="5"/>
                      <a:pt x="5" y="5"/>
                    </a:cubicBezTo>
                    <a:cubicBezTo>
                      <a:pt x="5" y="5"/>
                      <a:pt x="5" y="5"/>
                      <a:pt x="5" y="5"/>
                    </a:cubicBezTo>
                    <a:cubicBezTo>
                      <a:pt x="4" y="5"/>
                      <a:pt x="4" y="5"/>
                      <a:pt x="4" y="5"/>
                    </a:cubicBezTo>
                    <a:cubicBezTo>
                      <a:pt x="4" y="5"/>
                      <a:pt x="4" y="5"/>
                      <a:pt x="4" y="5"/>
                    </a:cubicBezTo>
                    <a:cubicBezTo>
                      <a:pt x="4" y="5"/>
                      <a:pt x="4" y="5"/>
                      <a:pt x="4" y="5"/>
                    </a:cubicBezTo>
                    <a:cubicBezTo>
                      <a:pt x="4" y="5"/>
                      <a:pt x="4" y="5"/>
                      <a:pt x="4" y="5"/>
                    </a:cubicBezTo>
                    <a:cubicBezTo>
                      <a:pt x="4" y="5"/>
                      <a:pt x="4" y="4"/>
                      <a:pt x="3" y="4"/>
                    </a:cubicBezTo>
                    <a:cubicBezTo>
                      <a:pt x="3" y="4"/>
                      <a:pt x="3" y="4"/>
                      <a:pt x="3" y="4"/>
                    </a:cubicBezTo>
                    <a:cubicBezTo>
                      <a:pt x="3" y="3"/>
                      <a:pt x="2" y="2"/>
                      <a:pt x="3" y="1"/>
                    </a:cubicBezTo>
                    <a:cubicBezTo>
                      <a:pt x="3" y="1"/>
                      <a:pt x="3" y="1"/>
                      <a:pt x="3" y="1"/>
                    </a:cubicBezTo>
                    <a:cubicBezTo>
                      <a:pt x="2" y="0"/>
                      <a:pt x="1" y="0"/>
                      <a:pt x="1" y="1"/>
                    </a:cubicBezTo>
                    <a:cubicBezTo>
                      <a:pt x="1" y="2"/>
                      <a:pt x="1" y="3"/>
                      <a:pt x="1" y="4"/>
                    </a:cubicBezTo>
                    <a:cubicBezTo>
                      <a:pt x="0" y="4"/>
                      <a:pt x="1" y="4"/>
                      <a:pt x="1" y="4"/>
                    </a:cubicBezTo>
                    <a:cubicBezTo>
                      <a:pt x="1" y="4"/>
                      <a:pt x="1" y="4"/>
                      <a:pt x="1" y="4"/>
                    </a:cubicBezTo>
                    <a:cubicBezTo>
                      <a:pt x="1" y="4"/>
                      <a:pt x="1" y="5"/>
                      <a:pt x="1" y="5"/>
                    </a:cubicBezTo>
                    <a:cubicBezTo>
                      <a:pt x="0" y="5"/>
                      <a:pt x="0" y="5"/>
                      <a:pt x="0" y="5"/>
                    </a:cubicBezTo>
                    <a:cubicBezTo>
                      <a:pt x="0" y="6"/>
                      <a:pt x="0" y="6"/>
                      <a:pt x="1" y="6"/>
                    </a:cubicBezTo>
                    <a:close/>
                    <a:moveTo>
                      <a:pt x="3" y="5"/>
                    </a:moveTo>
                    <a:cubicBezTo>
                      <a:pt x="3" y="5"/>
                      <a:pt x="3" y="5"/>
                      <a:pt x="3" y="5"/>
                    </a:cubicBezTo>
                    <a:cubicBezTo>
                      <a:pt x="2" y="5"/>
                      <a:pt x="2" y="5"/>
                      <a:pt x="2" y="5"/>
                    </a:cubicBezTo>
                    <a:cubicBezTo>
                      <a:pt x="2" y="5"/>
                      <a:pt x="2" y="5"/>
                      <a:pt x="2" y="5"/>
                    </a:cubicBezTo>
                    <a:lnTo>
                      <a:pt x="3" y="5"/>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506">
                <a:extLst>
                  <a:ext uri="{FF2B5EF4-FFF2-40B4-BE49-F238E27FC236}">
                    <a16:creationId xmlns:a16="http://schemas.microsoft.com/office/drawing/2014/main" id="{217E8954-D043-4B0C-8FDB-76DFFAA73951}"/>
                  </a:ext>
                </a:extLst>
              </p:cNvPr>
              <p:cNvSpPr>
                <a:spLocks/>
              </p:cNvSpPr>
              <p:nvPr/>
            </p:nvSpPr>
            <p:spPr bwMode="auto">
              <a:xfrm>
                <a:off x="4701043" y="2178733"/>
                <a:ext cx="17463" cy="19050"/>
              </a:xfrm>
              <a:custGeom>
                <a:avLst/>
                <a:gdLst>
                  <a:gd name="T0" fmla="*/ 1 w 5"/>
                  <a:gd name="T1" fmla="*/ 2 h 5"/>
                  <a:gd name="T2" fmla="*/ 1 w 5"/>
                  <a:gd name="T3" fmla="*/ 3 h 5"/>
                  <a:gd name="T4" fmla="*/ 2 w 5"/>
                  <a:gd name="T5" fmla="*/ 5 h 5"/>
                  <a:gd name="T6" fmla="*/ 3 w 5"/>
                  <a:gd name="T7" fmla="*/ 5 h 5"/>
                  <a:gd name="T8" fmla="*/ 4 w 5"/>
                  <a:gd name="T9" fmla="*/ 4 h 5"/>
                  <a:gd name="T10" fmla="*/ 5 w 5"/>
                  <a:gd name="T11" fmla="*/ 3 h 5"/>
                  <a:gd name="T12" fmla="*/ 5 w 5"/>
                  <a:gd name="T13" fmla="*/ 2 h 5"/>
                  <a:gd name="T14" fmla="*/ 4 w 5"/>
                  <a:gd name="T15" fmla="*/ 0 h 5"/>
                  <a:gd name="T16" fmla="*/ 3 w 5"/>
                  <a:gd name="T17" fmla="*/ 0 h 5"/>
                  <a:gd name="T18" fmla="*/ 2 w 5"/>
                  <a:gd name="T19" fmla="*/ 0 h 5"/>
                  <a:gd name="T20" fmla="*/ 1 w 5"/>
                  <a:gd name="T21" fmla="*/ 2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5">
                    <a:moveTo>
                      <a:pt x="1" y="2"/>
                    </a:moveTo>
                    <a:cubicBezTo>
                      <a:pt x="0" y="2"/>
                      <a:pt x="0" y="3"/>
                      <a:pt x="1" y="3"/>
                    </a:cubicBezTo>
                    <a:cubicBezTo>
                      <a:pt x="1" y="4"/>
                      <a:pt x="2" y="4"/>
                      <a:pt x="2" y="5"/>
                    </a:cubicBezTo>
                    <a:cubicBezTo>
                      <a:pt x="3" y="5"/>
                      <a:pt x="3" y="5"/>
                      <a:pt x="3" y="5"/>
                    </a:cubicBezTo>
                    <a:cubicBezTo>
                      <a:pt x="3" y="5"/>
                      <a:pt x="4" y="5"/>
                      <a:pt x="4" y="4"/>
                    </a:cubicBezTo>
                    <a:cubicBezTo>
                      <a:pt x="4" y="4"/>
                      <a:pt x="5" y="3"/>
                      <a:pt x="5" y="3"/>
                    </a:cubicBezTo>
                    <a:cubicBezTo>
                      <a:pt x="5" y="2"/>
                      <a:pt x="5" y="2"/>
                      <a:pt x="5" y="2"/>
                    </a:cubicBezTo>
                    <a:cubicBezTo>
                      <a:pt x="5" y="1"/>
                      <a:pt x="5" y="0"/>
                      <a:pt x="4" y="0"/>
                    </a:cubicBezTo>
                    <a:cubicBezTo>
                      <a:pt x="4" y="0"/>
                      <a:pt x="3" y="0"/>
                      <a:pt x="3" y="0"/>
                    </a:cubicBezTo>
                    <a:cubicBezTo>
                      <a:pt x="3" y="0"/>
                      <a:pt x="3" y="0"/>
                      <a:pt x="2" y="0"/>
                    </a:cubicBezTo>
                    <a:cubicBezTo>
                      <a:pt x="2" y="0"/>
                      <a:pt x="1" y="1"/>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Oval 507">
                <a:extLst>
                  <a:ext uri="{FF2B5EF4-FFF2-40B4-BE49-F238E27FC236}">
                    <a16:creationId xmlns:a16="http://schemas.microsoft.com/office/drawing/2014/main" id="{2E0E203B-3028-4280-A82F-3C801897DF11}"/>
                  </a:ext>
                </a:extLst>
              </p:cNvPr>
              <p:cNvSpPr>
                <a:spLocks noChangeArrowheads="1"/>
              </p:cNvSpPr>
              <p:nvPr/>
            </p:nvSpPr>
            <p:spPr bwMode="auto">
              <a:xfrm>
                <a:off x="4708980" y="21787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508">
                <a:extLst>
                  <a:ext uri="{FF2B5EF4-FFF2-40B4-BE49-F238E27FC236}">
                    <a16:creationId xmlns:a16="http://schemas.microsoft.com/office/drawing/2014/main" id="{F802D094-ACA0-4225-823F-68DC4DE5FFEC}"/>
                  </a:ext>
                </a:extLst>
              </p:cNvPr>
              <p:cNvSpPr>
                <a:spLocks/>
              </p:cNvSpPr>
              <p:nvPr/>
            </p:nvSpPr>
            <p:spPr bwMode="auto">
              <a:xfrm>
                <a:off x="5988505" y="2088245"/>
                <a:ext cx="25400" cy="11113"/>
              </a:xfrm>
              <a:custGeom>
                <a:avLst/>
                <a:gdLst>
                  <a:gd name="T0" fmla="*/ 1 w 7"/>
                  <a:gd name="T1" fmla="*/ 2 h 3"/>
                  <a:gd name="T2" fmla="*/ 5 w 7"/>
                  <a:gd name="T3" fmla="*/ 3 h 3"/>
                  <a:gd name="T4" fmla="*/ 6 w 7"/>
                  <a:gd name="T5" fmla="*/ 3 h 3"/>
                  <a:gd name="T6" fmla="*/ 7 w 7"/>
                  <a:gd name="T7" fmla="*/ 2 h 3"/>
                  <a:gd name="T8" fmla="*/ 7 w 7"/>
                  <a:gd name="T9" fmla="*/ 1 h 3"/>
                  <a:gd name="T10" fmla="*/ 5 w 7"/>
                  <a:gd name="T11" fmla="*/ 0 h 3"/>
                  <a:gd name="T12" fmla="*/ 4 w 7"/>
                  <a:gd name="T13" fmla="*/ 0 h 3"/>
                  <a:gd name="T14" fmla="*/ 2 w 7"/>
                  <a:gd name="T15" fmla="*/ 0 h 3"/>
                  <a:gd name="T16" fmla="*/ 1 w 7"/>
                  <a:gd name="T17" fmla="*/ 0 h 3"/>
                  <a:gd name="T18" fmla="*/ 0 w 7"/>
                  <a:gd name="T19" fmla="*/ 0 h 3"/>
                  <a:gd name="T20" fmla="*/ 0 w 7"/>
                  <a:gd name="T21" fmla="*/ 1 h 3"/>
                  <a:gd name="T22" fmla="*/ 1 w 7"/>
                  <a:gd name="T23"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3">
                    <a:moveTo>
                      <a:pt x="1" y="2"/>
                    </a:moveTo>
                    <a:cubicBezTo>
                      <a:pt x="2" y="3"/>
                      <a:pt x="3" y="3"/>
                      <a:pt x="5" y="3"/>
                    </a:cubicBezTo>
                    <a:cubicBezTo>
                      <a:pt x="5" y="3"/>
                      <a:pt x="5" y="3"/>
                      <a:pt x="6" y="3"/>
                    </a:cubicBezTo>
                    <a:cubicBezTo>
                      <a:pt x="6" y="3"/>
                      <a:pt x="7" y="2"/>
                      <a:pt x="7" y="2"/>
                    </a:cubicBezTo>
                    <a:cubicBezTo>
                      <a:pt x="7" y="1"/>
                      <a:pt x="7" y="1"/>
                      <a:pt x="7" y="1"/>
                    </a:cubicBezTo>
                    <a:cubicBezTo>
                      <a:pt x="7" y="0"/>
                      <a:pt x="6" y="0"/>
                      <a:pt x="5" y="0"/>
                    </a:cubicBezTo>
                    <a:cubicBezTo>
                      <a:pt x="5" y="0"/>
                      <a:pt x="4" y="0"/>
                      <a:pt x="4" y="0"/>
                    </a:cubicBezTo>
                    <a:cubicBezTo>
                      <a:pt x="3" y="0"/>
                      <a:pt x="2" y="0"/>
                      <a:pt x="2" y="0"/>
                    </a:cubicBezTo>
                    <a:cubicBezTo>
                      <a:pt x="1" y="0"/>
                      <a:pt x="1" y="0"/>
                      <a:pt x="1" y="0"/>
                    </a:cubicBezTo>
                    <a:cubicBezTo>
                      <a:pt x="1" y="0"/>
                      <a:pt x="0" y="0"/>
                      <a:pt x="0" y="0"/>
                    </a:cubicBezTo>
                    <a:cubicBezTo>
                      <a:pt x="0" y="0"/>
                      <a:pt x="0" y="1"/>
                      <a:pt x="0" y="1"/>
                    </a:cubicBezTo>
                    <a:cubicBezTo>
                      <a:pt x="0" y="1"/>
                      <a:pt x="0"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509">
                <a:extLst>
                  <a:ext uri="{FF2B5EF4-FFF2-40B4-BE49-F238E27FC236}">
                    <a16:creationId xmlns:a16="http://schemas.microsoft.com/office/drawing/2014/main" id="{1FC0AF7A-1D94-40FF-88F6-52673A787956}"/>
                  </a:ext>
                </a:extLst>
              </p:cNvPr>
              <p:cNvSpPr>
                <a:spLocks/>
              </p:cNvSpPr>
              <p:nvPr/>
            </p:nvSpPr>
            <p:spPr bwMode="auto">
              <a:xfrm>
                <a:off x="6329818" y="3008995"/>
                <a:ext cx="31750" cy="17463"/>
              </a:xfrm>
              <a:custGeom>
                <a:avLst/>
                <a:gdLst>
                  <a:gd name="T0" fmla="*/ 8 w 9"/>
                  <a:gd name="T1" fmla="*/ 0 h 5"/>
                  <a:gd name="T2" fmla="*/ 7 w 9"/>
                  <a:gd name="T3" fmla="*/ 1 h 5"/>
                  <a:gd name="T4" fmla="*/ 5 w 9"/>
                  <a:gd name="T5" fmla="*/ 3 h 5"/>
                  <a:gd name="T6" fmla="*/ 4 w 9"/>
                  <a:gd name="T7" fmla="*/ 3 h 5"/>
                  <a:gd name="T8" fmla="*/ 4 w 9"/>
                  <a:gd name="T9" fmla="*/ 2 h 5"/>
                  <a:gd name="T10" fmla="*/ 4 w 9"/>
                  <a:gd name="T11" fmla="*/ 2 h 5"/>
                  <a:gd name="T12" fmla="*/ 4 w 9"/>
                  <a:gd name="T13" fmla="*/ 3 h 5"/>
                  <a:gd name="T14" fmla="*/ 2 w 9"/>
                  <a:gd name="T15" fmla="*/ 3 h 5"/>
                  <a:gd name="T16" fmla="*/ 1 w 9"/>
                  <a:gd name="T17" fmla="*/ 3 h 5"/>
                  <a:gd name="T18" fmla="*/ 1 w 9"/>
                  <a:gd name="T19" fmla="*/ 3 h 5"/>
                  <a:gd name="T20" fmla="*/ 0 w 9"/>
                  <a:gd name="T21" fmla="*/ 3 h 5"/>
                  <a:gd name="T22" fmla="*/ 0 w 9"/>
                  <a:gd name="T23" fmla="*/ 4 h 5"/>
                  <a:gd name="T24" fmla="*/ 5 w 9"/>
                  <a:gd name="T25" fmla="*/ 5 h 5"/>
                  <a:gd name="T26" fmla="*/ 6 w 9"/>
                  <a:gd name="T27" fmla="*/ 5 h 5"/>
                  <a:gd name="T28" fmla="*/ 8 w 9"/>
                  <a:gd name="T29" fmla="*/ 3 h 5"/>
                  <a:gd name="T30" fmla="*/ 8 w 9"/>
                  <a:gd name="T31" fmla="*/ 3 h 5"/>
                  <a:gd name="T32" fmla="*/ 9 w 9"/>
                  <a:gd name="T33" fmla="*/ 2 h 5"/>
                  <a:gd name="T34" fmla="*/ 8 w 9"/>
                  <a:gd name="T35" fmla="*/ 0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9" h="5">
                    <a:moveTo>
                      <a:pt x="8" y="0"/>
                    </a:moveTo>
                    <a:cubicBezTo>
                      <a:pt x="8" y="0"/>
                      <a:pt x="7" y="0"/>
                      <a:pt x="7" y="1"/>
                    </a:cubicBezTo>
                    <a:cubicBezTo>
                      <a:pt x="7" y="2"/>
                      <a:pt x="6" y="3"/>
                      <a:pt x="5" y="3"/>
                    </a:cubicBezTo>
                    <a:cubicBezTo>
                      <a:pt x="5" y="3"/>
                      <a:pt x="4" y="3"/>
                      <a:pt x="4" y="3"/>
                    </a:cubicBezTo>
                    <a:cubicBezTo>
                      <a:pt x="4" y="2"/>
                      <a:pt x="4" y="2"/>
                      <a:pt x="4" y="2"/>
                    </a:cubicBezTo>
                    <a:cubicBezTo>
                      <a:pt x="4" y="2"/>
                      <a:pt x="4" y="2"/>
                      <a:pt x="4" y="2"/>
                    </a:cubicBezTo>
                    <a:cubicBezTo>
                      <a:pt x="4" y="3"/>
                      <a:pt x="4" y="3"/>
                      <a:pt x="4" y="3"/>
                    </a:cubicBezTo>
                    <a:cubicBezTo>
                      <a:pt x="3" y="3"/>
                      <a:pt x="2" y="3"/>
                      <a:pt x="2" y="3"/>
                    </a:cubicBezTo>
                    <a:cubicBezTo>
                      <a:pt x="1" y="3"/>
                      <a:pt x="1" y="3"/>
                      <a:pt x="1" y="3"/>
                    </a:cubicBezTo>
                    <a:cubicBezTo>
                      <a:pt x="1" y="3"/>
                      <a:pt x="1" y="3"/>
                      <a:pt x="1" y="3"/>
                    </a:cubicBezTo>
                    <a:cubicBezTo>
                      <a:pt x="0" y="3"/>
                      <a:pt x="0" y="3"/>
                      <a:pt x="0" y="3"/>
                    </a:cubicBezTo>
                    <a:cubicBezTo>
                      <a:pt x="0" y="3"/>
                      <a:pt x="0" y="4"/>
                      <a:pt x="0" y="4"/>
                    </a:cubicBezTo>
                    <a:cubicBezTo>
                      <a:pt x="2" y="5"/>
                      <a:pt x="4" y="5"/>
                      <a:pt x="5" y="5"/>
                    </a:cubicBezTo>
                    <a:cubicBezTo>
                      <a:pt x="6" y="5"/>
                      <a:pt x="6" y="5"/>
                      <a:pt x="6" y="5"/>
                    </a:cubicBezTo>
                    <a:cubicBezTo>
                      <a:pt x="7" y="4"/>
                      <a:pt x="7" y="3"/>
                      <a:pt x="8" y="3"/>
                    </a:cubicBezTo>
                    <a:cubicBezTo>
                      <a:pt x="8" y="3"/>
                      <a:pt x="8" y="3"/>
                      <a:pt x="8" y="3"/>
                    </a:cubicBezTo>
                    <a:cubicBezTo>
                      <a:pt x="8" y="2"/>
                      <a:pt x="9" y="2"/>
                      <a:pt x="9" y="2"/>
                    </a:cubicBezTo>
                    <a:cubicBezTo>
                      <a:pt x="9" y="1"/>
                      <a:pt x="9" y="1"/>
                      <a:pt x="8"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510">
                <a:extLst>
                  <a:ext uri="{FF2B5EF4-FFF2-40B4-BE49-F238E27FC236}">
                    <a16:creationId xmlns:a16="http://schemas.microsoft.com/office/drawing/2014/main" id="{C4170521-B971-4E50-B259-A19D484E2E1D}"/>
                  </a:ext>
                </a:extLst>
              </p:cNvPr>
              <p:cNvSpPr>
                <a:spLocks/>
              </p:cNvSpPr>
              <p:nvPr/>
            </p:nvSpPr>
            <p:spPr bwMode="auto">
              <a:xfrm>
                <a:off x="4661355" y="2088245"/>
                <a:ext cx="22225" cy="15875"/>
              </a:xfrm>
              <a:custGeom>
                <a:avLst/>
                <a:gdLst>
                  <a:gd name="T0" fmla="*/ 0 w 6"/>
                  <a:gd name="T1" fmla="*/ 1 h 4"/>
                  <a:gd name="T2" fmla="*/ 1 w 6"/>
                  <a:gd name="T3" fmla="*/ 2 h 4"/>
                  <a:gd name="T4" fmla="*/ 3 w 6"/>
                  <a:gd name="T5" fmla="*/ 3 h 4"/>
                  <a:gd name="T6" fmla="*/ 5 w 6"/>
                  <a:gd name="T7" fmla="*/ 2 h 4"/>
                  <a:gd name="T8" fmla="*/ 5 w 6"/>
                  <a:gd name="T9" fmla="*/ 1 h 4"/>
                  <a:gd name="T10" fmla="*/ 6 w 6"/>
                  <a:gd name="T11" fmla="*/ 1 h 4"/>
                  <a:gd name="T12" fmla="*/ 4 w 6"/>
                  <a:gd name="T13" fmla="*/ 0 h 4"/>
                  <a:gd name="T14" fmla="*/ 2 w 6"/>
                  <a:gd name="T15" fmla="*/ 0 h 4"/>
                  <a:gd name="T16" fmla="*/ 0 w 6"/>
                  <a:gd name="T17" fmla="*/ 0 h 4"/>
                  <a:gd name="T18" fmla="*/ 0 w 6"/>
                  <a:gd name="T19" fmla="*/ 1 h 4"/>
                  <a:gd name="T20" fmla="*/ 0 w 6"/>
                  <a:gd name="T21" fmla="*/ 1 h 4"/>
                  <a:gd name="T22" fmla="*/ 0 w 6"/>
                  <a:gd name="T23"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6" h="4">
                    <a:moveTo>
                      <a:pt x="0" y="1"/>
                    </a:moveTo>
                    <a:cubicBezTo>
                      <a:pt x="1" y="2"/>
                      <a:pt x="1" y="2"/>
                      <a:pt x="1" y="2"/>
                    </a:cubicBezTo>
                    <a:cubicBezTo>
                      <a:pt x="2" y="2"/>
                      <a:pt x="2" y="3"/>
                      <a:pt x="3" y="3"/>
                    </a:cubicBezTo>
                    <a:cubicBezTo>
                      <a:pt x="4" y="4"/>
                      <a:pt x="5" y="3"/>
                      <a:pt x="5" y="2"/>
                    </a:cubicBezTo>
                    <a:cubicBezTo>
                      <a:pt x="5" y="2"/>
                      <a:pt x="5" y="2"/>
                      <a:pt x="5" y="1"/>
                    </a:cubicBezTo>
                    <a:cubicBezTo>
                      <a:pt x="5" y="1"/>
                      <a:pt x="5" y="1"/>
                      <a:pt x="6" y="1"/>
                    </a:cubicBezTo>
                    <a:cubicBezTo>
                      <a:pt x="6" y="0"/>
                      <a:pt x="5" y="0"/>
                      <a:pt x="4" y="0"/>
                    </a:cubicBezTo>
                    <a:cubicBezTo>
                      <a:pt x="4" y="0"/>
                      <a:pt x="3" y="0"/>
                      <a:pt x="2" y="0"/>
                    </a:cubicBezTo>
                    <a:cubicBezTo>
                      <a:pt x="2" y="0"/>
                      <a:pt x="1" y="0"/>
                      <a:pt x="0" y="0"/>
                    </a:cubicBezTo>
                    <a:cubicBezTo>
                      <a:pt x="0" y="0"/>
                      <a:pt x="0" y="0"/>
                      <a:pt x="0" y="1"/>
                    </a:cubicBezTo>
                    <a:cubicBezTo>
                      <a:pt x="0" y="1"/>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Freeform 511">
                <a:extLst>
                  <a:ext uri="{FF2B5EF4-FFF2-40B4-BE49-F238E27FC236}">
                    <a16:creationId xmlns:a16="http://schemas.microsoft.com/office/drawing/2014/main" id="{C8439881-EF05-4E4A-8CA9-FB06EAFE38A9}"/>
                  </a:ext>
                </a:extLst>
              </p:cNvPr>
              <p:cNvSpPr>
                <a:spLocks/>
              </p:cNvSpPr>
              <p:nvPr/>
            </p:nvSpPr>
            <p:spPr bwMode="auto">
              <a:xfrm>
                <a:off x="5982155" y="2132695"/>
                <a:ext cx="20638" cy="14288"/>
              </a:xfrm>
              <a:custGeom>
                <a:avLst/>
                <a:gdLst>
                  <a:gd name="T0" fmla="*/ 0 w 6"/>
                  <a:gd name="T1" fmla="*/ 4 h 4"/>
                  <a:gd name="T2" fmla="*/ 0 w 6"/>
                  <a:gd name="T3" fmla="*/ 4 h 4"/>
                  <a:gd name="T4" fmla="*/ 3 w 6"/>
                  <a:gd name="T5" fmla="*/ 3 h 4"/>
                  <a:gd name="T6" fmla="*/ 5 w 6"/>
                  <a:gd name="T7" fmla="*/ 3 h 4"/>
                  <a:gd name="T8" fmla="*/ 6 w 6"/>
                  <a:gd name="T9" fmla="*/ 2 h 4"/>
                  <a:gd name="T10" fmla="*/ 4 w 6"/>
                  <a:gd name="T11" fmla="*/ 0 h 4"/>
                  <a:gd name="T12" fmla="*/ 3 w 6"/>
                  <a:gd name="T13" fmla="*/ 0 h 4"/>
                  <a:gd name="T14" fmla="*/ 1 w 6"/>
                  <a:gd name="T15" fmla="*/ 0 h 4"/>
                  <a:gd name="T16" fmla="*/ 0 w 6"/>
                  <a:gd name="T17" fmla="*/ 1 h 4"/>
                  <a:gd name="T18" fmla="*/ 0 w 6"/>
                  <a:gd name="T19" fmla="*/ 3 h 4"/>
                  <a:gd name="T20" fmla="*/ 0 w 6"/>
                  <a:gd name="T21" fmla="*/ 4 h 4"/>
                  <a:gd name="T22" fmla="*/ 0 w 6"/>
                  <a:gd name="T23"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6" h="4">
                    <a:moveTo>
                      <a:pt x="0" y="4"/>
                    </a:moveTo>
                    <a:cubicBezTo>
                      <a:pt x="0" y="4"/>
                      <a:pt x="0" y="4"/>
                      <a:pt x="0" y="4"/>
                    </a:cubicBezTo>
                    <a:cubicBezTo>
                      <a:pt x="1" y="3"/>
                      <a:pt x="2" y="3"/>
                      <a:pt x="3" y="3"/>
                    </a:cubicBezTo>
                    <a:cubicBezTo>
                      <a:pt x="3" y="3"/>
                      <a:pt x="4" y="3"/>
                      <a:pt x="5" y="3"/>
                    </a:cubicBezTo>
                    <a:cubicBezTo>
                      <a:pt x="6" y="3"/>
                      <a:pt x="6" y="2"/>
                      <a:pt x="6" y="2"/>
                    </a:cubicBezTo>
                    <a:cubicBezTo>
                      <a:pt x="5" y="1"/>
                      <a:pt x="5" y="1"/>
                      <a:pt x="4" y="0"/>
                    </a:cubicBezTo>
                    <a:cubicBezTo>
                      <a:pt x="3" y="0"/>
                      <a:pt x="3" y="0"/>
                      <a:pt x="3" y="0"/>
                    </a:cubicBezTo>
                    <a:cubicBezTo>
                      <a:pt x="2" y="0"/>
                      <a:pt x="2" y="0"/>
                      <a:pt x="1" y="0"/>
                    </a:cubicBezTo>
                    <a:cubicBezTo>
                      <a:pt x="1" y="0"/>
                      <a:pt x="0" y="0"/>
                      <a:pt x="0" y="1"/>
                    </a:cubicBezTo>
                    <a:cubicBezTo>
                      <a:pt x="0" y="1"/>
                      <a:pt x="0" y="2"/>
                      <a:pt x="0" y="3"/>
                    </a:cubicBezTo>
                    <a:cubicBezTo>
                      <a:pt x="0" y="3"/>
                      <a:pt x="0" y="3"/>
                      <a:pt x="0" y="4"/>
                    </a:cubicBezTo>
                    <a:cubicBezTo>
                      <a:pt x="0" y="4"/>
                      <a:pt x="0" y="4"/>
                      <a:pt x="0"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Freeform 512">
                <a:extLst>
                  <a:ext uri="{FF2B5EF4-FFF2-40B4-BE49-F238E27FC236}">
                    <a16:creationId xmlns:a16="http://schemas.microsoft.com/office/drawing/2014/main" id="{97D57018-7489-4FD5-910B-7CFE46B8249F}"/>
                  </a:ext>
                </a:extLst>
              </p:cNvPr>
              <p:cNvSpPr>
                <a:spLocks/>
              </p:cNvSpPr>
              <p:nvPr/>
            </p:nvSpPr>
            <p:spPr bwMode="auto">
              <a:xfrm>
                <a:off x="6025018" y="2816908"/>
                <a:ext cx="17463" cy="19050"/>
              </a:xfrm>
              <a:custGeom>
                <a:avLst/>
                <a:gdLst>
                  <a:gd name="T0" fmla="*/ 5 w 5"/>
                  <a:gd name="T1" fmla="*/ 1 h 5"/>
                  <a:gd name="T2" fmla="*/ 4 w 5"/>
                  <a:gd name="T3" fmla="*/ 1 h 5"/>
                  <a:gd name="T4" fmla="*/ 4 w 5"/>
                  <a:gd name="T5" fmla="*/ 0 h 5"/>
                  <a:gd name="T6" fmla="*/ 3 w 5"/>
                  <a:gd name="T7" fmla="*/ 0 h 5"/>
                  <a:gd name="T8" fmla="*/ 0 w 5"/>
                  <a:gd name="T9" fmla="*/ 2 h 5"/>
                  <a:gd name="T10" fmla="*/ 0 w 5"/>
                  <a:gd name="T11" fmla="*/ 2 h 5"/>
                  <a:gd name="T12" fmla="*/ 1 w 5"/>
                  <a:gd name="T13" fmla="*/ 4 h 5"/>
                  <a:gd name="T14" fmla="*/ 4 w 5"/>
                  <a:gd name="T15" fmla="*/ 4 h 5"/>
                  <a:gd name="T16" fmla="*/ 5 w 5"/>
                  <a:gd name="T17"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5">
                    <a:moveTo>
                      <a:pt x="5" y="1"/>
                    </a:moveTo>
                    <a:cubicBezTo>
                      <a:pt x="5" y="1"/>
                      <a:pt x="5" y="1"/>
                      <a:pt x="4" y="1"/>
                    </a:cubicBezTo>
                    <a:cubicBezTo>
                      <a:pt x="4" y="0"/>
                      <a:pt x="4" y="0"/>
                      <a:pt x="4" y="0"/>
                    </a:cubicBezTo>
                    <a:cubicBezTo>
                      <a:pt x="3" y="0"/>
                      <a:pt x="3" y="0"/>
                      <a:pt x="3" y="0"/>
                    </a:cubicBezTo>
                    <a:cubicBezTo>
                      <a:pt x="2" y="0"/>
                      <a:pt x="1" y="1"/>
                      <a:pt x="0" y="2"/>
                    </a:cubicBezTo>
                    <a:cubicBezTo>
                      <a:pt x="0" y="2"/>
                      <a:pt x="0" y="2"/>
                      <a:pt x="0" y="2"/>
                    </a:cubicBezTo>
                    <a:cubicBezTo>
                      <a:pt x="0" y="3"/>
                      <a:pt x="0" y="4"/>
                      <a:pt x="1" y="4"/>
                    </a:cubicBezTo>
                    <a:cubicBezTo>
                      <a:pt x="2" y="5"/>
                      <a:pt x="3" y="4"/>
                      <a:pt x="4" y="4"/>
                    </a:cubicBezTo>
                    <a:cubicBezTo>
                      <a:pt x="4" y="3"/>
                      <a:pt x="5" y="2"/>
                      <a:pt x="5"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Freeform 513">
                <a:extLst>
                  <a:ext uri="{FF2B5EF4-FFF2-40B4-BE49-F238E27FC236}">
                    <a16:creationId xmlns:a16="http://schemas.microsoft.com/office/drawing/2014/main" id="{A9493421-DACB-4673-9574-F8FBB56FB756}"/>
                  </a:ext>
                </a:extLst>
              </p:cNvPr>
              <p:cNvSpPr>
                <a:spLocks/>
              </p:cNvSpPr>
              <p:nvPr/>
            </p:nvSpPr>
            <p:spPr bwMode="auto">
              <a:xfrm>
                <a:off x="5275718" y="2648633"/>
                <a:ext cx="11113" cy="23813"/>
              </a:xfrm>
              <a:custGeom>
                <a:avLst/>
                <a:gdLst>
                  <a:gd name="T0" fmla="*/ 0 w 3"/>
                  <a:gd name="T1" fmla="*/ 2 h 7"/>
                  <a:gd name="T2" fmla="*/ 0 w 3"/>
                  <a:gd name="T3" fmla="*/ 5 h 7"/>
                  <a:gd name="T4" fmla="*/ 2 w 3"/>
                  <a:gd name="T5" fmla="*/ 6 h 7"/>
                  <a:gd name="T6" fmla="*/ 3 w 3"/>
                  <a:gd name="T7" fmla="*/ 5 h 7"/>
                  <a:gd name="T8" fmla="*/ 3 w 3"/>
                  <a:gd name="T9" fmla="*/ 4 h 7"/>
                  <a:gd name="T10" fmla="*/ 3 w 3"/>
                  <a:gd name="T11" fmla="*/ 4 h 7"/>
                  <a:gd name="T12" fmla="*/ 3 w 3"/>
                  <a:gd name="T13" fmla="*/ 3 h 7"/>
                  <a:gd name="T14" fmla="*/ 3 w 3"/>
                  <a:gd name="T15" fmla="*/ 2 h 7"/>
                  <a:gd name="T16" fmla="*/ 1 w 3"/>
                  <a:gd name="T17" fmla="*/ 1 h 7"/>
                  <a:gd name="T18" fmla="*/ 0 w 3"/>
                  <a:gd name="T19" fmla="*/ 1 h 7"/>
                  <a:gd name="T20" fmla="*/ 0 w 3"/>
                  <a:gd name="T21"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7">
                    <a:moveTo>
                      <a:pt x="0" y="2"/>
                    </a:moveTo>
                    <a:cubicBezTo>
                      <a:pt x="0" y="3"/>
                      <a:pt x="0" y="4"/>
                      <a:pt x="0" y="5"/>
                    </a:cubicBezTo>
                    <a:cubicBezTo>
                      <a:pt x="0" y="6"/>
                      <a:pt x="1" y="7"/>
                      <a:pt x="2" y="6"/>
                    </a:cubicBezTo>
                    <a:cubicBezTo>
                      <a:pt x="2" y="6"/>
                      <a:pt x="3" y="5"/>
                      <a:pt x="3" y="5"/>
                    </a:cubicBezTo>
                    <a:cubicBezTo>
                      <a:pt x="3" y="5"/>
                      <a:pt x="3" y="4"/>
                      <a:pt x="3" y="4"/>
                    </a:cubicBezTo>
                    <a:cubicBezTo>
                      <a:pt x="3" y="4"/>
                      <a:pt x="3" y="4"/>
                      <a:pt x="3" y="4"/>
                    </a:cubicBezTo>
                    <a:cubicBezTo>
                      <a:pt x="3" y="3"/>
                      <a:pt x="3" y="3"/>
                      <a:pt x="3" y="3"/>
                    </a:cubicBezTo>
                    <a:cubicBezTo>
                      <a:pt x="3" y="2"/>
                      <a:pt x="3" y="2"/>
                      <a:pt x="3" y="2"/>
                    </a:cubicBezTo>
                    <a:cubicBezTo>
                      <a:pt x="3" y="1"/>
                      <a:pt x="2" y="0"/>
                      <a:pt x="1" y="1"/>
                    </a:cubicBezTo>
                    <a:cubicBezTo>
                      <a:pt x="0" y="1"/>
                      <a:pt x="0" y="1"/>
                      <a:pt x="0" y="1"/>
                    </a:cubicBezTo>
                    <a:cubicBezTo>
                      <a:pt x="0" y="1"/>
                      <a:pt x="0" y="2"/>
                      <a:pt x="0"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514">
                <a:extLst>
                  <a:ext uri="{FF2B5EF4-FFF2-40B4-BE49-F238E27FC236}">
                    <a16:creationId xmlns:a16="http://schemas.microsoft.com/office/drawing/2014/main" id="{464B9657-D72B-436F-9D7A-808A124C5CB6}"/>
                  </a:ext>
                </a:extLst>
              </p:cNvPr>
              <p:cNvSpPr>
                <a:spLocks/>
              </p:cNvSpPr>
              <p:nvPr/>
            </p:nvSpPr>
            <p:spPr bwMode="auto">
              <a:xfrm>
                <a:off x="4755018" y="2323195"/>
                <a:ext cx="19050" cy="14288"/>
              </a:xfrm>
              <a:custGeom>
                <a:avLst/>
                <a:gdLst>
                  <a:gd name="T0" fmla="*/ 0 w 5"/>
                  <a:gd name="T1" fmla="*/ 3 h 4"/>
                  <a:gd name="T2" fmla="*/ 1 w 5"/>
                  <a:gd name="T3" fmla="*/ 4 h 4"/>
                  <a:gd name="T4" fmla="*/ 4 w 5"/>
                  <a:gd name="T5" fmla="*/ 2 h 4"/>
                  <a:gd name="T6" fmla="*/ 5 w 5"/>
                  <a:gd name="T7" fmla="*/ 1 h 4"/>
                  <a:gd name="T8" fmla="*/ 4 w 5"/>
                  <a:gd name="T9" fmla="*/ 0 h 4"/>
                  <a:gd name="T10" fmla="*/ 2 w 5"/>
                  <a:gd name="T11" fmla="*/ 0 h 4"/>
                  <a:gd name="T12" fmla="*/ 0 w 5"/>
                  <a:gd name="T13" fmla="*/ 3 h 4"/>
                  <a:gd name="T14" fmla="*/ 0 w 5"/>
                  <a:gd name="T15" fmla="*/ 3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 h="4">
                    <a:moveTo>
                      <a:pt x="0" y="3"/>
                    </a:moveTo>
                    <a:cubicBezTo>
                      <a:pt x="0" y="4"/>
                      <a:pt x="1" y="4"/>
                      <a:pt x="1" y="4"/>
                    </a:cubicBezTo>
                    <a:cubicBezTo>
                      <a:pt x="3" y="4"/>
                      <a:pt x="4" y="4"/>
                      <a:pt x="4" y="2"/>
                    </a:cubicBezTo>
                    <a:cubicBezTo>
                      <a:pt x="4" y="2"/>
                      <a:pt x="5" y="2"/>
                      <a:pt x="5" y="1"/>
                    </a:cubicBezTo>
                    <a:cubicBezTo>
                      <a:pt x="5" y="1"/>
                      <a:pt x="5" y="0"/>
                      <a:pt x="4" y="0"/>
                    </a:cubicBezTo>
                    <a:cubicBezTo>
                      <a:pt x="4" y="0"/>
                      <a:pt x="3" y="0"/>
                      <a:pt x="2" y="0"/>
                    </a:cubicBezTo>
                    <a:cubicBezTo>
                      <a:pt x="1" y="1"/>
                      <a:pt x="1" y="2"/>
                      <a:pt x="0" y="3"/>
                    </a:cubicBezTo>
                    <a:cubicBezTo>
                      <a:pt x="0" y="3"/>
                      <a:pt x="0" y="3"/>
                      <a:pt x="0"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Freeform 515">
                <a:extLst>
                  <a:ext uri="{FF2B5EF4-FFF2-40B4-BE49-F238E27FC236}">
                    <a16:creationId xmlns:a16="http://schemas.microsoft.com/office/drawing/2014/main" id="{9EE6AC02-270E-405A-9CE9-CFBEAEB27CB5}"/>
                  </a:ext>
                </a:extLst>
              </p:cNvPr>
              <p:cNvSpPr>
                <a:spLocks/>
              </p:cNvSpPr>
              <p:nvPr/>
            </p:nvSpPr>
            <p:spPr bwMode="auto">
              <a:xfrm>
                <a:off x="4321630" y="2459720"/>
                <a:ext cx="11113" cy="25400"/>
              </a:xfrm>
              <a:custGeom>
                <a:avLst/>
                <a:gdLst>
                  <a:gd name="T0" fmla="*/ 2 w 3"/>
                  <a:gd name="T1" fmla="*/ 0 h 7"/>
                  <a:gd name="T2" fmla="*/ 1 w 3"/>
                  <a:gd name="T3" fmla="*/ 0 h 7"/>
                  <a:gd name="T4" fmla="*/ 0 w 3"/>
                  <a:gd name="T5" fmla="*/ 2 h 7"/>
                  <a:gd name="T6" fmla="*/ 1 w 3"/>
                  <a:gd name="T7" fmla="*/ 3 h 7"/>
                  <a:gd name="T8" fmla="*/ 0 w 3"/>
                  <a:gd name="T9" fmla="*/ 3 h 7"/>
                  <a:gd name="T10" fmla="*/ 1 w 3"/>
                  <a:gd name="T11" fmla="*/ 4 h 7"/>
                  <a:gd name="T12" fmla="*/ 1 w 3"/>
                  <a:gd name="T13" fmla="*/ 7 h 7"/>
                  <a:gd name="T14" fmla="*/ 2 w 3"/>
                  <a:gd name="T15" fmla="*/ 7 h 7"/>
                  <a:gd name="T16" fmla="*/ 2 w 3"/>
                  <a:gd name="T17" fmla="*/ 7 h 7"/>
                  <a:gd name="T18" fmla="*/ 2 w 3"/>
                  <a:gd name="T19" fmla="*/ 7 h 7"/>
                  <a:gd name="T20" fmla="*/ 2 w 3"/>
                  <a:gd name="T21" fmla="*/ 3 h 7"/>
                  <a:gd name="T22" fmla="*/ 3 w 3"/>
                  <a:gd name="T23" fmla="*/ 1 h 7"/>
                  <a:gd name="T24" fmla="*/ 3 w 3"/>
                  <a:gd name="T25" fmla="*/ 1 h 7"/>
                  <a:gd name="T26" fmla="*/ 2 w 3"/>
                  <a:gd name="T27" fmla="*/ 0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 h="7">
                    <a:moveTo>
                      <a:pt x="2" y="0"/>
                    </a:moveTo>
                    <a:cubicBezTo>
                      <a:pt x="1" y="0"/>
                      <a:pt x="1" y="0"/>
                      <a:pt x="1" y="0"/>
                    </a:cubicBezTo>
                    <a:cubicBezTo>
                      <a:pt x="1" y="1"/>
                      <a:pt x="0" y="1"/>
                      <a:pt x="0" y="2"/>
                    </a:cubicBezTo>
                    <a:cubicBezTo>
                      <a:pt x="0" y="2"/>
                      <a:pt x="0" y="3"/>
                      <a:pt x="1" y="3"/>
                    </a:cubicBezTo>
                    <a:cubicBezTo>
                      <a:pt x="1" y="3"/>
                      <a:pt x="0" y="3"/>
                      <a:pt x="0" y="3"/>
                    </a:cubicBezTo>
                    <a:cubicBezTo>
                      <a:pt x="1" y="3"/>
                      <a:pt x="1" y="4"/>
                      <a:pt x="1" y="4"/>
                    </a:cubicBezTo>
                    <a:cubicBezTo>
                      <a:pt x="1" y="5"/>
                      <a:pt x="1" y="6"/>
                      <a:pt x="1" y="7"/>
                    </a:cubicBezTo>
                    <a:cubicBezTo>
                      <a:pt x="1" y="7"/>
                      <a:pt x="2" y="7"/>
                      <a:pt x="2" y="7"/>
                    </a:cubicBezTo>
                    <a:cubicBezTo>
                      <a:pt x="2" y="7"/>
                      <a:pt x="2" y="7"/>
                      <a:pt x="2" y="7"/>
                    </a:cubicBezTo>
                    <a:cubicBezTo>
                      <a:pt x="2" y="7"/>
                      <a:pt x="2" y="7"/>
                      <a:pt x="2" y="7"/>
                    </a:cubicBezTo>
                    <a:cubicBezTo>
                      <a:pt x="2" y="6"/>
                      <a:pt x="2" y="5"/>
                      <a:pt x="2" y="3"/>
                    </a:cubicBezTo>
                    <a:cubicBezTo>
                      <a:pt x="3" y="3"/>
                      <a:pt x="3" y="2"/>
                      <a:pt x="3" y="1"/>
                    </a:cubicBezTo>
                    <a:cubicBezTo>
                      <a:pt x="3" y="1"/>
                      <a:pt x="3" y="1"/>
                      <a:pt x="3" y="1"/>
                    </a:cubicBezTo>
                    <a:cubicBezTo>
                      <a:pt x="3" y="1"/>
                      <a:pt x="2" y="0"/>
                      <a:pt x="2"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Freeform 516">
                <a:extLst>
                  <a:ext uri="{FF2B5EF4-FFF2-40B4-BE49-F238E27FC236}">
                    <a16:creationId xmlns:a16="http://schemas.microsoft.com/office/drawing/2014/main" id="{AA804902-D15E-46B2-B3BE-A1579287864A}"/>
                  </a:ext>
                </a:extLst>
              </p:cNvPr>
              <p:cNvSpPr>
                <a:spLocks/>
              </p:cNvSpPr>
              <p:nvPr/>
            </p:nvSpPr>
            <p:spPr bwMode="auto">
              <a:xfrm>
                <a:off x="6140905" y="3043920"/>
                <a:ext cx="28575" cy="14288"/>
              </a:xfrm>
              <a:custGeom>
                <a:avLst/>
                <a:gdLst>
                  <a:gd name="T0" fmla="*/ 1 w 8"/>
                  <a:gd name="T1" fmla="*/ 4 h 4"/>
                  <a:gd name="T2" fmla="*/ 3 w 8"/>
                  <a:gd name="T3" fmla="*/ 3 h 4"/>
                  <a:gd name="T4" fmla="*/ 6 w 8"/>
                  <a:gd name="T5" fmla="*/ 1 h 4"/>
                  <a:gd name="T6" fmla="*/ 7 w 8"/>
                  <a:gd name="T7" fmla="*/ 1 h 4"/>
                  <a:gd name="T8" fmla="*/ 8 w 8"/>
                  <a:gd name="T9" fmla="*/ 0 h 4"/>
                  <a:gd name="T10" fmla="*/ 7 w 8"/>
                  <a:gd name="T11" fmla="*/ 0 h 4"/>
                  <a:gd name="T12" fmla="*/ 3 w 8"/>
                  <a:gd name="T13" fmla="*/ 1 h 4"/>
                  <a:gd name="T14" fmla="*/ 2 w 8"/>
                  <a:gd name="T15" fmla="*/ 1 h 4"/>
                  <a:gd name="T16" fmla="*/ 1 w 8"/>
                  <a:gd name="T17" fmla="*/ 2 h 4"/>
                  <a:gd name="T18" fmla="*/ 0 w 8"/>
                  <a:gd name="T19" fmla="*/ 4 h 4"/>
                  <a:gd name="T20" fmla="*/ 1 w 8"/>
                  <a:gd name="T21"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8" h="4">
                    <a:moveTo>
                      <a:pt x="1" y="4"/>
                    </a:moveTo>
                    <a:cubicBezTo>
                      <a:pt x="2" y="4"/>
                      <a:pt x="2" y="3"/>
                      <a:pt x="3" y="3"/>
                    </a:cubicBezTo>
                    <a:cubicBezTo>
                      <a:pt x="4" y="2"/>
                      <a:pt x="5" y="1"/>
                      <a:pt x="6" y="1"/>
                    </a:cubicBezTo>
                    <a:cubicBezTo>
                      <a:pt x="6" y="1"/>
                      <a:pt x="6" y="1"/>
                      <a:pt x="7" y="1"/>
                    </a:cubicBezTo>
                    <a:cubicBezTo>
                      <a:pt x="7" y="1"/>
                      <a:pt x="7" y="1"/>
                      <a:pt x="8" y="0"/>
                    </a:cubicBezTo>
                    <a:cubicBezTo>
                      <a:pt x="8" y="0"/>
                      <a:pt x="7" y="0"/>
                      <a:pt x="7" y="0"/>
                    </a:cubicBezTo>
                    <a:cubicBezTo>
                      <a:pt x="5" y="0"/>
                      <a:pt x="4" y="0"/>
                      <a:pt x="3" y="1"/>
                    </a:cubicBezTo>
                    <a:cubicBezTo>
                      <a:pt x="3" y="1"/>
                      <a:pt x="2" y="1"/>
                      <a:pt x="2" y="1"/>
                    </a:cubicBezTo>
                    <a:cubicBezTo>
                      <a:pt x="1" y="1"/>
                      <a:pt x="1" y="2"/>
                      <a:pt x="1" y="2"/>
                    </a:cubicBezTo>
                    <a:cubicBezTo>
                      <a:pt x="0" y="2"/>
                      <a:pt x="0" y="3"/>
                      <a:pt x="0" y="4"/>
                    </a:cubicBezTo>
                    <a:cubicBezTo>
                      <a:pt x="0" y="4"/>
                      <a:pt x="1" y="4"/>
                      <a:pt x="1"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Freeform 517">
                <a:extLst>
                  <a:ext uri="{FF2B5EF4-FFF2-40B4-BE49-F238E27FC236}">
                    <a16:creationId xmlns:a16="http://schemas.microsoft.com/office/drawing/2014/main" id="{02ABD71A-B9CA-4D58-9E74-88474F9EEA92}"/>
                  </a:ext>
                </a:extLst>
              </p:cNvPr>
              <p:cNvSpPr>
                <a:spLocks/>
              </p:cNvSpPr>
              <p:nvPr/>
            </p:nvSpPr>
            <p:spPr bwMode="auto">
              <a:xfrm>
                <a:off x="4135893" y="2258108"/>
                <a:ext cx="19050" cy="19050"/>
              </a:xfrm>
              <a:custGeom>
                <a:avLst/>
                <a:gdLst>
                  <a:gd name="T0" fmla="*/ 1 w 5"/>
                  <a:gd name="T1" fmla="*/ 2 h 5"/>
                  <a:gd name="T2" fmla="*/ 1 w 5"/>
                  <a:gd name="T3" fmla="*/ 2 h 5"/>
                  <a:gd name="T4" fmla="*/ 3 w 5"/>
                  <a:gd name="T5" fmla="*/ 3 h 5"/>
                  <a:gd name="T6" fmla="*/ 3 w 5"/>
                  <a:gd name="T7" fmla="*/ 4 h 5"/>
                  <a:gd name="T8" fmla="*/ 4 w 5"/>
                  <a:gd name="T9" fmla="*/ 4 h 5"/>
                  <a:gd name="T10" fmla="*/ 5 w 5"/>
                  <a:gd name="T11" fmla="*/ 4 h 5"/>
                  <a:gd name="T12" fmla="*/ 5 w 5"/>
                  <a:gd name="T13" fmla="*/ 4 h 5"/>
                  <a:gd name="T14" fmla="*/ 5 w 5"/>
                  <a:gd name="T15" fmla="*/ 4 h 5"/>
                  <a:gd name="T16" fmla="*/ 4 w 5"/>
                  <a:gd name="T17" fmla="*/ 2 h 5"/>
                  <a:gd name="T18" fmla="*/ 3 w 5"/>
                  <a:gd name="T19" fmla="*/ 1 h 5"/>
                  <a:gd name="T20" fmla="*/ 2 w 5"/>
                  <a:gd name="T21" fmla="*/ 0 h 5"/>
                  <a:gd name="T22" fmla="*/ 1 w 5"/>
                  <a:gd name="T23" fmla="*/ 0 h 5"/>
                  <a:gd name="T24" fmla="*/ 0 w 5"/>
                  <a:gd name="T25" fmla="*/ 1 h 5"/>
                  <a:gd name="T26" fmla="*/ 1 w 5"/>
                  <a:gd name="T27" fmla="*/ 2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5" h="5">
                    <a:moveTo>
                      <a:pt x="1" y="2"/>
                    </a:moveTo>
                    <a:cubicBezTo>
                      <a:pt x="1" y="2"/>
                      <a:pt x="1" y="2"/>
                      <a:pt x="1" y="2"/>
                    </a:cubicBezTo>
                    <a:cubicBezTo>
                      <a:pt x="2" y="2"/>
                      <a:pt x="2" y="2"/>
                      <a:pt x="3" y="3"/>
                    </a:cubicBezTo>
                    <a:cubicBezTo>
                      <a:pt x="3" y="3"/>
                      <a:pt x="3" y="4"/>
                      <a:pt x="3" y="4"/>
                    </a:cubicBezTo>
                    <a:cubicBezTo>
                      <a:pt x="3" y="4"/>
                      <a:pt x="3" y="5"/>
                      <a:pt x="4" y="4"/>
                    </a:cubicBezTo>
                    <a:cubicBezTo>
                      <a:pt x="4" y="4"/>
                      <a:pt x="5" y="4"/>
                      <a:pt x="5" y="4"/>
                    </a:cubicBezTo>
                    <a:cubicBezTo>
                      <a:pt x="5" y="4"/>
                      <a:pt x="5" y="4"/>
                      <a:pt x="5" y="4"/>
                    </a:cubicBezTo>
                    <a:cubicBezTo>
                      <a:pt x="5" y="4"/>
                      <a:pt x="5" y="4"/>
                      <a:pt x="5" y="4"/>
                    </a:cubicBezTo>
                    <a:cubicBezTo>
                      <a:pt x="5" y="3"/>
                      <a:pt x="5" y="3"/>
                      <a:pt x="4" y="2"/>
                    </a:cubicBezTo>
                    <a:cubicBezTo>
                      <a:pt x="4" y="1"/>
                      <a:pt x="4" y="1"/>
                      <a:pt x="3" y="1"/>
                    </a:cubicBezTo>
                    <a:cubicBezTo>
                      <a:pt x="2" y="1"/>
                      <a:pt x="2" y="0"/>
                      <a:pt x="2" y="0"/>
                    </a:cubicBezTo>
                    <a:cubicBezTo>
                      <a:pt x="2" y="0"/>
                      <a:pt x="1" y="0"/>
                      <a:pt x="1" y="0"/>
                    </a:cubicBezTo>
                    <a:cubicBezTo>
                      <a:pt x="1" y="0"/>
                      <a:pt x="1" y="1"/>
                      <a:pt x="0" y="1"/>
                    </a:cubicBezTo>
                    <a:cubicBezTo>
                      <a:pt x="0" y="1"/>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518">
                <a:extLst>
                  <a:ext uri="{FF2B5EF4-FFF2-40B4-BE49-F238E27FC236}">
                    <a16:creationId xmlns:a16="http://schemas.microsoft.com/office/drawing/2014/main" id="{CB9A2C32-3976-4013-9E73-6E8D0D83D3DB}"/>
                  </a:ext>
                </a:extLst>
              </p:cNvPr>
              <p:cNvSpPr>
                <a:spLocks/>
              </p:cNvSpPr>
              <p:nvPr/>
            </p:nvSpPr>
            <p:spPr bwMode="auto">
              <a:xfrm>
                <a:off x="4729618" y="2135870"/>
                <a:ext cx="19050" cy="11113"/>
              </a:xfrm>
              <a:custGeom>
                <a:avLst/>
                <a:gdLst>
                  <a:gd name="T0" fmla="*/ 4 w 5"/>
                  <a:gd name="T1" fmla="*/ 3 h 3"/>
                  <a:gd name="T2" fmla="*/ 5 w 5"/>
                  <a:gd name="T3" fmla="*/ 2 h 3"/>
                  <a:gd name="T4" fmla="*/ 5 w 5"/>
                  <a:gd name="T5" fmla="*/ 1 h 3"/>
                  <a:gd name="T6" fmla="*/ 2 w 5"/>
                  <a:gd name="T7" fmla="*/ 0 h 3"/>
                  <a:gd name="T8" fmla="*/ 0 w 5"/>
                  <a:gd name="T9" fmla="*/ 1 h 3"/>
                  <a:gd name="T10" fmla="*/ 1 w 5"/>
                  <a:gd name="T11" fmla="*/ 1 h 3"/>
                  <a:gd name="T12" fmla="*/ 4 w 5"/>
                  <a:gd name="T13" fmla="*/ 3 h 3"/>
                  <a:gd name="T14" fmla="*/ 4 w 5"/>
                  <a:gd name="T15" fmla="*/ 3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 h="3">
                    <a:moveTo>
                      <a:pt x="4" y="3"/>
                    </a:moveTo>
                    <a:cubicBezTo>
                      <a:pt x="4" y="3"/>
                      <a:pt x="5" y="2"/>
                      <a:pt x="5" y="2"/>
                    </a:cubicBezTo>
                    <a:cubicBezTo>
                      <a:pt x="5" y="2"/>
                      <a:pt x="5" y="2"/>
                      <a:pt x="5" y="1"/>
                    </a:cubicBezTo>
                    <a:cubicBezTo>
                      <a:pt x="4" y="1"/>
                      <a:pt x="3" y="0"/>
                      <a:pt x="2" y="0"/>
                    </a:cubicBezTo>
                    <a:cubicBezTo>
                      <a:pt x="1" y="0"/>
                      <a:pt x="1" y="0"/>
                      <a:pt x="0" y="1"/>
                    </a:cubicBezTo>
                    <a:cubicBezTo>
                      <a:pt x="0" y="1"/>
                      <a:pt x="0" y="1"/>
                      <a:pt x="1" y="1"/>
                    </a:cubicBezTo>
                    <a:cubicBezTo>
                      <a:pt x="2" y="2"/>
                      <a:pt x="3" y="2"/>
                      <a:pt x="4" y="3"/>
                    </a:cubicBezTo>
                    <a:cubicBezTo>
                      <a:pt x="4" y="3"/>
                      <a:pt x="4" y="3"/>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9" name="Freeform 519">
                <a:extLst>
                  <a:ext uri="{FF2B5EF4-FFF2-40B4-BE49-F238E27FC236}">
                    <a16:creationId xmlns:a16="http://schemas.microsoft.com/office/drawing/2014/main" id="{A17EB629-00D6-471C-923D-563067D75C32}"/>
                  </a:ext>
                </a:extLst>
              </p:cNvPr>
              <p:cNvSpPr>
                <a:spLocks/>
              </p:cNvSpPr>
              <p:nvPr/>
            </p:nvSpPr>
            <p:spPr bwMode="auto">
              <a:xfrm>
                <a:off x="6148843" y="2878820"/>
                <a:ext cx="9525" cy="17463"/>
              </a:xfrm>
              <a:custGeom>
                <a:avLst/>
                <a:gdLst>
                  <a:gd name="T0" fmla="*/ 0 w 3"/>
                  <a:gd name="T1" fmla="*/ 0 h 5"/>
                  <a:gd name="T2" fmla="*/ 0 w 3"/>
                  <a:gd name="T3" fmla="*/ 1 h 5"/>
                  <a:gd name="T4" fmla="*/ 0 w 3"/>
                  <a:gd name="T5" fmla="*/ 2 h 5"/>
                  <a:gd name="T6" fmla="*/ 0 w 3"/>
                  <a:gd name="T7" fmla="*/ 2 h 5"/>
                  <a:gd name="T8" fmla="*/ 1 w 3"/>
                  <a:gd name="T9" fmla="*/ 2 h 5"/>
                  <a:gd name="T10" fmla="*/ 1 w 3"/>
                  <a:gd name="T11" fmla="*/ 2 h 5"/>
                  <a:gd name="T12" fmla="*/ 1 w 3"/>
                  <a:gd name="T13" fmla="*/ 2 h 5"/>
                  <a:gd name="T14" fmla="*/ 1 w 3"/>
                  <a:gd name="T15" fmla="*/ 2 h 5"/>
                  <a:gd name="T16" fmla="*/ 1 w 3"/>
                  <a:gd name="T17" fmla="*/ 2 h 5"/>
                  <a:gd name="T18" fmla="*/ 1 w 3"/>
                  <a:gd name="T19" fmla="*/ 2 h 5"/>
                  <a:gd name="T20" fmla="*/ 0 w 3"/>
                  <a:gd name="T21" fmla="*/ 2 h 5"/>
                  <a:gd name="T22" fmla="*/ 0 w 3"/>
                  <a:gd name="T23" fmla="*/ 2 h 5"/>
                  <a:gd name="T24" fmla="*/ 0 w 3"/>
                  <a:gd name="T25" fmla="*/ 4 h 5"/>
                  <a:gd name="T26" fmla="*/ 1 w 3"/>
                  <a:gd name="T27" fmla="*/ 5 h 5"/>
                  <a:gd name="T28" fmla="*/ 2 w 3"/>
                  <a:gd name="T29" fmla="*/ 5 h 5"/>
                  <a:gd name="T30" fmla="*/ 2 w 3"/>
                  <a:gd name="T31" fmla="*/ 5 h 5"/>
                  <a:gd name="T32" fmla="*/ 2 w 3"/>
                  <a:gd name="T33" fmla="*/ 4 h 5"/>
                  <a:gd name="T34" fmla="*/ 2 w 3"/>
                  <a:gd name="T35" fmla="*/ 4 h 5"/>
                  <a:gd name="T36" fmla="*/ 3 w 3"/>
                  <a:gd name="T37" fmla="*/ 2 h 5"/>
                  <a:gd name="T38" fmla="*/ 2 w 3"/>
                  <a:gd name="T39" fmla="*/ 1 h 5"/>
                  <a:gd name="T40" fmla="*/ 0 w 3"/>
                  <a:gd name="T41" fmla="*/ 0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3" h="5">
                    <a:moveTo>
                      <a:pt x="0" y="0"/>
                    </a:moveTo>
                    <a:cubicBezTo>
                      <a:pt x="0" y="0"/>
                      <a:pt x="0" y="1"/>
                      <a:pt x="0" y="1"/>
                    </a:cubicBezTo>
                    <a:cubicBezTo>
                      <a:pt x="0" y="1"/>
                      <a:pt x="0" y="2"/>
                      <a:pt x="0" y="2"/>
                    </a:cubicBezTo>
                    <a:cubicBezTo>
                      <a:pt x="0" y="2"/>
                      <a:pt x="0" y="2"/>
                      <a:pt x="0" y="2"/>
                    </a:cubicBezTo>
                    <a:cubicBezTo>
                      <a:pt x="0" y="2"/>
                      <a:pt x="0" y="2"/>
                      <a:pt x="1" y="2"/>
                    </a:cubicBezTo>
                    <a:cubicBezTo>
                      <a:pt x="1" y="2"/>
                      <a:pt x="1" y="2"/>
                      <a:pt x="1" y="2"/>
                    </a:cubicBezTo>
                    <a:cubicBezTo>
                      <a:pt x="1" y="2"/>
                      <a:pt x="1" y="2"/>
                      <a:pt x="1" y="2"/>
                    </a:cubicBezTo>
                    <a:cubicBezTo>
                      <a:pt x="1" y="2"/>
                      <a:pt x="1" y="2"/>
                      <a:pt x="1" y="2"/>
                    </a:cubicBezTo>
                    <a:cubicBezTo>
                      <a:pt x="1" y="3"/>
                      <a:pt x="1" y="3"/>
                      <a:pt x="1" y="2"/>
                    </a:cubicBezTo>
                    <a:cubicBezTo>
                      <a:pt x="0" y="2"/>
                      <a:pt x="0" y="2"/>
                      <a:pt x="1" y="2"/>
                    </a:cubicBezTo>
                    <a:cubicBezTo>
                      <a:pt x="0" y="2"/>
                      <a:pt x="0" y="2"/>
                      <a:pt x="0" y="2"/>
                    </a:cubicBezTo>
                    <a:cubicBezTo>
                      <a:pt x="0" y="2"/>
                      <a:pt x="0" y="2"/>
                      <a:pt x="0" y="2"/>
                    </a:cubicBezTo>
                    <a:cubicBezTo>
                      <a:pt x="0" y="3"/>
                      <a:pt x="0" y="3"/>
                      <a:pt x="0" y="4"/>
                    </a:cubicBezTo>
                    <a:cubicBezTo>
                      <a:pt x="1" y="4"/>
                      <a:pt x="1" y="5"/>
                      <a:pt x="1" y="5"/>
                    </a:cubicBezTo>
                    <a:cubicBezTo>
                      <a:pt x="1" y="5"/>
                      <a:pt x="1" y="5"/>
                      <a:pt x="2" y="5"/>
                    </a:cubicBezTo>
                    <a:cubicBezTo>
                      <a:pt x="2" y="5"/>
                      <a:pt x="2" y="5"/>
                      <a:pt x="2" y="5"/>
                    </a:cubicBezTo>
                    <a:cubicBezTo>
                      <a:pt x="2" y="5"/>
                      <a:pt x="2" y="4"/>
                      <a:pt x="2" y="4"/>
                    </a:cubicBezTo>
                    <a:cubicBezTo>
                      <a:pt x="2" y="4"/>
                      <a:pt x="2" y="4"/>
                      <a:pt x="2" y="4"/>
                    </a:cubicBezTo>
                    <a:cubicBezTo>
                      <a:pt x="3" y="3"/>
                      <a:pt x="3" y="3"/>
                      <a:pt x="3" y="2"/>
                    </a:cubicBezTo>
                    <a:cubicBezTo>
                      <a:pt x="2" y="2"/>
                      <a:pt x="2" y="1"/>
                      <a:pt x="2" y="1"/>
                    </a:cubicBezTo>
                    <a:cubicBezTo>
                      <a:pt x="2" y="0"/>
                      <a:pt x="1"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0" name="Freeform 520">
                <a:extLst>
                  <a:ext uri="{FF2B5EF4-FFF2-40B4-BE49-F238E27FC236}">
                    <a16:creationId xmlns:a16="http://schemas.microsoft.com/office/drawing/2014/main" id="{9A1EC837-1AD4-498E-B0A1-F9BC70C8954D}"/>
                  </a:ext>
                </a:extLst>
              </p:cNvPr>
              <p:cNvSpPr>
                <a:spLocks/>
              </p:cNvSpPr>
              <p:nvPr/>
            </p:nvSpPr>
            <p:spPr bwMode="auto">
              <a:xfrm>
                <a:off x="5490030" y="2107295"/>
                <a:ext cx="11113" cy="14288"/>
              </a:xfrm>
              <a:custGeom>
                <a:avLst/>
                <a:gdLst>
                  <a:gd name="T0" fmla="*/ 0 w 3"/>
                  <a:gd name="T1" fmla="*/ 1 h 4"/>
                  <a:gd name="T2" fmla="*/ 0 w 3"/>
                  <a:gd name="T3" fmla="*/ 1 h 4"/>
                  <a:gd name="T4" fmla="*/ 0 w 3"/>
                  <a:gd name="T5" fmla="*/ 4 h 4"/>
                  <a:gd name="T6" fmla="*/ 1 w 3"/>
                  <a:gd name="T7" fmla="*/ 4 h 4"/>
                  <a:gd name="T8" fmla="*/ 3 w 3"/>
                  <a:gd name="T9" fmla="*/ 4 h 4"/>
                  <a:gd name="T10" fmla="*/ 3 w 3"/>
                  <a:gd name="T11" fmla="*/ 3 h 4"/>
                  <a:gd name="T12" fmla="*/ 3 w 3"/>
                  <a:gd name="T13" fmla="*/ 3 h 4"/>
                  <a:gd name="T14" fmla="*/ 3 w 3"/>
                  <a:gd name="T15" fmla="*/ 2 h 4"/>
                  <a:gd name="T16" fmla="*/ 3 w 3"/>
                  <a:gd name="T17" fmla="*/ 2 h 4"/>
                  <a:gd name="T18" fmla="*/ 3 w 3"/>
                  <a:gd name="T19" fmla="*/ 1 h 4"/>
                  <a:gd name="T20" fmla="*/ 2 w 3"/>
                  <a:gd name="T21" fmla="*/ 0 h 4"/>
                  <a:gd name="T22" fmla="*/ 1 w 3"/>
                  <a:gd name="T23" fmla="*/ 1 h 4"/>
                  <a:gd name="T24" fmla="*/ 1 w 3"/>
                  <a:gd name="T25" fmla="*/ 1 h 4"/>
                  <a:gd name="T26" fmla="*/ 1 w 3"/>
                  <a:gd name="T27" fmla="*/ 1 h 4"/>
                  <a:gd name="T28" fmla="*/ 1 w 3"/>
                  <a:gd name="T29" fmla="*/ 1 h 4"/>
                  <a:gd name="T30" fmla="*/ 0 w 3"/>
                  <a:gd name="T31"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 h="4">
                    <a:moveTo>
                      <a:pt x="0" y="1"/>
                    </a:moveTo>
                    <a:cubicBezTo>
                      <a:pt x="0" y="1"/>
                      <a:pt x="0" y="1"/>
                      <a:pt x="0" y="1"/>
                    </a:cubicBezTo>
                    <a:cubicBezTo>
                      <a:pt x="0" y="2"/>
                      <a:pt x="0" y="3"/>
                      <a:pt x="0" y="4"/>
                    </a:cubicBezTo>
                    <a:cubicBezTo>
                      <a:pt x="0" y="4"/>
                      <a:pt x="1" y="4"/>
                      <a:pt x="1" y="4"/>
                    </a:cubicBezTo>
                    <a:cubicBezTo>
                      <a:pt x="2" y="4"/>
                      <a:pt x="2" y="4"/>
                      <a:pt x="3" y="4"/>
                    </a:cubicBezTo>
                    <a:cubicBezTo>
                      <a:pt x="3" y="4"/>
                      <a:pt x="3" y="3"/>
                      <a:pt x="3" y="3"/>
                    </a:cubicBezTo>
                    <a:cubicBezTo>
                      <a:pt x="3" y="3"/>
                      <a:pt x="3" y="3"/>
                      <a:pt x="3" y="3"/>
                    </a:cubicBezTo>
                    <a:cubicBezTo>
                      <a:pt x="3" y="3"/>
                      <a:pt x="3" y="3"/>
                      <a:pt x="3" y="2"/>
                    </a:cubicBezTo>
                    <a:cubicBezTo>
                      <a:pt x="2" y="2"/>
                      <a:pt x="2" y="2"/>
                      <a:pt x="3" y="2"/>
                    </a:cubicBezTo>
                    <a:cubicBezTo>
                      <a:pt x="3" y="1"/>
                      <a:pt x="3" y="1"/>
                      <a:pt x="3" y="1"/>
                    </a:cubicBezTo>
                    <a:cubicBezTo>
                      <a:pt x="3" y="0"/>
                      <a:pt x="2" y="0"/>
                      <a:pt x="2" y="0"/>
                    </a:cubicBezTo>
                    <a:cubicBezTo>
                      <a:pt x="2" y="0"/>
                      <a:pt x="1" y="1"/>
                      <a:pt x="1" y="1"/>
                    </a:cubicBezTo>
                    <a:cubicBezTo>
                      <a:pt x="1" y="1"/>
                      <a:pt x="1" y="1"/>
                      <a:pt x="1" y="1"/>
                    </a:cubicBezTo>
                    <a:cubicBezTo>
                      <a:pt x="1" y="1"/>
                      <a:pt x="1" y="1"/>
                      <a:pt x="1" y="1"/>
                    </a:cubicBezTo>
                    <a:cubicBezTo>
                      <a:pt x="1" y="1"/>
                      <a:pt x="1" y="1"/>
                      <a:pt x="1" y="1"/>
                    </a:cubicBezTo>
                    <a:cubicBezTo>
                      <a:pt x="1" y="1"/>
                      <a:pt x="1"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1" name="Freeform 521">
                <a:extLst>
                  <a:ext uri="{FF2B5EF4-FFF2-40B4-BE49-F238E27FC236}">
                    <a16:creationId xmlns:a16="http://schemas.microsoft.com/office/drawing/2014/main" id="{BAAE4593-EE06-43CC-AF1A-DB81BE2A989D}"/>
                  </a:ext>
                </a:extLst>
              </p:cNvPr>
              <p:cNvSpPr>
                <a:spLocks/>
              </p:cNvSpPr>
              <p:nvPr/>
            </p:nvSpPr>
            <p:spPr bwMode="auto">
              <a:xfrm>
                <a:off x="5421768" y="2121583"/>
                <a:ext cx="17463" cy="11113"/>
              </a:xfrm>
              <a:custGeom>
                <a:avLst/>
                <a:gdLst>
                  <a:gd name="T0" fmla="*/ 1 w 5"/>
                  <a:gd name="T1" fmla="*/ 3 h 3"/>
                  <a:gd name="T2" fmla="*/ 3 w 5"/>
                  <a:gd name="T3" fmla="*/ 3 h 3"/>
                  <a:gd name="T4" fmla="*/ 3 w 5"/>
                  <a:gd name="T5" fmla="*/ 3 h 3"/>
                  <a:gd name="T6" fmla="*/ 3 w 5"/>
                  <a:gd name="T7" fmla="*/ 2 h 3"/>
                  <a:gd name="T8" fmla="*/ 3 w 5"/>
                  <a:gd name="T9" fmla="*/ 1 h 3"/>
                  <a:gd name="T10" fmla="*/ 4 w 5"/>
                  <a:gd name="T11" fmla="*/ 1 h 3"/>
                  <a:gd name="T12" fmla="*/ 5 w 5"/>
                  <a:gd name="T13" fmla="*/ 1 h 3"/>
                  <a:gd name="T14" fmla="*/ 5 w 5"/>
                  <a:gd name="T15" fmla="*/ 1 h 3"/>
                  <a:gd name="T16" fmla="*/ 3 w 5"/>
                  <a:gd name="T17" fmla="*/ 0 h 3"/>
                  <a:gd name="T18" fmla="*/ 2 w 5"/>
                  <a:gd name="T19" fmla="*/ 0 h 3"/>
                  <a:gd name="T20" fmla="*/ 0 w 5"/>
                  <a:gd name="T21" fmla="*/ 2 h 3"/>
                  <a:gd name="T22" fmla="*/ 1 w 5"/>
                  <a:gd name="T23"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3">
                    <a:moveTo>
                      <a:pt x="1" y="3"/>
                    </a:moveTo>
                    <a:cubicBezTo>
                      <a:pt x="1" y="3"/>
                      <a:pt x="2" y="3"/>
                      <a:pt x="3" y="3"/>
                    </a:cubicBezTo>
                    <a:cubicBezTo>
                      <a:pt x="3" y="3"/>
                      <a:pt x="3" y="3"/>
                      <a:pt x="3" y="3"/>
                    </a:cubicBezTo>
                    <a:cubicBezTo>
                      <a:pt x="3" y="3"/>
                      <a:pt x="3" y="2"/>
                      <a:pt x="3" y="2"/>
                    </a:cubicBezTo>
                    <a:cubicBezTo>
                      <a:pt x="3" y="2"/>
                      <a:pt x="3" y="1"/>
                      <a:pt x="3" y="1"/>
                    </a:cubicBezTo>
                    <a:cubicBezTo>
                      <a:pt x="3" y="1"/>
                      <a:pt x="4" y="1"/>
                      <a:pt x="4" y="1"/>
                    </a:cubicBezTo>
                    <a:cubicBezTo>
                      <a:pt x="4" y="1"/>
                      <a:pt x="5" y="1"/>
                      <a:pt x="5" y="1"/>
                    </a:cubicBezTo>
                    <a:cubicBezTo>
                      <a:pt x="5" y="1"/>
                      <a:pt x="5" y="1"/>
                      <a:pt x="5" y="1"/>
                    </a:cubicBezTo>
                    <a:cubicBezTo>
                      <a:pt x="4" y="0"/>
                      <a:pt x="4" y="0"/>
                      <a:pt x="3" y="0"/>
                    </a:cubicBezTo>
                    <a:cubicBezTo>
                      <a:pt x="3" y="0"/>
                      <a:pt x="2" y="0"/>
                      <a:pt x="2" y="0"/>
                    </a:cubicBezTo>
                    <a:cubicBezTo>
                      <a:pt x="1" y="0"/>
                      <a:pt x="1" y="1"/>
                      <a:pt x="0" y="2"/>
                    </a:cubicBezTo>
                    <a:cubicBezTo>
                      <a:pt x="0" y="2"/>
                      <a:pt x="0"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Oval 522">
                <a:extLst>
                  <a:ext uri="{FF2B5EF4-FFF2-40B4-BE49-F238E27FC236}">
                    <a16:creationId xmlns:a16="http://schemas.microsoft.com/office/drawing/2014/main" id="{E31EF908-76B6-423B-B8BC-F78BF659F75D}"/>
                  </a:ext>
                </a:extLst>
              </p:cNvPr>
              <p:cNvSpPr>
                <a:spLocks noChangeArrowheads="1"/>
              </p:cNvSpPr>
              <p:nvPr/>
            </p:nvSpPr>
            <p:spPr bwMode="auto">
              <a:xfrm>
                <a:off x="5431293" y="2132695"/>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523">
                <a:extLst>
                  <a:ext uri="{FF2B5EF4-FFF2-40B4-BE49-F238E27FC236}">
                    <a16:creationId xmlns:a16="http://schemas.microsoft.com/office/drawing/2014/main" id="{A4D66370-6045-4691-BD0E-F6429FF034C9}"/>
                  </a:ext>
                </a:extLst>
              </p:cNvPr>
              <p:cNvSpPr>
                <a:spLocks/>
              </p:cNvSpPr>
              <p:nvPr/>
            </p:nvSpPr>
            <p:spPr bwMode="auto">
              <a:xfrm>
                <a:off x="5475743" y="2121583"/>
                <a:ext cx="14288" cy="14288"/>
              </a:xfrm>
              <a:custGeom>
                <a:avLst/>
                <a:gdLst>
                  <a:gd name="T0" fmla="*/ 0 w 4"/>
                  <a:gd name="T1" fmla="*/ 1 h 4"/>
                  <a:gd name="T2" fmla="*/ 0 w 4"/>
                  <a:gd name="T3" fmla="*/ 2 h 4"/>
                  <a:gd name="T4" fmla="*/ 1 w 4"/>
                  <a:gd name="T5" fmla="*/ 3 h 4"/>
                  <a:gd name="T6" fmla="*/ 2 w 4"/>
                  <a:gd name="T7" fmla="*/ 3 h 4"/>
                  <a:gd name="T8" fmla="*/ 2 w 4"/>
                  <a:gd name="T9" fmla="*/ 3 h 4"/>
                  <a:gd name="T10" fmla="*/ 3 w 4"/>
                  <a:gd name="T11" fmla="*/ 2 h 4"/>
                  <a:gd name="T12" fmla="*/ 4 w 4"/>
                  <a:gd name="T13" fmla="*/ 2 h 4"/>
                  <a:gd name="T14" fmla="*/ 3 w 4"/>
                  <a:gd name="T15" fmla="*/ 1 h 4"/>
                  <a:gd name="T16" fmla="*/ 3 w 4"/>
                  <a:gd name="T17" fmla="*/ 0 h 4"/>
                  <a:gd name="T18" fmla="*/ 2 w 4"/>
                  <a:gd name="T19" fmla="*/ 0 h 4"/>
                  <a:gd name="T20" fmla="*/ 0 w 4"/>
                  <a:gd name="T21"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 h="4">
                    <a:moveTo>
                      <a:pt x="0" y="1"/>
                    </a:moveTo>
                    <a:cubicBezTo>
                      <a:pt x="0" y="1"/>
                      <a:pt x="0" y="2"/>
                      <a:pt x="0" y="2"/>
                    </a:cubicBezTo>
                    <a:cubicBezTo>
                      <a:pt x="0" y="2"/>
                      <a:pt x="0" y="3"/>
                      <a:pt x="1" y="3"/>
                    </a:cubicBezTo>
                    <a:cubicBezTo>
                      <a:pt x="1" y="3"/>
                      <a:pt x="1" y="4"/>
                      <a:pt x="2" y="3"/>
                    </a:cubicBezTo>
                    <a:cubicBezTo>
                      <a:pt x="2" y="3"/>
                      <a:pt x="2" y="3"/>
                      <a:pt x="2" y="3"/>
                    </a:cubicBezTo>
                    <a:cubicBezTo>
                      <a:pt x="3" y="3"/>
                      <a:pt x="3" y="3"/>
                      <a:pt x="3" y="2"/>
                    </a:cubicBezTo>
                    <a:cubicBezTo>
                      <a:pt x="3" y="2"/>
                      <a:pt x="4" y="2"/>
                      <a:pt x="4" y="2"/>
                    </a:cubicBezTo>
                    <a:cubicBezTo>
                      <a:pt x="4" y="1"/>
                      <a:pt x="4" y="1"/>
                      <a:pt x="3" y="1"/>
                    </a:cubicBezTo>
                    <a:cubicBezTo>
                      <a:pt x="3" y="0"/>
                      <a:pt x="3" y="0"/>
                      <a:pt x="3" y="0"/>
                    </a:cubicBezTo>
                    <a:cubicBezTo>
                      <a:pt x="2" y="0"/>
                      <a:pt x="2" y="0"/>
                      <a:pt x="2" y="0"/>
                    </a:cubicBezTo>
                    <a:cubicBezTo>
                      <a:pt x="2" y="1"/>
                      <a:pt x="1"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4" name="Freeform 524">
                <a:extLst>
                  <a:ext uri="{FF2B5EF4-FFF2-40B4-BE49-F238E27FC236}">
                    <a16:creationId xmlns:a16="http://schemas.microsoft.com/office/drawing/2014/main" id="{C7639492-284C-4856-A772-AE69784ED118}"/>
                  </a:ext>
                </a:extLst>
              </p:cNvPr>
              <p:cNvSpPr>
                <a:spLocks/>
              </p:cNvSpPr>
              <p:nvPr/>
            </p:nvSpPr>
            <p:spPr bwMode="auto">
              <a:xfrm>
                <a:off x="5501143" y="2093008"/>
                <a:ext cx="9525" cy="14288"/>
              </a:xfrm>
              <a:custGeom>
                <a:avLst/>
                <a:gdLst>
                  <a:gd name="T0" fmla="*/ 1 w 3"/>
                  <a:gd name="T1" fmla="*/ 4 h 4"/>
                  <a:gd name="T2" fmla="*/ 1 w 3"/>
                  <a:gd name="T3" fmla="*/ 4 h 4"/>
                  <a:gd name="T4" fmla="*/ 2 w 3"/>
                  <a:gd name="T5" fmla="*/ 3 h 4"/>
                  <a:gd name="T6" fmla="*/ 3 w 3"/>
                  <a:gd name="T7" fmla="*/ 2 h 4"/>
                  <a:gd name="T8" fmla="*/ 1 w 3"/>
                  <a:gd name="T9" fmla="*/ 0 h 4"/>
                  <a:gd name="T10" fmla="*/ 1 w 3"/>
                  <a:gd name="T11" fmla="*/ 0 h 4"/>
                  <a:gd name="T12" fmla="*/ 0 w 3"/>
                  <a:gd name="T13" fmla="*/ 1 h 4"/>
                  <a:gd name="T14" fmla="*/ 0 w 3"/>
                  <a:gd name="T15" fmla="*/ 2 h 4"/>
                  <a:gd name="T16" fmla="*/ 1 w 3"/>
                  <a:gd name="T17"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4">
                    <a:moveTo>
                      <a:pt x="1" y="4"/>
                    </a:moveTo>
                    <a:cubicBezTo>
                      <a:pt x="1" y="4"/>
                      <a:pt x="1" y="4"/>
                      <a:pt x="1" y="4"/>
                    </a:cubicBezTo>
                    <a:cubicBezTo>
                      <a:pt x="2" y="4"/>
                      <a:pt x="2" y="3"/>
                      <a:pt x="2" y="3"/>
                    </a:cubicBezTo>
                    <a:cubicBezTo>
                      <a:pt x="3" y="3"/>
                      <a:pt x="3" y="2"/>
                      <a:pt x="3" y="2"/>
                    </a:cubicBezTo>
                    <a:cubicBezTo>
                      <a:pt x="2" y="1"/>
                      <a:pt x="2" y="1"/>
                      <a:pt x="1" y="0"/>
                    </a:cubicBezTo>
                    <a:cubicBezTo>
                      <a:pt x="1" y="0"/>
                      <a:pt x="1" y="0"/>
                      <a:pt x="1" y="0"/>
                    </a:cubicBezTo>
                    <a:cubicBezTo>
                      <a:pt x="0" y="0"/>
                      <a:pt x="0" y="1"/>
                      <a:pt x="0" y="1"/>
                    </a:cubicBezTo>
                    <a:cubicBezTo>
                      <a:pt x="0" y="1"/>
                      <a:pt x="0" y="2"/>
                      <a:pt x="0" y="2"/>
                    </a:cubicBezTo>
                    <a:cubicBezTo>
                      <a:pt x="0" y="3"/>
                      <a:pt x="0" y="4"/>
                      <a:pt x="1"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5" name="Freeform 525">
                <a:extLst>
                  <a:ext uri="{FF2B5EF4-FFF2-40B4-BE49-F238E27FC236}">
                    <a16:creationId xmlns:a16="http://schemas.microsoft.com/office/drawing/2014/main" id="{90CCCB13-84D1-4E30-8540-0F790C1E8957}"/>
                  </a:ext>
                </a:extLst>
              </p:cNvPr>
              <p:cNvSpPr>
                <a:spLocks/>
              </p:cNvSpPr>
              <p:nvPr/>
            </p:nvSpPr>
            <p:spPr bwMode="auto">
              <a:xfrm>
                <a:off x="6177418" y="2997883"/>
                <a:ext cx="20638" cy="11113"/>
              </a:xfrm>
              <a:custGeom>
                <a:avLst/>
                <a:gdLst>
                  <a:gd name="T0" fmla="*/ 1 w 6"/>
                  <a:gd name="T1" fmla="*/ 2 h 3"/>
                  <a:gd name="T2" fmla="*/ 5 w 6"/>
                  <a:gd name="T3" fmla="*/ 3 h 3"/>
                  <a:gd name="T4" fmla="*/ 5 w 6"/>
                  <a:gd name="T5" fmla="*/ 3 h 3"/>
                  <a:gd name="T6" fmla="*/ 6 w 6"/>
                  <a:gd name="T7" fmla="*/ 2 h 3"/>
                  <a:gd name="T8" fmla="*/ 6 w 6"/>
                  <a:gd name="T9" fmla="*/ 2 h 3"/>
                  <a:gd name="T10" fmla="*/ 5 w 6"/>
                  <a:gd name="T11" fmla="*/ 1 h 3"/>
                  <a:gd name="T12" fmla="*/ 1 w 6"/>
                  <a:gd name="T13" fmla="*/ 1 h 3"/>
                  <a:gd name="T14" fmla="*/ 0 w 6"/>
                  <a:gd name="T15" fmla="*/ 1 h 3"/>
                  <a:gd name="T16" fmla="*/ 1 w 6"/>
                  <a:gd name="T17"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 h="3">
                    <a:moveTo>
                      <a:pt x="1" y="2"/>
                    </a:moveTo>
                    <a:cubicBezTo>
                      <a:pt x="2" y="2"/>
                      <a:pt x="4" y="2"/>
                      <a:pt x="5" y="3"/>
                    </a:cubicBezTo>
                    <a:cubicBezTo>
                      <a:pt x="5" y="3"/>
                      <a:pt x="5" y="3"/>
                      <a:pt x="5" y="3"/>
                    </a:cubicBezTo>
                    <a:cubicBezTo>
                      <a:pt x="6" y="3"/>
                      <a:pt x="6" y="3"/>
                      <a:pt x="6" y="2"/>
                    </a:cubicBezTo>
                    <a:cubicBezTo>
                      <a:pt x="6" y="2"/>
                      <a:pt x="6" y="2"/>
                      <a:pt x="6" y="2"/>
                    </a:cubicBezTo>
                    <a:cubicBezTo>
                      <a:pt x="6" y="1"/>
                      <a:pt x="5" y="1"/>
                      <a:pt x="5" y="1"/>
                    </a:cubicBezTo>
                    <a:cubicBezTo>
                      <a:pt x="4" y="0"/>
                      <a:pt x="2" y="0"/>
                      <a:pt x="1" y="1"/>
                    </a:cubicBezTo>
                    <a:cubicBezTo>
                      <a:pt x="0" y="1"/>
                      <a:pt x="0" y="1"/>
                      <a:pt x="0" y="1"/>
                    </a:cubicBezTo>
                    <a:cubicBezTo>
                      <a:pt x="0" y="2"/>
                      <a:pt x="0"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6" name="Freeform 526">
                <a:extLst>
                  <a:ext uri="{FF2B5EF4-FFF2-40B4-BE49-F238E27FC236}">
                    <a16:creationId xmlns:a16="http://schemas.microsoft.com/office/drawing/2014/main" id="{049A0D93-9DF1-4C3B-909B-FA297AE2C2A8}"/>
                  </a:ext>
                </a:extLst>
              </p:cNvPr>
              <p:cNvSpPr>
                <a:spLocks/>
              </p:cNvSpPr>
              <p:nvPr/>
            </p:nvSpPr>
            <p:spPr bwMode="auto">
              <a:xfrm>
                <a:off x="6437768" y="3145520"/>
                <a:ext cx="17463" cy="17463"/>
              </a:xfrm>
              <a:custGeom>
                <a:avLst/>
                <a:gdLst>
                  <a:gd name="T0" fmla="*/ 4 w 5"/>
                  <a:gd name="T1" fmla="*/ 5 h 5"/>
                  <a:gd name="T2" fmla="*/ 5 w 5"/>
                  <a:gd name="T3" fmla="*/ 5 h 5"/>
                  <a:gd name="T4" fmla="*/ 5 w 5"/>
                  <a:gd name="T5" fmla="*/ 5 h 5"/>
                  <a:gd name="T6" fmla="*/ 5 w 5"/>
                  <a:gd name="T7" fmla="*/ 4 h 5"/>
                  <a:gd name="T8" fmla="*/ 2 w 5"/>
                  <a:gd name="T9" fmla="*/ 1 h 5"/>
                  <a:gd name="T10" fmla="*/ 1 w 5"/>
                  <a:gd name="T11" fmla="*/ 0 h 5"/>
                  <a:gd name="T12" fmla="*/ 1 w 5"/>
                  <a:gd name="T13" fmla="*/ 0 h 5"/>
                  <a:gd name="T14" fmla="*/ 0 w 5"/>
                  <a:gd name="T15" fmla="*/ 0 h 5"/>
                  <a:gd name="T16" fmla="*/ 0 w 5"/>
                  <a:gd name="T17" fmla="*/ 0 h 5"/>
                  <a:gd name="T18" fmla="*/ 2 w 5"/>
                  <a:gd name="T19" fmla="*/ 3 h 5"/>
                  <a:gd name="T20" fmla="*/ 4 w 5"/>
                  <a:gd name="T21" fmla="*/ 5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5">
                    <a:moveTo>
                      <a:pt x="4" y="5"/>
                    </a:moveTo>
                    <a:cubicBezTo>
                      <a:pt x="5" y="5"/>
                      <a:pt x="5" y="5"/>
                      <a:pt x="5" y="5"/>
                    </a:cubicBezTo>
                    <a:cubicBezTo>
                      <a:pt x="5" y="5"/>
                      <a:pt x="5" y="5"/>
                      <a:pt x="5" y="5"/>
                    </a:cubicBezTo>
                    <a:cubicBezTo>
                      <a:pt x="5" y="4"/>
                      <a:pt x="5" y="4"/>
                      <a:pt x="5" y="4"/>
                    </a:cubicBezTo>
                    <a:cubicBezTo>
                      <a:pt x="4" y="3"/>
                      <a:pt x="3" y="2"/>
                      <a:pt x="2" y="1"/>
                    </a:cubicBezTo>
                    <a:cubicBezTo>
                      <a:pt x="2" y="1"/>
                      <a:pt x="1" y="0"/>
                      <a:pt x="1" y="0"/>
                    </a:cubicBezTo>
                    <a:cubicBezTo>
                      <a:pt x="1" y="0"/>
                      <a:pt x="1" y="0"/>
                      <a:pt x="1" y="0"/>
                    </a:cubicBezTo>
                    <a:cubicBezTo>
                      <a:pt x="1" y="0"/>
                      <a:pt x="0" y="0"/>
                      <a:pt x="0" y="0"/>
                    </a:cubicBezTo>
                    <a:cubicBezTo>
                      <a:pt x="0" y="0"/>
                      <a:pt x="0" y="0"/>
                      <a:pt x="0" y="0"/>
                    </a:cubicBezTo>
                    <a:cubicBezTo>
                      <a:pt x="0" y="1"/>
                      <a:pt x="1" y="2"/>
                      <a:pt x="2" y="3"/>
                    </a:cubicBezTo>
                    <a:cubicBezTo>
                      <a:pt x="3" y="3"/>
                      <a:pt x="3" y="4"/>
                      <a:pt x="4" y="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7" name="Freeform 527">
                <a:extLst>
                  <a:ext uri="{FF2B5EF4-FFF2-40B4-BE49-F238E27FC236}">
                    <a16:creationId xmlns:a16="http://schemas.microsoft.com/office/drawing/2014/main" id="{9C60132B-8EF9-4AF8-A3A5-594BFF22893C}"/>
                  </a:ext>
                </a:extLst>
              </p:cNvPr>
              <p:cNvSpPr>
                <a:spLocks/>
              </p:cNvSpPr>
              <p:nvPr/>
            </p:nvSpPr>
            <p:spPr bwMode="auto">
              <a:xfrm>
                <a:off x="6086930" y="3040745"/>
                <a:ext cx="22225" cy="7938"/>
              </a:xfrm>
              <a:custGeom>
                <a:avLst/>
                <a:gdLst>
                  <a:gd name="T0" fmla="*/ 0 w 6"/>
                  <a:gd name="T1" fmla="*/ 1 h 2"/>
                  <a:gd name="T2" fmla="*/ 1 w 6"/>
                  <a:gd name="T3" fmla="*/ 2 h 2"/>
                  <a:gd name="T4" fmla="*/ 2 w 6"/>
                  <a:gd name="T5" fmla="*/ 2 h 2"/>
                  <a:gd name="T6" fmla="*/ 6 w 6"/>
                  <a:gd name="T7" fmla="*/ 1 h 2"/>
                  <a:gd name="T8" fmla="*/ 6 w 6"/>
                  <a:gd name="T9" fmla="*/ 1 h 2"/>
                  <a:gd name="T10" fmla="*/ 4 w 6"/>
                  <a:gd name="T11" fmla="*/ 0 h 2"/>
                  <a:gd name="T12" fmla="*/ 4 w 6"/>
                  <a:gd name="T13" fmla="*/ 0 h 2"/>
                  <a:gd name="T14" fmla="*/ 3 w 6"/>
                  <a:gd name="T15" fmla="*/ 1 h 2"/>
                  <a:gd name="T16" fmla="*/ 1 w 6"/>
                  <a:gd name="T17" fmla="*/ 0 h 2"/>
                  <a:gd name="T18" fmla="*/ 0 w 6"/>
                  <a:gd name="T19" fmla="*/ 1 h 2"/>
                  <a:gd name="T20" fmla="*/ 0 w 6"/>
                  <a:gd name="T21"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6" h="2">
                    <a:moveTo>
                      <a:pt x="0" y="1"/>
                    </a:moveTo>
                    <a:cubicBezTo>
                      <a:pt x="0" y="2"/>
                      <a:pt x="1" y="2"/>
                      <a:pt x="1" y="2"/>
                    </a:cubicBezTo>
                    <a:cubicBezTo>
                      <a:pt x="2" y="2"/>
                      <a:pt x="2" y="2"/>
                      <a:pt x="2" y="2"/>
                    </a:cubicBezTo>
                    <a:cubicBezTo>
                      <a:pt x="4" y="2"/>
                      <a:pt x="5" y="2"/>
                      <a:pt x="6" y="1"/>
                    </a:cubicBezTo>
                    <a:cubicBezTo>
                      <a:pt x="6" y="1"/>
                      <a:pt x="6" y="1"/>
                      <a:pt x="6" y="1"/>
                    </a:cubicBezTo>
                    <a:cubicBezTo>
                      <a:pt x="6" y="0"/>
                      <a:pt x="5" y="0"/>
                      <a:pt x="4" y="0"/>
                    </a:cubicBezTo>
                    <a:cubicBezTo>
                      <a:pt x="4" y="0"/>
                      <a:pt x="4" y="0"/>
                      <a:pt x="4" y="0"/>
                    </a:cubicBezTo>
                    <a:cubicBezTo>
                      <a:pt x="3" y="0"/>
                      <a:pt x="3" y="1"/>
                      <a:pt x="3" y="1"/>
                    </a:cubicBezTo>
                    <a:cubicBezTo>
                      <a:pt x="2" y="0"/>
                      <a:pt x="2" y="1"/>
                      <a:pt x="1" y="0"/>
                    </a:cubicBezTo>
                    <a:cubicBezTo>
                      <a:pt x="0" y="0"/>
                      <a:pt x="0" y="0"/>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8" name="Freeform 528">
                <a:extLst>
                  <a:ext uri="{FF2B5EF4-FFF2-40B4-BE49-F238E27FC236}">
                    <a16:creationId xmlns:a16="http://schemas.microsoft.com/office/drawing/2014/main" id="{C6652722-364F-48B8-B6C6-9AA544ED91A1}"/>
                  </a:ext>
                </a:extLst>
              </p:cNvPr>
              <p:cNvSpPr>
                <a:spLocks/>
              </p:cNvSpPr>
              <p:nvPr/>
            </p:nvSpPr>
            <p:spPr bwMode="auto">
              <a:xfrm>
                <a:off x="6115505" y="3040745"/>
                <a:ext cx="22225" cy="7938"/>
              </a:xfrm>
              <a:custGeom>
                <a:avLst/>
                <a:gdLst>
                  <a:gd name="T0" fmla="*/ 5 w 6"/>
                  <a:gd name="T1" fmla="*/ 1 h 2"/>
                  <a:gd name="T2" fmla="*/ 6 w 6"/>
                  <a:gd name="T3" fmla="*/ 1 h 2"/>
                  <a:gd name="T4" fmla="*/ 6 w 6"/>
                  <a:gd name="T5" fmla="*/ 1 h 2"/>
                  <a:gd name="T6" fmla="*/ 6 w 6"/>
                  <a:gd name="T7" fmla="*/ 0 h 2"/>
                  <a:gd name="T8" fmla="*/ 6 w 6"/>
                  <a:gd name="T9" fmla="*/ 0 h 2"/>
                  <a:gd name="T10" fmla="*/ 4 w 6"/>
                  <a:gd name="T11" fmla="*/ 0 h 2"/>
                  <a:gd name="T12" fmla="*/ 2 w 6"/>
                  <a:gd name="T13" fmla="*/ 0 h 2"/>
                  <a:gd name="T14" fmla="*/ 1 w 6"/>
                  <a:gd name="T15" fmla="*/ 0 h 2"/>
                  <a:gd name="T16" fmla="*/ 0 w 6"/>
                  <a:gd name="T17" fmla="*/ 1 h 2"/>
                  <a:gd name="T18" fmla="*/ 0 w 6"/>
                  <a:gd name="T19" fmla="*/ 1 h 2"/>
                  <a:gd name="T20" fmla="*/ 0 w 6"/>
                  <a:gd name="T21" fmla="*/ 1 h 2"/>
                  <a:gd name="T22" fmla="*/ 2 w 6"/>
                  <a:gd name="T23" fmla="*/ 2 h 2"/>
                  <a:gd name="T24" fmla="*/ 5 w 6"/>
                  <a:gd name="T25"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 h="2">
                    <a:moveTo>
                      <a:pt x="5" y="1"/>
                    </a:moveTo>
                    <a:cubicBezTo>
                      <a:pt x="6" y="1"/>
                      <a:pt x="6" y="1"/>
                      <a:pt x="6" y="1"/>
                    </a:cubicBezTo>
                    <a:cubicBezTo>
                      <a:pt x="6" y="1"/>
                      <a:pt x="6" y="1"/>
                      <a:pt x="6" y="1"/>
                    </a:cubicBezTo>
                    <a:cubicBezTo>
                      <a:pt x="6" y="0"/>
                      <a:pt x="6" y="0"/>
                      <a:pt x="6" y="0"/>
                    </a:cubicBezTo>
                    <a:cubicBezTo>
                      <a:pt x="6" y="0"/>
                      <a:pt x="6" y="0"/>
                      <a:pt x="6" y="0"/>
                    </a:cubicBezTo>
                    <a:cubicBezTo>
                      <a:pt x="5" y="0"/>
                      <a:pt x="5" y="1"/>
                      <a:pt x="4" y="0"/>
                    </a:cubicBezTo>
                    <a:cubicBezTo>
                      <a:pt x="3" y="0"/>
                      <a:pt x="2" y="0"/>
                      <a:pt x="2" y="0"/>
                    </a:cubicBezTo>
                    <a:cubicBezTo>
                      <a:pt x="2" y="0"/>
                      <a:pt x="1" y="0"/>
                      <a:pt x="1" y="0"/>
                    </a:cubicBezTo>
                    <a:cubicBezTo>
                      <a:pt x="1" y="0"/>
                      <a:pt x="0" y="0"/>
                      <a:pt x="0" y="1"/>
                    </a:cubicBezTo>
                    <a:cubicBezTo>
                      <a:pt x="0" y="1"/>
                      <a:pt x="0" y="1"/>
                      <a:pt x="0" y="1"/>
                    </a:cubicBezTo>
                    <a:cubicBezTo>
                      <a:pt x="0" y="1"/>
                      <a:pt x="0" y="1"/>
                      <a:pt x="0" y="1"/>
                    </a:cubicBezTo>
                    <a:cubicBezTo>
                      <a:pt x="1" y="2"/>
                      <a:pt x="1" y="2"/>
                      <a:pt x="2" y="2"/>
                    </a:cubicBezTo>
                    <a:cubicBezTo>
                      <a:pt x="3" y="2"/>
                      <a:pt x="4" y="1"/>
                      <a:pt x="5"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9" name="Freeform 529">
                <a:extLst>
                  <a:ext uri="{FF2B5EF4-FFF2-40B4-BE49-F238E27FC236}">
                    <a16:creationId xmlns:a16="http://schemas.microsoft.com/office/drawing/2014/main" id="{A610890D-7902-4B08-AA13-0B27118CD23F}"/>
                  </a:ext>
                </a:extLst>
              </p:cNvPr>
              <p:cNvSpPr>
                <a:spLocks/>
              </p:cNvSpPr>
              <p:nvPr/>
            </p:nvSpPr>
            <p:spPr bwMode="auto">
              <a:xfrm>
                <a:off x="5496380" y="2326370"/>
                <a:ext cx="14288" cy="14288"/>
              </a:xfrm>
              <a:custGeom>
                <a:avLst/>
                <a:gdLst>
                  <a:gd name="T0" fmla="*/ 1 w 4"/>
                  <a:gd name="T1" fmla="*/ 1 h 4"/>
                  <a:gd name="T2" fmla="*/ 0 w 4"/>
                  <a:gd name="T3" fmla="*/ 2 h 4"/>
                  <a:gd name="T4" fmla="*/ 1 w 4"/>
                  <a:gd name="T5" fmla="*/ 3 h 4"/>
                  <a:gd name="T6" fmla="*/ 2 w 4"/>
                  <a:gd name="T7" fmla="*/ 4 h 4"/>
                  <a:gd name="T8" fmla="*/ 4 w 4"/>
                  <a:gd name="T9" fmla="*/ 2 h 4"/>
                  <a:gd name="T10" fmla="*/ 3 w 4"/>
                  <a:gd name="T11" fmla="*/ 1 h 4"/>
                  <a:gd name="T12" fmla="*/ 1 w 4"/>
                  <a:gd name="T13" fmla="*/ 0 h 4"/>
                  <a:gd name="T14" fmla="*/ 1 w 4"/>
                  <a:gd name="T15" fmla="*/ 1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 h="4">
                    <a:moveTo>
                      <a:pt x="1" y="1"/>
                    </a:moveTo>
                    <a:cubicBezTo>
                      <a:pt x="1" y="1"/>
                      <a:pt x="0" y="2"/>
                      <a:pt x="0" y="2"/>
                    </a:cubicBezTo>
                    <a:cubicBezTo>
                      <a:pt x="1" y="2"/>
                      <a:pt x="1" y="3"/>
                      <a:pt x="1" y="3"/>
                    </a:cubicBezTo>
                    <a:cubicBezTo>
                      <a:pt x="1" y="4"/>
                      <a:pt x="1" y="4"/>
                      <a:pt x="2" y="4"/>
                    </a:cubicBezTo>
                    <a:cubicBezTo>
                      <a:pt x="3" y="3"/>
                      <a:pt x="3" y="3"/>
                      <a:pt x="4" y="2"/>
                    </a:cubicBezTo>
                    <a:cubicBezTo>
                      <a:pt x="4" y="2"/>
                      <a:pt x="4" y="1"/>
                      <a:pt x="3" y="1"/>
                    </a:cubicBezTo>
                    <a:cubicBezTo>
                      <a:pt x="3" y="1"/>
                      <a:pt x="2" y="0"/>
                      <a:pt x="1" y="0"/>
                    </a:cubicBezTo>
                    <a:cubicBezTo>
                      <a:pt x="1" y="1"/>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0" name="Freeform 530">
                <a:extLst>
                  <a:ext uri="{FF2B5EF4-FFF2-40B4-BE49-F238E27FC236}">
                    <a16:creationId xmlns:a16="http://schemas.microsoft.com/office/drawing/2014/main" id="{47EA3D8D-25E9-4CA2-AD9B-1873261F6709}"/>
                  </a:ext>
                </a:extLst>
              </p:cNvPr>
              <p:cNvSpPr>
                <a:spLocks/>
              </p:cNvSpPr>
              <p:nvPr/>
            </p:nvSpPr>
            <p:spPr bwMode="auto">
              <a:xfrm>
                <a:off x="4689930" y="2396220"/>
                <a:ext cx="14288" cy="6350"/>
              </a:xfrm>
              <a:custGeom>
                <a:avLst/>
                <a:gdLst>
                  <a:gd name="T0" fmla="*/ 4 w 4"/>
                  <a:gd name="T1" fmla="*/ 0 h 2"/>
                  <a:gd name="T2" fmla="*/ 4 w 4"/>
                  <a:gd name="T3" fmla="*/ 0 h 2"/>
                  <a:gd name="T4" fmla="*/ 4 w 4"/>
                  <a:gd name="T5" fmla="*/ 0 h 2"/>
                  <a:gd name="T6" fmla="*/ 3 w 4"/>
                  <a:gd name="T7" fmla="*/ 0 h 2"/>
                  <a:gd name="T8" fmla="*/ 2 w 4"/>
                  <a:gd name="T9" fmla="*/ 0 h 2"/>
                  <a:gd name="T10" fmla="*/ 1 w 4"/>
                  <a:gd name="T11" fmla="*/ 0 h 2"/>
                  <a:gd name="T12" fmla="*/ 0 w 4"/>
                  <a:gd name="T13" fmla="*/ 1 h 2"/>
                  <a:gd name="T14" fmla="*/ 0 w 4"/>
                  <a:gd name="T15" fmla="*/ 2 h 2"/>
                  <a:gd name="T16" fmla="*/ 1 w 4"/>
                  <a:gd name="T17" fmla="*/ 2 h 2"/>
                  <a:gd name="T18" fmla="*/ 1 w 4"/>
                  <a:gd name="T19" fmla="*/ 2 h 2"/>
                  <a:gd name="T20" fmla="*/ 4 w 4"/>
                  <a:gd name="T21"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 h="2">
                    <a:moveTo>
                      <a:pt x="4" y="0"/>
                    </a:moveTo>
                    <a:cubicBezTo>
                      <a:pt x="4" y="0"/>
                      <a:pt x="4" y="0"/>
                      <a:pt x="4" y="0"/>
                    </a:cubicBezTo>
                    <a:cubicBezTo>
                      <a:pt x="4" y="0"/>
                      <a:pt x="4" y="0"/>
                      <a:pt x="4" y="0"/>
                    </a:cubicBezTo>
                    <a:cubicBezTo>
                      <a:pt x="3" y="0"/>
                      <a:pt x="3" y="0"/>
                      <a:pt x="3" y="0"/>
                    </a:cubicBezTo>
                    <a:cubicBezTo>
                      <a:pt x="3" y="0"/>
                      <a:pt x="2" y="0"/>
                      <a:pt x="2" y="0"/>
                    </a:cubicBezTo>
                    <a:cubicBezTo>
                      <a:pt x="2" y="0"/>
                      <a:pt x="1" y="0"/>
                      <a:pt x="1" y="0"/>
                    </a:cubicBezTo>
                    <a:cubicBezTo>
                      <a:pt x="1" y="0"/>
                      <a:pt x="0" y="1"/>
                      <a:pt x="0" y="1"/>
                    </a:cubicBezTo>
                    <a:cubicBezTo>
                      <a:pt x="0" y="1"/>
                      <a:pt x="0" y="1"/>
                      <a:pt x="0" y="2"/>
                    </a:cubicBezTo>
                    <a:cubicBezTo>
                      <a:pt x="0" y="2"/>
                      <a:pt x="0" y="2"/>
                      <a:pt x="1" y="2"/>
                    </a:cubicBezTo>
                    <a:cubicBezTo>
                      <a:pt x="1" y="2"/>
                      <a:pt x="1" y="2"/>
                      <a:pt x="1" y="2"/>
                    </a:cubicBezTo>
                    <a:cubicBezTo>
                      <a:pt x="2" y="2"/>
                      <a:pt x="3" y="1"/>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1" name="Freeform 531">
                <a:extLst>
                  <a:ext uri="{FF2B5EF4-FFF2-40B4-BE49-F238E27FC236}">
                    <a16:creationId xmlns:a16="http://schemas.microsoft.com/office/drawing/2014/main" id="{31C0BFB4-43EB-4153-BB5C-36ADF5418E7E}"/>
                  </a:ext>
                </a:extLst>
              </p:cNvPr>
              <p:cNvSpPr>
                <a:spLocks/>
              </p:cNvSpPr>
              <p:nvPr/>
            </p:nvSpPr>
            <p:spPr bwMode="auto">
              <a:xfrm>
                <a:off x="5818643" y="2172383"/>
                <a:ext cx="11113" cy="9525"/>
              </a:xfrm>
              <a:custGeom>
                <a:avLst/>
                <a:gdLst>
                  <a:gd name="T0" fmla="*/ 0 w 3"/>
                  <a:gd name="T1" fmla="*/ 1 h 3"/>
                  <a:gd name="T2" fmla="*/ 1 w 3"/>
                  <a:gd name="T3" fmla="*/ 3 h 3"/>
                  <a:gd name="T4" fmla="*/ 2 w 3"/>
                  <a:gd name="T5" fmla="*/ 3 h 3"/>
                  <a:gd name="T6" fmla="*/ 2 w 3"/>
                  <a:gd name="T7" fmla="*/ 3 h 3"/>
                  <a:gd name="T8" fmla="*/ 3 w 3"/>
                  <a:gd name="T9" fmla="*/ 2 h 3"/>
                  <a:gd name="T10" fmla="*/ 3 w 3"/>
                  <a:gd name="T11" fmla="*/ 0 h 3"/>
                  <a:gd name="T12" fmla="*/ 2 w 3"/>
                  <a:gd name="T13" fmla="*/ 0 h 3"/>
                  <a:gd name="T14" fmla="*/ 1 w 3"/>
                  <a:gd name="T15" fmla="*/ 0 h 3"/>
                  <a:gd name="T16" fmla="*/ 0 w 3"/>
                  <a:gd name="T17" fmla="*/ 1 h 3"/>
                  <a:gd name="T18" fmla="*/ 0 w 3"/>
                  <a:gd name="T19" fmla="*/ 1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3">
                    <a:moveTo>
                      <a:pt x="0" y="1"/>
                    </a:moveTo>
                    <a:cubicBezTo>
                      <a:pt x="0" y="2"/>
                      <a:pt x="1" y="2"/>
                      <a:pt x="1" y="3"/>
                    </a:cubicBezTo>
                    <a:cubicBezTo>
                      <a:pt x="1" y="3"/>
                      <a:pt x="2" y="3"/>
                      <a:pt x="2" y="3"/>
                    </a:cubicBezTo>
                    <a:cubicBezTo>
                      <a:pt x="2" y="3"/>
                      <a:pt x="2" y="3"/>
                      <a:pt x="2" y="3"/>
                    </a:cubicBezTo>
                    <a:cubicBezTo>
                      <a:pt x="3" y="3"/>
                      <a:pt x="3" y="2"/>
                      <a:pt x="3" y="2"/>
                    </a:cubicBezTo>
                    <a:cubicBezTo>
                      <a:pt x="3" y="1"/>
                      <a:pt x="3" y="1"/>
                      <a:pt x="3" y="0"/>
                    </a:cubicBezTo>
                    <a:cubicBezTo>
                      <a:pt x="2" y="0"/>
                      <a:pt x="2" y="0"/>
                      <a:pt x="2" y="0"/>
                    </a:cubicBezTo>
                    <a:cubicBezTo>
                      <a:pt x="1" y="0"/>
                      <a:pt x="1" y="0"/>
                      <a:pt x="1" y="0"/>
                    </a:cubicBezTo>
                    <a:cubicBezTo>
                      <a:pt x="0" y="1"/>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2" name="Freeform 532">
                <a:extLst>
                  <a:ext uri="{FF2B5EF4-FFF2-40B4-BE49-F238E27FC236}">
                    <a16:creationId xmlns:a16="http://schemas.microsoft.com/office/drawing/2014/main" id="{BC4CEBF8-F300-406F-B73E-FDA25225B273}"/>
                  </a:ext>
                </a:extLst>
              </p:cNvPr>
              <p:cNvSpPr>
                <a:spLocks/>
              </p:cNvSpPr>
              <p:nvPr/>
            </p:nvSpPr>
            <p:spPr bwMode="auto">
              <a:xfrm>
                <a:off x="4780418" y="2558145"/>
                <a:ext cx="19050" cy="11113"/>
              </a:xfrm>
              <a:custGeom>
                <a:avLst/>
                <a:gdLst>
                  <a:gd name="T0" fmla="*/ 1 w 5"/>
                  <a:gd name="T1" fmla="*/ 0 h 3"/>
                  <a:gd name="T2" fmla="*/ 1 w 5"/>
                  <a:gd name="T3" fmla="*/ 0 h 3"/>
                  <a:gd name="T4" fmla="*/ 1 w 5"/>
                  <a:gd name="T5" fmla="*/ 0 h 3"/>
                  <a:gd name="T6" fmla="*/ 1 w 5"/>
                  <a:gd name="T7" fmla="*/ 1 h 3"/>
                  <a:gd name="T8" fmla="*/ 3 w 5"/>
                  <a:gd name="T9" fmla="*/ 2 h 3"/>
                  <a:gd name="T10" fmla="*/ 4 w 5"/>
                  <a:gd name="T11" fmla="*/ 3 h 3"/>
                  <a:gd name="T12" fmla="*/ 5 w 5"/>
                  <a:gd name="T13" fmla="*/ 3 h 3"/>
                  <a:gd name="T14" fmla="*/ 5 w 5"/>
                  <a:gd name="T15" fmla="*/ 2 h 3"/>
                  <a:gd name="T16" fmla="*/ 5 w 5"/>
                  <a:gd name="T17" fmla="*/ 2 h 3"/>
                  <a:gd name="T18" fmla="*/ 1 w 5"/>
                  <a:gd name="T19"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 h="3">
                    <a:moveTo>
                      <a:pt x="1" y="0"/>
                    </a:moveTo>
                    <a:cubicBezTo>
                      <a:pt x="1" y="0"/>
                      <a:pt x="1" y="0"/>
                      <a:pt x="1" y="0"/>
                    </a:cubicBezTo>
                    <a:cubicBezTo>
                      <a:pt x="0" y="0"/>
                      <a:pt x="0" y="0"/>
                      <a:pt x="1" y="0"/>
                    </a:cubicBezTo>
                    <a:cubicBezTo>
                      <a:pt x="1" y="1"/>
                      <a:pt x="1" y="1"/>
                      <a:pt x="1" y="1"/>
                    </a:cubicBezTo>
                    <a:cubicBezTo>
                      <a:pt x="1" y="1"/>
                      <a:pt x="2" y="2"/>
                      <a:pt x="3" y="2"/>
                    </a:cubicBezTo>
                    <a:cubicBezTo>
                      <a:pt x="3" y="2"/>
                      <a:pt x="4" y="2"/>
                      <a:pt x="4" y="3"/>
                    </a:cubicBezTo>
                    <a:cubicBezTo>
                      <a:pt x="4" y="3"/>
                      <a:pt x="5" y="3"/>
                      <a:pt x="5" y="3"/>
                    </a:cubicBezTo>
                    <a:cubicBezTo>
                      <a:pt x="5" y="2"/>
                      <a:pt x="5" y="2"/>
                      <a:pt x="5" y="2"/>
                    </a:cubicBezTo>
                    <a:cubicBezTo>
                      <a:pt x="5" y="2"/>
                      <a:pt x="5" y="2"/>
                      <a:pt x="5" y="2"/>
                    </a:cubicBezTo>
                    <a:cubicBezTo>
                      <a:pt x="4" y="1"/>
                      <a:pt x="3"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3" name="Freeform 533">
                <a:extLst>
                  <a:ext uri="{FF2B5EF4-FFF2-40B4-BE49-F238E27FC236}">
                    <a16:creationId xmlns:a16="http://schemas.microsoft.com/office/drawing/2014/main" id="{825C935D-642B-4CD4-8A53-ACC94957A932}"/>
                  </a:ext>
                </a:extLst>
              </p:cNvPr>
              <p:cNvSpPr>
                <a:spLocks/>
              </p:cNvSpPr>
              <p:nvPr/>
            </p:nvSpPr>
            <p:spPr bwMode="auto">
              <a:xfrm>
                <a:off x="5450343" y="2697845"/>
                <a:ext cx="14288" cy="11113"/>
              </a:xfrm>
              <a:custGeom>
                <a:avLst/>
                <a:gdLst>
                  <a:gd name="T0" fmla="*/ 2 w 4"/>
                  <a:gd name="T1" fmla="*/ 3 h 3"/>
                  <a:gd name="T2" fmla="*/ 3 w 4"/>
                  <a:gd name="T3" fmla="*/ 2 h 3"/>
                  <a:gd name="T4" fmla="*/ 4 w 4"/>
                  <a:gd name="T5" fmla="*/ 0 h 3"/>
                  <a:gd name="T6" fmla="*/ 4 w 4"/>
                  <a:gd name="T7" fmla="*/ 0 h 3"/>
                  <a:gd name="T8" fmla="*/ 2 w 4"/>
                  <a:gd name="T9" fmla="*/ 0 h 3"/>
                  <a:gd name="T10" fmla="*/ 0 w 4"/>
                  <a:gd name="T11" fmla="*/ 1 h 3"/>
                  <a:gd name="T12" fmla="*/ 0 w 4"/>
                  <a:gd name="T13" fmla="*/ 2 h 3"/>
                  <a:gd name="T14" fmla="*/ 2 w 4"/>
                  <a:gd name="T15" fmla="*/ 3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 h="3">
                    <a:moveTo>
                      <a:pt x="2" y="3"/>
                    </a:moveTo>
                    <a:cubicBezTo>
                      <a:pt x="2" y="2"/>
                      <a:pt x="3" y="2"/>
                      <a:pt x="3" y="2"/>
                    </a:cubicBezTo>
                    <a:cubicBezTo>
                      <a:pt x="4" y="2"/>
                      <a:pt x="4" y="1"/>
                      <a:pt x="4" y="0"/>
                    </a:cubicBezTo>
                    <a:cubicBezTo>
                      <a:pt x="4" y="0"/>
                      <a:pt x="4" y="0"/>
                      <a:pt x="4" y="0"/>
                    </a:cubicBezTo>
                    <a:cubicBezTo>
                      <a:pt x="3" y="0"/>
                      <a:pt x="3" y="0"/>
                      <a:pt x="2" y="0"/>
                    </a:cubicBezTo>
                    <a:cubicBezTo>
                      <a:pt x="1" y="1"/>
                      <a:pt x="1" y="1"/>
                      <a:pt x="0" y="1"/>
                    </a:cubicBezTo>
                    <a:cubicBezTo>
                      <a:pt x="0" y="1"/>
                      <a:pt x="0" y="2"/>
                      <a:pt x="0" y="2"/>
                    </a:cubicBezTo>
                    <a:cubicBezTo>
                      <a:pt x="1" y="2"/>
                      <a:pt x="1" y="3"/>
                      <a:pt x="2"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4" name="Freeform 534">
                <a:extLst>
                  <a:ext uri="{FF2B5EF4-FFF2-40B4-BE49-F238E27FC236}">
                    <a16:creationId xmlns:a16="http://schemas.microsoft.com/office/drawing/2014/main" id="{AD6FAF8E-3E32-4A6B-A703-1ECE23196303}"/>
                  </a:ext>
                </a:extLst>
              </p:cNvPr>
              <p:cNvSpPr>
                <a:spLocks/>
              </p:cNvSpPr>
              <p:nvPr/>
            </p:nvSpPr>
            <p:spPr bwMode="auto">
              <a:xfrm>
                <a:off x="4588330" y="2132695"/>
                <a:ext cx="14288" cy="11113"/>
              </a:xfrm>
              <a:custGeom>
                <a:avLst/>
                <a:gdLst>
                  <a:gd name="T0" fmla="*/ 4 w 4"/>
                  <a:gd name="T1" fmla="*/ 0 h 3"/>
                  <a:gd name="T2" fmla="*/ 4 w 4"/>
                  <a:gd name="T3" fmla="*/ 0 h 3"/>
                  <a:gd name="T4" fmla="*/ 3 w 4"/>
                  <a:gd name="T5" fmla="*/ 0 h 3"/>
                  <a:gd name="T6" fmla="*/ 0 w 4"/>
                  <a:gd name="T7" fmla="*/ 2 h 3"/>
                  <a:gd name="T8" fmla="*/ 0 w 4"/>
                  <a:gd name="T9" fmla="*/ 3 h 3"/>
                  <a:gd name="T10" fmla="*/ 1 w 4"/>
                  <a:gd name="T11" fmla="*/ 3 h 3"/>
                  <a:gd name="T12" fmla="*/ 4 w 4"/>
                  <a:gd name="T13" fmla="*/ 1 h 3"/>
                  <a:gd name="T14" fmla="*/ 4 w 4"/>
                  <a:gd name="T15" fmla="*/ 0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 h="3">
                    <a:moveTo>
                      <a:pt x="4" y="0"/>
                    </a:moveTo>
                    <a:cubicBezTo>
                      <a:pt x="4" y="0"/>
                      <a:pt x="4" y="0"/>
                      <a:pt x="4" y="0"/>
                    </a:cubicBezTo>
                    <a:cubicBezTo>
                      <a:pt x="4" y="0"/>
                      <a:pt x="4" y="0"/>
                      <a:pt x="3" y="0"/>
                    </a:cubicBezTo>
                    <a:cubicBezTo>
                      <a:pt x="2" y="0"/>
                      <a:pt x="1" y="1"/>
                      <a:pt x="0" y="2"/>
                    </a:cubicBezTo>
                    <a:cubicBezTo>
                      <a:pt x="0" y="2"/>
                      <a:pt x="0" y="3"/>
                      <a:pt x="0" y="3"/>
                    </a:cubicBezTo>
                    <a:cubicBezTo>
                      <a:pt x="0" y="3"/>
                      <a:pt x="1" y="3"/>
                      <a:pt x="1" y="3"/>
                    </a:cubicBezTo>
                    <a:cubicBezTo>
                      <a:pt x="2" y="2"/>
                      <a:pt x="3" y="1"/>
                      <a:pt x="4" y="1"/>
                    </a:cubicBezTo>
                    <a:cubicBezTo>
                      <a:pt x="4" y="1"/>
                      <a:pt x="4" y="1"/>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5" name="Freeform 535">
                <a:extLst>
                  <a:ext uri="{FF2B5EF4-FFF2-40B4-BE49-F238E27FC236}">
                    <a16:creationId xmlns:a16="http://schemas.microsoft.com/office/drawing/2014/main" id="{5CB70101-574E-44D3-8078-9C4884B291AC}"/>
                  </a:ext>
                </a:extLst>
              </p:cNvPr>
              <p:cNvSpPr>
                <a:spLocks/>
              </p:cNvSpPr>
              <p:nvPr/>
            </p:nvSpPr>
            <p:spPr bwMode="auto">
              <a:xfrm>
                <a:off x="5275718" y="2632758"/>
                <a:ext cx="7938" cy="15875"/>
              </a:xfrm>
              <a:custGeom>
                <a:avLst/>
                <a:gdLst>
                  <a:gd name="T0" fmla="*/ 2 w 2"/>
                  <a:gd name="T1" fmla="*/ 4 h 4"/>
                  <a:gd name="T2" fmla="*/ 2 w 2"/>
                  <a:gd name="T3" fmla="*/ 3 h 4"/>
                  <a:gd name="T4" fmla="*/ 2 w 2"/>
                  <a:gd name="T5" fmla="*/ 2 h 4"/>
                  <a:gd name="T6" fmla="*/ 2 w 2"/>
                  <a:gd name="T7" fmla="*/ 1 h 4"/>
                  <a:gd name="T8" fmla="*/ 2 w 2"/>
                  <a:gd name="T9" fmla="*/ 1 h 4"/>
                  <a:gd name="T10" fmla="*/ 1 w 2"/>
                  <a:gd name="T11" fmla="*/ 0 h 4"/>
                  <a:gd name="T12" fmla="*/ 1 w 2"/>
                  <a:gd name="T13" fmla="*/ 1 h 4"/>
                  <a:gd name="T14" fmla="*/ 0 w 2"/>
                  <a:gd name="T15" fmla="*/ 2 h 4"/>
                  <a:gd name="T16" fmla="*/ 1 w 2"/>
                  <a:gd name="T17" fmla="*/ 4 h 4"/>
                  <a:gd name="T18" fmla="*/ 2 w 2"/>
                  <a:gd name="T19"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 h="4">
                    <a:moveTo>
                      <a:pt x="2" y="4"/>
                    </a:moveTo>
                    <a:cubicBezTo>
                      <a:pt x="2" y="4"/>
                      <a:pt x="2" y="3"/>
                      <a:pt x="2" y="3"/>
                    </a:cubicBezTo>
                    <a:cubicBezTo>
                      <a:pt x="2" y="3"/>
                      <a:pt x="2" y="2"/>
                      <a:pt x="2" y="2"/>
                    </a:cubicBezTo>
                    <a:cubicBezTo>
                      <a:pt x="2" y="1"/>
                      <a:pt x="2" y="1"/>
                      <a:pt x="2" y="1"/>
                    </a:cubicBezTo>
                    <a:cubicBezTo>
                      <a:pt x="2" y="1"/>
                      <a:pt x="2" y="1"/>
                      <a:pt x="2" y="1"/>
                    </a:cubicBezTo>
                    <a:cubicBezTo>
                      <a:pt x="2" y="1"/>
                      <a:pt x="2" y="0"/>
                      <a:pt x="1" y="0"/>
                    </a:cubicBezTo>
                    <a:cubicBezTo>
                      <a:pt x="1" y="1"/>
                      <a:pt x="1" y="1"/>
                      <a:pt x="1" y="1"/>
                    </a:cubicBezTo>
                    <a:cubicBezTo>
                      <a:pt x="0" y="1"/>
                      <a:pt x="0" y="2"/>
                      <a:pt x="0" y="2"/>
                    </a:cubicBezTo>
                    <a:cubicBezTo>
                      <a:pt x="0" y="3"/>
                      <a:pt x="0" y="3"/>
                      <a:pt x="1" y="4"/>
                    </a:cubicBezTo>
                    <a:cubicBezTo>
                      <a:pt x="1" y="4"/>
                      <a:pt x="2" y="4"/>
                      <a:pt x="2"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6" name="Freeform 536">
                <a:extLst>
                  <a:ext uri="{FF2B5EF4-FFF2-40B4-BE49-F238E27FC236}">
                    <a16:creationId xmlns:a16="http://schemas.microsoft.com/office/drawing/2014/main" id="{4E2F6629-2EB0-48E4-8F74-AA7F6CB38745}"/>
                  </a:ext>
                </a:extLst>
              </p:cNvPr>
              <p:cNvSpPr>
                <a:spLocks/>
              </p:cNvSpPr>
              <p:nvPr/>
            </p:nvSpPr>
            <p:spPr bwMode="auto">
              <a:xfrm>
                <a:off x="6098043" y="2893108"/>
                <a:ext cx="17463" cy="17463"/>
              </a:xfrm>
              <a:custGeom>
                <a:avLst/>
                <a:gdLst>
                  <a:gd name="T0" fmla="*/ 0 w 5"/>
                  <a:gd name="T1" fmla="*/ 4 h 5"/>
                  <a:gd name="T2" fmla="*/ 0 w 5"/>
                  <a:gd name="T3" fmla="*/ 5 h 5"/>
                  <a:gd name="T4" fmla="*/ 0 w 5"/>
                  <a:gd name="T5" fmla="*/ 5 h 5"/>
                  <a:gd name="T6" fmla="*/ 0 w 5"/>
                  <a:gd name="T7" fmla="*/ 5 h 5"/>
                  <a:gd name="T8" fmla="*/ 2 w 5"/>
                  <a:gd name="T9" fmla="*/ 3 h 5"/>
                  <a:gd name="T10" fmla="*/ 4 w 5"/>
                  <a:gd name="T11" fmla="*/ 1 h 5"/>
                  <a:gd name="T12" fmla="*/ 4 w 5"/>
                  <a:gd name="T13" fmla="*/ 0 h 5"/>
                  <a:gd name="T14" fmla="*/ 3 w 5"/>
                  <a:gd name="T15" fmla="*/ 0 h 5"/>
                  <a:gd name="T16" fmla="*/ 0 w 5"/>
                  <a:gd name="T17" fmla="*/ 4 h 5"/>
                  <a:gd name="T18" fmla="*/ 0 w 5"/>
                  <a:gd name="T19" fmla="*/ 4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 h="5">
                    <a:moveTo>
                      <a:pt x="0" y="4"/>
                    </a:moveTo>
                    <a:cubicBezTo>
                      <a:pt x="0" y="5"/>
                      <a:pt x="0" y="5"/>
                      <a:pt x="0" y="5"/>
                    </a:cubicBezTo>
                    <a:cubicBezTo>
                      <a:pt x="0" y="5"/>
                      <a:pt x="0" y="5"/>
                      <a:pt x="0" y="5"/>
                    </a:cubicBezTo>
                    <a:cubicBezTo>
                      <a:pt x="0" y="5"/>
                      <a:pt x="0" y="5"/>
                      <a:pt x="0" y="5"/>
                    </a:cubicBezTo>
                    <a:cubicBezTo>
                      <a:pt x="1" y="4"/>
                      <a:pt x="2" y="4"/>
                      <a:pt x="2" y="3"/>
                    </a:cubicBezTo>
                    <a:cubicBezTo>
                      <a:pt x="3" y="2"/>
                      <a:pt x="3" y="1"/>
                      <a:pt x="4" y="1"/>
                    </a:cubicBezTo>
                    <a:cubicBezTo>
                      <a:pt x="5" y="1"/>
                      <a:pt x="5" y="1"/>
                      <a:pt x="4" y="0"/>
                    </a:cubicBezTo>
                    <a:cubicBezTo>
                      <a:pt x="4" y="0"/>
                      <a:pt x="3" y="0"/>
                      <a:pt x="3" y="0"/>
                    </a:cubicBezTo>
                    <a:cubicBezTo>
                      <a:pt x="2" y="2"/>
                      <a:pt x="1" y="3"/>
                      <a:pt x="0" y="4"/>
                    </a:cubicBezTo>
                    <a:cubicBezTo>
                      <a:pt x="0" y="4"/>
                      <a:pt x="0" y="4"/>
                      <a:pt x="0"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7" name="Freeform 537">
                <a:extLst>
                  <a:ext uri="{FF2B5EF4-FFF2-40B4-BE49-F238E27FC236}">
                    <a16:creationId xmlns:a16="http://schemas.microsoft.com/office/drawing/2014/main" id="{E606DD02-62CD-4EAF-BF72-5004EE893417}"/>
                  </a:ext>
                </a:extLst>
              </p:cNvPr>
              <p:cNvSpPr>
                <a:spLocks/>
              </p:cNvSpPr>
              <p:nvPr/>
            </p:nvSpPr>
            <p:spPr bwMode="auto">
              <a:xfrm>
                <a:off x="6132968" y="2889933"/>
                <a:ext cx="7938" cy="17463"/>
              </a:xfrm>
              <a:custGeom>
                <a:avLst/>
                <a:gdLst>
                  <a:gd name="T0" fmla="*/ 2 w 2"/>
                  <a:gd name="T1" fmla="*/ 1 h 5"/>
                  <a:gd name="T2" fmla="*/ 1 w 2"/>
                  <a:gd name="T3" fmla="*/ 0 h 5"/>
                  <a:gd name="T4" fmla="*/ 2 w 2"/>
                  <a:gd name="T5" fmla="*/ 0 h 5"/>
                  <a:gd name="T6" fmla="*/ 1 w 2"/>
                  <a:gd name="T7" fmla="*/ 0 h 5"/>
                  <a:gd name="T8" fmla="*/ 1 w 2"/>
                  <a:gd name="T9" fmla="*/ 0 h 5"/>
                  <a:gd name="T10" fmla="*/ 1 w 2"/>
                  <a:gd name="T11" fmla="*/ 1 h 5"/>
                  <a:gd name="T12" fmla="*/ 0 w 2"/>
                  <a:gd name="T13" fmla="*/ 3 h 5"/>
                  <a:gd name="T14" fmla="*/ 1 w 2"/>
                  <a:gd name="T15" fmla="*/ 4 h 5"/>
                  <a:gd name="T16" fmla="*/ 1 w 2"/>
                  <a:gd name="T17" fmla="*/ 5 h 5"/>
                  <a:gd name="T18" fmla="*/ 2 w 2"/>
                  <a:gd name="T19" fmla="*/ 4 h 5"/>
                  <a:gd name="T20" fmla="*/ 2 w 2"/>
                  <a:gd name="T21" fmla="*/ 3 h 5"/>
                  <a:gd name="T22" fmla="*/ 2 w 2"/>
                  <a:gd name="T23" fmla="*/ 3 h 5"/>
                  <a:gd name="T24" fmla="*/ 2 w 2"/>
                  <a:gd name="T25" fmla="*/ 3 h 5"/>
                  <a:gd name="T26" fmla="*/ 2 w 2"/>
                  <a:gd name="T27" fmla="*/ 3 h 5"/>
                  <a:gd name="T28" fmla="*/ 2 w 2"/>
                  <a:gd name="T29"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2" h="5">
                    <a:moveTo>
                      <a:pt x="2" y="1"/>
                    </a:moveTo>
                    <a:cubicBezTo>
                      <a:pt x="2" y="1"/>
                      <a:pt x="2" y="1"/>
                      <a:pt x="1" y="0"/>
                    </a:cubicBezTo>
                    <a:cubicBezTo>
                      <a:pt x="2" y="0"/>
                      <a:pt x="2" y="0"/>
                      <a:pt x="2" y="0"/>
                    </a:cubicBezTo>
                    <a:cubicBezTo>
                      <a:pt x="1" y="0"/>
                      <a:pt x="1" y="0"/>
                      <a:pt x="1" y="0"/>
                    </a:cubicBezTo>
                    <a:cubicBezTo>
                      <a:pt x="1" y="0"/>
                      <a:pt x="1" y="0"/>
                      <a:pt x="1" y="0"/>
                    </a:cubicBezTo>
                    <a:cubicBezTo>
                      <a:pt x="1" y="1"/>
                      <a:pt x="1" y="1"/>
                      <a:pt x="1" y="1"/>
                    </a:cubicBezTo>
                    <a:cubicBezTo>
                      <a:pt x="1" y="2"/>
                      <a:pt x="1" y="2"/>
                      <a:pt x="0" y="3"/>
                    </a:cubicBezTo>
                    <a:cubicBezTo>
                      <a:pt x="0" y="3"/>
                      <a:pt x="0" y="4"/>
                      <a:pt x="1" y="4"/>
                    </a:cubicBezTo>
                    <a:cubicBezTo>
                      <a:pt x="1" y="4"/>
                      <a:pt x="1" y="4"/>
                      <a:pt x="1" y="5"/>
                    </a:cubicBezTo>
                    <a:cubicBezTo>
                      <a:pt x="2" y="5"/>
                      <a:pt x="2" y="5"/>
                      <a:pt x="2" y="4"/>
                    </a:cubicBezTo>
                    <a:cubicBezTo>
                      <a:pt x="2" y="4"/>
                      <a:pt x="2" y="3"/>
                      <a:pt x="2" y="3"/>
                    </a:cubicBezTo>
                    <a:cubicBezTo>
                      <a:pt x="2" y="3"/>
                      <a:pt x="2" y="3"/>
                      <a:pt x="2" y="3"/>
                    </a:cubicBezTo>
                    <a:cubicBezTo>
                      <a:pt x="2" y="3"/>
                      <a:pt x="2" y="3"/>
                      <a:pt x="2" y="3"/>
                    </a:cubicBezTo>
                    <a:cubicBezTo>
                      <a:pt x="2" y="3"/>
                      <a:pt x="2" y="3"/>
                      <a:pt x="2" y="3"/>
                    </a:cubicBezTo>
                    <a:cubicBezTo>
                      <a:pt x="2" y="2"/>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8" name="Freeform 538">
                <a:extLst>
                  <a:ext uri="{FF2B5EF4-FFF2-40B4-BE49-F238E27FC236}">
                    <a16:creationId xmlns:a16="http://schemas.microsoft.com/office/drawing/2014/main" id="{F3422AAC-20DD-4319-A42F-4C05F068CEB7}"/>
                  </a:ext>
                </a:extLst>
              </p:cNvPr>
              <p:cNvSpPr>
                <a:spLocks/>
              </p:cNvSpPr>
              <p:nvPr/>
            </p:nvSpPr>
            <p:spPr bwMode="auto">
              <a:xfrm>
                <a:off x="4647068" y="2835958"/>
                <a:ext cx="14288" cy="6350"/>
              </a:xfrm>
              <a:custGeom>
                <a:avLst/>
                <a:gdLst>
                  <a:gd name="T0" fmla="*/ 1 w 4"/>
                  <a:gd name="T1" fmla="*/ 0 h 2"/>
                  <a:gd name="T2" fmla="*/ 0 w 4"/>
                  <a:gd name="T3" fmla="*/ 0 h 2"/>
                  <a:gd name="T4" fmla="*/ 0 w 4"/>
                  <a:gd name="T5" fmla="*/ 0 h 2"/>
                  <a:gd name="T6" fmla="*/ 3 w 4"/>
                  <a:gd name="T7" fmla="*/ 1 h 2"/>
                  <a:gd name="T8" fmla="*/ 3 w 4"/>
                  <a:gd name="T9" fmla="*/ 1 h 2"/>
                  <a:gd name="T10" fmla="*/ 4 w 4"/>
                  <a:gd name="T11" fmla="*/ 1 h 2"/>
                  <a:gd name="T12" fmla="*/ 1 w 4"/>
                  <a:gd name="T13" fmla="*/ 0 h 2"/>
                </a:gdLst>
                <a:ahLst/>
                <a:cxnLst>
                  <a:cxn ang="0">
                    <a:pos x="T0" y="T1"/>
                  </a:cxn>
                  <a:cxn ang="0">
                    <a:pos x="T2" y="T3"/>
                  </a:cxn>
                  <a:cxn ang="0">
                    <a:pos x="T4" y="T5"/>
                  </a:cxn>
                  <a:cxn ang="0">
                    <a:pos x="T6" y="T7"/>
                  </a:cxn>
                  <a:cxn ang="0">
                    <a:pos x="T8" y="T9"/>
                  </a:cxn>
                  <a:cxn ang="0">
                    <a:pos x="T10" y="T11"/>
                  </a:cxn>
                  <a:cxn ang="0">
                    <a:pos x="T12" y="T13"/>
                  </a:cxn>
                </a:cxnLst>
                <a:rect l="0" t="0" r="r" b="b"/>
                <a:pathLst>
                  <a:path w="4" h="2">
                    <a:moveTo>
                      <a:pt x="1" y="0"/>
                    </a:moveTo>
                    <a:cubicBezTo>
                      <a:pt x="1" y="0"/>
                      <a:pt x="0" y="0"/>
                      <a:pt x="0" y="0"/>
                    </a:cubicBezTo>
                    <a:cubicBezTo>
                      <a:pt x="0" y="0"/>
                      <a:pt x="0" y="0"/>
                      <a:pt x="0" y="0"/>
                    </a:cubicBezTo>
                    <a:cubicBezTo>
                      <a:pt x="0" y="1"/>
                      <a:pt x="1" y="2"/>
                      <a:pt x="3" y="1"/>
                    </a:cubicBezTo>
                    <a:cubicBezTo>
                      <a:pt x="3" y="1"/>
                      <a:pt x="3" y="1"/>
                      <a:pt x="3" y="1"/>
                    </a:cubicBezTo>
                    <a:cubicBezTo>
                      <a:pt x="4" y="1"/>
                      <a:pt x="4" y="1"/>
                      <a:pt x="4" y="1"/>
                    </a:cubicBezTo>
                    <a:cubicBezTo>
                      <a:pt x="3"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9" name="Freeform 539">
                <a:extLst>
                  <a:ext uri="{FF2B5EF4-FFF2-40B4-BE49-F238E27FC236}">
                    <a16:creationId xmlns:a16="http://schemas.microsoft.com/office/drawing/2014/main" id="{45E9516C-BE3A-4AB0-8215-CB5AFBC73579}"/>
                  </a:ext>
                </a:extLst>
              </p:cNvPr>
              <p:cNvSpPr>
                <a:spLocks/>
              </p:cNvSpPr>
              <p:nvPr/>
            </p:nvSpPr>
            <p:spPr bwMode="auto">
              <a:xfrm>
                <a:off x="6129793" y="2885170"/>
                <a:ext cx="7938" cy="11113"/>
              </a:xfrm>
              <a:custGeom>
                <a:avLst/>
                <a:gdLst>
                  <a:gd name="T0" fmla="*/ 2 w 2"/>
                  <a:gd name="T1" fmla="*/ 1 h 3"/>
                  <a:gd name="T2" fmla="*/ 2 w 2"/>
                  <a:gd name="T3" fmla="*/ 1 h 3"/>
                  <a:gd name="T4" fmla="*/ 2 w 2"/>
                  <a:gd name="T5" fmla="*/ 1 h 3"/>
                  <a:gd name="T6" fmla="*/ 0 w 2"/>
                  <a:gd name="T7" fmla="*/ 0 h 3"/>
                  <a:gd name="T8" fmla="*/ 0 w 2"/>
                  <a:gd name="T9" fmla="*/ 0 h 3"/>
                  <a:gd name="T10" fmla="*/ 0 w 2"/>
                  <a:gd name="T11" fmla="*/ 2 h 3"/>
                  <a:gd name="T12" fmla="*/ 1 w 2"/>
                  <a:gd name="T13" fmla="*/ 3 h 3"/>
                  <a:gd name="T14" fmla="*/ 1 w 2"/>
                  <a:gd name="T15" fmla="*/ 2 h 3"/>
                  <a:gd name="T16" fmla="*/ 2 w 2"/>
                  <a:gd name="T17" fmla="*/ 2 h 3"/>
                  <a:gd name="T18" fmla="*/ 2 w 2"/>
                  <a:gd name="T19" fmla="*/ 2 h 3"/>
                  <a:gd name="T20" fmla="*/ 2 w 2"/>
                  <a:gd name="T21" fmla="*/ 2 h 3"/>
                  <a:gd name="T22" fmla="*/ 2 w 2"/>
                  <a:gd name="T23" fmla="*/ 2 h 3"/>
                  <a:gd name="T24" fmla="*/ 2 w 2"/>
                  <a:gd name="T25" fmla="*/ 1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 h="3">
                    <a:moveTo>
                      <a:pt x="2" y="1"/>
                    </a:moveTo>
                    <a:cubicBezTo>
                      <a:pt x="2" y="1"/>
                      <a:pt x="2" y="1"/>
                      <a:pt x="2" y="1"/>
                    </a:cubicBezTo>
                    <a:cubicBezTo>
                      <a:pt x="2" y="1"/>
                      <a:pt x="2" y="1"/>
                      <a:pt x="2" y="1"/>
                    </a:cubicBezTo>
                    <a:cubicBezTo>
                      <a:pt x="2" y="0"/>
                      <a:pt x="1" y="0"/>
                      <a:pt x="0" y="0"/>
                    </a:cubicBezTo>
                    <a:cubicBezTo>
                      <a:pt x="0" y="0"/>
                      <a:pt x="0" y="0"/>
                      <a:pt x="0" y="0"/>
                    </a:cubicBezTo>
                    <a:cubicBezTo>
                      <a:pt x="0" y="1"/>
                      <a:pt x="0" y="1"/>
                      <a:pt x="0" y="2"/>
                    </a:cubicBezTo>
                    <a:cubicBezTo>
                      <a:pt x="0" y="2"/>
                      <a:pt x="0" y="2"/>
                      <a:pt x="1" y="3"/>
                    </a:cubicBezTo>
                    <a:cubicBezTo>
                      <a:pt x="1" y="3"/>
                      <a:pt x="1" y="3"/>
                      <a:pt x="1" y="2"/>
                    </a:cubicBezTo>
                    <a:cubicBezTo>
                      <a:pt x="2" y="2"/>
                      <a:pt x="2" y="2"/>
                      <a:pt x="2" y="2"/>
                    </a:cubicBezTo>
                    <a:cubicBezTo>
                      <a:pt x="2" y="2"/>
                      <a:pt x="2" y="2"/>
                      <a:pt x="2" y="2"/>
                    </a:cubicBezTo>
                    <a:cubicBezTo>
                      <a:pt x="2" y="2"/>
                      <a:pt x="2" y="2"/>
                      <a:pt x="2" y="2"/>
                    </a:cubicBezTo>
                    <a:cubicBezTo>
                      <a:pt x="2" y="2"/>
                      <a:pt x="2" y="2"/>
                      <a:pt x="2" y="2"/>
                    </a:cubicBezTo>
                    <a:cubicBezTo>
                      <a:pt x="2" y="2"/>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0" name="Freeform 540">
                <a:extLst>
                  <a:ext uri="{FF2B5EF4-FFF2-40B4-BE49-F238E27FC236}">
                    <a16:creationId xmlns:a16="http://schemas.microsoft.com/office/drawing/2014/main" id="{C60E3907-6797-4BC6-8F55-09D1C7C895F5}"/>
                  </a:ext>
                </a:extLst>
              </p:cNvPr>
              <p:cNvSpPr>
                <a:spLocks/>
              </p:cNvSpPr>
              <p:nvPr/>
            </p:nvSpPr>
            <p:spPr bwMode="auto">
              <a:xfrm>
                <a:off x="4135893" y="2323195"/>
                <a:ext cx="11113" cy="7938"/>
              </a:xfrm>
              <a:custGeom>
                <a:avLst/>
                <a:gdLst>
                  <a:gd name="T0" fmla="*/ 2 w 3"/>
                  <a:gd name="T1" fmla="*/ 2 h 2"/>
                  <a:gd name="T2" fmla="*/ 3 w 3"/>
                  <a:gd name="T3" fmla="*/ 1 h 2"/>
                  <a:gd name="T4" fmla="*/ 2 w 3"/>
                  <a:gd name="T5" fmla="*/ 0 h 2"/>
                  <a:gd name="T6" fmla="*/ 0 w 3"/>
                  <a:gd name="T7" fmla="*/ 1 h 2"/>
                  <a:gd name="T8" fmla="*/ 0 w 3"/>
                  <a:gd name="T9" fmla="*/ 1 h 2"/>
                  <a:gd name="T10" fmla="*/ 1 w 3"/>
                  <a:gd name="T11" fmla="*/ 2 h 2"/>
                  <a:gd name="T12" fmla="*/ 2 w 3"/>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3" h="2">
                    <a:moveTo>
                      <a:pt x="2" y="2"/>
                    </a:moveTo>
                    <a:cubicBezTo>
                      <a:pt x="3" y="2"/>
                      <a:pt x="3" y="1"/>
                      <a:pt x="3" y="1"/>
                    </a:cubicBezTo>
                    <a:cubicBezTo>
                      <a:pt x="3" y="1"/>
                      <a:pt x="3" y="0"/>
                      <a:pt x="2" y="0"/>
                    </a:cubicBezTo>
                    <a:cubicBezTo>
                      <a:pt x="2" y="0"/>
                      <a:pt x="1" y="1"/>
                      <a:pt x="0" y="1"/>
                    </a:cubicBezTo>
                    <a:cubicBezTo>
                      <a:pt x="0" y="1"/>
                      <a:pt x="0" y="1"/>
                      <a:pt x="0" y="1"/>
                    </a:cubicBezTo>
                    <a:cubicBezTo>
                      <a:pt x="0" y="1"/>
                      <a:pt x="0" y="2"/>
                      <a:pt x="1" y="2"/>
                    </a:cubicBezTo>
                    <a:cubicBezTo>
                      <a:pt x="1" y="2"/>
                      <a:pt x="2" y="2"/>
                      <a:pt x="2"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1" name="Freeform 541">
                <a:extLst>
                  <a:ext uri="{FF2B5EF4-FFF2-40B4-BE49-F238E27FC236}">
                    <a16:creationId xmlns:a16="http://schemas.microsoft.com/office/drawing/2014/main" id="{45C2BB20-282C-496E-89A8-61473382711C}"/>
                  </a:ext>
                </a:extLst>
              </p:cNvPr>
              <p:cNvSpPr>
                <a:spLocks/>
              </p:cNvSpPr>
              <p:nvPr/>
            </p:nvSpPr>
            <p:spPr bwMode="auto">
              <a:xfrm>
                <a:off x="5601155" y="2246995"/>
                <a:ext cx="7938" cy="7938"/>
              </a:xfrm>
              <a:custGeom>
                <a:avLst/>
                <a:gdLst>
                  <a:gd name="T0" fmla="*/ 0 w 2"/>
                  <a:gd name="T1" fmla="*/ 2 h 2"/>
                  <a:gd name="T2" fmla="*/ 2 w 2"/>
                  <a:gd name="T3" fmla="*/ 1 h 2"/>
                  <a:gd name="T4" fmla="*/ 2 w 2"/>
                  <a:gd name="T5" fmla="*/ 1 h 2"/>
                  <a:gd name="T6" fmla="*/ 1 w 2"/>
                  <a:gd name="T7" fmla="*/ 0 h 2"/>
                  <a:gd name="T8" fmla="*/ 1 w 2"/>
                  <a:gd name="T9" fmla="*/ 0 h 2"/>
                  <a:gd name="T10" fmla="*/ 0 w 2"/>
                  <a:gd name="T11" fmla="*/ 1 h 2"/>
                  <a:gd name="T12" fmla="*/ 0 w 2"/>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0" y="2"/>
                    </a:moveTo>
                    <a:cubicBezTo>
                      <a:pt x="1" y="2"/>
                      <a:pt x="2" y="2"/>
                      <a:pt x="2" y="1"/>
                    </a:cubicBezTo>
                    <a:cubicBezTo>
                      <a:pt x="2" y="1"/>
                      <a:pt x="2" y="1"/>
                      <a:pt x="2" y="1"/>
                    </a:cubicBezTo>
                    <a:cubicBezTo>
                      <a:pt x="2" y="0"/>
                      <a:pt x="2" y="0"/>
                      <a:pt x="1" y="0"/>
                    </a:cubicBezTo>
                    <a:cubicBezTo>
                      <a:pt x="1" y="0"/>
                      <a:pt x="1" y="0"/>
                      <a:pt x="1" y="0"/>
                    </a:cubicBezTo>
                    <a:cubicBezTo>
                      <a:pt x="0" y="0"/>
                      <a:pt x="0" y="1"/>
                      <a:pt x="0" y="1"/>
                    </a:cubicBezTo>
                    <a:cubicBezTo>
                      <a:pt x="0" y="2"/>
                      <a:pt x="0" y="2"/>
                      <a:pt x="0"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2" name="Freeform 542">
                <a:extLst>
                  <a:ext uri="{FF2B5EF4-FFF2-40B4-BE49-F238E27FC236}">
                    <a16:creationId xmlns:a16="http://schemas.microsoft.com/office/drawing/2014/main" id="{626B7770-2261-463C-A974-C77E2BAEA650}"/>
                  </a:ext>
                </a:extLst>
              </p:cNvPr>
              <p:cNvSpPr>
                <a:spLocks/>
              </p:cNvSpPr>
              <p:nvPr/>
            </p:nvSpPr>
            <p:spPr bwMode="auto">
              <a:xfrm>
                <a:off x="5388430" y="2697845"/>
                <a:ext cx="17463" cy="7938"/>
              </a:xfrm>
              <a:custGeom>
                <a:avLst/>
                <a:gdLst>
                  <a:gd name="T0" fmla="*/ 0 w 5"/>
                  <a:gd name="T1" fmla="*/ 0 h 2"/>
                  <a:gd name="T2" fmla="*/ 0 w 5"/>
                  <a:gd name="T3" fmla="*/ 0 h 2"/>
                  <a:gd name="T4" fmla="*/ 0 w 5"/>
                  <a:gd name="T5" fmla="*/ 1 h 2"/>
                  <a:gd name="T6" fmla="*/ 0 w 5"/>
                  <a:gd name="T7" fmla="*/ 1 h 2"/>
                  <a:gd name="T8" fmla="*/ 2 w 5"/>
                  <a:gd name="T9" fmla="*/ 2 h 2"/>
                  <a:gd name="T10" fmla="*/ 2 w 5"/>
                  <a:gd name="T11" fmla="*/ 2 h 2"/>
                  <a:gd name="T12" fmla="*/ 4 w 5"/>
                  <a:gd name="T13" fmla="*/ 2 h 2"/>
                  <a:gd name="T14" fmla="*/ 5 w 5"/>
                  <a:gd name="T15" fmla="*/ 1 h 2"/>
                  <a:gd name="T16" fmla="*/ 5 w 5"/>
                  <a:gd name="T17" fmla="*/ 1 h 2"/>
                  <a:gd name="T18" fmla="*/ 3 w 5"/>
                  <a:gd name="T19" fmla="*/ 0 h 2"/>
                  <a:gd name="T20" fmla="*/ 0 w 5"/>
                  <a:gd name="T21"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2">
                    <a:moveTo>
                      <a:pt x="0" y="0"/>
                    </a:moveTo>
                    <a:cubicBezTo>
                      <a:pt x="0" y="0"/>
                      <a:pt x="0" y="0"/>
                      <a:pt x="0" y="0"/>
                    </a:cubicBezTo>
                    <a:cubicBezTo>
                      <a:pt x="0" y="1"/>
                      <a:pt x="0" y="1"/>
                      <a:pt x="0" y="1"/>
                    </a:cubicBezTo>
                    <a:cubicBezTo>
                      <a:pt x="0" y="1"/>
                      <a:pt x="0" y="1"/>
                      <a:pt x="0" y="1"/>
                    </a:cubicBezTo>
                    <a:cubicBezTo>
                      <a:pt x="1" y="1"/>
                      <a:pt x="2" y="2"/>
                      <a:pt x="2" y="2"/>
                    </a:cubicBezTo>
                    <a:cubicBezTo>
                      <a:pt x="2" y="2"/>
                      <a:pt x="2" y="2"/>
                      <a:pt x="2" y="2"/>
                    </a:cubicBezTo>
                    <a:cubicBezTo>
                      <a:pt x="3" y="2"/>
                      <a:pt x="4" y="2"/>
                      <a:pt x="4" y="2"/>
                    </a:cubicBezTo>
                    <a:cubicBezTo>
                      <a:pt x="5" y="2"/>
                      <a:pt x="5" y="1"/>
                      <a:pt x="5" y="1"/>
                    </a:cubicBezTo>
                    <a:cubicBezTo>
                      <a:pt x="5" y="1"/>
                      <a:pt x="5" y="1"/>
                      <a:pt x="5" y="1"/>
                    </a:cubicBezTo>
                    <a:cubicBezTo>
                      <a:pt x="4" y="1"/>
                      <a:pt x="3" y="0"/>
                      <a:pt x="3" y="0"/>
                    </a:cubicBezTo>
                    <a:cubicBezTo>
                      <a:pt x="2" y="0"/>
                      <a:pt x="1"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3" name="Freeform 543">
                <a:extLst>
                  <a:ext uri="{FF2B5EF4-FFF2-40B4-BE49-F238E27FC236}">
                    <a16:creationId xmlns:a16="http://schemas.microsoft.com/office/drawing/2014/main" id="{EAC57128-C62E-4605-8067-D88912DF078C}"/>
                  </a:ext>
                </a:extLst>
              </p:cNvPr>
              <p:cNvSpPr>
                <a:spLocks/>
              </p:cNvSpPr>
              <p:nvPr/>
            </p:nvSpPr>
            <p:spPr bwMode="auto">
              <a:xfrm>
                <a:off x="4726443" y="2835958"/>
                <a:ext cx="14288" cy="6350"/>
              </a:xfrm>
              <a:custGeom>
                <a:avLst/>
                <a:gdLst>
                  <a:gd name="T0" fmla="*/ 3 w 4"/>
                  <a:gd name="T1" fmla="*/ 0 h 2"/>
                  <a:gd name="T2" fmla="*/ 2 w 4"/>
                  <a:gd name="T3" fmla="*/ 0 h 2"/>
                  <a:gd name="T4" fmla="*/ 1 w 4"/>
                  <a:gd name="T5" fmla="*/ 0 h 2"/>
                  <a:gd name="T6" fmla="*/ 0 w 4"/>
                  <a:gd name="T7" fmla="*/ 1 h 2"/>
                  <a:gd name="T8" fmla="*/ 1 w 4"/>
                  <a:gd name="T9" fmla="*/ 1 h 2"/>
                  <a:gd name="T10" fmla="*/ 1 w 4"/>
                  <a:gd name="T11" fmla="*/ 1 h 2"/>
                  <a:gd name="T12" fmla="*/ 4 w 4"/>
                  <a:gd name="T13" fmla="*/ 1 h 2"/>
                  <a:gd name="T14" fmla="*/ 4 w 4"/>
                  <a:gd name="T15" fmla="*/ 0 h 2"/>
                  <a:gd name="T16" fmla="*/ 3 w 4"/>
                  <a:gd name="T17"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2">
                    <a:moveTo>
                      <a:pt x="3" y="0"/>
                    </a:moveTo>
                    <a:cubicBezTo>
                      <a:pt x="3" y="0"/>
                      <a:pt x="3" y="0"/>
                      <a:pt x="2" y="0"/>
                    </a:cubicBezTo>
                    <a:cubicBezTo>
                      <a:pt x="2" y="0"/>
                      <a:pt x="1" y="0"/>
                      <a:pt x="1" y="0"/>
                    </a:cubicBezTo>
                    <a:cubicBezTo>
                      <a:pt x="1" y="0"/>
                      <a:pt x="0" y="0"/>
                      <a:pt x="0" y="1"/>
                    </a:cubicBezTo>
                    <a:cubicBezTo>
                      <a:pt x="0" y="1"/>
                      <a:pt x="0" y="1"/>
                      <a:pt x="1" y="1"/>
                    </a:cubicBezTo>
                    <a:cubicBezTo>
                      <a:pt x="1" y="1"/>
                      <a:pt x="1" y="1"/>
                      <a:pt x="1" y="1"/>
                    </a:cubicBezTo>
                    <a:cubicBezTo>
                      <a:pt x="2" y="2"/>
                      <a:pt x="3" y="1"/>
                      <a:pt x="4" y="1"/>
                    </a:cubicBezTo>
                    <a:cubicBezTo>
                      <a:pt x="4" y="1"/>
                      <a:pt x="4" y="1"/>
                      <a:pt x="4" y="0"/>
                    </a:cubicBezTo>
                    <a:cubicBezTo>
                      <a:pt x="4" y="0"/>
                      <a:pt x="3" y="0"/>
                      <a:pt x="3"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4" name="Freeform 544">
                <a:extLst>
                  <a:ext uri="{FF2B5EF4-FFF2-40B4-BE49-F238E27FC236}">
                    <a16:creationId xmlns:a16="http://schemas.microsoft.com/office/drawing/2014/main" id="{5857B856-1A0E-49DD-8C78-32FC1965A8BA}"/>
                  </a:ext>
                </a:extLst>
              </p:cNvPr>
              <p:cNvSpPr>
                <a:spLocks/>
              </p:cNvSpPr>
              <p:nvPr/>
            </p:nvSpPr>
            <p:spPr bwMode="auto">
              <a:xfrm>
                <a:off x="6118680" y="2870883"/>
                <a:ext cx="7938" cy="11113"/>
              </a:xfrm>
              <a:custGeom>
                <a:avLst/>
                <a:gdLst>
                  <a:gd name="T0" fmla="*/ 0 w 2"/>
                  <a:gd name="T1" fmla="*/ 0 h 3"/>
                  <a:gd name="T2" fmla="*/ 0 w 2"/>
                  <a:gd name="T3" fmla="*/ 0 h 3"/>
                  <a:gd name="T4" fmla="*/ 1 w 2"/>
                  <a:gd name="T5" fmla="*/ 3 h 3"/>
                  <a:gd name="T6" fmla="*/ 2 w 2"/>
                  <a:gd name="T7" fmla="*/ 3 h 3"/>
                  <a:gd name="T8" fmla="*/ 2 w 2"/>
                  <a:gd name="T9" fmla="*/ 1 h 3"/>
                  <a:gd name="T10" fmla="*/ 1 w 2"/>
                  <a:gd name="T11" fmla="*/ 0 h 3"/>
                  <a:gd name="T12" fmla="*/ 0 w 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2" h="3">
                    <a:moveTo>
                      <a:pt x="0" y="0"/>
                    </a:moveTo>
                    <a:cubicBezTo>
                      <a:pt x="0" y="0"/>
                      <a:pt x="0" y="0"/>
                      <a:pt x="0" y="0"/>
                    </a:cubicBezTo>
                    <a:cubicBezTo>
                      <a:pt x="0" y="1"/>
                      <a:pt x="0" y="2"/>
                      <a:pt x="1" y="3"/>
                    </a:cubicBezTo>
                    <a:cubicBezTo>
                      <a:pt x="1" y="3"/>
                      <a:pt x="1" y="3"/>
                      <a:pt x="2" y="3"/>
                    </a:cubicBezTo>
                    <a:cubicBezTo>
                      <a:pt x="2" y="2"/>
                      <a:pt x="2" y="1"/>
                      <a:pt x="2" y="1"/>
                    </a:cubicBezTo>
                    <a:cubicBezTo>
                      <a:pt x="1" y="1"/>
                      <a:pt x="1" y="0"/>
                      <a:pt x="1" y="0"/>
                    </a:cubicBezTo>
                    <a:cubicBezTo>
                      <a:pt x="1"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5" name="Freeform 545">
                <a:extLst>
                  <a:ext uri="{FF2B5EF4-FFF2-40B4-BE49-F238E27FC236}">
                    <a16:creationId xmlns:a16="http://schemas.microsoft.com/office/drawing/2014/main" id="{733BC15C-BB61-47AE-8DFD-B506472FBB2C}"/>
                  </a:ext>
                </a:extLst>
              </p:cNvPr>
              <p:cNvSpPr>
                <a:spLocks/>
              </p:cNvSpPr>
              <p:nvPr/>
            </p:nvSpPr>
            <p:spPr bwMode="auto">
              <a:xfrm>
                <a:off x="6109155" y="3048683"/>
                <a:ext cx="14288" cy="9525"/>
              </a:xfrm>
              <a:custGeom>
                <a:avLst/>
                <a:gdLst>
                  <a:gd name="T0" fmla="*/ 0 w 4"/>
                  <a:gd name="T1" fmla="*/ 1 h 3"/>
                  <a:gd name="T2" fmla="*/ 2 w 4"/>
                  <a:gd name="T3" fmla="*/ 2 h 3"/>
                  <a:gd name="T4" fmla="*/ 3 w 4"/>
                  <a:gd name="T5" fmla="*/ 2 h 3"/>
                  <a:gd name="T6" fmla="*/ 3 w 4"/>
                  <a:gd name="T7" fmla="*/ 2 h 3"/>
                  <a:gd name="T8" fmla="*/ 3 w 4"/>
                  <a:gd name="T9" fmla="*/ 1 h 3"/>
                  <a:gd name="T10" fmla="*/ 1 w 4"/>
                  <a:gd name="T11" fmla="*/ 0 h 3"/>
                  <a:gd name="T12" fmla="*/ 0 w 4"/>
                  <a:gd name="T13" fmla="*/ 1 h 3"/>
                  <a:gd name="T14" fmla="*/ 0 w 4"/>
                  <a:gd name="T15" fmla="*/ 1 h 3"/>
                  <a:gd name="T16" fmla="*/ 0 w 4"/>
                  <a:gd name="T17" fmla="*/ 1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3">
                    <a:moveTo>
                      <a:pt x="0" y="1"/>
                    </a:moveTo>
                    <a:cubicBezTo>
                      <a:pt x="1" y="2"/>
                      <a:pt x="2" y="2"/>
                      <a:pt x="2" y="2"/>
                    </a:cubicBezTo>
                    <a:cubicBezTo>
                      <a:pt x="2" y="3"/>
                      <a:pt x="3" y="3"/>
                      <a:pt x="3" y="2"/>
                    </a:cubicBezTo>
                    <a:cubicBezTo>
                      <a:pt x="3" y="2"/>
                      <a:pt x="4" y="2"/>
                      <a:pt x="3" y="2"/>
                    </a:cubicBezTo>
                    <a:cubicBezTo>
                      <a:pt x="3" y="2"/>
                      <a:pt x="3" y="1"/>
                      <a:pt x="3" y="1"/>
                    </a:cubicBezTo>
                    <a:cubicBezTo>
                      <a:pt x="3" y="1"/>
                      <a:pt x="2" y="0"/>
                      <a:pt x="1" y="0"/>
                    </a:cubicBezTo>
                    <a:cubicBezTo>
                      <a:pt x="1" y="0"/>
                      <a:pt x="0" y="0"/>
                      <a:pt x="0" y="1"/>
                    </a:cubicBezTo>
                    <a:cubicBezTo>
                      <a:pt x="0" y="1"/>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6" name="Freeform 546">
                <a:extLst>
                  <a:ext uri="{FF2B5EF4-FFF2-40B4-BE49-F238E27FC236}">
                    <a16:creationId xmlns:a16="http://schemas.microsoft.com/office/drawing/2014/main" id="{914F3970-4CD7-4892-9791-DAC076FA79C0}"/>
                  </a:ext>
                </a:extLst>
              </p:cNvPr>
              <p:cNvSpPr>
                <a:spLocks/>
              </p:cNvSpPr>
              <p:nvPr/>
            </p:nvSpPr>
            <p:spPr bwMode="auto">
              <a:xfrm>
                <a:off x="4683580" y="2118408"/>
                <a:ext cx="6350" cy="14288"/>
              </a:xfrm>
              <a:custGeom>
                <a:avLst/>
                <a:gdLst>
                  <a:gd name="T0" fmla="*/ 1 w 2"/>
                  <a:gd name="T1" fmla="*/ 4 h 4"/>
                  <a:gd name="T2" fmla="*/ 1 w 2"/>
                  <a:gd name="T3" fmla="*/ 4 h 4"/>
                  <a:gd name="T4" fmla="*/ 2 w 2"/>
                  <a:gd name="T5" fmla="*/ 1 h 4"/>
                  <a:gd name="T6" fmla="*/ 2 w 2"/>
                  <a:gd name="T7" fmla="*/ 1 h 4"/>
                  <a:gd name="T8" fmla="*/ 2 w 2"/>
                  <a:gd name="T9" fmla="*/ 0 h 4"/>
                  <a:gd name="T10" fmla="*/ 1 w 2"/>
                  <a:gd name="T11" fmla="*/ 1 h 4"/>
                  <a:gd name="T12" fmla="*/ 0 w 2"/>
                  <a:gd name="T13" fmla="*/ 3 h 4"/>
                  <a:gd name="T14" fmla="*/ 0 w 2"/>
                  <a:gd name="T15" fmla="*/ 4 h 4"/>
                  <a:gd name="T16" fmla="*/ 1 w 2"/>
                  <a:gd name="T17"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4">
                    <a:moveTo>
                      <a:pt x="1" y="4"/>
                    </a:moveTo>
                    <a:cubicBezTo>
                      <a:pt x="1" y="4"/>
                      <a:pt x="1" y="4"/>
                      <a:pt x="1" y="4"/>
                    </a:cubicBezTo>
                    <a:cubicBezTo>
                      <a:pt x="2" y="3"/>
                      <a:pt x="2" y="2"/>
                      <a:pt x="2" y="1"/>
                    </a:cubicBezTo>
                    <a:cubicBezTo>
                      <a:pt x="2" y="1"/>
                      <a:pt x="2" y="1"/>
                      <a:pt x="2" y="1"/>
                    </a:cubicBezTo>
                    <a:cubicBezTo>
                      <a:pt x="2" y="1"/>
                      <a:pt x="2" y="0"/>
                      <a:pt x="2" y="0"/>
                    </a:cubicBezTo>
                    <a:cubicBezTo>
                      <a:pt x="1" y="0"/>
                      <a:pt x="1" y="1"/>
                      <a:pt x="1" y="1"/>
                    </a:cubicBezTo>
                    <a:cubicBezTo>
                      <a:pt x="1" y="1"/>
                      <a:pt x="1" y="2"/>
                      <a:pt x="0" y="3"/>
                    </a:cubicBezTo>
                    <a:cubicBezTo>
                      <a:pt x="0" y="3"/>
                      <a:pt x="0" y="3"/>
                      <a:pt x="0" y="4"/>
                    </a:cubicBezTo>
                    <a:cubicBezTo>
                      <a:pt x="0" y="4"/>
                      <a:pt x="0" y="4"/>
                      <a:pt x="1"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7" name="Freeform 547">
                <a:extLst>
                  <a:ext uri="{FF2B5EF4-FFF2-40B4-BE49-F238E27FC236}">
                    <a16:creationId xmlns:a16="http://schemas.microsoft.com/office/drawing/2014/main" id="{74DBCED2-48F1-4DD2-8D90-8DA984135D02}"/>
                  </a:ext>
                </a:extLst>
              </p:cNvPr>
              <p:cNvSpPr>
                <a:spLocks/>
              </p:cNvSpPr>
              <p:nvPr/>
            </p:nvSpPr>
            <p:spPr bwMode="auto">
              <a:xfrm>
                <a:off x="6375855" y="3018520"/>
                <a:ext cx="11113" cy="11113"/>
              </a:xfrm>
              <a:custGeom>
                <a:avLst/>
                <a:gdLst>
                  <a:gd name="T0" fmla="*/ 1 w 3"/>
                  <a:gd name="T1" fmla="*/ 0 h 3"/>
                  <a:gd name="T2" fmla="*/ 1 w 3"/>
                  <a:gd name="T3" fmla="*/ 0 h 3"/>
                  <a:gd name="T4" fmla="*/ 0 w 3"/>
                  <a:gd name="T5" fmla="*/ 1 h 3"/>
                  <a:gd name="T6" fmla="*/ 1 w 3"/>
                  <a:gd name="T7" fmla="*/ 3 h 3"/>
                  <a:gd name="T8" fmla="*/ 3 w 3"/>
                  <a:gd name="T9" fmla="*/ 3 h 3"/>
                  <a:gd name="T10" fmla="*/ 3 w 3"/>
                  <a:gd name="T11" fmla="*/ 2 h 3"/>
                  <a:gd name="T12" fmla="*/ 1 w 3"/>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3" h="3">
                    <a:moveTo>
                      <a:pt x="1" y="0"/>
                    </a:moveTo>
                    <a:cubicBezTo>
                      <a:pt x="1" y="0"/>
                      <a:pt x="1" y="0"/>
                      <a:pt x="1" y="0"/>
                    </a:cubicBezTo>
                    <a:cubicBezTo>
                      <a:pt x="1" y="0"/>
                      <a:pt x="0" y="1"/>
                      <a:pt x="0" y="1"/>
                    </a:cubicBezTo>
                    <a:cubicBezTo>
                      <a:pt x="0" y="2"/>
                      <a:pt x="1" y="2"/>
                      <a:pt x="1" y="3"/>
                    </a:cubicBezTo>
                    <a:cubicBezTo>
                      <a:pt x="2" y="3"/>
                      <a:pt x="2" y="3"/>
                      <a:pt x="3" y="3"/>
                    </a:cubicBezTo>
                    <a:cubicBezTo>
                      <a:pt x="3" y="3"/>
                      <a:pt x="3" y="2"/>
                      <a:pt x="3" y="2"/>
                    </a:cubicBezTo>
                    <a:cubicBezTo>
                      <a:pt x="2" y="1"/>
                      <a:pt x="1" y="1"/>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8" name="Freeform 548">
                <a:extLst>
                  <a:ext uri="{FF2B5EF4-FFF2-40B4-BE49-F238E27FC236}">
                    <a16:creationId xmlns:a16="http://schemas.microsoft.com/office/drawing/2014/main" id="{74ED88A1-D9F5-47F8-8746-4EF54BC85835}"/>
                  </a:ext>
                </a:extLst>
              </p:cNvPr>
              <p:cNvSpPr>
                <a:spLocks/>
              </p:cNvSpPr>
              <p:nvPr/>
            </p:nvSpPr>
            <p:spPr bwMode="auto">
              <a:xfrm>
                <a:off x="4712155" y="2402570"/>
                <a:ext cx="6350" cy="11113"/>
              </a:xfrm>
              <a:custGeom>
                <a:avLst/>
                <a:gdLst>
                  <a:gd name="T0" fmla="*/ 1 w 2"/>
                  <a:gd name="T1" fmla="*/ 0 h 3"/>
                  <a:gd name="T2" fmla="*/ 0 w 2"/>
                  <a:gd name="T3" fmla="*/ 2 h 3"/>
                  <a:gd name="T4" fmla="*/ 0 w 2"/>
                  <a:gd name="T5" fmla="*/ 3 h 3"/>
                  <a:gd name="T6" fmla="*/ 1 w 2"/>
                  <a:gd name="T7" fmla="*/ 3 h 3"/>
                  <a:gd name="T8" fmla="*/ 2 w 2"/>
                  <a:gd name="T9" fmla="*/ 1 h 3"/>
                  <a:gd name="T10" fmla="*/ 2 w 2"/>
                  <a:gd name="T11" fmla="*/ 1 h 3"/>
                  <a:gd name="T12" fmla="*/ 2 w 2"/>
                  <a:gd name="T13" fmla="*/ 0 h 3"/>
                  <a:gd name="T14" fmla="*/ 1 w 2"/>
                  <a:gd name="T15" fmla="*/ 0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3">
                    <a:moveTo>
                      <a:pt x="1" y="0"/>
                    </a:moveTo>
                    <a:cubicBezTo>
                      <a:pt x="0" y="0"/>
                      <a:pt x="0" y="1"/>
                      <a:pt x="0" y="2"/>
                    </a:cubicBezTo>
                    <a:cubicBezTo>
                      <a:pt x="0" y="2"/>
                      <a:pt x="0" y="3"/>
                      <a:pt x="0" y="3"/>
                    </a:cubicBezTo>
                    <a:cubicBezTo>
                      <a:pt x="0" y="3"/>
                      <a:pt x="1" y="3"/>
                      <a:pt x="1" y="3"/>
                    </a:cubicBezTo>
                    <a:cubicBezTo>
                      <a:pt x="1" y="2"/>
                      <a:pt x="1" y="2"/>
                      <a:pt x="2" y="1"/>
                    </a:cubicBezTo>
                    <a:cubicBezTo>
                      <a:pt x="2" y="1"/>
                      <a:pt x="2" y="1"/>
                      <a:pt x="2" y="1"/>
                    </a:cubicBezTo>
                    <a:cubicBezTo>
                      <a:pt x="2" y="1"/>
                      <a:pt x="2" y="0"/>
                      <a:pt x="2" y="0"/>
                    </a:cubicBezTo>
                    <a:cubicBezTo>
                      <a:pt x="1" y="0"/>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9" name="Freeform 549">
                <a:extLst>
                  <a:ext uri="{FF2B5EF4-FFF2-40B4-BE49-F238E27FC236}">
                    <a16:creationId xmlns:a16="http://schemas.microsoft.com/office/drawing/2014/main" id="{2A343531-8A0D-4ED9-93A2-986A45721E1D}"/>
                  </a:ext>
                </a:extLst>
              </p:cNvPr>
              <p:cNvSpPr>
                <a:spLocks/>
              </p:cNvSpPr>
              <p:nvPr/>
            </p:nvSpPr>
            <p:spPr bwMode="auto">
              <a:xfrm>
                <a:off x="6285368" y="2345420"/>
                <a:ext cx="11113" cy="14288"/>
              </a:xfrm>
              <a:custGeom>
                <a:avLst/>
                <a:gdLst>
                  <a:gd name="T0" fmla="*/ 1 w 3"/>
                  <a:gd name="T1" fmla="*/ 0 h 4"/>
                  <a:gd name="T2" fmla="*/ 1 w 3"/>
                  <a:gd name="T3" fmla="*/ 1 h 4"/>
                  <a:gd name="T4" fmla="*/ 1 w 3"/>
                  <a:gd name="T5" fmla="*/ 2 h 4"/>
                  <a:gd name="T6" fmla="*/ 1 w 3"/>
                  <a:gd name="T7" fmla="*/ 3 h 4"/>
                  <a:gd name="T8" fmla="*/ 1 w 3"/>
                  <a:gd name="T9" fmla="*/ 4 h 4"/>
                  <a:gd name="T10" fmla="*/ 1 w 3"/>
                  <a:gd name="T11" fmla="*/ 3 h 4"/>
                  <a:gd name="T12" fmla="*/ 2 w 3"/>
                  <a:gd name="T13" fmla="*/ 2 h 4"/>
                  <a:gd name="T14" fmla="*/ 2 w 3"/>
                  <a:gd name="T15" fmla="*/ 0 h 4"/>
                  <a:gd name="T16" fmla="*/ 1 w 3"/>
                  <a:gd name="T17"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4">
                    <a:moveTo>
                      <a:pt x="1" y="0"/>
                    </a:moveTo>
                    <a:cubicBezTo>
                      <a:pt x="1" y="0"/>
                      <a:pt x="1" y="1"/>
                      <a:pt x="1" y="1"/>
                    </a:cubicBezTo>
                    <a:cubicBezTo>
                      <a:pt x="1" y="1"/>
                      <a:pt x="0" y="1"/>
                      <a:pt x="1" y="2"/>
                    </a:cubicBezTo>
                    <a:cubicBezTo>
                      <a:pt x="1" y="2"/>
                      <a:pt x="1" y="3"/>
                      <a:pt x="1" y="3"/>
                    </a:cubicBezTo>
                    <a:cubicBezTo>
                      <a:pt x="1" y="4"/>
                      <a:pt x="1" y="4"/>
                      <a:pt x="1" y="4"/>
                    </a:cubicBezTo>
                    <a:cubicBezTo>
                      <a:pt x="1" y="4"/>
                      <a:pt x="1" y="3"/>
                      <a:pt x="1" y="3"/>
                    </a:cubicBezTo>
                    <a:cubicBezTo>
                      <a:pt x="2" y="3"/>
                      <a:pt x="2" y="2"/>
                      <a:pt x="2" y="2"/>
                    </a:cubicBezTo>
                    <a:cubicBezTo>
                      <a:pt x="3" y="1"/>
                      <a:pt x="3" y="1"/>
                      <a:pt x="2" y="0"/>
                    </a:cubicBezTo>
                    <a:cubicBezTo>
                      <a:pt x="2"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0" name="Oval 550">
                <a:extLst>
                  <a:ext uri="{FF2B5EF4-FFF2-40B4-BE49-F238E27FC236}">
                    <a16:creationId xmlns:a16="http://schemas.microsoft.com/office/drawing/2014/main" id="{7FF24014-22CA-4C21-A29B-D696E352192B}"/>
                  </a:ext>
                </a:extLst>
              </p:cNvPr>
              <p:cNvSpPr>
                <a:spLocks noChangeArrowheads="1"/>
              </p:cNvSpPr>
              <p:nvPr/>
            </p:nvSpPr>
            <p:spPr bwMode="auto">
              <a:xfrm>
                <a:off x="4780418" y="259307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1" name="Freeform 551">
                <a:extLst>
                  <a:ext uri="{FF2B5EF4-FFF2-40B4-BE49-F238E27FC236}">
                    <a16:creationId xmlns:a16="http://schemas.microsoft.com/office/drawing/2014/main" id="{CF5A9D34-65F6-4282-B18B-669023211A87}"/>
                  </a:ext>
                </a:extLst>
              </p:cNvPr>
              <p:cNvSpPr>
                <a:spLocks/>
              </p:cNvSpPr>
              <p:nvPr/>
            </p:nvSpPr>
            <p:spPr bwMode="auto">
              <a:xfrm>
                <a:off x="4777243" y="2586720"/>
                <a:ext cx="11113" cy="11113"/>
              </a:xfrm>
              <a:custGeom>
                <a:avLst/>
                <a:gdLst>
                  <a:gd name="T0" fmla="*/ 2 w 3"/>
                  <a:gd name="T1" fmla="*/ 3 h 3"/>
                  <a:gd name="T2" fmla="*/ 3 w 3"/>
                  <a:gd name="T3" fmla="*/ 3 h 3"/>
                  <a:gd name="T4" fmla="*/ 2 w 3"/>
                  <a:gd name="T5" fmla="*/ 1 h 3"/>
                  <a:gd name="T6" fmla="*/ 0 w 3"/>
                  <a:gd name="T7" fmla="*/ 0 h 3"/>
                  <a:gd name="T8" fmla="*/ 0 w 3"/>
                  <a:gd name="T9" fmla="*/ 0 h 3"/>
                  <a:gd name="T10" fmla="*/ 0 w 3"/>
                  <a:gd name="T11" fmla="*/ 1 h 3"/>
                  <a:gd name="T12" fmla="*/ 1 w 3"/>
                  <a:gd name="T13" fmla="*/ 2 h 3"/>
                  <a:gd name="T14" fmla="*/ 2 w 3"/>
                  <a:gd name="T15" fmla="*/ 2 h 3"/>
                  <a:gd name="T16" fmla="*/ 2 w 3"/>
                  <a:gd name="T17"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3">
                    <a:moveTo>
                      <a:pt x="2" y="3"/>
                    </a:moveTo>
                    <a:cubicBezTo>
                      <a:pt x="3" y="3"/>
                      <a:pt x="3" y="3"/>
                      <a:pt x="3" y="3"/>
                    </a:cubicBezTo>
                    <a:cubicBezTo>
                      <a:pt x="3" y="1"/>
                      <a:pt x="3" y="2"/>
                      <a:pt x="2" y="1"/>
                    </a:cubicBezTo>
                    <a:cubicBezTo>
                      <a:pt x="2" y="1"/>
                      <a:pt x="1" y="1"/>
                      <a:pt x="0" y="0"/>
                    </a:cubicBezTo>
                    <a:cubicBezTo>
                      <a:pt x="0" y="0"/>
                      <a:pt x="0" y="0"/>
                      <a:pt x="0" y="0"/>
                    </a:cubicBezTo>
                    <a:cubicBezTo>
                      <a:pt x="0" y="0"/>
                      <a:pt x="0" y="1"/>
                      <a:pt x="0" y="1"/>
                    </a:cubicBezTo>
                    <a:cubicBezTo>
                      <a:pt x="0" y="1"/>
                      <a:pt x="1" y="2"/>
                      <a:pt x="1" y="2"/>
                    </a:cubicBezTo>
                    <a:cubicBezTo>
                      <a:pt x="1" y="2"/>
                      <a:pt x="1" y="2"/>
                      <a:pt x="2" y="2"/>
                    </a:cubicBezTo>
                    <a:cubicBezTo>
                      <a:pt x="2" y="2"/>
                      <a:pt x="2" y="3"/>
                      <a:pt x="2"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2" name="Oval 552">
                <a:extLst>
                  <a:ext uri="{FF2B5EF4-FFF2-40B4-BE49-F238E27FC236}">
                    <a16:creationId xmlns:a16="http://schemas.microsoft.com/office/drawing/2014/main" id="{6CCFD63C-393E-4E60-8927-F440DFE25DE3}"/>
                  </a:ext>
                </a:extLst>
              </p:cNvPr>
              <p:cNvSpPr>
                <a:spLocks noChangeArrowheads="1"/>
              </p:cNvSpPr>
              <p:nvPr/>
            </p:nvSpPr>
            <p:spPr bwMode="auto">
              <a:xfrm>
                <a:off x="4783593" y="25978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3" name="Freeform 553">
                <a:extLst>
                  <a:ext uri="{FF2B5EF4-FFF2-40B4-BE49-F238E27FC236}">
                    <a16:creationId xmlns:a16="http://schemas.microsoft.com/office/drawing/2014/main" id="{C7D97F18-6090-4002-8B61-8D8FADC2F3EA}"/>
                  </a:ext>
                </a:extLst>
              </p:cNvPr>
              <p:cNvSpPr>
                <a:spLocks/>
              </p:cNvSpPr>
              <p:nvPr/>
            </p:nvSpPr>
            <p:spPr bwMode="auto">
              <a:xfrm>
                <a:off x="6253618" y="2550208"/>
                <a:ext cx="9525" cy="14288"/>
              </a:xfrm>
              <a:custGeom>
                <a:avLst/>
                <a:gdLst>
                  <a:gd name="T0" fmla="*/ 1 w 3"/>
                  <a:gd name="T1" fmla="*/ 4 h 4"/>
                  <a:gd name="T2" fmla="*/ 3 w 3"/>
                  <a:gd name="T3" fmla="*/ 1 h 4"/>
                  <a:gd name="T4" fmla="*/ 3 w 3"/>
                  <a:gd name="T5" fmla="*/ 0 h 4"/>
                  <a:gd name="T6" fmla="*/ 3 w 3"/>
                  <a:gd name="T7" fmla="*/ 0 h 4"/>
                  <a:gd name="T8" fmla="*/ 2 w 3"/>
                  <a:gd name="T9" fmla="*/ 1 h 4"/>
                  <a:gd name="T10" fmla="*/ 1 w 3"/>
                  <a:gd name="T11" fmla="*/ 2 h 4"/>
                  <a:gd name="T12" fmla="*/ 0 w 3"/>
                  <a:gd name="T13" fmla="*/ 3 h 4"/>
                  <a:gd name="T14" fmla="*/ 0 w 3"/>
                  <a:gd name="T15" fmla="*/ 3 h 4"/>
                  <a:gd name="T16" fmla="*/ 0 w 3"/>
                  <a:gd name="T17" fmla="*/ 4 h 4"/>
                  <a:gd name="T18" fmla="*/ 1 w 3"/>
                  <a:gd name="T19"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4">
                    <a:moveTo>
                      <a:pt x="1" y="4"/>
                    </a:moveTo>
                    <a:cubicBezTo>
                      <a:pt x="1" y="3"/>
                      <a:pt x="2" y="2"/>
                      <a:pt x="3" y="1"/>
                    </a:cubicBezTo>
                    <a:cubicBezTo>
                      <a:pt x="3" y="1"/>
                      <a:pt x="3" y="1"/>
                      <a:pt x="3" y="0"/>
                    </a:cubicBezTo>
                    <a:cubicBezTo>
                      <a:pt x="3" y="0"/>
                      <a:pt x="3" y="0"/>
                      <a:pt x="3" y="0"/>
                    </a:cubicBezTo>
                    <a:cubicBezTo>
                      <a:pt x="2" y="0"/>
                      <a:pt x="2" y="1"/>
                      <a:pt x="2" y="1"/>
                    </a:cubicBezTo>
                    <a:cubicBezTo>
                      <a:pt x="1" y="1"/>
                      <a:pt x="1" y="1"/>
                      <a:pt x="1" y="2"/>
                    </a:cubicBezTo>
                    <a:cubicBezTo>
                      <a:pt x="1" y="2"/>
                      <a:pt x="0" y="2"/>
                      <a:pt x="0" y="3"/>
                    </a:cubicBezTo>
                    <a:cubicBezTo>
                      <a:pt x="0" y="3"/>
                      <a:pt x="0" y="3"/>
                      <a:pt x="0" y="3"/>
                    </a:cubicBezTo>
                    <a:cubicBezTo>
                      <a:pt x="0" y="3"/>
                      <a:pt x="0" y="4"/>
                      <a:pt x="0" y="4"/>
                    </a:cubicBezTo>
                    <a:cubicBezTo>
                      <a:pt x="0" y="4"/>
                      <a:pt x="0" y="4"/>
                      <a:pt x="1"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4" name="Freeform 554">
                <a:extLst>
                  <a:ext uri="{FF2B5EF4-FFF2-40B4-BE49-F238E27FC236}">
                    <a16:creationId xmlns:a16="http://schemas.microsoft.com/office/drawing/2014/main" id="{128A149E-E439-402A-B91B-A3F285A8EFC9}"/>
                  </a:ext>
                </a:extLst>
              </p:cNvPr>
              <p:cNvSpPr>
                <a:spLocks/>
              </p:cNvSpPr>
              <p:nvPr/>
            </p:nvSpPr>
            <p:spPr bwMode="auto">
              <a:xfrm>
                <a:off x="6163130" y="3001058"/>
                <a:ext cx="6350" cy="7938"/>
              </a:xfrm>
              <a:custGeom>
                <a:avLst/>
                <a:gdLst>
                  <a:gd name="T0" fmla="*/ 2 w 2"/>
                  <a:gd name="T1" fmla="*/ 1 h 2"/>
                  <a:gd name="T2" fmla="*/ 2 w 2"/>
                  <a:gd name="T3" fmla="*/ 1 h 2"/>
                  <a:gd name="T4" fmla="*/ 2 w 2"/>
                  <a:gd name="T5" fmla="*/ 1 h 2"/>
                  <a:gd name="T6" fmla="*/ 0 w 2"/>
                  <a:gd name="T7" fmla="*/ 1 h 2"/>
                  <a:gd name="T8" fmla="*/ 0 w 2"/>
                  <a:gd name="T9" fmla="*/ 1 h 2"/>
                  <a:gd name="T10" fmla="*/ 2 w 2"/>
                  <a:gd name="T11" fmla="*/ 2 h 2"/>
                  <a:gd name="T12" fmla="*/ 2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2" y="1"/>
                    </a:moveTo>
                    <a:cubicBezTo>
                      <a:pt x="2" y="1"/>
                      <a:pt x="2" y="1"/>
                      <a:pt x="2" y="1"/>
                    </a:cubicBezTo>
                    <a:cubicBezTo>
                      <a:pt x="2" y="1"/>
                      <a:pt x="2" y="1"/>
                      <a:pt x="2" y="1"/>
                    </a:cubicBezTo>
                    <a:cubicBezTo>
                      <a:pt x="2" y="0"/>
                      <a:pt x="1" y="0"/>
                      <a:pt x="0" y="1"/>
                    </a:cubicBezTo>
                    <a:cubicBezTo>
                      <a:pt x="0" y="1"/>
                      <a:pt x="0" y="1"/>
                      <a:pt x="0" y="1"/>
                    </a:cubicBezTo>
                    <a:cubicBezTo>
                      <a:pt x="0" y="2"/>
                      <a:pt x="1" y="2"/>
                      <a:pt x="2" y="2"/>
                    </a:cubicBezTo>
                    <a:cubicBezTo>
                      <a:pt x="2" y="2"/>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5" name="Freeform 555">
                <a:extLst>
                  <a:ext uri="{FF2B5EF4-FFF2-40B4-BE49-F238E27FC236}">
                    <a16:creationId xmlns:a16="http://schemas.microsoft.com/office/drawing/2014/main" id="{D6025C3C-9983-4536-A0DF-3C2317DEED92}"/>
                  </a:ext>
                </a:extLst>
              </p:cNvPr>
              <p:cNvSpPr>
                <a:spLocks/>
              </p:cNvSpPr>
              <p:nvPr/>
            </p:nvSpPr>
            <p:spPr bwMode="auto">
              <a:xfrm>
                <a:off x="5116968" y="2243820"/>
                <a:ext cx="7938" cy="11113"/>
              </a:xfrm>
              <a:custGeom>
                <a:avLst/>
                <a:gdLst>
                  <a:gd name="T0" fmla="*/ 0 w 2"/>
                  <a:gd name="T1" fmla="*/ 1 h 3"/>
                  <a:gd name="T2" fmla="*/ 0 w 2"/>
                  <a:gd name="T3" fmla="*/ 1 h 3"/>
                  <a:gd name="T4" fmla="*/ 1 w 2"/>
                  <a:gd name="T5" fmla="*/ 2 h 3"/>
                  <a:gd name="T6" fmla="*/ 2 w 2"/>
                  <a:gd name="T7" fmla="*/ 2 h 3"/>
                  <a:gd name="T8" fmla="*/ 2 w 2"/>
                  <a:gd name="T9" fmla="*/ 2 h 3"/>
                  <a:gd name="T10" fmla="*/ 2 w 2"/>
                  <a:gd name="T11" fmla="*/ 2 h 3"/>
                  <a:gd name="T12" fmla="*/ 2 w 2"/>
                  <a:gd name="T13" fmla="*/ 1 h 3"/>
                  <a:gd name="T14" fmla="*/ 0 w 2"/>
                  <a:gd name="T15" fmla="*/ 1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3">
                    <a:moveTo>
                      <a:pt x="0" y="1"/>
                    </a:moveTo>
                    <a:cubicBezTo>
                      <a:pt x="0" y="1"/>
                      <a:pt x="0" y="1"/>
                      <a:pt x="0" y="1"/>
                    </a:cubicBezTo>
                    <a:cubicBezTo>
                      <a:pt x="0" y="2"/>
                      <a:pt x="0" y="2"/>
                      <a:pt x="1" y="2"/>
                    </a:cubicBezTo>
                    <a:cubicBezTo>
                      <a:pt x="1" y="3"/>
                      <a:pt x="1" y="3"/>
                      <a:pt x="2" y="2"/>
                    </a:cubicBezTo>
                    <a:cubicBezTo>
                      <a:pt x="2" y="2"/>
                      <a:pt x="2" y="2"/>
                      <a:pt x="2" y="2"/>
                    </a:cubicBezTo>
                    <a:cubicBezTo>
                      <a:pt x="2" y="2"/>
                      <a:pt x="2" y="2"/>
                      <a:pt x="2" y="2"/>
                    </a:cubicBezTo>
                    <a:cubicBezTo>
                      <a:pt x="2" y="1"/>
                      <a:pt x="2" y="1"/>
                      <a:pt x="2" y="1"/>
                    </a:cubicBezTo>
                    <a:cubicBezTo>
                      <a:pt x="1" y="0"/>
                      <a:pt x="1" y="0"/>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6" name="Freeform 556">
                <a:extLst>
                  <a:ext uri="{FF2B5EF4-FFF2-40B4-BE49-F238E27FC236}">
                    <a16:creationId xmlns:a16="http://schemas.microsoft.com/office/drawing/2014/main" id="{FC4ABAD6-F882-446C-96FF-FD360CA84DFC}"/>
                  </a:ext>
                </a:extLst>
              </p:cNvPr>
              <p:cNvSpPr>
                <a:spLocks/>
              </p:cNvSpPr>
              <p:nvPr/>
            </p:nvSpPr>
            <p:spPr bwMode="auto">
              <a:xfrm>
                <a:off x="4086680" y="2420033"/>
                <a:ext cx="9525" cy="11113"/>
              </a:xfrm>
              <a:custGeom>
                <a:avLst/>
                <a:gdLst>
                  <a:gd name="T0" fmla="*/ 3 w 3"/>
                  <a:gd name="T1" fmla="*/ 0 h 3"/>
                  <a:gd name="T2" fmla="*/ 2 w 3"/>
                  <a:gd name="T3" fmla="*/ 0 h 3"/>
                  <a:gd name="T4" fmla="*/ 0 w 3"/>
                  <a:gd name="T5" fmla="*/ 2 h 3"/>
                  <a:gd name="T6" fmla="*/ 0 w 3"/>
                  <a:gd name="T7" fmla="*/ 2 h 3"/>
                  <a:gd name="T8" fmla="*/ 1 w 3"/>
                  <a:gd name="T9" fmla="*/ 3 h 3"/>
                  <a:gd name="T10" fmla="*/ 3 w 3"/>
                  <a:gd name="T11" fmla="*/ 2 h 3"/>
                  <a:gd name="T12" fmla="*/ 3 w 3"/>
                  <a:gd name="T13" fmla="*/ 1 h 3"/>
                  <a:gd name="T14" fmla="*/ 3 w 3"/>
                  <a:gd name="T15" fmla="*/ 0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 h="3">
                    <a:moveTo>
                      <a:pt x="3" y="0"/>
                    </a:moveTo>
                    <a:cubicBezTo>
                      <a:pt x="2" y="0"/>
                      <a:pt x="2" y="0"/>
                      <a:pt x="2" y="0"/>
                    </a:cubicBezTo>
                    <a:cubicBezTo>
                      <a:pt x="1" y="1"/>
                      <a:pt x="1" y="2"/>
                      <a:pt x="0" y="2"/>
                    </a:cubicBezTo>
                    <a:cubicBezTo>
                      <a:pt x="0" y="2"/>
                      <a:pt x="0" y="2"/>
                      <a:pt x="0" y="2"/>
                    </a:cubicBezTo>
                    <a:cubicBezTo>
                      <a:pt x="0" y="2"/>
                      <a:pt x="0" y="3"/>
                      <a:pt x="1" y="3"/>
                    </a:cubicBezTo>
                    <a:cubicBezTo>
                      <a:pt x="1" y="3"/>
                      <a:pt x="2" y="2"/>
                      <a:pt x="3" y="2"/>
                    </a:cubicBezTo>
                    <a:cubicBezTo>
                      <a:pt x="3" y="1"/>
                      <a:pt x="3" y="1"/>
                      <a:pt x="3" y="1"/>
                    </a:cubicBezTo>
                    <a:cubicBezTo>
                      <a:pt x="3" y="1"/>
                      <a:pt x="3" y="0"/>
                      <a:pt x="3"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7" name="Freeform 557">
                <a:extLst>
                  <a:ext uri="{FF2B5EF4-FFF2-40B4-BE49-F238E27FC236}">
                    <a16:creationId xmlns:a16="http://schemas.microsoft.com/office/drawing/2014/main" id="{FD42A6D6-89B8-45C1-8A25-9AE0826AFEF6}"/>
                  </a:ext>
                </a:extLst>
              </p:cNvPr>
              <p:cNvSpPr>
                <a:spLocks/>
              </p:cNvSpPr>
              <p:nvPr/>
            </p:nvSpPr>
            <p:spPr bwMode="auto">
              <a:xfrm>
                <a:off x="4748668" y="2078720"/>
                <a:ext cx="9525" cy="6350"/>
              </a:xfrm>
              <a:custGeom>
                <a:avLst/>
                <a:gdLst>
                  <a:gd name="T0" fmla="*/ 1 w 3"/>
                  <a:gd name="T1" fmla="*/ 2 h 2"/>
                  <a:gd name="T2" fmla="*/ 2 w 3"/>
                  <a:gd name="T3" fmla="*/ 2 h 2"/>
                  <a:gd name="T4" fmla="*/ 2 w 3"/>
                  <a:gd name="T5" fmla="*/ 0 h 2"/>
                  <a:gd name="T6" fmla="*/ 2 w 3"/>
                  <a:gd name="T7" fmla="*/ 0 h 2"/>
                  <a:gd name="T8" fmla="*/ 2 w 3"/>
                  <a:gd name="T9" fmla="*/ 0 h 2"/>
                  <a:gd name="T10" fmla="*/ 1 w 3"/>
                  <a:gd name="T11" fmla="*/ 1 h 2"/>
                  <a:gd name="T12" fmla="*/ 1 w 3"/>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3" h="2">
                    <a:moveTo>
                      <a:pt x="1" y="2"/>
                    </a:moveTo>
                    <a:cubicBezTo>
                      <a:pt x="1" y="2"/>
                      <a:pt x="1" y="2"/>
                      <a:pt x="2" y="2"/>
                    </a:cubicBezTo>
                    <a:cubicBezTo>
                      <a:pt x="2" y="1"/>
                      <a:pt x="2" y="1"/>
                      <a:pt x="2" y="0"/>
                    </a:cubicBezTo>
                    <a:cubicBezTo>
                      <a:pt x="3" y="0"/>
                      <a:pt x="2" y="0"/>
                      <a:pt x="2" y="0"/>
                    </a:cubicBezTo>
                    <a:cubicBezTo>
                      <a:pt x="2" y="0"/>
                      <a:pt x="2" y="0"/>
                      <a:pt x="2" y="0"/>
                    </a:cubicBezTo>
                    <a:cubicBezTo>
                      <a:pt x="1" y="0"/>
                      <a:pt x="0" y="0"/>
                      <a:pt x="1" y="1"/>
                    </a:cubicBezTo>
                    <a:cubicBezTo>
                      <a:pt x="1" y="1"/>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8" name="Freeform 558">
                <a:extLst>
                  <a:ext uri="{FF2B5EF4-FFF2-40B4-BE49-F238E27FC236}">
                    <a16:creationId xmlns:a16="http://schemas.microsoft.com/office/drawing/2014/main" id="{C2D02E54-C126-412A-A57E-D6029F18A257}"/>
                  </a:ext>
                </a:extLst>
              </p:cNvPr>
              <p:cNvSpPr>
                <a:spLocks/>
              </p:cNvSpPr>
              <p:nvPr/>
            </p:nvSpPr>
            <p:spPr bwMode="auto">
              <a:xfrm>
                <a:off x="4755018" y="2146983"/>
                <a:ext cx="7938" cy="6350"/>
              </a:xfrm>
              <a:custGeom>
                <a:avLst/>
                <a:gdLst>
                  <a:gd name="T0" fmla="*/ 0 w 2"/>
                  <a:gd name="T1" fmla="*/ 2 h 2"/>
                  <a:gd name="T2" fmla="*/ 0 w 2"/>
                  <a:gd name="T3" fmla="*/ 2 h 2"/>
                  <a:gd name="T4" fmla="*/ 1 w 2"/>
                  <a:gd name="T5" fmla="*/ 2 h 2"/>
                  <a:gd name="T6" fmla="*/ 2 w 2"/>
                  <a:gd name="T7" fmla="*/ 1 h 2"/>
                  <a:gd name="T8" fmla="*/ 1 w 2"/>
                  <a:gd name="T9" fmla="*/ 0 h 2"/>
                  <a:gd name="T10" fmla="*/ 0 w 2"/>
                  <a:gd name="T11" fmla="*/ 0 h 2"/>
                  <a:gd name="T12" fmla="*/ 0 w 2"/>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0" y="2"/>
                    </a:moveTo>
                    <a:cubicBezTo>
                      <a:pt x="0" y="2"/>
                      <a:pt x="0" y="2"/>
                      <a:pt x="0" y="2"/>
                    </a:cubicBezTo>
                    <a:cubicBezTo>
                      <a:pt x="0" y="2"/>
                      <a:pt x="1" y="2"/>
                      <a:pt x="1" y="2"/>
                    </a:cubicBezTo>
                    <a:cubicBezTo>
                      <a:pt x="1" y="2"/>
                      <a:pt x="2" y="1"/>
                      <a:pt x="2" y="1"/>
                    </a:cubicBezTo>
                    <a:cubicBezTo>
                      <a:pt x="2" y="0"/>
                      <a:pt x="1" y="0"/>
                      <a:pt x="1" y="0"/>
                    </a:cubicBezTo>
                    <a:cubicBezTo>
                      <a:pt x="1" y="0"/>
                      <a:pt x="0" y="0"/>
                      <a:pt x="0" y="0"/>
                    </a:cubicBezTo>
                    <a:cubicBezTo>
                      <a:pt x="0" y="1"/>
                      <a:pt x="0" y="1"/>
                      <a:pt x="0"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9" name="Freeform 559">
                <a:extLst>
                  <a:ext uri="{FF2B5EF4-FFF2-40B4-BE49-F238E27FC236}">
                    <a16:creationId xmlns:a16="http://schemas.microsoft.com/office/drawing/2014/main" id="{0AF1BD63-A211-4E55-8A25-320AD591ACA8}"/>
                  </a:ext>
                </a:extLst>
              </p:cNvPr>
              <p:cNvSpPr>
                <a:spLocks/>
              </p:cNvSpPr>
              <p:nvPr/>
            </p:nvSpPr>
            <p:spPr bwMode="auto">
              <a:xfrm>
                <a:off x="4070805" y="2427970"/>
                <a:ext cx="11113" cy="6350"/>
              </a:xfrm>
              <a:custGeom>
                <a:avLst/>
                <a:gdLst>
                  <a:gd name="T0" fmla="*/ 3 w 3"/>
                  <a:gd name="T1" fmla="*/ 0 h 2"/>
                  <a:gd name="T2" fmla="*/ 2 w 3"/>
                  <a:gd name="T3" fmla="*/ 0 h 2"/>
                  <a:gd name="T4" fmla="*/ 0 w 3"/>
                  <a:gd name="T5" fmla="*/ 1 h 2"/>
                  <a:gd name="T6" fmla="*/ 1 w 3"/>
                  <a:gd name="T7" fmla="*/ 2 h 2"/>
                  <a:gd name="T8" fmla="*/ 1 w 3"/>
                  <a:gd name="T9" fmla="*/ 2 h 2"/>
                  <a:gd name="T10" fmla="*/ 3 w 3"/>
                  <a:gd name="T11" fmla="*/ 0 h 2"/>
                  <a:gd name="T12" fmla="*/ 3 w 3"/>
                  <a:gd name="T13" fmla="*/ 0 h 2"/>
                  <a:gd name="T14" fmla="*/ 3 w 3"/>
                  <a:gd name="T15" fmla="*/ 0 h 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 h="2">
                    <a:moveTo>
                      <a:pt x="3" y="0"/>
                    </a:moveTo>
                    <a:cubicBezTo>
                      <a:pt x="3" y="0"/>
                      <a:pt x="2" y="0"/>
                      <a:pt x="2" y="0"/>
                    </a:cubicBezTo>
                    <a:cubicBezTo>
                      <a:pt x="2" y="0"/>
                      <a:pt x="1" y="1"/>
                      <a:pt x="0" y="1"/>
                    </a:cubicBezTo>
                    <a:cubicBezTo>
                      <a:pt x="0" y="2"/>
                      <a:pt x="0" y="2"/>
                      <a:pt x="1" y="2"/>
                    </a:cubicBezTo>
                    <a:cubicBezTo>
                      <a:pt x="1" y="2"/>
                      <a:pt x="1" y="2"/>
                      <a:pt x="1" y="2"/>
                    </a:cubicBezTo>
                    <a:cubicBezTo>
                      <a:pt x="2" y="2"/>
                      <a:pt x="3" y="1"/>
                      <a:pt x="3" y="0"/>
                    </a:cubicBezTo>
                    <a:cubicBezTo>
                      <a:pt x="3" y="0"/>
                      <a:pt x="3" y="0"/>
                      <a:pt x="3" y="0"/>
                    </a:cubicBezTo>
                    <a:cubicBezTo>
                      <a:pt x="3" y="0"/>
                      <a:pt x="3" y="0"/>
                      <a:pt x="3"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0" name="Freeform 560">
                <a:extLst>
                  <a:ext uri="{FF2B5EF4-FFF2-40B4-BE49-F238E27FC236}">
                    <a16:creationId xmlns:a16="http://schemas.microsoft.com/office/drawing/2014/main" id="{70EFEAB1-D16E-4253-9B54-BFFCCA77CA76}"/>
                  </a:ext>
                </a:extLst>
              </p:cNvPr>
              <p:cNvSpPr>
                <a:spLocks/>
              </p:cNvSpPr>
              <p:nvPr/>
            </p:nvSpPr>
            <p:spPr bwMode="auto">
              <a:xfrm>
                <a:off x="5971043" y="2127933"/>
                <a:ext cx="6350" cy="7938"/>
              </a:xfrm>
              <a:custGeom>
                <a:avLst/>
                <a:gdLst>
                  <a:gd name="T0" fmla="*/ 1 w 2"/>
                  <a:gd name="T1" fmla="*/ 0 h 2"/>
                  <a:gd name="T2" fmla="*/ 1 w 2"/>
                  <a:gd name="T3" fmla="*/ 0 h 2"/>
                  <a:gd name="T4" fmla="*/ 0 w 2"/>
                  <a:gd name="T5" fmla="*/ 0 h 2"/>
                  <a:gd name="T6" fmla="*/ 1 w 2"/>
                  <a:gd name="T7" fmla="*/ 2 h 2"/>
                  <a:gd name="T8" fmla="*/ 2 w 2"/>
                  <a:gd name="T9" fmla="*/ 2 h 2"/>
                  <a:gd name="T10" fmla="*/ 2 w 2"/>
                  <a:gd name="T11" fmla="*/ 1 h 2"/>
                  <a:gd name="T12" fmla="*/ 1 w 2"/>
                  <a:gd name="T13" fmla="*/ 0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0"/>
                    </a:moveTo>
                    <a:cubicBezTo>
                      <a:pt x="1" y="0"/>
                      <a:pt x="1" y="0"/>
                      <a:pt x="1" y="0"/>
                    </a:cubicBezTo>
                    <a:cubicBezTo>
                      <a:pt x="0" y="0"/>
                      <a:pt x="0" y="0"/>
                      <a:pt x="0" y="0"/>
                    </a:cubicBezTo>
                    <a:cubicBezTo>
                      <a:pt x="0" y="1"/>
                      <a:pt x="1" y="2"/>
                      <a:pt x="1" y="2"/>
                    </a:cubicBezTo>
                    <a:cubicBezTo>
                      <a:pt x="2" y="2"/>
                      <a:pt x="2" y="2"/>
                      <a:pt x="2" y="2"/>
                    </a:cubicBezTo>
                    <a:cubicBezTo>
                      <a:pt x="2" y="1"/>
                      <a:pt x="2" y="1"/>
                      <a:pt x="2" y="1"/>
                    </a:cubicBezTo>
                    <a:cubicBezTo>
                      <a:pt x="2"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1" name="Freeform 561">
                <a:extLst>
                  <a:ext uri="{FF2B5EF4-FFF2-40B4-BE49-F238E27FC236}">
                    <a16:creationId xmlns:a16="http://schemas.microsoft.com/office/drawing/2014/main" id="{6CFF8473-BAC7-4459-872F-BD94BEC8934D}"/>
                  </a:ext>
                </a:extLst>
              </p:cNvPr>
              <p:cNvSpPr>
                <a:spLocks/>
              </p:cNvSpPr>
              <p:nvPr/>
            </p:nvSpPr>
            <p:spPr bwMode="auto">
              <a:xfrm>
                <a:off x="4704218" y="2121583"/>
                <a:ext cx="7938" cy="6350"/>
              </a:xfrm>
              <a:custGeom>
                <a:avLst/>
                <a:gdLst>
                  <a:gd name="T0" fmla="*/ 0 w 2"/>
                  <a:gd name="T1" fmla="*/ 1 h 2"/>
                  <a:gd name="T2" fmla="*/ 1 w 2"/>
                  <a:gd name="T3" fmla="*/ 2 h 2"/>
                  <a:gd name="T4" fmla="*/ 2 w 2"/>
                  <a:gd name="T5" fmla="*/ 1 h 2"/>
                  <a:gd name="T6" fmla="*/ 1 w 2"/>
                  <a:gd name="T7" fmla="*/ 0 h 2"/>
                  <a:gd name="T8" fmla="*/ 0 w 2"/>
                  <a:gd name="T9" fmla="*/ 1 h 2"/>
                </a:gdLst>
                <a:ahLst/>
                <a:cxnLst>
                  <a:cxn ang="0">
                    <a:pos x="T0" y="T1"/>
                  </a:cxn>
                  <a:cxn ang="0">
                    <a:pos x="T2" y="T3"/>
                  </a:cxn>
                  <a:cxn ang="0">
                    <a:pos x="T4" y="T5"/>
                  </a:cxn>
                  <a:cxn ang="0">
                    <a:pos x="T6" y="T7"/>
                  </a:cxn>
                  <a:cxn ang="0">
                    <a:pos x="T8" y="T9"/>
                  </a:cxn>
                </a:cxnLst>
                <a:rect l="0" t="0" r="r" b="b"/>
                <a:pathLst>
                  <a:path w="2" h="2">
                    <a:moveTo>
                      <a:pt x="0" y="1"/>
                    </a:moveTo>
                    <a:cubicBezTo>
                      <a:pt x="0" y="1"/>
                      <a:pt x="0" y="2"/>
                      <a:pt x="1" y="2"/>
                    </a:cubicBezTo>
                    <a:cubicBezTo>
                      <a:pt x="2" y="2"/>
                      <a:pt x="2" y="1"/>
                      <a:pt x="2" y="1"/>
                    </a:cubicBezTo>
                    <a:cubicBezTo>
                      <a:pt x="2" y="0"/>
                      <a:pt x="1" y="0"/>
                      <a:pt x="1" y="0"/>
                    </a:cubicBezTo>
                    <a:cubicBezTo>
                      <a:pt x="0" y="0"/>
                      <a:pt x="0" y="0"/>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2" name="Freeform 562">
                <a:extLst>
                  <a:ext uri="{FF2B5EF4-FFF2-40B4-BE49-F238E27FC236}">
                    <a16:creationId xmlns:a16="http://schemas.microsoft.com/office/drawing/2014/main" id="{546E570C-61DC-4481-81ED-A351298F6561}"/>
                  </a:ext>
                </a:extLst>
              </p:cNvPr>
              <p:cNvSpPr>
                <a:spLocks/>
              </p:cNvSpPr>
              <p:nvPr/>
            </p:nvSpPr>
            <p:spPr bwMode="auto">
              <a:xfrm>
                <a:off x="4643893" y="2096183"/>
                <a:ext cx="28575" cy="22225"/>
              </a:xfrm>
              <a:custGeom>
                <a:avLst/>
                <a:gdLst>
                  <a:gd name="T0" fmla="*/ 1 w 8"/>
                  <a:gd name="T1" fmla="*/ 3 h 6"/>
                  <a:gd name="T2" fmla="*/ 1 w 8"/>
                  <a:gd name="T3" fmla="*/ 3 h 6"/>
                  <a:gd name="T4" fmla="*/ 1 w 8"/>
                  <a:gd name="T5" fmla="*/ 3 h 6"/>
                  <a:gd name="T6" fmla="*/ 1 w 8"/>
                  <a:gd name="T7" fmla="*/ 4 h 6"/>
                  <a:gd name="T8" fmla="*/ 1 w 8"/>
                  <a:gd name="T9" fmla="*/ 5 h 6"/>
                  <a:gd name="T10" fmla="*/ 2 w 8"/>
                  <a:gd name="T11" fmla="*/ 6 h 6"/>
                  <a:gd name="T12" fmla="*/ 3 w 8"/>
                  <a:gd name="T13" fmla="*/ 6 h 6"/>
                  <a:gd name="T14" fmla="*/ 4 w 8"/>
                  <a:gd name="T15" fmla="*/ 6 h 6"/>
                  <a:gd name="T16" fmla="*/ 5 w 8"/>
                  <a:gd name="T17" fmla="*/ 6 h 6"/>
                  <a:gd name="T18" fmla="*/ 6 w 8"/>
                  <a:gd name="T19" fmla="*/ 4 h 6"/>
                  <a:gd name="T20" fmla="*/ 7 w 8"/>
                  <a:gd name="T21" fmla="*/ 4 h 6"/>
                  <a:gd name="T22" fmla="*/ 8 w 8"/>
                  <a:gd name="T23" fmla="*/ 3 h 6"/>
                  <a:gd name="T24" fmla="*/ 8 w 8"/>
                  <a:gd name="T25" fmla="*/ 3 h 6"/>
                  <a:gd name="T26" fmla="*/ 7 w 8"/>
                  <a:gd name="T27" fmla="*/ 2 h 6"/>
                  <a:gd name="T28" fmla="*/ 4 w 8"/>
                  <a:gd name="T29" fmla="*/ 2 h 6"/>
                  <a:gd name="T30" fmla="*/ 2 w 8"/>
                  <a:gd name="T31" fmla="*/ 2 h 6"/>
                  <a:gd name="T32" fmla="*/ 2 w 8"/>
                  <a:gd name="T33" fmla="*/ 2 h 6"/>
                  <a:gd name="T34" fmla="*/ 2 w 8"/>
                  <a:gd name="T35" fmla="*/ 2 h 6"/>
                  <a:gd name="T36" fmla="*/ 2 w 8"/>
                  <a:gd name="T37" fmla="*/ 2 h 6"/>
                  <a:gd name="T38" fmla="*/ 2 w 8"/>
                  <a:gd name="T39" fmla="*/ 2 h 6"/>
                  <a:gd name="T40" fmla="*/ 2 w 8"/>
                  <a:gd name="T41" fmla="*/ 2 h 6"/>
                  <a:gd name="T42" fmla="*/ 2 w 8"/>
                  <a:gd name="T43" fmla="*/ 1 h 6"/>
                  <a:gd name="T44" fmla="*/ 1 w 8"/>
                  <a:gd name="T45" fmla="*/ 0 h 6"/>
                  <a:gd name="T46" fmla="*/ 0 w 8"/>
                  <a:gd name="T47" fmla="*/ 1 h 6"/>
                  <a:gd name="T48" fmla="*/ 0 w 8"/>
                  <a:gd name="T49" fmla="*/ 2 h 6"/>
                  <a:gd name="T50" fmla="*/ 1 w 8"/>
                  <a:gd name="T51" fmla="*/ 3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8" h="6">
                    <a:moveTo>
                      <a:pt x="1" y="3"/>
                    </a:moveTo>
                    <a:cubicBezTo>
                      <a:pt x="1" y="3"/>
                      <a:pt x="1" y="3"/>
                      <a:pt x="1" y="3"/>
                    </a:cubicBezTo>
                    <a:cubicBezTo>
                      <a:pt x="1" y="3"/>
                      <a:pt x="1" y="3"/>
                      <a:pt x="1" y="3"/>
                    </a:cubicBezTo>
                    <a:cubicBezTo>
                      <a:pt x="1" y="3"/>
                      <a:pt x="1" y="3"/>
                      <a:pt x="1" y="4"/>
                    </a:cubicBezTo>
                    <a:cubicBezTo>
                      <a:pt x="1" y="4"/>
                      <a:pt x="1" y="4"/>
                      <a:pt x="1" y="5"/>
                    </a:cubicBezTo>
                    <a:cubicBezTo>
                      <a:pt x="1" y="5"/>
                      <a:pt x="2" y="5"/>
                      <a:pt x="2" y="6"/>
                    </a:cubicBezTo>
                    <a:cubicBezTo>
                      <a:pt x="2" y="6"/>
                      <a:pt x="2" y="6"/>
                      <a:pt x="3" y="6"/>
                    </a:cubicBezTo>
                    <a:cubicBezTo>
                      <a:pt x="3" y="6"/>
                      <a:pt x="3" y="6"/>
                      <a:pt x="4" y="6"/>
                    </a:cubicBezTo>
                    <a:cubicBezTo>
                      <a:pt x="4" y="6"/>
                      <a:pt x="5" y="6"/>
                      <a:pt x="5" y="6"/>
                    </a:cubicBezTo>
                    <a:cubicBezTo>
                      <a:pt x="6" y="5"/>
                      <a:pt x="6" y="5"/>
                      <a:pt x="6" y="4"/>
                    </a:cubicBezTo>
                    <a:cubicBezTo>
                      <a:pt x="6" y="4"/>
                      <a:pt x="6" y="4"/>
                      <a:pt x="7" y="4"/>
                    </a:cubicBezTo>
                    <a:cubicBezTo>
                      <a:pt x="7" y="3"/>
                      <a:pt x="7" y="3"/>
                      <a:pt x="8" y="3"/>
                    </a:cubicBezTo>
                    <a:cubicBezTo>
                      <a:pt x="8" y="3"/>
                      <a:pt x="8" y="3"/>
                      <a:pt x="8" y="3"/>
                    </a:cubicBezTo>
                    <a:cubicBezTo>
                      <a:pt x="8" y="2"/>
                      <a:pt x="7" y="2"/>
                      <a:pt x="7" y="2"/>
                    </a:cubicBezTo>
                    <a:cubicBezTo>
                      <a:pt x="6" y="2"/>
                      <a:pt x="5" y="2"/>
                      <a:pt x="4" y="2"/>
                    </a:cubicBezTo>
                    <a:cubicBezTo>
                      <a:pt x="3" y="2"/>
                      <a:pt x="2" y="2"/>
                      <a:pt x="2" y="2"/>
                    </a:cubicBezTo>
                    <a:cubicBezTo>
                      <a:pt x="2" y="2"/>
                      <a:pt x="2" y="2"/>
                      <a:pt x="2" y="2"/>
                    </a:cubicBezTo>
                    <a:cubicBezTo>
                      <a:pt x="2" y="2"/>
                      <a:pt x="2" y="2"/>
                      <a:pt x="2" y="2"/>
                    </a:cubicBezTo>
                    <a:cubicBezTo>
                      <a:pt x="2" y="2"/>
                      <a:pt x="2" y="2"/>
                      <a:pt x="2" y="2"/>
                    </a:cubicBezTo>
                    <a:cubicBezTo>
                      <a:pt x="2" y="2"/>
                      <a:pt x="2" y="2"/>
                      <a:pt x="2" y="2"/>
                    </a:cubicBezTo>
                    <a:cubicBezTo>
                      <a:pt x="2" y="2"/>
                      <a:pt x="2" y="2"/>
                      <a:pt x="2" y="2"/>
                    </a:cubicBezTo>
                    <a:cubicBezTo>
                      <a:pt x="2" y="2"/>
                      <a:pt x="2" y="1"/>
                      <a:pt x="2" y="1"/>
                    </a:cubicBezTo>
                    <a:cubicBezTo>
                      <a:pt x="2" y="0"/>
                      <a:pt x="1" y="0"/>
                      <a:pt x="1" y="0"/>
                    </a:cubicBezTo>
                    <a:cubicBezTo>
                      <a:pt x="1" y="0"/>
                      <a:pt x="0" y="1"/>
                      <a:pt x="0" y="1"/>
                    </a:cubicBezTo>
                    <a:cubicBezTo>
                      <a:pt x="0" y="1"/>
                      <a:pt x="0" y="2"/>
                      <a:pt x="0" y="2"/>
                    </a:cubicBezTo>
                    <a:cubicBezTo>
                      <a:pt x="1" y="3"/>
                      <a:pt x="1"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3" name="Freeform 563">
                <a:extLst>
                  <a:ext uri="{FF2B5EF4-FFF2-40B4-BE49-F238E27FC236}">
                    <a16:creationId xmlns:a16="http://schemas.microsoft.com/office/drawing/2014/main" id="{0F26B8B5-F220-4B39-AD70-683D86FB50FA}"/>
                  </a:ext>
                </a:extLst>
              </p:cNvPr>
              <p:cNvSpPr>
                <a:spLocks/>
              </p:cNvSpPr>
              <p:nvPr/>
            </p:nvSpPr>
            <p:spPr bwMode="auto">
              <a:xfrm>
                <a:off x="6285368" y="2478770"/>
                <a:ext cx="7938" cy="11113"/>
              </a:xfrm>
              <a:custGeom>
                <a:avLst/>
                <a:gdLst>
                  <a:gd name="T0" fmla="*/ 1 w 2"/>
                  <a:gd name="T1" fmla="*/ 3 h 3"/>
                  <a:gd name="T2" fmla="*/ 2 w 2"/>
                  <a:gd name="T3" fmla="*/ 0 h 3"/>
                  <a:gd name="T4" fmla="*/ 2 w 2"/>
                  <a:gd name="T5" fmla="*/ 0 h 3"/>
                  <a:gd name="T6" fmla="*/ 1 w 2"/>
                  <a:gd name="T7" fmla="*/ 0 h 3"/>
                  <a:gd name="T8" fmla="*/ 1 w 2"/>
                  <a:gd name="T9" fmla="*/ 0 h 3"/>
                  <a:gd name="T10" fmla="*/ 0 w 2"/>
                  <a:gd name="T11" fmla="*/ 2 h 3"/>
                  <a:gd name="T12" fmla="*/ 0 w 2"/>
                  <a:gd name="T13" fmla="*/ 3 h 3"/>
                  <a:gd name="T14" fmla="*/ 1 w 2"/>
                  <a:gd name="T15" fmla="*/ 3 h 3"/>
                  <a:gd name="T16" fmla="*/ 1 w 2"/>
                  <a:gd name="T17"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3">
                    <a:moveTo>
                      <a:pt x="1" y="3"/>
                    </a:moveTo>
                    <a:cubicBezTo>
                      <a:pt x="2" y="2"/>
                      <a:pt x="2" y="1"/>
                      <a:pt x="2" y="0"/>
                    </a:cubicBezTo>
                    <a:cubicBezTo>
                      <a:pt x="2" y="0"/>
                      <a:pt x="2" y="0"/>
                      <a:pt x="2" y="0"/>
                    </a:cubicBezTo>
                    <a:cubicBezTo>
                      <a:pt x="2" y="0"/>
                      <a:pt x="1" y="0"/>
                      <a:pt x="1" y="0"/>
                    </a:cubicBezTo>
                    <a:cubicBezTo>
                      <a:pt x="1" y="0"/>
                      <a:pt x="1" y="0"/>
                      <a:pt x="1" y="0"/>
                    </a:cubicBezTo>
                    <a:cubicBezTo>
                      <a:pt x="1" y="1"/>
                      <a:pt x="0" y="2"/>
                      <a:pt x="0" y="2"/>
                    </a:cubicBezTo>
                    <a:cubicBezTo>
                      <a:pt x="0" y="2"/>
                      <a:pt x="0" y="3"/>
                      <a:pt x="0" y="3"/>
                    </a:cubicBezTo>
                    <a:cubicBezTo>
                      <a:pt x="1" y="3"/>
                      <a:pt x="1" y="3"/>
                      <a:pt x="1" y="3"/>
                    </a:cubicBezTo>
                    <a:cubicBezTo>
                      <a:pt x="1" y="3"/>
                      <a:pt x="1"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4" name="Freeform 564">
                <a:extLst>
                  <a:ext uri="{FF2B5EF4-FFF2-40B4-BE49-F238E27FC236}">
                    <a16:creationId xmlns:a16="http://schemas.microsoft.com/office/drawing/2014/main" id="{1217378A-549F-49BA-9549-F8CEA1289F5B}"/>
                  </a:ext>
                </a:extLst>
              </p:cNvPr>
              <p:cNvSpPr>
                <a:spLocks/>
              </p:cNvSpPr>
              <p:nvPr/>
            </p:nvSpPr>
            <p:spPr bwMode="auto">
              <a:xfrm>
                <a:off x="4689930" y="2478770"/>
                <a:ext cx="11113" cy="6350"/>
              </a:xfrm>
              <a:custGeom>
                <a:avLst/>
                <a:gdLst>
                  <a:gd name="T0" fmla="*/ 1 w 3"/>
                  <a:gd name="T1" fmla="*/ 2 h 2"/>
                  <a:gd name="T2" fmla="*/ 3 w 3"/>
                  <a:gd name="T3" fmla="*/ 1 h 2"/>
                  <a:gd name="T4" fmla="*/ 3 w 3"/>
                  <a:gd name="T5" fmla="*/ 0 h 2"/>
                  <a:gd name="T6" fmla="*/ 2 w 3"/>
                  <a:gd name="T7" fmla="*/ 0 h 2"/>
                  <a:gd name="T8" fmla="*/ 1 w 3"/>
                  <a:gd name="T9" fmla="*/ 0 h 2"/>
                  <a:gd name="T10" fmla="*/ 0 w 3"/>
                  <a:gd name="T11" fmla="*/ 1 h 2"/>
                  <a:gd name="T12" fmla="*/ 0 w 3"/>
                  <a:gd name="T13" fmla="*/ 1 h 2"/>
                  <a:gd name="T14" fmla="*/ 1 w 3"/>
                  <a:gd name="T15" fmla="*/ 2 h 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 h="2">
                    <a:moveTo>
                      <a:pt x="1" y="2"/>
                    </a:moveTo>
                    <a:cubicBezTo>
                      <a:pt x="2" y="1"/>
                      <a:pt x="2" y="1"/>
                      <a:pt x="3" y="1"/>
                    </a:cubicBezTo>
                    <a:cubicBezTo>
                      <a:pt x="3" y="1"/>
                      <a:pt x="3" y="0"/>
                      <a:pt x="3" y="0"/>
                    </a:cubicBezTo>
                    <a:cubicBezTo>
                      <a:pt x="2" y="0"/>
                      <a:pt x="2" y="0"/>
                      <a:pt x="2" y="0"/>
                    </a:cubicBezTo>
                    <a:cubicBezTo>
                      <a:pt x="1" y="0"/>
                      <a:pt x="1" y="0"/>
                      <a:pt x="1" y="0"/>
                    </a:cubicBezTo>
                    <a:cubicBezTo>
                      <a:pt x="0" y="0"/>
                      <a:pt x="0" y="0"/>
                      <a:pt x="0" y="1"/>
                    </a:cubicBezTo>
                    <a:cubicBezTo>
                      <a:pt x="0" y="1"/>
                      <a:pt x="0" y="1"/>
                      <a:pt x="0" y="1"/>
                    </a:cubicBezTo>
                    <a:cubicBezTo>
                      <a:pt x="1" y="1"/>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5" name="Freeform 565">
                <a:extLst>
                  <a:ext uri="{FF2B5EF4-FFF2-40B4-BE49-F238E27FC236}">
                    <a16:creationId xmlns:a16="http://schemas.microsoft.com/office/drawing/2014/main" id="{6D0C7EB6-E40B-4BFD-95B5-55EEDB3B5DFB}"/>
                  </a:ext>
                </a:extLst>
              </p:cNvPr>
              <p:cNvSpPr>
                <a:spLocks/>
              </p:cNvSpPr>
              <p:nvPr/>
            </p:nvSpPr>
            <p:spPr bwMode="auto">
              <a:xfrm>
                <a:off x="5920243" y="2107295"/>
                <a:ext cx="11113" cy="6350"/>
              </a:xfrm>
              <a:custGeom>
                <a:avLst/>
                <a:gdLst>
                  <a:gd name="T0" fmla="*/ 2 w 3"/>
                  <a:gd name="T1" fmla="*/ 2 h 2"/>
                  <a:gd name="T2" fmla="*/ 2 w 3"/>
                  <a:gd name="T3" fmla="*/ 2 h 2"/>
                  <a:gd name="T4" fmla="*/ 3 w 3"/>
                  <a:gd name="T5" fmla="*/ 2 h 2"/>
                  <a:gd name="T6" fmla="*/ 2 w 3"/>
                  <a:gd name="T7" fmla="*/ 1 h 2"/>
                  <a:gd name="T8" fmla="*/ 1 w 3"/>
                  <a:gd name="T9" fmla="*/ 0 h 2"/>
                  <a:gd name="T10" fmla="*/ 1 w 3"/>
                  <a:gd name="T11" fmla="*/ 0 h 2"/>
                  <a:gd name="T12" fmla="*/ 0 w 3"/>
                  <a:gd name="T13" fmla="*/ 0 h 2"/>
                  <a:gd name="T14" fmla="*/ 0 w 3"/>
                  <a:gd name="T15" fmla="*/ 0 h 2"/>
                  <a:gd name="T16" fmla="*/ 2 w 3"/>
                  <a:gd name="T17" fmla="*/ 2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2">
                    <a:moveTo>
                      <a:pt x="2" y="2"/>
                    </a:moveTo>
                    <a:cubicBezTo>
                      <a:pt x="2" y="2"/>
                      <a:pt x="2" y="2"/>
                      <a:pt x="2" y="2"/>
                    </a:cubicBezTo>
                    <a:cubicBezTo>
                      <a:pt x="2" y="2"/>
                      <a:pt x="2" y="2"/>
                      <a:pt x="3" y="2"/>
                    </a:cubicBezTo>
                    <a:cubicBezTo>
                      <a:pt x="2" y="2"/>
                      <a:pt x="2" y="2"/>
                      <a:pt x="2" y="1"/>
                    </a:cubicBezTo>
                    <a:cubicBezTo>
                      <a:pt x="2" y="1"/>
                      <a:pt x="2" y="0"/>
                      <a:pt x="1" y="0"/>
                    </a:cubicBezTo>
                    <a:cubicBezTo>
                      <a:pt x="1" y="0"/>
                      <a:pt x="1" y="0"/>
                      <a:pt x="1" y="0"/>
                    </a:cubicBezTo>
                    <a:cubicBezTo>
                      <a:pt x="0" y="0"/>
                      <a:pt x="0" y="0"/>
                      <a:pt x="0" y="0"/>
                    </a:cubicBezTo>
                    <a:cubicBezTo>
                      <a:pt x="0" y="0"/>
                      <a:pt x="0" y="0"/>
                      <a:pt x="0" y="0"/>
                    </a:cubicBezTo>
                    <a:cubicBezTo>
                      <a:pt x="1" y="1"/>
                      <a:pt x="1" y="2"/>
                      <a:pt x="2"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6" name="Freeform 566">
                <a:extLst>
                  <a:ext uri="{FF2B5EF4-FFF2-40B4-BE49-F238E27FC236}">
                    <a16:creationId xmlns:a16="http://schemas.microsoft.com/office/drawing/2014/main" id="{00914B00-271D-44ED-934D-F18532AE1F82}"/>
                  </a:ext>
                </a:extLst>
              </p:cNvPr>
              <p:cNvSpPr>
                <a:spLocks/>
              </p:cNvSpPr>
              <p:nvPr/>
            </p:nvSpPr>
            <p:spPr bwMode="auto">
              <a:xfrm>
                <a:off x="4675643" y="2200958"/>
                <a:ext cx="11113" cy="3175"/>
              </a:xfrm>
              <a:custGeom>
                <a:avLst/>
                <a:gdLst>
                  <a:gd name="T0" fmla="*/ 2 w 3"/>
                  <a:gd name="T1" fmla="*/ 1 h 1"/>
                  <a:gd name="T2" fmla="*/ 3 w 3"/>
                  <a:gd name="T3" fmla="*/ 1 h 1"/>
                  <a:gd name="T4" fmla="*/ 3 w 3"/>
                  <a:gd name="T5" fmla="*/ 0 h 1"/>
                  <a:gd name="T6" fmla="*/ 3 w 3"/>
                  <a:gd name="T7" fmla="*/ 0 h 1"/>
                  <a:gd name="T8" fmla="*/ 1 w 3"/>
                  <a:gd name="T9" fmla="*/ 0 h 1"/>
                  <a:gd name="T10" fmla="*/ 0 w 3"/>
                  <a:gd name="T11" fmla="*/ 1 h 1"/>
                  <a:gd name="T12" fmla="*/ 2 w 3"/>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3" h="1">
                    <a:moveTo>
                      <a:pt x="2" y="1"/>
                    </a:moveTo>
                    <a:cubicBezTo>
                      <a:pt x="2" y="1"/>
                      <a:pt x="2" y="1"/>
                      <a:pt x="3" y="1"/>
                    </a:cubicBezTo>
                    <a:cubicBezTo>
                      <a:pt x="3" y="1"/>
                      <a:pt x="3" y="1"/>
                      <a:pt x="3" y="0"/>
                    </a:cubicBezTo>
                    <a:cubicBezTo>
                      <a:pt x="3" y="0"/>
                      <a:pt x="3" y="0"/>
                      <a:pt x="3" y="0"/>
                    </a:cubicBezTo>
                    <a:cubicBezTo>
                      <a:pt x="2" y="0"/>
                      <a:pt x="1" y="0"/>
                      <a:pt x="1" y="0"/>
                    </a:cubicBezTo>
                    <a:cubicBezTo>
                      <a:pt x="0" y="0"/>
                      <a:pt x="0" y="1"/>
                      <a:pt x="0" y="1"/>
                    </a:cubicBezTo>
                    <a:cubicBezTo>
                      <a:pt x="0" y="1"/>
                      <a:pt x="1" y="1"/>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7" name="Freeform 567">
                <a:extLst>
                  <a:ext uri="{FF2B5EF4-FFF2-40B4-BE49-F238E27FC236}">
                    <a16:creationId xmlns:a16="http://schemas.microsoft.com/office/drawing/2014/main" id="{5E4ACB2B-AED8-462A-A13A-D24DE9D2954B}"/>
                  </a:ext>
                </a:extLst>
              </p:cNvPr>
              <p:cNvSpPr>
                <a:spLocks/>
              </p:cNvSpPr>
              <p:nvPr/>
            </p:nvSpPr>
            <p:spPr bwMode="auto">
              <a:xfrm>
                <a:off x="4661355" y="2167620"/>
                <a:ext cx="3175" cy="7938"/>
              </a:xfrm>
              <a:custGeom>
                <a:avLst/>
                <a:gdLst>
                  <a:gd name="T0" fmla="*/ 0 w 1"/>
                  <a:gd name="T1" fmla="*/ 2 h 2"/>
                  <a:gd name="T2" fmla="*/ 1 w 1"/>
                  <a:gd name="T3" fmla="*/ 1 h 2"/>
                  <a:gd name="T4" fmla="*/ 1 w 1"/>
                  <a:gd name="T5" fmla="*/ 0 h 2"/>
                  <a:gd name="T6" fmla="*/ 1 w 1"/>
                  <a:gd name="T7" fmla="*/ 0 h 2"/>
                  <a:gd name="T8" fmla="*/ 0 w 1"/>
                  <a:gd name="T9" fmla="*/ 1 h 2"/>
                  <a:gd name="T10" fmla="*/ 0 w 1"/>
                  <a:gd name="T11" fmla="*/ 2 h 2"/>
                </a:gdLst>
                <a:ahLst/>
                <a:cxnLst>
                  <a:cxn ang="0">
                    <a:pos x="T0" y="T1"/>
                  </a:cxn>
                  <a:cxn ang="0">
                    <a:pos x="T2" y="T3"/>
                  </a:cxn>
                  <a:cxn ang="0">
                    <a:pos x="T4" y="T5"/>
                  </a:cxn>
                  <a:cxn ang="0">
                    <a:pos x="T6" y="T7"/>
                  </a:cxn>
                  <a:cxn ang="0">
                    <a:pos x="T8" y="T9"/>
                  </a:cxn>
                  <a:cxn ang="0">
                    <a:pos x="T10" y="T11"/>
                  </a:cxn>
                </a:cxnLst>
                <a:rect l="0" t="0" r="r" b="b"/>
                <a:pathLst>
                  <a:path w="1" h="2">
                    <a:moveTo>
                      <a:pt x="0" y="2"/>
                    </a:moveTo>
                    <a:cubicBezTo>
                      <a:pt x="1" y="2"/>
                      <a:pt x="1" y="1"/>
                      <a:pt x="1" y="1"/>
                    </a:cubicBezTo>
                    <a:cubicBezTo>
                      <a:pt x="1" y="1"/>
                      <a:pt x="1" y="0"/>
                      <a:pt x="1" y="0"/>
                    </a:cubicBezTo>
                    <a:cubicBezTo>
                      <a:pt x="1" y="0"/>
                      <a:pt x="1" y="0"/>
                      <a:pt x="1" y="0"/>
                    </a:cubicBezTo>
                    <a:cubicBezTo>
                      <a:pt x="0" y="0"/>
                      <a:pt x="0" y="0"/>
                      <a:pt x="0" y="1"/>
                    </a:cubicBezTo>
                    <a:cubicBezTo>
                      <a:pt x="0" y="1"/>
                      <a:pt x="0" y="2"/>
                      <a:pt x="0"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8" name="Freeform 568">
                <a:extLst>
                  <a:ext uri="{FF2B5EF4-FFF2-40B4-BE49-F238E27FC236}">
                    <a16:creationId xmlns:a16="http://schemas.microsoft.com/office/drawing/2014/main" id="{36E76907-32C6-4B20-B6B3-BC4FF33D4C36}"/>
                  </a:ext>
                </a:extLst>
              </p:cNvPr>
              <p:cNvSpPr>
                <a:spLocks/>
              </p:cNvSpPr>
              <p:nvPr/>
            </p:nvSpPr>
            <p:spPr bwMode="auto">
              <a:xfrm>
                <a:off x="5269368" y="2181908"/>
                <a:ext cx="6350" cy="11113"/>
              </a:xfrm>
              <a:custGeom>
                <a:avLst/>
                <a:gdLst>
                  <a:gd name="T0" fmla="*/ 0 w 2"/>
                  <a:gd name="T1" fmla="*/ 0 h 3"/>
                  <a:gd name="T2" fmla="*/ 0 w 2"/>
                  <a:gd name="T3" fmla="*/ 0 h 3"/>
                  <a:gd name="T4" fmla="*/ 1 w 2"/>
                  <a:gd name="T5" fmla="*/ 3 h 3"/>
                  <a:gd name="T6" fmla="*/ 2 w 2"/>
                  <a:gd name="T7" fmla="*/ 3 h 3"/>
                  <a:gd name="T8" fmla="*/ 2 w 2"/>
                  <a:gd name="T9" fmla="*/ 2 h 3"/>
                  <a:gd name="T10" fmla="*/ 0 w 2"/>
                  <a:gd name="T11" fmla="*/ 0 h 3"/>
                  <a:gd name="T12" fmla="*/ 0 w 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2" h="3">
                    <a:moveTo>
                      <a:pt x="0" y="0"/>
                    </a:moveTo>
                    <a:cubicBezTo>
                      <a:pt x="0" y="0"/>
                      <a:pt x="0" y="0"/>
                      <a:pt x="0" y="0"/>
                    </a:cubicBezTo>
                    <a:cubicBezTo>
                      <a:pt x="0" y="1"/>
                      <a:pt x="0" y="2"/>
                      <a:pt x="1" y="3"/>
                    </a:cubicBezTo>
                    <a:cubicBezTo>
                      <a:pt x="1" y="3"/>
                      <a:pt x="2" y="3"/>
                      <a:pt x="2" y="3"/>
                    </a:cubicBezTo>
                    <a:cubicBezTo>
                      <a:pt x="2" y="3"/>
                      <a:pt x="2" y="2"/>
                      <a:pt x="2" y="2"/>
                    </a:cubicBezTo>
                    <a:cubicBezTo>
                      <a:pt x="1" y="1"/>
                      <a:pt x="1" y="1"/>
                      <a:pt x="0" y="0"/>
                    </a:cubicBezTo>
                    <a:cubicBezTo>
                      <a:pt x="0"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9" name="Freeform 569">
                <a:extLst>
                  <a:ext uri="{FF2B5EF4-FFF2-40B4-BE49-F238E27FC236}">
                    <a16:creationId xmlns:a16="http://schemas.microsoft.com/office/drawing/2014/main" id="{A49605A2-A881-4709-AF82-46E5CE2C2EA9}"/>
                  </a:ext>
                </a:extLst>
              </p:cNvPr>
              <p:cNvSpPr>
                <a:spLocks/>
              </p:cNvSpPr>
              <p:nvPr/>
            </p:nvSpPr>
            <p:spPr bwMode="auto">
              <a:xfrm>
                <a:off x="4726443" y="2388283"/>
                <a:ext cx="7938" cy="7938"/>
              </a:xfrm>
              <a:custGeom>
                <a:avLst/>
                <a:gdLst>
                  <a:gd name="T0" fmla="*/ 1 w 2"/>
                  <a:gd name="T1" fmla="*/ 1 h 2"/>
                  <a:gd name="T2" fmla="*/ 1 w 2"/>
                  <a:gd name="T3" fmla="*/ 2 h 2"/>
                  <a:gd name="T4" fmla="*/ 1 w 2"/>
                  <a:gd name="T5" fmla="*/ 2 h 2"/>
                  <a:gd name="T6" fmla="*/ 2 w 2"/>
                  <a:gd name="T7" fmla="*/ 2 h 2"/>
                  <a:gd name="T8" fmla="*/ 2 w 2"/>
                  <a:gd name="T9" fmla="*/ 2 h 2"/>
                  <a:gd name="T10" fmla="*/ 2 w 2"/>
                  <a:gd name="T11" fmla="*/ 1 h 2"/>
                  <a:gd name="T12" fmla="*/ 1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1"/>
                    </a:moveTo>
                    <a:cubicBezTo>
                      <a:pt x="0" y="1"/>
                      <a:pt x="0" y="1"/>
                      <a:pt x="1" y="2"/>
                    </a:cubicBezTo>
                    <a:cubicBezTo>
                      <a:pt x="1" y="2"/>
                      <a:pt x="1" y="2"/>
                      <a:pt x="1" y="2"/>
                    </a:cubicBezTo>
                    <a:cubicBezTo>
                      <a:pt x="1" y="2"/>
                      <a:pt x="2" y="2"/>
                      <a:pt x="2" y="2"/>
                    </a:cubicBezTo>
                    <a:cubicBezTo>
                      <a:pt x="2" y="2"/>
                      <a:pt x="2" y="2"/>
                      <a:pt x="2" y="2"/>
                    </a:cubicBezTo>
                    <a:cubicBezTo>
                      <a:pt x="2" y="1"/>
                      <a:pt x="2" y="1"/>
                      <a:pt x="2" y="1"/>
                    </a:cubicBezTo>
                    <a:cubicBezTo>
                      <a:pt x="1" y="0"/>
                      <a:pt x="1" y="0"/>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0" name="Freeform 570">
                <a:extLst>
                  <a:ext uri="{FF2B5EF4-FFF2-40B4-BE49-F238E27FC236}">
                    <a16:creationId xmlns:a16="http://schemas.microsoft.com/office/drawing/2014/main" id="{29FFB9D2-8F1F-42A2-AADB-62F7AD680AD5}"/>
                  </a:ext>
                </a:extLst>
              </p:cNvPr>
              <p:cNvSpPr>
                <a:spLocks/>
              </p:cNvSpPr>
              <p:nvPr/>
            </p:nvSpPr>
            <p:spPr bwMode="auto">
              <a:xfrm>
                <a:off x="4667705" y="2513695"/>
                <a:ext cx="7938" cy="4763"/>
              </a:xfrm>
              <a:custGeom>
                <a:avLst/>
                <a:gdLst>
                  <a:gd name="T0" fmla="*/ 1 w 2"/>
                  <a:gd name="T1" fmla="*/ 0 h 1"/>
                  <a:gd name="T2" fmla="*/ 0 w 2"/>
                  <a:gd name="T3" fmla="*/ 0 h 1"/>
                  <a:gd name="T4" fmla="*/ 1 w 2"/>
                  <a:gd name="T5" fmla="*/ 1 h 1"/>
                  <a:gd name="T6" fmla="*/ 1 w 2"/>
                  <a:gd name="T7" fmla="*/ 1 h 1"/>
                  <a:gd name="T8" fmla="*/ 2 w 2"/>
                  <a:gd name="T9" fmla="*/ 1 h 1"/>
                  <a:gd name="T10" fmla="*/ 2 w 2"/>
                  <a:gd name="T11" fmla="*/ 1 h 1"/>
                  <a:gd name="T12" fmla="*/ 2 w 2"/>
                  <a:gd name="T13" fmla="*/ 0 h 1"/>
                  <a:gd name="T14" fmla="*/ 1 w 2"/>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0"/>
                    </a:moveTo>
                    <a:cubicBezTo>
                      <a:pt x="1" y="0"/>
                      <a:pt x="0" y="0"/>
                      <a:pt x="0" y="0"/>
                    </a:cubicBezTo>
                    <a:cubicBezTo>
                      <a:pt x="0" y="1"/>
                      <a:pt x="0" y="1"/>
                      <a:pt x="1" y="1"/>
                    </a:cubicBezTo>
                    <a:cubicBezTo>
                      <a:pt x="1" y="1"/>
                      <a:pt x="1" y="1"/>
                      <a:pt x="1" y="1"/>
                    </a:cubicBezTo>
                    <a:cubicBezTo>
                      <a:pt x="2" y="1"/>
                      <a:pt x="2" y="1"/>
                      <a:pt x="2" y="1"/>
                    </a:cubicBezTo>
                    <a:cubicBezTo>
                      <a:pt x="2" y="1"/>
                      <a:pt x="2" y="1"/>
                      <a:pt x="2" y="1"/>
                    </a:cubicBezTo>
                    <a:cubicBezTo>
                      <a:pt x="2" y="1"/>
                      <a:pt x="2" y="1"/>
                      <a:pt x="2" y="0"/>
                    </a:cubicBezTo>
                    <a:cubicBezTo>
                      <a:pt x="2" y="0"/>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1" name="Freeform 571">
                <a:extLst>
                  <a:ext uri="{FF2B5EF4-FFF2-40B4-BE49-F238E27FC236}">
                    <a16:creationId xmlns:a16="http://schemas.microsoft.com/office/drawing/2014/main" id="{CD199752-437C-4C07-A487-735169C1C8DF}"/>
                  </a:ext>
                </a:extLst>
              </p:cNvPr>
              <p:cNvSpPr>
                <a:spLocks/>
              </p:cNvSpPr>
              <p:nvPr/>
            </p:nvSpPr>
            <p:spPr bwMode="auto">
              <a:xfrm>
                <a:off x="6137730" y="2442258"/>
                <a:ext cx="6350" cy="3175"/>
              </a:xfrm>
              <a:custGeom>
                <a:avLst/>
                <a:gdLst>
                  <a:gd name="T0" fmla="*/ 1 w 2"/>
                  <a:gd name="T1" fmla="*/ 0 h 1"/>
                  <a:gd name="T2" fmla="*/ 0 w 2"/>
                  <a:gd name="T3" fmla="*/ 0 h 1"/>
                  <a:gd name="T4" fmla="*/ 1 w 2"/>
                  <a:gd name="T5" fmla="*/ 1 h 1"/>
                  <a:gd name="T6" fmla="*/ 1 w 2"/>
                  <a:gd name="T7" fmla="*/ 1 h 1"/>
                  <a:gd name="T8" fmla="*/ 2 w 2"/>
                  <a:gd name="T9" fmla="*/ 1 h 1"/>
                  <a:gd name="T10" fmla="*/ 1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1" y="0"/>
                    </a:moveTo>
                    <a:cubicBezTo>
                      <a:pt x="1" y="0"/>
                      <a:pt x="0" y="0"/>
                      <a:pt x="0" y="0"/>
                    </a:cubicBezTo>
                    <a:cubicBezTo>
                      <a:pt x="0" y="1"/>
                      <a:pt x="0" y="1"/>
                      <a:pt x="1" y="1"/>
                    </a:cubicBezTo>
                    <a:cubicBezTo>
                      <a:pt x="1" y="1"/>
                      <a:pt x="1" y="1"/>
                      <a:pt x="1" y="1"/>
                    </a:cubicBezTo>
                    <a:cubicBezTo>
                      <a:pt x="1" y="1"/>
                      <a:pt x="2" y="1"/>
                      <a:pt x="2" y="1"/>
                    </a:cubicBezTo>
                    <a:cubicBezTo>
                      <a:pt x="2" y="1"/>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2" name="Freeform 572">
                <a:extLst>
                  <a:ext uri="{FF2B5EF4-FFF2-40B4-BE49-F238E27FC236}">
                    <a16:creationId xmlns:a16="http://schemas.microsoft.com/office/drawing/2014/main" id="{C720A842-1B6F-4B27-BEB9-2DB3E6F205EF}"/>
                  </a:ext>
                </a:extLst>
              </p:cNvPr>
              <p:cNvSpPr>
                <a:spLocks/>
              </p:cNvSpPr>
              <p:nvPr/>
            </p:nvSpPr>
            <p:spPr bwMode="auto">
              <a:xfrm>
                <a:off x="6209168" y="3282045"/>
                <a:ext cx="7938" cy="4763"/>
              </a:xfrm>
              <a:custGeom>
                <a:avLst/>
                <a:gdLst>
                  <a:gd name="T0" fmla="*/ 0 w 2"/>
                  <a:gd name="T1" fmla="*/ 1 h 1"/>
                  <a:gd name="T2" fmla="*/ 0 w 2"/>
                  <a:gd name="T3" fmla="*/ 1 h 1"/>
                  <a:gd name="T4" fmla="*/ 0 w 2"/>
                  <a:gd name="T5" fmla="*/ 1 h 1"/>
                  <a:gd name="T6" fmla="*/ 1 w 2"/>
                  <a:gd name="T7" fmla="*/ 1 h 1"/>
                  <a:gd name="T8" fmla="*/ 1 w 2"/>
                  <a:gd name="T9" fmla="*/ 1 h 1"/>
                  <a:gd name="T10" fmla="*/ 2 w 2"/>
                  <a:gd name="T11" fmla="*/ 1 h 1"/>
                  <a:gd name="T12" fmla="*/ 2 w 2"/>
                  <a:gd name="T13" fmla="*/ 1 h 1"/>
                  <a:gd name="T14" fmla="*/ 2 w 2"/>
                  <a:gd name="T15" fmla="*/ 1 h 1"/>
                  <a:gd name="T16" fmla="*/ 0 w 2"/>
                  <a:gd name="T17"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1">
                    <a:moveTo>
                      <a:pt x="0" y="1"/>
                    </a:moveTo>
                    <a:cubicBezTo>
                      <a:pt x="0" y="1"/>
                      <a:pt x="0" y="1"/>
                      <a:pt x="0" y="1"/>
                    </a:cubicBezTo>
                    <a:cubicBezTo>
                      <a:pt x="0" y="1"/>
                      <a:pt x="0" y="1"/>
                      <a:pt x="0" y="1"/>
                    </a:cubicBezTo>
                    <a:cubicBezTo>
                      <a:pt x="0" y="1"/>
                      <a:pt x="0" y="1"/>
                      <a:pt x="1" y="1"/>
                    </a:cubicBezTo>
                    <a:cubicBezTo>
                      <a:pt x="1" y="1"/>
                      <a:pt x="1" y="1"/>
                      <a:pt x="1" y="1"/>
                    </a:cubicBezTo>
                    <a:cubicBezTo>
                      <a:pt x="1" y="1"/>
                      <a:pt x="1" y="1"/>
                      <a:pt x="2" y="1"/>
                    </a:cubicBezTo>
                    <a:cubicBezTo>
                      <a:pt x="2" y="1"/>
                      <a:pt x="2" y="1"/>
                      <a:pt x="2" y="1"/>
                    </a:cubicBezTo>
                    <a:cubicBezTo>
                      <a:pt x="2" y="1"/>
                      <a:pt x="2" y="1"/>
                      <a:pt x="2" y="1"/>
                    </a:cubicBezTo>
                    <a:cubicBezTo>
                      <a:pt x="1" y="0"/>
                      <a:pt x="0" y="0"/>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3" name="Freeform 573">
                <a:extLst>
                  <a:ext uri="{FF2B5EF4-FFF2-40B4-BE49-F238E27FC236}">
                    <a16:creationId xmlns:a16="http://schemas.microsoft.com/office/drawing/2014/main" id="{D751E624-539B-4C3F-889D-A9453CE1FDCA}"/>
                  </a:ext>
                </a:extLst>
              </p:cNvPr>
              <p:cNvSpPr>
                <a:spLocks/>
              </p:cNvSpPr>
              <p:nvPr/>
            </p:nvSpPr>
            <p:spPr bwMode="auto">
              <a:xfrm>
                <a:off x="5651955" y="2243820"/>
                <a:ext cx="4763" cy="7938"/>
              </a:xfrm>
              <a:custGeom>
                <a:avLst/>
                <a:gdLst>
                  <a:gd name="T0" fmla="*/ 1 w 1"/>
                  <a:gd name="T1" fmla="*/ 0 h 2"/>
                  <a:gd name="T2" fmla="*/ 0 w 1"/>
                  <a:gd name="T3" fmla="*/ 0 h 2"/>
                  <a:gd name="T4" fmla="*/ 0 w 1"/>
                  <a:gd name="T5" fmla="*/ 2 h 2"/>
                  <a:gd name="T6" fmla="*/ 1 w 1"/>
                  <a:gd name="T7" fmla="*/ 2 h 2"/>
                  <a:gd name="T8" fmla="*/ 1 w 1"/>
                  <a:gd name="T9" fmla="*/ 2 h 2"/>
                  <a:gd name="T10" fmla="*/ 1 w 1"/>
                  <a:gd name="T11" fmla="*/ 0 h 2"/>
                </a:gdLst>
                <a:ahLst/>
                <a:cxnLst>
                  <a:cxn ang="0">
                    <a:pos x="T0" y="T1"/>
                  </a:cxn>
                  <a:cxn ang="0">
                    <a:pos x="T2" y="T3"/>
                  </a:cxn>
                  <a:cxn ang="0">
                    <a:pos x="T4" y="T5"/>
                  </a:cxn>
                  <a:cxn ang="0">
                    <a:pos x="T6" y="T7"/>
                  </a:cxn>
                  <a:cxn ang="0">
                    <a:pos x="T8" y="T9"/>
                  </a:cxn>
                  <a:cxn ang="0">
                    <a:pos x="T10" y="T11"/>
                  </a:cxn>
                </a:cxnLst>
                <a:rect l="0" t="0" r="r" b="b"/>
                <a:pathLst>
                  <a:path w="1" h="2">
                    <a:moveTo>
                      <a:pt x="1" y="0"/>
                    </a:moveTo>
                    <a:cubicBezTo>
                      <a:pt x="1" y="0"/>
                      <a:pt x="0" y="0"/>
                      <a:pt x="0" y="0"/>
                    </a:cubicBezTo>
                    <a:cubicBezTo>
                      <a:pt x="0" y="0"/>
                      <a:pt x="0" y="1"/>
                      <a:pt x="0" y="2"/>
                    </a:cubicBezTo>
                    <a:cubicBezTo>
                      <a:pt x="0" y="2"/>
                      <a:pt x="1" y="2"/>
                      <a:pt x="1" y="2"/>
                    </a:cubicBezTo>
                    <a:cubicBezTo>
                      <a:pt x="1" y="2"/>
                      <a:pt x="1" y="2"/>
                      <a:pt x="1" y="2"/>
                    </a:cubicBezTo>
                    <a:cubicBezTo>
                      <a:pt x="1" y="1"/>
                      <a:pt x="1" y="1"/>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4" name="Freeform 574">
                <a:extLst>
                  <a:ext uri="{FF2B5EF4-FFF2-40B4-BE49-F238E27FC236}">
                    <a16:creationId xmlns:a16="http://schemas.microsoft.com/office/drawing/2014/main" id="{67F95019-678C-498B-A1A8-9137E8883EF3}"/>
                  </a:ext>
                </a:extLst>
              </p:cNvPr>
              <p:cNvSpPr>
                <a:spLocks/>
              </p:cNvSpPr>
              <p:nvPr/>
            </p:nvSpPr>
            <p:spPr bwMode="auto">
              <a:xfrm>
                <a:off x="6223455" y="3018520"/>
                <a:ext cx="4763" cy="11113"/>
              </a:xfrm>
              <a:custGeom>
                <a:avLst/>
                <a:gdLst>
                  <a:gd name="T0" fmla="*/ 0 w 1"/>
                  <a:gd name="T1" fmla="*/ 1 h 3"/>
                  <a:gd name="T2" fmla="*/ 0 w 1"/>
                  <a:gd name="T3" fmla="*/ 1 h 3"/>
                  <a:gd name="T4" fmla="*/ 0 w 1"/>
                  <a:gd name="T5" fmla="*/ 2 h 3"/>
                  <a:gd name="T6" fmla="*/ 0 w 1"/>
                  <a:gd name="T7" fmla="*/ 3 h 3"/>
                  <a:gd name="T8" fmla="*/ 0 w 1"/>
                  <a:gd name="T9" fmla="*/ 3 h 3"/>
                  <a:gd name="T10" fmla="*/ 1 w 1"/>
                  <a:gd name="T11" fmla="*/ 1 h 3"/>
                  <a:gd name="T12" fmla="*/ 0 w 1"/>
                  <a:gd name="T13" fmla="*/ 1 h 3"/>
                </a:gdLst>
                <a:ahLst/>
                <a:cxnLst>
                  <a:cxn ang="0">
                    <a:pos x="T0" y="T1"/>
                  </a:cxn>
                  <a:cxn ang="0">
                    <a:pos x="T2" y="T3"/>
                  </a:cxn>
                  <a:cxn ang="0">
                    <a:pos x="T4" y="T5"/>
                  </a:cxn>
                  <a:cxn ang="0">
                    <a:pos x="T6" y="T7"/>
                  </a:cxn>
                  <a:cxn ang="0">
                    <a:pos x="T8" y="T9"/>
                  </a:cxn>
                  <a:cxn ang="0">
                    <a:pos x="T10" y="T11"/>
                  </a:cxn>
                  <a:cxn ang="0">
                    <a:pos x="T12" y="T13"/>
                  </a:cxn>
                </a:cxnLst>
                <a:rect l="0" t="0" r="r" b="b"/>
                <a:pathLst>
                  <a:path w="1" h="3">
                    <a:moveTo>
                      <a:pt x="0" y="1"/>
                    </a:moveTo>
                    <a:cubicBezTo>
                      <a:pt x="0" y="1"/>
                      <a:pt x="0" y="1"/>
                      <a:pt x="0" y="1"/>
                    </a:cubicBezTo>
                    <a:cubicBezTo>
                      <a:pt x="0" y="1"/>
                      <a:pt x="0" y="2"/>
                      <a:pt x="0" y="2"/>
                    </a:cubicBezTo>
                    <a:cubicBezTo>
                      <a:pt x="0" y="3"/>
                      <a:pt x="0" y="3"/>
                      <a:pt x="0" y="3"/>
                    </a:cubicBezTo>
                    <a:cubicBezTo>
                      <a:pt x="0" y="3"/>
                      <a:pt x="0" y="3"/>
                      <a:pt x="0" y="3"/>
                    </a:cubicBezTo>
                    <a:cubicBezTo>
                      <a:pt x="1" y="2"/>
                      <a:pt x="1" y="2"/>
                      <a:pt x="1" y="1"/>
                    </a:cubicBezTo>
                    <a:cubicBezTo>
                      <a:pt x="1" y="1"/>
                      <a:pt x="1" y="0"/>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5" name="Freeform 575">
                <a:extLst>
                  <a:ext uri="{FF2B5EF4-FFF2-40B4-BE49-F238E27FC236}">
                    <a16:creationId xmlns:a16="http://schemas.microsoft.com/office/drawing/2014/main" id="{339116D1-812D-42AA-A414-9F4F244570B0}"/>
                  </a:ext>
                </a:extLst>
              </p:cNvPr>
              <p:cNvSpPr>
                <a:spLocks/>
              </p:cNvSpPr>
              <p:nvPr/>
            </p:nvSpPr>
            <p:spPr bwMode="auto">
              <a:xfrm>
                <a:off x="6191705" y="3066145"/>
                <a:ext cx="6350" cy="3175"/>
              </a:xfrm>
              <a:custGeom>
                <a:avLst/>
                <a:gdLst>
                  <a:gd name="T0" fmla="*/ 1 w 2"/>
                  <a:gd name="T1" fmla="*/ 1 h 1"/>
                  <a:gd name="T2" fmla="*/ 2 w 2"/>
                  <a:gd name="T3" fmla="*/ 1 h 1"/>
                  <a:gd name="T4" fmla="*/ 2 w 2"/>
                  <a:gd name="T5" fmla="*/ 0 h 1"/>
                  <a:gd name="T6" fmla="*/ 1 w 2"/>
                  <a:gd name="T7" fmla="*/ 0 h 1"/>
                  <a:gd name="T8" fmla="*/ 0 w 2"/>
                  <a:gd name="T9" fmla="*/ 0 h 1"/>
                  <a:gd name="T10" fmla="*/ 0 w 2"/>
                  <a:gd name="T11" fmla="*/ 0 h 1"/>
                  <a:gd name="T12" fmla="*/ 0 w 2"/>
                  <a:gd name="T13" fmla="*/ 1 h 1"/>
                  <a:gd name="T14" fmla="*/ 1 w 2"/>
                  <a:gd name="T15" fmla="*/ 1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1"/>
                    </a:moveTo>
                    <a:cubicBezTo>
                      <a:pt x="2" y="1"/>
                      <a:pt x="2" y="1"/>
                      <a:pt x="2" y="1"/>
                    </a:cubicBezTo>
                    <a:cubicBezTo>
                      <a:pt x="2" y="0"/>
                      <a:pt x="2" y="0"/>
                      <a:pt x="2" y="0"/>
                    </a:cubicBezTo>
                    <a:cubicBezTo>
                      <a:pt x="2" y="0"/>
                      <a:pt x="2" y="0"/>
                      <a:pt x="1" y="0"/>
                    </a:cubicBezTo>
                    <a:cubicBezTo>
                      <a:pt x="1" y="0"/>
                      <a:pt x="1" y="0"/>
                      <a:pt x="0" y="0"/>
                    </a:cubicBezTo>
                    <a:cubicBezTo>
                      <a:pt x="0" y="0"/>
                      <a:pt x="0" y="0"/>
                      <a:pt x="0" y="0"/>
                    </a:cubicBezTo>
                    <a:cubicBezTo>
                      <a:pt x="0" y="0"/>
                      <a:pt x="0" y="1"/>
                      <a:pt x="0" y="1"/>
                    </a:cubicBezTo>
                    <a:cubicBezTo>
                      <a:pt x="1" y="1"/>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6" name="Freeform 576">
                <a:extLst>
                  <a:ext uri="{FF2B5EF4-FFF2-40B4-BE49-F238E27FC236}">
                    <a16:creationId xmlns:a16="http://schemas.microsoft.com/office/drawing/2014/main" id="{A0C3C657-77A3-4ADD-BCF0-26BC239C18AE}"/>
                  </a:ext>
                </a:extLst>
              </p:cNvPr>
              <p:cNvSpPr>
                <a:spLocks/>
              </p:cNvSpPr>
              <p:nvPr/>
            </p:nvSpPr>
            <p:spPr bwMode="auto">
              <a:xfrm>
                <a:off x="4212093" y="2373995"/>
                <a:ext cx="11113" cy="6350"/>
              </a:xfrm>
              <a:custGeom>
                <a:avLst/>
                <a:gdLst>
                  <a:gd name="T0" fmla="*/ 1 w 3"/>
                  <a:gd name="T1" fmla="*/ 0 h 2"/>
                  <a:gd name="T2" fmla="*/ 0 w 3"/>
                  <a:gd name="T3" fmla="*/ 2 h 2"/>
                  <a:gd name="T4" fmla="*/ 2 w 3"/>
                  <a:gd name="T5" fmla="*/ 2 h 2"/>
                  <a:gd name="T6" fmla="*/ 2 w 3"/>
                  <a:gd name="T7" fmla="*/ 1 h 2"/>
                  <a:gd name="T8" fmla="*/ 2 w 3"/>
                  <a:gd name="T9" fmla="*/ 0 h 2"/>
                  <a:gd name="T10" fmla="*/ 1 w 3"/>
                  <a:gd name="T11" fmla="*/ 0 h 2"/>
                </a:gdLst>
                <a:ahLst/>
                <a:cxnLst>
                  <a:cxn ang="0">
                    <a:pos x="T0" y="T1"/>
                  </a:cxn>
                  <a:cxn ang="0">
                    <a:pos x="T2" y="T3"/>
                  </a:cxn>
                  <a:cxn ang="0">
                    <a:pos x="T4" y="T5"/>
                  </a:cxn>
                  <a:cxn ang="0">
                    <a:pos x="T6" y="T7"/>
                  </a:cxn>
                  <a:cxn ang="0">
                    <a:pos x="T8" y="T9"/>
                  </a:cxn>
                  <a:cxn ang="0">
                    <a:pos x="T10" y="T11"/>
                  </a:cxn>
                </a:cxnLst>
                <a:rect l="0" t="0" r="r" b="b"/>
                <a:pathLst>
                  <a:path w="3" h="2">
                    <a:moveTo>
                      <a:pt x="1" y="0"/>
                    </a:moveTo>
                    <a:cubicBezTo>
                      <a:pt x="1" y="1"/>
                      <a:pt x="1" y="1"/>
                      <a:pt x="0" y="2"/>
                    </a:cubicBezTo>
                    <a:cubicBezTo>
                      <a:pt x="1" y="2"/>
                      <a:pt x="1" y="2"/>
                      <a:pt x="2" y="2"/>
                    </a:cubicBezTo>
                    <a:cubicBezTo>
                      <a:pt x="2" y="2"/>
                      <a:pt x="2" y="1"/>
                      <a:pt x="2" y="1"/>
                    </a:cubicBezTo>
                    <a:cubicBezTo>
                      <a:pt x="3" y="1"/>
                      <a:pt x="3" y="1"/>
                      <a:pt x="2" y="0"/>
                    </a:cubicBezTo>
                    <a:cubicBezTo>
                      <a:pt x="2"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7" name="Freeform 577">
                <a:extLst>
                  <a:ext uri="{FF2B5EF4-FFF2-40B4-BE49-F238E27FC236}">
                    <a16:creationId xmlns:a16="http://schemas.microsoft.com/office/drawing/2014/main" id="{779DC75C-9100-4F7A-B9F2-F3CD9593022A}"/>
                  </a:ext>
                </a:extLst>
              </p:cNvPr>
              <p:cNvSpPr>
                <a:spLocks/>
              </p:cNvSpPr>
              <p:nvPr/>
            </p:nvSpPr>
            <p:spPr bwMode="auto">
              <a:xfrm>
                <a:off x="4197805" y="2380345"/>
                <a:ext cx="19050" cy="15875"/>
              </a:xfrm>
              <a:custGeom>
                <a:avLst/>
                <a:gdLst>
                  <a:gd name="T0" fmla="*/ 4 w 5"/>
                  <a:gd name="T1" fmla="*/ 0 h 4"/>
                  <a:gd name="T2" fmla="*/ 3 w 5"/>
                  <a:gd name="T3" fmla="*/ 0 h 4"/>
                  <a:gd name="T4" fmla="*/ 2 w 5"/>
                  <a:gd name="T5" fmla="*/ 0 h 4"/>
                  <a:gd name="T6" fmla="*/ 2 w 5"/>
                  <a:gd name="T7" fmla="*/ 1 h 4"/>
                  <a:gd name="T8" fmla="*/ 2 w 5"/>
                  <a:gd name="T9" fmla="*/ 1 h 4"/>
                  <a:gd name="T10" fmla="*/ 0 w 5"/>
                  <a:gd name="T11" fmla="*/ 3 h 4"/>
                  <a:gd name="T12" fmla="*/ 0 w 5"/>
                  <a:gd name="T13" fmla="*/ 4 h 4"/>
                  <a:gd name="T14" fmla="*/ 0 w 5"/>
                  <a:gd name="T15" fmla="*/ 4 h 4"/>
                  <a:gd name="T16" fmla="*/ 1 w 5"/>
                  <a:gd name="T17" fmla="*/ 4 h 4"/>
                  <a:gd name="T18" fmla="*/ 4 w 5"/>
                  <a:gd name="T19" fmla="*/ 3 h 4"/>
                  <a:gd name="T20" fmla="*/ 5 w 5"/>
                  <a:gd name="T21" fmla="*/ 2 h 4"/>
                  <a:gd name="T22" fmla="*/ 5 w 5"/>
                  <a:gd name="T23" fmla="*/ 1 h 4"/>
                  <a:gd name="T24" fmla="*/ 5 w 5"/>
                  <a:gd name="T25" fmla="*/ 0 h 4"/>
                  <a:gd name="T26" fmla="*/ 4 w 5"/>
                  <a:gd name="T27" fmla="*/ 0 h 4"/>
                  <a:gd name="T28" fmla="*/ 4 w 5"/>
                  <a:gd name="T29" fmla="*/ 0 h 4"/>
                  <a:gd name="T30" fmla="*/ 4 w 5"/>
                  <a:gd name="T31"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4">
                    <a:moveTo>
                      <a:pt x="4" y="0"/>
                    </a:moveTo>
                    <a:cubicBezTo>
                      <a:pt x="4" y="0"/>
                      <a:pt x="4" y="0"/>
                      <a:pt x="3" y="0"/>
                    </a:cubicBezTo>
                    <a:cubicBezTo>
                      <a:pt x="3" y="0"/>
                      <a:pt x="2" y="0"/>
                      <a:pt x="2" y="0"/>
                    </a:cubicBezTo>
                    <a:cubicBezTo>
                      <a:pt x="2" y="1"/>
                      <a:pt x="2" y="1"/>
                      <a:pt x="2" y="1"/>
                    </a:cubicBezTo>
                    <a:cubicBezTo>
                      <a:pt x="2" y="1"/>
                      <a:pt x="2" y="1"/>
                      <a:pt x="2" y="1"/>
                    </a:cubicBezTo>
                    <a:cubicBezTo>
                      <a:pt x="0" y="1"/>
                      <a:pt x="0" y="1"/>
                      <a:pt x="0" y="3"/>
                    </a:cubicBezTo>
                    <a:cubicBezTo>
                      <a:pt x="0" y="3"/>
                      <a:pt x="0" y="4"/>
                      <a:pt x="0" y="4"/>
                    </a:cubicBezTo>
                    <a:cubicBezTo>
                      <a:pt x="0" y="4"/>
                      <a:pt x="0" y="4"/>
                      <a:pt x="0" y="4"/>
                    </a:cubicBezTo>
                    <a:cubicBezTo>
                      <a:pt x="0" y="4"/>
                      <a:pt x="1" y="4"/>
                      <a:pt x="1" y="4"/>
                    </a:cubicBezTo>
                    <a:cubicBezTo>
                      <a:pt x="2" y="4"/>
                      <a:pt x="2" y="3"/>
                      <a:pt x="4" y="3"/>
                    </a:cubicBezTo>
                    <a:cubicBezTo>
                      <a:pt x="4" y="2"/>
                      <a:pt x="4" y="2"/>
                      <a:pt x="5" y="2"/>
                    </a:cubicBezTo>
                    <a:cubicBezTo>
                      <a:pt x="5" y="1"/>
                      <a:pt x="5" y="1"/>
                      <a:pt x="5" y="1"/>
                    </a:cubicBezTo>
                    <a:cubicBezTo>
                      <a:pt x="5" y="0"/>
                      <a:pt x="5" y="0"/>
                      <a:pt x="5" y="0"/>
                    </a:cubicBezTo>
                    <a:cubicBezTo>
                      <a:pt x="5" y="0"/>
                      <a:pt x="5" y="0"/>
                      <a:pt x="4" y="0"/>
                    </a:cubicBezTo>
                    <a:cubicBezTo>
                      <a:pt x="4" y="0"/>
                      <a:pt x="4" y="0"/>
                      <a:pt x="4" y="0"/>
                    </a:cubicBezTo>
                    <a:cubicBezTo>
                      <a:pt x="4" y="0"/>
                      <a:pt x="4" y="0"/>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8" name="Freeform 578">
                <a:extLst>
                  <a:ext uri="{FF2B5EF4-FFF2-40B4-BE49-F238E27FC236}">
                    <a16:creationId xmlns:a16="http://schemas.microsoft.com/office/drawing/2014/main" id="{7D87323D-62E7-4B5B-9262-EE7751DE982A}"/>
                  </a:ext>
                </a:extLst>
              </p:cNvPr>
              <p:cNvSpPr>
                <a:spLocks/>
              </p:cNvSpPr>
              <p:nvPr/>
            </p:nvSpPr>
            <p:spPr bwMode="auto">
              <a:xfrm>
                <a:off x="6390143" y="3434445"/>
                <a:ext cx="7938" cy="6350"/>
              </a:xfrm>
              <a:custGeom>
                <a:avLst/>
                <a:gdLst>
                  <a:gd name="T0" fmla="*/ 1 w 2"/>
                  <a:gd name="T1" fmla="*/ 1 h 2"/>
                  <a:gd name="T2" fmla="*/ 0 w 2"/>
                  <a:gd name="T3" fmla="*/ 2 h 2"/>
                  <a:gd name="T4" fmla="*/ 0 w 2"/>
                  <a:gd name="T5" fmla="*/ 2 h 2"/>
                  <a:gd name="T6" fmla="*/ 1 w 2"/>
                  <a:gd name="T7" fmla="*/ 2 h 2"/>
                  <a:gd name="T8" fmla="*/ 1 w 2"/>
                  <a:gd name="T9" fmla="*/ 1 h 2"/>
                  <a:gd name="T10" fmla="*/ 1 w 2"/>
                  <a:gd name="T11" fmla="*/ 1 h 2"/>
                </a:gdLst>
                <a:ahLst/>
                <a:cxnLst>
                  <a:cxn ang="0">
                    <a:pos x="T0" y="T1"/>
                  </a:cxn>
                  <a:cxn ang="0">
                    <a:pos x="T2" y="T3"/>
                  </a:cxn>
                  <a:cxn ang="0">
                    <a:pos x="T4" y="T5"/>
                  </a:cxn>
                  <a:cxn ang="0">
                    <a:pos x="T6" y="T7"/>
                  </a:cxn>
                  <a:cxn ang="0">
                    <a:pos x="T8" y="T9"/>
                  </a:cxn>
                  <a:cxn ang="0">
                    <a:pos x="T10" y="T11"/>
                  </a:cxn>
                </a:cxnLst>
                <a:rect l="0" t="0" r="r" b="b"/>
                <a:pathLst>
                  <a:path w="2" h="2">
                    <a:moveTo>
                      <a:pt x="1" y="1"/>
                    </a:moveTo>
                    <a:cubicBezTo>
                      <a:pt x="0" y="1"/>
                      <a:pt x="0" y="1"/>
                      <a:pt x="0" y="2"/>
                    </a:cubicBezTo>
                    <a:cubicBezTo>
                      <a:pt x="0" y="2"/>
                      <a:pt x="0" y="2"/>
                      <a:pt x="0" y="2"/>
                    </a:cubicBezTo>
                    <a:cubicBezTo>
                      <a:pt x="0" y="2"/>
                      <a:pt x="1" y="2"/>
                      <a:pt x="1" y="2"/>
                    </a:cubicBezTo>
                    <a:cubicBezTo>
                      <a:pt x="1" y="2"/>
                      <a:pt x="2" y="1"/>
                      <a:pt x="1" y="1"/>
                    </a:cubicBezTo>
                    <a:cubicBezTo>
                      <a:pt x="1" y="0"/>
                      <a:pt x="1" y="0"/>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9" name="Freeform 579">
                <a:extLst>
                  <a:ext uri="{FF2B5EF4-FFF2-40B4-BE49-F238E27FC236}">
                    <a16:creationId xmlns:a16="http://schemas.microsoft.com/office/drawing/2014/main" id="{F44E46EA-0BB4-4FFF-8DDC-E2BC05F09E50}"/>
                  </a:ext>
                </a:extLst>
              </p:cNvPr>
              <p:cNvSpPr>
                <a:spLocks/>
              </p:cNvSpPr>
              <p:nvPr/>
            </p:nvSpPr>
            <p:spPr bwMode="auto">
              <a:xfrm>
                <a:off x="4766130" y="2893108"/>
                <a:ext cx="7938" cy="7938"/>
              </a:xfrm>
              <a:custGeom>
                <a:avLst/>
                <a:gdLst>
                  <a:gd name="T0" fmla="*/ 0 w 2"/>
                  <a:gd name="T1" fmla="*/ 1 h 2"/>
                  <a:gd name="T2" fmla="*/ 1 w 2"/>
                  <a:gd name="T3" fmla="*/ 2 h 2"/>
                  <a:gd name="T4" fmla="*/ 2 w 2"/>
                  <a:gd name="T5" fmla="*/ 1 h 2"/>
                  <a:gd name="T6" fmla="*/ 1 w 2"/>
                  <a:gd name="T7" fmla="*/ 0 h 2"/>
                  <a:gd name="T8" fmla="*/ 0 w 2"/>
                  <a:gd name="T9" fmla="*/ 1 h 2"/>
                  <a:gd name="T10" fmla="*/ 0 w 2"/>
                  <a:gd name="T11" fmla="*/ 1 h 2"/>
                </a:gdLst>
                <a:ahLst/>
                <a:cxnLst>
                  <a:cxn ang="0">
                    <a:pos x="T0" y="T1"/>
                  </a:cxn>
                  <a:cxn ang="0">
                    <a:pos x="T2" y="T3"/>
                  </a:cxn>
                  <a:cxn ang="0">
                    <a:pos x="T4" y="T5"/>
                  </a:cxn>
                  <a:cxn ang="0">
                    <a:pos x="T6" y="T7"/>
                  </a:cxn>
                  <a:cxn ang="0">
                    <a:pos x="T8" y="T9"/>
                  </a:cxn>
                  <a:cxn ang="0">
                    <a:pos x="T10" y="T11"/>
                  </a:cxn>
                </a:cxnLst>
                <a:rect l="0" t="0" r="r" b="b"/>
                <a:pathLst>
                  <a:path w="2" h="2">
                    <a:moveTo>
                      <a:pt x="0" y="1"/>
                    </a:moveTo>
                    <a:cubicBezTo>
                      <a:pt x="0" y="2"/>
                      <a:pt x="0" y="2"/>
                      <a:pt x="1" y="2"/>
                    </a:cubicBezTo>
                    <a:cubicBezTo>
                      <a:pt x="1" y="2"/>
                      <a:pt x="2" y="2"/>
                      <a:pt x="2" y="1"/>
                    </a:cubicBezTo>
                    <a:cubicBezTo>
                      <a:pt x="2" y="1"/>
                      <a:pt x="1" y="0"/>
                      <a:pt x="1" y="0"/>
                    </a:cubicBezTo>
                    <a:cubicBezTo>
                      <a:pt x="1" y="0"/>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0" name="Freeform 580">
                <a:extLst>
                  <a:ext uri="{FF2B5EF4-FFF2-40B4-BE49-F238E27FC236}">
                    <a16:creationId xmlns:a16="http://schemas.microsoft.com/office/drawing/2014/main" id="{6B26F582-2556-4D22-9AB9-6D7B4A1EAF0F}"/>
                  </a:ext>
                </a:extLst>
              </p:cNvPr>
              <p:cNvSpPr>
                <a:spLocks/>
              </p:cNvSpPr>
              <p:nvPr/>
            </p:nvSpPr>
            <p:spPr bwMode="auto">
              <a:xfrm>
                <a:off x="5490030" y="2104120"/>
                <a:ext cx="6350" cy="6350"/>
              </a:xfrm>
              <a:custGeom>
                <a:avLst/>
                <a:gdLst>
                  <a:gd name="T0" fmla="*/ 1 w 2"/>
                  <a:gd name="T1" fmla="*/ 2 h 2"/>
                  <a:gd name="T2" fmla="*/ 2 w 2"/>
                  <a:gd name="T3" fmla="*/ 1 h 2"/>
                  <a:gd name="T4" fmla="*/ 1 w 2"/>
                  <a:gd name="T5" fmla="*/ 0 h 2"/>
                  <a:gd name="T6" fmla="*/ 0 w 2"/>
                  <a:gd name="T7" fmla="*/ 0 h 2"/>
                  <a:gd name="T8" fmla="*/ 0 w 2"/>
                  <a:gd name="T9" fmla="*/ 1 h 2"/>
                  <a:gd name="T10" fmla="*/ 1 w 2"/>
                  <a:gd name="T11" fmla="*/ 2 h 2"/>
                </a:gdLst>
                <a:ahLst/>
                <a:cxnLst>
                  <a:cxn ang="0">
                    <a:pos x="T0" y="T1"/>
                  </a:cxn>
                  <a:cxn ang="0">
                    <a:pos x="T2" y="T3"/>
                  </a:cxn>
                  <a:cxn ang="0">
                    <a:pos x="T4" y="T5"/>
                  </a:cxn>
                  <a:cxn ang="0">
                    <a:pos x="T6" y="T7"/>
                  </a:cxn>
                  <a:cxn ang="0">
                    <a:pos x="T8" y="T9"/>
                  </a:cxn>
                  <a:cxn ang="0">
                    <a:pos x="T10" y="T11"/>
                  </a:cxn>
                </a:cxnLst>
                <a:rect l="0" t="0" r="r" b="b"/>
                <a:pathLst>
                  <a:path w="2" h="2">
                    <a:moveTo>
                      <a:pt x="1" y="2"/>
                    </a:moveTo>
                    <a:cubicBezTo>
                      <a:pt x="1" y="1"/>
                      <a:pt x="1" y="1"/>
                      <a:pt x="2" y="1"/>
                    </a:cubicBezTo>
                    <a:cubicBezTo>
                      <a:pt x="2" y="1"/>
                      <a:pt x="1" y="0"/>
                      <a:pt x="1" y="0"/>
                    </a:cubicBezTo>
                    <a:cubicBezTo>
                      <a:pt x="1" y="0"/>
                      <a:pt x="0" y="0"/>
                      <a:pt x="0" y="0"/>
                    </a:cubicBezTo>
                    <a:cubicBezTo>
                      <a:pt x="0" y="1"/>
                      <a:pt x="0" y="1"/>
                      <a:pt x="0" y="1"/>
                    </a:cubicBezTo>
                    <a:cubicBezTo>
                      <a:pt x="0" y="2"/>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1" name="Freeform 581">
                <a:extLst>
                  <a:ext uri="{FF2B5EF4-FFF2-40B4-BE49-F238E27FC236}">
                    <a16:creationId xmlns:a16="http://schemas.microsoft.com/office/drawing/2014/main" id="{453F1F16-1525-4513-8A05-BF5B2D313BAB}"/>
                  </a:ext>
                </a:extLst>
              </p:cNvPr>
              <p:cNvSpPr>
                <a:spLocks/>
              </p:cNvSpPr>
              <p:nvPr/>
            </p:nvSpPr>
            <p:spPr bwMode="auto">
              <a:xfrm>
                <a:off x="5617030" y="2878820"/>
                <a:ext cx="6350" cy="6350"/>
              </a:xfrm>
              <a:custGeom>
                <a:avLst/>
                <a:gdLst>
                  <a:gd name="T0" fmla="*/ 1 w 2"/>
                  <a:gd name="T1" fmla="*/ 0 h 2"/>
                  <a:gd name="T2" fmla="*/ 1 w 2"/>
                  <a:gd name="T3" fmla="*/ 0 h 2"/>
                  <a:gd name="T4" fmla="*/ 0 w 2"/>
                  <a:gd name="T5" fmla="*/ 1 h 2"/>
                  <a:gd name="T6" fmla="*/ 1 w 2"/>
                  <a:gd name="T7" fmla="*/ 1 h 2"/>
                  <a:gd name="T8" fmla="*/ 2 w 2"/>
                  <a:gd name="T9" fmla="*/ 1 h 2"/>
                  <a:gd name="T10" fmla="*/ 2 w 2"/>
                  <a:gd name="T11" fmla="*/ 1 h 2"/>
                  <a:gd name="T12" fmla="*/ 1 w 2"/>
                  <a:gd name="T13" fmla="*/ 0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0"/>
                    </a:moveTo>
                    <a:cubicBezTo>
                      <a:pt x="1" y="0"/>
                      <a:pt x="1" y="0"/>
                      <a:pt x="1" y="0"/>
                    </a:cubicBezTo>
                    <a:cubicBezTo>
                      <a:pt x="1" y="1"/>
                      <a:pt x="1" y="1"/>
                      <a:pt x="0" y="1"/>
                    </a:cubicBezTo>
                    <a:cubicBezTo>
                      <a:pt x="0" y="1"/>
                      <a:pt x="1" y="1"/>
                      <a:pt x="1" y="1"/>
                    </a:cubicBezTo>
                    <a:cubicBezTo>
                      <a:pt x="1" y="2"/>
                      <a:pt x="2" y="1"/>
                      <a:pt x="2" y="1"/>
                    </a:cubicBezTo>
                    <a:cubicBezTo>
                      <a:pt x="2" y="1"/>
                      <a:pt x="2" y="1"/>
                      <a:pt x="2" y="1"/>
                    </a:cubicBezTo>
                    <a:cubicBezTo>
                      <a:pt x="2" y="0"/>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2" name="Freeform 582">
                <a:extLst>
                  <a:ext uri="{FF2B5EF4-FFF2-40B4-BE49-F238E27FC236}">
                    <a16:creationId xmlns:a16="http://schemas.microsoft.com/office/drawing/2014/main" id="{BC2DCB1A-7F48-4F96-8B44-B043F945F011}"/>
                  </a:ext>
                </a:extLst>
              </p:cNvPr>
              <p:cNvSpPr>
                <a:spLocks/>
              </p:cNvSpPr>
              <p:nvPr/>
            </p:nvSpPr>
            <p:spPr bwMode="auto">
              <a:xfrm>
                <a:off x="4751843" y="2305733"/>
                <a:ext cx="6350" cy="6350"/>
              </a:xfrm>
              <a:custGeom>
                <a:avLst/>
                <a:gdLst>
                  <a:gd name="T0" fmla="*/ 2 w 2"/>
                  <a:gd name="T1" fmla="*/ 0 h 2"/>
                  <a:gd name="T2" fmla="*/ 1 w 2"/>
                  <a:gd name="T3" fmla="*/ 1 h 2"/>
                  <a:gd name="T4" fmla="*/ 0 w 2"/>
                  <a:gd name="T5" fmla="*/ 1 h 2"/>
                  <a:gd name="T6" fmla="*/ 0 w 2"/>
                  <a:gd name="T7" fmla="*/ 2 h 2"/>
                  <a:gd name="T8" fmla="*/ 0 w 2"/>
                  <a:gd name="T9" fmla="*/ 2 h 2"/>
                  <a:gd name="T10" fmla="*/ 1 w 2"/>
                  <a:gd name="T11" fmla="*/ 2 h 2"/>
                  <a:gd name="T12" fmla="*/ 2 w 2"/>
                  <a:gd name="T13" fmla="*/ 1 h 2"/>
                  <a:gd name="T14" fmla="*/ 2 w 2"/>
                  <a:gd name="T15" fmla="*/ 1 h 2"/>
                  <a:gd name="T16" fmla="*/ 2 w 2"/>
                  <a:gd name="T17"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2">
                    <a:moveTo>
                      <a:pt x="2" y="0"/>
                    </a:moveTo>
                    <a:cubicBezTo>
                      <a:pt x="2" y="1"/>
                      <a:pt x="1" y="1"/>
                      <a:pt x="1" y="1"/>
                    </a:cubicBezTo>
                    <a:cubicBezTo>
                      <a:pt x="1" y="1"/>
                      <a:pt x="0" y="1"/>
                      <a:pt x="0" y="1"/>
                    </a:cubicBezTo>
                    <a:cubicBezTo>
                      <a:pt x="0" y="2"/>
                      <a:pt x="0" y="2"/>
                      <a:pt x="0" y="2"/>
                    </a:cubicBezTo>
                    <a:cubicBezTo>
                      <a:pt x="0" y="2"/>
                      <a:pt x="0" y="2"/>
                      <a:pt x="0" y="2"/>
                    </a:cubicBezTo>
                    <a:cubicBezTo>
                      <a:pt x="0" y="2"/>
                      <a:pt x="1" y="2"/>
                      <a:pt x="1" y="2"/>
                    </a:cubicBezTo>
                    <a:cubicBezTo>
                      <a:pt x="1" y="2"/>
                      <a:pt x="2" y="1"/>
                      <a:pt x="2" y="1"/>
                    </a:cubicBezTo>
                    <a:cubicBezTo>
                      <a:pt x="2" y="1"/>
                      <a:pt x="2" y="1"/>
                      <a:pt x="2" y="1"/>
                    </a:cubicBezTo>
                    <a:cubicBezTo>
                      <a:pt x="2" y="0"/>
                      <a:pt x="2" y="0"/>
                      <a:pt x="2"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3" name="Freeform 583">
                <a:extLst>
                  <a:ext uri="{FF2B5EF4-FFF2-40B4-BE49-F238E27FC236}">
                    <a16:creationId xmlns:a16="http://schemas.microsoft.com/office/drawing/2014/main" id="{95D47A4C-2FEF-4A98-8DD8-4B1F32E5533C}"/>
                  </a:ext>
                </a:extLst>
              </p:cNvPr>
              <p:cNvSpPr>
                <a:spLocks/>
              </p:cNvSpPr>
              <p:nvPr/>
            </p:nvSpPr>
            <p:spPr bwMode="auto">
              <a:xfrm>
                <a:off x="6459993" y="3094720"/>
                <a:ext cx="6350" cy="7938"/>
              </a:xfrm>
              <a:custGeom>
                <a:avLst/>
                <a:gdLst>
                  <a:gd name="T0" fmla="*/ 2 w 2"/>
                  <a:gd name="T1" fmla="*/ 1 h 2"/>
                  <a:gd name="T2" fmla="*/ 1 w 2"/>
                  <a:gd name="T3" fmla="*/ 0 h 2"/>
                  <a:gd name="T4" fmla="*/ 0 w 2"/>
                  <a:gd name="T5" fmla="*/ 1 h 2"/>
                  <a:gd name="T6" fmla="*/ 0 w 2"/>
                  <a:gd name="T7" fmla="*/ 2 h 2"/>
                  <a:gd name="T8" fmla="*/ 1 w 2"/>
                  <a:gd name="T9" fmla="*/ 2 h 2"/>
                  <a:gd name="T10" fmla="*/ 2 w 2"/>
                  <a:gd name="T11" fmla="*/ 1 h 2"/>
                </a:gdLst>
                <a:ahLst/>
                <a:cxnLst>
                  <a:cxn ang="0">
                    <a:pos x="T0" y="T1"/>
                  </a:cxn>
                  <a:cxn ang="0">
                    <a:pos x="T2" y="T3"/>
                  </a:cxn>
                  <a:cxn ang="0">
                    <a:pos x="T4" y="T5"/>
                  </a:cxn>
                  <a:cxn ang="0">
                    <a:pos x="T6" y="T7"/>
                  </a:cxn>
                  <a:cxn ang="0">
                    <a:pos x="T8" y="T9"/>
                  </a:cxn>
                  <a:cxn ang="0">
                    <a:pos x="T10" y="T11"/>
                  </a:cxn>
                </a:cxnLst>
                <a:rect l="0" t="0" r="r" b="b"/>
                <a:pathLst>
                  <a:path w="2" h="2">
                    <a:moveTo>
                      <a:pt x="2" y="1"/>
                    </a:moveTo>
                    <a:cubicBezTo>
                      <a:pt x="1" y="1"/>
                      <a:pt x="1" y="0"/>
                      <a:pt x="1" y="0"/>
                    </a:cubicBezTo>
                    <a:cubicBezTo>
                      <a:pt x="0" y="0"/>
                      <a:pt x="0" y="0"/>
                      <a:pt x="0" y="1"/>
                    </a:cubicBezTo>
                    <a:cubicBezTo>
                      <a:pt x="0" y="1"/>
                      <a:pt x="0" y="1"/>
                      <a:pt x="0" y="2"/>
                    </a:cubicBezTo>
                    <a:cubicBezTo>
                      <a:pt x="0" y="2"/>
                      <a:pt x="1" y="2"/>
                      <a:pt x="1" y="2"/>
                    </a:cubicBezTo>
                    <a:cubicBezTo>
                      <a:pt x="2" y="2"/>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4" name="Freeform 584">
                <a:extLst>
                  <a:ext uri="{FF2B5EF4-FFF2-40B4-BE49-F238E27FC236}">
                    <a16:creationId xmlns:a16="http://schemas.microsoft.com/office/drawing/2014/main" id="{8DC53EA6-F74A-48CB-8A29-D7007379823D}"/>
                  </a:ext>
                </a:extLst>
              </p:cNvPr>
              <p:cNvSpPr>
                <a:spLocks/>
              </p:cNvSpPr>
              <p:nvPr/>
            </p:nvSpPr>
            <p:spPr bwMode="auto">
              <a:xfrm>
                <a:off x="4774068" y="2331133"/>
                <a:ext cx="6350" cy="3175"/>
              </a:xfrm>
              <a:custGeom>
                <a:avLst/>
                <a:gdLst>
                  <a:gd name="T0" fmla="*/ 2 w 2"/>
                  <a:gd name="T1" fmla="*/ 1 h 1"/>
                  <a:gd name="T2" fmla="*/ 2 w 2"/>
                  <a:gd name="T3" fmla="*/ 0 h 1"/>
                  <a:gd name="T4" fmla="*/ 2 w 2"/>
                  <a:gd name="T5" fmla="*/ 0 h 1"/>
                  <a:gd name="T6" fmla="*/ 1 w 2"/>
                  <a:gd name="T7" fmla="*/ 0 h 1"/>
                  <a:gd name="T8" fmla="*/ 0 w 2"/>
                  <a:gd name="T9" fmla="*/ 0 h 1"/>
                  <a:gd name="T10" fmla="*/ 0 w 2"/>
                  <a:gd name="T11" fmla="*/ 1 h 1"/>
                  <a:gd name="T12" fmla="*/ 2 w 2"/>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2" y="1"/>
                    </a:moveTo>
                    <a:cubicBezTo>
                      <a:pt x="2" y="1"/>
                      <a:pt x="2" y="1"/>
                      <a:pt x="2" y="0"/>
                    </a:cubicBezTo>
                    <a:cubicBezTo>
                      <a:pt x="2" y="0"/>
                      <a:pt x="2" y="0"/>
                      <a:pt x="2" y="0"/>
                    </a:cubicBezTo>
                    <a:cubicBezTo>
                      <a:pt x="2" y="0"/>
                      <a:pt x="1" y="0"/>
                      <a:pt x="1" y="0"/>
                    </a:cubicBezTo>
                    <a:cubicBezTo>
                      <a:pt x="1" y="0"/>
                      <a:pt x="0" y="0"/>
                      <a:pt x="0" y="0"/>
                    </a:cubicBezTo>
                    <a:cubicBezTo>
                      <a:pt x="0" y="0"/>
                      <a:pt x="0" y="0"/>
                      <a:pt x="0" y="1"/>
                    </a:cubicBezTo>
                    <a:cubicBezTo>
                      <a:pt x="1" y="1"/>
                      <a:pt x="1" y="1"/>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5" name="Freeform 585">
                <a:extLst>
                  <a:ext uri="{FF2B5EF4-FFF2-40B4-BE49-F238E27FC236}">
                    <a16:creationId xmlns:a16="http://schemas.microsoft.com/office/drawing/2014/main" id="{3759D071-B763-4CFE-A962-A7B4041FF346}"/>
                  </a:ext>
                </a:extLst>
              </p:cNvPr>
              <p:cNvSpPr>
                <a:spLocks/>
              </p:cNvSpPr>
              <p:nvPr/>
            </p:nvSpPr>
            <p:spPr bwMode="auto">
              <a:xfrm>
                <a:off x="6418718" y="3043920"/>
                <a:ext cx="7938" cy="7938"/>
              </a:xfrm>
              <a:custGeom>
                <a:avLst/>
                <a:gdLst>
                  <a:gd name="T0" fmla="*/ 2 w 2"/>
                  <a:gd name="T1" fmla="*/ 2 h 2"/>
                  <a:gd name="T2" fmla="*/ 2 w 2"/>
                  <a:gd name="T3" fmla="*/ 2 h 2"/>
                  <a:gd name="T4" fmla="*/ 2 w 2"/>
                  <a:gd name="T5" fmla="*/ 2 h 2"/>
                  <a:gd name="T6" fmla="*/ 2 w 2"/>
                  <a:gd name="T7" fmla="*/ 1 h 2"/>
                  <a:gd name="T8" fmla="*/ 2 w 2"/>
                  <a:gd name="T9" fmla="*/ 1 h 2"/>
                  <a:gd name="T10" fmla="*/ 1 w 2"/>
                  <a:gd name="T11" fmla="*/ 0 h 2"/>
                  <a:gd name="T12" fmla="*/ 1 w 2"/>
                  <a:gd name="T13" fmla="*/ 0 h 2"/>
                  <a:gd name="T14" fmla="*/ 0 w 2"/>
                  <a:gd name="T15" fmla="*/ 0 h 2"/>
                  <a:gd name="T16" fmla="*/ 2 w 2"/>
                  <a:gd name="T17" fmla="*/ 2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2">
                    <a:moveTo>
                      <a:pt x="2" y="2"/>
                    </a:moveTo>
                    <a:cubicBezTo>
                      <a:pt x="2" y="2"/>
                      <a:pt x="2" y="2"/>
                      <a:pt x="2" y="2"/>
                    </a:cubicBezTo>
                    <a:cubicBezTo>
                      <a:pt x="2" y="2"/>
                      <a:pt x="2" y="2"/>
                      <a:pt x="2" y="2"/>
                    </a:cubicBezTo>
                    <a:cubicBezTo>
                      <a:pt x="2" y="1"/>
                      <a:pt x="2" y="1"/>
                      <a:pt x="2" y="1"/>
                    </a:cubicBezTo>
                    <a:cubicBezTo>
                      <a:pt x="2" y="1"/>
                      <a:pt x="2" y="1"/>
                      <a:pt x="2" y="1"/>
                    </a:cubicBezTo>
                    <a:cubicBezTo>
                      <a:pt x="1" y="1"/>
                      <a:pt x="1" y="0"/>
                      <a:pt x="1" y="0"/>
                    </a:cubicBezTo>
                    <a:cubicBezTo>
                      <a:pt x="1" y="0"/>
                      <a:pt x="1" y="0"/>
                      <a:pt x="1" y="0"/>
                    </a:cubicBezTo>
                    <a:cubicBezTo>
                      <a:pt x="0" y="0"/>
                      <a:pt x="0" y="0"/>
                      <a:pt x="0" y="0"/>
                    </a:cubicBezTo>
                    <a:cubicBezTo>
                      <a:pt x="1" y="1"/>
                      <a:pt x="1" y="2"/>
                      <a:pt x="2"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6" name="Freeform 586">
                <a:extLst>
                  <a:ext uri="{FF2B5EF4-FFF2-40B4-BE49-F238E27FC236}">
                    <a16:creationId xmlns:a16="http://schemas.microsoft.com/office/drawing/2014/main" id="{6B34F153-DC74-4BBA-B9D9-7AAA6C275AE8}"/>
                  </a:ext>
                </a:extLst>
              </p:cNvPr>
              <p:cNvSpPr>
                <a:spLocks/>
              </p:cNvSpPr>
              <p:nvPr/>
            </p:nvSpPr>
            <p:spPr bwMode="auto">
              <a:xfrm>
                <a:off x="5464630" y="2124758"/>
                <a:ext cx="6350" cy="3175"/>
              </a:xfrm>
              <a:custGeom>
                <a:avLst/>
                <a:gdLst>
                  <a:gd name="T0" fmla="*/ 1 w 2"/>
                  <a:gd name="T1" fmla="*/ 0 h 1"/>
                  <a:gd name="T2" fmla="*/ 0 w 2"/>
                  <a:gd name="T3" fmla="*/ 0 h 1"/>
                  <a:gd name="T4" fmla="*/ 0 w 2"/>
                  <a:gd name="T5" fmla="*/ 0 h 1"/>
                  <a:gd name="T6" fmla="*/ 0 w 2"/>
                  <a:gd name="T7" fmla="*/ 0 h 1"/>
                  <a:gd name="T8" fmla="*/ 0 w 2"/>
                  <a:gd name="T9" fmla="*/ 1 h 1"/>
                  <a:gd name="T10" fmla="*/ 2 w 2"/>
                  <a:gd name="T11" fmla="*/ 1 h 1"/>
                  <a:gd name="T12" fmla="*/ 2 w 2"/>
                  <a:gd name="T13" fmla="*/ 0 h 1"/>
                  <a:gd name="T14" fmla="*/ 1 w 2"/>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0"/>
                    </a:moveTo>
                    <a:cubicBezTo>
                      <a:pt x="1" y="0"/>
                      <a:pt x="1" y="0"/>
                      <a:pt x="0" y="0"/>
                    </a:cubicBezTo>
                    <a:cubicBezTo>
                      <a:pt x="0" y="0"/>
                      <a:pt x="0" y="0"/>
                      <a:pt x="0" y="0"/>
                    </a:cubicBezTo>
                    <a:cubicBezTo>
                      <a:pt x="0" y="0"/>
                      <a:pt x="0" y="0"/>
                      <a:pt x="0" y="0"/>
                    </a:cubicBezTo>
                    <a:cubicBezTo>
                      <a:pt x="0" y="0"/>
                      <a:pt x="0" y="1"/>
                      <a:pt x="0" y="1"/>
                    </a:cubicBezTo>
                    <a:cubicBezTo>
                      <a:pt x="0" y="1"/>
                      <a:pt x="1" y="1"/>
                      <a:pt x="2" y="1"/>
                    </a:cubicBezTo>
                    <a:cubicBezTo>
                      <a:pt x="2" y="1"/>
                      <a:pt x="2" y="1"/>
                      <a:pt x="2" y="0"/>
                    </a:cubicBezTo>
                    <a:cubicBezTo>
                      <a:pt x="2"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7" name="Oval 587">
                <a:extLst>
                  <a:ext uri="{FF2B5EF4-FFF2-40B4-BE49-F238E27FC236}">
                    <a16:creationId xmlns:a16="http://schemas.microsoft.com/office/drawing/2014/main" id="{CE028475-57C3-4599-91D1-6F969905071E}"/>
                  </a:ext>
                </a:extLst>
              </p:cNvPr>
              <p:cNvSpPr>
                <a:spLocks noChangeArrowheads="1"/>
              </p:cNvSpPr>
              <p:nvPr/>
            </p:nvSpPr>
            <p:spPr bwMode="auto">
              <a:xfrm>
                <a:off x="5470980" y="21279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8" name="Freeform 588">
                <a:extLst>
                  <a:ext uri="{FF2B5EF4-FFF2-40B4-BE49-F238E27FC236}">
                    <a16:creationId xmlns:a16="http://schemas.microsoft.com/office/drawing/2014/main" id="{CB9F351D-313B-43B1-8EA5-FD0128616789}"/>
                  </a:ext>
                </a:extLst>
              </p:cNvPr>
              <p:cNvSpPr>
                <a:spLocks/>
              </p:cNvSpPr>
              <p:nvPr/>
            </p:nvSpPr>
            <p:spPr bwMode="auto">
              <a:xfrm>
                <a:off x="5699580" y="2146983"/>
                <a:ext cx="7938" cy="6350"/>
              </a:xfrm>
              <a:custGeom>
                <a:avLst/>
                <a:gdLst>
                  <a:gd name="T0" fmla="*/ 1 w 2"/>
                  <a:gd name="T1" fmla="*/ 2 h 2"/>
                  <a:gd name="T2" fmla="*/ 2 w 2"/>
                  <a:gd name="T3" fmla="*/ 0 h 2"/>
                  <a:gd name="T4" fmla="*/ 2 w 2"/>
                  <a:gd name="T5" fmla="*/ 0 h 2"/>
                  <a:gd name="T6" fmla="*/ 2 w 2"/>
                  <a:gd name="T7" fmla="*/ 0 h 2"/>
                  <a:gd name="T8" fmla="*/ 1 w 2"/>
                  <a:gd name="T9" fmla="*/ 1 h 2"/>
                  <a:gd name="T10" fmla="*/ 0 w 2"/>
                  <a:gd name="T11" fmla="*/ 1 h 2"/>
                  <a:gd name="T12" fmla="*/ 1 w 2"/>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2"/>
                    </a:moveTo>
                    <a:cubicBezTo>
                      <a:pt x="1" y="2"/>
                      <a:pt x="2" y="1"/>
                      <a:pt x="2" y="0"/>
                    </a:cubicBezTo>
                    <a:cubicBezTo>
                      <a:pt x="2" y="0"/>
                      <a:pt x="2" y="0"/>
                      <a:pt x="2" y="0"/>
                    </a:cubicBezTo>
                    <a:cubicBezTo>
                      <a:pt x="2" y="0"/>
                      <a:pt x="2" y="0"/>
                      <a:pt x="2" y="0"/>
                    </a:cubicBezTo>
                    <a:cubicBezTo>
                      <a:pt x="1" y="0"/>
                      <a:pt x="1" y="1"/>
                      <a:pt x="1" y="1"/>
                    </a:cubicBezTo>
                    <a:cubicBezTo>
                      <a:pt x="1" y="1"/>
                      <a:pt x="0" y="1"/>
                      <a:pt x="0" y="1"/>
                    </a:cubicBezTo>
                    <a:cubicBezTo>
                      <a:pt x="1" y="1"/>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9" name="Freeform 589">
                <a:extLst>
                  <a:ext uri="{FF2B5EF4-FFF2-40B4-BE49-F238E27FC236}">
                    <a16:creationId xmlns:a16="http://schemas.microsoft.com/office/drawing/2014/main" id="{61C6309E-4305-4D8B-A269-B79829BFF610}"/>
                  </a:ext>
                </a:extLst>
              </p:cNvPr>
              <p:cNvSpPr>
                <a:spLocks/>
              </p:cNvSpPr>
              <p:nvPr/>
            </p:nvSpPr>
            <p:spPr bwMode="auto">
              <a:xfrm>
                <a:off x="5739268" y="2107295"/>
                <a:ext cx="7938" cy="6350"/>
              </a:xfrm>
              <a:custGeom>
                <a:avLst/>
                <a:gdLst>
                  <a:gd name="T0" fmla="*/ 2 w 2"/>
                  <a:gd name="T1" fmla="*/ 1 h 2"/>
                  <a:gd name="T2" fmla="*/ 2 w 2"/>
                  <a:gd name="T3" fmla="*/ 1 h 2"/>
                  <a:gd name="T4" fmla="*/ 2 w 2"/>
                  <a:gd name="T5" fmla="*/ 0 h 2"/>
                  <a:gd name="T6" fmla="*/ 0 w 2"/>
                  <a:gd name="T7" fmla="*/ 0 h 2"/>
                  <a:gd name="T8" fmla="*/ 0 w 2"/>
                  <a:gd name="T9" fmla="*/ 1 h 2"/>
                  <a:gd name="T10" fmla="*/ 0 w 2"/>
                  <a:gd name="T11" fmla="*/ 1 h 2"/>
                  <a:gd name="T12" fmla="*/ 2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2" y="1"/>
                    </a:moveTo>
                    <a:cubicBezTo>
                      <a:pt x="2" y="1"/>
                      <a:pt x="2" y="1"/>
                      <a:pt x="2" y="1"/>
                    </a:cubicBezTo>
                    <a:cubicBezTo>
                      <a:pt x="2" y="1"/>
                      <a:pt x="2" y="0"/>
                      <a:pt x="2" y="0"/>
                    </a:cubicBezTo>
                    <a:cubicBezTo>
                      <a:pt x="2" y="0"/>
                      <a:pt x="1" y="1"/>
                      <a:pt x="0" y="0"/>
                    </a:cubicBezTo>
                    <a:cubicBezTo>
                      <a:pt x="0" y="0"/>
                      <a:pt x="0" y="0"/>
                      <a:pt x="0" y="1"/>
                    </a:cubicBezTo>
                    <a:cubicBezTo>
                      <a:pt x="0" y="1"/>
                      <a:pt x="0" y="1"/>
                      <a:pt x="0" y="1"/>
                    </a:cubicBezTo>
                    <a:cubicBezTo>
                      <a:pt x="1" y="1"/>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0" name="Oval 590">
                <a:extLst>
                  <a:ext uri="{FF2B5EF4-FFF2-40B4-BE49-F238E27FC236}">
                    <a16:creationId xmlns:a16="http://schemas.microsoft.com/office/drawing/2014/main" id="{FB94AE48-C4F8-4552-9A98-471478A0FFFD}"/>
                  </a:ext>
                </a:extLst>
              </p:cNvPr>
              <p:cNvSpPr>
                <a:spLocks noChangeArrowheads="1"/>
              </p:cNvSpPr>
              <p:nvPr/>
            </p:nvSpPr>
            <p:spPr bwMode="auto">
              <a:xfrm>
                <a:off x="4856618" y="321695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1" name="Freeform 591">
                <a:extLst>
                  <a:ext uri="{FF2B5EF4-FFF2-40B4-BE49-F238E27FC236}">
                    <a16:creationId xmlns:a16="http://schemas.microsoft.com/office/drawing/2014/main" id="{A5013BFC-BC7A-47C9-AFF3-0C8268058BE0}"/>
                  </a:ext>
                </a:extLst>
              </p:cNvPr>
              <p:cNvSpPr>
                <a:spLocks/>
              </p:cNvSpPr>
              <p:nvPr/>
            </p:nvSpPr>
            <p:spPr bwMode="auto">
              <a:xfrm>
                <a:off x="4848680" y="3216958"/>
                <a:ext cx="7938" cy="7938"/>
              </a:xfrm>
              <a:custGeom>
                <a:avLst/>
                <a:gdLst>
                  <a:gd name="T0" fmla="*/ 1 w 2"/>
                  <a:gd name="T1" fmla="*/ 1 h 2"/>
                  <a:gd name="T2" fmla="*/ 0 w 2"/>
                  <a:gd name="T3" fmla="*/ 2 h 2"/>
                  <a:gd name="T4" fmla="*/ 0 w 2"/>
                  <a:gd name="T5" fmla="*/ 2 h 2"/>
                  <a:gd name="T6" fmla="*/ 2 w 2"/>
                  <a:gd name="T7" fmla="*/ 0 h 2"/>
                  <a:gd name="T8" fmla="*/ 2 w 2"/>
                  <a:gd name="T9" fmla="*/ 0 h 2"/>
                  <a:gd name="T10" fmla="*/ 2 w 2"/>
                  <a:gd name="T11" fmla="*/ 0 h 2"/>
                  <a:gd name="T12" fmla="*/ 1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1"/>
                    </a:moveTo>
                    <a:cubicBezTo>
                      <a:pt x="0" y="1"/>
                      <a:pt x="0" y="1"/>
                      <a:pt x="0" y="2"/>
                    </a:cubicBezTo>
                    <a:cubicBezTo>
                      <a:pt x="0" y="2"/>
                      <a:pt x="0" y="2"/>
                      <a:pt x="0" y="2"/>
                    </a:cubicBezTo>
                    <a:cubicBezTo>
                      <a:pt x="1" y="2"/>
                      <a:pt x="2" y="1"/>
                      <a:pt x="2" y="0"/>
                    </a:cubicBezTo>
                    <a:cubicBezTo>
                      <a:pt x="2" y="0"/>
                      <a:pt x="2" y="0"/>
                      <a:pt x="2" y="0"/>
                    </a:cubicBezTo>
                    <a:cubicBezTo>
                      <a:pt x="2" y="0"/>
                      <a:pt x="2" y="0"/>
                      <a:pt x="2" y="0"/>
                    </a:cubicBezTo>
                    <a:cubicBezTo>
                      <a:pt x="1" y="0"/>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2" name="Oval 592">
                <a:extLst>
                  <a:ext uri="{FF2B5EF4-FFF2-40B4-BE49-F238E27FC236}">
                    <a16:creationId xmlns:a16="http://schemas.microsoft.com/office/drawing/2014/main" id="{140B4189-6AE8-46AB-A006-2098694C53C6}"/>
                  </a:ext>
                </a:extLst>
              </p:cNvPr>
              <p:cNvSpPr>
                <a:spLocks noChangeArrowheads="1"/>
              </p:cNvSpPr>
              <p:nvPr/>
            </p:nvSpPr>
            <p:spPr bwMode="auto">
              <a:xfrm>
                <a:off x="4853443" y="322172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3" name="Freeform 593">
                <a:extLst>
                  <a:ext uri="{FF2B5EF4-FFF2-40B4-BE49-F238E27FC236}">
                    <a16:creationId xmlns:a16="http://schemas.microsoft.com/office/drawing/2014/main" id="{A58AA9A8-C908-45B5-B90E-A8CBDBAE7F5E}"/>
                  </a:ext>
                </a:extLst>
              </p:cNvPr>
              <p:cNvSpPr>
                <a:spLocks/>
              </p:cNvSpPr>
              <p:nvPr/>
            </p:nvSpPr>
            <p:spPr bwMode="auto">
              <a:xfrm>
                <a:off x="5023305" y="2067608"/>
                <a:ext cx="3175" cy="3175"/>
              </a:xfrm>
              <a:custGeom>
                <a:avLst/>
                <a:gdLst>
                  <a:gd name="T0" fmla="*/ 0 w 1"/>
                  <a:gd name="T1" fmla="*/ 1 h 1"/>
                  <a:gd name="T2" fmla="*/ 1 w 1"/>
                  <a:gd name="T3" fmla="*/ 1 h 1"/>
                  <a:gd name="T4" fmla="*/ 1 w 1"/>
                  <a:gd name="T5" fmla="*/ 1 h 1"/>
                  <a:gd name="T6" fmla="*/ 1 w 1"/>
                  <a:gd name="T7" fmla="*/ 0 h 1"/>
                  <a:gd name="T8" fmla="*/ 0 w 1"/>
                  <a:gd name="T9" fmla="*/ 0 h 1"/>
                  <a:gd name="T10" fmla="*/ 0 w 1"/>
                  <a:gd name="T11" fmla="*/ 1 h 1"/>
                </a:gdLst>
                <a:ahLst/>
                <a:cxnLst>
                  <a:cxn ang="0">
                    <a:pos x="T0" y="T1"/>
                  </a:cxn>
                  <a:cxn ang="0">
                    <a:pos x="T2" y="T3"/>
                  </a:cxn>
                  <a:cxn ang="0">
                    <a:pos x="T4" y="T5"/>
                  </a:cxn>
                  <a:cxn ang="0">
                    <a:pos x="T6" y="T7"/>
                  </a:cxn>
                  <a:cxn ang="0">
                    <a:pos x="T8" y="T9"/>
                  </a:cxn>
                  <a:cxn ang="0">
                    <a:pos x="T10" y="T11"/>
                  </a:cxn>
                </a:cxnLst>
                <a:rect l="0" t="0" r="r" b="b"/>
                <a:pathLst>
                  <a:path w="1" h="1">
                    <a:moveTo>
                      <a:pt x="0" y="1"/>
                    </a:moveTo>
                    <a:cubicBezTo>
                      <a:pt x="0" y="1"/>
                      <a:pt x="1" y="1"/>
                      <a:pt x="1" y="1"/>
                    </a:cubicBezTo>
                    <a:cubicBezTo>
                      <a:pt x="1" y="1"/>
                      <a:pt x="1" y="1"/>
                      <a:pt x="1" y="1"/>
                    </a:cubicBezTo>
                    <a:cubicBezTo>
                      <a:pt x="1" y="0"/>
                      <a:pt x="1" y="0"/>
                      <a:pt x="1" y="0"/>
                    </a:cubicBezTo>
                    <a:cubicBezTo>
                      <a:pt x="0" y="0"/>
                      <a:pt x="0" y="0"/>
                      <a:pt x="0" y="0"/>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4" name="Freeform 594">
                <a:extLst>
                  <a:ext uri="{FF2B5EF4-FFF2-40B4-BE49-F238E27FC236}">
                    <a16:creationId xmlns:a16="http://schemas.microsoft.com/office/drawing/2014/main" id="{2B30D2AF-190D-4205-B2B9-7DF26EE49C9B}"/>
                  </a:ext>
                </a:extLst>
              </p:cNvPr>
              <p:cNvSpPr>
                <a:spLocks/>
              </p:cNvSpPr>
              <p:nvPr/>
            </p:nvSpPr>
            <p:spPr bwMode="auto">
              <a:xfrm>
                <a:off x="6152018" y="2989945"/>
                <a:ext cx="6350" cy="4763"/>
              </a:xfrm>
              <a:custGeom>
                <a:avLst/>
                <a:gdLst>
                  <a:gd name="T0" fmla="*/ 1 w 2"/>
                  <a:gd name="T1" fmla="*/ 1 h 1"/>
                  <a:gd name="T2" fmla="*/ 2 w 2"/>
                  <a:gd name="T3" fmla="*/ 1 h 1"/>
                  <a:gd name="T4" fmla="*/ 2 w 2"/>
                  <a:gd name="T5" fmla="*/ 1 h 1"/>
                  <a:gd name="T6" fmla="*/ 2 w 2"/>
                  <a:gd name="T7" fmla="*/ 0 h 1"/>
                  <a:gd name="T8" fmla="*/ 0 w 2"/>
                  <a:gd name="T9" fmla="*/ 0 h 1"/>
                  <a:gd name="T10" fmla="*/ 0 w 2"/>
                  <a:gd name="T11" fmla="*/ 1 h 1"/>
                  <a:gd name="T12" fmla="*/ 0 w 2"/>
                  <a:gd name="T13" fmla="*/ 1 h 1"/>
                  <a:gd name="T14" fmla="*/ 1 w 2"/>
                  <a:gd name="T15" fmla="*/ 1 h 1"/>
                  <a:gd name="T16" fmla="*/ 1 w 2"/>
                  <a:gd name="T17"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1">
                    <a:moveTo>
                      <a:pt x="1" y="1"/>
                    </a:moveTo>
                    <a:cubicBezTo>
                      <a:pt x="2" y="1"/>
                      <a:pt x="2" y="1"/>
                      <a:pt x="2" y="1"/>
                    </a:cubicBezTo>
                    <a:cubicBezTo>
                      <a:pt x="2" y="1"/>
                      <a:pt x="2" y="1"/>
                      <a:pt x="2" y="1"/>
                    </a:cubicBezTo>
                    <a:cubicBezTo>
                      <a:pt x="2" y="1"/>
                      <a:pt x="2" y="1"/>
                      <a:pt x="2" y="0"/>
                    </a:cubicBezTo>
                    <a:cubicBezTo>
                      <a:pt x="2" y="0"/>
                      <a:pt x="1" y="0"/>
                      <a:pt x="0" y="0"/>
                    </a:cubicBezTo>
                    <a:cubicBezTo>
                      <a:pt x="0" y="0"/>
                      <a:pt x="0" y="0"/>
                      <a:pt x="0" y="1"/>
                    </a:cubicBezTo>
                    <a:cubicBezTo>
                      <a:pt x="0" y="1"/>
                      <a:pt x="0" y="1"/>
                      <a:pt x="0" y="1"/>
                    </a:cubicBezTo>
                    <a:cubicBezTo>
                      <a:pt x="0" y="1"/>
                      <a:pt x="1" y="1"/>
                      <a:pt x="1" y="1"/>
                    </a:cubicBezTo>
                    <a:cubicBezTo>
                      <a:pt x="1" y="1"/>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5" name="Freeform 595">
                <a:extLst>
                  <a:ext uri="{FF2B5EF4-FFF2-40B4-BE49-F238E27FC236}">
                    <a16:creationId xmlns:a16="http://schemas.microsoft.com/office/drawing/2014/main" id="{4DBD30B1-4AA9-4A93-897F-13E83336DD62}"/>
                  </a:ext>
                </a:extLst>
              </p:cNvPr>
              <p:cNvSpPr>
                <a:spLocks/>
              </p:cNvSpPr>
              <p:nvPr/>
            </p:nvSpPr>
            <p:spPr bwMode="auto">
              <a:xfrm>
                <a:off x="6412368" y="3048683"/>
                <a:ext cx="6350" cy="6350"/>
              </a:xfrm>
              <a:custGeom>
                <a:avLst/>
                <a:gdLst>
                  <a:gd name="T0" fmla="*/ 2 w 2"/>
                  <a:gd name="T1" fmla="*/ 2 h 2"/>
                  <a:gd name="T2" fmla="*/ 2 w 2"/>
                  <a:gd name="T3" fmla="*/ 1 h 2"/>
                  <a:gd name="T4" fmla="*/ 2 w 2"/>
                  <a:gd name="T5" fmla="*/ 1 h 2"/>
                  <a:gd name="T6" fmla="*/ 1 w 2"/>
                  <a:gd name="T7" fmla="*/ 0 h 2"/>
                  <a:gd name="T8" fmla="*/ 1 w 2"/>
                  <a:gd name="T9" fmla="*/ 1 h 2"/>
                  <a:gd name="T10" fmla="*/ 1 w 2"/>
                  <a:gd name="T11" fmla="*/ 1 h 2"/>
                  <a:gd name="T12" fmla="*/ 2 w 2"/>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2" y="2"/>
                    </a:moveTo>
                    <a:cubicBezTo>
                      <a:pt x="2" y="2"/>
                      <a:pt x="2" y="2"/>
                      <a:pt x="2" y="1"/>
                    </a:cubicBezTo>
                    <a:cubicBezTo>
                      <a:pt x="2" y="1"/>
                      <a:pt x="2" y="1"/>
                      <a:pt x="2" y="1"/>
                    </a:cubicBezTo>
                    <a:cubicBezTo>
                      <a:pt x="2" y="1"/>
                      <a:pt x="1" y="0"/>
                      <a:pt x="1" y="0"/>
                    </a:cubicBezTo>
                    <a:cubicBezTo>
                      <a:pt x="1" y="1"/>
                      <a:pt x="1" y="1"/>
                      <a:pt x="1" y="1"/>
                    </a:cubicBezTo>
                    <a:cubicBezTo>
                      <a:pt x="0" y="1"/>
                      <a:pt x="1" y="1"/>
                      <a:pt x="1" y="1"/>
                    </a:cubicBezTo>
                    <a:cubicBezTo>
                      <a:pt x="1" y="2"/>
                      <a:pt x="2" y="2"/>
                      <a:pt x="2"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6" name="Freeform 596">
                <a:extLst>
                  <a:ext uri="{FF2B5EF4-FFF2-40B4-BE49-F238E27FC236}">
                    <a16:creationId xmlns:a16="http://schemas.microsoft.com/office/drawing/2014/main" id="{11FAF886-15B7-49A1-B685-17061480BCDE}"/>
                  </a:ext>
                </a:extLst>
              </p:cNvPr>
              <p:cNvSpPr>
                <a:spLocks/>
              </p:cNvSpPr>
              <p:nvPr/>
            </p:nvSpPr>
            <p:spPr bwMode="auto">
              <a:xfrm>
                <a:off x="6245680" y="2572433"/>
                <a:ext cx="0" cy="3175"/>
              </a:xfrm>
              <a:custGeom>
                <a:avLst/>
                <a:gdLst>
                  <a:gd name="T0" fmla="*/ 0 h 1"/>
                  <a:gd name="T1" fmla="*/ 1 h 1"/>
                  <a:gd name="T2" fmla="*/ 1 h 1"/>
                  <a:gd name="T3" fmla="*/ 1 h 1"/>
                  <a:gd name="T4" fmla="*/ 0 h 1"/>
                </a:gdLst>
                <a:ahLst/>
                <a:cxnLst>
                  <a:cxn ang="0">
                    <a:pos x="0" y="T0"/>
                  </a:cxn>
                  <a:cxn ang="0">
                    <a:pos x="0" y="T1"/>
                  </a:cxn>
                  <a:cxn ang="0">
                    <a:pos x="0" y="T2"/>
                  </a:cxn>
                  <a:cxn ang="0">
                    <a:pos x="0" y="T3"/>
                  </a:cxn>
                  <a:cxn ang="0">
                    <a:pos x="0" y="T4"/>
                  </a:cxn>
                </a:cxnLst>
                <a:rect l="0" t="0" r="r" b="b"/>
                <a:pathLst>
                  <a:path h="1">
                    <a:moveTo>
                      <a:pt x="0" y="0"/>
                    </a:moveTo>
                    <a:cubicBezTo>
                      <a:pt x="0" y="0"/>
                      <a:pt x="0" y="1"/>
                      <a:pt x="0" y="1"/>
                    </a:cubicBezTo>
                    <a:cubicBezTo>
                      <a:pt x="0" y="1"/>
                      <a:pt x="0" y="1"/>
                      <a:pt x="0" y="1"/>
                    </a:cubicBezTo>
                    <a:cubicBezTo>
                      <a:pt x="0" y="1"/>
                      <a:pt x="0" y="1"/>
                      <a:pt x="0" y="1"/>
                    </a:cubicBezTo>
                    <a:cubicBezTo>
                      <a:pt x="0" y="1"/>
                      <a:pt x="0" y="1"/>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7" name="Freeform 597">
                <a:extLst>
                  <a:ext uri="{FF2B5EF4-FFF2-40B4-BE49-F238E27FC236}">
                    <a16:creationId xmlns:a16="http://schemas.microsoft.com/office/drawing/2014/main" id="{92F70CDD-2321-4CBB-89F7-5B3C546CCBBA}"/>
                  </a:ext>
                </a:extLst>
              </p:cNvPr>
              <p:cNvSpPr>
                <a:spLocks/>
              </p:cNvSpPr>
              <p:nvPr/>
            </p:nvSpPr>
            <p:spPr bwMode="auto">
              <a:xfrm>
                <a:off x="6245680" y="2564495"/>
                <a:ext cx="3175" cy="7938"/>
              </a:xfrm>
              <a:custGeom>
                <a:avLst/>
                <a:gdLst>
                  <a:gd name="T0" fmla="*/ 1 w 1"/>
                  <a:gd name="T1" fmla="*/ 0 h 2"/>
                  <a:gd name="T2" fmla="*/ 1 w 1"/>
                  <a:gd name="T3" fmla="*/ 0 h 2"/>
                  <a:gd name="T4" fmla="*/ 0 w 1"/>
                  <a:gd name="T5" fmla="*/ 1 h 2"/>
                  <a:gd name="T6" fmla="*/ 0 w 1"/>
                  <a:gd name="T7" fmla="*/ 2 h 2"/>
                  <a:gd name="T8" fmla="*/ 1 w 1"/>
                  <a:gd name="T9" fmla="*/ 1 h 2"/>
                  <a:gd name="T10" fmla="*/ 1 w 1"/>
                  <a:gd name="T11" fmla="*/ 0 h 2"/>
                </a:gdLst>
                <a:ahLst/>
                <a:cxnLst>
                  <a:cxn ang="0">
                    <a:pos x="T0" y="T1"/>
                  </a:cxn>
                  <a:cxn ang="0">
                    <a:pos x="T2" y="T3"/>
                  </a:cxn>
                  <a:cxn ang="0">
                    <a:pos x="T4" y="T5"/>
                  </a:cxn>
                  <a:cxn ang="0">
                    <a:pos x="T6" y="T7"/>
                  </a:cxn>
                  <a:cxn ang="0">
                    <a:pos x="T8" y="T9"/>
                  </a:cxn>
                  <a:cxn ang="0">
                    <a:pos x="T10" y="T11"/>
                  </a:cxn>
                </a:cxnLst>
                <a:rect l="0" t="0" r="r" b="b"/>
                <a:pathLst>
                  <a:path w="1" h="2">
                    <a:moveTo>
                      <a:pt x="1" y="0"/>
                    </a:moveTo>
                    <a:cubicBezTo>
                      <a:pt x="1" y="0"/>
                      <a:pt x="1" y="0"/>
                      <a:pt x="1" y="0"/>
                    </a:cubicBezTo>
                    <a:cubicBezTo>
                      <a:pt x="1" y="0"/>
                      <a:pt x="0" y="1"/>
                      <a:pt x="0" y="1"/>
                    </a:cubicBezTo>
                    <a:cubicBezTo>
                      <a:pt x="0" y="1"/>
                      <a:pt x="0" y="2"/>
                      <a:pt x="0" y="2"/>
                    </a:cubicBezTo>
                    <a:cubicBezTo>
                      <a:pt x="1" y="2"/>
                      <a:pt x="1" y="1"/>
                      <a:pt x="1" y="1"/>
                    </a:cubicBezTo>
                    <a:cubicBezTo>
                      <a:pt x="1" y="1"/>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 name="Freeform 598">
                <a:extLst>
                  <a:ext uri="{FF2B5EF4-FFF2-40B4-BE49-F238E27FC236}">
                    <a16:creationId xmlns:a16="http://schemas.microsoft.com/office/drawing/2014/main" id="{2E075C2B-3406-4985-96BA-82861E5B41F5}"/>
                  </a:ext>
                </a:extLst>
              </p:cNvPr>
              <p:cNvSpPr>
                <a:spLocks/>
              </p:cNvSpPr>
              <p:nvPr/>
            </p:nvSpPr>
            <p:spPr bwMode="auto">
              <a:xfrm>
                <a:off x="5450343" y="2135870"/>
                <a:ext cx="6350" cy="7938"/>
              </a:xfrm>
              <a:custGeom>
                <a:avLst/>
                <a:gdLst>
                  <a:gd name="T0" fmla="*/ 0 w 2"/>
                  <a:gd name="T1" fmla="*/ 1 h 2"/>
                  <a:gd name="T2" fmla="*/ 1 w 2"/>
                  <a:gd name="T3" fmla="*/ 2 h 2"/>
                  <a:gd name="T4" fmla="*/ 2 w 2"/>
                  <a:gd name="T5" fmla="*/ 1 h 2"/>
                  <a:gd name="T6" fmla="*/ 2 w 2"/>
                  <a:gd name="T7" fmla="*/ 1 h 2"/>
                  <a:gd name="T8" fmla="*/ 1 w 2"/>
                  <a:gd name="T9" fmla="*/ 1 h 2"/>
                  <a:gd name="T10" fmla="*/ 1 w 2"/>
                  <a:gd name="T11" fmla="*/ 1 h 2"/>
                  <a:gd name="T12" fmla="*/ 0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0" y="1"/>
                    </a:moveTo>
                    <a:cubicBezTo>
                      <a:pt x="0" y="1"/>
                      <a:pt x="1" y="2"/>
                      <a:pt x="1" y="2"/>
                    </a:cubicBezTo>
                    <a:cubicBezTo>
                      <a:pt x="1" y="2"/>
                      <a:pt x="2" y="2"/>
                      <a:pt x="2" y="1"/>
                    </a:cubicBezTo>
                    <a:cubicBezTo>
                      <a:pt x="2" y="1"/>
                      <a:pt x="2" y="1"/>
                      <a:pt x="2" y="1"/>
                    </a:cubicBezTo>
                    <a:cubicBezTo>
                      <a:pt x="2" y="1"/>
                      <a:pt x="2" y="1"/>
                      <a:pt x="1" y="1"/>
                    </a:cubicBezTo>
                    <a:cubicBezTo>
                      <a:pt x="1" y="0"/>
                      <a:pt x="1" y="1"/>
                      <a:pt x="1" y="1"/>
                    </a:cubicBezTo>
                    <a:cubicBezTo>
                      <a:pt x="1"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 name="Oval 599">
                <a:extLst>
                  <a:ext uri="{FF2B5EF4-FFF2-40B4-BE49-F238E27FC236}">
                    <a16:creationId xmlns:a16="http://schemas.microsoft.com/office/drawing/2014/main" id="{EA096D25-CABF-4943-8335-31C3D05E29A6}"/>
                  </a:ext>
                </a:extLst>
              </p:cNvPr>
              <p:cNvSpPr>
                <a:spLocks noChangeArrowheads="1"/>
              </p:cNvSpPr>
              <p:nvPr/>
            </p:nvSpPr>
            <p:spPr bwMode="auto">
              <a:xfrm>
                <a:off x="5493205" y="2132695"/>
                <a:ext cx="3175" cy="3175"/>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 name="Freeform 600">
                <a:extLst>
                  <a:ext uri="{FF2B5EF4-FFF2-40B4-BE49-F238E27FC236}">
                    <a16:creationId xmlns:a16="http://schemas.microsoft.com/office/drawing/2014/main" id="{97328E73-F5E3-42EB-94A1-C4498F9F0403}"/>
                  </a:ext>
                </a:extLst>
              </p:cNvPr>
              <p:cNvSpPr>
                <a:spLocks/>
              </p:cNvSpPr>
              <p:nvPr/>
            </p:nvSpPr>
            <p:spPr bwMode="auto">
              <a:xfrm>
                <a:off x="5948818" y="2969308"/>
                <a:ext cx="4763" cy="3175"/>
              </a:xfrm>
              <a:custGeom>
                <a:avLst/>
                <a:gdLst>
                  <a:gd name="T0" fmla="*/ 0 w 1"/>
                  <a:gd name="T1" fmla="*/ 0 h 1"/>
                  <a:gd name="T2" fmla="*/ 0 w 1"/>
                  <a:gd name="T3" fmla="*/ 0 h 1"/>
                  <a:gd name="T4" fmla="*/ 0 w 1"/>
                  <a:gd name="T5" fmla="*/ 0 h 1"/>
                  <a:gd name="T6" fmla="*/ 0 w 1"/>
                  <a:gd name="T7" fmla="*/ 1 h 1"/>
                  <a:gd name="T8" fmla="*/ 1 w 1"/>
                  <a:gd name="T9" fmla="*/ 1 h 1"/>
                  <a:gd name="T10" fmla="*/ 1 w 1"/>
                  <a:gd name="T11" fmla="*/ 1 h 1"/>
                  <a:gd name="T12" fmla="*/ 0 w 1"/>
                  <a:gd name="T13" fmla="*/ 0 h 1"/>
                </a:gdLst>
                <a:ahLst/>
                <a:cxnLst>
                  <a:cxn ang="0">
                    <a:pos x="T0" y="T1"/>
                  </a:cxn>
                  <a:cxn ang="0">
                    <a:pos x="T2" y="T3"/>
                  </a:cxn>
                  <a:cxn ang="0">
                    <a:pos x="T4" y="T5"/>
                  </a:cxn>
                  <a:cxn ang="0">
                    <a:pos x="T6" y="T7"/>
                  </a:cxn>
                  <a:cxn ang="0">
                    <a:pos x="T8" y="T9"/>
                  </a:cxn>
                  <a:cxn ang="0">
                    <a:pos x="T10" y="T11"/>
                  </a:cxn>
                  <a:cxn ang="0">
                    <a:pos x="T12" y="T13"/>
                  </a:cxn>
                </a:cxnLst>
                <a:rect l="0" t="0" r="r" b="b"/>
                <a:pathLst>
                  <a:path w="1" h="1">
                    <a:moveTo>
                      <a:pt x="0" y="0"/>
                    </a:moveTo>
                    <a:cubicBezTo>
                      <a:pt x="0" y="0"/>
                      <a:pt x="0" y="0"/>
                      <a:pt x="0" y="0"/>
                    </a:cubicBezTo>
                    <a:cubicBezTo>
                      <a:pt x="0" y="0"/>
                      <a:pt x="0" y="0"/>
                      <a:pt x="0" y="0"/>
                    </a:cubicBezTo>
                    <a:cubicBezTo>
                      <a:pt x="0" y="0"/>
                      <a:pt x="0" y="1"/>
                      <a:pt x="0" y="1"/>
                    </a:cubicBezTo>
                    <a:cubicBezTo>
                      <a:pt x="1" y="1"/>
                      <a:pt x="1" y="1"/>
                      <a:pt x="1" y="1"/>
                    </a:cubicBezTo>
                    <a:cubicBezTo>
                      <a:pt x="1" y="1"/>
                      <a:pt x="1" y="1"/>
                      <a:pt x="1" y="1"/>
                    </a:cubicBezTo>
                    <a:cubicBezTo>
                      <a:pt x="1" y="0"/>
                      <a:pt x="1"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 name="Freeform 601">
                <a:extLst>
                  <a:ext uri="{FF2B5EF4-FFF2-40B4-BE49-F238E27FC236}">
                    <a16:creationId xmlns:a16="http://schemas.microsoft.com/office/drawing/2014/main" id="{834908C3-81EC-4B84-8B12-EAFEB02D70C2}"/>
                  </a:ext>
                </a:extLst>
              </p:cNvPr>
              <p:cNvSpPr>
                <a:spLocks/>
              </p:cNvSpPr>
              <p:nvPr/>
            </p:nvSpPr>
            <p:spPr bwMode="auto">
              <a:xfrm>
                <a:off x="5461455" y="2132695"/>
                <a:ext cx="6350" cy="3175"/>
              </a:xfrm>
              <a:custGeom>
                <a:avLst/>
                <a:gdLst>
                  <a:gd name="T0" fmla="*/ 1 w 2"/>
                  <a:gd name="T1" fmla="*/ 1 h 1"/>
                  <a:gd name="T2" fmla="*/ 2 w 2"/>
                  <a:gd name="T3" fmla="*/ 0 h 1"/>
                  <a:gd name="T4" fmla="*/ 1 w 2"/>
                  <a:gd name="T5" fmla="*/ 0 h 1"/>
                  <a:gd name="T6" fmla="*/ 0 w 2"/>
                  <a:gd name="T7" fmla="*/ 0 h 1"/>
                  <a:gd name="T8" fmla="*/ 1 w 2"/>
                  <a:gd name="T9" fmla="*/ 1 h 1"/>
                  <a:gd name="T10" fmla="*/ 1 w 2"/>
                  <a:gd name="T11" fmla="*/ 1 h 1"/>
                </a:gdLst>
                <a:ahLst/>
                <a:cxnLst>
                  <a:cxn ang="0">
                    <a:pos x="T0" y="T1"/>
                  </a:cxn>
                  <a:cxn ang="0">
                    <a:pos x="T2" y="T3"/>
                  </a:cxn>
                  <a:cxn ang="0">
                    <a:pos x="T4" y="T5"/>
                  </a:cxn>
                  <a:cxn ang="0">
                    <a:pos x="T6" y="T7"/>
                  </a:cxn>
                  <a:cxn ang="0">
                    <a:pos x="T8" y="T9"/>
                  </a:cxn>
                  <a:cxn ang="0">
                    <a:pos x="T10" y="T11"/>
                  </a:cxn>
                </a:cxnLst>
                <a:rect l="0" t="0" r="r" b="b"/>
                <a:pathLst>
                  <a:path w="2" h="1">
                    <a:moveTo>
                      <a:pt x="1" y="1"/>
                    </a:moveTo>
                    <a:cubicBezTo>
                      <a:pt x="2" y="1"/>
                      <a:pt x="2" y="0"/>
                      <a:pt x="2" y="0"/>
                    </a:cubicBezTo>
                    <a:cubicBezTo>
                      <a:pt x="2" y="0"/>
                      <a:pt x="1" y="0"/>
                      <a:pt x="1" y="0"/>
                    </a:cubicBezTo>
                    <a:cubicBezTo>
                      <a:pt x="1" y="0"/>
                      <a:pt x="0" y="0"/>
                      <a:pt x="0" y="0"/>
                    </a:cubicBezTo>
                    <a:cubicBezTo>
                      <a:pt x="0" y="0"/>
                      <a:pt x="1" y="1"/>
                      <a:pt x="1" y="1"/>
                    </a:cubicBezTo>
                    <a:cubicBezTo>
                      <a:pt x="1" y="1"/>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2" name="Oval 602">
                <a:extLst>
                  <a:ext uri="{FF2B5EF4-FFF2-40B4-BE49-F238E27FC236}">
                    <a16:creationId xmlns:a16="http://schemas.microsoft.com/office/drawing/2014/main" id="{8367190F-928C-42BC-94FB-190DAE735C15}"/>
                  </a:ext>
                </a:extLst>
              </p:cNvPr>
              <p:cNvSpPr>
                <a:spLocks noChangeArrowheads="1"/>
              </p:cNvSpPr>
              <p:nvPr/>
            </p:nvSpPr>
            <p:spPr bwMode="auto">
              <a:xfrm>
                <a:off x="4267655" y="23565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3" name="Freeform 603">
                <a:extLst>
                  <a:ext uri="{FF2B5EF4-FFF2-40B4-BE49-F238E27FC236}">
                    <a16:creationId xmlns:a16="http://schemas.microsoft.com/office/drawing/2014/main" id="{3F52084E-12DC-4776-A801-C629E0AAAF45}"/>
                  </a:ext>
                </a:extLst>
              </p:cNvPr>
              <p:cNvSpPr>
                <a:spLocks/>
              </p:cNvSpPr>
              <p:nvPr/>
            </p:nvSpPr>
            <p:spPr bwMode="auto">
              <a:xfrm>
                <a:off x="6267905" y="2543858"/>
                <a:ext cx="3175" cy="3175"/>
              </a:xfrm>
              <a:custGeom>
                <a:avLst/>
                <a:gdLst>
                  <a:gd name="T0" fmla="*/ 0 w 1"/>
                  <a:gd name="T1" fmla="*/ 1 h 1"/>
                  <a:gd name="T2" fmla="*/ 1 w 1"/>
                  <a:gd name="T3" fmla="*/ 0 h 1"/>
                  <a:gd name="T4" fmla="*/ 1 w 1"/>
                  <a:gd name="T5" fmla="*/ 0 h 1"/>
                  <a:gd name="T6" fmla="*/ 1 w 1"/>
                  <a:gd name="T7" fmla="*/ 0 h 1"/>
                  <a:gd name="T8" fmla="*/ 0 w 1"/>
                  <a:gd name="T9" fmla="*/ 1 h 1"/>
                  <a:gd name="T10" fmla="*/ 0 w 1"/>
                  <a:gd name="T11" fmla="*/ 1 h 1"/>
                  <a:gd name="T12" fmla="*/ 0 w 1"/>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1" h="1">
                    <a:moveTo>
                      <a:pt x="0" y="1"/>
                    </a:moveTo>
                    <a:cubicBezTo>
                      <a:pt x="1" y="1"/>
                      <a:pt x="1" y="0"/>
                      <a:pt x="1" y="0"/>
                    </a:cubicBezTo>
                    <a:cubicBezTo>
                      <a:pt x="1" y="0"/>
                      <a:pt x="1" y="0"/>
                      <a:pt x="1" y="0"/>
                    </a:cubicBezTo>
                    <a:cubicBezTo>
                      <a:pt x="1" y="0"/>
                      <a:pt x="1" y="0"/>
                      <a:pt x="1" y="0"/>
                    </a:cubicBezTo>
                    <a:cubicBezTo>
                      <a:pt x="1" y="0"/>
                      <a:pt x="0" y="0"/>
                      <a:pt x="0" y="1"/>
                    </a:cubicBezTo>
                    <a:cubicBezTo>
                      <a:pt x="0" y="1"/>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 name="Oval 604">
                <a:extLst>
                  <a:ext uri="{FF2B5EF4-FFF2-40B4-BE49-F238E27FC236}">
                    <a16:creationId xmlns:a16="http://schemas.microsoft.com/office/drawing/2014/main" id="{9D23EA5E-393C-4AE2-B4E7-0D65285F415E}"/>
                  </a:ext>
                </a:extLst>
              </p:cNvPr>
              <p:cNvSpPr>
                <a:spLocks noChangeArrowheads="1"/>
              </p:cNvSpPr>
              <p:nvPr/>
            </p:nvSpPr>
            <p:spPr bwMode="auto">
              <a:xfrm>
                <a:off x="5175705" y="248988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 name="Freeform 605">
                <a:extLst>
                  <a:ext uri="{FF2B5EF4-FFF2-40B4-BE49-F238E27FC236}">
                    <a16:creationId xmlns:a16="http://schemas.microsoft.com/office/drawing/2014/main" id="{EE05A436-C77D-4746-A136-0CE627D33490}"/>
                  </a:ext>
                </a:extLst>
              </p:cNvPr>
              <p:cNvSpPr>
                <a:spLocks/>
              </p:cNvSpPr>
              <p:nvPr/>
            </p:nvSpPr>
            <p:spPr bwMode="auto">
              <a:xfrm>
                <a:off x="5175705" y="2481945"/>
                <a:ext cx="3175" cy="7938"/>
              </a:xfrm>
              <a:custGeom>
                <a:avLst/>
                <a:gdLst>
                  <a:gd name="T0" fmla="*/ 1 w 1"/>
                  <a:gd name="T1" fmla="*/ 1 h 2"/>
                  <a:gd name="T2" fmla="*/ 1 w 1"/>
                  <a:gd name="T3" fmla="*/ 0 h 2"/>
                  <a:gd name="T4" fmla="*/ 1 w 1"/>
                  <a:gd name="T5" fmla="*/ 0 h 2"/>
                  <a:gd name="T6" fmla="*/ 0 w 1"/>
                  <a:gd name="T7" fmla="*/ 1 h 2"/>
                  <a:gd name="T8" fmla="*/ 0 w 1"/>
                  <a:gd name="T9" fmla="*/ 2 h 2"/>
                  <a:gd name="T10" fmla="*/ 0 w 1"/>
                  <a:gd name="T11" fmla="*/ 2 h 2"/>
                  <a:gd name="T12" fmla="*/ 1 w 1"/>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1" h="2">
                    <a:moveTo>
                      <a:pt x="1" y="1"/>
                    </a:moveTo>
                    <a:cubicBezTo>
                      <a:pt x="1" y="0"/>
                      <a:pt x="1" y="0"/>
                      <a:pt x="1" y="0"/>
                    </a:cubicBezTo>
                    <a:cubicBezTo>
                      <a:pt x="1" y="0"/>
                      <a:pt x="1" y="0"/>
                      <a:pt x="1" y="0"/>
                    </a:cubicBezTo>
                    <a:cubicBezTo>
                      <a:pt x="0" y="0"/>
                      <a:pt x="0" y="1"/>
                      <a:pt x="0" y="1"/>
                    </a:cubicBezTo>
                    <a:cubicBezTo>
                      <a:pt x="0" y="1"/>
                      <a:pt x="0" y="2"/>
                      <a:pt x="0" y="2"/>
                    </a:cubicBezTo>
                    <a:cubicBezTo>
                      <a:pt x="0" y="2"/>
                      <a:pt x="0" y="2"/>
                      <a:pt x="0" y="2"/>
                    </a:cubicBezTo>
                    <a:cubicBezTo>
                      <a:pt x="1" y="2"/>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 name="Freeform 606">
                <a:extLst>
                  <a:ext uri="{FF2B5EF4-FFF2-40B4-BE49-F238E27FC236}">
                    <a16:creationId xmlns:a16="http://schemas.microsoft.com/office/drawing/2014/main" id="{8919DED1-C638-4717-997F-26860059B00B}"/>
                  </a:ext>
                </a:extLst>
              </p:cNvPr>
              <p:cNvSpPr>
                <a:spLocks/>
              </p:cNvSpPr>
              <p:nvPr/>
            </p:nvSpPr>
            <p:spPr bwMode="auto">
              <a:xfrm>
                <a:off x="6025018" y="2997883"/>
                <a:ext cx="3175" cy="3175"/>
              </a:xfrm>
              <a:custGeom>
                <a:avLst/>
                <a:gdLst>
                  <a:gd name="T0" fmla="*/ 0 w 1"/>
                  <a:gd name="T1" fmla="*/ 0 h 1"/>
                  <a:gd name="T2" fmla="*/ 0 w 1"/>
                  <a:gd name="T3" fmla="*/ 0 h 1"/>
                  <a:gd name="T4" fmla="*/ 0 w 1"/>
                  <a:gd name="T5" fmla="*/ 1 h 1"/>
                  <a:gd name="T6" fmla="*/ 1 w 1"/>
                  <a:gd name="T7" fmla="*/ 1 h 1"/>
                  <a:gd name="T8" fmla="*/ 1 w 1"/>
                  <a:gd name="T9" fmla="*/ 1 h 1"/>
                  <a:gd name="T10" fmla="*/ 1 w 1"/>
                  <a:gd name="T11" fmla="*/ 1 h 1"/>
                  <a:gd name="T12" fmla="*/ 0 w 1"/>
                  <a:gd name="T13" fmla="*/ 0 h 1"/>
                </a:gdLst>
                <a:ahLst/>
                <a:cxnLst>
                  <a:cxn ang="0">
                    <a:pos x="T0" y="T1"/>
                  </a:cxn>
                  <a:cxn ang="0">
                    <a:pos x="T2" y="T3"/>
                  </a:cxn>
                  <a:cxn ang="0">
                    <a:pos x="T4" y="T5"/>
                  </a:cxn>
                  <a:cxn ang="0">
                    <a:pos x="T6" y="T7"/>
                  </a:cxn>
                  <a:cxn ang="0">
                    <a:pos x="T8" y="T9"/>
                  </a:cxn>
                  <a:cxn ang="0">
                    <a:pos x="T10" y="T11"/>
                  </a:cxn>
                  <a:cxn ang="0">
                    <a:pos x="T12" y="T13"/>
                  </a:cxn>
                </a:cxnLst>
                <a:rect l="0" t="0" r="r" b="b"/>
                <a:pathLst>
                  <a:path w="1" h="1">
                    <a:moveTo>
                      <a:pt x="0" y="0"/>
                    </a:moveTo>
                    <a:cubicBezTo>
                      <a:pt x="0" y="0"/>
                      <a:pt x="0" y="0"/>
                      <a:pt x="0" y="0"/>
                    </a:cubicBezTo>
                    <a:cubicBezTo>
                      <a:pt x="0" y="1"/>
                      <a:pt x="0" y="1"/>
                      <a:pt x="0" y="1"/>
                    </a:cubicBezTo>
                    <a:cubicBezTo>
                      <a:pt x="0" y="1"/>
                      <a:pt x="1" y="1"/>
                      <a:pt x="1" y="1"/>
                    </a:cubicBezTo>
                    <a:cubicBezTo>
                      <a:pt x="1" y="1"/>
                      <a:pt x="1" y="1"/>
                      <a:pt x="1" y="1"/>
                    </a:cubicBezTo>
                    <a:cubicBezTo>
                      <a:pt x="1" y="1"/>
                      <a:pt x="1" y="1"/>
                      <a:pt x="1" y="1"/>
                    </a:cubicBezTo>
                    <a:cubicBezTo>
                      <a:pt x="1" y="0"/>
                      <a:pt x="1"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217" name="Group 216">
              <a:extLst>
                <a:ext uri="{FF2B5EF4-FFF2-40B4-BE49-F238E27FC236}">
                  <a16:creationId xmlns:a16="http://schemas.microsoft.com/office/drawing/2014/main" id="{0B9B5C1F-7748-466C-B63F-BD666EEE265D}"/>
                </a:ext>
              </a:extLst>
            </p:cNvPr>
            <p:cNvGrpSpPr/>
            <p:nvPr/>
          </p:nvGrpSpPr>
          <p:grpSpPr>
            <a:xfrm>
              <a:off x="1507577" y="2292084"/>
              <a:ext cx="239136" cy="348923"/>
              <a:chOff x="-1171575" y="1378278"/>
              <a:chExt cx="687390" cy="1002972"/>
            </a:xfrm>
          </p:grpSpPr>
          <p:sp>
            <p:nvSpPr>
              <p:cNvPr id="218" name="Freeform 5">
                <a:extLst>
                  <a:ext uri="{FF2B5EF4-FFF2-40B4-BE49-F238E27FC236}">
                    <a16:creationId xmlns:a16="http://schemas.microsoft.com/office/drawing/2014/main" id="{E0BE37CA-7F7B-4935-B5D7-F9D433C8C79D}"/>
                  </a:ext>
                </a:extLst>
              </p:cNvPr>
              <p:cNvSpPr>
                <a:spLocks noEditPoints="1"/>
              </p:cNvSpPr>
              <p:nvPr/>
            </p:nvSpPr>
            <p:spPr bwMode="auto">
              <a:xfrm>
                <a:off x="-1165225" y="2193925"/>
                <a:ext cx="681037" cy="187325"/>
              </a:xfrm>
              <a:custGeom>
                <a:avLst/>
                <a:gdLst>
                  <a:gd name="T0" fmla="*/ 186 w 186"/>
                  <a:gd name="T1" fmla="*/ 26 h 51"/>
                  <a:gd name="T2" fmla="*/ 93 w 186"/>
                  <a:gd name="T3" fmla="*/ 51 h 51"/>
                  <a:gd name="T4" fmla="*/ 0 w 186"/>
                  <a:gd name="T5" fmla="*/ 26 h 51"/>
                  <a:gd name="T6" fmla="*/ 93 w 186"/>
                  <a:gd name="T7" fmla="*/ 0 h 51"/>
                  <a:gd name="T8" fmla="*/ 186 w 186"/>
                  <a:gd name="T9" fmla="*/ 26 h 51"/>
                  <a:gd name="T10" fmla="*/ 186 w 186"/>
                  <a:gd name="T11" fmla="*/ 26 h 51"/>
                  <a:gd name="T12" fmla="*/ 186 w 186"/>
                  <a:gd name="T13" fmla="*/ 26 h 51"/>
                </a:gdLst>
                <a:ahLst/>
                <a:cxnLst>
                  <a:cxn ang="0">
                    <a:pos x="T0" y="T1"/>
                  </a:cxn>
                  <a:cxn ang="0">
                    <a:pos x="T2" y="T3"/>
                  </a:cxn>
                  <a:cxn ang="0">
                    <a:pos x="T4" y="T5"/>
                  </a:cxn>
                  <a:cxn ang="0">
                    <a:pos x="T6" y="T7"/>
                  </a:cxn>
                  <a:cxn ang="0">
                    <a:pos x="T8" y="T9"/>
                  </a:cxn>
                  <a:cxn ang="0">
                    <a:pos x="T10" y="T11"/>
                  </a:cxn>
                  <a:cxn ang="0">
                    <a:pos x="T12" y="T13"/>
                  </a:cxn>
                </a:cxnLst>
                <a:rect l="0" t="0" r="r" b="b"/>
                <a:pathLst>
                  <a:path w="186" h="51">
                    <a:moveTo>
                      <a:pt x="186" y="26"/>
                    </a:moveTo>
                    <a:cubicBezTo>
                      <a:pt x="186" y="40"/>
                      <a:pt x="144" y="51"/>
                      <a:pt x="93" y="51"/>
                    </a:cubicBezTo>
                    <a:cubicBezTo>
                      <a:pt x="42" y="51"/>
                      <a:pt x="0" y="40"/>
                      <a:pt x="0" y="26"/>
                    </a:cubicBezTo>
                    <a:cubicBezTo>
                      <a:pt x="0" y="11"/>
                      <a:pt x="42" y="0"/>
                      <a:pt x="93" y="0"/>
                    </a:cubicBezTo>
                    <a:cubicBezTo>
                      <a:pt x="144" y="0"/>
                      <a:pt x="186" y="11"/>
                      <a:pt x="186" y="26"/>
                    </a:cubicBezTo>
                    <a:close/>
                    <a:moveTo>
                      <a:pt x="186" y="26"/>
                    </a:moveTo>
                    <a:cubicBezTo>
                      <a:pt x="186" y="26"/>
                      <a:pt x="186" y="26"/>
                      <a:pt x="186" y="26"/>
                    </a:cubicBezTo>
                  </a:path>
                </a:pathLst>
              </a:custGeom>
              <a:solidFill>
                <a:schemeClr val="accent1">
                  <a:lumMod val="20000"/>
                  <a:lumOff val="80000"/>
                  <a:alpha val="80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19" name="Freeform 6">
                <a:extLst>
                  <a:ext uri="{FF2B5EF4-FFF2-40B4-BE49-F238E27FC236}">
                    <a16:creationId xmlns:a16="http://schemas.microsoft.com/office/drawing/2014/main" id="{95CC91D2-4A41-4E6E-AE88-230B930560A2}"/>
                  </a:ext>
                </a:extLst>
              </p:cNvPr>
              <p:cNvSpPr>
                <a:spLocks noEditPoints="1"/>
              </p:cNvSpPr>
              <p:nvPr/>
            </p:nvSpPr>
            <p:spPr bwMode="auto">
              <a:xfrm>
                <a:off x="-1171575" y="1378278"/>
                <a:ext cx="687390" cy="922726"/>
              </a:xfrm>
              <a:custGeom>
                <a:avLst/>
                <a:gdLst>
                  <a:gd name="T0" fmla="*/ 105 w 128"/>
                  <a:gd name="T1" fmla="*/ 23 h 172"/>
                  <a:gd name="T2" fmla="*/ 23 w 128"/>
                  <a:gd name="T3" fmla="*/ 23 h 172"/>
                  <a:gd name="T4" fmla="*/ 18 w 128"/>
                  <a:gd name="T5" fmla="*/ 105 h 172"/>
                  <a:gd name="T6" fmla="*/ 64 w 128"/>
                  <a:gd name="T7" fmla="*/ 172 h 172"/>
                  <a:gd name="T8" fmla="*/ 111 w 128"/>
                  <a:gd name="T9" fmla="*/ 105 h 172"/>
                  <a:gd name="T10" fmla="*/ 105 w 128"/>
                  <a:gd name="T11" fmla="*/ 23 h 172"/>
                  <a:gd name="T12" fmla="*/ 65 w 128"/>
                  <a:gd name="T13" fmla="*/ 82 h 172"/>
                  <a:gd name="T14" fmla="*/ 46 w 128"/>
                  <a:gd name="T15" fmla="*/ 63 h 172"/>
                  <a:gd name="T16" fmla="*/ 65 w 128"/>
                  <a:gd name="T17" fmla="*/ 44 h 172"/>
                  <a:gd name="T18" fmla="*/ 84 w 128"/>
                  <a:gd name="T19" fmla="*/ 63 h 172"/>
                  <a:gd name="T20" fmla="*/ 65 w 128"/>
                  <a:gd name="T21" fmla="*/ 82 h 172"/>
                  <a:gd name="T22" fmla="*/ 65 w 128"/>
                  <a:gd name="T23" fmla="*/ 82 h 172"/>
                  <a:gd name="T24" fmla="*/ 65 w 128"/>
                  <a:gd name="T25" fmla="*/ 82 h 1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28" h="172">
                    <a:moveTo>
                      <a:pt x="105" y="23"/>
                    </a:moveTo>
                    <a:cubicBezTo>
                      <a:pt x="83" y="0"/>
                      <a:pt x="46" y="0"/>
                      <a:pt x="23" y="23"/>
                    </a:cubicBezTo>
                    <a:cubicBezTo>
                      <a:pt x="3" y="43"/>
                      <a:pt x="0" y="82"/>
                      <a:pt x="18" y="105"/>
                    </a:cubicBezTo>
                    <a:cubicBezTo>
                      <a:pt x="64" y="172"/>
                      <a:pt x="64" y="172"/>
                      <a:pt x="64" y="172"/>
                    </a:cubicBezTo>
                    <a:cubicBezTo>
                      <a:pt x="111" y="105"/>
                      <a:pt x="111" y="105"/>
                      <a:pt x="111" y="105"/>
                    </a:cubicBezTo>
                    <a:cubicBezTo>
                      <a:pt x="128" y="82"/>
                      <a:pt x="126" y="43"/>
                      <a:pt x="105" y="23"/>
                    </a:cubicBezTo>
                    <a:close/>
                    <a:moveTo>
                      <a:pt x="65" y="82"/>
                    </a:moveTo>
                    <a:cubicBezTo>
                      <a:pt x="54" y="82"/>
                      <a:pt x="46" y="74"/>
                      <a:pt x="46" y="63"/>
                    </a:cubicBezTo>
                    <a:cubicBezTo>
                      <a:pt x="46" y="53"/>
                      <a:pt x="54" y="44"/>
                      <a:pt x="65" y="44"/>
                    </a:cubicBezTo>
                    <a:cubicBezTo>
                      <a:pt x="75" y="44"/>
                      <a:pt x="84" y="53"/>
                      <a:pt x="84" y="63"/>
                    </a:cubicBezTo>
                    <a:cubicBezTo>
                      <a:pt x="84" y="74"/>
                      <a:pt x="75" y="82"/>
                      <a:pt x="65" y="82"/>
                    </a:cubicBezTo>
                    <a:close/>
                    <a:moveTo>
                      <a:pt x="65" y="82"/>
                    </a:moveTo>
                    <a:cubicBezTo>
                      <a:pt x="65" y="82"/>
                      <a:pt x="65" y="82"/>
                      <a:pt x="65" y="82"/>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220" name="Group 219">
              <a:extLst>
                <a:ext uri="{FF2B5EF4-FFF2-40B4-BE49-F238E27FC236}">
                  <a16:creationId xmlns:a16="http://schemas.microsoft.com/office/drawing/2014/main" id="{E0FDA742-5940-458C-B5D3-359DA93E183C}"/>
                </a:ext>
              </a:extLst>
            </p:cNvPr>
            <p:cNvGrpSpPr/>
            <p:nvPr/>
          </p:nvGrpSpPr>
          <p:grpSpPr>
            <a:xfrm>
              <a:off x="6424935" y="4657260"/>
              <a:ext cx="239136" cy="348923"/>
              <a:chOff x="-1171575" y="1378278"/>
              <a:chExt cx="687390" cy="1002972"/>
            </a:xfrm>
          </p:grpSpPr>
          <p:sp>
            <p:nvSpPr>
              <p:cNvPr id="221" name="Freeform 5">
                <a:extLst>
                  <a:ext uri="{FF2B5EF4-FFF2-40B4-BE49-F238E27FC236}">
                    <a16:creationId xmlns:a16="http://schemas.microsoft.com/office/drawing/2014/main" id="{07F56A79-5658-4179-BD67-C1D5713E47F2}"/>
                  </a:ext>
                </a:extLst>
              </p:cNvPr>
              <p:cNvSpPr>
                <a:spLocks noEditPoints="1"/>
              </p:cNvSpPr>
              <p:nvPr/>
            </p:nvSpPr>
            <p:spPr bwMode="auto">
              <a:xfrm>
                <a:off x="-1165225" y="2193925"/>
                <a:ext cx="681037" cy="187325"/>
              </a:xfrm>
              <a:custGeom>
                <a:avLst/>
                <a:gdLst>
                  <a:gd name="T0" fmla="*/ 186 w 186"/>
                  <a:gd name="T1" fmla="*/ 26 h 51"/>
                  <a:gd name="T2" fmla="*/ 93 w 186"/>
                  <a:gd name="T3" fmla="*/ 51 h 51"/>
                  <a:gd name="T4" fmla="*/ 0 w 186"/>
                  <a:gd name="T5" fmla="*/ 26 h 51"/>
                  <a:gd name="T6" fmla="*/ 93 w 186"/>
                  <a:gd name="T7" fmla="*/ 0 h 51"/>
                  <a:gd name="T8" fmla="*/ 186 w 186"/>
                  <a:gd name="T9" fmla="*/ 26 h 51"/>
                  <a:gd name="T10" fmla="*/ 186 w 186"/>
                  <a:gd name="T11" fmla="*/ 26 h 51"/>
                  <a:gd name="T12" fmla="*/ 186 w 186"/>
                  <a:gd name="T13" fmla="*/ 26 h 51"/>
                </a:gdLst>
                <a:ahLst/>
                <a:cxnLst>
                  <a:cxn ang="0">
                    <a:pos x="T0" y="T1"/>
                  </a:cxn>
                  <a:cxn ang="0">
                    <a:pos x="T2" y="T3"/>
                  </a:cxn>
                  <a:cxn ang="0">
                    <a:pos x="T4" y="T5"/>
                  </a:cxn>
                  <a:cxn ang="0">
                    <a:pos x="T6" y="T7"/>
                  </a:cxn>
                  <a:cxn ang="0">
                    <a:pos x="T8" y="T9"/>
                  </a:cxn>
                  <a:cxn ang="0">
                    <a:pos x="T10" y="T11"/>
                  </a:cxn>
                  <a:cxn ang="0">
                    <a:pos x="T12" y="T13"/>
                  </a:cxn>
                </a:cxnLst>
                <a:rect l="0" t="0" r="r" b="b"/>
                <a:pathLst>
                  <a:path w="186" h="51">
                    <a:moveTo>
                      <a:pt x="186" y="26"/>
                    </a:moveTo>
                    <a:cubicBezTo>
                      <a:pt x="186" y="40"/>
                      <a:pt x="144" y="51"/>
                      <a:pt x="93" y="51"/>
                    </a:cubicBezTo>
                    <a:cubicBezTo>
                      <a:pt x="42" y="51"/>
                      <a:pt x="0" y="40"/>
                      <a:pt x="0" y="26"/>
                    </a:cubicBezTo>
                    <a:cubicBezTo>
                      <a:pt x="0" y="11"/>
                      <a:pt x="42" y="0"/>
                      <a:pt x="93" y="0"/>
                    </a:cubicBezTo>
                    <a:cubicBezTo>
                      <a:pt x="144" y="0"/>
                      <a:pt x="186" y="11"/>
                      <a:pt x="186" y="26"/>
                    </a:cubicBezTo>
                    <a:close/>
                    <a:moveTo>
                      <a:pt x="186" y="26"/>
                    </a:moveTo>
                    <a:cubicBezTo>
                      <a:pt x="186" y="26"/>
                      <a:pt x="186" y="26"/>
                      <a:pt x="186" y="26"/>
                    </a:cubicBezTo>
                  </a:path>
                </a:pathLst>
              </a:custGeom>
              <a:solidFill>
                <a:schemeClr val="accent3">
                  <a:lumMod val="20000"/>
                  <a:lumOff val="80000"/>
                  <a:alpha val="8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22" name="Freeform 6">
                <a:extLst>
                  <a:ext uri="{FF2B5EF4-FFF2-40B4-BE49-F238E27FC236}">
                    <a16:creationId xmlns:a16="http://schemas.microsoft.com/office/drawing/2014/main" id="{2B14862A-1647-467A-A106-32E0D66F4E15}"/>
                  </a:ext>
                </a:extLst>
              </p:cNvPr>
              <p:cNvSpPr>
                <a:spLocks noEditPoints="1"/>
              </p:cNvSpPr>
              <p:nvPr/>
            </p:nvSpPr>
            <p:spPr bwMode="auto">
              <a:xfrm>
                <a:off x="-1171575" y="1378278"/>
                <a:ext cx="687390" cy="922726"/>
              </a:xfrm>
              <a:custGeom>
                <a:avLst/>
                <a:gdLst>
                  <a:gd name="T0" fmla="*/ 105 w 128"/>
                  <a:gd name="T1" fmla="*/ 23 h 172"/>
                  <a:gd name="T2" fmla="*/ 23 w 128"/>
                  <a:gd name="T3" fmla="*/ 23 h 172"/>
                  <a:gd name="T4" fmla="*/ 18 w 128"/>
                  <a:gd name="T5" fmla="*/ 105 h 172"/>
                  <a:gd name="T6" fmla="*/ 64 w 128"/>
                  <a:gd name="T7" fmla="*/ 172 h 172"/>
                  <a:gd name="T8" fmla="*/ 111 w 128"/>
                  <a:gd name="T9" fmla="*/ 105 h 172"/>
                  <a:gd name="T10" fmla="*/ 105 w 128"/>
                  <a:gd name="T11" fmla="*/ 23 h 172"/>
                  <a:gd name="T12" fmla="*/ 65 w 128"/>
                  <a:gd name="T13" fmla="*/ 82 h 172"/>
                  <a:gd name="T14" fmla="*/ 46 w 128"/>
                  <a:gd name="T15" fmla="*/ 63 h 172"/>
                  <a:gd name="T16" fmla="*/ 65 w 128"/>
                  <a:gd name="T17" fmla="*/ 44 h 172"/>
                  <a:gd name="T18" fmla="*/ 84 w 128"/>
                  <a:gd name="T19" fmla="*/ 63 h 172"/>
                  <a:gd name="T20" fmla="*/ 65 w 128"/>
                  <a:gd name="T21" fmla="*/ 82 h 172"/>
                  <a:gd name="T22" fmla="*/ 65 w 128"/>
                  <a:gd name="T23" fmla="*/ 82 h 172"/>
                  <a:gd name="T24" fmla="*/ 65 w 128"/>
                  <a:gd name="T25" fmla="*/ 82 h 1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28" h="172">
                    <a:moveTo>
                      <a:pt x="105" y="23"/>
                    </a:moveTo>
                    <a:cubicBezTo>
                      <a:pt x="83" y="0"/>
                      <a:pt x="46" y="0"/>
                      <a:pt x="23" y="23"/>
                    </a:cubicBezTo>
                    <a:cubicBezTo>
                      <a:pt x="3" y="43"/>
                      <a:pt x="0" y="82"/>
                      <a:pt x="18" y="105"/>
                    </a:cubicBezTo>
                    <a:cubicBezTo>
                      <a:pt x="64" y="172"/>
                      <a:pt x="64" y="172"/>
                      <a:pt x="64" y="172"/>
                    </a:cubicBezTo>
                    <a:cubicBezTo>
                      <a:pt x="111" y="105"/>
                      <a:pt x="111" y="105"/>
                      <a:pt x="111" y="105"/>
                    </a:cubicBezTo>
                    <a:cubicBezTo>
                      <a:pt x="128" y="82"/>
                      <a:pt x="126" y="43"/>
                      <a:pt x="105" y="23"/>
                    </a:cubicBezTo>
                    <a:close/>
                    <a:moveTo>
                      <a:pt x="65" y="82"/>
                    </a:moveTo>
                    <a:cubicBezTo>
                      <a:pt x="54" y="82"/>
                      <a:pt x="46" y="74"/>
                      <a:pt x="46" y="63"/>
                    </a:cubicBezTo>
                    <a:cubicBezTo>
                      <a:pt x="46" y="53"/>
                      <a:pt x="54" y="44"/>
                      <a:pt x="65" y="44"/>
                    </a:cubicBezTo>
                    <a:cubicBezTo>
                      <a:pt x="75" y="44"/>
                      <a:pt x="84" y="53"/>
                      <a:pt x="84" y="63"/>
                    </a:cubicBezTo>
                    <a:cubicBezTo>
                      <a:pt x="84" y="74"/>
                      <a:pt x="75" y="82"/>
                      <a:pt x="65" y="82"/>
                    </a:cubicBezTo>
                    <a:close/>
                    <a:moveTo>
                      <a:pt x="65" y="82"/>
                    </a:moveTo>
                    <a:cubicBezTo>
                      <a:pt x="65" y="82"/>
                      <a:pt x="65" y="82"/>
                      <a:pt x="65" y="82"/>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p>
            </p:txBody>
          </p:sp>
        </p:grpSp>
        <p:grpSp>
          <p:nvGrpSpPr>
            <p:cNvPr id="223" name="Group 222">
              <a:extLst>
                <a:ext uri="{FF2B5EF4-FFF2-40B4-BE49-F238E27FC236}">
                  <a16:creationId xmlns:a16="http://schemas.microsoft.com/office/drawing/2014/main" id="{1A74F03B-723C-4419-8449-FA6132155B15}"/>
                </a:ext>
              </a:extLst>
            </p:cNvPr>
            <p:cNvGrpSpPr/>
            <p:nvPr/>
          </p:nvGrpSpPr>
          <p:grpSpPr>
            <a:xfrm>
              <a:off x="4064964" y="3713866"/>
              <a:ext cx="239136" cy="348923"/>
              <a:chOff x="-1171575" y="1378278"/>
              <a:chExt cx="687390" cy="1002972"/>
            </a:xfrm>
          </p:grpSpPr>
          <p:sp>
            <p:nvSpPr>
              <p:cNvPr id="224" name="Freeform 5">
                <a:extLst>
                  <a:ext uri="{FF2B5EF4-FFF2-40B4-BE49-F238E27FC236}">
                    <a16:creationId xmlns:a16="http://schemas.microsoft.com/office/drawing/2014/main" id="{9C30827E-A556-41EB-B8F4-E6E7D48884B9}"/>
                  </a:ext>
                </a:extLst>
              </p:cNvPr>
              <p:cNvSpPr>
                <a:spLocks noEditPoints="1"/>
              </p:cNvSpPr>
              <p:nvPr/>
            </p:nvSpPr>
            <p:spPr bwMode="auto">
              <a:xfrm>
                <a:off x="-1165225" y="2193925"/>
                <a:ext cx="681037" cy="187325"/>
              </a:xfrm>
              <a:custGeom>
                <a:avLst/>
                <a:gdLst>
                  <a:gd name="T0" fmla="*/ 186 w 186"/>
                  <a:gd name="T1" fmla="*/ 26 h 51"/>
                  <a:gd name="T2" fmla="*/ 93 w 186"/>
                  <a:gd name="T3" fmla="*/ 51 h 51"/>
                  <a:gd name="T4" fmla="*/ 0 w 186"/>
                  <a:gd name="T5" fmla="*/ 26 h 51"/>
                  <a:gd name="T6" fmla="*/ 93 w 186"/>
                  <a:gd name="T7" fmla="*/ 0 h 51"/>
                  <a:gd name="T8" fmla="*/ 186 w 186"/>
                  <a:gd name="T9" fmla="*/ 26 h 51"/>
                  <a:gd name="T10" fmla="*/ 186 w 186"/>
                  <a:gd name="T11" fmla="*/ 26 h 51"/>
                  <a:gd name="T12" fmla="*/ 186 w 186"/>
                  <a:gd name="T13" fmla="*/ 26 h 51"/>
                </a:gdLst>
                <a:ahLst/>
                <a:cxnLst>
                  <a:cxn ang="0">
                    <a:pos x="T0" y="T1"/>
                  </a:cxn>
                  <a:cxn ang="0">
                    <a:pos x="T2" y="T3"/>
                  </a:cxn>
                  <a:cxn ang="0">
                    <a:pos x="T4" y="T5"/>
                  </a:cxn>
                  <a:cxn ang="0">
                    <a:pos x="T6" y="T7"/>
                  </a:cxn>
                  <a:cxn ang="0">
                    <a:pos x="T8" y="T9"/>
                  </a:cxn>
                  <a:cxn ang="0">
                    <a:pos x="T10" y="T11"/>
                  </a:cxn>
                  <a:cxn ang="0">
                    <a:pos x="T12" y="T13"/>
                  </a:cxn>
                </a:cxnLst>
                <a:rect l="0" t="0" r="r" b="b"/>
                <a:pathLst>
                  <a:path w="186" h="51">
                    <a:moveTo>
                      <a:pt x="186" y="26"/>
                    </a:moveTo>
                    <a:cubicBezTo>
                      <a:pt x="186" y="40"/>
                      <a:pt x="144" y="51"/>
                      <a:pt x="93" y="51"/>
                    </a:cubicBezTo>
                    <a:cubicBezTo>
                      <a:pt x="42" y="51"/>
                      <a:pt x="0" y="40"/>
                      <a:pt x="0" y="26"/>
                    </a:cubicBezTo>
                    <a:cubicBezTo>
                      <a:pt x="0" y="11"/>
                      <a:pt x="42" y="0"/>
                      <a:pt x="93" y="0"/>
                    </a:cubicBezTo>
                    <a:cubicBezTo>
                      <a:pt x="144" y="0"/>
                      <a:pt x="186" y="11"/>
                      <a:pt x="186" y="26"/>
                    </a:cubicBezTo>
                    <a:close/>
                    <a:moveTo>
                      <a:pt x="186" y="26"/>
                    </a:moveTo>
                    <a:cubicBezTo>
                      <a:pt x="186" y="26"/>
                      <a:pt x="186" y="26"/>
                      <a:pt x="186" y="26"/>
                    </a:cubicBezTo>
                  </a:path>
                </a:pathLst>
              </a:custGeom>
              <a:solidFill>
                <a:schemeClr val="accent2">
                  <a:lumMod val="20000"/>
                  <a:lumOff val="80000"/>
                  <a:alpha val="80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25" name="Freeform 6">
                <a:extLst>
                  <a:ext uri="{FF2B5EF4-FFF2-40B4-BE49-F238E27FC236}">
                    <a16:creationId xmlns:a16="http://schemas.microsoft.com/office/drawing/2014/main" id="{27A01844-5DB4-4C8C-A6C4-AD24FA279275}"/>
                  </a:ext>
                </a:extLst>
              </p:cNvPr>
              <p:cNvSpPr>
                <a:spLocks noEditPoints="1"/>
              </p:cNvSpPr>
              <p:nvPr/>
            </p:nvSpPr>
            <p:spPr bwMode="auto">
              <a:xfrm>
                <a:off x="-1171575" y="1378278"/>
                <a:ext cx="687390" cy="922726"/>
              </a:xfrm>
              <a:custGeom>
                <a:avLst/>
                <a:gdLst>
                  <a:gd name="T0" fmla="*/ 105 w 128"/>
                  <a:gd name="T1" fmla="*/ 23 h 172"/>
                  <a:gd name="T2" fmla="*/ 23 w 128"/>
                  <a:gd name="T3" fmla="*/ 23 h 172"/>
                  <a:gd name="T4" fmla="*/ 18 w 128"/>
                  <a:gd name="T5" fmla="*/ 105 h 172"/>
                  <a:gd name="T6" fmla="*/ 64 w 128"/>
                  <a:gd name="T7" fmla="*/ 172 h 172"/>
                  <a:gd name="T8" fmla="*/ 111 w 128"/>
                  <a:gd name="T9" fmla="*/ 105 h 172"/>
                  <a:gd name="T10" fmla="*/ 105 w 128"/>
                  <a:gd name="T11" fmla="*/ 23 h 172"/>
                  <a:gd name="T12" fmla="*/ 65 w 128"/>
                  <a:gd name="T13" fmla="*/ 82 h 172"/>
                  <a:gd name="T14" fmla="*/ 46 w 128"/>
                  <a:gd name="T15" fmla="*/ 63 h 172"/>
                  <a:gd name="T16" fmla="*/ 65 w 128"/>
                  <a:gd name="T17" fmla="*/ 44 h 172"/>
                  <a:gd name="T18" fmla="*/ 84 w 128"/>
                  <a:gd name="T19" fmla="*/ 63 h 172"/>
                  <a:gd name="T20" fmla="*/ 65 w 128"/>
                  <a:gd name="T21" fmla="*/ 82 h 172"/>
                  <a:gd name="T22" fmla="*/ 65 w 128"/>
                  <a:gd name="T23" fmla="*/ 82 h 172"/>
                  <a:gd name="T24" fmla="*/ 65 w 128"/>
                  <a:gd name="T25" fmla="*/ 82 h 1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28" h="172">
                    <a:moveTo>
                      <a:pt x="105" y="23"/>
                    </a:moveTo>
                    <a:cubicBezTo>
                      <a:pt x="83" y="0"/>
                      <a:pt x="46" y="0"/>
                      <a:pt x="23" y="23"/>
                    </a:cubicBezTo>
                    <a:cubicBezTo>
                      <a:pt x="3" y="43"/>
                      <a:pt x="0" y="82"/>
                      <a:pt x="18" y="105"/>
                    </a:cubicBezTo>
                    <a:cubicBezTo>
                      <a:pt x="64" y="172"/>
                      <a:pt x="64" y="172"/>
                      <a:pt x="64" y="172"/>
                    </a:cubicBezTo>
                    <a:cubicBezTo>
                      <a:pt x="111" y="105"/>
                      <a:pt x="111" y="105"/>
                      <a:pt x="111" y="105"/>
                    </a:cubicBezTo>
                    <a:cubicBezTo>
                      <a:pt x="128" y="82"/>
                      <a:pt x="126" y="43"/>
                      <a:pt x="105" y="23"/>
                    </a:cubicBezTo>
                    <a:close/>
                    <a:moveTo>
                      <a:pt x="65" y="82"/>
                    </a:moveTo>
                    <a:cubicBezTo>
                      <a:pt x="54" y="82"/>
                      <a:pt x="46" y="74"/>
                      <a:pt x="46" y="63"/>
                    </a:cubicBezTo>
                    <a:cubicBezTo>
                      <a:pt x="46" y="53"/>
                      <a:pt x="54" y="44"/>
                      <a:pt x="65" y="44"/>
                    </a:cubicBezTo>
                    <a:cubicBezTo>
                      <a:pt x="75" y="44"/>
                      <a:pt x="84" y="53"/>
                      <a:pt x="84" y="63"/>
                    </a:cubicBezTo>
                    <a:cubicBezTo>
                      <a:pt x="84" y="74"/>
                      <a:pt x="75" y="82"/>
                      <a:pt x="65" y="82"/>
                    </a:cubicBezTo>
                    <a:close/>
                    <a:moveTo>
                      <a:pt x="65" y="82"/>
                    </a:moveTo>
                    <a:cubicBezTo>
                      <a:pt x="65" y="82"/>
                      <a:pt x="65" y="82"/>
                      <a:pt x="65" y="82"/>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p>
            </p:txBody>
          </p:sp>
        </p:grpSp>
        <p:grpSp>
          <p:nvGrpSpPr>
            <p:cNvPr id="226" name="Group 225">
              <a:extLst>
                <a:ext uri="{FF2B5EF4-FFF2-40B4-BE49-F238E27FC236}">
                  <a16:creationId xmlns:a16="http://schemas.microsoft.com/office/drawing/2014/main" id="{21CA454C-81B8-41EB-BDB1-118E10D2D984}"/>
                </a:ext>
              </a:extLst>
            </p:cNvPr>
            <p:cNvGrpSpPr/>
            <p:nvPr/>
          </p:nvGrpSpPr>
          <p:grpSpPr>
            <a:xfrm>
              <a:off x="6087487" y="2206648"/>
              <a:ext cx="239136" cy="348923"/>
              <a:chOff x="-1171575" y="1378278"/>
              <a:chExt cx="687390" cy="1002972"/>
            </a:xfrm>
          </p:grpSpPr>
          <p:sp>
            <p:nvSpPr>
              <p:cNvPr id="227" name="Freeform 5">
                <a:extLst>
                  <a:ext uri="{FF2B5EF4-FFF2-40B4-BE49-F238E27FC236}">
                    <a16:creationId xmlns:a16="http://schemas.microsoft.com/office/drawing/2014/main" id="{8ECD137B-1275-413D-84F7-079A42FD673E}"/>
                  </a:ext>
                </a:extLst>
              </p:cNvPr>
              <p:cNvSpPr>
                <a:spLocks noEditPoints="1"/>
              </p:cNvSpPr>
              <p:nvPr/>
            </p:nvSpPr>
            <p:spPr bwMode="auto">
              <a:xfrm>
                <a:off x="-1165225" y="2193925"/>
                <a:ext cx="681037" cy="187325"/>
              </a:xfrm>
              <a:custGeom>
                <a:avLst/>
                <a:gdLst>
                  <a:gd name="T0" fmla="*/ 186 w 186"/>
                  <a:gd name="T1" fmla="*/ 26 h 51"/>
                  <a:gd name="T2" fmla="*/ 93 w 186"/>
                  <a:gd name="T3" fmla="*/ 51 h 51"/>
                  <a:gd name="T4" fmla="*/ 0 w 186"/>
                  <a:gd name="T5" fmla="*/ 26 h 51"/>
                  <a:gd name="T6" fmla="*/ 93 w 186"/>
                  <a:gd name="T7" fmla="*/ 0 h 51"/>
                  <a:gd name="T8" fmla="*/ 186 w 186"/>
                  <a:gd name="T9" fmla="*/ 26 h 51"/>
                  <a:gd name="T10" fmla="*/ 186 w 186"/>
                  <a:gd name="T11" fmla="*/ 26 h 51"/>
                  <a:gd name="T12" fmla="*/ 186 w 186"/>
                  <a:gd name="T13" fmla="*/ 26 h 51"/>
                </a:gdLst>
                <a:ahLst/>
                <a:cxnLst>
                  <a:cxn ang="0">
                    <a:pos x="T0" y="T1"/>
                  </a:cxn>
                  <a:cxn ang="0">
                    <a:pos x="T2" y="T3"/>
                  </a:cxn>
                  <a:cxn ang="0">
                    <a:pos x="T4" y="T5"/>
                  </a:cxn>
                  <a:cxn ang="0">
                    <a:pos x="T6" y="T7"/>
                  </a:cxn>
                  <a:cxn ang="0">
                    <a:pos x="T8" y="T9"/>
                  </a:cxn>
                  <a:cxn ang="0">
                    <a:pos x="T10" y="T11"/>
                  </a:cxn>
                  <a:cxn ang="0">
                    <a:pos x="T12" y="T13"/>
                  </a:cxn>
                </a:cxnLst>
                <a:rect l="0" t="0" r="r" b="b"/>
                <a:pathLst>
                  <a:path w="186" h="51">
                    <a:moveTo>
                      <a:pt x="186" y="26"/>
                    </a:moveTo>
                    <a:cubicBezTo>
                      <a:pt x="186" y="40"/>
                      <a:pt x="144" y="51"/>
                      <a:pt x="93" y="51"/>
                    </a:cubicBezTo>
                    <a:cubicBezTo>
                      <a:pt x="42" y="51"/>
                      <a:pt x="0" y="40"/>
                      <a:pt x="0" y="26"/>
                    </a:cubicBezTo>
                    <a:cubicBezTo>
                      <a:pt x="0" y="11"/>
                      <a:pt x="42" y="0"/>
                      <a:pt x="93" y="0"/>
                    </a:cubicBezTo>
                    <a:cubicBezTo>
                      <a:pt x="144" y="0"/>
                      <a:pt x="186" y="11"/>
                      <a:pt x="186" y="26"/>
                    </a:cubicBezTo>
                    <a:close/>
                    <a:moveTo>
                      <a:pt x="186" y="26"/>
                    </a:moveTo>
                    <a:cubicBezTo>
                      <a:pt x="186" y="26"/>
                      <a:pt x="186" y="26"/>
                      <a:pt x="186" y="26"/>
                    </a:cubicBezTo>
                  </a:path>
                </a:pathLst>
              </a:custGeom>
              <a:solidFill>
                <a:schemeClr val="accent4">
                  <a:lumMod val="20000"/>
                  <a:lumOff val="80000"/>
                  <a:alpha val="80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28" name="Freeform 6">
                <a:extLst>
                  <a:ext uri="{FF2B5EF4-FFF2-40B4-BE49-F238E27FC236}">
                    <a16:creationId xmlns:a16="http://schemas.microsoft.com/office/drawing/2014/main" id="{7E99D402-A15C-494E-A1C0-BF471C85232D}"/>
                  </a:ext>
                </a:extLst>
              </p:cNvPr>
              <p:cNvSpPr>
                <a:spLocks noEditPoints="1"/>
              </p:cNvSpPr>
              <p:nvPr/>
            </p:nvSpPr>
            <p:spPr bwMode="auto">
              <a:xfrm>
                <a:off x="-1171575" y="1378278"/>
                <a:ext cx="687390" cy="922726"/>
              </a:xfrm>
              <a:custGeom>
                <a:avLst/>
                <a:gdLst>
                  <a:gd name="T0" fmla="*/ 105 w 128"/>
                  <a:gd name="T1" fmla="*/ 23 h 172"/>
                  <a:gd name="T2" fmla="*/ 23 w 128"/>
                  <a:gd name="T3" fmla="*/ 23 h 172"/>
                  <a:gd name="T4" fmla="*/ 18 w 128"/>
                  <a:gd name="T5" fmla="*/ 105 h 172"/>
                  <a:gd name="T6" fmla="*/ 64 w 128"/>
                  <a:gd name="T7" fmla="*/ 172 h 172"/>
                  <a:gd name="T8" fmla="*/ 111 w 128"/>
                  <a:gd name="T9" fmla="*/ 105 h 172"/>
                  <a:gd name="T10" fmla="*/ 105 w 128"/>
                  <a:gd name="T11" fmla="*/ 23 h 172"/>
                  <a:gd name="T12" fmla="*/ 65 w 128"/>
                  <a:gd name="T13" fmla="*/ 82 h 172"/>
                  <a:gd name="T14" fmla="*/ 46 w 128"/>
                  <a:gd name="T15" fmla="*/ 63 h 172"/>
                  <a:gd name="T16" fmla="*/ 65 w 128"/>
                  <a:gd name="T17" fmla="*/ 44 h 172"/>
                  <a:gd name="T18" fmla="*/ 84 w 128"/>
                  <a:gd name="T19" fmla="*/ 63 h 172"/>
                  <a:gd name="T20" fmla="*/ 65 w 128"/>
                  <a:gd name="T21" fmla="*/ 82 h 172"/>
                  <a:gd name="T22" fmla="*/ 65 w 128"/>
                  <a:gd name="T23" fmla="*/ 82 h 172"/>
                  <a:gd name="T24" fmla="*/ 65 w 128"/>
                  <a:gd name="T25" fmla="*/ 82 h 1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28" h="172">
                    <a:moveTo>
                      <a:pt x="105" y="23"/>
                    </a:moveTo>
                    <a:cubicBezTo>
                      <a:pt x="83" y="0"/>
                      <a:pt x="46" y="0"/>
                      <a:pt x="23" y="23"/>
                    </a:cubicBezTo>
                    <a:cubicBezTo>
                      <a:pt x="3" y="43"/>
                      <a:pt x="0" y="82"/>
                      <a:pt x="18" y="105"/>
                    </a:cubicBezTo>
                    <a:cubicBezTo>
                      <a:pt x="64" y="172"/>
                      <a:pt x="64" y="172"/>
                      <a:pt x="64" y="172"/>
                    </a:cubicBezTo>
                    <a:cubicBezTo>
                      <a:pt x="111" y="105"/>
                      <a:pt x="111" y="105"/>
                      <a:pt x="111" y="105"/>
                    </a:cubicBezTo>
                    <a:cubicBezTo>
                      <a:pt x="128" y="82"/>
                      <a:pt x="126" y="43"/>
                      <a:pt x="105" y="23"/>
                    </a:cubicBezTo>
                    <a:close/>
                    <a:moveTo>
                      <a:pt x="65" y="82"/>
                    </a:moveTo>
                    <a:cubicBezTo>
                      <a:pt x="54" y="82"/>
                      <a:pt x="46" y="74"/>
                      <a:pt x="46" y="63"/>
                    </a:cubicBezTo>
                    <a:cubicBezTo>
                      <a:pt x="46" y="53"/>
                      <a:pt x="54" y="44"/>
                      <a:pt x="65" y="44"/>
                    </a:cubicBezTo>
                    <a:cubicBezTo>
                      <a:pt x="75" y="44"/>
                      <a:pt x="84" y="53"/>
                      <a:pt x="84" y="63"/>
                    </a:cubicBezTo>
                    <a:cubicBezTo>
                      <a:pt x="84" y="74"/>
                      <a:pt x="75" y="82"/>
                      <a:pt x="65" y="82"/>
                    </a:cubicBezTo>
                    <a:close/>
                    <a:moveTo>
                      <a:pt x="65" y="82"/>
                    </a:moveTo>
                    <a:cubicBezTo>
                      <a:pt x="65" y="82"/>
                      <a:pt x="65" y="82"/>
                      <a:pt x="65" y="82"/>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p>
            </p:txBody>
          </p:sp>
        </p:grpSp>
        <p:grpSp>
          <p:nvGrpSpPr>
            <p:cNvPr id="229" name="Group 228">
              <a:extLst>
                <a:ext uri="{FF2B5EF4-FFF2-40B4-BE49-F238E27FC236}">
                  <a16:creationId xmlns:a16="http://schemas.microsoft.com/office/drawing/2014/main" id="{A08B69B9-DB1C-48BB-AB3C-F0E70175EB42}"/>
                </a:ext>
              </a:extLst>
            </p:cNvPr>
            <p:cNvGrpSpPr/>
            <p:nvPr/>
          </p:nvGrpSpPr>
          <p:grpSpPr>
            <a:xfrm>
              <a:off x="5227388" y="2810953"/>
              <a:ext cx="239136" cy="348923"/>
              <a:chOff x="-1171575" y="1378278"/>
              <a:chExt cx="687390" cy="1002972"/>
            </a:xfrm>
          </p:grpSpPr>
          <p:sp>
            <p:nvSpPr>
              <p:cNvPr id="230" name="Freeform 5">
                <a:extLst>
                  <a:ext uri="{FF2B5EF4-FFF2-40B4-BE49-F238E27FC236}">
                    <a16:creationId xmlns:a16="http://schemas.microsoft.com/office/drawing/2014/main" id="{D2879E60-FF5D-4C42-A8CC-0148F3C0A9F9}"/>
                  </a:ext>
                </a:extLst>
              </p:cNvPr>
              <p:cNvSpPr>
                <a:spLocks noEditPoints="1"/>
              </p:cNvSpPr>
              <p:nvPr/>
            </p:nvSpPr>
            <p:spPr bwMode="auto">
              <a:xfrm>
                <a:off x="-1165225" y="2193925"/>
                <a:ext cx="681037" cy="187325"/>
              </a:xfrm>
              <a:custGeom>
                <a:avLst/>
                <a:gdLst>
                  <a:gd name="T0" fmla="*/ 186 w 186"/>
                  <a:gd name="T1" fmla="*/ 26 h 51"/>
                  <a:gd name="T2" fmla="*/ 93 w 186"/>
                  <a:gd name="T3" fmla="*/ 51 h 51"/>
                  <a:gd name="T4" fmla="*/ 0 w 186"/>
                  <a:gd name="T5" fmla="*/ 26 h 51"/>
                  <a:gd name="T6" fmla="*/ 93 w 186"/>
                  <a:gd name="T7" fmla="*/ 0 h 51"/>
                  <a:gd name="T8" fmla="*/ 186 w 186"/>
                  <a:gd name="T9" fmla="*/ 26 h 51"/>
                  <a:gd name="T10" fmla="*/ 186 w 186"/>
                  <a:gd name="T11" fmla="*/ 26 h 51"/>
                  <a:gd name="T12" fmla="*/ 186 w 186"/>
                  <a:gd name="T13" fmla="*/ 26 h 51"/>
                </a:gdLst>
                <a:ahLst/>
                <a:cxnLst>
                  <a:cxn ang="0">
                    <a:pos x="T0" y="T1"/>
                  </a:cxn>
                  <a:cxn ang="0">
                    <a:pos x="T2" y="T3"/>
                  </a:cxn>
                  <a:cxn ang="0">
                    <a:pos x="T4" y="T5"/>
                  </a:cxn>
                  <a:cxn ang="0">
                    <a:pos x="T6" y="T7"/>
                  </a:cxn>
                  <a:cxn ang="0">
                    <a:pos x="T8" y="T9"/>
                  </a:cxn>
                  <a:cxn ang="0">
                    <a:pos x="T10" y="T11"/>
                  </a:cxn>
                  <a:cxn ang="0">
                    <a:pos x="T12" y="T13"/>
                  </a:cxn>
                </a:cxnLst>
                <a:rect l="0" t="0" r="r" b="b"/>
                <a:pathLst>
                  <a:path w="186" h="51">
                    <a:moveTo>
                      <a:pt x="186" y="26"/>
                    </a:moveTo>
                    <a:cubicBezTo>
                      <a:pt x="186" y="40"/>
                      <a:pt x="144" y="51"/>
                      <a:pt x="93" y="51"/>
                    </a:cubicBezTo>
                    <a:cubicBezTo>
                      <a:pt x="42" y="51"/>
                      <a:pt x="0" y="40"/>
                      <a:pt x="0" y="26"/>
                    </a:cubicBezTo>
                    <a:cubicBezTo>
                      <a:pt x="0" y="11"/>
                      <a:pt x="42" y="0"/>
                      <a:pt x="93" y="0"/>
                    </a:cubicBezTo>
                    <a:cubicBezTo>
                      <a:pt x="144" y="0"/>
                      <a:pt x="186" y="11"/>
                      <a:pt x="186" y="26"/>
                    </a:cubicBezTo>
                    <a:close/>
                    <a:moveTo>
                      <a:pt x="186" y="26"/>
                    </a:moveTo>
                    <a:cubicBezTo>
                      <a:pt x="186" y="26"/>
                      <a:pt x="186" y="26"/>
                      <a:pt x="186" y="26"/>
                    </a:cubicBezTo>
                  </a:path>
                </a:pathLst>
              </a:custGeom>
              <a:solidFill>
                <a:schemeClr val="accent5">
                  <a:lumMod val="20000"/>
                  <a:lumOff val="80000"/>
                  <a:alpha val="80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31" name="Freeform 6">
                <a:extLst>
                  <a:ext uri="{FF2B5EF4-FFF2-40B4-BE49-F238E27FC236}">
                    <a16:creationId xmlns:a16="http://schemas.microsoft.com/office/drawing/2014/main" id="{A806EAC1-A09E-4ADD-9F6E-E86D49446000}"/>
                  </a:ext>
                </a:extLst>
              </p:cNvPr>
              <p:cNvSpPr>
                <a:spLocks noEditPoints="1"/>
              </p:cNvSpPr>
              <p:nvPr/>
            </p:nvSpPr>
            <p:spPr bwMode="auto">
              <a:xfrm>
                <a:off x="-1171575" y="1378278"/>
                <a:ext cx="687390" cy="922726"/>
              </a:xfrm>
              <a:custGeom>
                <a:avLst/>
                <a:gdLst>
                  <a:gd name="T0" fmla="*/ 105 w 128"/>
                  <a:gd name="T1" fmla="*/ 23 h 172"/>
                  <a:gd name="T2" fmla="*/ 23 w 128"/>
                  <a:gd name="T3" fmla="*/ 23 h 172"/>
                  <a:gd name="T4" fmla="*/ 18 w 128"/>
                  <a:gd name="T5" fmla="*/ 105 h 172"/>
                  <a:gd name="T6" fmla="*/ 64 w 128"/>
                  <a:gd name="T7" fmla="*/ 172 h 172"/>
                  <a:gd name="T8" fmla="*/ 111 w 128"/>
                  <a:gd name="T9" fmla="*/ 105 h 172"/>
                  <a:gd name="T10" fmla="*/ 105 w 128"/>
                  <a:gd name="T11" fmla="*/ 23 h 172"/>
                  <a:gd name="T12" fmla="*/ 65 w 128"/>
                  <a:gd name="T13" fmla="*/ 82 h 172"/>
                  <a:gd name="T14" fmla="*/ 46 w 128"/>
                  <a:gd name="T15" fmla="*/ 63 h 172"/>
                  <a:gd name="T16" fmla="*/ 65 w 128"/>
                  <a:gd name="T17" fmla="*/ 44 h 172"/>
                  <a:gd name="T18" fmla="*/ 84 w 128"/>
                  <a:gd name="T19" fmla="*/ 63 h 172"/>
                  <a:gd name="T20" fmla="*/ 65 w 128"/>
                  <a:gd name="T21" fmla="*/ 82 h 172"/>
                  <a:gd name="T22" fmla="*/ 65 w 128"/>
                  <a:gd name="T23" fmla="*/ 82 h 172"/>
                  <a:gd name="T24" fmla="*/ 65 w 128"/>
                  <a:gd name="T25" fmla="*/ 82 h 1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28" h="172">
                    <a:moveTo>
                      <a:pt x="105" y="23"/>
                    </a:moveTo>
                    <a:cubicBezTo>
                      <a:pt x="83" y="0"/>
                      <a:pt x="46" y="0"/>
                      <a:pt x="23" y="23"/>
                    </a:cubicBezTo>
                    <a:cubicBezTo>
                      <a:pt x="3" y="43"/>
                      <a:pt x="0" y="82"/>
                      <a:pt x="18" y="105"/>
                    </a:cubicBezTo>
                    <a:cubicBezTo>
                      <a:pt x="64" y="172"/>
                      <a:pt x="64" y="172"/>
                      <a:pt x="64" y="172"/>
                    </a:cubicBezTo>
                    <a:cubicBezTo>
                      <a:pt x="111" y="105"/>
                      <a:pt x="111" y="105"/>
                      <a:pt x="111" y="105"/>
                    </a:cubicBezTo>
                    <a:cubicBezTo>
                      <a:pt x="128" y="82"/>
                      <a:pt x="126" y="43"/>
                      <a:pt x="105" y="23"/>
                    </a:cubicBezTo>
                    <a:close/>
                    <a:moveTo>
                      <a:pt x="65" y="82"/>
                    </a:moveTo>
                    <a:cubicBezTo>
                      <a:pt x="54" y="82"/>
                      <a:pt x="46" y="74"/>
                      <a:pt x="46" y="63"/>
                    </a:cubicBezTo>
                    <a:cubicBezTo>
                      <a:pt x="46" y="53"/>
                      <a:pt x="54" y="44"/>
                      <a:pt x="65" y="44"/>
                    </a:cubicBezTo>
                    <a:cubicBezTo>
                      <a:pt x="75" y="44"/>
                      <a:pt x="84" y="53"/>
                      <a:pt x="84" y="63"/>
                    </a:cubicBezTo>
                    <a:cubicBezTo>
                      <a:pt x="84" y="74"/>
                      <a:pt x="75" y="82"/>
                      <a:pt x="65" y="82"/>
                    </a:cubicBezTo>
                    <a:close/>
                    <a:moveTo>
                      <a:pt x="65" y="82"/>
                    </a:moveTo>
                    <a:cubicBezTo>
                      <a:pt x="65" y="82"/>
                      <a:pt x="65" y="82"/>
                      <a:pt x="65" y="82"/>
                    </a:cubicBezTo>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dirty="0"/>
              </a:p>
            </p:txBody>
          </p:sp>
        </p:grpSp>
        <p:grpSp>
          <p:nvGrpSpPr>
            <p:cNvPr id="232" name="Group 231">
              <a:extLst>
                <a:ext uri="{FF2B5EF4-FFF2-40B4-BE49-F238E27FC236}">
                  <a16:creationId xmlns:a16="http://schemas.microsoft.com/office/drawing/2014/main" id="{0454886E-FEB2-444D-966B-84B3774ECC32}"/>
                </a:ext>
              </a:extLst>
            </p:cNvPr>
            <p:cNvGrpSpPr/>
            <p:nvPr/>
          </p:nvGrpSpPr>
          <p:grpSpPr>
            <a:xfrm>
              <a:off x="2570379" y="4300394"/>
              <a:ext cx="239136" cy="348923"/>
              <a:chOff x="-1171575" y="1378278"/>
              <a:chExt cx="687390" cy="1002972"/>
            </a:xfrm>
          </p:grpSpPr>
          <p:sp>
            <p:nvSpPr>
              <p:cNvPr id="233" name="Freeform 5">
                <a:extLst>
                  <a:ext uri="{FF2B5EF4-FFF2-40B4-BE49-F238E27FC236}">
                    <a16:creationId xmlns:a16="http://schemas.microsoft.com/office/drawing/2014/main" id="{53079ACD-A4BC-4C76-9378-72C9F3945EE9}"/>
                  </a:ext>
                </a:extLst>
              </p:cNvPr>
              <p:cNvSpPr>
                <a:spLocks noEditPoints="1"/>
              </p:cNvSpPr>
              <p:nvPr/>
            </p:nvSpPr>
            <p:spPr bwMode="auto">
              <a:xfrm>
                <a:off x="-1165225" y="2193925"/>
                <a:ext cx="681037" cy="187325"/>
              </a:xfrm>
              <a:custGeom>
                <a:avLst/>
                <a:gdLst>
                  <a:gd name="T0" fmla="*/ 186 w 186"/>
                  <a:gd name="T1" fmla="*/ 26 h 51"/>
                  <a:gd name="T2" fmla="*/ 93 w 186"/>
                  <a:gd name="T3" fmla="*/ 51 h 51"/>
                  <a:gd name="T4" fmla="*/ 0 w 186"/>
                  <a:gd name="T5" fmla="*/ 26 h 51"/>
                  <a:gd name="T6" fmla="*/ 93 w 186"/>
                  <a:gd name="T7" fmla="*/ 0 h 51"/>
                  <a:gd name="T8" fmla="*/ 186 w 186"/>
                  <a:gd name="T9" fmla="*/ 26 h 51"/>
                  <a:gd name="T10" fmla="*/ 186 w 186"/>
                  <a:gd name="T11" fmla="*/ 26 h 51"/>
                  <a:gd name="T12" fmla="*/ 186 w 186"/>
                  <a:gd name="T13" fmla="*/ 26 h 51"/>
                </a:gdLst>
                <a:ahLst/>
                <a:cxnLst>
                  <a:cxn ang="0">
                    <a:pos x="T0" y="T1"/>
                  </a:cxn>
                  <a:cxn ang="0">
                    <a:pos x="T2" y="T3"/>
                  </a:cxn>
                  <a:cxn ang="0">
                    <a:pos x="T4" y="T5"/>
                  </a:cxn>
                  <a:cxn ang="0">
                    <a:pos x="T6" y="T7"/>
                  </a:cxn>
                  <a:cxn ang="0">
                    <a:pos x="T8" y="T9"/>
                  </a:cxn>
                  <a:cxn ang="0">
                    <a:pos x="T10" y="T11"/>
                  </a:cxn>
                  <a:cxn ang="0">
                    <a:pos x="T12" y="T13"/>
                  </a:cxn>
                </a:cxnLst>
                <a:rect l="0" t="0" r="r" b="b"/>
                <a:pathLst>
                  <a:path w="186" h="51">
                    <a:moveTo>
                      <a:pt x="186" y="26"/>
                    </a:moveTo>
                    <a:cubicBezTo>
                      <a:pt x="186" y="40"/>
                      <a:pt x="144" y="51"/>
                      <a:pt x="93" y="51"/>
                    </a:cubicBezTo>
                    <a:cubicBezTo>
                      <a:pt x="42" y="51"/>
                      <a:pt x="0" y="40"/>
                      <a:pt x="0" y="26"/>
                    </a:cubicBezTo>
                    <a:cubicBezTo>
                      <a:pt x="0" y="11"/>
                      <a:pt x="42" y="0"/>
                      <a:pt x="93" y="0"/>
                    </a:cubicBezTo>
                    <a:cubicBezTo>
                      <a:pt x="144" y="0"/>
                      <a:pt x="186" y="11"/>
                      <a:pt x="186" y="26"/>
                    </a:cubicBezTo>
                    <a:close/>
                    <a:moveTo>
                      <a:pt x="186" y="26"/>
                    </a:moveTo>
                    <a:cubicBezTo>
                      <a:pt x="186" y="26"/>
                      <a:pt x="186" y="26"/>
                      <a:pt x="186" y="26"/>
                    </a:cubicBezTo>
                  </a:path>
                </a:pathLst>
              </a:custGeom>
              <a:solidFill>
                <a:schemeClr val="accent6">
                  <a:lumMod val="20000"/>
                  <a:lumOff val="80000"/>
                  <a:alpha val="80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34" name="Freeform 6">
                <a:extLst>
                  <a:ext uri="{FF2B5EF4-FFF2-40B4-BE49-F238E27FC236}">
                    <a16:creationId xmlns:a16="http://schemas.microsoft.com/office/drawing/2014/main" id="{B740175E-56C1-42B5-BE0F-CF8762C0E363}"/>
                  </a:ext>
                </a:extLst>
              </p:cNvPr>
              <p:cNvSpPr>
                <a:spLocks noEditPoints="1"/>
              </p:cNvSpPr>
              <p:nvPr/>
            </p:nvSpPr>
            <p:spPr bwMode="auto">
              <a:xfrm>
                <a:off x="-1171575" y="1378278"/>
                <a:ext cx="687390" cy="922726"/>
              </a:xfrm>
              <a:custGeom>
                <a:avLst/>
                <a:gdLst>
                  <a:gd name="T0" fmla="*/ 105 w 128"/>
                  <a:gd name="T1" fmla="*/ 23 h 172"/>
                  <a:gd name="T2" fmla="*/ 23 w 128"/>
                  <a:gd name="T3" fmla="*/ 23 h 172"/>
                  <a:gd name="T4" fmla="*/ 18 w 128"/>
                  <a:gd name="T5" fmla="*/ 105 h 172"/>
                  <a:gd name="T6" fmla="*/ 64 w 128"/>
                  <a:gd name="T7" fmla="*/ 172 h 172"/>
                  <a:gd name="T8" fmla="*/ 111 w 128"/>
                  <a:gd name="T9" fmla="*/ 105 h 172"/>
                  <a:gd name="T10" fmla="*/ 105 w 128"/>
                  <a:gd name="T11" fmla="*/ 23 h 172"/>
                  <a:gd name="T12" fmla="*/ 65 w 128"/>
                  <a:gd name="T13" fmla="*/ 82 h 172"/>
                  <a:gd name="T14" fmla="*/ 46 w 128"/>
                  <a:gd name="T15" fmla="*/ 63 h 172"/>
                  <a:gd name="T16" fmla="*/ 65 w 128"/>
                  <a:gd name="T17" fmla="*/ 44 h 172"/>
                  <a:gd name="T18" fmla="*/ 84 w 128"/>
                  <a:gd name="T19" fmla="*/ 63 h 172"/>
                  <a:gd name="T20" fmla="*/ 65 w 128"/>
                  <a:gd name="T21" fmla="*/ 82 h 172"/>
                  <a:gd name="T22" fmla="*/ 65 w 128"/>
                  <a:gd name="T23" fmla="*/ 82 h 172"/>
                  <a:gd name="T24" fmla="*/ 65 w 128"/>
                  <a:gd name="T25" fmla="*/ 82 h 1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28" h="172">
                    <a:moveTo>
                      <a:pt x="105" y="23"/>
                    </a:moveTo>
                    <a:cubicBezTo>
                      <a:pt x="83" y="0"/>
                      <a:pt x="46" y="0"/>
                      <a:pt x="23" y="23"/>
                    </a:cubicBezTo>
                    <a:cubicBezTo>
                      <a:pt x="3" y="43"/>
                      <a:pt x="0" y="82"/>
                      <a:pt x="18" y="105"/>
                    </a:cubicBezTo>
                    <a:cubicBezTo>
                      <a:pt x="64" y="172"/>
                      <a:pt x="64" y="172"/>
                      <a:pt x="64" y="172"/>
                    </a:cubicBezTo>
                    <a:cubicBezTo>
                      <a:pt x="111" y="105"/>
                      <a:pt x="111" y="105"/>
                      <a:pt x="111" y="105"/>
                    </a:cubicBezTo>
                    <a:cubicBezTo>
                      <a:pt x="128" y="82"/>
                      <a:pt x="126" y="43"/>
                      <a:pt x="105" y="23"/>
                    </a:cubicBezTo>
                    <a:close/>
                    <a:moveTo>
                      <a:pt x="65" y="82"/>
                    </a:moveTo>
                    <a:cubicBezTo>
                      <a:pt x="54" y="82"/>
                      <a:pt x="46" y="74"/>
                      <a:pt x="46" y="63"/>
                    </a:cubicBezTo>
                    <a:cubicBezTo>
                      <a:pt x="46" y="53"/>
                      <a:pt x="54" y="44"/>
                      <a:pt x="65" y="44"/>
                    </a:cubicBezTo>
                    <a:cubicBezTo>
                      <a:pt x="75" y="44"/>
                      <a:pt x="84" y="53"/>
                      <a:pt x="84" y="63"/>
                    </a:cubicBezTo>
                    <a:cubicBezTo>
                      <a:pt x="84" y="74"/>
                      <a:pt x="75" y="82"/>
                      <a:pt x="65" y="82"/>
                    </a:cubicBezTo>
                    <a:close/>
                    <a:moveTo>
                      <a:pt x="65" y="82"/>
                    </a:moveTo>
                    <a:cubicBezTo>
                      <a:pt x="65" y="82"/>
                      <a:pt x="65" y="82"/>
                      <a:pt x="65" y="82"/>
                    </a:cubicBezTo>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dirty="0"/>
              </a:p>
            </p:txBody>
          </p:sp>
        </p:grpSp>
        <p:graphicFrame>
          <p:nvGraphicFramePr>
            <p:cNvPr id="235" name="Chart 234">
              <a:extLst>
                <a:ext uri="{FF2B5EF4-FFF2-40B4-BE49-F238E27FC236}">
                  <a16:creationId xmlns:a16="http://schemas.microsoft.com/office/drawing/2014/main" id="{AEB49A84-EE5C-4FA3-916D-4FC16A2A9A78}"/>
                </a:ext>
              </a:extLst>
            </p:cNvPr>
            <p:cNvGraphicFramePr/>
            <p:nvPr>
              <p:extLst>
                <p:ext uri="{D42A27DB-BD31-4B8C-83A1-F6EECF244321}">
                  <p14:modId xmlns:p14="http://schemas.microsoft.com/office/powerpoint/2010/main" val="2184022549"/>
                </p:ext>
              </p:extLst>
            </p:nvPr>
          </p:nvGraphicFramePr>
          <p:xfrm>
            <a:off x="7695206" y="1820221"/>
            <a:ext cx="3658593" cy="2314448"/>
          </p:xfrm>
          <a:graphic>
            <a:graphicData uri="http://schemas.openxmlformats.org/drawingml/2006/chart">
              <c:chart xmlns:c="http://schemas.openxmlformats.org/drawingml/2006/chart" xmlns:r="http://schemas.openxmlformats.org/officeDocument/2006/relationships" r:id="rId3"/>
            </a:graphicData>
          </a:graphic>
        </p:graphicFrame>
        <p:cxnSp>
          <p:nvCxnSpPr>
            <p:cNvPr id="236" name="Straight Connector 235">
              <a:extLst>
                <a:ext uri="{FF2B5EF4-FFF2-40B4-BE49-F238E27FC236}">
                  <a16:creationId xmlns:a16="http://schemas.microsoft.com/office/drawing/2014/main" id="{7E8E1971-4205-4FF3-8BC3-26D9644ABD74}"/>
                </a:ext>
              </a:extLst>
            </p:cNvPr>
            <p:cNvCxnSpPr/>
            <p:nvPr/>
          </p:nvCxnSpPr>
          <p:spPr>
            <a:xfrm>
              <a:off x="7808686" y="4447317"/>
              <a:ext cx="3367314" cy="0"/>
            </a:xfrm>
            <a:prstGeom prst="line">
              <a:avLst/>
            </a:prstGeom>
            <a:ln>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237" name="Rectangle 17">
              <a:extLst>
                <a:ext uri="{FF2B5EF4-FFF2-40B4-BE49-F238E27FC236}">
                  <a16:creationId xmlns:a16="http://schemas.microsoft.com/office/drawing/2014/main" id="{9FD4DA3C-7D20-4260-A7E4-7B6A2778E351}"/>
                </a:ext>
              </a:extLst>
            </p:cNvPr>
            <p:cNvSpPr>
              <a:spLocks/>
            </p:cNvSpPr>
            <p:nvPr/>
          </p:nvSpPr>
          <p:spPr bwMode="auto">
            <a:xfrm>
              <a:off x="7808686" y="4817080"/>
              <a:ext cx="3367314" cy="70296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tx1">
                      <a:lumMod val="50000"/>
                      <a:lumOff val="50000"/>
                    </a:schemeClr>
                  </a:solidFill>
                  <a:latin typeface="Montserrat" panose="00000500000000000000" pitchFamily="50" charset="0"/>
                  <a:ea typeface="Open Sans Condensed Light" panose="020B0306030504020204" pitchFamily="34" charset="0"/>
                  <a:cs typeface="Open Sans Condensed Light" panose="020B0306030504020204" pitchFamily="34" charset="0"/>
                  <a:sym typeface="Montserrat-Regular" charset="0"/>
                </a:rPr>
                <a:t>This letterhead design is meant to project an image of professionalism and reliability. By using simple alignments have to connect.</a:t>
              </a:r>
            </a:p>
          </p:txBody>
        </p:sp>
      </p:grpSp>
    </p:spTree>
    <p:extLst>
      <p:ext uri="{BB962C8B-B14F-4D97-AF65-F5344CB8AC3E}">
        <p14:creationId xmlns:p14="http://schemas.microsoft.com/office/powerpoint/2010/main" val="3496441285"/>
      </p:ext>
    </p:extLst>
  </p:cSld>
  <p:clrMapOvr>
    <a:masterClrMapping/>
  </p:clrMapOvr>
  <p:transition spd="slow">
    <p:comb/>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Slide Number Placeholder 11">
            <a:extLst>
              <a:ext uri="{FF2B5EF4-FFF2-40B4-BE49-F238E27FC236}">
                <a16:creationId xmlns:a16="http://schemas.microsoft.com/office/drawing/2014/main" id="{5DFEA433-8563-4A90-B697-D972A5D4C3D1}"/>
              </a:ext>
            </a:extLst>
          </p:cNvPr>
          <p:cNvSpPr txBox="1">
            <a:spLocks/>
          </p:cNvSpPr>
          <p:nvPr/>
        </p:nvSpPr>
        <p:spPr>
          <a:xfrm>
            <a:off x="10774364" y="5994344"/>
            <a:ext cx="579436" cy="579440"/>
          </a:xfrm>
          <a:prstGeom prst="rect">
            <a:avLst/>
          </a:prstGeom>
        </p:spPr>
        <p:txBody>
          <a:bodyPr/>
          <a:lstStyle>
            <a:defPPr>
              <a:defRPr lang="en-US"/>
            </a:defPPr>
            <a:lvl1pPr marL="0" algn="l" defTabSz="914400" rtl="0" eaLnBrk="1" latinLnBrk="0" hangingPunct="1">
              <a:defRPr sz="1800" kern="1200">
                <a:solidFill>
                  <a:schemeClr val="tx1">
                    <a:lumMod val="75000"/>
                    <a:lumOff val="2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fld id="{E72B8170-242D-42EF-8B64-B507C79780AD}" type="slidenum">
              <a:rPr lang="en-US" smtClean="0"/>
              <a:pPr/>
              <a:t>9</a:t>
            </a:fld>
            <a:endParaRPr lang="en-US" dirty="0"/>
          </a:p>
        </p:txBody>
      </p:sp>
      <p:sp>
        <p:nvSpPr>
          <p:cNvPr id="33" name="Rectangle 32">
            <a:extLst>
              <a:ext uri="{FF2B5EF4-FFF2-40B4-BE49-F238E27FC236}">
                <a16:creationId xmlns:a16="http://schemas.microsoft.com/office/drawing/2014/main" id="{E162B2E8-57E3-4152-AE86-C3FBF28F3965}"/>
              </a:ext>
            </a:extLst>
          </p:cNvPr>
          <p:cNvSpPr/>
          <p:nvPr/>
        </p:nvSpPr>
        <p:spPr>
          <a:xfrm>
            <a:off x="-9524" y="0"/>
            <a:ext cx="12201524"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37" name="Picture 36">
            <a:extLst>
              <a:ext uri="{FF2B5EF4-FFF2-40B4-BE49-F238E27FC236}">
                <a16:creationId xmlns:a16="http://schemas.microsoft.com/office/drawing/2014/main" id="{4E1D5824-F4DE-47D0-8235-D1AEB4DEF2F1}"/>
              </a:ext>
            </a:extLst>
          </p:cNvPr>
          <p:cNvPicPr>
            <a:picLocks noChangeAspect="1"/>
          </p:cNvPicPr>
          <p:nvPr/>
        </p:nvPicPr>
        <p:blipFill>
          <a:blip r:embed="rId3"/>
          <a:stretch>
            <a:fillRect/>
          </a:stretch>
        </p:blipFill>
        <p:spPr>
          <a:xfrm>
            <a:off x="4468152" y="5861240"/>
            <a:ext cx="3242464" cy="304308"/>
          </a:xfrm>
          <a:prstGeom prst="rect">
            <a:avLst/>
          </a:prstGeom>
        </p:spPr>
      </p:pic>
      <p:grpSp>
        <p:nvGrpSpPr>
          <p:cNvPr id="41" name="Group 40">
            <a:extLst>
              <a:ext uri="{FF2B5EF4-FFF2-40B4-BE49-F238E27FC236}">
                <a16:creationId xmlns:a16="http://schemas.microsoft.com/office/drawing/2014/main" id="{98EBD207-D67C-4AED-A4C9-6E33CCF0C116}"/>
              </a:ext>
            </a:extLst>
          </p:cNvPr>
          <p:cNvGrpSpPr/>
          <p:nvPr/>
        </p:nvGrpSpPr>
        <p:grpSpPr>
          <a:xfrm>
            <a:off x="2316163" y="1911350"/>
            <a:ext cx="7858125" cy="3035300"/>
            <a:chOff x="2316163" y="2052638"/>
            <a:chExt cx="7858125" cy="3035300"/>
          </a:xfrm>
        </p:grpSpPr>
        <p:sp>
          <p:nvSpPr>
            <p:cNvPr id="42" name="Freeform 5">
              <a:extLst>
                <a:ext uri="{FF2B5EF4-FFF2-40B4-BE49-F238E27FC236}">
                  <a16:creationId xmlns:a16="http://schemas.microsoft.com/office/drawing/2014/main" id="{4DAEF4B2-09E3-4B1D-A805-F00C8CB69879}"/>
                </a:ext>
              </a:extLst>
            </p:cNvPr>
            <p:cNvSpPr>
              <a:spLocks/>
            </p:cNvSpPr>
            <p:nvPr/>
          </p:nvSpPr>
          <p:spPr bwMode="auto">
            <a:xfrm>
              <a:off x="6711950" y="2403475"/>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2" name="Freeform: Shape 51">
              <a:extLst>
                <a:ext uri="{FF2B5EF4-FFF2-40B4-BE49-F238E27FC236}">
                  <a16:creationId xmlns:a16="http://schemas.microsoft.com/office/drawing/2014/main" id="{7B4D6A53-C1F1-4295-B38E-98D8E328F9ED}"/>
                </a:ext>
              </a:extLst>
            </p:cNvPr>
            <p:cNvSpPr>
              <a:spLocks/>
            </p:cNvSpPr>
            <p:nvPr/>
          </p:nvSpPr>
          <p:spPr bwMode="auto">
            <a:xfrm>
              <a:off x="6287908" y="2052638"/>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53" name="Group 52">
              <a:extLst>
                <a:ext uri="{FF2B5EF4-FFF2-40B4-BE49-F238E27FC236}">
                  <a16:creationId xmlns:a16="http://schemas.microsoft.com/office/drawing/2014/main" id="{58E0A5A2-A54B-40A3-8296-134B63EA2503}"/>
                </a:ext>
              </a:extLst>
            </p:cNvPr>
            <p:cNvGrpSpPr/>
            <p:nvPr/>
          </p:nvGrpSpPr>
          <p:grpSpPr>
            <a:xfrm>
              <a:off x="2316163" y="2290763"/>
              <a:ext cx="4321175" cy="1584325"/>
              <a:chOff x="2316163" y="2290763"/>
              <a:chExt cx="4321175" cy="1584325"/>
            </a:xfrm>
          </p:grpSpPr>
          <p:sp>
            <p:nvSpPr>
              <p:cNvPr id="56" name="Rectangle 8">
                <a:extLst>
                  <a:ext uri="{FF2B5EF4-FFF2-40B4-BE49-F238E27FC236}">
                    <a16:creationId xmlns:a16="http://schemas.microsoft.com/office/drawing/2014/main" id="{EC860E93-59ED-45E1-9ADC-F982E26337F7}"/>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57" name="Freeform 9">
                <a:extLst>
                  <a:ext uri="{FF2B5EF4-FFF2-40B4-BE49-F238E27FC236}">
                    <a16:creationId xmlns:a16="http://schemas.microsoft.com/office/drawing/2014/main" id="{EC076542-339A-457C-9AAF-0B64D7C73AF5}"/>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58" name="Freeform 10">
                <a:extLst>
                  <a:ext uri="{FF2B5EF4-FFF2-40B4-BE49-F238E27FC236}">
                    <a16:creationId xmlns:a16="http://schemas.microsoft.com/office/drawing/2014/main" id="{7A9DC1A1-E95B-45A2-948E-3B5151BB6CFC}"/>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59" name="Rectangle 11">
                <a:extLst>
                  <a:ext uri="{FF2B5EF4-FFF2-40B4-BE49-F238E27FC236}">
                    <a16:creationId xmlns:a16="http://schemas.microsoft.com/office/drawing/2014/main" id="{DB7BF329-E379-4B67-A5B2-33525AE25898}"/>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60" name="Freeform 12">
                <a:extLst>
                  <a:ext uri="{FF2B5EF4-FFF2-40B4-BE49-F238E27FC236}">
                    <a16:creationId xmlns:a16="http://schemas.microsoft.com/office/drawing/2014/main" id="{DD4DCDCE-74BC-4DE7-A577-7C2653A7E533}"/>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54" name="Rectangle 53">
              <a:extLst>
                <a:ext uri="{FF2B5EF4-FFF2-40B4-BE49-F238E27FC236}">
                  <a16:creationId xmlns:a16="http://schemas.microsoft.com/office/drawing/2014/main" id="{3A0294FE-EBDB-4EF5-8D95-7F366D3CB034}"/>
                </a:ext>
              </a:extLst>
            </p:cNvPr>
            <p:cNvSpPr/>
            <p:nvPr/>
          </p:nvSpPr>
          <p:spPr>
            <a:xfrm>
              <a:off x="3251452" y="2682815"/>
              <a:ext cx="2101167" cy="800219"/>
            </a:xfrm>
            <a:prstGeom prst="rect">
              <a:avLst/>
            </a:prstGeom>
          </p:spPr>
          <p:txBody>
            <a:bodyPr wrap="square">
              <a:spAutoFit/>
            </a:bodyPr>
            <a:lstStyle/>
            <a:p>
              <a:r>
                <a:rPr lang="en-US" sz="3100" spc="2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 FOR WATCHING</a:t>
              </a:r>
            </a:p>
          </p:txBody>
        </p:sp>
        <p:sp>
          <p:nvSpPr>
            <p:cNvPr id="55" name="Rectangle 54">
              <a:extLst>
                <a:ext uri="{FF2B5EF4-FFF2-40B4-BE49-F238E27FC236}">
                  <a16:creationId xmlns:a16="http://schemas.microsoft.com/office/drawing/2014/main" id="{62C93733-E02C-4550-A0B4-4746C4E65BC2}"/>
                </a:ext>
              </a:extLst>
            </p:cNvPr>
            <p:cNvSpPr/>
            <p:nvPr/>
          </p:nvSpPr>
          <p:spPr>
            <a:xfrm>
              <a:off x="6488505" y="2720317"/>
              <a:ext cx="2450582" cy="864917"/>
            </a:xfrm>
            <a:prstGeom prst="rect">
              <a:avLst/>
            </a:prstGeom>
          </p:spPr>
          <p:txBody>
            <a:bodyPr wrap="square">
              <a:spAutoFit/>
            </a:bodyPr>
            <a:lstStyle/>
            <a:p>
              <a:pPr algn="ctr">
                <a:lnSpc>
                  <a:spcPts val="3000"/>
                </a:lnSpc>
              </a:pPr>
              <a:r>
                <a:rPr lang="en-US" sz="3000" dirty="0">
                  <a:solidFill>
                    <a:schemeClr val="accent4">
                      <a:lumMod val="7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accent4">
                      <a:lumMod val="7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QUESTION?</a:t>
              </a:r>
            </a:p>
          </p:txBody>
        </p:sp>
      </p:grpSp>
    </p:spTree>
    <p:extLst>
      <p:ext uri="{BB962C8B-B14F-4D97-AF65-F5344CB8AC3E}">
        <p14:creationId xmlns:p14="http://schemas.microsoft.com/office/powerpoint/2010/main" val="2913668080"/>
      </p:ext>
    </p:extLst>
  </p:cSld>
  <p:clrMapOvr>
    <a:masterClrMapping/>
  </p:clrMapOvr>
  <mc:AlternateContent xmlns:mc="http://schemas.openxmlformats.org/markup-compatibility/2006" xmlns:p14="http://schemas.microsoft.com/office/powerpoint/2010/main">
    <mc:Choice Requires="p14">
      <p:transition spd="slow" p14:dur="1500">
        <p14:window dir="vert"/>
      </p:transition>
    </mc:Choice>
    <mc:Fallback xmlns="">
      <p:transition spd="slow">
        <p:fade/>
      </p:transition>
    </mc:Fallback>
  </mc:AlternateContent>
</p:sld>
</file>

<file path=ppt/theme/theme1.xml><?xml version="1.0" encoding="utf-8"?>
<a:theme xmlns:a="http://schemas.openxmlformats.org/drawingml/2006/main" name="Theme_Master">
  <a:themeElements>
    <a:clrScheme name="Custom 36">
      <a:dk1>
        <a:srgbClr val="000000"/>
      </a:dk1>
      <a:lt1>
        <a:srgbClr val="FFFFFF"/>
      </a:lt1>
      <a:dk2>
        <a:srgbClr val="6C6D6D"/>
      </a:dk2>
      <a:lt2>
        <a:srgbClr val="E7E6E6"/>
      </a:lt2>
      <a:accent1>
        <a:srgbClr val="A6CE39"/>
      </a:accent1>
      <a:accent2>
        <a:srgbClr val="F7941E"/>
      </a:accent2>
      <a:accent3>
        <a:srgbClr val="FFCB05"/>
      </a:accent3>
      <a:accent4>
        <a:srgbClr val="116984"/>
      </a:accent4>
      <a:accent5>
        <a:srgbClr val="EF4630"/>
      </a:accent5>
      <a:accent6>
        <a:srgbClr val="EF5BA1"/>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25763</TotalTime>
  <Words>373</Words>
  <Application>Microsoft Office PowerPoint</Application>
  <PresentationFormat>Widescreen</PresentationFormat>
  <Paragraphs>76</Paragraphs>
  <Slides>9</Slides>
  <Notes>9</Notes>
  <HiddenSlides>0</HiddenSlides>
  <MMClips>0</MMClips>
  <ScaleCrop>false</ScaleCrop>
  <HeadingPairs>
    <vt:vector size="6" baseType="variant">
      <vt:variant>
        <vt:lpstr>Fonts Used</vt:lpstr>
      </vt:variant>
      <vt:variant>
        <vt:i4>15</vt:i4>
      </vt:variant>
      <vt:variant>
        <vt:lpstr>Theme</vt:lpstr>
      </vt:variant>
      <vt:variant>
        <vt:i4>1</vt:i4>
      </vt:variant>
      <vt:variant>
        <vt:lpstr>Slide Titles</vt:lpstr>
      </vt:variant>
      <vt:variant>
        <vt:i4>9</vt:i4>
      </vt:variant>
    </vt:vector>
  </HeadingPairs>
  <TitlesOfParts>
    <vt:vector size="25" baseType="lpstr">
      <vt:lpstr>Arial</vt:lpstr>
      <vt:lpstr>Calibri</vt:lpstr>
      <vt:lpstr>Lato</vt:lpstr>
      <vt:lpstr>Montserrat</vt:lpstr>
      <vt:lpstr>Montserrat </vt:lpstr>
      <vt:lpstr>Montserrat Black</vt:lpstr>
      <vt:lpstr>Montserrat-Regular</vt:lpstr>
      <vt:lpstr>Open Sans</vt:lpstr>
      <vt:lpstr>Open Sans Condensed Light</vt:lpstr>
      <vt:lpstr>Open Sans Extrabold</vt:lpstr>
      <vt:lpstr>Open Sans Semibold</vt:lpstr>
      <vt:lpstr>PT Sans</vt:lpstr>
      <vt:lpstr>Raleway</vt:lpstr>
      <vt:lpstr>Roboto</vt:lpstr>
      <vt:lpstr>Roboto Slab</vt:lpstr>
      <vt:lpstr>Theme_Master</vt:lpstr>
      <vt:lpstr>PowerPoint Presentation</vt:lpstr>
      <vt:lpstr>PowerPoint Presentation</vt:lpstr>
      <vt:lpstr>PowerPoint Presentation</vt:lpstr>
      <vt:lpstr>PowerPoint Presentation</vt:lpstr>
      <vt:lpstr>Our Team Members</vt:lpstr>
      <vt:lpstr>Our Portfolio</vt:lpstr>
      <vt:lpstr>Timeline</vt:lpstr>
      <vt:lpstr>Infographic</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4189</cp:revision>
  <dcterms:created xsi:type="dcterms:W3CDTF">2016-12-30T12:29:18Z</dcterms:created>
  <dcterms:modified xsi:type="dcterms:W3CDTF">2017-11-12T14:33:14Z</dcterms:modified>
</cp:coreProperties>
</file>