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8" r:id="rId3"/>
    <p:sldMasterId id="214748366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Roboto Slab"/>
      <p:regular r:id="rId17"/>
      <p:bold r:id="rId18"/>
    </p:embeddedFont>
    <p:embeddedFont>
      <p:font typeface="PT Sans"/>
      <p:regular r:id="rId19"/>
      <p:bold r:id="rId20"/>
      <p:italic r:id="rId21"/>
      <p:boldItalic r:id="rId22"/>
    </p:embeddedFont>
    <p:embeddedFont>
      <p:font typeface="Gill Sans"/>
      <p:regular r:id="rId23"/>
      <p:bold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PTSans-bold.fntdata"/><Relationship Id="rId11" Type="http://schemas.openxmlformats.org/officeDocument/2006/relationships/slide" Target="slides/slide6.xml"/><Relationship Id="rId22" Type="http://schemas.openxmlformats.org/officeDocument/2006/relationships/font" Target="fonts/PTSans-boldItalic.fntdata"/><Relationship Id="rId10" Type="http://schemas.openxmlformats.org/officeDocument/2006/relationships/slide" Target="slides/slide5.xml"/><Relationship Id="rId21" Type="http://schemas.openxmlformats.org/officeDocument/2006/relationships/font" Target="fonts/PTSans-italic.fntdata"/><Relationship Id="rId13" Type="http://schemas.openxmlformats.org/officeDocument/2006/relationships/slide" Target="slides/slide8.xml"/><Relationship Id="rId24" Type="http://schemas.openxmlformats.org/officeDocument/2006/relationships/font" Target="fonts/GillSans-bold.fntdata"/><Relationship Id="rId12" Type="http://schemas.openxmlformats.org/officeDocument/2006/relationships/slide" Target="slides/slide7.xml"/><Relationship Id="rId23" Type="http://schemas.openxmlformats.org/officeDocument/2006/relationships/font" Target="fonts/GillSans-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obotoSlab-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PTSans-regular.fntdata"/><Relationship Id="rId6" Type="http://schemas.openxmlformats.org/officeDocument/2006/relationships/slide" Target="slides/slide1.xml"/><Relationship Id="rId18" Type="http://schemas.openxmlformats.org/officeDocument/2006/relationships/font" Target="fonts/RobotoSlab-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14" name="Shape 11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5" name="Shape 11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0" name="Shape 370"/>
        <p:cNvGrpSpPr/>
        <p:nvPr/>
      </p:nvGrpSpPr>
      <p:grpSpPr>
        <a:xfrm>
          <a:off x="0" y="0"/>
          <a:ext cx="0" cy="0"/>
          <a:chOff x="0" y="0"/>
          <a:chExt cx="0" cy="0"/>
        </a:xfrm>
      </p:grpSpPr>
      <p:sp>
        <p:nvSpPr>
          <p:cNvPr id="371" name="Shape 37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72" name="Shape 37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73" name="Shape 37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2" name="Shape 392"/>
        <p:cNvGrpSpPr/>
        <p:nvPr/>
      </p:nvGrpSpPr>
      <p:grpSpPr>
        <a:xfrm>
          <a:off x="0" y="0"/>
          <a:ext cx="0" cy="0"/>
          <a:chOff x="0" y="0"/>
          <a:chExt cx="0" cy="0"/>
        </a:xfrm>
      </p:grpSpPr>
      <p:sp>
        <p:nvSpPr>
          <p:cNvPr id="393" name="Shape 39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94" name="Shape 39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5" name="Shape 39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6" name="Shape 12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7" name="Shape 12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0" name="Shape 14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41" name="Shape 14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Shape 15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9" name="Shape 15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60" name="Shape 16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Shape 22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29" name="Shape 22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30" name="Shape 23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Shape 25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3" name="Shape 25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54" name="Shape 25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Shape 28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84" name="Shape 28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85" name="Shape 28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6" name="Shape 306"/>
        <p:cNvGrpSpPr/>
        <p:nvPr/>
      </p:nvGrpSpPr>
      <p:grpSpPr>
        <a:xfrm>
          <a:off x="0" y="0"/>
          <a:ext cx="0" cy="0"/>
          <a:chOff x="0" y="0"/>
          <a:chExt cx="0" cy="0"/>
        </a:xfrm>
      </p:grpSpPr>
      <p:sp>
        <p:nvSpPr>
          <p:cNvPr id="307" name="Shape 30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08" name="Shape 30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09" name="Shape 30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7" name="Shape 337"/>
        <p:cNvGrpSpPr/>
        <p:nvPr/>
      </p:nvGrpSpPr>
      <p:grpSpPr>
        <a:xfrm>
          <a:off x="0" y="0"/>
          <a:ext cx="0" cy="0"/>
          <a:chOff x="0" y="0"/>
          <a:chExt cx="0" cy="0"/>
        </a:xfrm>
      </p:grpSpPr>
      <p:sp>
        <p:nvSpPr>
          <p:cNvPr id="338" name="Shape 33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39" name="Shape 33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40" name="Shape 34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01 - page 1 IMAGE">
  <p:cSld name="19_01 - page 1 IMAGE">
    <p:spTree>
      <p:nvGrpSpPr>
        <p:cNvPr id="57" name="Shape 57"/>
        <p:cNvGrpSpPr/>
        <p:nvPr/>
      </p:nvGrpSpPr>
      <p:grpSpPr>
        <a:xfrm>
          <a:off x="0" y="0"/>
          <a:ext cx="0" cy="0"/>
          <a:chOff x="0" y="0"/>
          <a:chExt cx="0" cy="0"/>
        </a:xfrm>
      </p:grpSpPr>
      <p:sp>
        <p:nvSpPr>
          <p:cNvPr id="58" name="Shape 58"/>
          <p:cNvSpPr/>
          <p:nvPr>
            <p:ph idx="2" type="pic"/>
          </p:nvPr>
        </p:nvSpPr>
        <p:spPr>
          <a:xfrm>
            <a:off x="0" y="0"/>
            <a:ext cx="9143999"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Roboto Slab"/>
                <a:ea typeface="Roboto Slab"/>
                <a:cs typeface="Roboto Slab"/>
                <a:sym typeface="Roboto Slab"/>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9" name="Shape 59"/>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60" name="Shape 6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7F7F7F"/>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01 - page 1 IMAGE">
  <p:cSld name="3_01 - page 1 IMAGE">
    <p:spTree>
      <p:nvGrpSpPr>
        <p:cNvPr id="61" name="Shape 61"/>
        <p:cNvGrpSpPr/>
        <p:nvPr/>
      </p:nvGrpSpPr>
      <p:grpSpPr>
        <a:xfrm>
          <a:off x="0" y="0"/>
          <a:ext cx="0" cy="0"/>
          <a:chOff x="0" y="0"/>
          <a:chExt cx="0" cy="0"/>
        </a:xfrm>
      </p:grpSpPr>
      <p:sp>
        <p:nvSpPr>
          <p:cNvPr id="62" name="Shape 6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63" name="Shape 63"/>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4" name="Shape 64"/>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5" name="Shape 6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7F7F7F"/>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Shape 66"/>
          <p:cNvSpPr/>
          <p:nvPr>
            <p:ph idx="2" type="pic"/>
          </p:nvPr>
        </p:nvSpPr>
        <p:spPr>
          <a:xfrm>
            <a:off x="3990976" y="1540699"/>
            <a:ext cx="1219199" cy="12192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01 - page 1 IMAGE">
  <p:cSld name="4_01 - page 1 IMAGE">
    <p:spTree>
      <p:nvGrpSpPr>
        <p:cNvPr id="67" name="Shape 67"/>
        <p:cNvGrpSpPr/>
        <p:nvPr/>
      </p:nvGrpSpPr>
      <p:grpSpPr>
        <a:xfrm>
          <a:off x="0" y="0"/>
          <a:ext cx="0" cy="0"/>
          <a:chOff x="0" y="0"/>
          <a:chExt cx="0" cy="0"/>
        </a:xfrm>
      </p:grpSpPr>
      <p:sp>
        <p:nvSpPr>
          <p:cNvPr id="68" name="Shape 68"/>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69" name="Shape 69"/>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0" name="Shape 70"/>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Shape 71"/>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7F7F7F"/>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Shape 72"/>
          <p:cNvSpPr/>
          <p:nvPr>
            <p:ph idx="2" type="pic"/>
          </p:nvPr>
        </p:nvSpPr>
        <p:spPr>
          <a:xfrm>
            <a:off x="1340978" y="1555979"/>
            <a:ext cx="6462043" cy="174239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01 - page 1 IMAGE">
  <p:cSld name="5_01 - page 1 IMAGE">
    <p:spTree>
      <p:nvGrpSpPr>
        <p:cNvPr id="73" name="Shape 73"/>
        <p:cNvGrpSpPr/>
        <p:nvPr/>
      </p:nvGrpSpPr>
      <p:grpSpPr>
        <a:xfrm>
          <a:off x="0" y="0"/>
          <a:ext cx="0" cy="0"/>
          <a:chOff x="0" y="0"/>
          <a:chExt cx="0" cy="0"/>
        </a:xfrm>
      </p:grpSpPr>
      <p:sp>
        <p:nvSpPr>
          <p:cNvPr id="74" name="Shape 7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75" name="Shape 75"/>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6" name="Shape 76"/>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7" name="Shape 77"/>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7F7F7F"/>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Shape 78"/>
          <p:cNvSpPr/>
          <p:nvPr>
            <p:ph idx="2" type="pic"/>
          </p:nvPr>
        </p:nvSpPr>
        <p:spPr>
          <a:xfrm>
            <a:off x="1838236" y="1593285"/>
            <a:ext cx="1364742" cy="1364742"/>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9" name="Shape 79"/>
          <p:cNvSpPr/>
          <p:nvPr>
            <p:ph idx="3" type="pic"/>
          </p:nvPr>
        </p:nvSpPr>
        <p:spPr>
          <a:xfrm>
            <a:off x="3890755" y="1593285"/>
            <a:ext cx="1364742" cy="1364742"/>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0" name="Shape 80"/>
          <p:cNvSpPr/>
          <p:nvPr>
            <p:ph idx="4" type="pic"/>
          </p:nvPr>
        </p:nvSpPr>
        <p:spPr>
          <a:xfrm>
            <a:off x="5941022" y="1593285"/>
            <a:ext cx="1364742" cy="1364742"/>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01 - page 1 IMAGE">
  <p:cSld name="2_01 - page 1 IMAGE">
    <p:spTree>
      <p:nvGrpSpPr>
        <p:cNvPr id="81" name="Shape 81"/>
        <p:cNvGrpSpPr/>
        <p:nvPr/>
      </p:nvGrpSpPr>
      <p:grpSpPr>
        <a:xfrm>
          <a:off x="0" y="0"/>
          <a:ext cx="0" cy="0"/>
          <a:chOff x="0" y="0"/>
          <a:chExt cx="0" cy="0"/>
        </a:xfrm>
      </p:grpSpPr>
      <p:sp>
        <p:nvSpPr>
          <p:cNvPr id="82" name="Shape 8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83" name="Shape 83"/>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4" name="Shape 84"/>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5" name="Shape 8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7F7F7F"/>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01 - page 1 IMAGE">
  <p:cSld name="6_01 - page 1 IMAGE">
    <p:spTree>
      <p:nvGrpSpPr>
        <p:cNvPr id="86" name="Shape 86"/>
        <p:cNvGrpSpPr/>
        <p:nvPr/>
      </p:nvGrpSpPr>
      <p:grpSpPr>
        <a:xfrm>
          <a:off x="0" y="0"/>
          <a:ext cx="0" cy="0"/>
          <a:chOff x="0" y="0"/>
          <a:chExt cx="0" cy="0"/>
        </a:xfrm>
      </p:grpSpPr>
      <p:sp>
        <p:nvSpPr>
          <p:cNvPr id="87" name="Shape 87"/>
          <p:cNvSpPr/>
          <p:nvPr>
            <p:ph idx="2" type="pic"/>
          </p:nvPr>
        </p:nvSpPr>
        <p:spPr>
          <a:xfrm>
            <a:off x="1083333" y="1536008"/>
            <a:ext cx="3453782" cy="139834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Shape 88"/>
          <p:cNvSpPr/>
          <p:nvPr>
            <p:ph idx="3" type="pic"/>
          </p:nvPr>
        </p:nvSpPr>
        <p:spPr>
          <a:xfrm>
            <a:off x="1083332" y="3004131"/>
            <a:ext cx="1692005" cy="139834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Shape 89"/>
          <p:cNvSpPr/>
          <p:nvPr>
            <p:ph idx="4" type="pic"/>
          </p:nvPr>
        </p:nvSpPr>
        <p:spPr>
          <a:xfrm>
            <a:off x="2845109" y="3004131"/>
            <a:ext cx="1692005" cy="139834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Shape 90"/>
          <p:cNvSpPr/>
          <p:nvPr>
            <p:ph idx="5" type="pic"/>
          </p:nvPr>
        </p:nvSpPr>
        <p:spPr>
          <a:xfrm>
            <a:off x="4606886" y="3004131"/>
            <a:ext cx="1692005" cy="139834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1" name="Shape 91"/>
          <p:cNvSpPr/>
          <p:nvPr>
            <p:ph idx="6" type="pic"/>
          </p:nvPr>
        </p:nvSpPr>
        <p:spPr>
          <a:xfrm>
            <a:off x="6368663" y="3004131"/>
            <a:ext cx="1692005" cy="139834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2" name="Shape 92"/>
          <p:cNvSpPr/>
          <p:nvPr>
            <p:ph idx="7" type="pic"/>
          </p:nvPr>
        </p:nvSpPr>
        <p:spPr>
          <a:xfrm>
            <a:off x="6368663" y="1536007"/>
            <a:ext cx="1692005" cy="139834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3" name="Shape 93"/>
          <p:cNvSpPr/>
          <p:nvPr>
            <p:ph idx="8" type="pic"/>
          </p:nvPr>
        </p:nvSpPr>
        <p:spPr>
          <a:xfrm>
            <a:off x="4606885" y="1536007"/>
            <a:ext cx="1692005" cy="139834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Shape 9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95" name="Shape 95"/>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6" name="Shape 96"/>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7" name="Shape 97"/>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7F7F7F"/>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01 - page 1 IMAGE">
  <p:cSld name="20_01 - page 1 IMAGE">
    <p:spTree>
      <p:nvGrpSpPr>
        <p:cNvPr id="98" name="Shape 98"/>
        <p:cNvGrpSpPr/>
        <p:nvPr/>
      </p:nvGrpSpPr>
      <p:grpSpPr>
        <a:xfrm>
          <a:off x="0" y="0"/>
          <a:ext cx="0" cy="0"/>
          <a:chOff x="0" y="0"/>
          <a:chExt cx="0" cy="0"/>
        </a:xfrm>
      </p:grpSpPr>
      <p:sp>
        <p:nvSpPr>
          <p:cNvPr id="99" name="Shape 99"/>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00" name="Shape 10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7F7F7F"/>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1" name="Shape 101"/>
          <p:cNvSpPr/>
          <p:nvPr>
            <p:ph idx="2" type="pic"/>
          </p:nvPr>
        </p:nvSpPr>
        <p:spPr>
          <a:xfrm>
            <a:off x="3800475" y="1"/>
            <a:ext cx="5343524" cy="221456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Shape 102"/>
          <p:cNvSpPr/>
          <p:nvPr>
            <p:ph idx="3" type="pic"/>
          </p:nvPr>
        </p:nvSpPr>
        <p:spPr>
          <a:xfrm>
            <a:off x="1" y="2214563"/>
            <a:ext cx="3800475" cy="292893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01 - page 1 IMAGE">
  <p:cSld name="7_01 - page 1 IMAGE">
    <p:spTree>
      <p:nvGrpSpPr>
        <p:cNvPr id="103" name="Shape 103"/>
        <p:cNvGrpSpPr/>
        <p:nvPr/>
      </p:nvGrpSpPr>
      <p:grpSpPr>
        <a:xfrm>
          <a:off x="0" y="0"/>
          <a:ext cx="0" cy="0"/>
          <a:chOff x="0" y="0"/>
          <a:chExt cx="0" cy="0"/>
        </a:xfrm>
      </p:grpSpPr>
      <p:sp>
        <p:nvSpPr>
          <p:cNvPr id="104" name="Shape 104"/>
          <p:cNvSpPr/>
          <p:nvPr>
            <p:ph idx="2" type="pic"/>
          </p:nvPr>
        </p:nvSpPr>
        <p:spPr>
          <a:xfrm>
            <a:off x="3709259" y="2901461"/>
            <a:ext cx="4249966" cy="224203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5" name="Shape 105"/>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06" name="Shape 106"/>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7" name="Shape 107"/>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Shape 108"/>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7F7F7F"/>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01 - page 1 IMAGE">
  <p:cSld name="18_01 - page 1 IMAGE">
    <p:spTree>
      <p:nvGrpSpPr>
        <p:cNvPr id="109" name="Shape 109"/>
        <p:cNvGrpSpPr/>
        <p:nvPr/>
      </p:nvGrpSpPr>
      <p:grpSpPr>
        <a:xfrm>
          <a:off x="0" y="0"/>
          <a:ext cx="0" cy="0"/>
          <a:chOff x="0" y="0"/>
          <a:chExt cx="0" cy="0"/>
        </a:xfrm>
      </p:grpSpPr>
      <p:sp>
        <p:nvSpPr>
          <p:cNvPr id="110" name="Shape 110"/>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11" name="Shape 111"/>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7F7F7F"/>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11" Type="http://schemas.openxmlformats.org/officeDocument/2006/relationships/theme" Target="../theme/theme3.xml"/><Relationship Id="rId10" Type="http://schemas.openxmlformats.org/officeDocument/2006/relationships/slideLayout" Target="../slideLayouts/slideLayout20.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p:nvPr/>
        </p:nvSpPr>
        <p:spPr>
          <a:xfrm>
            <a:off x="0" y="4679065"/>
            <a:ext cx="9144000" cy="46443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2" name="Shape 52"/>
          <p:cNvSpPr/>
          <p:nvPr/>
        </p:nvSpPr>
        <p:spPr>
          <a:xfrm>
            <a:off x="8271632" y="4812800"/>
            <a:ext cx="291071" cy="196966"/>
          </a:xfrm>
          <a:prstGeom prst="rect">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3" name="Shape 53"/>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4" name="Shape 54"/>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Arial"/>
                <a:ea typeface="Arial"/>
                <a:cs typeface="Arial"/>
                <a:sym typeface="Arial"/>
              </a:defRPr>
            </a:lvl1pPr>
            <a:lvl2pPr indent="0" lvl="1" marL="0" marR="0" rtl="0" algn="ctr">
              <a:spcBef>
                <a:spcPts val="0"/>
              </a:spcBef>
              <a:buNone/>
              <a:defRPr b="0" i="0" sz="800" u="none" cap="none" strike="noStrike">
                <a:solidFill>
                  <a:schemeClr val="lt1"/>
                </a:solidFill>
                <a:latin typeface="Arial"/>
                <a:ea typeface="Arial"/>
                <a:cs typeface="Arial"/>
                <a:sym typeface="Arial"/>
              </a:defRPr>
            </a:lvl2pPr>
            <a:lvl3pPr indent="0" lvl="2" marL="0" marR="0" rtl="0" algn="ctr">
              <a:spcBef>
                <a:spcPts val="0"/>
              </a:spcBef>
              <a:buNone/>
              <a:defRPr b="0" i="0" sz="800" u="none" cap="none" strike="noStrike">
                <a:solidFill>
                  <a:schemeClr val="lt1"/>
                </a:solidFill>
                <a:latin typeface="Arial"/>
                <a:ea typeface="Arial"/>
                <a:cs typeface="Arial"/>
                <a:sym typeface="Arial"/>
              </a:defRPr>
            </a:lvl3pPr>
            <a:lvl4pPr indent="0" lvl="3" marL="0" marR="0" rtl="0" algn="ctr">
              <a:spcBef>
                <a:spcPts val="0"/>
              </a:spcBef>
              <a:buNone/>
              <a:defRPr b="0" i="0" sz="800" u="none" cap="none" strike="noStrike">
                <a:solidFill>
                  <a:schemeClr val="lt1"/>
                </a:solidFill>
                <a:latin typeface="Arial"/>
                <a:ea typeface="Arial"/>
                <a:cs typeface="Arial"/>
                <a:sym typeface="Arial"/>
              </a:defRPr>
            </a:lvl4pPr>
            <a:lvl5pPr indent="0" lvl="4" marL="0" marR="0" rtl="0" algn="ctr">
              <a:spcBef>
                <a:spcPts val="0"/>
              </a:spcBef>
              <a:buNone/>
              <a:defRPr b="0" i="0" sz="800" u="none" cap="none" strike="noStrike">
                <a:solidFill>
                  <a:schemeClr val="lt1"/>
                </a:solidFill>
                <a:latin typeface="Arial"/>
                <a:ea typeface="Arial"/>
                <a:cs typeface="Arial"/>
                <a:sym typeface="Arial"/>
              </a:defRPr>
            </a:lvl5pPr>
            <a:lvl6pPr indent="0" lvl="5" marL="0" marR="0" rtl="0" algn="ctr">
              <a:spcBef>
                <a:spcPts val="0"/>
              </a:spcBef>
              <a:buNone/>
              <a:defRPr b="0" i="0" sz="800" u="none" cap="none" strike="noStrike">
                <a:solidFill>
                  <a:schemeClr val="lt1"/>
                </a:solidFill>
                <a:latin typeface="Arial"/>
                <a:ea typeface="Arial"/>
                <a:cs typeface="Arial"/>
                <a:sym typeface="Arial"/>
              </a:defRPr>
            </a:lvl6pPr>
            <a:lvl7pPr indent="0" lvl="6" marL="0" marR="0" rtl="0" algn="ctr">
              <a:spcBef>
                <a:spcPts val="0"/>
              </a:spcBef>
              <a:buNone/>
              <a:defRPr b="0" i="0" sz="800" u="none" cap="none" strike="noStrike">
                <a:solidFill>
                  <a:schemeClr val="lt1"/>
                </a:solidFill>
                <a:latin typeface="Arial"/>
                <a:ea typeface="Arial"/>
                <a:cs typeface="Arial"/>
                <a:sym typeface="Arial"/>
              </a:defRPr>
            </a:lvl7pPr>
            <a:lvl8pPr indent="0" lvl="7" marL="0" marR="0" rtl="0" algn="ctr">
              <a:spcBef>
                <a:spcPts val="0"/>
              </a:spcBef>
              <a:buNone/>
              <a:defRPr b="0" i="0" sz="800" u="none" cap="none" strike="noStrike">
                <a:solidFill>
                  <a:schemeClr val="lt1"/>
                </a:solidFill>
                <a:latin typeface="Arial"/>
                <a:ea typeface="Arial"/>
                <a:cs typeface="Arial"/>
                <a:sym typeface="Arial"/>
              </a:defRPr>
            </a:lvl8pPr>
            <a:lvl9pPr indent="0" lvl="8" marL="0" marR="0" rtl="0" algn="ctr">
              <a:spcBef>
                <a:spcPts val="0"/>
              </a:spcBef>
              <a:buNone/>
              <a:defRPr b="0" i="0" sz="8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
              <a:t>‹#›</a:t>
            </a:fld>
            <a:endParaRPr/>
          </a:p>
        </p:txBody>
      </p:sp>
      <p:sp>
        <p:nvSpPr>
          <p:cNvPr id="55" name="Shape 5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7F7F7F"/>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pic>
        <p:nvPicPr>
          <p:cNvPr id="56" name="Shape 56"/>
          <p:cNvPicPr preferRelativeResize="0"/>
          <p:nvPr/>
        </p:nvPicPr>
        <p:blipFill rotWithShape="1">
          <a:blip r:embed="rId1">
            <a:alphaModFix/>
          </a:blip>
          <a:srcRect b="0" l="0" r="0" t="0"/>
          <a:stretch/>
        </p:blipFill>
        <p:spPr>
          <a:xfrm>
            <a:off x="7784616" y="4629016"/>
            <a:ext cx="287821" cy="380749"/>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Shape 11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PT Sans"/>
                <a:ea typeface="PT Sans"/>
                <a:cs typeface="PT Sans"/>
                <a:sym typeface="PT Sans"/>
              </a:rPr>
              <a:t>‹#›</a:t>
            </a:fld>
            <a:endParaRPr b="0" i="0" sz="800" u="none" cap="none" strike="noStrike">
              <a:solidFill>
                <a:schemeClr val="lt1"/>
              </a:solidFill>
              <a:latin typeface="PT Sans"/>
              <a:ea typeface="PT Sans"/>
              <a:cs typeface="PT Sans"/>
              <a:sym typeface="PT Sans"/>
            </a:endParaRPr>
          </a:p>
        </p:txBody>
      </p:sp>
      <p:sp>
        <p:nvSpPr>
          <p:cNvPr id="118" name="Shape 11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7F7F7F"/>
                </a:solidFill>
                <a:latin typeface="Arial"/>
                <a:ea typeface="Arial"/>
                <a:cs typeface="Arial"/>
                <a:sym typeface="Arial"/>
              </a:rPr>
              <a:t>www.website.com</a:t>
            </a:r>
            <a:endParaRPr sz="1100"/>
          </a:p>
        </p:txBody>
      </p:sp>
      <p:sp>
        <p:nvSpPr>
          <p:cNvPr id="119" name="Shape 119"/>
          <p:cNvSpPr/>
          <p:nvPr/>
        </p:nvSpPr>
        <p:spPr>
          <a:xfrm>
            <a:off x="0" y="0"/>
            <a:ext cx="9144000" cy="5143500"/>
          </a:xfrm>
          <a:prstGeom prst="rect">
            <a:avLst/>
          </a:prstGeom>
          <a:solidFill>
            <a:srgbClr val="00B6F1">
              <a:alpha val="1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20" name="Shape 120"/>
          <p:cNvGrpSpPr/>
          <p:nvPr/>
        </p:nvGrpSpPr>
        <p:grpSpPr>
          <a:xfrm>
            <a:off x="3243262" y="1243013"/>
            <a:ext cx="2657477" cy="2657475"/>
            <a:chOff x="4324348" y="1657350"/>
            <a:chExt cx="3543302" cy="3543300"/>
          </a:xfrm>
        </p:grpSpPr>
        <p:sp>
          <p:nvSpPr>
            <p:cNvPr id="121" name="Shape 121"/>
            <p:cNvSpPr/>
            <p:nvPr/>
          </p:nvSpPr>
          <p:spPr>
            <a:xfrm>
              <a:off x="4324348" y="1657350"/>
              <a:ext cx="3543302" cy="3543300"/>
            </a:xfrm>
            <a:prstGeom prst="rect">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122" name="Shape 122"/>
            <p:cNvPicPr preferRelativeResize="0"/>
            <p:nvPr/>
          </p:nvPicPr>
          <p:blipFill rotWithShape="1">
            <a:blip r:embed="rId3">
              <a:alphaModFix/>
            </a:blip>
            <a:srcRect b="0" l="0" r="0" t="0"/>
            <a:stretch/>
          </p:blipFill>
          <p:spPr>
            <a:xfrm>
              <a:off x="5127729" y="2148114"/>
              <a:ext cx="1936540" cy="2561774"/>
            </a:xfrm>
            <a:prstGeom prst="rect">
              <a:avLst/>
            </a:prstGeom>
            <a:noFill/>
            <a:ln>
              <a:noFill/>
            </a:ln>
          </p:spPr>
        </p:pic>
      </p:grpSp>
      <p:sp>
        <p:nvSpPr>
          <p:cNvPr id="123" name="Shape 123"/>
          <p:cNvSpPr/>
          <p:nvPr>
            <p:ph idx="2" type="pic"/>
          </p:nvPr>
        </p:nvSpPr>
        <p:spPr>
          <a:xfrm>
            <a:off x="0" y="0"/>
            <a:ext cx="9143999"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4" name="Shape 374"/>
        <p:cNvGrpSpPr/>
        <p:nvPr/>
      </p:nvGrpSpPr>
      <p:grpSpPr>
        <a:xfrm>
          <a:off x="0" y="0"/>
          <a:ext cx="0" cy="0"/>
          <a:chOff x="0" y="0"/>
          <a:chExt cx="0" cy="0"/>
        </a:xfrm>
      </p:grpSpPr>
      <p:sp>
        <p:nvSpPr>
          <p:cNvPr id="375" name="Shape 37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Arial"/>
                <a:ea typeface="Arial"/>
                <a:cs typeface="Arial"/>
                <a:sym typeface="Arial"/>
              </a:rPr>
              <a:t>www.website.com</a:t>
            </a:r>
            <a:endParaRPr sz="1100"/>
          </a:p>
        </p:txBody>
      </p:sp>
      <p:sp>
        <p:nvSpPr>
          <p:cNvPr id="376" name="Shape 376"/>
          <p:cNvSpPr/>
          <p:nvPr/>
        </p:nvSpPr>
        <p:spPr>
          <a:xfrm>
            <a:off x="0" y="0"/>
            <a:ext cx="9144000" cy="5143500"/>
          </a:xfrm>
          <a:prstGeom prst="rect">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7" name="Shape 37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78" name="Shape 378"/>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2400"/>
              <a:buFont typeface="Arial"/>
              <a:buNone/>
            </a:pPr>
            <a:r>
              <a:rPr b="0" i="0" lang="en" sz="2400" u="none" cap="none" strike="noStrike">
                <a:solidFill>
                  <a:schemeClr val="lt1"/>
                </a:solidFill>
                <a:latin typeface="Arial"/>
                <a:ea typeface="Arial"/>
                <a:cs typeface="Arial"/>
                <a:sym typeface="Arial"/>
              </a:rPr>
              <a:t>Project location</a:t>
            </a:r>
            <a:endParaRPr sz="1100"/>
          </a:p>
        </p:txBody>
      </p:sp>
      <p:sp>
        <p:nvSpPr>
          <p:cNvPr id="379" name="Shape 379"/>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chemeClr val="lt1"/>
              </a:buClr>
              <a:buSzPts val="800"/>
              <a:buFont typeface="Arial"/>
              <a:buChar char="•"/>
            </a:pPr>
            <a:r>
              <a:rPr b="0" i="0" lang="en" sz="800" u="none" cap="none" strike="noStrike">
                <a:solidFill>
                  <a:schemeClr val="lt1"/>
                </a:solidFill>
                <a:latin typeface="PT Sans"/>
                <a:ea typeface="PT Sans"/>
                <a:cs typeface="PT Sans"/>
                <a:sym typeface="PT Sans"/>
              </a:rPr>
              <a:t>Lorem ipsum dolor sit amet agam facer modo data lorem ipsum dolor sit amet agam facer modo data</a:t>
            </a:r>
            <a:endParaRPr sz="1100"/>
          </a:p>
        </p:txBody>
      </p:sp>
      <p:sp>
        <p:nvSpPr>
          <p:cNvPr id="380" name="Shape 380"/>
          <p:cNvSpPr/>
          <p:nvPr/>
        </p:nvSpPr>
        <p:spPr>
          <a:xfrm>
            <a:off x="4332050" y="1252190"/>
            <a:ext cx="479901"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1" name="Shape 381"/>
          <p:cNvSpPr/>
          <p:nvPr/>
        </p:nvSpPr>
        <p:spPr>
          <a:xfrm>
            <a:off x="1206953" y="4203890"/>
            <a:ext cx="2039816" cy="939608"/>
          </a:xfrm>
          <a:prstGeom prst="rect">
            <a:avLst/>
          </a:prstGeom>
          <a:solidFill>
            <a:srgbClr val="323F4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82" name="Shape 382"/>
          <p:cNvGrpSpPr/>
          <p:nvPr/>
        </p:nvGrpSpPr>
        <p:grpSpPr>
          <a:xfrm>
            <a:off x="3709260" y="2171830"/>
            <a:ext cx="1822645" cy="281106"/>
            <a:chOff x="1930793" y="5080374"/>
            <a:chExt cx="2430193" cy="374808"/>
          </a:xfrm>
        </p:grpSpPr>
        <p:sp>
          <p:nvSpPr>
            <p:cNvPr id="383" name="Shape 383"/>
            <p:cNvSpPr/>
            <p:nvPr/>
          </p:nvSpPr>
          <p:spPr>
            <a:xfrm>
              <a:off x="2422444" y="5080374"/>
              <a:ext cx="1938542" cy="374808"/>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lt1"/>
                  </a:solidFill>
                  <a:latin typeface="PT Sans"/>
                  <a:ea typeface="PT Sans"/>
                  <a:cs typeface="PT Sans"/>
                  <a:sym typeface="PT Sans"/>
                </a:rPr>
                <a:t>This letterhead design is meant toproject an image of profession</a:t>
              </a:r>
              <a:endParaRPr sz="1100"/>
            </a:p>
          </p:txBody>
        </p:sp>
        <p:sp>
          <p:nvSpPr>
            <p:cNvPr id="384" name="Shape 384"/>
            <p:cNvSpPr/>
            <p:nvPr/>
          </p:nvSpPr>
          <p:spPr>
            <a:xfrm>
              <a:off x="1930793" y="5096364"/>
              <a:ext cx="342828" cy="342828"/>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grpSp>
      <p:grpSp>
        <p:nvGrpSpPr>
          <p:cNvPr id="385" name="Shape 385"/>
          <p:cNvGrpSpPr/>
          <p:nvPr/>
        </p:nvGrpSpPr>
        <p:grpSpPr>
          <a:xfrm>
            <a:off x="1206953" y="1881554"/>
            <a:ext cx="2039850" cy="2039850"/>
            <a:chOff x="1609270" y="2508738"/>
            <a:chExt cx="2719800" cy="2719800"/>
          </a:xfrm>
        </p:grpSpPr>
        <p:sp>
          <p:nvSpPr>
            <p:cNvPr id="386" name="Shape 386"/>
            <p:cNvSpPr/>
            <p:nvPr/>
          </p:nvSpPr>
          <p:spPr>
            <a:xfrm>
              <a:off x="1609270" y="2508738"/>
              <a:ext cx="2719800" cy="271980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87" name="Shape 387"/>
            <p:cNvPicPr preferRelativeResize="0"/>
            <p:nvPr/>
          </p:nvPicPr>
          <p:blipFill rotWithShape="1">
            <a:blip r:embed="rId3">
              <a:alphaModFix/>
            </a:blip>
            <a:srcRect b="0" l="0" r="0" t="0"/>
            <a:stretch/>
          </p:blipFill>
          <p:spPr>
            <a:xfrm>
              <a:off x="2225926" y="2885437"/>
              <a:ext cx="1486442" cy="1966356"/>
            </a:xfrm>
            <a:prstGeom prst="rect">
              <a:avLst/>
            </a:prstGeom>
            <a:noFill/>
            <a:ln>
              <a:noFill/>
            </a:ln>
          </p:spPr>
        </p:pic>
      </p:grpSp>
      <p:grpSp>
        <p:nvGrpSpPr>
          <p:cNvPr id="388" name="Shape 388"/>
          <p:cNvGrpSpPr/>
          <p:nvPr/>
        </p:nvGrpSpPr>
        <p:grpSpPr>
          <a:xfrm>
            <a:off x="5873261" y="2171830"/>
            <a:ext cx="1822645" cy="281106"/>
            <a:chOff x="1930793" y="5080374"/>
            <a:chExt cx="2430193" cy="374808"/>
          </a:xfrm>
        </p:grpSpPr>
        <p:sp>
          <p:nvSpPr>
            <p:cNvPr id="389" name="Shape 389"/>
            <p:cNvSpPr/>
            <p:nvPr/>
          </p:nvSpPr>
          <p:spPr>
            <a:xfrm>
              <a:off x="2422444" y="5080374"/>
              <a:ext cx="1938542" cy="374808"/>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lt1"/>
                  </a:solidFill>
                  <a:latin typeface="PT Sans"/>
                  <a:ea typeface="PT Sans"/>
                  <a:cs typeface="PT Sans"/>
                  <a:sym typeface="PT Sans"/>
                </a:rPr>
                <a:t>This letterhead design is meant toproject an image of profession</a:t>
              </a:r>
              <a:endParaRPr sz="1100"/>
            </a:p>
          </p:txBody>
        </p:sp>
        <p:sp>
          <p:nvSpPr>
            <p:cNvPr id="390" name="Shape 390"/>
            <p:cNvSpPr/>
            <p:nvPr/>
          </p:nvSpPr>
          <p:spPr>
            <a:xfrm>
              <a:off x="1930793" y="5096364"/>
              <a:ext cx="342828" cy="342828"/>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grpSp>
      <p:sp>
        <p:nvSpPr>
          <p:cNvPr id="391" name="Shape 391"/>
          <p:cNvSpPr/>
          <p:nvPr>
            <p:ph idx="2" type="pic"/>
          </p:nvPr>
        </p:nvSpPr>
        <p:spPr>
          <a:xfrm>
            <a:off x="3709259" y="2901461"/>
            <a:ext cx="4249966" cy="224203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Shape 39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98" name="Shape 39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Arial"/>
                <a:ea typeface="Arial"/>
                <a:cs typeface="Arial"/>
                <a:sym typeface="Arial"/>
              </a:rPr>
              <a:t>www.website.com</a:t>
            </a:r>
            <a:endParaRPr sz="1100"/>
          </a:p>
        </p:txBody>
      </p:sp>
      <p:sp>
        <p:nvSpPr>
          <p:cNvPr id="399" name="Shape 399"/>
          <p:cNvSpPr/>
          <p:nvPr/>
        </p:nvSpPr>
        <p:spPr>
          <a:xfrm>
            <a:off x="0" y="0"/>
            <a:ext cx="9144000" cy="5143500"/>
          </a:xfrm>
          <a:prstGeom prst="rect">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0" name="Shape 400"/>
          <p:cNvSpPr txBox="1"/>
          <p:nvPr/>
        </p:nvSpPr>
        <p:spPr>
          <a:xfrm>
            <a:off x="3648200" y="2277450"/>
            <a:ext cx="1847700" cy="5886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rgbClr val="8296B0"/>
                </a:solidFill>
                <a:latin typeface="Arial"/>
                <a:ea typeface="Arial"/>
                <a:cs typeface="Arial"/>
                <a:sym typeface="Arial"/>
              </a:rPr>
              <a:t>The end</a:t>
            </a:r>
            <a:endParaRPr sz="1100"/>
          </a:p>
        </p:txBody>
      </p:sp>
      <p:grpSp>
        <p:nvGrpSpPr>
          <p:cNvPr id="401" name="Shape 401"/>
          <p:cNvGrpSpPr/>
          <p:nvPr/>
        </p:nvGrpSpPr>
        <p:grpSpPr>
          <a:xfrm>
            <a:off x="1820407" y="2571750"/>
            <a:ext cx="1899426" cy="0"/>
            <a:chOff x="428166" y="2935925"/>
            <a:chExt cx="2532568" cy="0"/>
          </a:xfrm>
        </p:grpSpPr>
        <p:cxnSp>
          <p:nvCxnSpPr>
            <p:cNvPr id="402" name="Shape 402"/>
            <p:cNvCxnSpPr/>
            <p:nvPr/>
          </p:nvCxnSpPr>
          <p:spPr>
            <a:xfrm>
              <a:off x="428166" y="2935925"/>
              <a:ext cx="2159563" cy="0"/>
            </a:xfrm>
            <a:prstGeom prst="straightConnector1">
              <a:avLst/>
            </a:prstGeom>
            <a:noFill/>
            <a:ln cap="flat" cmpd="sng" w="9525">
              <a:solidFill>
                <a:schemeClr val="lt1"/>
              </a:solidFill>
              <a:prstDash val="solid"/>
              <a:miter lim="800000"/>
              <a:headEnd len="med" w="med" type="none"/>
              <a:tailEnd len="med" w="med" type="none"/>
            </a:ln>
          </p:spPr>
        </p:cxnSp>
        <p:cxnSp>
          <p:nvCxnSpPr>
            <p:cNvPr id="403" name="Shape 403"/>
            <p:cNvCxnSpPr/>
            <p:nvPr/>
          </p:nvCxnSpPr>
          <p:spPr>
            <a:xfrm>
              <a:off x="2823891" y="2935925"/>
              <a:ext cx="136843" cy="0"/>
            </a:xfrm>
            <a:prstGeom prst="straightConnector1">
              <a:avLst/>
            </a:prstGeom>
            <a:noFill/>
            <a:ln cap="flat" cmpd="sng" w="57150">
              <a:solidFill>
                <a:schemeClr val="lt1"/>
              </a:solidFill>
              <a:prstDash val="solid"/>
              <a:miter lim="800000"/>
              <a:headEnd len="med" w="med" type="none"/>
              <a:tailEnd len="med" w="med" type="none"/>
            </a:ln>
          </p:spPr>
        </p:cxnSp>
      </p:grpSp>
      <p:grpSp>
        <p:nvGrpSpPr>
          <p:cNvPr id="404" name="Shape 404"/>
          <p:cNvGrpSpPr/>
          <p:nvPr/>
        </p:nvGrpSpPr>
        <p:grpSpPr>
          <a:xfrm>
            <a:off x="5424168" y="2571750"/>
            <a:ext cx="1899426" cy="0"/>
            <a:chOff x="0" y="3217279"/>
            <a:chExt cx="2532568" cy="0"/>
          </a:xfrm>
        </p:grpSpPr>
        <p:cxnSp>
          <p:nvCxnSpPr>
            <p:cNvPr id="405" name="Shape 405"/>
            <p:cNvCxnSpPr/>
            <p:nvPr/>
          </p:nvCxnSpPr>
          <p:spPr>
            <a:xfrm>
              <a:off x="0" y="3217279"/>
              <a:ext cx="136843" cy="0"/>
            </a:xfrm>
            <a:prstGeom prst="straightConnector1">
              <a:avLst/>
            </a:prstGeom>
            <a:noFill/>
            <a:ln cap="flat" cmpd="sng" w="57150">
              <a:solidFill>
                <a:schemeClr val="lt1"/>
              </a:solidFill>
              <a:prstDash val="solid"/>
              <a:miter lim="800000"/>
              <a:headEnd len="med" w="med" type="none"/>
              <a:tailEnd len="med" w="med" type="none"/>
            </a:ln>
          </p:spPr>
        </p:cxnSp>
        <p:cxnSp>
          <p:nvCxnSpPr>
            <p:cNvPr id="406" name="Shape 406"/>
            <p:cNvCxnSpPr/>
            <p:nvPr/>
          </p:nvCxnSpPr>
          <p:spPr>
            <a:xfrm>
              <a:off x="373005" y="3217279"/>
              <a:ext cx="2159563" cy="0"/>
            </a:xfrm>
            <a:prstGeom prst="straightConnector1">
              <a:avLst/>
            </a:prstGeom>
            <a:noFill/>
            <a:ln cap="flat" cmpd="sng" w="9525">
              <a:solidFill>
                <a:schemeClr val="lt1"/>
              </a:solidFill>
              <a:prstDash val="solid"/>
              <a:miter lim="800000"/>
              <a:headEnd len="med" w="med" type="none"/>
              <a:tailEnd len="med" w="med" type="none"/>
            </a:ln>
          </p:spPr>
        </p:cxn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Shape 129"/>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PT Sans"/>
                <a:ea typeface="PT Sans"/>
                <a:cs typeface="PT Sans"/>
                <a:sym typeface="PT Sans"/>
              </a:rPr>
              <a:t>‹#›</a:t>
            </a:fld>
            <a:endParaRPr b="0" i="0" sz="800" u="none" cap="none" strike="noStrike">
              <a:solidFill>
                <a:schemeClr val="lt1"/>
              </a:solidFill>
              <a:latin typeface="PT Sans"/>
              <a:ea typeface="PT Sans"/>
              <a:cs typeface="PT Sans"/>
              <a:sym typeface="PT Sans"/>
            </a:endParaRPr>
          </a:p>
        </p:txBody>
      </p:sp>
      <p:sp>
        <p:nvSpPr>
          <p:cNvPr id="130" name="Shape 130"/>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262626"/>
              </a:buClr>
              <a:buSzPts val="2400"/>
              <a:buFont typeface="Arial"/>
              <a:buNone/>
            </a:pPr>
            <a:r>
              <a:rPr b="0" i="0" lang="en" sz="2400" u="none" cap="none" strike="noStrike">
                <a:solidFill>
                  <a:srgbClr val="262626"/>
                </a:solidFill>
                <a:latin typeface="Arial"/>
                <a:ea typeface="Arial"/>
                <a:cs typeface="Arial"/>
                <a:sym typeface="Arial"/>
              </a:rPr>
              <a:t>Welcome </a:t>
            </a:r>
            <a:r>
              <a:rPr b="0" i="0" lang="en" sz="2400" u="none" cap="none" strike="noStrike">
                <a:solidFill>
                  <a:schemeClr val="accent2"/>
                </a:solidFill>
                <a:latin typeface="Arial"/>
                <a:ea typeface="Arial"/>
                <a:cs typeface="Arial"/>
                <a:sym typeface="Arial"/>
              </a:rPr>
              <a:t>message</a:t>
            </a:r>
            <a:endParaRPr sz="1100"/>
          </a:p>
        </p:txBody>
      </p:sp>
      <p:sp>
        <p:nvSpPr>
          <p:cNvPr id="131" name="Shape 131"/>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132" name="Shape 13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7F7F7F"/>
                </a:solidFill>
                <a:latin typeface="Arial"/>
                <a:ea typeface="Arial"/>
                <a:cs typeface="Arial"/>
                <a:sym typeface="Arial"/>
              </a:rPr>
              <a:t>www.website.com</a:t>
            </a:r>
            <a:endParaRPr sz="1100"/>
          </a:p>
        </p:txBody>
      </p:sp>
      <p:sp>
        <p:nvSpPr>
          <p:cNvPr id="133" name="Shape 133"/>
          <p:cNvSpPr/>
          <p:nvPr/>
        </p:nvSpPr>
        <p:spPr>
          <a:xfrm>
            <a:off x="3933826" y="1483547"/>
            <a:ext cx="1219200" cy="1219200"/>
          </a:xfrm>
          <a:prstGeom prst="rect">
            <a:avLst/>
          </a:prstGeom>
          <a:noFill/>
          <a:ln cap="flat" cmpd="sng" w="28575">
            <a:solidFill>
              <a:schemeClr val="accent2"/>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34" name="Shape 134"/>
          <p:cNvSpPr txBox="1"/>
          <p:nvPr/>
        </p:nvSpPr>
        <p:spPr>
          <a:xfrm>
            <a:off x="3962400" y="2864575"/>
            <a:ext cx="1219200" cy="300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1500" u="none" cap="none" strike="noStrike">
                <a:solidFill>
                  <a:srgbClr val="3F3F3F"/>
                </a:solidFill>
                <a:latin typeface="Arial"/>
                <a:ea typeface="Arial"/>
                <a:cs typeface="Arial"/>
                <a:sym typeface="Arial"/>
              </a:rPr>
              <a:t>JOHN </a:t>
            </a:r>
            <a:r>
              <a:rPr b="1" i="0" lang="en" sz="1500" u="none" cap="none" strike="noStrike">
                <a:solidFill>
                  <a:schemeClr val="accent2"/>
                </a:solidFill>
                <a:latin typeface="Arial"/>
                <a:ea typeface="Arial"/>
                <a:cs typeface="Arial"/>
                <a:sym typeface="Arial"/>
              </a:rPr>
              <a:t>DEO</a:t>
            </a:r>
            <a:endParaRPr sz="1100"/>
          </a:p>
        </p:txBody>
      </p:sp>
      <p:sp>
        <p:nvSpPr>
          <p:cNvPr id="135" name="Shape 135"/>
          <p:cNvSpPr/>
          <p:nvPr/>
        </p:nvSpPr>
        <p:spPr>
          <a:xfrm>
            <a:off x="911925" y="3353834"/>
            <a:ext cx="7320151" cy="1051111"/>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b="1" i="0" lang="en" sz="800" u="none" cap="none" strike="noStrike">
                <a:solidFill>
                  <a:schemeClr val="dk1"/>
                </a:solidFill>
                <a:latin typeface="PT Sans"/>
                <a:ea typeface="PT Sans"/>
                <a:cs typeface="PT Sans"/>
                <a:sym typeface="PT Sans"/>
              </a:rPr>
              <a:t>This letterhead design </a:t>
            </a:r>
            <a:r>
              <a:rPr b="0" i="0" lang="en" sz="800" u="none" cap="none" strike="noStrike">
                <a:solidFill>
                  <a:srgbClr val="7F7F7F"/>
                </a:solidFill>
                <a:latin typeface="PT Sans"/>
                <a:ea typeface="PT Sans"/>
                <a:cs typeface="PT Sans"/>
                <a:sym typeface="PT Sans"/>
              </a:rPr>
              <a:t>is meant to project an image of professionalism and reliability. By using simple alignments we have created a very spaciousy feeling &amp; The simplicity lorem suggests strength and the spaciousn contributes to the aesthetics meant to project an image</a:t>
            </a:r>
            <a:endParaRPr sz="1100"/>
          </a:p>
          <a:p>
            <a:pPr indent="0" lvl="0" marL="0" marR="0" rtl="0" algn="l">
              <a:lnSpc>
                <a:spcPct val="120000"/>
              </a:lnSpc>
              <a:spcBef>
                <a:spcPts val="0"/>
              </a:spcBef>
              <a:spcAft>
                <a:spcPts val="0"/>
              </a:spcAft>
              <a:buNone/>
            </a:pPr>
            <a:r>
              <a:t/>
            </a:r>
            <a:endParaRPr b="0" i="0" sz="800" u="none" cap="none" strike="noStrike">
              <a:solidFill>
                <a:srgbClr val="7F7F7F"/>
              </a:solidFill>
              <a:latin typeface="PT Sans"/>
              <a:ea typeface="PT Sans"/>
              <a:cs typeface="PT Sans"/>
              <a:sym typeface="PT Sans"/>
            </a:endParaRPr>
          </a:p>
          <a:p>
            <a:pPr indent="0" lvl="0" marL="0" marR="0" rtl="0" algn="l">
              <a:lnSpc>
                <a:spcPct val="120000"/>
              </a:lnSpc>
              <a:spcBef>
                <a:spcPts val="0"/>
              </a:spcBef>
              <a:spcAft>
                <a:spcPts val="0"/>
              </a:spcAft>
              <a:buNone/>
            </a:pPr>
            <a:r>
              <a:rPr b="0" i="0" lang="en" sz="800" u="none" cap="none" strike="noStrike">
                <a:solidFill>
                  <a:srgbClr val="7F7F7F"/>
                </a:solidFill>
                <a:latin typeface="PT Sans"/>
                <a:ea typeface="PT Sans"/>
                <a:cs typeface="PT Sans"/>
                <a:sym typeface="PT Sans"/>
              </a:rPr>
              <a:t>This letterhead design is meant to project an image of professionalism and reliability. By using simple alignments we have created a very spaciousy feeling &amp; The simplicity ipsum suggests strength and the spaciousn contributes to the aesthetics meant to project an image of professionalism of the layout design is meant to the project an image and the texts lorem ipsum and the best popularity then your powerpoint</a:t>
            </a:r>
            <a:endParaRPr b="0" i="0" sz="800" u="none" cap="none" strike="noStrike">
              <a:solidFill>
                <a:srgbClr val="7F7F7F"/>
              </a:solidFill>
              <a:latin typeface="PT Sans"/>
              <a:ea typeface="PT Sans"/>
              <a:cs typeface="PT Sans"/>
              <a:sym typeface="PT Sans"/>
            </a:endParaRPr>
          </a:p>
        </p:txBody>
      </p:sp>
      <p:cxnSp>
        <p:nvCxnSpPr>
          <p:cNvPr id="136" name="Shape 136"/>
          <p:cNvCxnSpPr/>
          <p:nvPr/>
        </p:nvCxnSpPr>
        <p:spPr>
          <a:xfrm>
            <a:off x="4374733" y="3209663"/>
            <a:ext cx="394535" cy="0"/>
          </a:xfrm>
          <a:prstGeom prst="straightConnector1">
            <a:avLst/>
          </a:prstGeom>
          <a:noFill/>
          <a:ln cap="flat" cmpd="sng" w="19050">
            <a:solidFill>
              <a:schemeClr val="accent2"/>
            </a:solidFill>
            <a:prstDash val="dot"/>
            <a:miter lim="800000"/>
            <a:headEnd len="med" w="med" type="none"/>
            <a:tailEnd len="med" w="med" type="none"/>
          </a:ln>
        </p:spPr>
      </p:cxnSp>
      <p:sp>
        <p:nvSpPr>
          <p:cNvPr id="137" name="Shape 137"/>
          <p:cNvSpPr/>
          <p:nvPr>
            <p:ph idx="2" type="pic"/>
          </p:nvPr>
        </p:nvSpPr>
        <p:spPr>
          <a:xfrm>
            <a:off x="3990976" y="1540699"/>
            <a:ext cx="1219199" cy="12192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Shape 143"/>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PT Sans"/>
                <a:ea typeface="PT Sans"/>
                <a:cs typeface="PT Sans"/>
                <a:sym typeface="PT Sans"/>
              </a:rPr>
              <a:t>‹#›</a:t>
            </a:fld>
            <a:endParaRPr b="0" i="0" sz="800" u="none" cap="none" strike="noStrike">
              <a:solidFill>
                <a:schemeClr val="lt1"/>
              </a:solidFill>
              <a:latin typeface="PT Sans"/>
              <a:ea typeface="PT Sans"/>
              <a:cs typeface="PT Sans"/>
              <a:sym typeface="PT Sans"/>
            </a:endParaRPr>
          </a:p>
        </p:txBody>
      </p:sp>
      <p:sp>
        <p:nvSpPr>
          <p:cNvPr id="144" name="Shape 14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7F7F7F"/>
                </a:solidFill>
                <a:latin typeface="Arial"/>
                <a:ea typeface="Arial"/>
                <a:cs typeface="Arial"/>
                <a:sym typeface="Arial"/>
              </a:rPr>
              <a:t>www.website.com</a:t>
            </a:r>
            <a:endParaRPr sz="1100"/>
          </a:p>
        </p:txBody>
      </p:sp>
      <p:sp>
        <p:nvSpPr>
          <p:cNvPr id="145" name="Shape 145"/>
          <p:cNvSpPr/>
          <p:nvPr/>
        </p:nvSpPr>
        <p:spPr>
          <a:xfrm>
            <a:off x="0" y="0"/>
            <a:ext cx="9144000" cy="5143500"/>
          </a:xfrm>
          <a:prstGeom prst="rect">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46" name="Shape 146"/>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Arial"/>
              <a:buNone/>
            </a:pPr>
            <a:r>
              <a:rPr b="0" i="0" lang="en" sz="2400" u="none" cap="none" strike="noStrike">
                <a:solidFill>
                  <a:schemeClr val="dk1"/>
                </a:solidFill>
                <a:latin typeface="Arial"/>
                <a:ea typeface="Arial"/>
                <a:cs typeface="Arial"/>
                <a:sym typeface="Arial"/>
              </a:rPr>
              <a:t>About us</a:t>
            </a:r>
            <a:endParaRPr b="0" i="0" sz="2400" u="none" cap="none" strike="noStrike">
              <a:solidFill>
                <a:schemeClr val="dk1"/>
              </a:solidFill>
              <a:latin typeface="Arial"/>
              <a:ea typeface="Arial"/>
              <a:cs typeface="Arial"/>
              <a:sym typeface="Arial"/>
            </a:endParaRPr>
          </a:p>
        </p:txBody>
      </p:sp>
      <p:sp>
        <p:nvSpPr>
          <p:cNvPr id="147" name="Shape 147"/>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148" name="Shape 148"/>
          <p:cNvSpPr/>
          <p:nvPr/>
        </p:nvSpPr>
        <p:spPr>
          <a:xfrm>
            <a:off x="4332050" y="1252190"/>
            <a:ext cx="479901"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49" name="Shape 149"/>
          <p:cNvSpPr/>
          <p:nvPr/>
        </p:nvSpPr>
        <p:spPr>
          <a:xfrm>
            <a:off x="4053975" y="3598025"/>
            <a:ext cx="3931500" cy="8970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i="0" lang="en" sz="1000" u="none" cap="none" strike="noStrike">
                <a:solidFill>
                  <a:schemeClr val="dk1"/>
                </a:solidFill>
                <a:latin typeface="PT Sans"/>
                <a:ea typeface="PT Sans"/>
                <a:cs typeface="PT Sans"/>
                <a:sym typeface="PT Sans"/>
              </a:rPr>
              <a:t>This letterhead </a:t>
            </a:r>
            <a:r>
              <a:rPr b="0" i="0" lang="en" sz="1000" u="none" cap="none" strike="noStrike">
                <a:solidFill>
                  <a:srgbClr val="7F7F7F"/>
                </a:solidFill>
                <a:latin typeface="PT Sans"/>
                <a:ea typeface="PT Sans"/>
                <a:cs typeface="PT Sans"/>
                <a:sym typeface="PT Sans"/>
              </a:rPr>
              <a:t>design is meant to project an image of professionalism and lorem to reliability. By using simple alignments are This letterhead design is meant to project an image of professionalism lorem ipsum to</a:t>
            </a:r>
            <a:endParaRPr sz="1100"/>
          </a:p>
          <a:p>
            <a:pPr indent="0" lvl="0" marL="0" marR="0" rtl="0" algn="l">
              <a:lnSpc>
                <a:spcPct val="130000"/>
              </a:lnSpc>
              <a:spcBef>
                <a:spcPts val="0"/>
              </a:spcBef>
              <a:spcAft>
                <a:spcPts val="0"/>
              </a:spcAft>
              <a:buNone/>
            </a:pPr>
            <a:r>
              <a:rPr b="0" i="0" lang="en" sz="1000" u="none" cap="none" strike="noStrike">
                <a:solidFill>
                  <a:srgbClr val="7F7F7F"/>
                </a:solidFill>
                <a:latin typeface="PT Sans"/>
                <a:ea typeface="PT Sans"/>
                <a:cs typeface="PT Sans"/>
                <a:sym typeface="PT Sans"/>
              </a:rPr>
              <a:t>This letterhead design is meant to project an image of </a:t>
            </a:r>
            <a:endParaRPr sz="1100"/>
          </a:p>
          <a:p>
            <a:pPr indent="0" lvl="0" marL="0" marR="0" rtl="0" algn="l">
              <a:lnSpc>
                <a:spcPct val="130000"/>
              </a:lnSpc>
              <a:spcBef>
                <a:spcPts val="0"/>
              </a:spcBef>
              <a:spcAft>
                <a:spcPts val="0"/>
              </a:spcAft>
              <a:buNone/>
            </a:pPr>
            <a:r>
              <a:rPr b="0" i="0" lang="en" sz="1000" u="none" cap="none" strike="noStrike">
                <a:solidFill>
                  <a:srgbClr val="7F7F7F"/>
                </a:solidFill>
                <a:latin typeface="PT Sans"/>
                <a:ea typeface="PT Sans"/>
                <a:cs typeface="PT Sans"/>
                <a:sym typeface="PT Sans"/>
              </a:rPr>
              <a:t>professionalism lorem ipsum</a:t>
            </a:r>
            <a:endParaRPr sz="1100"/>
          </a:p>
        </p:txBody>
      </p:sp>
      <p:sp>
        <p:nvSpPr>
          <p:cNvPr id="150" name="Shape 150"/>
          <p:cNvSpPr/>
          <p:nvPr/>
        </p:nvSpPr>
        <p:spPr>
          <a:xfrm>
            <a:off x="1340978" y="3598034"/>
            <a:ext cx="2225700" cy="8970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i="0" lang="en" sz="1000" u="none" cap="none" strike="noStrike">
                <a:solidFill>
                  <a:schemeClr val="dk1"/>
                </a:solidFill>
                <a:latin typeface="PT Sans"/>
                <a:ea typeface="PT Sans"/>
                <a:cs typeface="PT Sans"/>
                <a:sym typeface="PT Sans"/>
              </a:rPr>
              <a:t>This letterhead </a:t>
            </a:r>
            <a:r>
              <a:rPr b="0" i="0" lang="en" sz="1000" u="none" cap="none" strike="noStrike">
                <a:solidFill>
                  <a:srgbClr val="7F7F7F"/>
                </a:solidFill>
                <a:latin typeface="PT Sans"/>
                <a:ea typeface="PT Sans"/>
                <a:cs typeface="PT Sans"/>
                <a:sym typeface="PT Sans"/>
              </a:rPr>
              <a:t>design is meant to project an image of professionalism and alignments are This letterhead design is meant to project an image of professionalism.</a:t>
            </a:r>
            <a:endParaRPr sz="1100"/>
          </a:p>
        </p:txBody>
      </p:sp>
      <p:cxnSp>
        <p:nvCxnSpPr>
          <p:cNvPr id="151" name="Shape 151"/>
          <p:cNvCxnSpPr/>
          <p:nvPr/>
        </p:nvCxnSpPr>
        <p:spPr>
          <a:xfrm>
            <a:off x="3810272" y="3646615"/>
            <a:ext cx="0" cy="799794"/>
          </a:xfrm>
          <a:prstGeom prst="straightConnector1">
            <a:avLst/>
          </a:prstGeom>
          <a:noFill/>
          <a:ln cap="flat" cmpd="sng" w="12700">
            <a:solidFill>
              <a:srgbClr val="7F7F7F"/>
            </a:solidFill>
            <a:prstDash val="solid"/>
            <a:miter lim="800000"/>
            <a:headEnd len="med" w="med" type="none"/>
            <a:tailEnd len="med" w="med" type="none"/>
          </a:ln>
        </p:spPr>
      </p:cxnSp>
      <p:sp>
        <p:nvSpPr>
          <p:cNvPr id="152" name="Shape 152"/>
          <p:cNvSpPr/>
          <p:nvPr/>
        </p:nvSpPr>
        <p:spPr>
          <a:xfrm>
            <a:off x="1340978" y="1555979"/>
            <a:ext cx="2469294" cy="1742392"/>
          </a:xfrm>
          <a:prstGeom prst="rect">
            <a:avLst/>
          </a:prstGeom>
          <a:solidFill>
            <a:srgbClr val="00B6F1">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53" name="Shape 153"/>
          <p:cNvSpPr/>
          <p:nvPr/>
        </p:nvSpPr>
        <p:spPr>
          <a:xfrm>
            <a:off x="1698675" y="1852749"/>
            <a:ext cx="338700" cy="237600"/>
          </a:xfrm>
          <a:custGeom>
            <a:pathLst>
              <a:path extrusionOk="0" h="120000" w="120000">
                <a:moveTo>
                  <a:pt x="44643" y="0"/>
                </a:moveTo>
                <a:cubicBezTo>
                  <a:pt x="21465" y="0"/>
                  <a:pt x="21465" y="0"/>
                  <a:pt x="21465" y="0"/>
                </a:cubicBezTo>
                <a:cubicBezTo>
                  <a:pt x="17354" y="0"/>
                  <a:pt x="14728" y="2930"/>
                  <a:pt x="13701" y="4396"/>
                </a:cubicBezTo>
                <a:cubicBezTo>
                  <a:pt x="3082" y="19375"/>
                  <a:pt x="3082" y="19375"/>
                  <a:pt x="3082" y="19375"/>
                </a:cubicBezTo>
                <a:cubicBezTo>
                  <a:pt x="570" y="23120"/>
                  <a:pt x="0" y="27191"/>
                  <a:pt x="0" y="29633"/>
                </a:cubicBezTo>
                <a:cubicBezTo>
                  <a:pt x="0" y="63663"/>
                  <a:pt x="0" y="63663"/>
                  <a:pt x="0" y="63663"/>
                </a:cubicBezTo>
                <a:cubicBezTo>
                  <a:pt x="0" y="64966"/>
                  <a:pt x="228" y="66105"/>
                  <a:pt x="570" y="67571"/>
                </a:cubicBezTo>
                <a:cubicBezTo>
                  <a:pt x="570" y="68059"/>
                  <a:pt x="685" y="68548"/>
                  <a:pt x="913" y="69036"/>
                </a:cubicBezTo>
                <a:cubicBezTo>
                  <a:pt x="1027" y="69199"/>
                  <a:pt x="1027" y="69199"/>
                  <a:pt x="1027" y="69199"/>
                </a:cubicBezTo>
                <a:cubicBezTo>
                  <a:pt x="1255" y="69850"/>
                  <a:pt x="1370" y="70176"/>
                  <a:pt x="1598" y="70502"/>
                </a:cubicBezTo>
                <a:cubicBezTo>
                  <a:pt x="17583" y="113975"/>
                  <a:pt x="17583" y="113975"/>
                  <a:pt x="17583" y="113975"/>
                </a:cubicBezTo>
                <a:cubicBezTo>
                  <a:pt x="18382" y="116092"/>
                  <a:pt x="20780" y="120000"/>
                  <a:pt x="25233" y="120000"/>
                </a:cubicBezTo>
                <a:cubicBezTo>
                  <a:pt x="46355" y="120000"/>
                  <a:pt x="46355" y="120000"/>
                  <a:pt x="46355" y="120000"/>
                </a:cubicBezTo>
                <a:cubicBezTo>
                  <a:pt x="48411" y="120000"/>
                  <a:pt x="50123" y="118860"/>
                  <a:pt x="50922" y="116743"/>
                </a:cubicBezTo>
                <a:cubicBezTo>
                  <a:pt x="51493" y="115440"/>
                  <a:pt x="51950" y="112835"/>
                  <a:pt x="50580" y="109416"/>
                </a:cubicBezTo>
                <a:cubicBezTo>
                  <a:pt x="37107" y="77340"/>
                  <a:pt x="37107" y="77340"/>
                  <a:pt x="37107" y="77340"/>
                </a:cubicBezTo>
                <a:cubicBezTo>
                  <a:pt x="44643" y="77340"/>
                  <a:pt x="44643" y="77340"/>
                  <a:pt x="44643" y="77340"/>
                </a:cubicBezTo>
                <a:cubicBezTo>
                  <a:pt x="49781" y="77340"/>
                  <a:pt x="54005" y="71153"/>
                  <a:pt x="54005" y="63989"/>
                </a:cubicBezTo>
                <a:cubicBezTo>
                  <a:pt x="54005" y="13351"/>
                  <a:pt x="54005" y="13351"/>
                  <a:pt x="54005" y="13351"/>
                </a:cubicBezTo>
                <a:cubicBezTo>
                  <a:pt x="54005" y="6024"/>
                  <a:pt x="49781" y="0"/>
                  <a:pt x="44643" y="0"/>
                </a:cubicBezTo>
                <a:close/>
                <a:moveTo>
                  <a:pt x="47725" y="63663"/>
                </a:moveTo>
                <a:cubicBezTo>
                  <a:pt x="47725" y="66105"/>
                  <a:pt x="46355" y="68059"/>
                  <a:pt x="44643" y="68059"/>
                </a:cubicBezTo>
                <a:cubicBezTo>
                  <a:pt x="31056" y="68059"/>
                  <a:pt x="31056" y="68059"/>
                  <a:pt x="31056" y="68059"/>
                </a:cubicBezTo>
                <a:cubicBezTo>
                  <a:pt x="29800" y="68059"/>
                  <a:pt x="28772" y="69036"/>
                  <a:pt x="28315" y="70176"/>
                </a:cubicBezTo>
                <a:cubicBezTo>
                  <a:pt x="27859" y="71641"/>
                  <a:pt x="27859" y="73432"/>
                  <a:pt x="28315" y="74898"/>
                </a:cubicBezTo>
                <a:cubicBezTo>
                  <a:pt x="43273" y="110719"/>
                  <a:pt x="43273" y="110719"/>
                  <a:pt x="43273" y="110719"/>
                </a:cubicBezTo>
                <a:cubicBezTo>
                  <a:pt x="24890" y="110719"/>
                  <a:pt x="24890" y="110719"/>
                  <a:pt x="24890" y="110719"/>
                </a:cubicBezTo>
                <a:cubicBezTo>
                  <a:pt x="23406" y="110719"/>
                  <a:pt x="22835" y="109905"/>
                  <a:pt x="22835" y="109579"/>
                </a:cubicBezTo>
                <a:cubicBezTo>
                  <a:pt x="6622" y="65780"/>
                  <a:pt x="6622" y="65780"/>
                  <a:pt x="6622" y="65780"/>
                </a:cubicBezTo>
                <a:cubicBezTo>
                  <a:pt x="6622" y="65617"/>
                  <a:pt x="6508" y="65617"/>
                  <a:pt x="6508" y="65291"/>
                </a:cubicBezTo>
                <a:cubicBezTo>
                  <a:pt x="6508" y="65128"/>
                  <a:pt x="6508" y="65128"/>
                  <a:pt x="6508" y="65128"/>
                </a:cubicBezTo>
                <a:cubicBezTo>
                  <a:pt x="6279" y="64640"/>
                  <a:pt x="6279" y="64151"/>
                  <a:pt x="6279" y="63663"/>
                </a:cubicBezTo>
                <a:cubicBezTo>
                  <a:pt x="6279" y="29959"/>
                  <a:pt x="6279" y="29959"/>
                  <a:pt x="6279" y="29959"/>
                </a:cubicBezTo>
                <a:cubicBezTo>
                  <a:pt x="6279" y="28982"/>
                  <a:pt x="6508" y="27516"/>
                  <a:pt x="7535" y="26051"/>
                </a:cubicBezTo>
                <a:cubicBezTo>
                  <a:pt x="18154" y="10909"/>
                  <a:pt x="18154" y="10909"/>
                  <a:pt x="18154" y="10909"/>
                </a:cubicBezTo>
                <a:cubicBezTo>
                  <a:pt x="18496" y="10420"/>
                  <a:pt x="19638" y="8955"/>
                  <a:pt x="21465" y="8955"/>
                </a:cubicBezTo>
                <a:cubicBezTo>
                  <a:pt x="44643" y="8955"/>
                  <a:pt x="44643" y="8955"/>
                  <a:pt x="44643" y="8955"/>
                </a:cubicBezTo>
                <a:cubicBezTo>
                  <a:pt x="46355" y="8955"/>
                  <a:pt x="47725" y="10909"/>
                  <a:pt x="47725" y="13351"/>
                </a:cubicBezTo>
                <a:cubicBezTo>
                  <a:pt x="47725" y="63663"/>
                  <a:pt x="47725" y="63663"/>
                  <a:pt x="47725" y="63663"/>
                </a:cubicBezTo>
                <a:close/>
                <a:moveTo>
                  <a:pt x="110637" y="0"/>
                </a:moveTo>
                <a:cubicBezTo>
                  <a:pt x="87459" y="0"/>
                  <a:pt x="87459" y="0"/>
                  <a:pt x="87459" y="0"/>
                </a:cubicBezTo>
                <a:cubicBezTo>
                  <a:pt x="83349" y="0"/>
                  <a:pt x="80608" y="2930"/>
                  <a:pt x="79581" y="4396"/>
                </a:cubicBezTo>
                <a:cubicBezTo>
                  <a:pt x="69077" y="19375"/>
                  <a:pt x="69077" y="19375"/>
                  <a:pt x="69077" y="19375"/>
                </a:cubicBezTo>
                <a:cubicBezTo>
                  <a:pt x="66450" y="23120"/>
                  <a:pt x="65994" y="27191"/>
                  <a:pt x="65994" y="29633"/>
                </a:cubicBezTo>
                <a:cubicBezTo>
                  <a:pt x="65994" y="63663"/>
                  <a:pt x="65994" y="63663"/>
                  <a:pt x="65994" y="63663"/>
                </a:cubicBezTo>
                <a:cubicBezTo>
                  <a:pt x="65994" y="64966"/>
                  <a:pt x="66108" y="66105"/>
                  <a:pt x="66450" y="67571"/>
                </a:cubicBezTo>
                <a:cubicBezTo>
                  <a:pt x="66450" y="68059"/>
                  <a:pt x="66679" y="68548"/>
                  <a:pt x="66793" y="68710"/>
                </a:cubicBezTo>
                <a:cubicBezTo>
                  <a:pt x="67021" y="69036"/>
                  <a:pt x="67021" y="69036"/>
                  <a:pt x="67021" y="69036"/>
                </a:cubicBezTo>
                <a:cubicBezTo>
                  <a:pt x="67136" y="69525"/>
                  <a:pt x="67364" y="70013"/>
                  <a:pt x="67478" y="70176"/>
                </a:cubicBezTo>
                <a:cubicBezTo>
                  <a:pt x="83577" y="113812"/>
                  <a:pt x="83577" y="113812"/>
                  <a:pt x="83577" y="113812"/>
                </a:cubicBezTo>
                <a:cubicBezTo>
                  <a:pt x="84376" y="115929"/>
                  <a:pt x="86774" y="119837"/>
                  <a:pt x="91227" y="119837"/>
                </a:cubicBezTo>
                <a:cubicBezTo>
                  <a:pt x="112350" y="119837"/>
                  <a:pt x="112350" y="119837"/>
                  <a:pt x="112350" y="119837"/>
                </a:cubicBezTo>
                <a:cubicBezTo>
                  <a:pt x="114405" y="119837"/>
                  <a:pt x="116117" y="118534"/>
                  <a:pt x="116917" y="116417"/>
                </a:cubicBezTo>
                <a:cubicBezTo>
                  <a:pt x="117488" y="115278"/>
                  <a:pt x="117944" y="112510"/>
                  <a:pt x="116574" y="109090"/>
                </a:cubicBezTo>
                <a:cubicBezTo>
                  <a:pt x="102645" y="77014"/>
                  <a:pt x="102645" y="77014"/>
                  <a:pt x="102645" y="77014"/>
                </a:cubicBezTo>
                <a:cubicBezTo>
                  <a:pt x="110637" y="77014"/>
                  <a:pt x="110637" y="77014"/>
                  <a:pt x="110637" y="77014"/>
                </a:cubicBezTo>
                <a:cubicBezTo>
                  <a:pt x="115775" y="77014"/>
                  <a:pt x="120000" y="70990"/>
                  <a:pt x="120000" y="63663"/>
                </a:cubicBezTo>
                <a:cubicBezTo>
                  <a:pt x="120000" y="13351"/>
                  <a:pt x="120000" y="13351"/>
                  <a:pt x="120000" y="13351"/>
                </a:cubicBezTo>
                <a:cubicBezTo>
                  <a:pt x="120000" y="6024"/>
                  <a:pt x="115775" y="0"/>
                  <a:pt x="110637" y="0"/>
                </a:cubicBezTo>
                <a:close/>
                <a:moveTo>
                  <a:pt x="113720" y="63663"/>
                </a:moveTo>
                <a:cubicBezTo>
                  <a:pt x="113720" y="66105"/>
                  <a:pt x="112350" y="68059"/>
                  <a:pt x="110637" y="68059"/>
                </a:cubicBezTo>
                <a:cubicBezTo>
                  <a:pt x="97164" y="68059"/>
                  <a:pt x="97164" y="68059"/>
                  <a:pt x="97164" y="68059"/>
                </a:cubicBezTo>
                <a:cubicBezTo>
                  <a:pt x="96022" y="68059"/>
                  <a:pt x="94995" y="69036"/>
                  <a:pt x="94424" y="70176"/>
                </a:cubicBezTo>
                <a:cubicBezTo>
                  <a:pt x="93967" y="71641"/>
                  <a:pt x="93967" y="73432"/>
                  <a:pt x="94424" y="74898"/>
                </a:cubicBezTo>
                <a:cubicBezTo>
                  <a:pt x="109495" y="110719"/>
                  <a:pt x="109495" y="110719"/>
                  <a:pt x="109495" y="110719"/>
                </a:cubicBezTo>
                <a:cubicBezTo>
                  <a:pt x="90884" y="110719"/>
                  <a:pt x="90884" y="110719"/>
                  <a:pt x="90884" y="110719"/>
                </a:cubicBezTo>
                <a:cubicBezTo>
                  <a:pt x="89286" y="110719"/>
                  <a:pt x="88829" y="109905"/>
                  <a:pt x="88829" y="109579"/>
                </a:cubicBezTo>
                <a:cubicBezTo>
                  <a:pt x="72616" y="65780"/>
                  <a:pt x="72616" y="65780"/>
                  <a:pt x="72616" y="65780"/>
                </a:cubicBezTo>
                <a:cubicBezTo>
                  <a:pt x="72616" y="65617"/>
                  <a:pt x="72502" y="65617"/>
                  <a:pt x="72502" y="65291"/>
                </a:cubicBezTo>
                <a:cubicBezTo>
                  <a:pt x="72502" y="65128"/>
                  <a:pt x="72502" y="65128"/>
                  <a:pt x="72502" y="65128"/>
                </a:cubicBezTo>
                <a:cubicBezTo>
                  <a:pt x="72274" y="64640"/>
                  <a:pt x="72274" y="64151"/>
                  <a:pt x="72274" y="63663"/>
                </a:cubicBezTo>
                <a:cubicBezTo>
                  <a:pt x="72274" y="29959"/>
                  <a:pt x="72274" y="29959"/>
                  <a:pt x="72274" y="29959"/>
                </a:cubicBezTo>
                <a:cubicBezTo>
                  <a:pt x="72274" y="28982"/>
                  <a:pt x="72502" y="27516"/>
                  <a:pt x="73529" y="26051"/>
                </a:cubicBezTo>
                <a:cubicBezTo>
                  <a:pt x="84034" y="10909"/>
                  <a:pt x="84034" y="10909"/>
                  <a:pt x="84034" y="10909"/>
                </a:cubicBezTo>
                <a:cubicBezTo>
                  <a:pt x="84376" y="10420"/>
                  <a:pt x="85632" y="8955"/>
                  <a:pt x="87459" y="8955"/>
                </a:cubicBezTo>
                <a:cubicBezTo>
                  <a:pt x="110637" y="8955"/>
                  <a:pt x="110637" y="8955"/>
                  <a:pt x="110637" y="8955"/>
                </a:cubicBezTo>
                <a:cubicBezTo>
                  <a:pt x="112350" y="8955"/>
                  <a:pt x="113720" y="10909"/>
                  <a:pt x="113720" y="13351"/>
                </a:cubicBezTo>
                <a:lnTo>
                  <a:pt x="113720" y="63663"/>
                </a:lnTo>
                <a:close/>
                <a:moveTo>
                  <a:pt x="113720" y="63663"/>
                </a:moveTo>
                <a:cubicBezTo>
                  <a:pt x="113720" y="63663"/>
                  <a:pt x="113720" y="63663"/>
                  <a:pt x="113720" y="63663"/>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 name="Shape 154"/>
          <p:cNvSpPr txBox="1"/>
          <p:nvPr/>
        </p:nvSpPr>
        <p:spPr>
          <a:xfrm>
            <a:off x="1698675" y="2176550"/>
            <a:ext cx="1601400" cy="799800"/>
          </a:xfrm>
          <a:prstGeom prst="rect">
            <a:avLst/>
          </a:prstGeom>
          <a:noFill/>
          <a:ln>
            <a:noFill/>
          </a:ln>
        </p:spPr>
        <p:txBody>
          <a:bodyPr anchorCtr="0" anchor="t" bIns="34275" lIns="68575" spcFirstLastPara="1" rIns="68575" wrap="square" tIns="34275">
            <a:noAutofit/>
          </a:bodyPr>
          <a:lstStyle/>
          <a:p>
            <a:pPr indent="0" lvl="0" marL="0" marR="0" rtl="0" algn="l">
              <a:lnSpc>
                <a:spcPct val="72000"/>
              </a:lnSpc>
              <a:spcBef>
                <a:spcPts val="0"/>
              </a:spcBef>
              <a:spcAft>
                <a:spcPts val="0"/>
              </a:spcAft>
              <a:buNone/>
            </a:pPr>
            <a:r>
              <a:rPr b="1" lang="en" sz="1900">
                <a:solidFill>
                  <a:srgbClr val="262626"/>
                </a:solidFill>
                <a:latin typeface="Arial"/>
                <a:ea typeface="Arial"/>
                <a:cs typeface="Arial"/>
                <a:sym typeface="Arial"/>
              </a:rPr>
              <a:t>WE PROVIDE</a:t>
            </a:r>
            <a:endParaRPr sz="1100"/>
          </a:p>
          <a:p>
            <a:pPr indent="0" lvl="0" marL="0" marR="0" rtl="0" algn="l">
              <a:lnSpc>
                <a:spcPct val="94736"/>
              </a:lnSpc>
              <a:spcBef>
                <a:spcPts val="0"/>
              </a:spcBef>
              <a:spcAft>
                <a:spcPts val="0"/>
              </a:spcAft>
              <a:buNone/>
            </a:pPr>
            <a:r>
              <a:rPr lang="en" sz="1400">
                <a:solidFill>
                  <a:schemeClr val="lt1"/>
                </a:solidFill>
                <a:latin typeface="Arial"/>
                <a:ea typeface="Arial"/>
                <a:cs typeface="Arial"/>
                <a:sym typeface="Arial"/>
              </a:rPr>
              <a:t>BEST SOLUTION</a:t>
            </a:r>
            <a:endParaRPr sz="1100"/>
          </a:p>
        </p:txBody>
      </p:sp>
      <p:sp>
        <p:nvSpPr>
          <p:cNvPr id="155" name="Shape 155"/>
          <p:cNvSpPr/>
          <p:nvPr/>
        </p:nvSpPr>
        <p:spPr>
          <a:xfrm rot="10800000">
            <a:off x="3266276" y="2916399"/>
            <a:ext cx="338700" cy="237600"/>
          </a:xfrm>
          <a:custGeom>
            <a:pathLst>
              <a:path extrusionOk="0" h="120000" w="120000">
                <a:moveTo>
                  <a:pt x="44643" y="0"/>
                </a:moveTo>
                <a:cubicBezTo>
                  <a:pt x="21465" y="0"/>
                  <a:pt x="21465" y="0"/>
                  <a:pt x="21465" y="0"/>
                </a:cubicBezTo>
                <a:cubicBezTo>
                  <a:pt x="17354" y="0"/>
                  <a:pt x="14728" y="2930"/>
                  <a:pt x="13701" y="4396"/>
                </a:cubicBezTo>
                <a:cubicBezTo>
                  <a:pt x="3082" y="19375"/>
                  <a:pt x="3082" y="19375"/>
                  <a:pt x="3082" y="19375"/>
                </a:cubicBezTo>
                <a:cubicBezTo>
                  <a:pt x="570" y="23120"/>
                  <a:pt x="0" y="27191"/>
                  <a:pt x="0" y="29633"/>
                </a:cubicBezTo>
                <a:cubicBezTo>
                  <a:pt x="0" y="63663"/>
                  <a:pt x="0" y="63663"/>
                  <a:pt x="0" y="63663"/>
                </a:cubicBezTo>
                <a:cubicBezTo>
                  <a:pt x="0" y="64966"/>
                  <a:pt x="228" y="66105"/>
                  <a:pt x="570" y="67571"/>
                </a:cubicBezTo>
                <a:cubicBezTo>
                  <a:pt x="570" y="68059"/>
                  <a:pt x="685" y="68548"/>
                  <a:pt x="913" y="69036"/>
                </a:cubicBezTo>
                <a:cubicBezTo>
                  <a:pt x="1027" y="69199"/>
                  <a:pt x="1027" y="69199"/>
                  <a:pt x="1027" y="69199"/>
                </a:cubicBezTo>
                <a:cubicBezTo>
                  <a:pt x="1255" y="69850"/>
                  <a:pt x="1370" y="70176"/>
                  <a:pt x="1598" y="70502"/>
                </a:cubicBezTo>
                <a:cubicBezTo>
                  <a:pt x="17583" y="113975"/>
                  <a:pt x="17583" y="113975"/>
                  <a:pt x="17583" y="113975"/>
                </a:cubicBezTo>
                <a:cubicBezTo>
                  <a:pt x="18382" y="116092"/>
                  <a:pt x="20780" y="120000"/>
                  <a:pt x="25233" y="120000"/>
                </a:cubicBezTo>
                <a:cubicBezTo>
                  <a:pt x="46355" y="120000"/>
                  <a:pt x="46355" y="120000"/>
                  <a:pt x="46355" y="120000"/>
                </a:cubicBezTo>
                <a:cubicBezTo>
                  <a:pt x="48411" y="120000"/>
                  <a:pt x="50123" y="118860"/>
                  <a:pt x="50922" y="116743"/>
                </a:cubicBezTo>
                <a:cubicBezTo>
                  <a:pt x="51493" y="115440"/>
                  <a:pt x="51950" y="112835"/>
                  <a:pt x="50580" y="109416"/>
                </a:cubicBezTo>
                <a:cubicBezTo>
                  <a:pt x="37107" y="77340"/>
                  <a:pt x="37107" y="77340"/>
                  <a:pt x="37107" y="77340"/>
                </a:cubicBezTo>
                <a:cubicBezTo>
                  <a:pt x="44643" y="77340"/>
                  <a:pt x="44643" y="77340"/>
                  <a:pt x="44643" y="77340"/>
                </a:cubicBezTo>
                <a:cubicBezTo>
                  <a:pt x="49781" y="77340"/>
                  <a:pt x="54005" y="71153"/>
                  <a:pt x="54005" y="63989"/>
                </a:cubicBezTo>
                <a:cubicBezTo>
                  <a:pt x="54005" y="13351"/>
                  <a:pt x="54005" y="13351"/>
                  <a:pt x="54005" y="13351"/>
                </a:cubicBezTo>
                <a:cubicBezTo>
                  <a:pt x="54005" y="6024"/>
                  <a:pt x="49781" y="0"/>
                  <a:pt x="44643" y="0"/>
                </a:cubicBezTo>
                <a:close/>
                <a:moveTo>
                  <a:pt x="47725" y="63663"/>
                </a:moveTo>
                <a:cubicBezTo>
                  <a:pt x="47725" y="66105"/>
                  <a:pt x="46355" y="68059"/>
                  <a:pt x="44643" y="68059"/>
                </a:cubicBezTo>
                <a:cubicBezTo>
                  <a:pt x="31056" y="68059"/>
                  <a:pt x="31056" y="68059"/>
                  <a:pt x="31056" y="68059"/>
                </a:cubicBezTo>
                <a:cubicBezTo>
                  <a:pt x="29800" y="68059"/>
                  <a:pt x="28772" y="69036"/>
                  <a:pt x="28315" y="70176"/>
                </a:cubicBezTo>
                <a:cubicBezTo>
                  <a:pt x="27859" y="71641"/>
                  <a:pt x="27859" y="73432"/>
                  <a:pt x="28315" y="74898"/>
                </a:cubicBezTo>
                <a:cubicBezTo>
                  <a:pt x="43273" y="110719"/>
                  <a:pt x="43273" y="110719"/>
                  <a:pt x="43273" y="110719"/>
                </a:cubicBezTo>
                <a:cubicBezTo>
                  <a:pt x="24890" y="110719"/>
                  <a:pt x="24890" y="110719"/>
                  <a:pt x="24890" y="110719"/>
                </a:cubicBezTo>
                <a:cubicBezTo>
                  <a:pt x="23406" y="110719"/>
                  <a:pt x="22835" y="109905"/>
                  <a:pt x="22835" y="109579"/>
                </a:cubicBezTo>
                <a:cubicBezTo>
                  <a:pt x="6622" y="65780"/>
                  <a:pt x="6622" y="65780"/>
                  <a:pt x="6622" y="65780"/>
                </a:cubicBezTo>
                <a:cubicBezTo>
                  <a:pt x="6622" y="65617"/>
                  <a:pt x="6508" y="65617"/>
                  <a:pt x="6508" y="65291"/>
                </a:cubicBezTo>
                <a:cubicBezTo>
                  <a:pt x="6508" y="65128"/>
                  <a:pt x="6508" y="65128"/>
                  <a:pt x="6508" y="65128"/>
                </a:cubicBezTo>
                <a:cubicBezTo>
                  <a:pt x="6279" y="64640"/>
                  <a:pt x="6279" y="64151"/>
                  <a:pt x="6279" y="63663"/>
                </a:cubicBezTo>
                <a:cubicBezTo>
                  <a:pt x="6279" y="29959"/>
                  <a:pt x="6279" y="29959"/>
                  <a:pt x="6279" y="29959"/>
                </a:cubicBezTo>
                <a:cubicBezTo>
                  <a:pt x="6279" y="28982"/>
                  <a:pt x="6508" y="27516"/>
                  <a:pt x="7535" y="26051"/>
                </a:cubicBezTo>
                <a:cubicBezTo>
                  <a:pt x="18154" y="10909"/>
                  <a:pt x="18154" y="10909"/>
                  <a:pt x="18154" y="10909"/>
                </a:cubicBezTo>
                <a:cubicBezTo>
                  <a:pt x="18496" y="10420"/>
                  <a:pt x="19638" y="8955"/>
                  <a:pt x="21465" y="8955"/>
                </a:cubicBezTo>
                <a:cubicBezTo>
                  <a:pt x="44643" y="8955"/>
                  <a:pt x="44643" y="8955"/>
                  <a:pt x="44643" y="8955"/>
                </a:cubicBezTo>
                <a:cubicBezTo>
                  <a:pt x="46355" y="8955"/>
                  <a:pt x="47725" y="10909"/>
                  <a:pt x="47725" y="13351"/>
                </a:cubicBezTo>
                <a:cubicBezTo>
                  <a:pt x="47725" y="63663"/>
                  <a:pt x="47725" y="63663"/>
                  <a:pt x="47725" y="63663"/>
                </a:cubicBezTo>
                <a:close/>
                <a:moveTo>
                  <a:pt x="110637" y="0"/>
                </a:moveTo>
                <a:cubicBezTo>
                  <a:pt x="87459" y="0"/>
                  <a:pt x="87459" y="0"/>
                  <a:pt x="87459" y="0"/>
                </a:cubicBezTo>
                <a:cubicBezTo>
                  <a:pt x="83349" y="0"/>
                  <a:pt x="80608" y="2930"/>
                  <a:pt x="79581" y="4396"/>
                </a:cubicBezTo>
                <a:cubicBezTo>
                  <a:pt x="69077" y="19375"/>
                  <a:pt x="69077" y="19375"/>
                  <a:pt x="69077" y="19375"/>
                </a:cubicBezTo>
                <a:cubicBezTo>
                  <a:pt x="66450" y="23120"/>
                  <a:pt x="65994" y="27191"/>
                  <a:pt x="65994" y="29633"/>
                </a:cubicBezTo>
                <a:cubicBezTo>
                  <a:pt x="65994" y="63663"/>
                  <a:pt x="65994" y="63663"/>
                  <a:pt x="65994" y="63663"/>
                </a:cubicBezTo>
                <a:cubicBezTo>
                  <a:pt x="65994" y="64966"/>
                  <a:pt x="66108" y="66105"/>
                  <a:pt x="66450" y="67571"/>
                </a:cubicBezTo>
                <a:cubicBezTo>
                  <a:pt x="66450" y="68059"/>
                  <a:pt x="66679" y="68548"/>
                  <a:pt x="66793" y="68710"/>
                </a:cubicBezTo>
                <a:cubicBezTo>
                  <a:pt x="67021" y="69036"/>
                  <a:pt x="67021" y="69036"/>
                  <a:pt x="67021" y="69036"/>
                </a:cubicBezTo>
                <a:cubicBezTo>
                  <a:pt x="67136" y="69525"/>
                  <a:pt x="67364" y="70013"/>
                  <a:pt x="67478" y="70176"/>
                </a:cubicBezTo>
                <a:cubicBezTo>
                  <a:pt x="83577" y="113812"/>
                  <a:pt x="83577" y="113812"/>
                  <a:pt x="83577" y="113812"/>
                </a:cubicBezTo>
                <a:cubicBezTo>
                  <a:pt x="84376" y="115929"/>
                  <a:pt x="86774" y="119837"/>
                  <a:pt x="91227" y="119837"/>
                </a:cubicBezTo>
                <a:cubicBezTo>
                  <a:pt x="112350" y="119837"/>
                  <a:pt x="112350" y="119837"/>
                  <a:pt x="112350" y="119837"/>
                </a:cubicBezTo>
                <a:cubicBezTo>
                  <a:pt x="114405" y="119837"/>
                  <a:pt x="116117" y="118534"/>
                  <a:pt x="116917" y="116417"/>
                </a:cubicBezTo>
                <a:cubicBezTo>
                  <a:pt x="117488" y="115278"/>
                  <a:pt x="117944" y="112510"/>
                  <a:pt x="116574" y="109090"/>
                </a:cubicBezTo>
                <a:cubicBezTo>
                  <a:pt x="102645" y="77014"/>
                  <a:pt x="102645" y="77014"/>
                  <a:pt x="102645" y="77014"/>
                </a:cubicBezTo>
                <a:cubicBezTo>
                  <a:pt x="110637" y="77014"/>
                  <a:pt x="110637" y="77014"/>
                  <a:pt x="110637" y="77014"/>
                </a:cubicBezTo>
                <a:cubicBezTo>
                  <a:pt x="115775" y="77014"/>
                  <a:pt x="120000" y="70990"/>
                  <a:pt x="120000" y="63663"/>
                </a:cubicBezTo>
                <a:cubicBezTo>
                  <a:pt x="120000" y="13351"/>
                  <a:pt x="120000" y="13351"/>
                  <a:pt x="120000" y="13351"/>
                </a:cubicBezTo>
                <a:cubicBezTo>
                  <a:pt x="120000" y="6024"/>
                  <a:pt x="115775" y="0"/>
                  <a:pt x="110637" y="0"/>
                </a:cubicBezTo>
                <a:close/>
                <a:moveTo>
                  <a:pt x="113720" y="63663"/>
                </a:moveTo>
                <a:cubicBezTo>
                  <a:pt x="113720" y="66105"/>
                  <a:pt x="112350" y="68059"/>
                  <a:pt x="110637" y="68059"/>
                </a:cubicBezTo>
                <a:cubicBezTo>
                  <a:pt x="97164" y="68059"/>
                  <a:pt x="97164" y="68059"/>
                  <a:pt x="97164" y="68059"/>
                </a:cubicBezTo>
                <a:cubicBezTo>
                  <a:pt x="96022" y="68059"/>
                  <a:pt x="94995" y="69036"/>
                  <a:pt x="94424" y="70176"/>
                </a:cubicBezTo>
                <a:cubicBezTo>
                  <a:pt x="93967" y="71641"/>
                  <a:pt x="93967" y="73432"/>
                  <a:pt x="94424" y="74898"/>
                </a:cubicBezTo>
                <a:cubicBezTo>
                  <a:pt x="109495" y="110719"/>
                  <a:pt x="109495" y="110719"/>
                  <a:pt x="109495" y="110719"/>
                </a:cubicBezTo>
                <a:cubicBezTo>
                  <a:pt x="90884" y="110719"/>
                  <a:pt x="90884" y="110719"/>
                  <a:pt x="90884" y="110719"/>
                </a:cubicBezTo>
                <a:cubicBezTo>
                  <a:pt x="89286" y="110719"/>
                  <a:pt x="88829" y="109905"/>
                  <a:pt x="88829" y="109579"/>
                </a:cubicBezTo>
                <a:cubicBezTo>
                  <a:pt x="72616" y="65780"/>
                  <a:pt x="72616" y="65780"/>
                  <a:pt x="72616" y="65780"/>
                </a:cubicBezTo>
                <a:cubicBezTo>
                  <a:pt x="72616" y="65617"/>
                  <a:pt x="72502" y="65617"/>
                  <a:pt x="72502" y="65291"/>
                </a:cubicBezTo>
                <a:cubicBezTo>
                  <a:pt x="72502" y="65128"/>
                  <a:pt x="72502" y="65128"/>
                  <a:pt x="72502" y="65128"/>
                </a:cubicBezTo>
                <a:cubicBezTo>
                  <a:pt x="72274" y="64640"/>
                  <a:pt x="72274" y="64151"/>
                  <a:pt x="72274" y="63663"/>
                </a:cubicBezTo>
                <a:cubicBezTo>
                  <a:pt x="72274" y="29959"/>
                  <a:pt x="72274" y="29959"/>
                  <a:pt x="72274" y="29959"/>
                </a:cubicBezTo>
                <a:cubicBezTo>
                  <a:pt x="72274" y="28982"/>
                  <a:pt x="72502" y="27516"/>
                  <a:pt x="73529" y="26051"/>
                </a:cubicBezTo>
                <a:cubicBezTo>
                  <a:pt x="84034" y="10909"/>
                  <a:pt x="84034" y="10909"/>
                  <a:pt x="84034" y="10909"/>
                </a:cubicBezTo>
                <a:cubicBezTo>
                  <a:pt x="84376" y="10420"/>
                  <a:pt x="85632" y="8955"/>
                  <a:pt x="87459" y="8955"/>
                </a:cubicBezTo>
                <a:cubicBezTo>
                  <a:pt x="110637" y="8955"/>
                  <a:pt x="110637" y="8955"/>
                  <a:pt x="110637" y="8955"/>
                </a:cubicBezTo>
                <a:cubicBezTo>
                  <a:pt x="112350" y="8955"/>
                  <a:pt x="113720" y="10909"/>
                  <a:pt x="113720" y="13351"/>
                </a:cubicBezTo>
                <a:lnTo>
                  <a:pt x="113720" y="63663"/>
                </a:lnTo>
                <a:close/>
                <a:moveTo>
                  <a:pt x="113720" y="63663"/>
                </a:moveTo>
                <a:cubicBezTo>
                  <a:pt x="113720" y="63663"/>
                  <a:pt x="113720" y="63663"/>
                  <a:pt x="113720" y="63663"/>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 name="Shape 156"/>
          <p:cNvSpPr/>
          <p:nvPr>
            <p:ph idx="2" type="pic"/>
          </p:nvPr>
        </p:nvSpPr>
        <p:spPr>
          <a:xfrm>
            <a:off x="1340978" y="1555979"/>
            <a:ext cx="6462000" cy="17424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Shape 16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163" name="Shape 163"/>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Arial"/>
              <a:buNone/>
            </a:pPr>
            <a:r>
              <a:rPr b="0" i="0" lang="en" sz="2400" u="none" cap="none" strike="noStrike">
                <a:solidFill>
                  <a:schemeClr val="dk1"/>
                </a:solidFill>
                <a:latin typeface="Arial"/>
                <a:ea typeface="Arial"/>
                <a:cs typeface="Arial"/>
                <a:sym typeface="Arial"/>
              </a:rPr>
              <a:t>Our Team </a:t>
            </a:r>
            <a:r>
              <a:rPr b="0" i="0" lang="en" sz="2400" u="none" cap="none" strike="noStrike">
                <a:solidFill>
                  <a:schemeClr val="accent2"/>
                </a:solidFill>
                <a:latin typeface="Arial"/>
                <a:ea typeface="Arial"/>
                <a:cs typeface="Arial"/>
                <a:sym typeface="Arial"/>
              </a:rPr>
              <a:t>members</a:t>
            </a:r>
            <a:endParaRPr sz="1100"/>
          </a:p>
        </p:txBody>
      </p:sp>
      <p:sp>
        <p:nvSpPr>
          <p:cNvPr id="164" name="Shape 164"/>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165" name="Shape 16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Arial"/>
                <a:ea typeface="Arial"/>
                <a:cs typeface="Arial"/>
                <a:sym typeface="Arial"/>
              </a:rPr>
              <a:t>www.website.com</a:t>
            </a:r>
            <a:endParaRPr sz="1100"/>
          </a:p>
        </p:txBody>
      </p:sp>
      <p:sp>
        <p:nvSpPr>
          <p:cNvPr id="166" name="Shape 166"/>
          <p:cNvSpPr/>
          <p:nvPr/>
        </p:nvSpPr>
        <p:spPr>
          <a:xfrm>
            <a:off x="1796145" y="1551194"/>
            <a:ext cx="1446671" cy="144667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7" name="Shape 167"/>
          <p:cNvSpPr/>
          <p:nvPr/>
        </p:nvSpPr>
        <p:spPr>
          <a:xfrm>
            <a:off x="3848665" y="1551194"/>
            <a:ext cx="1446671" cy="144667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8" name="Shape 168"/>
          <p:cNvSpPr/>
          <p:nvPr/>
        </p:nvSpPr>
        <p:spPr>
          <a:xfrm>
            <a:off x="5901184" y="1551194"/>
            <a:ext cx="1446671" cy="144667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9" name="Shape 169"/>
          <p:cNvSpPr/>
          <p:nvPr/>
        </p:nvSpPr>
        <p:spPr>
          <a:xfrm>
            <a:off x="4332050" y="1252190"/>
            <a:ext cx="479901"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0" name="Shape 170"/>
          <p:cNvSpPr txBox="1"/>
          <p:nvPr/>
        </p:nvSpPr>
        <p:spPr>
          <a:xfrm>
            <a:off x="1609875" y="3155625"/>
            <a:ext cx="1819200" cy="5118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100">
                <a:solidFill>
                  <a:srgbClr val="7F7F7F"/>
                </a:solidFill>
                <a:latin typeface="Arial"/>
                <a:ea typeface="Arial"/>
                <a:cs typeface="Arial"/>
                <a:sym typeface="Arial"/>
              </a:rPr>
              <a:t>Vice President</a:t>
            </a:r>
            <a:endParaRPr sz="1100"/>
          </a:p>
          <a:p>
            <a:pPr indent="0" lvl="0" marL="0" marR="0" rtl="0" algn="ctr">
              <a:lnSpc>
                <a:spcPct val="100000"/>
              </a:lnSpc>
              <a:spcBef>
                <a:spcPts val="0"/>
              </a:spcBef>
              <a:spcAft>
                <a:spcPts val="0"/>
              </a:spcAft>
              <a:buNone/>
            </a:pPr>
            <a:r>
              <a:rPr b="1" lang="en" sz="1700">
                <a:solidFill>
                  <a:srgbClr val="3F3F3F"/>
                </a:solidFill>
                <a:latin typeface="Arial"/>
                <a:ea typeface="Arial"/>
                <a:cs typeface="Arial"/>
                <a:sym typeface="Arial"/>
              </a:rPr>
              <a:t>Dr. Jacky Chan</a:t>
            </a:r>
            <a:endParaRPr sz="1100"/>
          </a:p>
        </p:txBody>
      </p:sp>
      <p:sp>
        <p:nvSpPr>
          <p:cNvPr id="171" name="Shape 171"/>
          <p:cNvSpPr/>
          <p:nvPr/>
        </p:nvSpPr>
        <p:spPr>
          <a:xfrm>
            <a:off x="1804331" y="3623987"/>
            <a:ext cx="1430298"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meant to your project &amp;</a:t>
            </a:r>
            <a:endParaRPr sz="1100"/>
          </a:p>
        </p:txBody>
      </p:sp>
      <p:grpSp>
        <p:nvGrpSpPr>
          <p:cNvPr id="172" name="Shape 172"/>
          <p:cNvGrpSpPr/>
          <p:nvPr/>
        </p:nvGrpSpPr>
        <p:grpSpPr>
          <a:xfrm>
            <a:off x="2025432" y="4077786"/>
            <a:ext cx="988096" cy="347455"/>
            <a:chOff x="2700578" y="5346919"/>
            <a:chExt cx="1317461" cy="463274"/>
          </a:xfrm>
        </p:grpSpPr>
        <p:grpSp>
          <p:nvGrpSpPr>
            <p:cNvPr id="173" name="Shape 173"/>
            <p:cNvGrpSpPr/>
            <p:nvPr/>
          </p:nvGrpSpPr>
          <p:grpSpPr>
            <a:xfrm>
              <a:off x="2770918" y="5504332"/>
              <a:ext cx="305861" cy="305861"/>
              <a:chOff x="1324575" y="5760204"/>
              <a:chExt cx="305861" cy="305861"/>
            </a:xfrm>
          </p:grpSpPr>
          <p:sp>
            <p:nvSpPr>
              <p:cNvPr id="174" name="Shape 174"/>
              <p:cNvSpPr/>
              <p:nvPr/>
            </p:nvSpPr>
            <p:spPr>
              <a:xfrm>
                <a:off x="132457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5" name="Shape 175"/>
              <p:cNvSpPr/>
              <p:nvPr/>
            </p:nvSpPr>
            <p:spPr>
              <a:xfrm>
                <a:off x="1398453" y="5848888"/>
                <a:ext cx="158105" cy="128492"/>
              </a:xfrm>
              <a:custGeom>
                <a:pathLst>
                  <a:path extrusionOk="0" h="120000" w="120000">
                    <a:moveTo>
                      <a:pt x="120000" y="14200"/>
                    </a:moveTo>
                    <a:cubicBezTo>
                      <a:pt x="115583" y="16611"/>
                      <a:pt x="110838" y="18244"/>
                      <a:pt x="105861" y="18972"/>
                    </a:cubicBezTo>
                    <a:cubicBezTo>
                      <a:pt x="110944" y="15222"/>
                      <a:pt x="114850" y="9288"/>
                      <a:pt x="116683" y="2216"/>
                    </a:cubicBezTo>
                    <a:cubicBezTo>
                      <a:pt x="111927" y="5683"/>
                      <a:pt x="106661" y="8205"/>
                      <a:pt x="101050" y="9561"/>
                    </a:cubicBezTo>
                    <a:cubicBezTo>
                      <a:pt x="96561" y="3677"/>
                      <a:pt x="90161" y="0"/>
                      <a:pt x="83077" y="0"/>
                    </a:cubicBezTo>
                    <a:cubicBezTo>
                      <a:pt x="69483" y="0"/>
                      <a:pt x="58461" y="13561"/>
                      <a:pt x="58461" y="30294"/>
                    </a:cubicBezTo>
                    <a:cubicBezTo>
                      <a:pt x="58461" y="32666"/>
                      <a:pt x="58677" y="34977"/>
                      <a:pt x="59100" y="37194"/>
                    </a:cubicBezTo>
                    <a:cubicBezTo>
                      <a:pt x="38638" y="35933"/>
                      <a:pt x="20500" y="23872"/>
                      <a:pt x="8355" y="5544"/>
                    </a:cubicBezTo>
                    <a:cubicBezTo>
                      <a:pt x="6233" y="10016"/>
                      <a:pt x="5022" y="15216"/>
                      <a:pt x="5022" y="20772"/>
                    </a:cubicBezTo>
                    <a:cubicBezTo>
                      <a:pt x="5022" y="31283"/>
                      <a:pt x="9366" y="40555"/>
                      <a:pt x="15977" y="45988"/>
                    </a:cubicBezTo>
                    <a:cubicBezTo>
                      <a:pt x="11938" y="45833"/>
                      <a:pt x="8144" y="44466"/>
                      <a:pt x="4822" y="42200"/>
                    </a:cubicBezTo>
                    <a:cubicBezTo>
                      <a:pt x="4816" y="42327"/>
                      <a:pt x="4816" y="42455"/>
                      <a:pt x="4816" y="42583"/>
                    </a:cubicBezTo>
                    <a:cubicBezTo>
                      <a:pt x="4816" y="57261"/>
                      <a:pt x="13305" y="69500"/>
                      <a:pt x="24572" y="72283"/>
                    </a:cubicBezTo>
                    <a:cubicBezTo>
                      <a:pt x="22505" y="72977"/>
                      <a:pt x="20327" y="73350"/>
                      <a:pt x="18083" y="73350"/>
                    </a:cubicBezTo>
                    <a:cubicBezTo>
                      <a:pt x="16494" y="73350"/>
                      <a:pt x="14955" y="73161"/>
                      <a:pt x="13450" y="72805"/>
                    </a:cubicBezTo>
                    <a:cubicBezTo>
                      <a:pt x="16583" y="84838"/>
                      <a:pt x="25677" y="93600"/>
                      <a:pt x="36450" y="93844"/>
                    </a:cubicBezTo>
                    <a:cubicBezTo>
                      <a:pt x="28022" y="101972"/>
                      <a:pt x="17411" y="106811"/>
                      <a:pt x="5872" y="106811"/>
                    </a:cubicBezTo>
                    <a:cubicBezTo>
                      <a:pt x="3883" y="106811"/>
                      <a:pt x="1927" y="106672"/>
                      <a:pt x="0" y="106383"/>
                    </a:cubicBezTo>
                    <a:cubicBezTo>
                      <a:pt x="10894" y="114988"/>
                      <a:pt x="23838" y="120000"/>
                      <a:pt x="37738" y="120000"/>
                    </a:cubicBezTo>
                    <a:cubicBezTo>
                      <a:pt x="83022" y="120000"/>
                      <a:pt x="107783" y="73838"/>
                      <a:pt x="107783" y="33805"/>
                    </a:cubicBezTo>
                    <a:cubicBezTo>
                      <a:pt x="107783" y="32488"/>
                      <a:pt x="107761" y="31183"/>
                      <a:pt x="107716" y="29888"/>
                    </a:cubicBezTo>
                    <a:cubicBezTo>
                      <a:pt x="112527" y="25611"/>
                      <a:pt x="116700" y="20277"/>
                      <a:pt x="120000" y="14200"/>
                    </a:cubicBezTo>
                    <a:cubicBezTo>
                      <a:pt x="120000" y="14200"/>
                      <a:pt x="120000" y="14200"/>
                      <a:pt x="120000" y="14200"/>
                    </a:cubicBezTo>
                    <a:close/>
                    <a:moveTo>
                      <a:pt x="120000" y="142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76" name="Shape 176"/>
            <p:cNvGrpSpPr/>
            <p:nvPr/>
          </p:nvGrpSpPr>
          <p:grpSpPr>
            <a:xfrm>
              <a:off x="3206378" y="5504332"/>
              <a:ext cx="305861" cy="305861"/>
              <a:chOff x="1684215" y="5760204"/>
              <a:chExt cx="305861" cy="305861"/>
            </a:xfrm>
          </p:grpSpPr>
          <p:sp>
            <p:nvSpPr>
              <p:cNvPr id="177" name="Shape 177"/>
              <p:cNvSpPr/>
              <p:nvPr/>
            </p:nvSpPr>
            <p:spPr>
              <a:xfrm>
                <a:off x="168421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8" name="Shape 178"/>
              <p:cNvSpPr/>
              <p:nvPr/>
            </p:nvSpPr>
            <p:spPr>
              <a:xfrm>
                <a:off x="1779016" y="5855006"/>
                <a:ext cx="116258" cy="116258"/>
              </a:xfrm>
              <a:custGeom>
                <a:pathLst>
                  <a:path extrusionOk="0" h="120000" w="120000">
                    <a:moveTo>
                      <a:pt x="102011" y="12016"/>
                    </a:moveTo>
                    <a:lnTo>
                      <a:pt x="102011" y="30000"/>
                    </a:lnTo>
                    <a:lnTo>
                      <a:pt x="90000" y="30000"/>
                    </a:lnTo>
                    <a:cubicBezTo>
                      <a:pt x="86394" y="30000"/>
                      <a:pt x="83994" y="32400"/>
                      <a:pt x="83994" y="36011"/>
                    </a:cubicBezTo>
                    <a:lnTo>
                      <a:pt x="83994" y="47988"/>
                    </a:lnTo>
                    <a:lnTo>
                      <a:pt x="102011" y="47988"/>
                    </a:lnTo>
                    <a:lnTo>
                      <a:pt x="102011" y="66005"/>
                    </a:lnTo>
                    <a:lnTo>
                      <a:pt x="83994" y="66005"/>
                    </a:lnTo>
                    <a:lnTo>
                      <a:pt x="83994" y="107988"/>
                    </a:lnTo>
                    <a:lnTo>
                      <a:pt x="66005" y="107988"/>
                    </a:lnTo>
                    <a:lnTo>
                      <a:pt x="66005" y="66005"/>
                    </a:lnTo>
                    <a:lnTo>
                      <a:pt x="53994" y="66005"/>
                    </a:lnTo>
                    <a:lnTo>
                      <a:pt x="53994" y="47988"/>
                    </a:lnTo>
                    <a:lnTo>
                      <a:pt x="66005" y="47988"/>
                    </a:lnTo>
                    <a:lnTo>
                      <a:pt x="66005" y="32988"/>
                    </a:lnTo>
                    <a:cubicBezTo>
                      <a:pt x="66005" y="21600"/>
                      <a:pt x="75588" y="12016"/>
                      <a:pt x="87011" y="12016"/>
                    </a:cubicBezTo>
                    <a:cubicBezTo>
                      <a:pt x="87011" y="12016"/>
                      <a:pt x="102011" y="12016"/>
                      <a:pt x="102011" y="12016"/>
                    </a:cubicBezTo>
                    <a:close/>
                    <a:moveTo>
                      <a:pt x="107988" y="0"/>
                    </a:moveTo>
                    <a:lnTo>
                      <a:pt x="12016" y="0"/>
                    </a:lnTo>
                    <a:cubicBezTo>
                      <a:pt x="5394" y="0"/>
                      <a:pt x="0" y="5394"/>
                      <a:pt x="0" y="12016"/>
                    </a:cubicBezTo>
                    <a:lnTo>
                      <a:pt x="0" y="107988"/>
                    </a:lnTo>
                    <a:cubicBezTo>
                      <a:pt x="0" y="114611"/>
                      <a:pt x="5394" y="120000"/>
                      <a:pt x="12016" y="120000"/>
                    </a:cubicBezTo>
                    <a:lnTo>
                      <a:pt x="107988" y="120000"/>
                    </a:lnTo>
                    <a:cubicBezTo>
                      <a:pt x="114611" y="120000"/>
                      <a:pt x="120000" y="114611"/>
                      <a:pt x="120000" y="107988"/>
                    </a:cubicBezTo>
                    <a:lnTo>
                      <a:pt x="120000" y="12016"/>
                    </a:lnTo>
                    <a:cubicBezTo>
                      <a:pt x="120000" y="5394"/>
                      <a:pt x="114611" y="0"/>
                      <a:pt x="107988" y="0"/>
                    </a:cubicBezTo>
                    <a:cubicBezTo>
                      <a:pt x="107988" y="0"/>
                      <a:pt x="107988" y="0"/>
                      <a:pt x="107988" y="0"/>
                    </a:cubicBezTo>
                    <a:close/>
                    <a:moveTo>
                      <a:pt x="10798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79" name="Shape 179"/>
            <p:cNvGrpSpPr/>
            <p:nvPr/>
          </p:nvGrpSpPr>
          <p:grpSpPr>
            <a:xfrm>
              <a:off x="3641838" y="5504331"/>
              <a:ext cx="305861" cy="305861"/>
              <a:chOff x="2177216" y="5760204"/>
              <a:chExt cx="305861" cy="305861"/>
            </a:xfrm>
          </p:grpSpPr>
          <p:sp>
            <p:nvSpPr>
              <p:cNvPr id="180" name="Shape 180"/>
              <p:cNvSpPr/>
              <p:nvPr/>
            </p:nvSpPr>
            <p:spPr>
              <a:xfrm>
                <a:off x="2177216"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1" name="Shape 181"/>
              <p:cNvSpPr/>
              <p:nvPr/>
            </p:nvSpPr>
            <p:spPr>
              <a:xfrm>
                <a:off x="2243592" y="5857843"/>
                <a:ext cx="173108" cy="110583"/>
              </a:xfrm>
              <a:custGeom>
                <a:pathLst>
                  <a:path extrusionOk="0" h="120000" w="120000">
                    <a:moveTo>
                      <a:pt x="117747" y="50941"/>
                    </a:moveTo>
                    <a:lnTo>
                      <a:pt x="108536" y="50941"/>
                    </a:lnTo>
                    <a:lnTo>
                      <a:pt x="108536" y="36548"/>
                    </a:lnTo>
                    <a:cubicBezTo>
                      <a:pt x="108536" y="34599"/>
                      <a:pt x="107523" y="33029"/>
                      <a:pt x="106283" y="33029"/>
                    </a:cubicBezTo>
                    <a:lnTo>
                      <a:pt x="98529" y="33029"/>
                    </a:lnTo>
                    <a:cubicBezTo>
                      <a:pt x="97289" y="33029"/>
                      <a:pt x="96277" y="34599"/>
                      <a:pt x="96277" y="36548"/>
                    </a:cubicBezTo>
                    <a:lnTo>
                      <a:pt x="96277" y="50941"/>
                    </a:lnTo>
                    <a:lnTo>
                      <a:pt x="87065" y="50941"/>
                    </a:lnTo>
                    <a:cubicBezTo>
                      <a:pt x="85814" y="50941"/>
                      <a:pt x="84807" y="52521"/>
                      <a:pt x="84807" y="54470"/>
                    </a:cubicBezTo>
                    <a:lnTo>
                      <a:pt x="84807" y="66579"/>
                    </a:lnTo>
                    <a:cubicBezTo>
                      <a:pt x="84807" y="68528"/>
                      <a:pt x="85814" y="70108"/>
                      <a:pt x="87065" y="70108"/>
                    </a:cubicBezTo>
                    <a:lnTo>
                      <a:pt x="96277" y="70108"/>
                    </a:lnTo>
                    <a:lnTo>
                      <a:pt x="96277" y="84501"/>
                    </a:lnTo>
                    <a:cubicBezTo>
                      <a:pt x="96277" y="86450"/>
                      <a:pt x="97289" y="88031"/>
                      <a:pt x="98529" y="88031"/>
                    </a:cubicBezTo>
                    <a:lnTo>
                      <a:pt x="106283" y="88031"/>
                    </a:lnTo>
                    <a:cubicBezTo>
                      <a:pt x="107523" y="88031"/>
                      <a:pt x="108536" y="86450"/>
                      <a:pt x="108536" y="84501"/>
                    </a:cubicBezTo>
                    <a:lnTo>
                      <a:pt x="108536" y="70108"/>
                    </a:lnTo>
                    <a:lnTo>
                      <a:pt x="117747" y="70108"/>
                    </a:lnTo>
                    <a:cubicBezTo>
                      <a:pt x="118993" y="70108"/>
                      <a:pt x="120000" y="68528"/>
                      <a:pt x="120000" y="66579"/>
                    </a:cubicBezTo>
                    <a:lnTo>
                      <a:pt x="120000" y="54470"/>
                    </a:lnTo>
                    <a:cubicBezTo>
                      <a:pt x="120000" y="52521"/>
                      <a:pt x="118993" y="50941"/>
                      <a:pt x="117747" y="50941"/>
                    </a:cubicBezTo>
                    <a:close/>
                    <a:moveTo>
                      <a:pt x="39530" y="53633"/>
                    </a:moveTo>
                    <a:lnTo>
                      <a:pt x="39530" y="68366"/>
                    </a:lnTo>
                    <a:cubicBezTo>
                      <a:pt x="39530" y="70578"/>
                      <a:pt x="40682" y="72382"/>
                      <a:pt x="42100" y="72382"/>
                    </a:cubicBezTo>
                    <a:lnTo>
                      <a:pt x="60851" y="72382"/>
                    </a:lnTo>
                    <a:cubicBezTo>
                      <a:pt x="57563" y="86919"/>
                      <a:pt x="48647" y="97347"/>
                      <a:pt x="38212" y="97224"/>
                    </a:cubicBezTo>
                    <a:cubicBezTo>
                      <a:pt x="25552" y="97079"/>
                      <a:pt x="15084" y="81251"/>
                      <a:pt x="14589" y="61480"/>
                    </a:cubicBezTo>
                    <a:cubicBezTo>
                      <a:pt x="14066" y="40279"/>
                      <a:pt x="24946" y="22775"/>
                      <a:pt x="38390" y="22775"/>
                    </a:cubicBezTo>
                    <a:cubicBezTo>
                      <a:pt x="44536" y="22775"/>
                      <a:pt x="50149" y="26433"/>
                      <a:pt x="54376" y="32437"/>
                    </a:cubicBezTo>
                    <a:cubicBezTo>
                      <a:pt x="55383" y="33862"/>
                      <a:pt x="56907" y="33867"/>
                      <a:pt x="57897" y="32415"/>
                    </a:cubicBezTo>
                    <a:lnTo>
                      <a:pt x="64783" y="22289"/>
                    </a:lnTo>
                    <a:cubicBezTo>
                      <a:pt x="65857" y="20703"/>
                      <a:pt x="65857" y="18028"/>
                      <a:pt x="64789" y="16442"/>
                    </a:cubicBezTo>
                    <a:cubicBezTo>
                      <a:pt x="58081" y="6506"/>
                      <a:pt x="49081" y="318"/>
                      <a:pt x="39158" y="11"/>
                    </a:cubicBezTo>
                    <a:cubicBezTo>
                      <a:pt x="17993" y="-636"/>
                      <a:pt x="150" y="26489"/>
                      <a:pt x="0" y="59575"/>
                    </a:cubicBezTo>
                    <a:cubicBezTo>
                      <a:pt x="-144" y="92912"/>
                      <a:pt x="17098" y="120000"/>
                      <a:pt x="38390" y="120000"/>
                    </a:cubicBezTo>
                    <a:cubicBezTo>
                      <a:pt x="58870" y="120000"/>
                      <a:pt x="75596" y="94939"/>
                      <a:pt x="76720" y="63373"/>
                    </a:cubicBezTo>
                    <a:cubicBezTo>
                      <a:pt x="76747" y="62982"/>
                      <a:pt x="76770" y="49606"/>
                      <a:pt x="76770" y="49606"/>
                    </a:cubicBezTo>
                    <a:lnTo>
                      <a:pt x="42100" y="49606"/>
                    </a:lnTo>
                    <a:cubicBezTo>
                      <a:pt x="40682" y="49606"/>
                      <a:pt x="39530" y="51410"/>
                      <a:pt x="39530" y="53633"/>
                    </a:cubicBezTo>
                    <a:close/>
                    <a:moveTo>
                      <a:pt x="39530" y="5363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82" name="Shape 182"/>
            <p:cNvGrpSpPr/>
            <p:nvPr/>
          </p:nvGrpSpPr>
          <p:grpSpPr>
            <a:xfrm>
              <a:off x="2700578" y="5346919"/>
              <a:ext cx="1317461" cy="45719"/>
              <a:chOff x="2700578" y="5346919"/>
              <a:chExt cx="1317461" cy="45719"/>
            </a:xfrm>
          </p:grpSpPr>
          <p:sp>
            <p:nvSpPr>
              <p:cNvPr id="183" name="Shape 183"/>
              <p:cNvSpPr/>
              <p:nvPr/>
            </p:nvSpPr>
            <p:spPr>
              <a:xfrm>
                <a:off x="2700578" y="5346919"/>
                <a:ext cx="236815" cy="45719"/>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4" name="Shape 184"/>
              <p:cNvSpPr/>
              <p:nvPr/>
            </p:nvSpPr>
            <p:spPr>
              <a:xfrm>
                <a:off x="3781224" y="5346919"/>
                <a:ext cx="236815" cy="4571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5" name="Shape 185"/>
              <p:cNvSpPr/>
              <p:nvPr/>
            </p:nvSpPr>
            <p:spPr>
              <a:xfrm>
                <a:off x="3511063" y="5346919"/>
                <a:ext cx="236815" cy="4571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86" name="Shape 186"/>
              <p:cNvSpPr/>
              <p:nvPr/>
            </p:nvSpPr>
            <p:spPr>
              <a:xfrm>
                <a:off x="3240902" y="5346919"/>
                <a:ext cx="236815" cy="4571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7" name="Shape 187"/>
              <p:cNvSpPr/>
              <p:nvPr/>
            </p:nvSpPr>
            <p:spPr>
              <a:xfrm>
                <a:off x="2970740" y="5346919"/>
                <a:ext cx="236815" cy="4571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sp>
        <p:nvSpPr>
          <p:cNvPr id="188" name="Shape 188"/>
          <p:cNvSpPr txBox="1"/>
          <p:nvPr/>
        </p:nvSpPr>
        <p:spPr>
          <a:xfrm>
            <a:off x="3548175" y="3152875"/>
            <a:ext cx="2047500" cy="5226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100">
                <a:solidFill>
                  <a:srgbClr val="7F7F7F"/>
                </a:solidFill>
                <a:latin typeface="Arial"/>
                <a:ea typeface="Arial"/>
                <a:cs typeface="Arial"/>
                <a:sym typeface="Arial"/>
              </a:rPr>
              <a:t>ceo</a:t>
            </a:r>
            <a:endParaRPr sz="1100">
              <a:solidFill>
                <a:srgbClr val="7F7F7F"/>
              </a:solidFill>
              <a:latin typeface="Arial"/>
              <a:ea typeface="Arial"/>
              <a:cs typeface="Arial"/>
              <a:sym typeface="Arial"/>
            </a:endParaRPr>
          </a:p>
          <a:p>
            <a:pPr indent="0" lvl="0" marL="0" marR="0" rtl="0" algn="ctr">
              <a:lnSpc>
                <a:spcPct val="100000"/>
              </a:lnSpc>
              <a:spcBef>
                <a:spcPts val="0"/>
              </a:spcBef>
              <a:spcAft>
                <a:spcPts val="0"/>
              </a:spcAft>
              <a:buNone/>
            </a:pPr>
            <a:r>
              <a:rPr b="1" lang="en" sz="1700">
                <a:solidFill>
                  <a:srgbClr val="3F3F3F"/>
                </a:solidFill>
                <a:latin typeface="Arial"/>
                <a:ea typeface="Arial"/>
                <a:cs typeface="Arial"/>
                <a:sym typeface="Arial"/>
              </a:rPr>
              <a:t>Chamely Sikon</a:t>
            </a:r>
            <a:endParaRPr b="1" sz="1700">
              <a:solidFill>
                <a:srgbClr val="3F3F3F"/>
              </a:solidFill>
              <a:latin typeface="Arial"/>
              <a:ea typeface="Arial"/>
              <a:cs typeface="Arial"/>
              <a:sym typeface="Arial"/>
            </a:endParaRPr>
          </a:p>
        </p:txBody>
      </p:sp>
      <p:sp>
        <p:nvSpPr>
          <p:cNvPr id="189" name="Shape 189"/>
          <p:cNvSpPr/>
          <p:nvPr/>
        </p:nvSpPr>
        <p:spPr>
          <a:xfrm>
            <a:off x="3865323" y="3626752"/>
            <a:ext cx="1413300" cy="3000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meant to your project &amp;</a:t>
            </a:r>
            <a:endParaRPr sz="1100"/>
          </a:p>
        </p:txBody>
      </p:sp>
      <p:grpSp>
        <p:nvGrpSpPr>
          <p:cNvPr id="190" name="Shape 190"/>
          <p:cNvGrpSpPr/>
          <p:nvPr/>
        </p:nvGrpSpPr>
        <p:grpSpPr>
          <a:xfrm>
            <a:off x="4077952" y="4080551"/>
            <a:ext cx="988096" cy="347455"/>
            <a:chOff x="2700578" y="5346919"/>
            <a:chExt cx="1317461" cy="463274"/>
          </a:xfrm>
        </p:grpSpPr>
        <p:grpSp>
          <p:nvGrpSpPr>
            <p:cNvPr id="191" name="Shape 191"/>
            <p:cNvGrpSpPr/>
            <p:nvPr/>
          </p:nvGrpSpPr>
          <p:grpSpPr>
            <a:xfrm>
              <a:off x="2770918" y="5504332"/>
              <a:ext cx="305861" cy="305861"/>
              <a:chOff x="1324575" y="5760204"/>
              <a:chExt cx="305861" cy="305861"/>
            </a:xfrm>
          </p:grpSpPr>
          <p:sp>
            <p:nvSpPr>
              <p:cNvPr id="192" name="Shape 192"/>
              <p:cNvSpPr/>
              <p:nvPr/>
            </p:nvSpPr>
            <p:spPr>
              <a:xfrm>
                <a:off x="132457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3" name="Shape 193"/>
              <p:cNvSpPr/>
              <p:nvPr/>
            </p:nvSpPr>
            <p:spPr>
              <a:xfrm>
                <a:off x="1398453" y="5848888"/>
                <a:ext cx="158105" cy="128492"/>
              </a:xfrm>
              <a:custGeom>
                <a:pathLst>
                  <a:path extrusionOk="0" h="120000" w="120000">
                    <a:moveTo>
                      <a:pt x="120000" y="14200"/>
                    </a:moveTo>
                    <a:cubicBezTo>
                      <a:pt x="115583" y="16611"/>
                      <a:pt x="110838" y="18244"/>
                      <a:pt x="105861" y="18972"/>
                    </a:cubicBezTo>
                    <a:cubicBezTo>
                      <a:pt x="110944" y="15222"/>
                      <a:pt x="114850" y="9288"/>
                      <a:pt x="116683" y="2216"/>
                    </a:cubicBezTo>
                    <a:cubicBezTo>
                      <a:pt x="111927" y="5683"/>
                      <a:pt x="106661" y="8205"/>
                      <a:pt x="101050" y="9561"/>
                    </a:cubicBezTo>
                    <a:cubicBezTo>
                      <a:pt x="96561" y="3677"/>
                      <a:pt x="90161" y="0"/>
                      <a:pt x="83077" y="0"/>
                    </a:cubicBezTo>
                    <a:cubicBezTo>
                      <a:pt x="69483" y="0"/>
                      <a:pt x="58461" y="13561"/>
                      <a:pt x="58461" y="30294"/>
                    </a:cubicBezTo>
                    <a:cubicBezTo>
                      <a:pt x="58461" y="32666"/>
                      <a:pt x="58677" y="34977"/>
                      <a:pt x="59100" y="37194"/>
                    </a:cubicBezTo>
                    <a:cubicBezTo>
                      <a:pt x="38638" y="35933"/>
                      <a:pt x="20500" y="23872"/>
                      <a:pt x="8355" y="5544"/>
                    </a:cubicBezTo>
                    <a:cubicBezTo>
                      <a:pt x="6233" y="10016"/>
                      <a:pt x="5022" y="15216"/>
                      <a:pt x="5022" y="20772"/>
                    </a:cubicBezTo>
                    <a:cubicBezTo>
                      <a:pt x="5022" y="31283"/>
                      <a:pt x="9366" y="40555"/>
                      <a:pt x="15977" y="45988"/>
                    </a:cubicBezTo>
                    <a:cubicBezTo>
                      <a:pt x="11938" y="45833"/>
                      <a:pt x="8144" y="44466"/>
                      <a:pt x="4822" y="42200"/>
                    </a:cubicBezTo>
                    <a:cubicBezTo>
                      <a:pt x="4816" y="42327"/>
                      <a:pt x="4816" y="42455"/>
                      <a:pt x="4816" y="42583"/>
                    </a:cubicBezTo>
                    <a:cubicBezTo>
                      <a:pt x="4816" y="57261"/>
                      <a:pt x="13305" y="69500"/>
                      <a:pt x="24572" y="72283"/>
                    </a:cubicBezTo>
                    <a:cubicBezTo>
                      <a:pt x="22505" y="72977"/>
                      <a:pt x="20327" y="73350"/>
                      <a:pt x="18083" y="73350"/>
                    </a:cubicBezTo>
                    <a:cubicBezTo>
                      <a:pt x="16494" y="73350"/>
                      <a:pt x="14955" y="73161"/>
                      <a:pt x="13450" y="72805"/>
                    </a:cubicBezTo>
                    <a:cubicBezTo>
                      <a:pt x="16583" y="84838"/>
                      <a:pt x="25677" y="93600"/>
                      <a:pt x="36450" y="93844"/>
                    </a:cubicBezTo>
                    <a:cubicBezTo>
                      <a:pt x="28022" y="101972"/>
                      <a:pt x="17411" y="106811"/>
                      <a:pt x="5872" y="106811"/>
                    </a:cubicBezTo>
                    <a:cubicBezTo>
                      <a:pt x="3883" y="106811"/>
                      <a:pt x="1927" y="106672"/>
                      <a:pt x="0" y="106383"/>
                    </a:cubicBezTo>
                    <a:cubicBezTo>
                      <a:pt x="10894" y="114988"/>
                      <a:pt x="23838" y="120000"/>
                      <a:pt x="37738" y="120000"/>
                    </a:cubicBezTo>
                    <a:cubicBezTo>
                      <a:pt x="83022" y="120000"/>
                      <a:pt x="107783" y="73838"/>
                      <a:pt x="107783" y="33805"/>
                    </a:cubicBezTo>
                    <a:cubicBezTo>
                      <a:pt x="107783" y="32488"/>
                      <a:pt x="107761" y="31183"/>
                      <a:pt x="107716" y="29888"/>
                    </a:cubicBezTo>
                    <a:cubicBezTo>
                      <a:pt x="112527" y="25611"/>
                      <a:pt x="116700" y="20277"/>
                      <a:pt x="120000" y="14200"/>
                    </a:cubicBezTo>
                    <a:cubicBezTo>
                      <a:pt x="120000" y="14200"/>
                      <a:pt x="120000" y="14200"/>
                      <a:pt x="120000" y="14200"/>
                    </a:cubicBezTo>
                    <a:close/>
                    <a:moveTo>
                      <a:pt x="120000" y="142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94" name="Shape 194"/>
            <p:cNvGrpSpPr/>
            <p:nvPr/>
          </p:nvGrpSpPr>
          <p:grpSpPr>
            <a:xfrm>
              <a:off x="3206378" y="5504332"/>
              <a:ext cx="305861" cy="305861"/>
              <a:chOff x="1684215" y="5760204"/>
              <a:chExt cx="305861" cy="305861"/>
            </a:xfrm>
          </p:grpSpPr>
          <p:sp>
            <p:nvSpPr>
              <p:cNvPr id="195" name="Shape 195"/>
              <p:cNvSpPr/>
              <p:nvPr/>
            </p:nvSpPr>
            <p:spPr>
              <a:xfrm>
                <a:off x="168421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6" name="Shape 196"/>
              <p:cNvSpPr/>
              <p:nvPr/>
            </p:nvSpPr>
            <p:spPr>
              <a:xfrm>
                <a:off x="1779016" y="5855006"/>
                <a:ext cx="116258" cy="116258"/>
              </a:xfrm>
              <a:custGeom>
                <a:pathLst>
                  <a:path extrusionOk="0" h="120000" w="120000">
                    <a:moveTo>
                      <a:pt x="102011" y="12016"/>
                    </a:moveTo>
                    <a:lnTo>
                      <a:pt x="102011" y="30000"/>
                    </a:lnTo>
                    <a:lnTo>
                      <a:pt x="90000" y="30000"/>
                    </a:lnTo>
                    <a:cubicBezTo>
                      <a:pt x="86394" y="30000"/>
                      <a:pt x="83994" y="32400"/>
                      <a:pt x="83994" y="36011"/>
                    </a:cubicBezTo>
                    <a:lnTo>
                      <a:pt x="83994" y="47988"/>
                    </a:lnTo>
                    <a:lnTo>
                      <a:pt x="102011" y="47988"/>
                    </a:lnTo>
                    <a:lnTo>
                      <a:pt x="102011" y="66005"/>
                    </a:lnTo>
                    <a:lnTo>
                      <a:pt x="83994" y="66005"/>
                    </a:lnTo>
                    <a:lnTo>
                      <a:pt x="83994" y="107988"/>
                    </a:lnTo>
                    <a:lnTo>
                      <a:pt x="66005" y="107988"/>
                    </a:lnTo>
                    <a:lnTo>
                      <a:pt x="66005" y="66005"/>
                    </a:lnTo>
                    <a:lnTo>
                      <a:pt x="53994" y="66005"/>
                    </a:lnTo>
                    <a:lnTo>
                      <a:pt x="53994" y="47988"/>
                    </a:lnTo>
                    <a:lnTo>
                      <a:pt x="66005" y="47988"/>
                    </a:lnTo>
                    <a:lnTo>
                      <a:pt x="66005" y="32988"/>
                    </a:lnTo>
                    <a:cubicBezTo>
                      <a:pt x="66005" y="21600"/>
                      <a:pt x="75588" y="12016"/>
                      <a:pt x="87011" y="12016"/>
                    </a:cubicBezTo>
                    <a:cubicBezTo>
                      <a:pt x="87011" y="12016"/>
                      <a:pt x="102011" y="12016"/>
                      <a:pt x="102011" y="12016"/>
                    </a:cubicBezTo>
                    <a:close/>
                    <a:moveTo>
                      <a:pt x="107988" y="0"/>
                    </a:moveTo>
                    <a:lnTo>
                      <a:pt x="12016" y="0"/>
                    </a:lnTo>
                    <a:cubicBezTo>
                      <a:pt x="5394" y="0"/>
                      <a:pt x="0" y="5394"/>
                      <a:pt x="0" y="12016"/>
                    </a:cubicBezTo>
                    <a:lnTo>
                      <a:pt x="0" y="107988"/>
                    </a:lnTo>
                    <a:cubicBezTo>
                      <a:pt x="0" y="114611"/>
                      <a:pt x="5394" y="120000"/>
                      <a:pt x="12016" y="120000"/>
                    </a:cubicBezTo>
                    <a:lnTo>
                      <a:pt x="107988" y="120000"/>
                    </a:lnTo>
                    <a:cubicBezTo>
                      <a:pt x="114611" y="120000"/>
                      <a:pt x="120000" y="114611"/>
                      <a:pt x="120000" y="107988"/>
                    </a:cubicBezTo>
                    <a:lnTo>
                      <a:pt x="120000" y="12016"/>
                    </a:lnTo>
                    <a:cubicBezTo>
                      <a:pt x="120000" y="5394"/>
                      <a:pt x="114611" y="0"/>
                      <a:pt x="107988" y="0"/>
                    </a:cubicBezTo>
                    <a:cubicBezTo>
                      <a:pt x="107988" y="0"/>
                      <a:pt x="107988" y="0"/>
                      <a:pt x="107988" y="0"/>
                    </a:cubicBezTo>
                    <a:close/>
                    <a:moveTo>
                      <a:pt x="10798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97" name="Shape 197"/>
            <p:cNvGrpSpPr/>
            <p:nvPr/>
          </p:nvGrpSpPr>
          <p:grpSpPr>
            <a:xfrm>
              <a:off x="3641838" y="5504331"/>
              <a:ext cx="305861" cy="305861"/>
              <a:chOff x="2177216" y="5760204"/>
              <a:chExt cx="305861" cy="305861"/>
            </a:xfrm>
          </p:grpSpPr>
          <p:sp>
            <p:nvSpPr>
              <p:cNvPr id="198" name="Shape 198"/>
              <p:cNvSpPr/>
              <p:nvPr/>
            </p:nvSpPr>
            <p:spPr>
              <a:xfrm>
                <a:off x="2177216"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9" name="Shape 199"/>
              <p:cNvSpPr/>
              <p:nvPr/>
            </p:nvSpPr>
            <p:spPr>
              <a:xfrm>
                <a:off x="2243592" y="5857843"/>
                <a:ext cx="173108" cy="110583"/>
              </a:xfrm>
              <a:custGeom>
                <a:pathLst>
                  <a:path extrusionOk="0" h="120000" w="120000">
                    <a:moveTo>
                      <a:pt x="117747" y="50941"/>
                    </a:moveTo>
                    <a:lnTo>
                      <a:pt x="108536" y="50941"/>
                    </a:lnTo>
                    <a:lnTo>
                      <a:pt x="108536" y="36548"/>
                    </a:lnTo>
                    <a:cubicBezTo>
                      <a:pt x="108536" y="34599"/>
                      <a:pt x="107523" y="33029"/>
                      <a:pt x="106283" y="33029"/>
                    </a:cubicBezTo>
                    <a:lnTo>
                      <a:pt x="98529" y="33029"/>
                    </a:lnTo>
                    <a:cubicBezTo>
                      <a:pt x="97289" y="33029"/>
                      <a:pt x="96277" y="34599"/>
                      <a:pt x="96277" y="36548"/>
                    </a:cubicBezTo>
                    <a:lnTo>
                      <a:pt x="96277" y="50941"/>
                    </a:lnTo>
                    <a:lnTo>
                      <a:pt x="87065" y="50941"/>
                    </a:lnTo>
                    <a:cubicBezTo>
                      <a:pt x="85814" y="50941"/>
                      <a:pt x="84807" y="52521"/>
                      <a:pt x="84807" y="54470"/>
                    </a:cubicBezTo>
                    <a:lnTo>
                      <a:pt x="84807" y="66579"/>
                    </a:lnTo>
                    <a:cubicBezTo>
                      <a:pt x="84807" y="68528"/>
                      <a:pt x="85814" y="70108"/>
                      <a:pt x="87065" y="70108"/>
                    </a:cubicBezTo>
                    <a:lnTo>
                      <a:pt x="96277" y="70108"/>
                    </a:lnTo>
                    <a:lnTo>
                      <a:pt x="96277" y="84501"/>
                    </a:lnTo>
                    <a:cubicBezTo>
                      <a:pt x="96277" y="86450"/>
                      <a:pt x="97289" y="88031"/>
                      <a:pt x="98529" y="88031"/>
                    </a:cubicBezTo>
                    <a:lnTo>
                      <a:pt x="106283" y="88031"/>
                    </a:lnTo>
                    <a:cubicBezTo>
                      <a:pt x="107523" y="88031"/>
                      <a:pt x="108536" y="86450"/>
                      <a:pt x="108536" y="84501"/>
                    </a:cubicBezTo>
                    <a:lnTo>
                      <a:pt x="108536" y="70108"/>
                    </a:lnTo>
                    <a:lnTo>
                      <a:pt x="117747" y="70108"/>
                    </a:lnTo>
                    <a:cubicBezTo>
                      <a:pt x="118993" y="70108"/>
                      <a:pt x="120000" y="68528"/>
                      <a:pt x="120000" y="66579"/>
                    </a:cubicBezTo>
                    <a:lnTo>
                      <a:pt x="120000" y="54470"/>
                    </a:lnTo>
                    <a:cubicBezTo>
                      <a:pt x="120000" y="52521"/>
                      <a:pt x="118993" y="50941"/>
                      <a:pt x="117747" y="50941"/>
                    </a:cubicBezTo>
                    <a:close/>
                    <a:moveTo>
                      <a:pt x="39530" y="53633"/>
                    </a:moveTo>
                    <a:lnTo>
                      <a:pt x="39530" y="68366"/>
                    </a:lnTo>
                    <a:cubicBezTo>
                      <a:pt x="39530" y="70578"/>
                      <a:pt x="40682" y="72382"/>
                      <a:pt x="42100" y="72382"/>
                    </a:cubicBezTo>
                    <a:lnTo>
                      <a:pt x="60851" y="72382"/>
                    </a:lnTo>
                    <a:cubicBezTo>
                      <a:pt x="57563" y="86919"/>
                      <a:pt x="48647" y="97347"/>
                      <a:pt x="38212" y="97224"/>
                    </a:cubicBezTo>
                    <a:cubicBezTo>
                      <a:pt x="25552" y="97079"/>
                      <a:pt x="15084" y="81251"/>
                      <a:pt x="14589" y="61480"/>
                    </a:cubicBezTo>
                    <a:cubicBezTo>
                      <a:pt x="14066" y="40279"/>
                      <a:pt x="24946" y="22775"/>
                      <a:pt x="38390" y="22775"/>
                    </a:cubicBezTo>
                    <a:cubicBezTo>
                      <a:pt x="44536" y="22775"/>
                      <a:pt x="50149" y="26433"/>
                      <a:pt x="54376" y="32437"/>
                    </a:cubicBezTo>
                    <a:cubicBezTo>
                      <a:pt x="55383" y="33862"/>
                      <a:pt x="56907" y="33867"/>
                      <a:pt x="57897" y="32415"/>
                    </a:cubicBezTo>
                    <a:lnTo>
                      <a:pt x="64783" y="22289"/>
                    </a:lnTo>
                    <a:cubicBezTo>
                      <a:pt x="65857" y="20703"/>
                      <a:pt x="65857" y="18028"/>
                      <a:pt x="64789" y="16442"/>
                    </a:cubicBezTo>
                    <a:cubicBezTo>
                      <a:pt x="58081" y="6506"/>
                      <a:pt x="49081" y="318"/>
                      <a:pt x="39158" y="11"/>
                    </a:cubicBezTo>
                    <a:cubicBezTo>
                      <a:pt x="17993" y="-636"/>
                      <a:pt x="150" y="26489"/>
                      <a:pt x="0" y="59575"/>
                    </a:cubicBezTo>
                    <a:cubicBezTo>
                      <a:pt x="-144" y="92912"/>
                      <a:pt x="17098" y="120000"/>
                      <a:pt x="38390" y="120000"/>
                    </a:cubicBezTo>
                    <a:cubicBezTo>
                      <a:pt x="58870" y="120000"/>
                      <a:pt x="75596" y="94939"/>
                      <a:pt x="76720" y="63373"/>
                    </a:cubicBezTo>
                    <a:cubicBezTo>
                      <a:pt x="76747" y="62982"/>
                      <a:pt x="76770" y="49606"/>
                      <a:pt x="76770" y="49606"/>
                    </a:cubicBezTo>
                    <a:lnTo>
                      <a:pt x="42100" y="49606"/>
                    </a:lnTo>
                    <a:cubicBezTo>
                      <a:pt x="40682" y="49606"/>
                      <a:pt x="39530" y="51410"/>
                      <a:pt x="39530" y="53633"/>
                    </a:cubicBezTo>
                    <a:close/>
                    <a:moveTo>
                      <a:pt x="39530" y="5363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00" name="Shape 200"/>
            <p:cNvGrpSpPr/>
            <p:nvPr/>
          </p:nvGrpSpPr>
          <p:grpSpPr>
            <a:xfrm>
              <a:off x="2700578" y="5346919"/>
              <a:ext cx="1317461" cy="45719"/>
              <a:chOff x="2700578" y="5346919"/>
              <a:chExt cx="1317461" cy="45719"/>
            </a:xfrm>
          </p:grpSpPr>
          <p:sp>
            <p:nvSpPr>
              <p:cNvPr id="201" name="Shape 201"/>
              <p:cNvSpPr/>
              <p:nvPr/>
            </p:nvSpPr>
            <p:spPr>
              <a:xfrm>
                <a:off x="2700578" y="5346919"/>
                <a:ext cx="236815" cy="45719"/>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2" name="Shape 202"/>
              <p:cNvSpPr/>
              <p:nvPr/>
            </p:nvSpPr>
            <p:spPr>
              <a:xfrm>
                <a:off x="3781224" y="5346919"/>
                <a:ext cx="236815" cy="4571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3" name="Shape 203"/>
              <p:cNvSpPr/>
              <p:nvPr/>
            </p:nvSpPr>
            <p:spPr>
              <a:xfrm>
                <a:off x="3511063" y="5346919"/>
                <a:ext cx="236815" cy="4571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204" name="Shape 204"/>
              <p:cNvSpPr/>
              <p:nvPr/>
            </p:nvSpPr>
            <p:spPr>
              <a:xfrm>
                <a:off x="3240902" y="5346919"/>
                <a:ext cx="236815" cy="4571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5" name="Shape 205"/>
              <p:cNvSpPr/>
              <p:nvPr/>
            </p:nvSpPr>
            <p:spPr>
              <a:xfrm>
                <a:off x="2970740" y="5346919"/>
                <a:ext cx="236815" cy="4571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sp>
        <p:nvSpPr>
          <p:cNvPr id="206" name="Shape 206"/>
          <p:cNvSpPr txBox="1"/>
          <p:nvPr/>
        </p:nvSpPr>
        <p:spPr>
          <a:xfrm>
            <a:off x="5674624" y="3154075"/>
            <a:ext cx="1899900" cy="5178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100">
                <a:solidFill>
                  <a:srgbClr val="7F7F7F"/>
                </a:solidFill>
                <a:latin typeface="Arial"/>
                <a:ea typeface="Arial"/>
                <a:cs typeface="Arial"/>
                <a:sym typeface="Arial"/>
              </a:rPr>
              <a:t>Exctv. Director</a:t>
            </a:r>
            <a:endParaRPr sz="1100"/>
          </a:p>
          <a:p>
            <a:pPr indent="0" lvl="0" marL="0" marR="0" rtl="0" algn="ctr">
              <a:lnSpc>
                <a:spcPct val="100000"/>
              </a:lnSpc>
              <a:spcBef>
                <a:spcPts val="0"/>
              </a:spcBef>
              <a:spcAft>
                <a:spcPts val="0"/>
              </a:spcAft>
              <a:buNone/>
            </a:pPr>
            <a:r>
              <a:rPr b="1" lang="en" sz="1700">
                <a:solidFill>
                  <a:srgbClr val="3F3F3F"/>
                </a:solidFill>
                <a:latin typeface="Arial"/>
                <a:ea typeface="Arial"/>
                <a:cs typeface="Arial"/>
                <a:sym typeface="Arial"/>
              </a:rPr>
              <a:t>John Dowan</a:t>
            </a:r>
            <a:endParaRPr b="1" sz="1700">
              <a:solidFill>
                <a:srgbClr val="3F3F3F"/>
              </a:solidFill>
              <a:latin typeface="Arial"/>
              <a:ea typeface="Arial"/>
              <a:cs typeface="Arial"/>
              <a:sym typeface="Arial"/>
            </a:endParaRPr>
          </a:p>
        </p:txBody>
      </p:sp>
      <p:sp>
        <p:nvSpPr>
          <p:cNvPr id="207" name="Shape 207"/>
          <p:cNvSpPr/>
          <p:nvPr/>
        </p:nvSpPr>
        <p:spPr>
          <a:xfrm>
            <a:off x="5925164" y="3625550"/>
            <a:ext cx="1398708"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meant to your project &amp;</a:t>
            </a:r>
            <a:endParaRPr sz="1100"/>
          </a:p>
        </p:txBody>
      </p:sp>
      <p:grpSp>
        <p:nvGrpSpPr>
          <p:cNvPr id="208" name="Shape 208"/>
          <p:cNvGrpSpPr/>
          <p:nvPr/>
        </p:nvGrpSpPr>
        <p:grpSpPr>
          <a:xfrm>
            <a:off x="6130471" y="4079349"/>
            <a:ext cx="988096" cy="347455"/>
            <a:chOff x="2700578" y="5346919"/>
            <a:chExt cx="1317461" cy="463274"/>
          </a:xfrm>
        </p:grpSpPr>
        <p:grpSp>
          <p:nvGrpSpPr>
            <p:cNvPr id="209" name="Shape 209"/>
            <p:cNvGrpSpPr/>
            <p:nvPr/>
          </p:nvGrpSpPr>
          <p:grpSpPr>
            <a:xfrm>
              <a:off x="2770918" y="5504332"/>
              <a:ext cx="305861" cy="305861"/>
              <a:chOff x="1324575" y="5760204"/>
              <a:chExt cx="305861" cy="305861"/>
            </a:xfrm>
          </p:grpSpPr>
          <p:sp>
            <p:nvSpPr>
              <p:cNvPr id="210" name="Shape 210"/>
              <p:cNvSpPr/>
              <p:nvPr/>
            </p:nvSpPr>
            <p:spPr>
              <a:xfrm>
                <a:off x="132457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1" name="Shape 211"/>
              <p:cNvSpPr/>
              <p:nvPr/>
            </p:nvSpPr>
            <p:spPr>
              <a:xfrm>
                <a:off x="1398453" y="5848888"/>
                <a:ext cx="158105" cy="128492"/>
              </a:xfrm>
              <a:custGeom>
                <a:pathLst>
                  <a:path extrusionOk="0" h="120000" w="120000">
                    <a:moveTo>
                      <a:pt x="120000" y="14200"/>
                    </a:moveTo>
                    <a:cubicBezTo>
                      <a:pt x="115583" y="16611"/>
                      <a:pt x="110838" y="18244"/>
                      <a:pt x="105861" y="18972"/>
                    </a:cubicBezTo>
                    <a:cubicBezTo>
                      <a:pt x="110944" y="15222"/>
                      <a:pt x="114850" y="9288"/>
                      <a:pt x="116683" y="2216"/>
                    </a:cubicBezTo>
                    <a:cubicBezTo>
                      <a:pt x="111927" y="5683"/>
                      <a:pt x="106661" y="8205"/>
                      <a:pt x="101050" y="9561"/>
                    </a:cubicBezTo>
                    <a:cubicBezTo>
                      <a:pt x="96561" y="3677"/>
                      <a:pt x="90161" y="0"/>
                      <a:pt x="83077" y="0"/>
                    </a:cubicBezTo>
                    <a:cubicBezTo>
                      <a:pt x="69483" y="0"/>
                      <a:pt x="58461" y="13561"/>
                      <a:pt x="58461" y="30294"/>
                    </a:cubicBezTo>
                    <a:cubicBezTo>
                      <a:pt x="58461" y="32666"/>
                      <a:pt x="58677" y="34977"/>
                      <a:pt x="59100" y="37194"/>
                    </a:cubicBezTo>
                    <a:cubicBezTo>
                      <a:pt x="38638" y="35933"/>
                      <a:pt x="20500" y="23872"/>
                      <a:pt x="8355" y="5544"/>
                    </a:cubicBezTo>
                    <a:cubicBezTo>
                      <a:pt x="6233" y="10016"/>
                      <a:pt x="5022" y="15216"/>
                      <a:pt x="5022" y="20772"/>
                    </a:cubicBezTo>
                    <a:cubicBezTo>
                      <a:pt x="5022" y="31283"/>
                      <a:pt x="9366" y="40555"/>
                      <a:pt x="15977" y="45988"/>
                    </a:cubicBezTo>
                    <a:cubicBezTo>
                      <a:pt x="11938" y="45833"/>
                      <a:pt x="8144" y="44466"/>
                      <a:pt x="4822" y="42200"/>
                    </a:cubicBezTo>
                    <a:cubicBezTo>
                      <a:pt x="4816" y="42327"/>
                      <a:pt x="4816" y="42455"/>
                      <a:pt x="4816" y="42583"/>
                    </a:cubicBezTo>
                    <a:cubicBezTo>
                      <a:pt x="4816" y="57261"/>
                      <a:pt x="13305" y="69500"/>
                      <a:pt x="24572" y="72283"/>
                    </a:cubicBezTo>
                    <a:cubicBezTo>
                      <a:pt x="22505" y="72977"/>
                      <a:pt x="20327" y="73350"/>
                      <a:pt x="18083" y="73350"/>
                    </a:cubicBezTo>
                    <a:cubicBezTo>
                      <a:pt x="16494" y="73350"/>
                      <a:pt x="14955" y="73161"/>
                      <a:pt x="13450" y="72805"/>
                    </a:cubicBezTo>
                    <a:cubicBezTo>
                      <a:pt x="16583" y="84838"/>
                      <a:pt x="25677" y="93600"/>
                      <a:pt x="36450" y="93844"/>
                    </a:cubicBezTo>
                    <a:cubicBezTo>
                      <a:pt x="28022" y="101972"/>
                      <a:pt x="17411" y="106811"/>
                      <a:pt x="5872" y="106811"/>
                    </a:cubicBezTo>
                    <a:cubicBezTo>
                      <a:pt x="3883" y="106811"/>
                      <a:pt x="1927" y="106672"/>
                      <a:pt x="0" y="106383"/>
                    </a:cubicBezTo>
                    <a:cubicBezTo>
                      <a:pt x="10894" y="114988"/>
                      <a:pt x="23838" y="120000"/>
                      <a:pt x="37738" y="120000"/>
                    </a:cubicBezTo>
                    <a:cubicBezTo>
                      <a:pt x="83022" y="120000"/>
                      <a:pt x="107783" y="73838"/>
                      <a:pt x="107783" y="33805"/>
                    </a:cubicBezTo>
                    <a:cubicBezTo>
                      <a:pt x="107783" y="32488"/>
                      <a:pt x="107761" y="31183"/>
                      <a:pt x="107716" y="29888"/>
                    </a:cubicBezTo>
                    <a:cubicBezTo>
                      <a:pt x="112527" y="25611"/>
                      <a:pt x="116700" y="20277"/>
                      <a:pt x="120000" y="14200"/>
                    </a:cubicBezTo>
                    <a:cubicBezTo>
                      <a:pt x="120000" y="14200"/>
                      <a:pt x="120000" y="14200"/>
                      <a:pt x="120000" y="14200"/>
                    </a:cubicBezTo>
                    <a:close/>
                    <a:moveTo>
                      <a:pt x="120000" y="142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12" name="Shape 212"/>
            <p:cNvGrpSpPr/>
            <p:nvPr/>
          </p:nvGrpSpPr>
          <p:grpSpPr>
            <a:xfrm>
              <a:off x="3206378" y="5504332"/>
              <a:ext cx="305861" cy="305861"/>
              <a:chOff x="1684215" y="5760204"/>
              <a:chExt cx="305861" cy="305861"/>
            </a:xfrm>
          </p:grpSpPr>
          <p:sp>
            <p:nvSpPr>
              <p:cNvPr id="213" name="Shape 213"/>
              <p:cNvSpPr/>
              <p:nvPr/>
            </p:nvSpPr>
            <p:spPr>
              <a:xfrm>
                <a:off x="168421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4" name="Shape 214"/>
              <p:cNvSpPr/>
              <p:nvPr/>
            </p:nvSpPr>
            <p:spPr>
              <a:xfrm>
                <a:off x="1779016" y="5855006"/>
                <a:ext cx="116258" cy="116258"/>
              </a:xfrm>
              <a:custGeom>
                <a:pathLst>
                  <a:path extrusionOk="0" h="120000" w="120000">
                    <a:moveTo>
                      <a:pt x="102011" y="12016"/>
                    </a:moveTo>
                    <a:lnTo>
                      <a:pt x="102011" y="30000"/>
                    </a:lnTo>
                    <a:lnTo>
                      <a:pt x="90000" y="30000"/>
                    </a:lnTo>
                    <a:cubicBezTo>
                      <a:pt x="86394" y="30000"/>
                      <a:pt x="83994" y="32400"/>
                      <a:pt x="83994" y="36011"/>
                    </a:cubicBezTo>
                    <a:lnTo>
                      <a:pt x="83994" y="47988"/>
                    </a:lnTo>
                    <a:lnTo>
                      <a:pt x="102011" y="47988"/>
                    </a:lnTo>
                    <a:lnTo>
                      <a:pt x="102011" y="66005"/>
                    </a:lnTo>
                    <a:lnTo>
                      <a:pt x="83994" y="66005"/>
                    </a:lnTo>
                    <a:lnTo>
                      <a:pt x="83994" y="107988"/>
                    </a:lnTo>
                    <a:lnTo>
                      <a:pt x="66005" y="107988"/>
                    </a:lnTo>
                    <a:lnTo>
                      <a:pt x="66005" y="66005"/>
                    </a:lnTo>
                    <a:lnTo>
                      <a:pt x="53994" y="66005"/>
                    </a:lnTo>
                    <a:lnTo>
                      <a:pt x="53994" y="47988"/>
                    </a:lnTo>
                    <a:lnTo>
                      <a:pt x="66005" y="47988"/>
                    </a:lnTo>
                    <a:lnTo>
                      <a:pt x="66005" y="32988"/>
                    </a:lnTo>
                    <a:cubicBezTo>
                      <a:pt x="66005" y="21600"/>
                      <a:pt x="75588" y="12016"/>
                      <a:pt x="87011" y="12016"/>
                    </a:cubicBezTo>
                    <a:cubicBezTo>
                      <a:pt x="87011" y="12016"/>
                      <a:pt x="102011" y="12016"/>
                      <a:pt x="102011" y="12016"/>
                    </a:cubicBezTo>
                    <a:close/>
                    <a:moveTo>
                      <a:pt x="107988" y="0"/>
                    </a:moveTo>
                    <a:lnTo>
                      <a:pt x="12016" y="0"/>
                    </a:lnTo>
                    <a:cubicBezTo>
                      <a:pt x="5394" y="0"/>
                      <a:pt x="0" y="5394"/>
                      <a:pt x="0" y="12016"/>
                    </a:cubicBezTo>
                    <a:lnTo>
                      <a:pt x="0" y="107988"/>
                    </a:lnTo>
                    <a:cubicBezTo>
                      <a:pt x="0" y="114611"/>
                      <a:pt x="5394" y="120000"/>
                      <a:pt x="12016" y="120000"/>
                    </a:cubicBezTo>
                    <a:lnTo>
                      <a:pt x="107988" y="120000"/>
                    </a:lnTo>
                    <a:cubicBezTo>
                      <a:pt x="114611" y="120000"/>
                      <a:pt x="120000" y="114611"/>
                      <a:pt x="120000" y="107988"/>
                    </a:cubicBezTo>
                    <a:lnTo>
                      <a:pt x="120000" y="12016"/>
                    </a:lnTo>
                    <a:cubicBezTo>
                      <a:pt x="120000" y="5394"/>
                      <a:pt x="114611" y="0"/>
                      <a:pt x="107988" y="0"/>
                    </a:cubicBezTo>
                    <a:cubicBezTo>
                      <a:pt x="107988" y="0"/>
                      <a:pt x="107988" y="0"/>
                      <a:pt x="107988" y="0"/>
                    </a:cubicBezTo>
                    <a:close/>
                    <a:moveTo>
                      <a:pt x="10798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15" name="Shape 215"/>
            <p:cNvGrpSpPr/>
            <p:nvPr/>
          </p:nvGrpSpPr>
          <p:grpSpPr>
            <a:xfrm>
              <a:off x="3641838" y="5504331"/>
              <a:ext cx="305861" cy="305861"/>
              <a:chOff x="2177216" y="5760204"/>
              <a:chExt cx="305861" cy="305861"/>
            </a:xfrm>
          </p:grpSpPr>
          <p:sp>
            <p:nvSpPr>
              <p:cNvPr id="216" name="Shape 216"/>
              <p:cNvSpPr/>
              <p:nvPr/>
            </p:nvSpPr>
            <p:spPr>
              <a:xfrm>
                <a:off x="2177216"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7" name="Shape 217"/>
              <p:cNvSpPr/>
              <p:nvPr/>
            </p:nvSpPr>
            <p:spPr>
              <a:xfrm>
                <a:off x="2243592" y="5857843"/>
                <a:ext cx="173108" cy="110583"/>
              </a:xfrm>
              <a:custGeom>
                <a:pathLst>
                  <a:path extrusionOk="0" h="120000" w="120000">
                    <a:moveTo>
                      <a:pt x="117747" y="50941"/>
                    </a:moveTo>
                    <a:lnTo>
                      <a:pt x="108536" y="50941"/>
                    </a:lnTo>
                    <a:lnTo>
                      <a:pt x="108536" y="36548"/>
                    </a:lnTo>
                    <a:cubicBezTo>
                      <a:pt x="108536" y="34599"/>
                      <a:pt x="107523" y="33029"/>
                      <a:pt x="106283" y="33029"/>
                    </a:cubicBezTo>
                    <a:lnTo>
                      <a:pt x="98529" y="33029"/>
                    </a:lnTo>
                    <a:cubicBezTo>
                      <a:pt x="97289" y="33029"/>
                      <a:pt x="96277" y="34599"/>
                      <a:pt x="96277" y="36548"/>
                    </a:cubicBezTo>
                    <a:lnTo>
                      <a:pt x="96277" y="50941"/>
                    </a:lnTo>
                    <a:lnTo>
                      <a:pt x="87065" y="50941"/>
                    </a:lnTo>
                    <a:cubicBezTo>
                      <a:pt x="85814" y="50941"/>
                      <a:pt x="84807" y="52521"/>
                      <a:pt x="84807" y="54470"/>
                    </a:cubicBezTo>
                    <a:lnTo>
                      <a:pt x="84807" y="66579"/>
                    </a:lnTo>
                    <a:cubicBezTo>
                      <a:pt x="84807" y="68528"/>
                      <a:pt x="85814" y="70108"/>
                      <a:pt x="87065" y="70108"/>
                    </a:cubicBezTo>
                    <a:lnTo>
                      <a:pt x="96277" y="70108"/>
                    </a:lnTo>
                    <a:lnTo>
                      <a:pt x="96277" y="84501"/>
                    </a:lnTo>
                    <a:cubicBezTo>
                      <a:pt x="96277" y="86450"/>
                      <a:pt x="97289" y="88031"/>
                      <a:pt x="98529" y="88031"/>
                    </a:cubicBezTo>
                    <a:lnTo>
                      <a:pt x="106283" y="88031"/>
                    </a:lnTo>
                    <a:cubicBezTo>
                      <a:pt x="107523" y="88031"/>
                      <a:pt x="108536" y="86450"/>
                      <a:pt x="108536" y="84501"/>
                    </a:cubicBezTo>
                    <a:lnTo>
                      <a:pt x="108536" y="70108"/>
                    </a:lnTo>
                    <a:lnTo>
                      <a:pt x="117747" y="70108"/>
                    </a:lnTo>
                    <a:cubicBezTo>
                      <a:pt x="118993" y="70108"/>
                      <a:pt x="120000" y="68528"/>
                      <a:pt x="120000" y="66579"/>
                    </a:cubicBezTo>
                    <a:lnTo>
                      <a:pt x="120000" y="54470"/>
                    </a:lnTo>
                    <a:cubicBezTo>
                      <a:pt x="120000" y="52521"/>
                      <a:pt x="118993" y="50941"/>
                      <a:pt x="117747" y="50941"/>
                    </a:cubicBezTo>
                    <a:close/>
                    <a:moveTo>
                      <a:pt x="39530" y="53633"/>
                    </a:moveTo>
                    <a:lnTo>
                      <a:pt x="39530" y="68366"/>
                    </a:lnTo>
                    <a:cubicBezTo>
                      <a:pt x="39530" y="70578"/>
                      <a:pt x="40682" y="72382"/>
                      <a:pt x="42100" y="72382"/>
                    </a:cubicBezTo>
                    <a:lnTo>
                      <a:pt x="60851" y="72382"/>
                    </a:lnTo>
                    <a:cubicBezTo>
                      <a:pt x="57563" y="86919"/>
                      <a:pt x="48647" y="97347"/>
                      <a:pt x="38212" y="97224"/>
                    </a:cubicBezTo>
                    <a:cubicBezTo>
                      <a:pt x="25552" y="97079"/>
                      <a:pt x="15084" y="81251"/>
                      <a:pt x="14589" y="61480"/>
                    </a:cubicBezTo>
                    <a:cubicBezTo>
                      <a:pt x="14066" y="40279"/>
                      <a:pt x="24946" y="22775"/>
                      <a:pt x="38390" y="22775"/>
                    </a:cubicBezTo>
                    <a:cubicBezTo>
                      <a:pt x="44536" y="22775"/>
                      <a:pt x="50149" y="26433"/>
                      <a:pt x="54376" y="32437"/>
                    </a:cubicBezTo>
                    <a:cubicBezTo>
                      <a:pt x="55383" y="33862"/>
                      <a:pt x="56907" y="33867"/>
                      <a:pt x="57897" y="32415"/>
                    </a:cubicBezTo>
                    <a:lnTo>
                      <a:pt x="64783" y="22289"/>
                    </a:lnTo>
                    <a:cubicBezTo>
                      <a:pt x="65857" y="20703"/>
                      <a:pt x="65857" y="18028"/>
                      <a:pt x="64789" y="16442"/>
                    </a:cubicBezTo>
                    <a:cubicBezTo>
                      <a:pt x="58081" y="6506"/>
                      <a:pt x="49081" y="318"/>
                      <a:pt x="39158" y="11"/>
                    </a:cubicBezTo>
                    <a:cubicBezTo>
                      <a:pt x="17993" y="-636"/>
                      <a:pt x="150" y="26489"/>
                      <a:pt x="0" y="59575"/>
                    </a:cubicBezTo>
                    <a:cubicBezTo>
                      <a:pt x="-144" y="92912"/>
                      <a:pt x="17098" y="120000"/>
                      <a:pt x="38390" y="120000"/>
                    </a:cubicBezTo>
                    <a:cubicBezTo>
                      <a:pt x="58870" y="120000"/>
                      <a:pt x="75596" y="94939"/>
                      <a:pt x="76720" y="63373"/>
                    </a:cubicBezTo>
                    <a:cubicBezTo>
                      <a:pt x="76747" y="62982"/>
                      <a:pt x="76770" y="49606"/>
                      <a:pt x="76770" y="49606"/>
                    </a:cubicBezTo>
                    <a:lnTo>
                      <a:pt x="42100" y="49606"/>
                    </a:lnTo>
                    <a:cubicBezTo>
                      <a:pt x="40682" y="49606"/>
                      <a:pt x="39530" y="51410"/>
                      <a:pt x="39530" y="53633"/>
                    </a:cubicBezTo>
                    <a:close/>
                    <a:moveTo>
                      <a:pt x="39530" y="5363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18" name="Shape 218"/>
            <p:cNvGrpSpPr/>
            <p:nvPr/>
          </p:nvGrpSpPr>
          <p:grpSpPr>
            <a:xfrm>
              <a:off x="2700578" y="5346919"/>
              <a:ext cx="1317461" cy="45719"/>
              <a:chOff x="2700578" y="5346919"/>
              <a:chExt cx="1317461" cy="45719"/>
            </a:xfrm>
          </p:grpSpPr>
          <p:sp>
            <p:nvSpPr>
              <p:cNvPr id="219" name="Shape 219"/>
              <p:cNvSpPr/>
              <p:nvPr/>
            </p:nvSpPr>
            <p:spPr>
              <a:xfrm>
                <a:off x="2700578" y="5346919"/>
                <a:ext cx="236815" cy="45719"/>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0" name="Shape 220"/>
              <p:cNvSpPr/>
              <p:nvPr/>
            </p:nvSpPr>
            <p:spPr>
              <a:xfrm>
                <a:off x="3781224" y="5346919"/>
                <a:ext cx="236815" cy="4571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1" name="Shape 221"/>
              <p:cNvSpPr/>
              <p:nvPr/>
            </p:nvSpPr>
            <p:spPr>
              <a:xfrm>
                <a:off x="3511063" y="5346919"/>
                <a:ext cx="236815" cy="4571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222" name="Shape 222"/>
              <p:cNvSpPr/>
              <p:nvPr/>
            </p:nvSpPr>
            <p:spPr>
              <a:xfrm>
                <a:off x="3240902" y="5346919"/>
                <a:ext cx="236815" cy="4571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3" name="Shape 223"/>
              <p:cNvSpPr/>
              <p:nvPr/>
            </p:nvSpPr>
            <p:spPr>
              <a:xfrm>
                <a:off x="2970740" y="5346919"/>
                <a:ext cx="236815" cy="4571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sp>
        <p:nvSpPr>
          <p:cNvPr id="224" name="Shape 224"/>
          <p:cNvSpPr/>
          <p:nvPr>
            <p:ph idx="2" type="pic"/>
          </p:nvPr>
        </p:nvSpPr>
        <p:spPr>
          <a:xfrm>
            <a:off x="1838236" y="1593285"/>
            <a:ext cx="1364742" cy="1364742"/>
          </a:xfrm>
          <a:prstGeom prst="ellipse">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25" name="Shape 225"/>
          <p:cNvSpPr/>
          <p:nvPr>
            <p:ph idx="3" type="pic"/>
          </p:nvPr>
        </p:nvSpPr>
        <p:spPr>
          <a:xfrm>
            <a:off x="3890755" y="1593285"/>
            <a:ext cx="1364742" cy="1364742"/>
          </a:xfrm>
          <a:prstGeom prst="ellipse">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26" name="Shape 226"/>
          <p:cNvSpPr/>
          <p:nvPr>
            <p:ph idx="4" type="pic"/>
          </p:nvPr>
        </p:nvSpPr>
        <p:spPr>
          <a:xfrm>
            <a:off x="5941022" y="1593285"/>
            <a:ext cx="1364742" cy="1364742"/>
          </a:xfrm>
          <a:prstGeom prst="ellipse">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Shape 23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33" name="Shape 233"/>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Arial"/>
              <a:buNone/>
            </a:pPr>
            <a:r>
              <a:rPr b="0" i="0" lang="en" sz="2400" u="none" cap="none" strike="noStrike">
                <a:solidFill>
                  <a:schemeClr val="dk1"/>
                </a:solidFill>
                <a:latin typeface="Arial"/>
                <a:ea typeface="Arial"/>
                <a:cs typeface="Arial"/>
                <a:sym typeface="Arial"/>
              </a:rPr>
              <a:t>Company </a:t>
            </a:r>
            <a:r>
              <a:rPr b="0" i="0" lang="en" sz="2400" u="none" cap="none" strike="noStrike">
                <a:solidFill>
                  <a:srgbClr val="7F7F7F"/>
                </a:solidFill>
                <a:latin typeface="Arial"/>
                <a:ea typeface="Arial"/>
                <a:cs typeface="Arial"/>
                <a:sym typeface="Arial"/>
              </a:rPr>
              <a:t>service</a:t>
            </a:r>
            <a:endParaRPr sz="1100"/>
          </a:p>
        </p:txBody>
      </p:sp>
      <p:sp>
        <p:nvSpPr>
          <p:cNvPr id="234" name="Shape 234"/>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235" name="Shape 23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Arial"/>
                <a:ea typeface="Arial"/>
                <a:cs typeface="Arial"/>
                <a:sym typeface="Arial"/>
              </a:rPr>
              <a:t>www.website.com</a:t>
            </a:r>
            <a:endParaRPr sz="1100"/>
          </a:p>
        </p:txBody>
      </p:sp>
      <p:sp>
        <p:nvSpPr>
          <p:cNvPr id="236" name="Shape 236"/>
          <p:cNvSpPr/>
          <p:nvPr/>
        </p:nvSpPr>
        <p:spPr>
          <a:xfrm>
            <a:off x="4332050" y="1252190"/>
            <a:ext cx="479901"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7" name="Shape 237"/>
          <p:cNvSpPr/>
          <p:nvPr/>
        </p:nvSpPr>
        <p:spPr>
          <a:xfrm rot="5400000">
            <a:off x="3674982" y="1732597"/>
            <a:ext cx="837853" cy="837852"/>
          </a:xfrm>
          <a:prstGeom prst="teardrop">
            <a:avLst>
              <a:gd fmla="val 100000" name="adj"/>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8" name="Shape 238"/>
          <p:cNvSpPr/>
          <p:nvPr/>
        </p:nvSpPr>
        <p:spPr>
          <a:xfrm rot="10800000">
            <a:off x="4629570" y="1732596"/>
            <a:ext cx="837852" cy="837853"/>
          </a:xfrm>
          <a:prstGeom prst="teardrop">
            <a:avLst>
              <a:gd fmla="val 100000"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9" name="Shape 239"/>
          <p:cNvSpPr/>
          <p:nvPr/>
        </p:nvSpPr>
        <p:spPr>
          <a:xfrm rot="-5400000">
            <a:off x="4629569" y="2692201"/>
            <a:ext cx="837853" cy="837852"/>
          </a:xfrm>
          <a:prstGeom prst="teardrop">
            <a:avLst>
              <a:gd fmla="val 100000"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0" name="Shape 240"/>
          <p:cNvSpPr/>
          <p:nvPr/>
        </p:nvSpPr>
        <p:spPr>
          <a:xfrm>
            <a:off x="3674982" y="2692201"/>
            <a:ext cx="837852" cy="837853"/>
          </a:xfrm>
          <a:prstGeom prst="teardrop">
            <a:avLst>
              <a:gd fmla="val 100000"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1" name="Shape 241"/>
          <p:cNvSpPr/>
          <p:nvPr/>
        </p:nvSpPr>
        <p:spPr>
          <a:xfrm>
            <a:off x="5786000" y="1886775"/>
            <a:ext cx="1972200" cy="5295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242" name="Shape 242"/>
          <p:cNvSpPr/>
          <p:nvPr/>
        </p:nvSpPr>
        <p:spPr>
          <a:xfrm>
            <a:off x="4847030" y="1941584"/>
            <a:ext cx="402930" cy="419876"/>
          </a:xfrm>
          <a:custGeom>
            <a:pathLst>
              <a:path extrusionOk="0" h="120000" w="120000">
                <a:moveTo>
                  <a:pt x="93811" y="85333"/>
                </a:moveTo>
                <a:cubicBezTo>
                  <a:pt x="92444" y="84027"/>
                  <a:pt x="90255" y="84027"/>
                  <a:pt x="88888" y="85333"/>
                </a:cubicBezTo>
                <a:cubicBezTo>
                  <a:pt x="87527" y="86638"/>
                  <a:pt x="87527" y="88738"/>
                  <a:pt x="88888" y="90050"/>
                </a:cubicBezTo>
                <a:lnTo>
                  <a:pt x="97511" y="98322"/>
                </a:lnTo>
                <a:cubicBezTo>
                  <a:pt x="98183" y="98961"/>
                  <a:pt x="99083" y="99283"/>
                  <a:pt x="99955" y="99283"/>
                </a:cubicBezTo>
                <a:cubicBezTo>
                  <a:pt x="100827" y="99283"/>
                  <a:pt x="101733" y="98961"/>
                  <a:pt x="102394" y="98322"/>
                </a:cubicBezTo>
                <a:cubicBezTo>
                  <a:pt x="103761" y="97011"/>
                  <a:pt x="103761" y="94916"/>
                  <a:pt x="102394" y="93605"/>
                </a:cubicBezTo>
                <a:cubicBezTo>
                  <a:pt x="102394" y="93605"/>
                  <a:pt x="93811" y="85333"/>
                  <a:pt x="93811" y="85333"/>
                </a:cubicBezTo>
                <a:close/>
                <a:moveTo>
                  <a:pt x="26194" y="29822"/>
                </a:moveTo>
                <a:cubicBezTo>
                  <a:pt x="26861" y="30466"/>
                  <a:pt x="27761" y="30788"/>
                  <a:pt x="28633" y="30788"/>
                </a:cubicBezTo>
                <a:cubicBezTo>
                  <a:pt x="29511" y="30788"/>
                  <a:pt x="30411" y="30466"/>
                  <a:pt x="31077" y="29822"/>
                </a:cubicBezTo>
                <a:cubicBezTo>
                  <a:pt x="32444" y="28516"/>
                  <a:pt x="32444" y="26422"/>
                  <a:pt x="31077" y="25111"/>
                </a:cubicBezTo>
                <a:lnTo>
                  <a:pt x="22461" y="16838"/>
                </a:lnTo>
                <a:cubicBezTo>
                  <a:pt x="21100" y="15533"/>
                  <a:pt x="18911" y="15533"/>
                  <a:pt x="17544" y="16838"/>
                </a:cubicBezTo>
                <a:cubicBezTo>
                  <a:pt x="16183" y="18144"/>
                  <a:pt x="16183" y="20244"/>
                  <a:pt x="17544" y="21555"/>
                </a:cubicBezTo>
                <a:cubicBezTo>
                  <a:pt x="17544" y="21555"/>
                  <a:pt x="26194" y="29822"/>
                  <a:pt x="26194" y="29822"/>
                </a:cubicBezTo>
                <a:close/>
                <a:moveTo>
                  <a:pt x="91361" y="30811"/>
                </a:moveTo>
                <a:cubicBezTo>
                  <a:pt x="92238" y="30811"/>
                  <a:pt x="93138" y="30494"/>
                  <a:pt x="93811" y="29850"/>
                </a:cubicBezTo>
                <a:lnTo>
                  <a:pt x="102422" y="21583"/>
                </a:lnTo>
                <a:cubicBezTo>
                  <a:pt x="103783" y="20272"/>
                  <a:pt x="103783" y="18172"/>
                  <a:pt x="102422" y="16861"/>
                </a:cubicBezTo>
                <a:cubicBezTo>
                  <a:pt x="101061" y="15555"/>
                  <a:pt x="98877" y="15555"/>
                  <a:pt x="97511" y="16861"/>
                </a:cubicBezTo>
                <a:lnTo>
                  <a:pt x="88888" y="25133"/>
                </a:lnTo>
                <a:cubicBezTo>
                  <a:pt x="87527" y="26444"/>
                  <a:pt x="87527" y="28544"/>
                  <a:pt x="88888" y="29850"/>
                </a:cubicBezTo>
                <a:cubicBezTo>
                  <a:pt x="89583" y="30494"/>
                  <a:pt x="90461" y="30811"/>
                  <a:pt x="91361" y="30811"/>
                </a:cubicBezTo>
                <a:cubicBezTo>
                  <a:pt x="91361" y="30811"/>
                  <a:pt x="91361" y="30811"/>
                  <a:pt x="91361" y="30811"/>
                </a:cubicBezTo>
                <a:close/>
                <a:moveTo>
                  <a:pt x="26194" y="85333"/>
                </a:moveTo>
                <a:lnTo>
                  <a:pt x="17577" y="93605"/>
                </a:lnTo>
                <a:cubicBezTo>
                  <a:pt x="16211" y="94916"/>
                  <a:pt x="16211" y="97011"/>
                  <a:pt x="17577" y="98322"/>
                </a:cubicBezTo>
                <a:cubicBezTo>
                  <a:pt x="18238" y="98961"/>
                  <a:pt x="19144" y="99283"/>
                  <a:pt x="20016" y="99283"/>
                </a:cubicBezTo>
                <a:cubicBezTo>
                  <a:pt x="20888" y="99283"/>
                  <a:pt x="21794" y="98961"/>
                  <a:pt x="22461" y="98322"/>
                </a:cubicBezTo>
                <a:lnTo>
                  <a:pt x="31077" y="90050"/>
                </a:lnTo>
                <a:cubicBezTo>
                  <a:pt x="32444" y="88738"/>
                  <a:pt x="32444" y="86638"/>
                  <a:pt x="31077" y="85333"/>
                </a:cubicBezTo>
                <a:cubicBezTo>
                  <a:pt x="29744" y="84027"/>
                  <a:pt x="27527" y="84027"/>
                  <a:pt x="26194" y="85333"/>
                </a:cubicBezTo>
                <a:cubicBezTo>
                  <a:pt x="26194" y="85333"/>
                  <a:pt x="26194" y="85333"/>
                  <a:pt x="26194" y="85333"/>
                </a:cubicBezTo>
                <a:close/>
                <a:moveTo>
                  <a:pt x="116522" y="54244"/>
                </a:moveTo>
                <a:lnTo>
                  <a:pt x="104355" y="54244"/>
                </a:lnTo>
                <a:cubicBezTo>
                  <a:pt x="102450" y="54244"/>
                  <a:pt x="100877" y="55727"/>
                  <a:pt x="100877" y="57583"/>
                </a:cubicBezTo>
                <a:cubicBezTo>
                  <a:pt x="100877" y="59411"/>
                  <a:pt x="102422" y="60911"/>
                  <a:pt x="104355" y="60911"/>
                </a:cubicBezTo>
                <a:lnTo>
                  <a:pt x="116522" y="60911"/>
                </a:lnTo>
                <a:cubicBezTo>
                  <a:pt x="118427" y="60911"/>
                  <a:pt x="120000" y="59433"/>
                  <a:pt x="120000" y="57583"/>
                </a:cubicBezTo>
                <a:cubicBezTo>
                  <a:pt x="120000" y="55755"/>
                  <a:pt x="118450" y="54244"/>
                  <a:pt x="116522" y="54244"/>
                </a:cubicBezTo>
                <a:cubicBezTo>
                  <a:pt x="116522" y="54244"/>
                  <a:pt x="116522" y="54244"/>
                  <a:pt x="116522" y="54244"/>
                </a:cubicBezTo>
                <a:close/>
                <a:moveTo>
                  <a:pt x="19116" y="57583"/>
                </a:moveTo>
                <a:cubicBezTo>
                  <a:pt x="19116" y="55755"/>
                  <a:pt x="17577" y="54244"/>
                  <a:pt x="15644" y="54244"/>
                </a:cubicBezTo>
                <a:lnTo>
                  <a:pt x="3472" y="54244"/>
                </a:lnTo>
                <a:cubicBezTo>
                  <a:pt x="1572" y="54244"/>
                  <a:pt x="0" y="55727"/>
                  <a:pt x="0" y="57583"/>
                </a:cubicBezTo>
                <a:cubicBezTo>
                  <a:pt x="0" y="59411"/>
                  <a:pt x="1544" y="60911"/>
                  <a:pt x="3472" y="60911"/>
                </a:cubicBezTo>
                <a:lnTo>
                  <a:pt x="15644" y="60911"/>
                </a:lnTo>
                <a:cubicBezTo>
                  <a:pt x="17577" y="60911"/>
                  <a:pt x="19116" y="59433"/>
                  <a:pt x="19116" y="57583"/>
                </a:cubicBezTo>
                <a:cubicBezTo>
                  <a:pt x="19116" y="57583"/>
                  <a:pt x="19116" y="57583"/>
                  <a:pt x="19116" y="57583"/>
                </a:cubicBezTo>
                <a:close/>
                <a:moveTo>
                  <a:pt x="60000" y="18344"/>
                </a:moveTo>
                <a:cubicBezTo>
                  <a:pt x="61905" y="18344"/>
                  <a:pt x="63472" y="16861"/>
                  <a:pt x="63472" y="15011"/>
                </a:cubicBezTo>
                <a:lnTo>
                  <a:pt x="63472" y="3333"/>
                </a:lnTo>
                <a:cubicBezTo>
                  <a:pt x="63472" y="1505"/>
                  <a:pt x="61927" y="0"/>
                  <a:pt x="60000" y="0"/>
                </a:cubicBezTo>
                <a:cubicBezTo>
                  <a:pt x="58072" y="0"/>
                  <a:pt x="56527" y="1483"/>
                  <a:pt x="56527" y="3333"/>
                </a:cubicBezTo>
                <a:lnTo>
                  <a:pt x="56527" y="15011"/>
                </a:lnTo>
                <a:cubicBezTo>
                  <a:pt x="56527" y="16861"/>
                  <a:pt x="58094" y="18344"/>
                  <a:pt x="60000" y="18344"/>
                </a:cubicBezTo>
                <a:cubicBezTo>
                  <a:pt x="60000" y="18344"/>
                  <a:pt x="60000" y="18344"/>
                  <a:pt x="60000" y="18344"/>
                </a:cubicBezTo>
                <a:close/>
                <a:moveTo>
                  <a:pt x="63472" y="39700"/>
                </a:moveTo>
                <a:cubicBezTo>
                  <a:pt x="63472" y="37872"/>
                  <a:pt x="61927" y="36372"/>
                  <a:pt x="60000" y="36372"/>
                </a:cubicBezTo>
                <a:cubicBezTo>
                  <a:pt x="47750" y="36372"/>
                  <a:pt x="37772" y="45922"/>
                  <a:pt x="37772" y="57700"/>
                </a:cubicBezTo>
                <a:cubicBezTo>
                  <a:pt x="37772" y="59527"/>
                  <a:pt x="39316" y="61038"/>
                  <a:pt x="41244" y="61038"/>
                </a:cubicBezTo>
                <a:cubicBezTo>
                  <a:pt x="43144" y="61038"/>
                  <a:pt x="44716" y="59555"/>
                  <a:pt x="44716" y="57700"/>
                </a:cubicBezTo>
                <a:cubicBezTo>
                  <a:pt x="44716" y="49605"/>
                  <a:pt x="51588" y="43038"/>
                  <a:pt x="60000" y="43038"/>
                </a:cubicBezTo>
                <a:cubicBezTo>
                  <a:pt x="61927" y="43038"/>
                  <a:pt x="63472" y="41555"/>
                  <a:pt x="63472" y="39700"/>
                </a:cubicBezTo>
                <a:cubicBezTo>
                  <a:pt x="63472" y="39700"/>
                  <a:pt x="63472" y="39700"/>
                  <a:pt x="63472" y="39700"/>
                </a:cubicBezTo>
                <a:close/>
                <a:moveTo>
                  <a:pt x="90794" y="57605"/>
                </a:moveTo>
                <a:cubicBezTo>
                  <a:pt x="90794" y="65577"/>
                  <a:pt x="87505" y="72811"/>
                  <a:pt x="82155" y="78122"/>
                </a:cubicBezTo>
                <a:cubicBezTo>
                  <a:pt x="78088" y="82172"/>
                  <a:pt x="75461" y="87327"/>
                  <a:pt x="74588" y="92838"/>
                </a:cubicBezTo>
                <a:cubicBezTo>
                  <a:pt x="74200" y="95211"/>
                  <a:pt x="72066" y="96961"/>
                  <a:pt x="69538" y="96961"/>
                </a:cubicBezTo>
                <a:lnTo>
                  <a:pt x="50427" y="96961"/>
                </a:lnTo>
                <a:cubicBezTo>
                  <a:pt x="47933" y="96961"/>
                  <a:pt x="45772" y="95233"/>
                  <a:pt x="45411" y="92866"/>
                </a:cubicBezTo>
                <a:cubicBezTo>
                  <a:pt x="44511" y="87355"/>
                  <a:pt x="41861" y="82122"/>
                  <a:pt x="37794" y="78100"/>
                </a:cubicBezTo>
                <a:cubicBezTo>
                  <a:pt x="32544" y="72861"/>
                  <a:pt x="29277" y="65755"/>
                  <a:pt x="29200" y="57922"/>
                </a:cubicBezTo>
                <a:cubicBezTo>
                  <a:pt x="29022" y="41483"/>
                  <a:pt x="42661" y="28172"/>
                  <a:pt x="59794" y="28050"/>
                </a:cubicBezTo>
                <a:cubicBezTo>
                  <a:pt x="76905" y="27922"/>
                  <a:pt x="90794" y="41211"/>
                  <a:pt x="90794" y="57605"/>
                </a:cubicBezTo>
                <a:cubicBezTo>
                  <a:pt x="90794" y="57605"/>
                  <a:pt x="90794" y="57605"/>
                  <a:pt x="90794" y="57605"/>
                </a:cubicBezTo>
                <a:close/>
                <a:moveTo>
                  <a:pt x="74255" y="104861"/>
                </a:moveTo>
                <a:lnTo>
                  <a:pt x="74255" y="108372"/>
                </a:lnTo>
                <a:cubicBezTo>
                  <a:pt x="74255" y="111161"/>
                  <a:pt x="72116" y="113483"/>
                  <a:pt x="69338" y="113877"/>
                </a:cubicBezTo>
                <a:lnTo>
                  <a:pt x="68438" y="117061"/>
                </a:lnTo>
                <a:cubicBezTo>
                  <a:pt x="67950" y="118788"/>
                  <a:pt x="66322" y="120000"/>
                  <a:pt x="64450" y="120000"/>
                </a:cubicBezTo>
                <a:lnTo>
                  <a:pt x="55522" y="120000"/>
                </a:lnTo>
                <a:cubicBezTo>
                  <a:pt x="53644" y="120000"/>
                  <a:pt x="52022" y="118788"/>
                  <a:pt x="51533" y="117061"/>
                </a:cubicBezTo>
                <a:lnTo>
                  <a:pt x="50661" y="113877"/>
                </a:lnTo>
                <a:cubicBezTo>
                  <a:pt x="47855" y="113455"/>
                  <a:pt x="45722" y="111161"/>
                  <a:pt x="45722" y="108344"/>
                </a:cubicBezTo>
                <a:lnTo>
                  <a:pt x="45722" y="104838"/>
                </a:lnTo>
                <a:cubicBezTo>
                  <a:pt x="45722" y="102966"/>
                  <a:pt x="47288" y="101461"/>
                  <a:pt x="49244" y="101461"/>
                </a:cubicBezTo>
                <a:lnTo>
                  <a:pt x="70727" y="101461"/>
                </a:lnTo>
                <a:cubicBezTo>
                  <a:pt x="72683" y="101483"/>
                  <a:pt x="74255" y="102988"/>
                  <a:pt x="74255" y="104861"/>
                </a:cubicBezTo>
                <a:cubicBezTo>
                  <a:pt x="74255" y="104861"/>
                  <a:pt x="74255" y="104861"/>
                  <a:pt x="74255" y="104861"/>
                </a:cubicBezTo>
                <a:close/>
                <a:moveTo>
                  <a:pt x="74255" y="104861"/>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 name="Shape 243"/>
          <p:cNvSpPr/>
          <p:nvPr/>
        </p:nvSpPr>
        <p:spPr>
          <a:xfrm>
            <a:off x="4853987" y="2916618"/>
            <a:ext cx="389018" cy="389018"/>
          </a:xfrm>
          <a:custGeom>
            <a:pathLst>
              <a:path extrusionOk="0" h="120000" w="120000">
                <a:moveTo>
                  <a:pt x="60089" y="80144"/>
                </a:moveTo>
                <a:cubicBezTo>
                  <a:pt x="49059" y="80144"/>
                  <a:pt x="40083" y="71162"/>
                  <a:pt x="40083" y="60133"/>
                </a:cubicBezTo>
                <a:cubicBezTo>
                  <a:pt x="40083" y="49093"/>
                  <a:pt x="49059" y="40116"/>
                  <a:pt x="60089" y="40116"/>
                </a:cubicBezTo>
                <a:cubicBezTo>
                  <a:pt x="71130" y="40116"/>
                  <a:pt x="80105" y="49093"/>
                  <a:pt x="80105" y="60133"/>
                </a:cubicBezTo>
                <a:cubicBezTo>
                  <a:pt x="80105" y="71162"/>
                  <a:pt x="71130" y="80144"/>
                  <a:pt x="60089" y="80144"/>
                </a:cubicBezTo>
                <a:cubicBezTo>
                  <a:pt x="60089" y="80144"/>
                  <a:pt x="60089" y="80144"/>
                  <a:pt x="60089" y="80144"/>
                </a:cubicBezTo>
                <a:close/>
                <a:moveTo>
                  <a:pt x="119621" y="53342"/>
                </a:moveTo>
                <a:cubicBezTo>
                  <a:pt x="119432" y="51651"/>
                  <a:pt x="117466" y="50383"/>
                  <a:pt x="115762" y="50383"/>
                </a:cubicBezTo>
                <a:cubicBezTo>
                  <a:pt x="110267" y="50383"/>
                  <a:pt x="105389" y="47157"/>
                  <a:pt x="103346" y="42163"/>
                </a:cubicBezTo>
                <a:cubicBezTo>
                  <a:pt x="101252" y="37046"/>
                  <a:pt x="102600" y="31090"/>
                  <a:pt x="106698" y="27330"/>
                </a:cubicBezTo>
                <a:cubicBezTo>
                  <a:pt x="107984" y="26151"/>
                  <a:pt x="108145" y="24176"/>
                  <a:pt x="107060" y="22803"/>
                </a:cubicBezTo>
                <a:cubicBezTo>
                  <a:pt x="104248" y="19232"/>
                  <a:pt x="101046" y="16001"/>
                  <a:pt x="97555" y="13203"/>
                </a:cubicBezTo>
                <a:cubicBezTo>
                  <a:pt x="96191" y="12107"/>
                  <a:pt x="94181" y="12263"/>
                  <a:pt x="92995" y="13576"/>
                </a:cubicBezTo>
                <a:cubicBezTo>
                  <a:pt x="89420" y="17536"/>
                  <a:pt x="82995" y="19010"/>
                  <a:pt x="78028" y="16935"/>
                </a:cubicBezTo>
                <a:cubicBezTo>
                  <a:pt x="72867" y="14766"/>
                  <a:pt x="69610" y="9527"/>
                  <a:pt x="69927" y="3909"/>
                </a:cubicBezTo>
                <a:cubicBezTo>
                  <a:pt x="70033" y="2146"/>
                  <a:pt x="68741" y="611"/>
                  <a:pt x="66982" y="406"/>
                </a:cubicBezTo>
                <a:cubicBezTo>
                  <a:pt x="62505" y="-116"/>
                  <a:pt x="57978" y="-133"/>
                  <a:pt x="53479" y="367"/>
                </a:cubicBezTo>
                <a:cubicBezTo>
                  <a:pt x="51742" y="561"/>
                  <a:pt x="50456" y="2057"/>
                  <a:pt x="50512" y="3804"/>
                </a:cubicBezTo>
                <a:cubicBezTo>
                  <a:pt x="50707" y="9365"/>
                  <a:pt x="47410" y="14510"/>
                  <a:pt x="42293" y="16607"/>
                </a:cubicBezTo>
                <a:cubicBezTo>
                  <a:pt x="37388" y="18604"/>
                  <a:pt x="31007" y="17146"/>
                  <a:pt x="27444" y="13220"/>
                </a:cubicBezTo>
                <a:cubicBezTo>
                  <a:pt x="26263" y="11924"/>
                  <a:pt x="24287" y="11768"/>
                  <a:pt x="22917" y="12842"/>
                </a:cubicBezTo>
                <a:cubicBezTo>
                  <a:pt x="19320" y="15661"/>
                  <a:pt x="16046" y="18893"/>
                  <a:pt x="13212" y="22436"/>
                </a:cubicBezTo>
                <a:cubicBezTo>
                  <a:pt x="12099" y="23815"/>
                  <a:pt x="12266" y="25812"/>
                  <a:pt x="13569" y="26991"/>
                </a:cubicBezTo>
                <a:cubicBezTo>
                  <a:pt x="17739" y="30778"/>
                  <a:pt x="19086" y="36790"/>
                  <a:pt x="16920" y="41968"/>
                </a:cubicBezTo>
                <a:cubicBezTo>
                  <a:pt x="14849" y="46902"/>
                  <a:pt x="9727" y="50077"/>
                  <a:pt x="3869" y="50077"/>
                </a:cubicBezTo>
                <a:cubicBezTo>
                  <a:pt x="1965" y="50016"/>
                  <a:pt x="606" y="51295"/>
                  <a:pt x="400" y="53025"/>
                </a:cubicBezTo>
                <a:cubicBezTo>
                  <a:pt x="-128" y="57530"/>
                  <a:pt x="-133" y="62124"/>
                  <a:pt x="373" y="66668"/>
                </a:cubicBezTo>
                <a:cubicBezTo>
                  <a:pt x="562" y="68359"/>
                  <a:pt x="2589" y="69621"/>
                  <a:pt x="4309" y="69621"/>
                </a:cubicBezTo>
                <a:cubicBezTo>
                  <a:pt x="9532" y="69482"/>
                  <a:pt x="14543" y="72714"/>
                  <a:pt x="16653" y="77842"/>
                </a:cubicBezTo>
                <a:cubicBezTo>
                  <a:pt x="18747" y="82947"/>
                  <a:pt x="17399" y="88915"/>
                  <a:pt x="13301" y="92675"/>
                </a:cubicBezTo>
                <a:cubicBezTo>
                  <a:pt x="12015" y="93854"/>
                  <a:pt x="11848" y="95823"/>
                  <a:pt x="12934" y="97196"/>
                </a:cubicBezTo>
                <a:cubicBezTo>
                  <a:pt x="15718" y="100745"/>
                  <a:pt x="18925" y="103982"/>
                  <a:pt x="22427" y="106802"/>
                </a:cubicBezTo>
                <a:cubicBezTo>
                  <a:pt x="23802" y="107903"/>
                  <a:pt x="25801" y="107753"/>
                  <a:pt x="26993" y="106434"/>
                </a:cubicBezTo>
                <a:cubicBezTo>
                  <a:pt x="30584" y="102469"/>
                  <a:pt x="37010" y="100995"/>
                  <a:pt x="41954" y="103075"/>
                </a:cubicBezTo>
                <a:cubicBezTo>
                  <a:pt x="47126" y="105244"/>
                  <a:pt x="50389" y="110478"/>
                  <a:pt x="50072" y="116095"/>
                </a:cubicBezTo>
                <a:cubicBezTo>
                  <a:pt x="49966" y="117858"/>
                  <a:pt x="51258" y="119404"/>
                  <a:pt x="53012" y="119599"/>
                </a:cubicBezTo>
                <a:cubicBezTo>
                  <a:pt x="55306" y="119866"/>
                  <a:pt x="57611" y="119999"/>
                  <a:pt x="59922" y="119999"/>
                </a:cubicBezTo>
                <a:cubicBezTo>
                  <a:pt x="62121" y="119999"/>
                  <a:pt x="64320" y="119877"/>
                  <a:pt x="66514" y="119638"/>
                </a:cubicBezTo>
                <a:cubicBezTo>
                  <a:pt x="68251" y="119443"/>
                  <a:pt x="69537" y="117942"/>
                  <a:pt x="69482" y="116201"/>
                </a:cubicBezTo>
                <a:cubicBezTo>
                  <a:pt x="69287" y="110639"/>
                  <a:pt x="72583" y="105494"/>
                  <a:pt x="77689" y="103409"/>
                </a:cubicBezTo>
                <a:cubicBezTo>
                  <a:pt x="82628" y="101390"/>
                  <a:pt x="88981" y="102864"/>
                  <a:pt x="92555" y="106785"/>
                </a:cubicBezTo>
                <a:cubicBezTo>
                  <a:pt x="93736" y="108075"/>
                  <a:pt x="95695" y="108231"/>
                  <a:pt x="97082" y="107163"/>
                </a:cubicBezTo>
                <a:cubicBezTo>
                  <a:pt x="100673" y="104349"/>
                  <a:pt x="103936" y="101123"/>
                  <a:pt x="106787" y="97563"/>
                </a:cubicBezTo>
                <a:cubicBezTo>
                  <a:pt x="107895" y="96190"/>
                  <a:pt x="107739" y="94193"/>
                  <a:pt x="106430" y="93003"/>
                </a:cubicBezTo>
                <a:cubicBezTo>
                  <a:pt x="102255" y="89232"/>
                  <a:pt x="100896" y="83209"/>
                  <a:pt x="103067" y="78042"/>
                </a:cubicBezTo>
                <a:cubicBezTo>
                  <a:pt x="105105" y="73175"/>
                  <a:pt x="110038" y="69911"/>
                  <a:pt x="115345" y="69911"/>
                </a:cubicBezTo>
                <a:lnTo>
                  <a:pt x="116085" y="69927"/>
                </a:lnTo>
                <a:cubicBezTo>
                  <a:pt x="117811" y="70072"/>
                  <a:pt x="119387" y="68737"/>
                  <a:pt x="119599" y="66985"/>
                </a:cubicBezTo>
                <a:cubicBezTo>
                  <a:pt x="120128" y="62474"/>
                  <a:pt x="120133" y="57886"/>
                  <a:pt x="119621" y="53342"/>
                </a:cubicBezTo>
                <a:cubicBezTo>
                  <a:pt x="119621" y="53342"/>
                  <a:pt x="119621" y="53342"/>
                  <a:pt x="119621" y="53342"/>
                </a:cubicBezTo>
                <a:close/>
                <a:moveTo>
                  <a:pt x="119621" y="53342"/>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 name="Shape 244"/>
          <p:cNvSpPr/>
          <p:nvPr/>
        </p:nvSpPr>
        <p:spPr>
          <a:xfrm>
            <a:off x="3897429" y="1955220"/>
            <a:ext cx="392958" cy="392606"/>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 name="Shape 245"/>
          <p:cNvSpPr/>
          <p:nvPr/>
        </p:nvSpPr>
        <p:spPr>
          <a:xfrm>
            <a:off x="3893734" y="2910952"/>
            <a:ext cx="400348" cy="400348"/>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 name="Shape 246"/>
          <p:cNvSpPr/>
          <p:nvPr/>
        </p:nvSpPr>
        <p:spPr>
          <a:xfrm>
            <a:off x="5786000" y="2846366"/>
            <a:ext cx="1972200" cy="5295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247" name="Shape 247"/>
          <p:cNvSpPr/>
          <p:nvPr/>
        </p:nvSpPr>
        <p:spPr>
          <a:xfrm>
            <a:off x="1385750" y="1886775"/>
            <a:ext cx="1972200" cy="529500"/>
          </a:xfrm>
          <a:prstGeom prst="rect">
            <a:avLst/>
          </a:prstGeom>
          <a:noFill/>
          <a:ln>
            <a:noFill/>
          </a:ln>
        </p:spPr>
        <p:txBody>
          <a:bodyPr anchorCtr="0" anchor="ctr" bIns="0" lIns="0" spcFirstLastPara="1" rIns="0" wrap="square" tIns="0">
            <a:noAutofit/>
          </a:bodyPr>
          <a:lstStyle/>
          <a:p>
            <a:pPr indent="0" lvl="0" marL="0" marR="0" rtl="0" algn="r">
              <a:lnSpc>
                <a:spcPct val="13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248" name="Shape 248"/>
          <p:cNvSpPr/>
          <p:nvPr/>
        </p:nvSpPr>
        <p:spPr>
          <a:xfrm>
            <a:off x="1385750" y="2846366"/>
            <a:ext cx="1972200" cy="529500"/>
          </a:xfrm>
          <a:prstGeom prst="rect">
            <a:avLst/>
          </a:prstGeom>
          <a:noFill/>
          <a:ln>
            <a:noFill/>
          </a:ln>
        </p:spPr>
        <p:txBody>
          <a:bodyPr anchorCtr="0" anchor="ctr" bIns="0" lIns="0" spcFirstLastPara="1" rIns="0" wrap="square" tIns="0">
            <a:noAutofit/>
          </a:bodyPr>
          <a:lstStyle/>
          <a:p>
            <a:pPr indent="0" lvl="0" marL="0" marR="0" rtl="0" algn="r">
              <a:lnSpc>
                <a:spcPct val="13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cxnSp>
        <p:nvCxnSpPr>
          <p:cNvPr id="249" name="Shape 249"/>
          <p:cNvCxnSpPr/>
          <p:nvPr/>
        </p:nvCxnSpPr>
        <p:spPr>
          <a:xfrm>
            <a:off x="1627414" y="3767768"/>
            <a:ext cx="5889171" cy="0"/>
          </a:xfrm>
          <a:prstGeom prst="straightConnector1">
            <a:avLst/>
          </a:prstGeom>
          <a:noFill/>
          <a:ln cap="flat" cmpd="sng" w="12700">
            <a:solidFill>
              <a:srgbClr val="7F7F7F"/>
            </a:solidFill>
            <a:prstDash val="solid"/>
            <a:miter lim="800000"/>
            <a:headEnd len="med" w="med" type="none"/>
            <a:tailEnd len="med" w="med" type="none"/>
          </a:ln>
        </p:spPr>
      </p:cxnSp>
      <p:sp>
        <p:nvSpPr>
          <p:cNvPr id="250" name="Shape 250"/>
          <p:cNvSpPr/>
          <p:nvPr/>
        </p:nvSpPr>
        <p:spPr>
          <a:xfrm>
            <a:off x="1627425" y="3954375"/>
            <a:ext cx="5982300" cy="4125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b="1" lang="en" sz="800">
                <a:solidFill>
                  <a:schemeClr val="dk1"/>
                </a:solidFill>
                <a:latin typeface="PT Sans"/>
                <a:ea typeface="PT Sans"/>
                <a:cs typeface="PT Sans"/>
                <a:sym typeface="PT Sans"/>
              </a:rPr>
              <a:t>This letterhead design </a:t>
            </a:r>
            <a:r>
              <a:rPr lang="en" sz="800">
                <a:solidFill>
                  <a:srgbClr val="7F7F7F"/>
                </a:solidFill>
                <a:latin typeface="PT Sans"/>
                <a:ea typeface="PT Sans"/>
                <a:cs typeface="PT Sans"/>
                <a:sym typeface="PT Sans"/>
              </a:rPr>
              <a:t>is meant to project an image of professionalism and reliability. By using simple alignments we have created a very sampli spaciousy feeling &amp; The simplicity lorem suggests strength and the spaciousn contributes to the aesthetics meant to project an </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 name="Shape 255"/>
        <p:cNvGrpSpPr/>
        <p:nvPr/>
      </p:nvGrpSpPr>
      <p:grpSpPr>
        <a:xfrm>
          <a:off x="0" y="0"/>
          <a:ext cx="0" cy="0"/>
          <a:chOff x="0" y="0"/>
          <a:chExt cx="0" cy="0"/>
        </a:xfrm>
      </p:grpSpPr>
      <p:sp>
        <p:nvSpPr>
          <p:cNvPr id="256" name="Shape 256"/>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57" name="Shape 257"/>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Arial"/>
              <a:buNone/>
            </a:pPr>
            <a:r>
              <a:rPr b="0" i="0" lang="en" sz="2400" u="none" cap="none" strike="noStrike">
                <a:solidFill>
                  <a:schemeClr val="dk1"/>
                </a:solidFill>
                <a:latin typeface="Arial"/>
                <a:ea typeface="Arial"/>
                <a:cs typeface="Arial"/>
                <a:sym typeface="Arial"/>
              </a:rPr>
              <a:t>Our Portfolio</a:t>
            </a:r>
            <a:endParaRPr b="0" i="0" sz="2400" u="none" cap="none" strike="noStrike">
              <a:solidFill>
                <a:srgbClr val="7F7F7F"/>
              </a:solidFill>
              <a:latin typeface="Arial"/>
              <a:ea typeface="Arial"/>
              <a:cs typeface="Arial"/>
              <a:sym typeface="Arial"/>
            </a:endParaRPr>
          </a:p>
        </p:txBody>
      </p:sp>
      <p:sp>
        <p:nvSpPr>
          <p:cNvPr id="258" name="Shape 258"/>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259" name="Shape 25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Arial"/>
                <a:ea typeface="Arial"/>
                <a:cs typeface="Arial"/>
                <a:sym typeface="Arial"/>
              </a:rPr>
              <a:t>www.website.com</a:t>
            </a:r>
            <a:endParaRPr sz="1100"/>
          </a:p>
        </p:txBody>
      </p:sp>
      <p:sp>
        <p:nvSpPr>
          <p:cNvPr id="260" name="Shape 260"/>
          <p:cNvSpPr/>
          <p:nvPr/>
        </p:nvSpPr>
        <p:spPr>
          <a:xfrm>
            <a:off x="4332050" y="1252190"/>
            <a:ext cx="479901"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1" name="Shape 261"/>
          <p:cNvSpPr/>
          <p:nvPr/>
        </p:nvSpPr>
        <p:spPr>
          <a:xfrm>
            <a:off x="1083333" y="1536008"/>
            <a:ext cx="3453779" cy="1398348"/>
          </a:xfrm>
          <a:prstGeom prst="rect">
            <a:avLst/>
          </a:prstGeom>
          <a:solidFill>
            <a:srgbClr val="00B6F1">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2" name="Shape 262"/>
          <p:cNvSpPr/>
          <p:nvPr/>
        </p:nvSpPr>
        <p:spPr>
          <a:xfrm>
            <a:off x="1697426" y="1864539"/>
            <a:ext cx="2225592" cy="741287"/>
          </a:xfrm>
          <a:prstGeom prst="rect">
            <a:avLst/>
          </a:prstGeom>
          <a:noFill/>
          <a:ln>
            <a:noFill/>
          </a:ln>
        </p:spPr>
        <p:txBody>
          <a:bodyPr anchorCtr="0" anchor="ctr" bIns="0" lIns="0" spcFirstLastPara="1" rIns="0" wrap="square" tIns="0">
            <a:noAutofit/>
          </a:bodyPr>
          <a:lstStyle/>
          <a:p>
            <a:pPr indent="0" lvl="0" marL="0" marR="0" rtl="0" algn="l">
              <a:lnSpc>
                <a:spcPct val="123076"/>
              </a:lnSpc>
              <a:spcBef>
                <a:spcPts val="0"/>
              </a:spcBef>
              <a:spcAft>
                <a:spcPts val="0"/>
              </a:spcAft>
              <a:buNone/>
            </a:pPr>
            <a:r>
              <a:rPr lang="en" sz="1000">
                <a:solidFill>
                  <a:schemeClr val="lt1"/>
                </a:solidFill>
                <a:latin typeface="PT Sans"/>
                <a:ea typeface="PT Sans"/>
                <a:cs typeface="PT Sans"/>
                <a:sym typeface="PT Sans"/>
              </a:rPr>
              <a:t>This letterhead design is meant to project an image of professionalism and lorem to reliability. By using simple alignments are This letterhead design is meant to project</a:t>
            </a:r>
            <a:endParaRPr sz="1100"/>
          </a:p>
        </p:txBody>
      </p:sp>
      <p:sp>
        <p:nvSpPr>
          <p:cNvPr id="263" name="Shape 263"/>
          <p:cNvSpPr/>
          <p:nvPr/>
        </p:nvSpPr>
        <p:spPr>
          <a:xfrm>
            <a:off x="5295043" y="2618671"/>
            <a:ext cx="315686" cy="315686"/>
          </a:xfrm>
          <a:prstGeom prst="rect">
            <a:avLst/>
          </a:prstGeom>
          <a:solidFill>
            <a:srgbClr val="FF0000">
              <a:alpha val="6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4" name="Shape 264"/>
          <p:cNvSpPr/>
          <p:nvPr/>
        </p:nvSpPr>
        <p:spPr>
          <a:xfrm>
            <a:off x="7056821" y="2618671"/>
            <a:ext cx="315686" cy="315686"/>
          </a:xfrm>
          <a:prstGeom prst="rect">
            <a:avLst/>
          </a:prstGeom>
          <a:solidFill>
            <a:srgbClr val="BF70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5" name="Shape 265"/>
          <p:cNvSpPr/>
          <p:nvPr/>
        </p:nvSpPr>
        <p:spPr>
          <a:xfrm>
            <a:off x="7056821" y="4086793"/>
            <a:ext cx="315686" cy="315686"/>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6" name="Shape 266"/>
          <p:cNvSpPr/>
          <p:nvPr/>
        </p:nvSpPr>
        <p:spPr>
          <a:xfrm>
            <a:off x="5295043" y="4086793"/>
            <a:ext cx="315686" cy="315686"/>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7" name="Shape 267"/>
          <p:cNvSpPr/>
          <p:nvPr/>
        </p:nvSpPr>
        <p:spPr>
          <a:xfrm>
            <a:off x="3533268" y="4086793"/>
            <a:ext cx="315686" cy="315686"/>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8" name="Shape 268"/>
          <p:cNvSpPr/>
          <p:nvPr/>
        </p:nvSpPr>
        <p:spPr>
          <a:xfrm>
            <a:off x="1771491" y="4086793"/>
            <a:ext cx="315686" cy="315686"/>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9" name="Shape 269"/>
          <p:cNvSpPr txBox="1"/>
          <p:nvPr/>
        </p:nvSpPr>
        <p:spPr>
          <a:xfrm>
            <a:off x="5303075" y="2655326"/>
            <a:ext cx="29961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PT Sans"/>
                <a:ea typeface="PT Sans"/>
                <a:cs typeface="PT Sans"/>
                <a:sym typeface="PT Sans"/>
              </a:rPr>
              <a:t>1</a:t>
            </a:r>
            <a:endParaRPr sz="1100"/>
          </a:p>
        </p:txBody>
      </p:sp>
      <p:sp>
        <p:nvSpPr>
          <p:cNvPr id="270" name="Shape 270"/>
          <p:cNvSpPr txBox="1"/>
          <p:nvPr/>
        </p:nvSpPr>
        <p:spPr>
          <a:xfrm>
            <a:off x="7064855" y="2655326"/>
            <a:ext cx="29961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PT Sans"/>
                <a:ea typeface="PT Sans"/>
                <a:cs typeface="PT Sans"/>
                <a:sym typeface="PT Sans"/>
              </a:rPr>
              <a:t>2</a:t>
            </a:r>
            <a:endParaRPr sz="1100"/>
          </a:p>
        </p:txBody>
      </p:sp>
      <p:sp>
        <p:nvSpPr>
          <p:cNvPr id="271" name="Shape 271"/>
          <p:cNvSpPr txBox="1"/>
          <p:nvPr/>
        </p:nvSpPr>
        <p:spPr>
          <a:xfrm>
            <a:off x="7064855" y="4123449"/>
            <a:ext cx="29961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PT Sans"/>
                <a:ea typeface="PT Sans"/>
                <a:cs typeface="PT Sans"/>
                <a:sym typeface="PT Sans"/>
              </a:rPr>
              <a:t>6</a:t>
            </a:r>
            <a:endParaRPr sz="1100"/>
          </a:p>
        </p:txBody>
      </p:sp>
      <p:sp>
        <p:nvSpPr>
          <p:cNvPr id="272" name="Shape 272"/>
          <p:cNvSpPr txBox="1"/>
          <p:nvPr/>
        </p:nvSpPr>
        <p:spPr>
          <a:xfrm>
            <a:off x="5303075" y="4123449"/>
            <a:ext cx="29961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PT Sans"/>
                <a:ea typeface="PT Sans"/>
                <a:cs typeface="PT Sans"/>
                <a:sym typeface="PT Sans"/>
              </a:rPr>
              <a:t>5</a:t>
            </a:r>
            <a:endParaRPr sz="1100"/>
          </a:p>
        </p:txBody>
      </p:sp>
      <p:sp>
        <p:nvSpPr>
          <p:cNvPr id="273" name="Shape 273"/>
          <p:cNvSpPr txBox="1"/>
          <p:nvPr/>
        </p:nvSpPr>
        <p:spPr>
          <a:xfrm>
            <a:off x="3541301" y="4124440"/>
            <a:ext cx="29961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PT Sans"/>
                <a:ea typeface="PT Sans"/>
                <a:cs typeface="PT Sans"/>
                <a:sym typeface="PT Sans"/>
              </a:rPr>
              <a:t>4</a:t>
            </a:r>
            <a:endParaRPr sz="1100"/>
          </a:p>
        </p:txBody>
      </p:sp>
      <p:sp>
        <p:nvSpPr>
          <p:cNvPr id="274" name="Shape 274"/>
          <p:cNvSpPr txBox="1"/>
          <p:nvPr/>
        </p:nvSpPr>
        <p:spPr>
          <a:xfrm>
            <a:off x="1779524" y="4124440"/>
            <a:ext cx="29961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PT Sans"/>
                <a:ea typeface="PT Sans"/>
                <a:cs typeface="PT Sans"/>
                <a:sym typeface="PT Sans"/>
              </a:rPr>
              <a:t>3</a:t>
            </a:r>
            <a:endParaRPr sz="1100"/>
          </a:p>
        </p:txBody>
      </p:sp>
      <p:sp>
        <p:nvSpPr>
          <p:cNvPr id="275" name="Shape 275"/>
          <p:cNvSpPr/>
          <p:nvPr>
            <p:ph idx="8" type="pic"/>
          </p:nvPr>
        </p:nvSpPr>
        <p:spPr>
          <a:xfrm>
            <a:off x="4606885" y="1536007"/>
            <a:ext cx="1692005" cy="139834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6" name="Shape 276"/>
          <p:cNvSpPr/>
          <p:nvPr>
            <p:ph idx="7" type="pic"/>
          </p:nvPr>
        </p:nvSpPr>
        <p:spPr>
          <a:xfrm>
            <a:off x="6368663" y="1536007"/>
            <a:ext cx="1692005" cy="139834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7" name="Shape 277"/>
          <p:cNvSpPr/>
          <p:nvPr>
            <p:ph idx="6" type="pic"/>
          </p:nvPr>
        </p:nvSpPr>
        <p:spPr>
          <a:xfrm>
            <a:off x="6368663" y="3004131"/>
            <a:ext cx="1692005" cy="139834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8" name="Shape 278"/>
          <p:cNvSpPr/>
          <p:nvPr>
            <p:ph idx="5" type="pic"/>
          </p:nvPr>
        </p:nvSpPr>
        <p:spPr>
          <a:xfrm>
            <a:off x="4606886" y="3004131"/>
            <a:ext cx="1692005" cy="139834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9" name="Shape 279"/>
          <p:cNvSpPr/>
          <p:nvPr>
            <p:ph idx="4" type="pic"/>
          </p:nvPr>
        </p:nvSpPr>
        <p:spPr>
          <a:xfrm>
            <a:off x="2845109" y="3004131"/>
            <a:ext cx="1692005" cy="139834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80" name="Shape 280"/>
          <p:cNvSpPr/>
          <p:nvPr>
            <p:ph idx="3" type="pic"/>
          </p:nvPr>
        </p:nvSpPr>
        <p:spPr>
          <a:xfrm>
            <a:off x="1083332" y="3004131"/>
            <a:ext cx="1692005" cy="139834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81" name="Shape 281"/>
          <p:cNvSpPr/>
          <p:nvPr>
            <p:ph idx="2" type="pic"/>
          </p:nvPr>
        </p:nvSpPr>
        <p:spPr>
          <a:xfrm>
            <a:off x="1083333" y="1536008"/>
            <a:ext cx="3453782" cy="139834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sp>
        <p:nvSpPr>
          <p:cNvPr id="287" name="Shape 287"/>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88" name="Shape 28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Arial"/>
                <a:ea typeface="Arial"/>
                <a:cs typeface="Arial"/>
                <a:sym typeface="Arial"/>
              </a:rPr>
              <a:t>www.website.com</a:t>
            </a:r>
            <a:endParaRPr sz="1100"/>
          </a:p>
        </p:txBody>
      </p:sp>
      <p:sp>
        <p:nvSpPr>
          <p:cNvPr id="289" name="Shape 289"/>
          <p:cNvSpPr/>
          <p:nvPr/>
        </p:nvSpPr>
        <p:spPr>
          <a:xfrm>
            <a:off x="0" y="0"/>
            <a:ext cx="9144000" cy="5143500"/>
          </a:xfrm>
          <a:prstGeom prst="rect">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0" name="Shape 290"/>
          <p:cNvSpPr/>
          <p:nvPr/>
        </p:nvSpPr>
        <p:spPr>
          <a:xfrm>
            <a:off x="4424415" y="4124393"/>
            <a:ext cx="4095646" cy="551963"/>
          </a:xfrm>
          <a:prstGeom prst="rect">
            <a:avLst/>
          </a:prstGeom>
          <a:solidFill>
            <a:srgbClr val="D8D8D8"/>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91" name="Shape 291"/>
          <p:cNvSpPr/>
          <p:nvPr/>
        </p:nvSpPr>
        <p:spPr>
          <a:xfrm>
            <a:off x="4424415" y="3033796"/>
            <a:ext cx="4095646" cy="551963"/>
          </a:xfrm>
          <a:prstGeom prst="rect">
            <a:avLst/>
          </a:prstGeom>
          <a:solidFill>
            <a:srgbClr val="F2F2F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nvGrpSpPr>
          <p:cNvPr id="292" name="Shape 292"/>
          <p:cNvGrpSpPr/>
          <p:nvPr/>
        </p:nvGrpSpPr>
        <p:grpSpPr>
          <a:xfrm>
            <a:off x="5676877" y="2727587"/>
            <a:ext cx="1590721" cy="1948769"/>
            <a:chOff x="2810345" y="2717640"/>
            <a:chExt cx="1468374" cy="1261640"/>
          </a:xfrm>
        </p:grpSpPr>
        <p:cxnSp>
          <p:nvCxnSpPr>
            <p:cNvPr id="293" name="Shape 293"/>
            <p:cNvCxnSpPr/>
            <p:nvPr/>
          </p:nvCxnSpPr>
          <p:spPr>
            <a:xfrm>
              <a:off x="2810345" y="2717640"/>
              <a:ext cx="0" cy="1261640"/>
            </a:xfrm>
            <a:prstGeom prst="straightConnector1">
              <a:avLst/>
            </a:prstGeom>
            <a:blipFill rotWithShape="1">
              <a:blip r:embed="rId3">
                <a:alphaModFix/>
              </a:blip>
              <a:tile algn="tl" flip="none" tx="0" sx="100000" ty="0" sy="100000"/>
            </a:blipFill>
            <a:ln cap="flat" cmpd="sng" w="12700">
              <a:solidFill>
                <a:srgbClr val="7F7F7F"/>
              </a:solidFill>
              <a:prstDash val="solid"/>
              <a:round/>
              <a:headEnd len="med" w="med" type="none"/>
              <a:tailEnd len="med" w="med" type="none"/>
            </a:ln>
          </p:spPr>
        </p:cxnSp>
        <p:cxnSp>
          <p:nvCxnSpPr>
            <p:cNvPr id="294" name="Shape 294"/>
            <p:cNvCxnSpPr/>
            <p:nvPr/>
          </p:nvCxnSpPr>
          <p:spPr>
            <a:xfrm>
              <a:off x="4278719" y="2717640"/>
              <a:ext cx="0" cy="1261640"/>
            </a:xfrm>
            <a:prstGeom prst="straightConnector1">
              <a:avLst/>
            </a:prstGeom>
            <a:blipFill rotWithShape="1">
              <a:blip r:embed="rId3">
                <a:alphaModFix/>
              </a:blip>
              <a:tile algn="tl" flip="none" tx="0" sx="100000" ty="0" sy="100000"/>
            </a:blipFill>
            <a:ln cap="flat" cmpd="sng" w="12700">
              <a:solidFill>
                <a:srgbClr val="7F7F7F"/>
              </a:solidFill>
              <a:prstDash val="solid"/>
              <a:round/>
              <a:headEnd len="med" w="med" type="none"/>
              <a:tailEnd len="med" w="med" type="none"/>
            </a:ln>
          </p:spPr>
        </p:cxnSp>
      </p:grpSp>
      <p:sp>
        <p:nvSpPr>
          <p:cNvPr id="295" name="Shape 295"/>
          <p:cNvSpPr/>
          <p:nvPr/>
        </p:nvSpPr>
        <p:spPr>
          <a:xfrm>
            <a:off x="4467320" y="2703095"/>
            <a:ext cx="1196183" cy="282477"/>
          </a:xfrm>
          <a:prstGeom prst="rect">
            <a:avLst/>
          </a:prstGeom>
          <a:noFill/>
          <a:ln>
            <a:noFill/>
          </a:ln>
        </p:spPr>
        <p:txBody>
          <a:bodyPr anchorCtr="0" anchor="ctr" bIns="0" lIns="0" spcFirstLastPara="1" rIns="0" wrap="square" tIns="0">
            <a:noAutofit/>
          </a:bodyPr>
          <a:lstStyle/>
          <a:p>
            <a:pPr indent="0" lvl="0" marL="0" marR="0" rtl="0" algn="ctr">
              <a:lnSpc>
                <a:spcPct val="106666"/>
              </a:lnSpc>
              <a:spcBef>
                <a:spcPts val="0"/>
              </a:spcBef>
              <a:spcAft>
                <a:spcPts val="0"/>
              </a:spcAft>
              <a:buNone/>
            </a:pPr>
            <a:r>
              <a:rPr b="1" lang="en" sz="1100">
                <a:solidFill>
                  <a:schemeClr val="dk1"/>
                </a:solidFill>
                <a:latin typeface="PT Sans"/>
                <a:ea typeface="PT Sans"/>
                <a:cs typeface="PT Sans"/>
                <a:sym typeface="PT Sans"/>
              </a:rPr>
              <a:t>LOREM IPSUM</a:t>
            </a:r>
            <a:endParaRPr sz="1100"/>
          </a:p>
        </p:txBody>
      </p:sp>
      <p:sp>
        <p:nvSpPr>
          <p:cNvPr id="296" name="Shape 296"/>
          <p:cNvSpPr/>
          <p:nvPr/>
        </p:nvSpPr>
        <p:spPr>
          <a:xfrm>
            <a:off x="4500775" y="3329940"/>
            <a:ext cx="1129200" cy="1541400"/>
          </a:xfrm>
          <a:prstGeom prst="rect">
            <a:avLst/>
          </a:prstGeom>
          <a:noFill/>
          <a:ln>
            <a:noFill/>
          </a:ln>
        </p:spPr>
        <p:txBody>
          <a:bodyPr anchorCtr="0" anchor="ctr" bIns="0" lIns="0" spcFirstLastPara="1" rIns="0" wrap="square" tIns="0">
            <a:noAutofit/>
          </a:bodyPr>
          <a:lstStyle/>
          <a:p>
            <a:pPr indent="0" lvl="0" marL="0" marR="0" rtl="0" algn="ctr">
              <a:lnSpc>
                <a:spcPct val="400000"/>
              </a:lnSpc>
              <a:spcBef>
                <a:spcPts val="0"/>
              </a:spcBef>
              <a:spcAft>
                <a:spcPts val="0"/>
              </a:spcAft>
              <a:buNone/>
            </a:pPr>
            <a:r>
              <a:rPr lang="en" sz="1000">
                <a:solidFill>
                  <a:schemeClr val="dk1"/>
                </a:solidFill>
                <a:latin typeface="PT Sans"/>
                <a:ea typeface="PT Sans"/>
                <a:cs typeface="PT Sans"/>
                <a:sym typeface="PT Sans"/>
              </a:rPr>
              <a:t>This letterhead</a:t>
            </a:r>
            <a:endParaRPr sz="1100"/>
          </a:p>
          <a:p>
            <a:pPr indent="0" lvl="0" marL="0" marR="0" rtl="0" algn="ctr">
              <a:lnSpc>
                <a:spcPct val="400000"/>
              </a:lnSpc>
              <a:spcBef>
                <a:spcPts val="0"/>
              </a:spcBef>
              <a:spcAft>
                <a:spcPts val="0"/>
              </a:spcAft>
              <a:buNone/>
            </a:pPr>
            <a:r>
              <a:rPr lang="en" sz="1000">
                <a:solidFill>
                  <a:schemeClr val="dk1"/>
                </a:solidFill>
                <a:latin typeface="PT Sans"/>
                <a:ea typeface="PT Sans"/>
                <a:cs typeface="PT Sans"/>
                <a:sym typeface="PT Sans"/>
              </a:rPr>
              <a:t>Design is meant</a:t>
            </a:r>
            <a:endParaRPr sz="1100"/>
          </a:p>
          <a:p>
            <a:pPr indent="0" lvl="0" marL="0" marR="0" rtl="0" algn="ctr">
              <a:lnSpc>
                <a:spcPct val="400000"/>
              </a:lnSpc>
              <a:spcBef>
                <a:spcPts val="0"/>
              </a:spcBef>
              <a:spcAft>
                <a:spcPts val="0"/>
              </a:spcAft>
              <a:buNone/>
            </a:pPr>
            <a:r>
              <a:rPr lang="en" sz="1000">
                <a:solidFill>
                  <a:schemeClr val="dk1"/>
                </a:solidFill>
                <a:latin typeface="PT Sans"/>
                <a:ea typeface="PT Sans"/>
                <a:cs typeface="PT Sans"/>
                <a:sym typeface="PT Sans"/>
              </a:rPr>
              <a:t>Project an image</a:t>
            </a:r>
            <a:endParaRPr sz="1100"/>
          </a:p>
        </p:txBody>
      </p:sp>
      <p:sp>
        <p:nvSpPr>
          <p:cNvPr id="297" name="Shape 297"/>
          <p:cNvSpPr/>
          <p:nvPr/>
        </p:nvSpPr>
        <p:spPr>
          <a:xfrm>
            <a:off x="7394573" y="2681708"/>
            <a:ext cx="1012353" cy="288055"/>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1100">
                <a:solidFill>
                  <a:schemeClr val="dk1"/>
                </a:solidFill>
                <a:latin typeface="PT Sans"/>
                <a:ea typeface="PT Sans"/>
                <a:cs typeface="PT Sans"/>
                <a:sym typeface="PT Sans"/>
              </a:rPr>
              <a:t>AMOUNT</a:t>
            </a:r>
            <a:endParaRPr sz="1100"/>
          </a:p>
        </p:txBody>
      </p:sp>
      <p:sp>
        <p:nvSpPr>
          <p:cNvPr id="298" name="Shape 298"/>
          <p:cNvSpPr/>
          <p:nvPr/>
        </p:nvSpPr>
        <p:spPr>
          <a:xfrm>
            <a:off x="7447150" y="3274475"/>
            <a:ext cx="906900" cy="1652100"/>
          </a:xfrm>
          <a:prstGeom prst="rect">
            <a:avLst/>
          </a:prstGeom>
          <a:noFill/>
          <a:ln>
            <a:noFill/>
          </a:ln>
        </p:spPr>
        <p:txBody>
          <a:bodyPr anchorCtr="0" anchor="ctr" bIns="0" lIns="0" spcFirstLastPara="1" rIns="0" wrap="square" tIns="0">
            <a:noAutofit/>
          </a:bodyPr>
          <a:lstStyle/>
          <a:p>
            <a:pPr indent="0" lvl="0" marL="0" marR="0" rtl="0" algn="ctr">
              <a:lnSpc>
                <a:spcPct val="400000"/>
              </a:lnSpc>
              <a:spcBef>
                <a:spcPts val="0"/>
              </a:spcBef>
              <a:spcAft>
                <a:spcPts val="0"/>
              </a:spcAft>
              <a:buNone/>
            </a:pPr>
            <a:r>
              <a:rPr lang="en" sz="1000">
                <a:solidFill>
                  <a:schemeClr val="dk1"/>
                </a:solidFill>
                <a:latin typeface="PT Sans"/>
                <a:ea typeface="PT Sans"/>
                <a:cs typeface="PT Sans"/>
                <a:sym typeface="PT Sans"/>
              </a:rPr>
              <a:t>651,501</a:t>
            </a:r>
            <a:endParaRPr sz="1100"/>
          </a:p>
          <a:p>
            <a:pPr indent="0" lvl="0" marL="0" marR="0" rtl="0" algn="ctr">
              <a:lnSpc>
                <a:spcPct val="400000"/>
              </a:lnSpc>
              <a:spcBef>
                <a:spcPts val="0"/>
              </a:spcBef>
              <a:spcAft>
                <a:spcPts val="0"/>
              </a:spcAft>
              <a:buNone/>
            </a:pPr>
            <a:r>
              <a:rPr lang="en" sz="1000">
                <a:solidFill>
                  <a:schemeClr val="dk1"/>
                </a:solidFill>
                <a:latin typeface="PT Sans"/>
                <a:ea typeface="PT Sans"/>
                <a:cs typeface="PT Sans"/>
                <a:sym typeface="PT Sans"/>
              </a:rPr>
              <a:t>10,240</a:t>
            </a:r>
            <a:endParaRPr sz="1100"/>
          </a:p>
          <a:p>
            <a:pPr indent="0" lvl="0" marL="0" marR="0" rtl="0" algn="ctr">
              <a:lnSpc>
                <a:spcPct val="400000"/>
              </a:lnSpc>
              <a:spcBef>
                <a:spcPts val="0"/>
              </a:spcBef>
              <a:spcAft>
                <a:spcPts val="0"/>
              </a:spcAft>
              <a:buNone/>
            </a:pPr>
            <a:r>
              <a:rPr lang="en" sz="1000">
                <a:solidFill>
                  <a:schemeClr val="dk1"/>
                </a:solidFill>
                <a:latin typeface="PT Sans"/>
                <a:ea typeface="PT Sans"/>
                <a:cs typeface="PT Sans"/>
                <a:sym typeface="PT Sans"/>
              </a:rPr>
              <a:t>10,0000</a:t>
            </a:r>
            <a:endParaRPr sz="1100"/>
          </a:p>
        </p:txBody>
      </p:sp>
      <p:sp>
        <p:nvSpPr>
          <p:cNvPr id="299" name="Shape 299"/>
          <p:cNvSpPr/>
          <p:nvPr/>
        </p:nvSpPr>
        <p:spPr>
          <a:xfrm>
            <a:off x="5819575" y="2700305"/>
            <a:ext cx="1308713" cy="314561"/>
          </a:xfrm>
          <a:prstGeom prst="rect">
            <a:avLst/>
          </a:prstGeom>
          <a:noFill/>
          <a:ln>
            <a:noFill/>
          </a:ln>
        </p:spPr>
        <p:txBody>
          <a:bodyPr anchorCtr="0" anchor="ctr" bIns="0" lIns="0" spcFirstLastPara="1" rIns="0" wrap="square" tIns="0">
            <a:noAutofit/>
          </a:bodyPr>
          <a:lstStyle/>
          <a:p>
            <a:pPr indent="0" lvl="0" marL="0" marR="0" rtl="0" algn="ctr">
              <a:lnSpc>
                <a:spcPct val="106666"/>
              </a:lnSpc>
              <a:spcBef>
                <a:spcPts val="0"/>
              </a:spcBef>
              <a:spcAft>
                <a:spcPts val="0"/>
              </a:spcAft>
              <a:buNone/>
            </a:pPr>
            <a:r>
              <a:rPr b="1" lang="en" sz="1100">
                <a:solidFill>
                  <a:schemeClr val="dk1"/>
                </a:solidFill>
                <a:latin typeface="PT Sans"/>
                <a:ea typeface="PT Sans"/>
                <a:cs typeface="PT Sans"/>
                <a:sym typeface="PT Sans"/>
              </a:rPr>
              <a:t>DOLOR SIT AMET</a:t>
            </a:r>
            <a:endParaRPr sz="1100"/>
          </a:p>
        </p:txBody>
      </p:sp>
      <p:sp>
        <p:nvSpPr>
          <p:cNvPr id="300" name="Shape 300"/>
          <p:cNvSpPr/>
          <p:nvPr/>
        </p:nvSpPr>
        <p:spPr>
          <a:xfrm>
            <a:off x="5909259" y="3329940"/>
            <a:ext cx="1129200" cy="1541400"/>
          </a:xfrm>
          <a:prstGeom prst="rect">
            <a:avLst/>
          </a:prstGeom>
          <a:noFill/>
          <a:ln>
            <a:noFill/>
          </a:ln>
        </p:spPr>
        <p:txBody>
          <a:bodyPr anchorCtr="0" anchor="ctr" bIns="0" lIns="0" spcFirstLastPara="1" rIns="0" wrap="square" tIns="0">
            <a:noAutofit/>
          </a:bodyPr>
          <a:lstStyle/>
          <a:p>
            <a:pPr indent="0" lvl="0" marL="0" marR="0" rtl="0" algn="ctr">
              <a:lnSpc>
                <a:spcPct val="400000"/>
              </a:lnSpc>
              <a:spcBef>
                <a:spcPts val="0"/>
              </a:spcBef>
              <a:spcAft>
                <a:spcPts val="0"/>
              </a:spcAft>
              <a:buNone/>
            </a:pPr>
            <a:r>
              <a:rPr lang="en" sz="1000">
                <a:solidFill>
                  <a:schemeClr val="dk1"/>
                </a:solidFill>
                <a:latin typeface="PT Sans"/>
                <a:ea typeface="PT Sans"/>
                <a:cs typeface="PT Sans"/>
                <a:sym typeface="PT Sans"/>
              </a:rPr>
              <a:t>This letterhead</a:t>
            </a:r>
            <a:endParaRPr sz="1100"/>
          </a:p>
          <a:p>
            <a:pPr indent="0" lvl="0" marL="0" marR="0" rtl="0" algn="ctr">
              <a:lnSpc>
                <a:spcPct val="400000"/>
              </a:lnSpc>
              <a:spcBef>
                <a:spcPts val="0"/>
              </a:spcBef>
              <a:spcAft>
                <a:spcPts val="0"/>
              </a:spcAft>
              <a:buNone/>
            </a:pPr>
            <a:r>
              <a:rPr lang="en" sz="1000">
                <a:solidFill>
                  <a:schemeClr val="dk1"/>
                </a:solidFill>
                <a:latin typeface="PT Sans"/>
                <a:ea typeface="PT Sans"/>
                <a:cs typeface="PT Sans"/>
                <a:sym typeface="PT Sans"/>
              </a:rPr>
              <a:t>Design is meant</a:t>
            </a:r>
            <a:endParaRPr sz="1100"/>
          </a:p>
          <a:p>
            <a:pPr indent="0" lvl="0" marL="0" marR="0" rtl="0" algn="ctr">
              <a:lnSpc>
                <a:spcPct val="400000"/>
              </a:lnSpc>
              <a:spcBef>
                <a:spcPts val="0"/>
              </a:spcBef>
              <a:spcAft>
                <a:spcPts val="0"/>
              </a:spcAft>
              <a:buNone/>
            </a:pPr>
            <a:r>
              <a:rPr lang="en" sz="1000">
                <a:solidFill>
                  <a:schemeClr val="dk1"/>
                </a:solidFill>
                <a:latin typeface="PT Sans"/>
                <a:ea typeface="PT Sans"/>
                <a:cs typeface="PT Sans"/>
                <a:sym typeface="PT Sans"/>
              </a:rPr>
              <a:t>Project an image</a:t>
            </a:r>
            <a:endParaRPr sz="1100"/>
          </a:p>
        </p:txBody>
      </p:sp>
      <p:sp>
        <p:nvSpPr>
          <p:cNvPr id="301" name="Shape 301"/>
          <p:cNvSpPr/>
          <p:nvPr/>
        </p:nvSpPr>
        <p:spPr>
          <a:xfrm>
            <a:off x="670479" y="463478"/>
            <a:ext cx="448450" cy="578644"/>
          </a:xfrm>
          <a:custGeom>
            <a:pathLst>
              <a:path extrusionOk="0" h="120000" w="120000">
                <a:moveTo>
                  <a:pt x="0" y="44571"/>
                </a:moveTo>
                <a:cubicBezTo>
                  <a:pt x="0" y="20081"/>
                  <a:pt x="25263" y="0"/>
                  <a:pt x="56842" y="0"/>
                </a:cubicBezTo>
                <a:cubicBezTo>
                  <a:pt x="83368" y="0"/>
                  <a:pt x="104842" y="13714"/>
                  <a:pt x="111789" y="32326"/>
                </a:cubicBezTo>
                <a:cubicBezTo>
                  <a:pt x="110526" y="33306"/>
                  <a:pt x="109894" y="34775"/>
                  <a:pt x="109263" y="36244"/>
                </a:cubicBezTo>
                <a:cubicBezTo>
                  <a:pt x="108631" y="40163"/>
                  <a:pt x="108631" y="40163"/>
                  <a:pt x="108631" y="40163"/>
                </a:cubicBezTo>
                <a:cubicBezTo>
                  <a:pt x="108000" y="44571"/>
                  <a:pt x="108000" y="44571"/>
                  <a:pt x="108000" y="44571"/>
                </a:cubicBezTo>
                <a:cubicBezTo>
                  <a:pt x="102315" y="44571"/>
                  <a:pt x="102315" y="44571"/>
                  <a:pt x="102315" y="44571"/>
                </a:cubicBezTo>
                <a:cubicBezTo>
                  <a:pt x="102315" y="25469"/>
                  <a:pt x="82105" y="9795"/>
                  <a:pt x="56842" y="9795"/>
                </a:cubicBezTo>
                <a:cubicBezTo>
                  <a:pt x="32210" y="9795"/>
                  <a:pt x="12000" y="25469"/>
                  <a:pt x="12000" y="44571"/>
                </a:cubicBezTo>
                <a:cubicBezTo>
                  <a:pt x="12000" y="57306"/>
                  <a:pt x="21473" y="69061"/>
                  <a:pt x="35368" y="74938"/>
                </a:cubicBezTo>
                <a:cubicBezTo>
                  <a:pt x="26526" y="81795"/>
                  <a:pt x="26526" y="81795"/>
                  <a:pt x="26526" y="81795"/>
                </a:cubicBezTo>
                <a:cubicBezTo>
                  <a:pt x="10736" y="73959"/>
                  <a:pt x="0" y="60244"/>
                  <a:pt x="0" y="44571"/>
                </a:cubicBezTo>
                <a:close/>
                <a:moveTo>
                  <a:pt x="56842" y="16653"/>
                </a:moveTo>
                <a:cubicBezTo>
                  <a:pt x="53684" y="16653"/>
                  <a:pt x="51157" y="18612"/>
                  <a:pt x="51157" y="21551"/>
                </a:cubicBezTo>
                <a:cubicBezTo>
                  <a:pt x="51157" y="44571"/>
                  <a:pt x="51157" y="44571"/>
                  <a:pt x="51157" y="44571"/>
                </a:cubicBezTo>
                <a:cubicBezTo>
                  <a:pt x="51157" y="47020"/>
                  <a:pt x="53684" y="48979"/>
                  <a:pt x="56842" y="48979"/>
                </a:cubicBezTo>
                <a:cubicBezTo>
                  <a:pt x="91578" y="48979"/>
                  <a:pt x="91578" y="48979"/>
                  <a:pt x="91578" y="48979"/>
                </a:cubicBezTo>
                <a:cubicBezTo>
                  <a:pt x="94736" y="48979"/>
                  <a:pt x="97263" y="47020"/>
                  <a:pt x="97263" y="44571"/>
                </a:cubicBezTo>
                <a:cubicBezTo>
                  <a:pt x="97263" y="42122"/>
                  <a:pt x="94736" y="39673"/>
                  <a:pt x="91578" y="39673"/>
                </a:cubicBezTo>
                <a:cubicBezTo>
                  <a:pt x="63157" y="39673"/>
                  <a:pt x="63157" y="39673"/>
                  <a:pt x="63157" y="39673"/>
                </a:cubicBezTo>
                <a:cubicBezTo>
                  <a:pt x="63157" y="21551"/>
                  <a:pt x="63157" y="21551"/>
                  <a:pt x="63157" y="21551"/>
                </a:cubicBezTo>
                <a:cubicBezTo>
                  <a:pt x="63157" y="18612"/>
                  <a:pt x="60631" y="16653"/>
                  <a:pt x="56842" y="16653"/>
                </a:cubicBezTo>
                <a:close/>
                <a:moveTo>
                  <a:pt x="120000" y="37224"/>
                </a:moveTo>
                <a:cubicBezTo>
                  <a:pt x="120000" y="36244"/>
                  <a:pt x="118736" y="35265"/>
                  <a:pt x="117473" y="35265"/>
                </a:cubicBezTo>
                <a:cubicBezTo>
                  <a:pt x="115578" y="35265"/>
                  <a:pt x="114315" y="35755"/>
                  <a:pt x="114315" y="37224"/>
                </a:cubicBezTo>
                <a:cubicBezTo>
                  <a:pt x="113684" y="41142"/>
                  <a:pt x="113684" y="41142"/>
                  <a:pt x="113684" y="41142"/>
                </a:cubicBezTo>
                <a:cubicBezTo>
                  <a:pt x="112421" y="46040"/>
                  <a:pt x="112421" y="46040"/>
                  <a:pt x="112421" y="46040"/>
                </a:cubicBezTo>
                <a:cubicBezTo>
                  <a:pt x="111789" y="47510"/>
                  <a:pt x="111157" y="48979"/>
                  <a:pt x="110526" y="50938"/>
                </a:cubicBezTo>
                <a:cubicBezTo>
                  <a:pt x="109263" y="53877"/>
                  <a:pt x="109263" y="53877"/>
                  <a:pt x="109263" y="53877"/>
                </a:cubicBezTo>
                <a:cubicBezTo>
                  <a:pt x="107368" y="57306"/>
                  <a:pt x="107368" y="57306"/>
                  <a:pt x="107368" y="57306"/>
                </a:cubicBezTo>
                <a:cubicBezTo>
                  <a:pt x="106736" y="58775"/>
                  <a:pt x="105473" y="59755"/>
                  <a:pt x="104210" y="61224"/>
                </a:cubicBezTo>
                <a:cubicBezTo>
                  <a:pt x="103578" y="62204"/>
                  <a:pt x="102947" y="62693"/>
                  <a:pt x="102947" y="63673"/>
                </a:cubicBezTo>
                <a:cubicBezTo>
                  <a:pt x="102315" y="64163"/>
                  <a:pt x="101684" y="64653"/>
                  <a:pt x="101052" y="65632"/>
                </a:cubicBezTo>
                <a:cubicBezTo>
                  <a:pt x="99789" y="67102"/>
                  <a:pt x="98526" y="68571"/>
                  <a:pt x="96631" y="70040"/>
                </a:cubicBezTo>
                <a:cubicBezTo>
                  <a:pt x="94736" y="71510"/>
                  <a:pt x="92842" y="72979"/>
                  <a:pt x="90947" y="74448"/>
                </a:cubicBezTo>
                <a:cubicBezTo>
                  <a:pt x="90315" y="74448"/>
                  <a:pt x="89684" y="74938"/>
                  <a:pt x="89052" y="75428"/>
                </a:cubicBezTo>
                <a:cubicBezTo>
                  <a:pt x="88421" y="75918"/>
                  <a:pt x="87789" y="76408"/>
                  <a:pt x="87157" y="76408"/>
                </a:cubicBezTo>
                <a:cubicBezTo>
                  <a:pt x="85263" y="77877"/>
                  <a:pt x="83368" y="78857"/>
                  <a:pt x="80842" y="80326"/>
                </a:cubicBezTo>
                <a:cubicBezTo>
                  <a:pt x="78947" y="81306"/>
                  <a:pt x="77052" y="81795"/>
                  <a:pt x="75157" y="82775"/>
                </a:cubicBezTo>
                <a:cubicBezTo>
                  <a:pt x="73894" y="82775"/>
                  <a:pt x="73263" y="83265"/>
                  <a:pt x="72631" y="83755"/>
                </a:cubicBezTo>
                <a:cubicBezTo>
                  <a:pt x="71368" y="83755"/>
                  <a:pt x="70736" y="84244"/>
                  <a:pt x="69473" y="84734"/>
                </a:cubicBezTo>
                <a:cubicBezTo>
                  <a:pt x="67578" y="85224"/>
                  <a:pt x="65684" y="85714"/>
                  <a:pt x="63789" y="86204"/>
                </a:cubicBezTo>
                <a:cubicBezTo>
                  <a:pt x="60000" y="86693"/>
                  <a:pt x="60000" y="86693"/>
                  <a:pt x="60000" y="86693"/>
                </a:cubicBezTo>
                <a:cubicBezTo>
                  <a:pt x="56210" y="87183"/>
                  <a:pt x="56210" y="87183"/>
                  <a:pt x="56210" y="87183"/>
                </a:cubicBezTo>
                <a:cubicBezTo>
                  <a:pt x="54315" y="87673"/>
                  <a:pt x="52421" y="87673"/>
                  <a:pt x="50526" y="87673"/>
                </a:cubicBezTo>
                <a:cubicBezTo>
                  <a:pt x="47368" y="88163"/>
                  <a:pt x="47368" y="88163"/>
                  <a:pt x="47368" y="88163"/>
                </a:cubicBezTo>
                <a:cubicBezTo>
                  <a:pt x="46736" y="88163"/>
                  <a:pt x="46736" y="88163"/>
                  <a:pt x="46736" y="88163"/>
                </a:cubicBezTo>
                <a:cubicBezTo>
                  <a:pt x="46736" y="76897"/>
                  <a:pt x="46736" y="76897"/>
                  <a:pt x="46736" y="76897"/>
                </a:cubicBezTo>
                <a:cubicBezTo>
                  <a:pt x="46736" y="75918"/>
                  <a:pt x="46105" y="75428"/>
                  <a:pt x="44842" y="74938"/>
                </a:cubicBezTo>
                <a:cubicBezTo>
                  <a:pt x="44210" y="74448"/>
                  <a:pt x="42947" y="74938"/>
                  <a:pt x="41684" y="75428"/>
                </a:cubicBezTo>
                <a:cubicBezTo>
                  <a:pt x="15789" y="95510"/>
                  <a:pt x="15789" y="95510"/>
                  <a:pt x="15789" y="95510"/>
                </a:cubicBezTo>
                <a:cubicBezTo>
                  <a:pt x="15157" y="96000"/>
                  <a:pt x="15157" y="96489"/>
                  <a:pt x="15157" y="97469"/>
                </a:cubicBezTo>
                <a:cubicBezTo>
                  <a:pt x="15157" y="97959"/>
                  <a:pt x="15157" y="98448"/>
                  <a:pt x="15789" y="98938"/>
                </a:cubicBezTo>
                <a:cubicBezTo>
                  <a:pt x="41684" y="119020"/>
                  <a:pt x="41684" y="119020"/>
                  <a:pt x="41684" y="119020"/>
                </a:cubicBezTo>
                <a:cubicBezTo>
                  <a:pt x="42315" y="119510"/>
                  <a:pt x="42947" y="120000"/>
                  <a:pt x="44210" y="120000"/>
                </a:cubicBezTo>
                <a:cubicBezTo>
                  <a:pt x="44210" y="120000"/>
                  <a:pt x="44842" y="119510"/>
                  <a:pt x="44842" y="119510"/>
                </a:cubicBezTo>
                <a:cubicBezTo>
                  <a:pt x="46105" y="119020"/>
                  <a:pt x="46736" y="118530"/>
                  <a:pt x="46736" y="117551"/>
                </a:cubicBezTo>
                <a:cubicBezTo>
                  <a:pt x="46736" y="105795"/>
                  <a:pt x="46736" y="105795"/>
                  <a:pt x="46736" y="105795"/>
                </a:cubicBezTo>
                <a:cubicBezTo>
                  <a:pt x="52421" y="105306"/>
                  <a:pt x="52421" y="105306"/>
                  <a:pt x="52421" y="105306"/>
                </a:cubicBezTo>
                <a:cubicBezTo>
                  <a:pt x="54947" y="104816"/>
                  <a:pt x="58105" y="104326"/>
                  <a:pt x="61263" y="103346"/>
                </a:cubicBezTo>
                <a:cubicBezTo>
                  <a:pt x="65052" y="102367"/>
                  <a:pt x="65052" y="102367"/>
                  <a:pt x="65052" y="102367"/>
                </a:cubicBezTo>
                <a:cubicBezTo>
                  <a:pt x="70736" y="100408"/>
                  <a:pt x="70736" y="100408"/>
                  <a:pt x="70736" y="100408"/>
                </a:cubicBezTo>
                <a:cubicBezTo>
                  <a:pt x="73263" y="99918"/>
                  <a:pt x="75789" y="98448"/>
                  <a:pt x="78315" y="97469"/>
                </a:cubicBezTo>
                <a:cubicBezTo>
                  <a:pt x="78947" y="96979"/>
                  <a:pt x="80210" y="96979"/>
                  <a:pt x="80842" y="96489"/>
                </a:cubicBezTo>
                <a:cubicBezTo>
                  <a:pt x="81473" y="96489"/>
                  <a:pt x="81473" y="96000"/>
                  <a:pt x="81473" y="96000"/>
                </a:cubicBezTo>
                <a:cubicBezTo>
                  <a:pt x="82105" y="95510"/>
                  <a:pt x="82736" y="95510"/>
                  <a:pt x="84000" y="95020"/>
                </a:cubicBezTo>
                <a:cubicBezTo>
                  <a:pt x="86526" y="93551"/>
                  <a:pt x="89052" y="92081"/>
                  <a:pt x="90947" y="90612"/>
                </a:cubicBezTo>
                <a:cubicBezTo>
                  <a:pt x="93473" y="89142"/>
                  <a:pt x="96000" y="87183"/>
                  <a:pt x="97894" y="85224"/>
                </a:cubicBezTo>
                <a:cubicBezTo>
                  <a:pt x="99789" y="83755"/>
                  <a:pt x="99789" y="83755"/>
                  <a:pt x="99789" y="83755"/>
                </a:cubicBezTo>
                <a:cubicBezTo>
                  <a:pt x="99789" y="83755"/>
                  <a:pt x="99789" y="83755"/>
                  <a:pt x="99789" y="83755"/>
                </a:cubicBezTo>
                <a:cubicBezTo>
                  <a:pt x="101684" y="82285"/>
                  <a:pt x="101684" y="82285"/>
                  <a:pt x="101684" y="82285"/>
                </a:cubicBezTo>
                <a:cubicBezTo>
                  <a:pt x="103578" y="80326"/>
                  <a:pt x="105473" y="78367"/>
                  <a:pt x="107368" y="75918"/>
                </a:cubicBezTo>
                <a:cubicBezTo>
                  <a:pt x="109263" y="73959"/>
                  <a:pt x="110526" y="72000"/>
                  <a:pt x="111789" y="70040"/>
                </a:cubicBezTo>
                <a:cubicBezTo>
                  <a:pt x="111789" y="69551"/>
                  <a:pt x="112421" y="68571"/>
                  <a:pt x="113052" y="68081"/>
                </a:cubicBezTo>
                <a:cubicBezTo>
                  <a:pt x="113052" y="68081"/>
                  <a:pt x="113052" y="68081"/>
                  <a:pt x="113052" y="68081"/>
                </a:cubicBezTo>
                <a:cubicBezTo>
                  <a:pt x="113684" y="67102"/>
                  <a:pt x="113684" y="66122"/>
                  <a:pt x="114315" y="65632"/>
                </a:cubicBezTo>
                <a:cubicBezTo>
                  <a:pt x="115578" y="63673"/>
                  <a:pt x="116210" y="61714"/>
                  <a:pt x="116842" y="59755"/>
                </a:cubicBezTo>
                <a:cubicBezTo>
                  <a:pt x="118105" y="56326"/>
                  <a:pt x="118105" y="56326"/>
                  <a:pt x="118105" y="56326"/>
                </a:cubicBezTo>
                <a:cubicBezTo>
                  <a:pt x="118736" y="52897"/>
                  <a:pt x="118736" y="52897"/>
                  <a:pt x="118736" y="52897"/>
                </a:cubicBezTo>
                <a:cubicBezTo>
                  <a:pt x="119368" y="50448"/>
                  <a:pt x="120000" y="48489"/>
                  <a:pt x="120000" y="46530"/>
                </a:cubicBezTo>
                <a:cubicBezTo>
                  <a:pt x="120000" y="43591"/>
                  <a:pt x="120000" y="43591"/>
                  <a:pt x="120000" y="43591"/>
                </a:cubicBezTo>
                <a:lnTo>
                  <a:pt x="120000" y="37224"/>
                </a:lnTo>
                <a:close/>
                <a:moveTo>
                  <a:pt x="120000" y="37224"/>
                </a:moveTo>
                <a:cubicBezTo>
                  <a:pt x="120000" y="37224"/>
                  <a:pt x="120000" y="37224"/>
                  <a:pt x="120000" y="37224"/>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2" name="Shape 302"/>
          <p:cNvSpPr txBox="1"/>
          <p:nvPr/>
        </p:nvSpPr>
        <p:spPr>
          <a:xfrm>
            <a:off x="1170451" y="390895"/>
            <a:ext cx="1185000" cy="7041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400">
                <a:solidFill>
                  <a:srgbClr val="7F7F7F"/>
                </a:solidFill>
                <a:latin typeface="PT Sans"/>
                <a:ea typeface="PT Sans"/>
                <a:cs typeface="PT Sans"/>
                <a:sym typeface="PT Sans"/>
              </a:rPr>
              <a:t>Company</a:t>
            </a:r>
            <a:endParaRPr sz="1100"/>
          </a:p>
          <a:p>
            <a:pPr indent="0" lvl="0" marL="0" marR="0" rtl="0" algn="l">
              <a:lnSpc>
                <a:spcPct val="100000"/>
              </a:lnSpc>
              <a:spcBef>
                <a:spcPts val="0"/>
              </a:spcBef>
              <a:spcAft>
                <a:spcPts val="0"/>
              </a:spcAft>
              <a:buNone/>
            </a:pPr>
            <a:r>
              <a:rPr b="1" lang="en" sz="2500">
                <a:solidFill>
                  <a:srgbClr val="262626"/>
                </a:solidFill>
                <a:latin typeface="PT Sans"/>
                <a:ea typeface="PT Sans"/>
                <a:cs typeface="PT Sans"/>
                <a:sym typeface="PT Sans"/>
              </a:rPr>
              <a:t>History</a:t>
            </a:r>
            <a:endParaRPr sz="1100"/>
          </a:p>
        </p:txBody>
      </p:sp>
      <p:sp>
        <p:nvSpPr>
          <p:cNvPr id="303" name="Shape 303"/>
          <p:cNvSpPr/>
          <p:nvPr/>
        </p:nvSpPr>
        <p:spPr>
          <a:xfrm>
            <a:off x="670479" y="1163818"/>
            <a:ext cx="2459517" cy="736049"/>
          </a:xfrm>
          <a:prstGeom prst="rect">
            <a:avLst/>
          </a:prstGeom>
          <a:noFill/>
          <a:ln>
            <a:noFill/>
          </a:ln>
        </p:spPr>
        <p:txBody>
          <a:bodyPr anchorCtr="0" anchor="ctr" bIns="0" lIns="0" spcFirstLastPara="1" rIns="0" wrap="square" tIns="0">
            <a:noAutofit/>
          </a:bodyPr>
          <a:lstStyle/>
          <a:p>
            <a:pPr indent="0" lvl="0" marL="0" marR="0" rtl="0" algn="l">
              <a:lnSpc>
                <a:spcPct val="115384"/>
              </a:lnSpc>
              <a:spcBef>
                <a:spcPts val="0"/>
              </a:spcBef>
              <a:spcAft>
                <a:spcPts val="0"/>
              </a:spcAft>
              <a:buNone/>
            </a:pPr>
            <a:r>
              <a:rPr lang="en" sz="1000">
                <a:solidFill>
                  <a:srgbClr val="7F7F7F"/>
                </a:solidFill>
                <a:latin typeface="PT Sans"/>
                <a:ea typeface="PT Sans"/>
                <a:cs typeface="PT Sans"/>
                <a:sym typeface="PT Sans"/>
              </a:rPr>
              <a:t>This letterhead design is meant to project an image of professionalism and reliability. By using simple alignments we have created a very of the layout design is meant to the</a:t>
            </a:r>
            <a:endParaRPr sz="1100"/>
          </a:p>
        </p:txBody>
      </p:sp>
      <p:sp>
        <p:nvSpPr>
          <p:cNvPr id="304" name="Shape 304"/>
          <p:cNvSpPr/>
          <p:nvPr>
            <p:ph idx="2" type="pic"/>
          </p:nvPr>
        </p:nvSpPr>
        <p:spPr>
          <a:xfrm>
            <a:off x="3800475" y="1"/>
            <a:ext cx="5343524" cy="221456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05" name="Shape 305"/>
          <p:cNvSpPr/>
          <p:nvPr>
            <p:ph idx="3" type="pic"/>
          </p:nvPr>
        </p:nvSpPr>
        <p:spPr>
          <a:xfrm>
            <a:off x="1" y="2214563"/>
            <a:ext cx="3800475" cy="292893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sp>
        <p:nvSpPr>
          <p:cNvPr id="311" name="Shape 311"/>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12" name="Shape 312"/>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Arial"/>
              <a:buNone/>
            </a:pPr>
            <a:r>
              <a:rPr b="0" i="0" lang="en" sz="2400" u="none" cap="none" strike="noStrike">
                <a:solidFill>
                  <a:schemeClr val="dk1"/>
                </a:solidFill>
                <a:latin typeface="Arial"/>
                <a:ea typeface="Arial"/>
                <a:cs typeface="Arial"/>
                <a:sym typeface="Arial"/>
              </a:rPr>
              <a:t>Company </a:t>
            </a:r>
            <a:r>
              <a:rPr b="0" i="0" lang="en" sz="2400" u="none" cap="none" strike="noStrike">
                <a:solidFill>
                  <a:schemeClr val="accent2"/>
                </a:solidFill>
                <a:latin typeface="Arial"/>
                <a:ea typeface="Arial"/>
                <a:cs typeface="Arial"/>
                <a:sym typeface="Arial"/>
              </a:rPr>
              <a:t>timeline</a:t>
            </a:r>
            <a:endParaRPr sz="1100"/>
          </a:p>
        </p:txBody>
      </p:sp>
      <p:sp>
        <p:nvSpPr>
          <p:cNvPr id="313" name="Shape 313"/>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314" name="Shape 31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Arial"/>
                <a:ea typeface="Arial"/>
                <a:cs typeface="Arial"/>
                <a:sym typeface="Arial"/>
              </a:rPr>
              <a:t>www.website.com</a:t>
            </a:r>
            <a:endParaRPr sz="1100"/>
          </a:p>
        </p:txBody>
      </p:sp>
      <p:sp>
        <p:nvSpPr>
          <p:cNvPr id="315" name="Shape 315"/>
          <p:cNvSpPr/>
          <p:nvPr/>
        </p:nvSpPr>
        <p:spPr>
          <a:xfrm>
            <a:off x="4332050" y="1252190"/>
            <a:ext cx="479901"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316" name="Shape 316"/>
          <p:cNvCxnSpPr/>
          <p:nvPr/>
        </p:nvCxnSpPr>
        <p:spPr>
          <a:xfrm>
            <a:off x="1902897" y="3066415"/>
            <a:ext cx="5334899" cy="0"/>
          </a:xfrm>
          <a:prstGeom prst="straightConnector1">
            <a:avLst/>
          </a:prstGeom>
          <a:noFill/>
          <a:ln cap="flat" cmpd="sng" w="28575">
            <a:solidFill>
              <a:schemeClr val="accent2"/>
            </a:solidFill>
            <a:prstDash val="solid"/>
            <a:miter lim="800000"/>
            <a:headEnd len="med" w="med" type="none"/>
            <a:tailEnd len="med" w="med" type="none"/>
          </a:ln>
        </p:spPr>
      </p:cxnSp>
      <p:cxnSp>
        <p:nvCxnSpPr>
          <p:cNvPr id="317" name="Shape 317"/>
          <p:cNvCxnSpPr/>
          <p:nvPr/>
        </p:nvCxnSpPr>
        <p:spPr>
          <a:xfrm rot="10800000">
            <a:off x="1902897" y="2745560"/>
            <a:ext cx="0" cy="320854"/>
          </a:xfrm>
          <a:prstGeom prst="straightConnector1">
            <a:avLst/>
          </a:prstGeom>
          <a:noFill/>
          <a:ln cap="flat" cmpd="sng" w="28575">
            <a:solidFill>
              <a:schemeClr val="accent2"/>
            </a:solidFill>
            <a:prstDash val="solid"/>
            <a:miter lim="800000"/>
            <a:headEnd len="med" w="med" type="none"/>
            <a:tailEnd len="lg" w="lg" type="triangle"/>
          </a:ln>
        </p:spPr>
      </p:cxnSp>
      <p:cxnSp>
        <p:nvCxnSpPr>
          <p:cNvPr id="318" name="Shape 318"/>
          <p:cNvCxnSpPr/>
          <p:nvPr/>
        </p:nvCxnSpPr>
        <p:spPr>
          <a:xfrm rot="10800000">
            <a:off x="7237796" y="2745560"/>
            <a:ext cx="0" cy="320854"/>
          </a:xfrm>
          <a:prstGeom prst="straightConnector1">
            <a:avLst/>
          </a:prstGeom>
          <a:noFill/>
          <a:ln cap="flat" cmpd="sng" w="28575">
            <a:solidFill>
              <a:schemeClr val="accent2"/>
            </a:solidFill>
            <a:prstDash val="solid"/>
            <a:miter lim="800000"/>
            <a:headEnd len="med" w="med" type="none"/>
            <a:tailEnd len="lg" w="lg" type="triangle"/>
          </a:ln>
        </p:spPr>
      </p:cxnSp>
      <p:cxnSp>
        <p:nvCxnSpPr>
          <p:cNvPr id="319" name="Shape 319"/>
          <p:cNvCxnSpPr/>
          <p:nvPr/>
        </p:nvCxnSpPr>
        <p:spPr>
          <a:xfrm rot="10800000">
            <a:off x="5459496" y="2745560"/>
            <a:ext cx="0" cy="320854"/>
          </a:xfrm>
          <a:prstGeom prst="straightConnector1">
            <a:avLst/>
          </a:prstGeom>
          <a:noFill/>
          <a:ln cap="flat" cmpd="sng" w="28575">
            <a:solidFill>
              <a:schemeClr val="accent2"/>
            </a:solidFill>
            <a:prstDash val="solid"/>
            <a:miter lim="800000"/>
            <a:headEnd len="med" w="med" type="none"/>
            <a:tailEnd len="lg" w="lg" type="triangle"/>
          </a:ln>
        </p:spPr>
      </p:cxnSp>
      <p:cxnSp>
        <p:nvCxnSpPr>
          <p:cNvPr id="320" name="Shape 320"/>
          <p:cNvCxnSpPr/>
          <p:nvPr/>
        </p:nvCxnSpPr>
        <p:spPr>
          <a:xfrm rot="10800000">
            <a:off x="3681197" y="2745560"/>
            <a:ext cx="0" cy="320854"/>
          </a:xfrm>
          <a:prstGeom prst="straightConnector1">
            <a:avLst/>
          </a:prstGeom>
          <a:noFill/>
          <a:ln cap="flat" cmpd="sng" w="28575">
            <a:solidFill>
              <a:schemeClr val="accent2"/>
            </a:solidFill>
            <a:prstDash val="solid"/>
            <a:miter lim="800000"/>
            <a:headEnd len="med" w="med" type="none"/>
            <a:tailEnd len="lg" w="lg" type="triangle"/>
          </a:ln>
        </p:spPr>
      </p:cxnSp>
      <p:sp>
        <p:nvSpPr>
          <p:cNvPr id="321" name="Shape 321"/>
          <p:cNvSpPr/>
          <p:nvPr/>
        </p:nvSpPr>
        <p:spPr>
          <a:xfrm>
            <a:off x="1554553" y="1986765"/>
            <a:ext cx="696686" cy="696686"/>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2" name="Shape 322"/>
          <p:cNvSpPr/>
          <p:nvPr/>
        </p:nvSpPr>
        <p:spPr>
          <a:xfrm>
            <a:off x="3332853" y="1986765"/>
            <a:ext cx="696686" cy="696686"/>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3" name="Shape 323"/>
          <p:cNvSpPr/>
          <p:nvPr/>
        </p:nvSpPr>
        <p:spPr>
          <a:xfrm>
            <a:off x="5111153" y="1986765"/>
            <a:ext cx="696686" cy="696686"/>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4" name="Shape 324"/>
          <p:cNvSpPr/>
          <p:nvPr/>
        </p:nvSpPr>
        <p:spPr>
          <a:xfrm>
            <a:off x="6879464" y="1986765"/>
            <a:ext cx="696686" cy="696686"/>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5" name="Shape 325"/>
          <p:cNvSpPr/>
          <p:nvPr/>
        </p:nvSpPr>
        <p:spPr>
          <a:xfrm>
            <a:off x="1376282" y="3585565"/>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
        <p:nvSpPr>
          <p:cNvPr id="326" name="Shape 326"/>
          <p:cNvSpPr/>
          <p:nvPr/>
        </p:nvSpPr>
        <p:spPr>
          <a:xfrm>
            <a:off x="1552728" y="3356644"/>
            <a:ext cx="700337" cy="208721"/>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71428"/>
              </a:lnSpc>
              <a:spcBef>
                <a:spcPts val="0"/>
              </a:spcBef>
              <a:spcAft>
                <a:spcPts val="0"/>
              </a:spcAft>
              <a:buNone/>
            </a:pPr>
            <a:r>
              <a:rPr b="1" lang="en" sz="1100">
                <a:solidFill>
                  <a:schemeClr val="accent4"/>
                </a:solidFill>
                <a:latin typeface="PT Sans"/>
                <a:ea typeface="PT Sans"/>
                <a:cs typeface="PT Sans"/>
                <a:sym typeface="PT Sans"/>
              </a:rPr>
              <a:t>BEGINNING</a:t>
            </a:r>
            <a:endParaRPr sz="1100"/>
          </a:p>
        </p:txBody>
      </p:sp>
      <p:sp>
        <p:nvSpPr>
          <p:cNvPr id="327" name="Shape 327"/>
          <p:cNvSpPr/>
          <p:nvPr/>
        </p:nvSpPr>
        <p:spPr>
          <a:xfrm>
            <a:off x="3207369" y="3358915"/>
            <a:ext cx="941038" cy="199639"/>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71428"/>
              </a:lnSpc>
              <a:spcBef>
                <a:spcPts val="0"/>
              </a:spcBef>
              <a:spcAft>
                <a:spcPts val="0"/>
              </a:spcAft>
              <a:buNone/>
            </a:pPr>
            <a:r>
              <a:rPr b="1" lang="en" sz="1100">
                <a:solidFill>
                  <a:schemeClr val="accent5"/>
                </a:solidFill>
                <a:latin typeface="PT Sans"/>
                <a:ea typeface="PT Sans"/>
                <a:cs typeface="PT Sans"/>
                <a:sym typeface="PT Sans"/>
              </a:rPr>
              <a:t>FLY TO AHEAD</a:t>
            </a:r>
            <a:endParaRPr sz="1100"/>
          </a:p>
        </p:txBody>
      </p:sp>
      <p:sp>
        <p:nvSpPr>
          <p:cNvPr id="328" name="Shape 328"/>
          <p:cNvSpPr/>
          <p:nvPr/>
        </p:nvSpPr>
        <p:spPr>
          <a:xfrm>
            <a:off x="3151273" y="3583295"/>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
        <p:nvSpPr>
          <p:cNvPr id="329" name="Shape 329"/>
          <p:cNvSpPr/>
          <p:nvPr/>
        </p:nvSpPr>
        <p:spPr>
          <a:xfrm>
            <a:off x="5061476" y="3366125"/>
            <a:ext cx="795900" cy="170700"/>
          </a:xfrm>
          <a:prstGeom prst="rect">
            <a:avLst/>
          </a:prstGeom>
          <a:noFill/>
          <a:ln>
            <a:noFill/>
          </a:ln>
        </p:spPr>
        <p:txBody>
          <a:bodyPr anchorCtr="0" anchor="ctr" bIns="0" lIns="0" spcFirstLastPara="1" rIns="0" wrap="square" tIns="0">
            <a:noAutofit/>
          </a:bodyPr>
          <a:lstStyle/>
          <a:p>
            <a:pPr indent="0" lvl="0" marL="0" marR="0" rtl="0" algn="ctr">
              <a:lnSpc>
                <a:spcPct val="92857"/>
              </a:lnSpc>
              <a:spcBef>
                <a:spcPts val="0"/>
              </a:spcBef>
              <a:spcAft>
                <a:spcPts val="0"/>
              </a:spcAft>
              <a:buNone/>
            </a:pPr>
            <a:r>
              <a:rPr b="1" lang="en" sz="1100">
                <a:solidFill>
                  <a:schemeClr val="accent3"/>
                </a:solidFill>
                <a:latin typeface="PT Sans"/>
                <a:ea typeface="PT Sans"/>
                <a:cs typeface="PT Sans"/>
                <a:sym typeface="PT Sans"/>
              </a:rPr>
              <a:t>PORTFOLIO</a:t>
            </a:r>
            <a:endParaRPr sz="1100"/>
          </a:p>
        </p:txBody>
      </p:sp>
      <p:sp>
        <p:nvSpPr>
          <p:cNvPr id="330" name="Shape 330"/>
          <p:cNvSpPr/>
          <p:nvPr/>
        </p:nvSpPr>
        <p:spPr>
          <a:xfrm>
            <a:off x="4932882" y="3576088"/>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
        <p:nvSpPr>
          <p:cNvPr id="331" name="Shape 331"/>
          <p:cNvSpPr/>
          <p:nvPr/>
        </p:nvSpPr>
        <p:spPr>
          <a:xfrm>
            <a:off x="6662799" y="3350900"/>
            <a:ext cx="1156500" cy="231600"/>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71428"/>
              </a:lnSpc>
              <a:spcBef>
                <a:spcPts val="0"/>
              </a:spcBef>
              <a:spcAft>
                <a:spcPts val="0"/>
              </a:spcAft>
              <a:buNone/>
            </a:pPr>
            <a:r>
              <a:rPr b="1" lang="en" sz="1100">
                <a:solidFill>
                  <a:schemeClr val="accent6"/>
                </a:solidFill>
                <a:latin typeface="PT Sans"/>
                <a:ea typeface="PT Sans"/>
                <a:cs typeface="PT Sans"/>
                <a:sym typeface="PT Sans"/>
              </a:rPr>
              <a:t>WON CC AWARD</a:t>
            </a:r>
            <a:endParaRPr sz="1100"/>
          </a:p>
        </p:txBody>
      </p:sp>
      <p:sp>
        <p:nvSpPr>
          <p:cNvPr id="332" name="Shape 332"/>
          <p:cNvSpPr/>
          <p:nvPr/>
        </p:nvSpPr>
        <p:spPr>
          <a:xfrm>
            <a:off x="6714490" y="3591299"/>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
        <p:nvSpPr>
          <p:cNvPr id="333" name="Shape 333"/>
          <p:cNvSpPr/>
          <p:nvPr/>
        </p:nvSpPr>
        <p:spPr>
          <a:xfrm>
            <a:off x="3479731" y="2125170"/>
            <a:ext cx="402930" cy="419876"/>
          </a:xfrm>
          <a:custGeom>
            <a:pathLst>
              <a:path extrusionOk="0" h="120000" w="120000">
                <a:moveTo>
                  <a:pt x="93811" y="85333"/>
                </a:moveTo>
                <a:cubicBezTo>
                  <a:pt x="92444" y="84027"/>
                  <a:pt x="90255" y="84027"/>
                  <a:pt x="88888" y="85333"/>
                </a:cubicBezTo>
                <a:cubicBezTo>
                  <a:pt x="87527" y="86638"/>
                  <a:pt x="87527" y="88738"/>
                  <a:pt x="88888" y="90050"/>
                </a:cubicBezTo>
                <a:lnTo>
                  <a:pt x="97511" y="98322"/>
                </a:lnTo>
                <a:cubicBezTo>
                  <a:pt x="98183" y="98961"/>
                  <a:pt x="99083" y="99283"/>
                  <a:pt x="99955" y="99283"/>
                </a:cubicBezTo>
                <a:cubicBezTo>
                  <a:pt x="100827" y="99283"/>
                  <a:pt x="101733" y="98961"/>
                  <a:pt x="102394" y="98322"/>
                </a:cubicBezTo>
                <a:cubicBezTo>
                  <a:pt x="103761" y="97011"/>
                  <a:pt x="103761" y="94916"/>
                  <a:pt x="102394" y="93605"/>
                </a:cubicBezTo>
                <a:cubicBezTo>
                  <a:pt x="102394" y="93605"/>
                  <a:pt x="93811" y="85333"/>
                  <a:pt x="93811" y="85333"/>
                </a:cubicBezTo>
                <a:close/>
                <a:moveTo>
                  <a:pt x="26194" y="29822"/>
                </a:moveTo>
                <a:cubicBezTo>
                  <a:pt x="26861" y="30466"/>
                  <a:pt x="27761" y="30788"/>
                  <a:pt x="28633" y="30788"/>
                </a:cubicBezTo>
                <a:cubicBezTo>
                  <a:pt x="29511" y="30788"/>
                  <a:pt x="30411" y="30466"/>
                  <a:pt x="31077" y="29822"/>
                </a:cubicBezTo>
                <a:cubicBezTo>
                  <a:pt x="32444" y="28516"/>
                  <a:pt x="32444" y="26422"/>
                  <a:pt x="31077" y="25111"/>
                </a:cubicBezTo>
                <a:lnTo>
                  <a:pt x="22461" y="16838"/>
                </a:lnTo>
                <a:cubicBezTo>
                  <a:pt x="21100" y="15533"/>
                  <a:pt x="18911" y="15533"/>
                  <a:pt x="17544" y="16838"/>
                </a:cubicBezTo>
                <a:cubicBezTo>
                  <a:pt x="16183" y="18144"/>
                  <a:pt x="16183" y="20244"/>
                  <a:pt x="17544" y="21555"/>
                </a:cubicBezTo>
                <a:cubicBezTo>
                  <a:pt x="17544" y="21555"/>
                  <a:pt x="26194" y="29822"/>
                  <a:pt x="26194" y="29822"/>
                </a:cubicBezTo>
                <a:close/>
                <a:moveTo>
                  <a:pt x="91361" y="30811"/>
                </a:moveTo>
                <a:cubicBezTo>
                  <a:pt x="92238" y="30811"/>
                  <a:pt x="93138" y="30494"/>
                  <a:pt x="93811" y="29850"/>
                </a:cubicBezTo>
                <a:lnTo>
                  <a:pt x="102422" y="21583"/>
                </a:lnTo>
                <a:cubicBezTo>
                  <a:pt x="103783" y="20272"/>
                  <a:pt x="103783" y="18172"/>
                  <a:pt x="102422" y="16861"/>
                </a:cubicBezTo>
                <a:cubicBezTo>
                  <a:pt x="101061" y="15555"/>
                  <a:pt x="98877" y="15555"/>
                  <a:pt x="97511" y="16861"/>
                </a:cubicBezTo>
                <a:lnTo>
                  <a:pt x="88888" y="25133"/>
                </a:lnTo>
                <a:cubicBezTo>
                  <a:pt x="87527" y="26444"/>
                  <a:pt x="87527" y="28544"/>
                  <a:pt x="88888" y="29850"/>
                </a:cubicBezTo>
                <a:cubicBezTo>
                  <a:pt x="89583" y="30494"/>
                  <a:pt x="90461" y="30811"/>
                  <a:pt x="91361" y="30811"/>
                </a:cubicBezTo>
                <a:cubicBezTo>
                  <a:pt x="91361" y="30811"/>
                  <a:pt x="91361" y="30811"/>
                  <a:pt x="91361" y="30811"/>
                </a:cubicBezTo>
                <a:close/>
                <a:moveTo>
                  <a:pt x="26194" y="85333"/>
                </a:moveTo>
                <a:lnTo>
                  <a:pt x="17577" y="93605"/>
                </a:lnTo>
                <a:cubicBezTo>
                  <a:pt x="16211" y="94916"/>
                  <a:pt x="16211" y="97011"/>
                  <a:pt x="17577" y="98322"/>
                </a:cubicBezTo>
                <a:cubicBezTo>
                  <a:pt x="18238" y="98961"/>
                  <a:pt x="19144" y="99283"/>
                  <a:pt x="20016" y="99283"/>
                </a:cubicBezTo>
                <a:cubicBezTo>
                  <a:pt x="20888" y="99283"/>
                  <a:pt x="21794" y="98961"/>
                  <a:pt x="22461" y="98322"/>
                </a:cubicBezTo>
                <a:lnTo>
                  <a:pt x="31077" y="90050"/>
                </a:lnTo>
                <a:cubicBezTo>
                  <a:pt x="32444" y="88738"/>
                  <a:pt x="32444" y="86638"/>
                  <a:pt x="31077" y="85333"/>
                </a:cubicBezTo>
                <a:cubicBezTo>
                  <a:pt x="29744" y="84027"/>
                  <a:pt x="27527" y="84027"/>
                  <a:pt x="26194" y="85333"/>
                </a:cubicBezTo>
                <a:cubicBezTo>
                  <a:pt x="26194" y="85333"/>
                  <a:pt x="26194" y="85333"/>
                  <a:pt x="26194" y="85333"/>
                </a:cubicBezTo>
                <a:close/>
                <a:moveTo>
                  <a:pt x="116522" y="54244"/>
                </a:moveTo>
                <a:lnTo>
                  <a:pt x="104355" y="54244"/>
                </a:lnTo>
                <a:cubicBezTo>
                  <a:pt x="102450" y="54244"/>
                  <a:pt x="100877" y="55727"/>
                  <a:pt x="100877" y="57583"/>
                </a:cubicBezTo>
                <a:cubicBezTo>
                  <a:pt x="100877" y="59411"/>
                  <a:pt x="102422" y="60911"/>
                  <a:pt x="104355" y="60911"/>
                </a:cubicBezTo>
                <a:lnTo>
                  <a:pt x="116522" y="60911"/>
                </a:lnTo>
                <a:cubicBezTo>
                  <a:pt x="118427" y="60911"/>
                  <a:pt x="120000" y="59433"/>
                  <a:pt x="120000" y="57583"/>
                </a:cubicBezTo>
                <a:cubicBezTo>
                  <a:pt x="120000" y="55755"/>
                  <a:pt x="118450" y="54244"/>
                  <a:pt x="116522" y="54244"/>
                </a:cubicBezTo>
                <a:cubicBezTo>
                  <a:pt x="116522" y="54244"/>
                  <a:pt x="116522" y="54244"/>
                  <a:pt x="116522" y="54244"/>
                </a:cubicBezTo>
                <a:close/>
                <a:moveTo>
                  <a:pt x="19116" y="57583"/>
                </a:moveTo>
                <a:cubicBezTo>
                  <a:pt x="19116" y="55755"/>
                  <a:pt x="17577" y="54244"/>
                  <a:pt x="15644" y="54244"/>
                </a:cubicBezTo>
                <a:lnTo>
                  <a:pt x="3472" y="54244"/>
                </a:lnTo>
                <a:cubicBezTo>
                  <a:pt x="1572" y="54244"/>
                  <a:pt x="0" y="55727"/>
                  <a:pt x="0" y="57583"/>
                </a:cubicBezTo>
                <a:cubicBezTo>
                  <a:pt x="0" y="59411"/>
                  <a:pt x="1544" y="60911"/>
                  <a:pt x="3472" y="60911"/>
                </a:cubicBezTo>
                <a:lnTo>
                  <a:pt x="15644" y="60911"/>
                </a:lnTo>
                <a:cubicBezTo>
                  <a:pt x="17577" y="60911"/>
                  <a:pt x="19116" y="59433"/>
                  <a:pt x="19116" y="57583"/>
                </a:cubicBezTo>
                <a:cubicBezTo>
                  <a:pt x="19116" y="57583"/>
                  <a:pt x="19116" y="57583"/>
                  <a:pt x="19116" y="57583"/>
                </a:cubicBezTo>
                <a:close/>
                <a:moveTo>
                  <a:pt x="60000" y="18344"/>
                </a:moveTo>
                <a:cubicBezTo>
                  <a:pt x="61905" y="18344"/>
                  <a:pt x="63472" y="16861"/>
                  <a:pt x="63472" y="15011"/>
                </a:cubicBezTo>
                <a:lnTo>
                  <a:pt x="63472" y="3333"/>
                </a:lnTo>
                <a:cubicBezTo>
                  <a:pt x="63472" y="1505"/>
                  <a:pt x="61927" y="0"/>
                  <a:pt x="60000" y="0"/>
                </a:cubicBezTo>
                <a:cubicBezTo>
                  <a:pt x="58072" y="0"/>
                  <a:pt x="56527" y="1483"/>
                  <a:pt x="56527" y="3333"/>
                </a:cubicBezTo>
                <a:lnTo>
                  <a:pt x="56527" y="15011"/>
                </a:lnTo>
                <a:cubicBezTo>
                  <a:pt x="56527" y="16861"/>
                  <a:pt x="58094" y="18344"/>
                  <a:pt x="60000" y="18344"/>
                </a:cubicBezTo>
                <a:cubicBezTo>
                  <a:pt x="60000" y="18344"/>
                  <a:pt x="60000" y="18344"/>
                  <a:pt x="60000" y="18344"/>
                </a:cubicBezTo>
                <a:close/>
                <a:moveTo>
                  <a:pt x="63472" y="39700"/>
                </a:moveTo>
                <a:cubicBezTo>
                  <a:pt x="63472" y="37872"/>
                  <a:pt x="61927" y="36372"/>
                  <a:pt x="60000" y="36372"/>
                </a:cubicBezTo>
                <a:cubicBezTo>
                  <a:pt x="47750" y="36372"/>
                  <a:pt x="37772" y="45922"/>
                  <a:pt x="37772" y="57700"/>
                </a:cubicBezTo>
                <a:cubicBezTo>
                  <a:pt x="37772" y="59527"/>
                  <a:pt x="39316" y="61038"/>
                  <a:pt x="41244" y="61038"/>
                </a:cubicBezTo>
                <a:cubicBezTo>
                  <a:pt x="43144" y="61038"/>
                  <a:pt x="44716" y="59555"/>
                  <a:pt x="44716" y="57700"/>
                </a:cubicBezTo>
                <a:cubicBezTo>
                  <a:pt x="44716" y="49605"/>
                  <a:pt x="51588" y="43038"/>
                  <a:pt x="60000" y="43038"/>
                </a:cubicBezTo>
                <a:cubicBezTo>
                  <a:pt x="61927" y="43038"/>
                  <a:pt x="63472" y="41555"/>
                  <a:pt x="63472" y="39700"/>
                </a:cubicBezTo>
                <a:cubicBezTo>
                  <a:pt x="63472" y="39700"/>
                  <a:pt x="63472" y="39700"/>
                  <a:pt x="63472" y="39700"/>
                </a:cubicBezTo>
                <a:close/>
                <a:moveTo>
                  <a:pt x="90794" y="57605"/>
                </a:moveTo>
                <a:cubicBezTo>
                  <a:pt x="90794" y="65577"/>
                  <a:pt x="87505" y="72811"/>
                  <a:pt x="82155" y="78122"/>
                </a:cubicBezTo>
                <a:cubicBezTo>
                  <a:pt x="78088" y="82172"/>
                  <a:pt x="75461" y="87327"/>
                  <a:pt x="74588" y="92838"/>
                </a:cubicBezTo>
                <a:cubicBezTo>
                  <a:pt x="74200" y="95211"/>
                  <a:pt x="72066" y="96961"/>
                  <a:pt x="69538" y="96961"/>
                </a:cubicBezTo>
                <a:lnTo>
                  <a:pt x="50427" y="96961"/>
                </a:lnTo>
                <a:cubicBezTo>
                  <a:pt x="47933" y="96961"/>
                  <a:pt x="45772" y="95233"/>
                  <a:pt x="45411" y="92866"/>
                </a:cubicBezTo>
                <a:cubicBezTo>
                  <a:pt x="44511" y="87355"/>
                  <a:pt x="41861" y="82122"/>
                  <a:pt x="37794" y="78100"/>
                </a:cubicBezTo>
                <a:cubicBezTo>
                  <a:pt x="32544" y="72861"/>
                  <a:pt x="29277" y="65755"/>
                  <a:pt x="29200" y="57922"/>
                </a:cubicBezTo>
                <a:cubicBezTo>
                  <a:pt x="29022" y="41483"/>
                  <a:pt x="42661" y="28172"/>
                  <a:pt x="59794" y="28050"/>
                </a:cubicBezTo>
                <a:cubicBezTo>
                  <a:pt x="76905" y="27922"/>
                  <a:pt x="90794" y="41211"/>
                  <a:pt x="90794" y="57605"/>
                </a:cubicBezTo>
                <a:cubicBezTo>
                  <a:pt x="90794" y="57605"/>
                  <a:pt x="90794" y="57605"/>
                  <a:pt x="90794" y="57605"/>
                </a:cubicBezTo>
                <a:close/>
                <a:moveTo>
                  <a:pt x="74255" y="104861"/>
                </a:moveTo>
                <a:lnTo>
                  <a:pt x="74255" y="108372"/>
                </a:lnTo>
                <a:cubicBezTo>
                  <a:pt x="74255" y="111161"/>
                  <a:pt x="72116" y="113483"/>
                  <a:pt x="69338" y="113877"/>
                </a:cubicBezTo>
                <a:lnTo>
                  <a:pt x="68438" y="117061"/>
                </a:lnTo>
                <a:cubicBezTo>
                  <a:pt x="67950" y="118788"/>
                  <a:pt x="66322" y="120000"/>
                  <a:pt x="64450" y="120000"/>
                </a:cubicBezTo>
                <a:lnTo>
                  <a:pt x="55522" y="120000"/>
                </a:lnTo>
                <a:cubicBezTo>
                  <a:pt x="53644" y="120000"/>
                  <a:pt x="52022" y="118788"/>
                  <a:pt x="51533" y="117061"/>
                </a:cubicBezTo>
                <a:lnTo>
                  <a:pt x="50661" y="113877"/>
                </a:lnTo>
                <a:cubicBezTo>
                  <a:pt x="47855" y="113455"/>
                  <a:pt x="45722" y="111161"/>
                  <a:pt x="45722" y="108344"/>
                </a:cubicBezTo>
                <a:lnTo>
                  <a:pt x="45722" y="104838"/>
                </a:lnTo>
                <a:cubicBezTo>
                  <a:pt x="45722" y="102966"/>
                  <a:pt x="47288" y="101461"/>
                  <a:pt x="49244" y="101461"/>
                </a:cubicBezTo>
                <a:lnTo>
                  <a:pt x="70727" y="101461"/>
                </a:lnTo>
                <a:cubicBezTo>
                  <a:pt x="72683" y="101483"/>
                  <a:pt x="74255" y="102988"/>
                  <a:pt x="74255" y="104861"/>
                </a:cubicBezTo>
                <a:cubicBezTo>
                  <a:pt x="74255" y="104861"/>
                  <a:pt x="74255" y="104861"/>
                  <a:pt x="74255" y="104861"/>
                </a:cubicBezTo>
                <a:close/>
                <a:moveTo>
                  <a:pt x="74255" y="104861"/>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4" name="Shape 334"/>
          <p:cNvSpPr/>
          <p:nvPr/>
        </p:nvSpPr>
        <p:spPr>
          <a:xfrm>
            <a:off x="1734790" y="2167002"/>
            <a:ext cx="336212" cy="336212"/>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lt1">
              <a:alpha val="89803"/>
            </a:schemeClr>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5" name="Shape 335"/>
          <p:cNvSpPr/>
          <p:nvPr/>
        </p:nvSpPr>
        <p:spPr>
          <a:xfrm>
            <a:off x="5274668" y="2183285"/>
            <a:ext cx="369655" cy="303645"/>
          </a:xfrm>
          <a:custGeom>
            <a:pathLst>
              <a:path extrusionOk="0" h="120000" w="120000">
                <a:moveTo>
                  <a:pt x="2857" y="75664"/>
                </a:moveTo>
                <a:cubicBezTo>
                  <a:pt x="5026" y="76924"/>
                  <a:pt x="7436" y="77648"/>
                  <a:pt x="9989" y="77648"/>
                </a:cubicBezTo>
                <a:lnTo>
                  <a:pt x="50502" y="77648"/>
                </a:lnTo>
                <a:cubicBezTo>
                  <a:pt x="51814" y="82835"/>
                  <a:pt x="55737" y="86654"/>
                  <a:pt x="60428" y="86654"/>
                </a:cubicBezTo>
                <a:cubicBezTo>
                  <a:pt x="65114" y="86654"/>
                  <a:pt x="69042" y="82835"/>
                  <a:pt x="70348" y="77648"/>
                </a:cubicBezTo>
                <a:cubicBezTo>
                  <a:pt x="70348" y="77648"/>
                  <a:pt x="110862" y="77648"/>
                  <a:pt x="110862" y="77648"/>
                </a:cubicBezTo>
                <a:cubicBezTo>
                  <a:pt x="113420" y="77648"/>
                  <a:pt x="115830" y="76924"/>
                  <a:pt x="118000" y="75675"/>
                </a:cubicBezTo>
                <a:lnTo>
                  <a:pt x="118000" y="108382"/>
                </a:lnTo>
                <a:cubicBezTo>
                  <a:pt x="118000" y="114768"/>
                  <a:pt x="113708" y="120000"/>
                  <a:pt x="108447" y="120000"/>
                </a:cubicBezTo>
                <a:lnTo>
                  <a:pt x="12404" y="120000"/>
                </a:lnTo>
                <a:cubicBezTo>
                  <a:pt x="7143" y="120000"/>
                  <a:pt x="2857" y="114768"/>
                  <a:pt x="2857" y="108382"/>
                </a:cubicBezTo>
                <a:close/>
                <a:moveTo>
                  <a:pt x="60428" y="63304"/>
                </a:moveTo>
                <a:cubicBezTo>
                  <a:pt x="63680" y="63304"/>
                  <a:pt x="66313" y="66488"/>
                  <a:pt x="66313" y="70446"/>
                </a:cubicBezTo>
                <a:lnTo>
                  <a:pt x="66313" y="73693"/>
                </a:lnTo>
                <a:cubicBezTo>
                  <a:pt x="66313" y="77633"/>
                  <a:pt x="63680" y="80843"/>
                  <a:pt x="60428" y="80843"/>
                </a:cubicBezTo>
                <a:cubicBezTo>
                  <a:pt x="57171" y="80843"/>
                  <a:pt x="54554" y="77633"/>
                  <a:pt x="54554" y="73693"/>
                </a:cubicBezTo>
                <a:lnTo>
                  <a:pt x="54554" y="70446"/>
                </a:lnTo>
                <a:cubicBezTo>
                  <a:pt x="54554" y="66488"/>
                  <a:pt x="57171" y="63304"/>
                  <a:pt x="60428" y="63304"/>
                </a:cubicBezTo>
                <a:close/>
                <a:moveTo>
                  <a:pt x="51006" y="11130"/>
                </a:moveTo>
                <a:cubicBezTo>
                  <a:pt x="46927" y="11130"/>
                  <a:pt x="43505" y="14362"/>
                  <a:pt x="42285" y="18782"/>
                </a:cubicBezTo>
                <a:cubicBezTo>
                  <a:pt x="42285" y="18782"/>
                  <a:pt x="78071" y="18782"/>
                  <a:pt x="78071" y="18782"/>
                </a:cubicBezTo>
                <a:cubicBezTo>
                  <a:pt x="76852" y="14362"/>
                  <a:pt x="73427" y="11130"/>
                  <a:pt x="69351" y="11130"/>
                </a:cubicBezTo>
                <a:close/>
                <a:moveTo>
                  <a:pt x="50811" y="0"/>
                </a:moveTo>
                <a:lnTo>
                  <a:pt x="69188" y="0"/>
                </a:lnTo>
                <a:cubicBezTo>
                  <a:pt x="78227" y="0"/>
                  <a:pt x="85738" y="8087"/>
                  <a:pt x="87111" y="18614"/>
                </a:cubicBezTo>
                <a:lnTo>
                  <a:pt x="110050" y="18614"/>
                </a:lnTo>
                <a:cubicBezTo>
                  <a:pt x="115522" y="18614"/>
                  <a:pt x="120000" y="23849"/>
                  <a:pt x="120000" y="30245"/>
                </a:cubicBezTo>
                <a:lnTo>
                  <a:pt x="120000" y="57074"/>
                </a:lnTo>
                <a:cubicBezTo>
                  <a:pt x="120000" y="63489"/>
                  <a:pt x="115716" y="68695"/>
                  <a:pt x="110450" y="68695"/>
                </a:cubicBezTo>
                <a:lnTo>
                  <a:pt x="70366" y="68695"/>
                </a:lnTo>
                <a:cubicBezTo>
                  <a:pt x="70227" y="65343"/>
                  <a:pt x="69049" y="62350"/>
                  <a:pt x="67183" y="60169"/>
                </a:cubicBezTo>
                <a:cubicBezTo>
                  <a:pt x="67122" y="60095"/>
                  <a:pt x="67055" y="60051"/>
                  <a:pt x="66994" y="59984"/>
                </a:cubicBezTo>
                <a:cubicBezTo>
                  <a:pt x="66588" y="59526"/>
                  <a:pt x="66155" y="59087"/>
                  <a:pt x="65688" y="58702"/>
                </a:cubicBezTo>
                <a:cubicBezTo>
                  <a:pt x="65511" y="58575"/>
                  <a:pt x="65327" y="58480"/>
                  <a:pt x="65149" y="58356"/>
                </a:cubicBezTo>
                <a:cubicBezTo>
                  <a:pt x="64766" y="58082"/>
                  <a:pt x="64383" y="57812"/>
                  <a:pt x="63966" y="57602"/>
                </a:cubicBezTo>
                <a:cubicBezTo>
                  <a:pt x="63633" y="57430"/>
                  <a:pt x="63288" y="57329"/>
                  <a:pt x="62950" y="57217"/>
                </a:cubicBezTo>
                <a:cubicBezTo>
                  <a:pt x="62644" y="57103"/>
                  <a:pt x="62366" y="56963"/>
                  <a:pt x="62066" y="56890"/>
                </a:cubicBezTo>
                <a:cubicBezTo>
                  <a:pt x="61400" y="56718"/>
                  <a:pt x="60711" y="56635"/>
                  <a:pt x="60000" y="56635"/>
                </a:cubicBezTo>
                <a:cubicBezTo>
                  <a:pt x="59294" y="56635"/>
                  <a:pt x="58599" y="56718"/>
                  <a:pt x="57933" y="56890"/>
                </a:cubicBezTo>
                <a:cubicBezTo>
                  <a:pt x="57633" y="56963"/>
                  <a:pt x="57350" y="57103"/>
                  <a:pt x="57044" y="57217"/>
                </a:cubicBezTo>
                <a:cubicBezTo>
                  <a:pt x="56711" y="57329"/>
                  <a:pt x="56349" y="57430"/>
                  <a:pt x="56022" y="57602"/>
                </a:cubicBezTo>
                <a:cubicBezTo>
                  <a:pt x="55616" y="57799"/>
                  <a:pt x="55227" y="58082"/>
                  <a:pt x="54844" y="58356"/>
                </a:cubicBezTo>
                <a:cubicBezTo>
                  <a:pt x="54666" y="58480"/>
                  <a:pt x="54472" y="58575"/>
                  <a:pt x="54305" y="58702"/>
                </a:cubicBezTo>
                <a:cubicBezTo>
                  <a:pt x="53838" y="59087"/>
                  <a:pt x="53411" y="59526"/>
                  <a:pt x="52988" y="59984"/>
                </a:cubicBezTo>
                <a:cubicBezTo>
                  <a:pt x="52927" y="60051"/>
                  <a:pt x="52861" y="60095"/>
                  <a:pt x="52811" y="60169"/>
                </a:cubicBezTo>
                <a:cubicBezTo>
                  <a:pt x="50950" y="62331"/>
                  <a:pt x="49761" y="65343"/>
                  <a:pt x="49627" y="68695"/>
                </a:cubicBezTo>
                <a:lnTo>
                  <a:pt x="9549" y="68695"/>
                </a:lnTo>
                <a:cubicBezTo>
                  <a:pt x="4283" y="68695"/>
                  <a:pt x="0" y="63489"/>
                  <a:pt x="0" y="57061"/>
                </a:cubicBezTo>
                <a:lnTo>
                  <a:pt x="0" y="30245"/>
                </a:lnTo>
                <a:cubicBezTo>
                  <a:pt x="0" y="23849"/>
                  <a:pt x="4477" y="18614"/>
                  <a:pt x="9949" y="18614"/>
                </a:cubicBezTo>
                <a:lnTo>
                  <a:pt x="32872" y="18614"/>
                </a:lnTo>
                <a:cubicBezTo>
                  <a:pt x="34261" y="8087"/>
                  <a:pt x="41772" y="0"/>
                  <a:pt x="50811" y="0"/>
                </a:cubicBezTo>
                <a:close/>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6" name="Shape 336"/>
          <p:cNvSpPr/>
          <p:nvPr/>
        </p:nvSpPr>
        <p:spPr>
          <a:xfrm>
            <a:off x="7065270" y="2146349"/>
            <a:ext cx="325074" cy="377519"/>
          </a:xfrm>
          <a:custGeom>
            <a:pathLst>
              <a:path extrusionOk="0" h="120000" w="120000">
                <a:moveTo>
                  <a:pt x="107616" y="21477"/>
                </a:moveTo>
                <a:lnTo>
                  <a:pt x="107616" y="26972"/>
                </a:lnTo>
                <a:cubicBezTo>
                  <a:pt x="107616" y="32683"/>
                  <a:pt x="102233" y="37344"/>
                  <a:pt x="95600" y="37344"/>
                </a:cubicBezTo>
                <a:lnTo>
                  <a:pt x="95600" y="21477"/>
                </a:lnTo>
                <a:cubicBezTo>
                  <a:pt x="95600" y="21477"/>
                  <a:pt x="107616" y="21477"/>
                  <a:pt x="107616" y="21477"/>
                </a:cubicBezTo>
                <a:close/>
                <a:moveTo>
                  <a:pt x="76155" y="29838"/>
                </a:moveTo>
                <a:lnTo>
                  <a:pt x="68838" y="35161"/>
                </a:lnTo>
                <a:lnTo>
                  <a:pt x="71116" y="43177"/>
                </a:lnTo>
                <a:cubicBezTo>
                  <a:pt x="71544" y="44672"/>
                  <a:pt x="69638" y="45877"/>
                  <a:pt x="68100" y="45066"/>
                </a:cubicBezTo>
                <a:lnTo>
                  <a:pt x="59983" y="40705"/>
                </a:lnTo>
                <a:lnTo>
                  <a:pt x="51844" y="45044"/>
                </a:lnTo>
                <a:cubicBezTo>
                  <a:pt x="50305" y="45855"/>
                  <a:pt x="48394" y="44672"/>
                  <a:pt x="48822" y="43155"/>
                </a:cubicBezTo>
                <a:lnTo>
                  <a:pt x="51105" y="35138"/>
                </a:lnTo>
                <a:lnTo>
                  <a:pt x="43816" y="29838"/>
                </a:lnTo>
                <a:cubicBezTo>
                  <a:pt x="42444" y="28838"/>
                  <a:pt x="43161" y="26900"/>
                  <a:pt x="44955" y="26800"/>
                </a:cubicBezTo>
                <a:lnTo>
                  <a:pt x="54494" y="26211"/>
                </a:lnTo>
                <a:lnTo>
                  <a:pt x="58133" y="18561"/>
                </a:lnTo>
                <a:cubicBezTo>
                  <a:pt x="58816" y="17116"/>
                  <a:pt x="61183" y="17116"/>
                  <a:pt x="61866" y="18561"/>
                </a:cubicBezTo>
                <a:lnTo>
                  <a:pt x="65477" y="26188"/>
                </a:lnTo>
                <a:lnTo>
                  <a:pt x="75016" y="26777"/>
                </a:lnTo>
                <a:cubicBezTo>
                  <a:pt x="76811" y="26900"/>
                  <a:pt x="77522" y="28838"/>
                  <a:pt x="76155" y="29838"/>
                </a:cubicBezTo>
                <a:cubicBezTo>
                  <a:pt x="76155" y="29838"/>
                  <a:pt x="76155" y="29838"/>
                  <a:pt x="76155" y="29838"/>
                </a:cubicBezTo>
                <a:close/>
                <a:moveTo>
                  <a:pt x="24366" y="37344"/>
                </a:moveTo>
                <a:cubicBezTo>
                  <a:pt x="17738" y="37344"/>
                  <a:pt x="12327" y="32683"/>
                  <a:pt x="12327" y="26972"/>
                </a:cubicBezTo>
                <a:lnTo>
                  <a:pt x="12327" y="21477"/>
                </a:lnTo>
                <a:lnTo>
                  <a:pt x="24366" y="21477"/>
                </a:lnTo>
                <a:cubicBezTo>
                  <a:pt x="24366" y="21477"/>
                  <a:pt x="24366" y="37344"/>
                  <a:pt x="24366" y="37344"/>
                </a:cubicBezTo>
                <a:close/>
                <a:moveTo>
                  <a:pt x="95600" y="0"/>
                </a:moveTo>
                <a:lnTo>
                  <a:pt x="24366" y="0"/>
                </a:lnTo>
                <a:lnTo>
                  <a:pt x="24366" y="10861"/>
                </a:lnTo>
                <a:lnTo>
                  <a:pt x="0" y="10861"/>
                </a:lnTo>
                <a:lnTo>
                  <a:pt x="0" y="26972"/>
                </a:lnTo>
                <a:cubicBezTo>
                  <a:pt x="0" y="38544"/>
                  <a:pt x="10933" y="47961"/>
                  <a:pt x="24366" y="47961"/>
                </a:cubicBezTo>
                <a:lnTo>
                  <a:pt x="24794" y="47961"/>
                </a:lnTo>
                <a:cubicBezTo>
                  <a:pt x="27044" y="60538"/>
                  <a:pt x="38177" y="70566"/>
                  <a:pt x="52466" y="73216"/>
                </a:cubicBezTo>
                <a:lnTo>
                  <a:pt x="52466" y="90600"/>
                </a:lnTo>
                <a:lnTo>
                  <a:pt x="43727" y="90600"/>
                </a:lnTo>
                <a:cubicBezTo>
                  <a:pt x="41022" y="90600"/>
                  <a:pt x="38861" y="92488"/>
                  <a:pt x="38861" y="94788"/>
                </a:cubicBezTo>
                <a:lnTo>
                  <a:pt x="38861" y="100311"/>
                </a:lnTo>
                <a:lnTo>
                  <a:pt x="31400" y="100311"/>
                </a:lnTo>
                <a:lnTo>
                  <a:pt x="31400" y="120000"/>
                </a:lnTo>
                <a:lnTo>
                  <a:pt x="88600" y="120000"/>
                </a:lnTo>
                <a:lnTo>
                  <a:pt x="88600" y="100311"/>
                </a:lnTo>
                <a:lnTo>
                  <a:pt x="81138" y="100311"/>
                </a:lnTo>
                <a:lnTo>
                  <a:pt x="81138" y="94788"/>
                </a:lnTo>
                <a:cubicBezTo>
                  <a:pt x="81138" y="92461"/>
                  <a:pt x="78944" y="90600"/>
                  <a:pt x="76272" y="90600"/>
                </a:cubicBezTo>
                <a:lnTo>
                  <a:pt x="67527" y="90600"/>
                </a:lnTo>
                <a:lnTo>
                  <a:pt x="67527" y="73216"/>
                </a:lnTo>
                <a:cubicBezTo>
                  <a:pt x="81850" y="70566"/>
                  <a:pt x="92950" y="60516"/>
                  <a:pt x="95205" y="47961"/>
                </a:cubicBezTo>
                <a:lnTo>
                  <a:pt x="95633" y="47961"/>
                </a:lnTo>
                <a:cubicBezTo>
                  <a:pt x="109066" y="47961"/>
                  <a:pt x="120000" y="38544"/>
                  <a:pt x="120000" y="26972"/>
                </a:cubicBezTo>
                <a:lnTo>
                  <a:pt x="120000" y="10861"/>
                </a:lnTo>
                <a:lnTo>
                  <a:pt x="95633" y="10861"/>
                </a:lnTo>
                <a:lnTo>
                  <a:pt x="95633" y="0"/>
                </a:lnTo>
                <a:cubicBezTo>
                  <a:pt x="95633" y="0"/>
                  <a:pt x="95600" y="0"/>
                  <a:pt x="95600" y="0"/>
                </a:cubicBezTo>
                <a:close/>
                <a:moveTo>
                  <a:pt x="95600"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1" name="Shape 341"/>
        <p:cNvGrpSpPr/>
        <p:nvPr/>
      </p:nvGrpSpPr>
      <p:grpSpPr>
        <a:xfrm>
          <a:off x="0" y="0"/>
          <a:ext cx="0" cy="0"/>
          <a:chOff x="0" y="0"/>
          <a:chExt cx="0" cy="0"/>
        </a:xfrm>
      </p:grpSpPr>
      <p:sp>
        <p:nvSpPr>
          <p:cNvPr id="342" name="Shape 342"/>
          <p:cNvSpPr txBox="1"/>
          <p:nvPr>
            <p:ph idx="12" type="sldNum"/>
          </p:nvPr>
        </p:nvSpPr>
        <p:spPr>
          <a:xfrm>
            <a:off x="8271630" y="4812800"/>
            <a:ext cx="291071" cy="19425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43" name="Shape 343"/>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Arial"/>
              <a:buNone/>
            </a:pPr>
            <a:r>
              <a:rPr b="0" i="0" lang="en" sz="2400" u="none" cap="none" strike="noStrike">
                <a:solidFill>
                  <a:schemeClr val="dk1"/>
                </a:solidFill>
                <a:latin typeface="Arial"/>
                <a:ea typeface="Arial"/>
                <a:cs typeface="Arial"/>
                <a:sym typeface="Arial"/>
              </a:rPr>
              <a:t>Company </a:t>
            </a:r>
            <a:r>
              <a:rPr b="0" i="0" lang="en" sz="2400" u="none" cap="none" strike="noStrike">
                <a:solidFill>
                  <a:schemeClr val="accent2"/>
                </a:solidFill>
                <a:latin typeface="Arial"/>
                <a:ea typeface="Arial"/>
                <a:cs typeface="Arial"/>
                <a:sym typeface="Arial"/>
              </a:rPr>
              <a:t>infographic</a:t>
            </a:r>
            <a:endParaRPr sz="1100"/>
          </a:p>
        </p:txBody>
      </p:sp>
      <p:sp>
        <p:nvSpPr>
          <p:cNvPr id="344" name="Shape 344"/>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b="0" i="0" sz="800" u="none" cap="none" strike="noStrike">
              <a:solidFill>
                <a:schemeClr val="dk1"/>
              </a:solidFill>
              <a:latin typeface="PT Sans"/>
              <a:ea typeface="PT Sans"/>
              <a:cs typeface="PT Sans"/>
              <a:sym typeface="PT Sans"/>
            </a:endParaRPr>
          </a:p>
        </p:txBody>
      </p:sp>
      <p:sp>
        <p:nvSpPr>
          <p:cNvPr id="345" name="Shape 34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Arial"/>
                <a:ea typeface="Arial"/>
                <a:cs typeface="Arial"/>
                <a:sym typeface="Arial"/>
              </a:rPr>
              <a:t>www.website.com</a:t>
            </a:r>
            <a:endParaRPr sz="1100"/>
          </a:p>
        </p:txBody>
      </p:sp>
      <p:sp>
        <p:nvSpPr>
          <p:cNvPr id="346" name="Shape 346"/>
          <p:cNvSpPr/>
          <p:nvPr/>
        </p:nvSpPr>
        <p:spPr>
          <a:xfrm>
            <a:off x="5275428" y="2800828"/>
            <a:ext cx="497375" cy="535540"/>
          </a:xfrm>
          <a:custGeom>
            <a:pathLst>
              <a:path extrusionOk="0" h="120000" w="120000">
                <a:moveTo>
                  <a:pt x="54545" y="120000"/>
                </a:moveTo>
                <a:cubicBezTo>
                  <a:pt x="90681" y="120000"/>
                  <a:pt x="120000" y="92984"/>
                  <a:pt x="120000" y="59685"/>
                </a:cubicBezTo>
                <a:cubicBezTo>
                  <a:pt x="120000" y="27015"/>
                  <a:pt x="90681" y="0"/>
                  <a:pt x="54545" y="0"/>
                </a:cubicBezTo>
                <a:cubicBezTo>
                  <a:pt x="32045" y="0"/>
                  <a:pt x="12272" y="10052"/>
                  <a:pt x="0" y="26387"/>
                </a:cubicBezTo>
                <a:cubicBezTo>
                  <a:pt x="1363" y="27643"/>
                  <a:pt x="1363" y="27643"/>
                  <a:pt x="1363" y="27643"/>
                </a:cubicBezTo>
                <a:cubicBezTo>
                  <a:pt x="38863" y="60314"/>
                  <a:pt x="38863" y="60314"/>
                  <a:pt x="38863" y="60314"/>
                </a:cubicBezTo>
                <a:cubicBezTo>
                  <a:pt x="1363" y="91099"/>
                  <a:pt x="1363" y="91099"/>
                  <a:pt x="1363" y="91099"/>
                </a:cubicBezTo>
                <a:cubicBezTo>
                  <a:pt x="1363" y="91099"/>
                  <a:pt x="1363" y="91099"/>
                  <a:pt x="1363" y="91099"/>
                </a:cubicBezTo>
                <a:cubicBezTo>
                  <a:pt x="0" y="92984"/>
                  <a:pt x="0" y="92984"/>
                  <a:pt x="0" y="92984"/>
                </a:cubicBezTo>
                <a:cubicBezTo>
                  <a:pt x="11590" y="109319"/>
                  <a:pt x="31363" y="120000"/>
                  <a:pt x="54545" y="12000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7" name="Shape 347"/>
          <p:cNvSpPr/>
          <p:nvPr/>
        </p:nvSpPr>
        <p:spPr>
          <a:xfrm rot="10800000">
            <a:off x="3372461" y="2800828"/>
            <a:ext cx="497375" cy="535540"/>
          </a:xfrm>
          <a:custGeom>
            <a:pathLst>
              <a:path extrusionOk="0" h="120000" w="120000">
                <a:moveTo>
                  <a:pt x="54545" y="120000"/>
                </a:moveTo>
                <a:cubicBezTo>
                  <a:pt x="90681" y="120000"/>
                  <a:pt x="120000" y="92984"/>
                  <a:pt x="120000" y="59685"/>
                </a:cubicBezTo>
                <a:cubicBezTo>
                  <a:pt x="120000" y="27015"/>
                  <a:pt x="90681" y="0"/>
                  <a:pt x="54545" y="0"/>
                </a:cubicBezTo>
                <a:cubicBezTo>
                  <a:pt x="32045" y="0"/>
                  <a:pt x="12272" y="10052"/>
                  <a:pt x="0" y="26387"/>
                </a:cubicBezTo>
                <a:cubicBezTo>
                  <a:pt x="1363" y="27643"/>
                  <a:pt x="1363" y="27643"/>
                  <a:pt x="1363" y="27643"/>
                </a:cubicBezTo>
                <a:cubicBezTo>
                  <a:pt x="38863" y="60314"/>
                  <a:pt x="38863" y="60314"/>
                  <a:pt x="38863" y="60314"/>
                </a:cubicBezTo>
                <a:cubicBezTo>
                  <a:pt x="1363" y="91099"/>
                  <a:pt x="1363" y="91099"/>
                  <a:pt x="1363" y="91099"/>
                </a:cubicBezTo>
                <a:cubicBezTo>
                  <a:pt x="1363" y="91099"/>
                  <a:pt x="1363" y="91099"/>
                  <a:pt x="1363" y="91099"/>
                </a:cubicBezTo>
                <a:cubicBezTo>
                  <a:pt x="0" y="92984"/>
                  <a:pt x="0" y="92984"/>
                  <a:pt x="0" y="92984"/>
                </a:cubicBezTo>
                <a:cubicBezTo>
                  <a:pt x="11590" y="109319"/>
                  <a:pt x="31363" y="120000"/>
                  <a:pt x="54545" y="120000"/>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348" name="Shape 348"/>
          <p:cNvGrpSpPr/>
          <p:nvPr/>
        </p:nvGrpSpPr>
        <p:grpSpPr>
          <a:xfrm>
            <a:off x="3774572" y="2267010"/>
            <a:ext cx="1596120" cy="1603174"/>
            <a:chOff x="4835973" y="2282155"/>
            <a:chExt cx="2502355" cy="2513417"/>
          </a:xfrm>
        </p:grpSpPr>
        <p:sp>
          <p:nvSpPr>
            <p:cNvPr id="349" name="Shape 349"/>
            <p:cNvSpPr/>
            <p:nvPr/>
          </p:nvSpPr>
          <p:spPr>
            <a:xfrm>
              <a:off x="5840455" y="3503463"/>
              <a:ext cx="1006695" cy="1292109"/>
            </a:xfrm>
            <a:custGeom>
              <a:pathLst>
                <a:path extrusionOk="0" h="120000" w="120000">
                  <a:moveTo>
                    <a:pt x="0" y="94319"/>
                  </a:moveTo>
                  <a:cubicBezTo>
                    <a:pt x="29400" y="120000"/>
                    <a:pt x="29400" y="120000"/>
                    <a:pt x="29400" y="120000"/>
                  </a:cubicBezTo>
                  <a:cubicBezTo>
                    <a:pt x="61200" y="94319"/>
                    <a:pt x="61200" y="94319"/>
                    <a:pt x="61200" y="94319"/>
                  </a:cubicBezTo>
                  <a:cubicBezTo>
                    <a:pt x="48600" y="94319"/>
                    <a:pt x="48600" y="94319"/>
                    <a:pt x="48600" y="94319"/>
                  </a:cubicBezTo>
                  <a:cubicBezTo>
                    <a:pt x="48600" y="72840"/>
                    <a:pt x="46800" y="71439"/>
                    <a:pt x="61800" y="67237"/>
                  </a:cubicBezTo>
                  <a:cubicBezTo>
                    <a:pt x="89400" y="59299"/>
                    <a:pt x="120000" y="36887"/>
                    <a:pt x="118800" y="0"/>
                  </a:cubicBezTo>
                  <a:cubicBezTo>
                    <a:pt x="81600" y="0"/>
                    <a:pt x="81600" y="0"/>
                    <a:pt x="81600" y="0"/>
                  </a:cubicBezTo>
                  <a:cubicBezTo>
                    <a:pt x="84000" y="21945"/>
                    <a:pt x="63000" y="42023"/>
                    <a:pt x="36600" y="43891"/>
                  </a:cubicBezTo>
                  <a:cubicBezTo>
                    <a:pt x="6600" y="45758"/>
                    <a:pt x="12600" y="68171"/>
                    <a:pt x="12600" y="94319"/>
                  </a:cubicBezTo>
                  <a:lnTo>
                    <a:pt x="0" y="94319"/>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0" name="Shape 350"/>
            <p:cNvSpPr/>
            <p:nvPr/>
          </p:nvSpPr>
          <p:spPr>
            <a:xfrm>
              <a:off x="6052856" y="2799883"/>
              <a:ext cx="1285472" cy="993420"/>
            </a:xfrm>
            <a:custGeom>
              <a:pathLst>
                <a:path extrusionOk="0" h="120000" w="120000">
                  <a:moveTo>
                    <a:pt x="94687" y="119999"/>
                  </a:moveTo>
                  <a:cubicBezTo>
                    <a:pt x="120000" y="90303"/>
                    <a:pt x="120000" y="90303"/>
                    <a:pt x="120000" y="90303"/>
                  </a:cubicBezTo>
                  <a:cubicBezTo>
                    <a:pt x="94687" y="58181"/>
                    <a:pt x="94687" y="58181"/>
                    <a:pt x="94687" y="58181"/>
                  </a:cubicBezTo>
                  <a:cubicBezTo>
                    <a:pt x="94687" y="70909"/>
                    <a:pt x="94687" y="70909"/>
                    <a:pt x="94687" y="70909"/>
                  </a:cubicBezTo>
                  <a:cubicBezTo>
                    <a:pt x="73125" y="70909"/>
                    <a:pt x="71718" y="72727"/>
                    <a:pt x="67500" y="57575"/>
                  </a:cubicBezTo>
                  <a:cubicBezTo>
                    <a:pt x="59531" y="29696"/>
                    <a:pt x="39843" y="0"/>
                    <a:pt x="0" y="0"/>
                  </a:cubicBezTo>
                  <a:cubicBezTo>
                    <a:pt x="0" y="36969"/>
                    <a:pt x="0" y="36969"/>
                    <a:pt x="0" y="36969"/>
                  </a:cubicBezTo>
                  <a:cubicBezTo>
                    <a:pt x="22031" y="34545"/>
                    <a:pt x="41718" y="56363"/>
                    <a:pt x="44062" y="83030"/>
                  </a:cubicBezTo>
                  <a:cubicBezTo>
                    <a:pt x="46406" y="113333"/>
                    <a:pt x="68437" y="107272"/>
                    <a:pt x="94687" y="107272"/>
                  </a:cubicBezTo>
                  <a:lnTo>
                    <a:pt x="94687" y="119999"/>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1" name="Shape 351"/>
            <p:cNvSpPr/>
            <p:nvPr/>
          </p:nvSpPr>
          <p:spPr>
            <a:xfrm>
              <a:off x="5333788" y="2282155"/>
              <a:ext cx="1004482" cy="1289897"/>
            </a:xfrm>
            <a:custGeom>
              <a:pathLst>
                <a:path extrusionOk="0" h="120000" w="120000">
                  <a:moveTo>
                    <a:pt x="120000" y="25680"/>
                  </a:moveTo>
                  <a:cubicBezTo>
                    <a:pt x="90600" y="0"/>
                    <a:pt x="90600" y="0"/>
                    <a:pt x="90600" y="0"/>
                  </a:cubicBezTo>
                  <a:cubicBezTo>
                    <a:pt x="59400" y="25680"/>
                    <a:pt x="59400" y="25680"/>
                    <a:pt x="59400" y="25680"/>
                  </a:cubicBezTo>
                  <a:cubicBezTo>
                    <a:pt x="72000" y="25680"/>
                    <a:pt x="72000" y="25680"/>
                    <a:pt x="72000" y="25680"/>
                  </a:cubicBezTo>
                  <a:cubicBezTo>
                    <a:pt x="72000" y="46692"/>
                    <a:pt x="73200" y="48560"/>
                    <a:pt x="58800" y="52762"/>
                  </a:cubicBezTo>
                  <a:cubicBezTo>
                    <a:pt x="31200" y="60700"/>
                    <a:pt x="0" y="81712"/>
                    <a:pt x="1800" y="120000"/>
                  </a:cubicBezTo>
                  <a:cubicBezTo>
                    <a:pt x="38400" y="120000"/>
                    <a:pt x="38400" y="120000"/>
                    <a:pt x="38400" y="120000"/>
                  </a:cubicBezTo>
                  <a:cubicBezTo>
                    <a:pt x="35400" y="98054"/>
                    <a:pt x="57600" y="78443"/>
                    <a:pt x="84000" y="77042"/>
                  </a:cubicBezTo>
                  <a:cubicBezTo>
                    <a:pt x="114000" y="74708"/>
                    <a:pt x="107400" y="51828"/>
                    <a:pt x="107400" y="25680"/>
                  </a:cubicBezTo>
                  <a:lnTo>
                    <a:pt x="120000" y="25680"/>
                  </a:ln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2" name="Shape 352"/>
            <p:cNvSpPr/>
            <p:nvPr/>
          </p:nvSpPr>
          <p:spPr>
            <a:xfrm>
              <a:off x="4835973" y="3295487"/>
              <a:ext cx="1272196" cy="982357"/>
            </a:xfrm>
            <a:custGeom>
              <a:pathLst>
                <a:path extrusionOk="0" h="120000" w="120000">
                  <a:moveTo>
                    <a:pt x="120000" y="83692"/>
                  </a:moveTo>
                  <a:cubicBezTo>
                    <a:pt x="100079" y="84307"/>
                    <a:pt x="79209" y="64000"/>
                    <a:pt x="77312" y="37538"/>
                  </a:cubicBezTo>
                  <a:cubicBezTo>
                    <a:pt x="75415" y="6153"/>
                    <a:pt x="52648" y="12923"/>
                    <a:pt x="26086" y="12923"/>
                  </a:cubicBezTo>
                  <a:cubicBezTo>
                    <a:pt x="26086" y="0"/>
                    <a:pt x="26086" y="0"/>
                    <a:pt x="26086" y="0"/>
                  </a:cubicBezTo>
                  <a:cubicBezTo>
                    <a:pt x="0" y="30153"/>
                    <a:pt x="0" y="30153"/>
                    <a:pt x="0" y="30153"/>
                  </a:cubicBezTo>
                  <a:cubicBezTo>
                    <a:pt x="26086" y="62153"/>
                    <a:pt x="26086" y="62153"/>
                    <a:pt x="26086" y="62153"/>
                  </a:cubicBezTo>
                  <a:cubicBezTo>
                    <a:pt x="26086" y="49230"/>
                    <a:pt x="26086" y="49230"/>
                    <a:pt x="26086" y="49230"/>
                  </a:cubicBezTo>
                  <a:cubicBezTo>
                    <a:pt x="47430" y="49846"/>
                    <a:pt x="49328" y="48000"/>
                    <a:pt x="53596" y="63384"/>
                  </a:cubicBezTo>
                  <a:cubicBezTo>
                    <a:pt x="60711" y="86769"/>
                    <a:pt x="77786" y="112615"/>
                    <a:pt x="104347" y="120000"/>
                  </a:cubicBezTo>
                  <a:cubicBezTo>
                    <a:pt x="104822" y="102153"/>
                    <a:pt x="106719" y="87384"/>
                    <a:pt x="120000" y="83692"/>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353" name="Shape 353"/>
          <p:cNvSpPr/>
          <p:nvPr/>
        </p:nvSpPr>
        <p:spPr>
          <a:xfrm rot="-5400000">
            <a:off x="4323945" y="1841178"/>
            <a:ext cx="497375" cy="535539"/>
          </a:xfrm>
          <a:custGeom>
            <a:pathLst>
              <a:path extrusionOk="0" h="120000" w="120000">
                <a:moveTo>
                  <a:pt x="54545" y="120000"/>
                </a:moveTo>
                <a:cubicBezTo>
                  <a:pt x="90681" y="120000"/>
                  <a:pt x="120000" y="92984"/>
                  <a:pt x="120000" y="59685"/>
                </a:cubicBezTo>
                <a:cubicBezTo>
                  <a:pt x="120000" y="27015"/>
                  <a:pt x="90681" y="0"/>
                  <a:pt x="54545" y="0"/>
                </a:cubicBezTo>
                <a:cubicBezTo>
                  <a:pt x="32045" y="0"/>
                  <a:pt x="12272" y="10052"/>
                  <a:pt x="0" y="26387"/>
                </a:cubicBezTo>
                <a:cubicBezTo>
                  <a:pt x="1363" y="27643"/>
                  <a:pt x="1363" y="27643"/>
                  <a:pt x="1363" y="27643"/>
                </a:cubicBezTo>
                <a:cubicBezTo>
                  <a:pt x="38863" y="60314"/>
                  <a:pt x="38863" y="60314"/>
                  <a:pt x="38863" y="60314"/>
                </a:cubicBezTo>
                <a:cubicBezTo>
                  <a:pt x="1363" y="91099"/>
                  <a:pt x="1363" y="91099"/>
                  <a:pt x="1363" y="91099"/>
                </a:cubicBezTo>
                <a:cubicBezTo>
                  <a:pt x="1363" y="91099"/>
                  <a:pt x="1363" y="91099"/>
                  <a:pt x="1363" y="91099"/>
                </a:cubicBezTo>
                <a:cubicBezTo>
                  <a:pt x="0" y="92984"/>
                  <a:pt x="0" y="92984"/>
                  <a:pt x="0" y="92984"/>
                </a:cubicBezTo>
                <a:cubicBezTo>
                  <a:pt x="11590" y="109319"/>
                  <a:pt x="31363" y="120000"/>
                  <a:pt x="54545" y="120000"/>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4" name="Shape 354"/>
          <p:cNvSpPr/>
          <p:nvPr/>
        </p:nvSpPr>
        <p:spPr>
          <a:xfrm rot="5400000">
            <a:off x="4323944" y="3760478"/>
            <a:ext cx="497375" cy="535539"/>
          </a:xfrm>
          <a:custGeom>
            <a:pathLst>
              <a:path extrusionOk="0" h="120000" w="120000">
                <a:moveTo>
                  <a:pt x="54545" y="120000"/>
                </a:moveTo>
                <a:cubicBezTo>
                  <a:pt x="90681" y="120000"/>
                  <a:pt x="120000" y="92984"/>
                  <a:pt x="120000" y="59685"/>
                </a:cubicBezTo>
                <a:cubicBezTo>
                  <a:pt x="120000" y="27015"/>
                  <a:pt x="90681" y="0"/>
                  <a:pt x="54545" y="0"/>
                </a:cubicBezTo>
                <a:cubicBezTo>
                  <a:pt x="32045" y="0"/>
                  <a:pt x="12272" y="10052"/>
                  <a:pt x="0" y="26387"/>
                </a:cubicBezTo>
                <a:cubicBezTo>
                  <a:pt x="1363" y="27643"/>
                  <a:pt x="1363" y="27643"/>
                  <a:pt x="1363" y="27643"/>
                </a:cubicBezTo>
                <a:cubicBezTo>
                  <a:pt x="38863" y="60314"/>
                  <a:pt x="38863" y="60314"/>
                  <a:pt x="38863" y="60314"/>
                </a:cubicBezTo>
                <a:cubicBezTo>
                  <a:pt x="1363" y="91099"/>
                  <a:pt x="1363" y="91099"/>
                  <a:pt x="1363" y="91099"/>
                </a:cubicBezTo>
                <a:cubicBezTo>
                  <a:pt x="1363" y="91099"/>
                  <a:pt x="1363" y="91099"/>
                  <a:pt x="1363" y="91099"/>
                </a:cubicBezTo>
                <a:cubicBezTo>
                  <a:pt x="0" y="92984"/>
                  <a:pt x="0" y="92984"/>
                  <a:pt x="0" y="92984"/>
                </a:cubicBezTo>
                <a:cubicBezTo>
                  <a:pt x="11590" y="109319"/>
                  <a:pt x="31363" y="120000"/>
                  <a:pt x="54545" y="12000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5" name="Shape 355"/>
          <p:cNvSpPr/>
          <p:nvPr/>
        </p:nvSpPr>
        <p:spPr>
          <a:xfrm>
            <a:off x="5483882" y="3002149"/>
            <a:ext cx="182970" cy="132897"/>
          </a:xfrm>
          <a:custGeom>
            <a:pathLst>
              <a:path extrusionOk="0" h="120000" w="120000">
                <a:moveTo>
                  <a:pt x="108625" y="36387"/>
                </a:moveTo>
                <a:cubicBezTo>
                  <a:pt x="108056" y="31741"/>
                  <a:pt x="108056" y="24000"/>
                  <a:pt x="110900" y="20903"/>
                </a:cubicBezTo>
                <a:cubicBezTo>
                  <a:pt x="110900" y="20903"/>
                  <a:pt x="111469" y="20903"/>
                  <a:pt x="111469" y="20903"/>
                </a:cubicBezTo>
                <a:cubicBezTo>
                  <a:pt x="113744" y="20129"/>
                  <a:pt x="115450" y="18580"/>
                  <a:pt x="114312" y="16258"/>
                </a:cubicBezTo>
                <a:cubicBezTo>
                  <a:pt x="75639" y="0"/>
                  <a:pt x="75639" y="0"/>
                  <a:pt x="75639" y="0"/>
                </a:cubicBezTo>
                <a:cubicBezTo>
                  <a:pt x="13649" y="12387"/>
                  <a:pt x="13649" y="12387"/>
                  <a:pt x="13649" y="12387"/>
                </a:cubicBezTo>
                <a:cubicBezTo>
                  <a:pt x="13649" y="12387"/>
                  <a:pt x="6255" y="13161"/>
                  <a:pt x="6824" y="28645"/>
                </a:cubicBezTo>
                <a:cubicBezTo>
                  <a:pt x="7393" y="37161"/>
                  <a:pt x="9099" y="41032"/>
                  <a:pt x="10805" y="42580"/>
                </a:cubicBezTo>
                <a:cubicBezTo>
                  <a:pt x="5687" y="44903"/>
                  <a:pt x="5687" y="44903"/>
                  <a:pt x="5687" y="44903"/>
                </a:cubicBezTo>
                <a:cubicBezTo>
                  <a:pt x="4549" y="47225"/>
                  <a:pt x="6255" y="48774"/>
                  <a:pt x="8530" y="49548"/>
                </a:cubicBezTo>
                <a:cubicBezTo>
                  <a:pt x="9099" y="49548"/>
                  <a:pt x="9099" y="49548"/>
                  <a:pt x="9099" y="50322"/>
                </a:cubicBezTo>
                <a:cubicBezTo>
                  <a:pt x="11943" y="52645"/>
                  <a:pt x="11943" y="60387"/>
                  <a:pt x="11374" y="65032"/>
                </a:cubicBezTo>
                <a:cubicBezTo>
                  <a:pt x="0" y="69677"/>
                  <a:pt x="4549" y="71225"/>
                  <a:pt x="4549" y="71225"/>
                </a:cubicBezTo>
                <a:cubicBezTo>
                  <a:pt x="6824" y="72000"/>
                  <a:pt x="6824" y="72000"/>
                  <a:pt x="6824" y="72000"/>
                </a:cubicBezTo>
                <a:cubicBezTo>
                  <a:pt x="5118" y="74322"/>
                  <a:pt x="3412" y="78193"/>
                  <a:pt x="3412" y="85935"/>
                </a:cubicBezTo>
                <a:cubicBezTo>
                  <a:pt x="3981" y="101419"/>
                  <a:pt x="10236" y="102193"/>
                  <a:pt x="10236" y="102193"/>
                </a:cubicBezTo>
                <a:cubicBezTo>
                  <a:pt x="50616" y="120000"/>
                  <a:pt x="50616" y="120000"/>
                  <a:pt x="50616" y="120000"/>
                </a:cubicBezTo>
                <a:cubicBezTo>
                  <a:pt x="112606" y="99870"/>
                  <a:pt x="112606" y="99870"/>
                  <a:pt x="112606" y="99870"/>
                </a:cubicBezTo>
                <a:cubicBezTo>
                  <a:pt x="112606" y="99870"/>
                  <a:pt x="116587" y="98322"/>
                  <a:pt x="105213" y="94451"/>
                </a:cubicBezTo>
                <a:cubicBezTo>
                  <a:pt x="104644" y="89806"/>
                  <a:pt x="104644" y="81290"/>
                  <a:pt x="107488" y="78967"/>
                </a:cubicBezTo>
                <a:cubicBezTo>
                  <a:pt x="107488" y="78967"/>
                  <a:pt x="108056" y="78967"/>
                  <a:pt x="108056" y="78193"/>
                </a:cubicBezTo>
                <a:cubicBezTo>
                  <a:pt x="110331" y="77419"/>
                  <a:pt x="112037" y="75870"/>
                  <a:pt x="110900" y="73548"/>
                </a:cubicBezTo>
                <a:cubicBezTo>
                  <a:pt x="108056" y="72774"/>
                  <a:pt x="108056" y="72774"/>
                  <a:pt x="108056" y="72774"/>
                </a:cubicBezTo>
                <a:cubicBezTo>
                  <a:pt x="109763" y="71225"/>
                  <a:pt x="112606" y="67354"/>
                  <a:pt x="113175" y="57290"/>
                </a:cubicBezTo>
                <a:cubicBezTo>
                  <a:pt x="113175" y="50322"/>
                  <a:pt x="112037" y="46451"/>
                  <a:pt x="110331" y="44129"/>
                </a:cubicBezTo>
                <a:cubicBezTo>
                  <a:pt x="116018" y="42580"/>
                  <a:pt x="116018" y="42580"/>
                  <a:pt x="116018" y="42580"/>
                </a:cubicBezTo>
                <a:cubicBezTo>
                  <a:pt x="116018" y="42580"/>
                  <a:pt x="120000" y="41032"/>
                  <a:pt x="108625" y="36387"/>
                </a:cubicBezTo>
                <a:close/>
                <a:moveTo>
                  <a:pt x="56872" y="36387"/>
                </a:moveTo>
                <a:cubicBezTo>
                  <a:pt x="67109" y="33290"/>
                  <a:pt x="67109" y="33290"/>
                  <a:pt x="67109" y="33290"/>
                </a:cubicBezTo>
                <a:cubicBezTo>
                  <a:pt x="102369" y="24000"/>
                  <a:pt x="102369" y="24000"/>
                  <a:pt x="102369" y="24000"/>
                </a:cubicBezTo>
                <a:cubicBezTo>
                  <a:pt x="107488" y="22451"/>
                  <a:pt x="107488" y="22451"/>
                  <a:pt x="107488" y="22451"/>
                </a:cubicBezTo>
                <a:cubicBezTo>
                  <a:pt x="105781" y="26322"/>
                  <a:pt x="105781" y="31741"/>
                  <a:pt x="106350" y="35612"/>
                </a:cubicBezTo>
                <a:cubicBezTo>
                  <a:pt x="106350" y="36387"/>
                  <a:pt x="106350" y="37161"/>
                  <a:pt x="106350" y="37935"/>
                </a:cubicBezTo>
                <a:cubicBezTo>
                  <a:pt x="100663" y="39483"/>
                  <a:pt x="100663" y="39483"/>
                  <a:pt x="100663" y="39483"/>
                </a:cubicBezTo>
                <a:cubicBezTo>
                  <a:pt x="56303" y="54967"/>
                  <a:pt x="56303" y="54967"/>
                  <a:pt x="56303" y="54967"/>
                </a:cubicBezTo>
                <a:lnTo>
                  <a:pt x="56872" y="36387"/>
                </a:lnTo>
                <a:close/>
                <a:moveTo>
                  <a:pt x="12511" y="51096"/>
                </a:moveTo>
                <a:cubicBezTo>
                  <a:pt x="17630" y="52645"/>
                  <a:pt x="17630" y="52645"/>
                  <a:pt x="17630" y="52645"/>
                </a:cubicBezTo>
                <a:cubicBezTo>
                  <a:pt x="51184" y="61935"/>
                  <a:pt x="51184" y="61935"/>
                  <a:pt x="51184" y="61935"/>
                </a:cubicBezTo>
                <a:cubicBezTo>
                  <a:pt x="54028" y="62709"/>
                  <a:pt x="54028" y="62709"/>
                  <a:pt x="54028" y="62709"/>
                </a:cubicBezTo>
                <a:cubicBezTo>
                  <a:pt x="63127" y="65032"/>
                  <a:pt x="63127" y="65032"/>
                  <a:pt x="63127" y="65032"/>
                </a:cubicBezTo>
                <a:cubicBezTo>
                  <a:pt x="63696" y="83612"/>
                  <a:pt x="63696" y="83612"/>
                  <a:pt x="63696" y="83612"/>
                </a:cubicBezTo>
                <a:cubicBezTo>
                  <a:pt x="18199" y="68129"/>
                  <a:pt x="18199" y="68129"/>
                  <a:pt x="18199" y="68129"/>
                </a:cubicBezTo>
                <a:cubicBezTo>
                  <a:pt x="13649" y="66580"/>
                  <a:pt x="13649" y="66580"/>
                  <a:pt x="13649" y="66580"/>
                </a:cubicBezTo>
                <a:cubicBezTo>
                  <a:pt x="13649" y="65806"/>
                  <a:pt x="13649" y="65032"/>
                  <a:pt x="13649" y="64258"/>
                </a:cubicBezTo>
                <a:cubicBezTo>
                  <a:pt x="14218" y="61161"/>
                  <a:pt x="14218" y="54967"/>
                  <a:pt x="12511" y="51096"/>
                </a:cubicBezTo>
                <a:close/>
                <a:moveTo>
                  <a:pt x="10805" y="27870"/>
                </a:moveTo>
                <a:cubicBezTo>
                  <a:pt x="10236" y="24000"/>
                  <a:pt x="10805" y="20903"/>
                  <a:pt x="11943" y="19354"/>
                </a:cubicBezTo>
                <a:cubicBezTo>
                  <a:pt x="12511" y="18580"/>
                  <a:pt x="13649" y="18580"/>
                  <a:pt x="14218" y="18580"/>
                </a:cubicBezTo>
                <a:cubicBezTo>
                  <a:pt x="14218" y="18580"/>
                  <a:pt x="14786" y="18580"/>
                  <a:pt x="14786" y="18580"/>
                </a:cubicBezTo>
                <a:cubicBezTo>
                  <a:pt x="41516" y="30193"/>
                  <a:pt x="41516" y="30193"/>
                  <a:pt x="41516" y="30193"/>
                </a:cubicBezTo>
                <a:cubicBezTo>
                  <a:pt x="54597" y="36387"/>
                  <a:pt x="54597" y="36387"/>
                  <a:pt x="54597" y="36387"/>
                </a:cubicBezTo>
                <a:cubicBezTo>
                  <a:pt x="54597" y="54967"/>
                  <a:pt x="54597" y="54967"/>
                  <a:pt x="54597" y="54967"/>
                </a:cubicBezTo>
                <a:cubicBezTo>
                  <a:pt x="17061" y="40258"/>
                  <a:pt x="17061" y="40258"/>
                  <a:pt x="17061" y="40258"/>
                </a:cubicBezTo>
                <a:cubicBezTo>
                  <a:pt x="14786" y="39483"/>
                  <a:pt x="14786" y="39483"/>
                  <a:pt x="14786" y="39483"/>
                </a:cubicBezTo>
                <a:cubicBezTo>
                  <a:pt x="14786" y="39483"/>
                  <a:pt x="14786" y="39483"/>
                  <a:pt x="14786" y="39483"/>
                </a:cubicBezTo>
                <a:cubicBezTo>
                  <a:pt x="14218" y="39483"/>
                  <a:pt x="10805" y="38709"/>
                  <a:pt x="10805" y="27870"/>
                </a:cubicBezTo>
                <a:close/>
                <a:moveTo>
                  <a:pt x="51184" y="112258"/>
                </a:moveTo>
                <a:cubicBezTo>
                  <a:pt x="11374" y="97548"/>
                  <a:pt x="11374" y="97548"/>
                  <a:pt x="11374" y="97548"/>
                </a:cubicBezTo>
                <a:cubicBezTo>
                  <a:pt x="11374" y="97548"/>
                  <a:pt x="11374" y="97548"/>
                  <a:pt x="11374" y="97548"/>
                </a:cubicBezTo>
                <a:cubicBezTo>
                  <a:pt x="10805" y="96774"/>
                  <a:pt x="7393" y="96774"/>
                  <a:pt x="7393" y="85161"/>
                </a:cubicBezTo>
                <a:cubicBezTo>
                  <a:pt x="6824" y="81290"/>
                  <a:pt x="7393" y="78193"/>
                  <a:pt x="8530" y="77419"/>
                </a:cubicBezTo>
                <a:cubicBezTo>
                  <a:pt x="9099" y="75870"/>
                  <a:pt x="10236" y="75870"/>
                  <a:pt x="10805" y="75870"/>
                </a:cubicBezTo>
                <a:cubicBezTo>
                  <a:pt x="10805" y="75870"/>
                  <a:pt x="11374" y="75870"/>
                  <a:pt x="11374" y="75870"/>
                </a:cubicBezTo>
                <a:cubicBezTo>
                  <a:pt x="11374" y="75870"/>
                  <a:pt x="11374" y="75870"/>
                  <a:pt x="11374" y="75870"/>
                </a:cubicBezTo>
                <a:cubicBezTo>
                  <a:pt x="51184" y="93677"/>
                  <a:pt x="51184" y="93677"/>
                  <a:pt x="51184" y="93677"/>
                </a:cubicBezTo>
                <a:lnTo>
                  <a:pt x="51184" y="112258"/>
                </a:lnTo>
                <a:close/>
                <a:moveTo>
                  <a:pt x="102938" y="93677"/>
                </a:moveTo>
                <a:cubicBezTo>
                  <a:pt x="102938" y="94451"/>
                  <a:pt x="102938" y="95225"/>
                  <a:pt x="102938" y="95225"/>
                </a:cubicBezTo>
                <a:cubicBezTo>
                  <a:pt x="52890" y="112258"/>
                  <a:pt x="52890" y="112258"/>
                  <a:pt x="52890" y="112258"/>
                </a:cubicBezTo>
                <a:cubicBezTo>
                  <a:pt x="53459" y="93677"/>
                  <a:pt x="53459" y="93677"/>
                  <a:pt x="53459" y="93677"/>
                </a:cubicBezTo>
                <a:cubicBezTo>
                  <a:pt x="64265" y="91354"/>
                  <a:pt x="64265" y="91354"/>
                  <a:pt x="64265" y="91354"/>
                </a:cubicBezTo>
                <a:cubicBezTo>
                  <a:pt x="65971" y="91354"/>
                  <a:pt x="65971" y="91354"/>
                  <a:pt x="65971" y="91354"/>
                </a:cubicBezTo>
                <a:cubicBezTo>
                  <a:pt x="71658" y="89032"/>
                  <a:pt x="71658" y="89032"/>
                  <a:pt x="71658" y="89032"/>
                </a:cubicBezTo>
                <a:cubicBezTo>
                  <a:pt x="98957" y="81290"/>
                  <a:pt x="98957" y="81290"/>
                  <a:pt x="98957" y="81290"/>
                </a:cubicBezTo>
                <a:cubicBezTo>
                  <a:pt x="104075" y="79741"/>
                  <a:pt x="104075" y="79741"/>
                  <a:pt x="104075" y="79741"/>
                </a:cubicBezTo>
                <a:cubicBezTo>
                  <a:pt x="102369" y="83612"/>
                  <a:pt x="102369" y="89806"/>
                  <a:pt x="102938" y="93677"/>
                </a:cubicBezTo>
                <a:close/>
                <a:moveTo>
                  <a:pt x="105213" y="68129"/>
                </a:moveTo>
                <a:cubicBezTo>
                  <a:pt x="105213" y="68129"/>
                  <a:pt x="105213" y="68129"/>
                  <a:pt x="105213" y="68129"/>
                </a:cubicBezTo>
                <a:cubicBezTo>
                  <a:pt x="101232" y="69677"/>
                  <a:pt x="101232" y="69677"/>
                  <a:pt x="101232" y="69677"/>
                </a:cubicBezTo>
                <a:cubicBezTo>
                  <a:pt x="65971" y="83612"/>
                  <a:pt x="65971" y="83612"/>
                  <a:pt x="65971" y="83612"/>
                </a:cubicBezTo>
                <a:cubicBezTo>
                  <a:pt x="65402" y="65032"/>
                  <a:pt x="65402" y="65032"/>
                  <a:pt x="65402" y="65032"/>
                </a:cubicBezTo>
                <a:cubicBezTo>
                  <a:pt x="76777" y="59612"/>
                  <a:pt x="76777" y="59612"/>
                  <a:pt x="76777" y="59612"/>
                </a:cubicBezTo>
                <a:cubicBezTo>
                  <a:pt x="105213" y="47225"/>
                  <a:pt x="105213" y="47225"/>
                  <a:pt x="105213" y="47225"/>
                </a:cubicBezTo>
                <a:cubicBezTo>
                  <a:pt x="105213" y="47225"/>
                  <a:pt x="106919" y="46451"/>
                  <a:pt x="108056" y="48000"/>
                </a:cubicBezTo>
                <a:cubicBezTo>
                  <a:pt x="109194" y="49548"/>
                  <a:pt x="109763" y="52645"/>
                  <a:pt x="109763" y="56516"/>
                </a:cubicBezTo>
                <a:cubicBezTo>
                  <a:pt x="109194" y="68129"/>
                  <a:pt x="105781" y="68129"/>
                  <a:pt x="105213" y="68129"/>
                </a:cubicBezTo>
                <a:close/>
                <a:moveTo>
                  <a:pt x="105213" y="68129"/>
                </a:moveTo>
                <a:cubicBezTo>
                  <a:pt x="105213" y="68129"/>
                  <a:pt x="105213" y="68129"/>
                  <a:pt x="105213" y="6812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356" name="Shape 356"/>
          <p:cNvGrpSpPr/>
          <p:nvPr/>
        </p:nvGrpSpPr>
        <p:grpSpPr>
          <a:xfrm>
            <a:off x="3465769" y="2999657"/>
            <a:ext cx="211104" cy="137882"/>
            <a:chOff x="708025" y="2132013"/>
            <a:chExt cx="1135063" cy="741362"/>
          </a:xfrm>
        </p:grpSpPr>
        <p:sp>
          <p:nvSpPr>
            <p:cNvPr id="357" name="Shape 357"/>
            <p:cNvSpPr/>
            <p:nvPr/>
          </p:nvSpPr>
          <p:spPr>
            <a:xfrm>
              <a:off x="708025" y="2760663"/>
              <a:ext cx="1135063" cy="112712"/>
            </a:xfrm>
            <a:custGeom>
              <a:pathLst>
                <a:path extrusionOk="0" h="120000" w="120000">
                  <a:moveTo>
                    <a:pt x="119615" y="3870"/>
                  </a:moveTo>
                  <a:cubicBezTo>
                    <a:pt x="119615" y="0"/>
                    <a:pt x="119615" y="0"/>
                    <a:pt x="119230" y="0"/>
                  </a:cubicBezTo>
                  <a:cubicBezTo>
                    <a:pt x="769" y="0"/>
                    <a:pt x="769" y="0"/>
                    <a:pt x="769" y="0"/>
                  </a:cubicBezTo>
                  <a:cubicBezTo>
                    <a:pt x="384" y="0"/>
                    <a:pt x="384" y="0"/>
                    <a:pt x="0" y="3870"/>
                  </a:cubicBezTo>
                  <a:cubicBezTo>
                    <a:pt x="0" y="3870"/>
                    <a:pt x="0" y="3870"/>
                    <a:pt x="0" y="7741"/>
                  </a:cubicBezTo>
                  <a:cubicBezTo>
                    <a:pt x="0" y="7741"/>
                    <a:pt x="1923" y="120000"/>
                    <a:pt x="15769" y="120000"/>
                  </a:cubicBezTo>
                  <a:cubicBezTo>
                    <a:pt x="104230" y="120000"/>
                    <a:pt x="104230" y="120000"/>
                    <a:pt x="104230" y="120000"/>
                  </a:cubicBezTo>
                  <a:cubicBezTo>
                    <a:pt x="118076" y="120000"/>
                    <a:pt x="120000" y="7741"/>
                    <a:pt x="120000" y="7741"/>
                  </a:cubicBezTo>
                  <a:cubicBezTo>
                    <a:pt x="120000" y="3870"/>
                    <a:pt x="120000" y="3870"/>
                    <a:pt x="119615" y="3870"/>
                  </a:cubicBezTo>
                  <a:close/>
                  <a:moveTo>
                    <a:pt x="68846" y="81290"/>
                  </a:moveTo>
                  <a:cubicBezTo>
                    <a:pt x="51153" y="81290"/>
                    <a:pt x="51153" y="81290"/>
                    <a:pt x="51153" y="81290"/>
                  </a:cubicBezTo>
                  <a:cubicBezTo>
                    <a:pt x="51153" y="38709"/>
                    <a:pt x="51153" y="38709"/>
                    <a:pt x="51153" y="38709"/>
                  </a:cubicBezTo>
                  <a:cubicBezTo>
                    <a:pt x="68846" y="38709"/>
                    <a:pt x="68846" y="38709"/>
                    <a:pt x="68846" y="38709"/>
                  </a:cubicBezTo>
                  <a:lnTo>
                    <a:pt x="68846" y="81290"/>
                  </a:lnTo>
                  <a:close/>
                  <a:moveTo>
                    <a:pt x="68846" y="81290"/>
                  </a:moveTo>
                  <a:cubicBezTo>
                    <a:pt x="68846" y="81290"/>
                    <a:pt x="68846" y="81290"/>
                    <a:pt x="68846" y="8129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8" name="Shape 358"/>
            <p:cNvSpPr/>
            <p:nvPr/>
          </p:nvSpPr>
          <p:spPr>
            <a:xfrm>
              <a:off x="806450" y="2132013"/>
              <a:ext cx="935038" cy="588962"/>
            </a:xfrm>
            <a:custGeom>
              <a:pathLst>
                <a:path extrusionOk="0" h="120000" w="120000">
                  <a:moveTo>
                    <a:pt x="3268" y="120000"/>
                  </a:moveTo>
                  <a:cubicBezTo>
                    <a:pt x="117198" y="120000"/>
                    <a:pt x="117198" y="120000"/>
                    <a:pt x="117198" y="120000"/>
                  </a:cubicBezTo>
                  <a:cubicBezTo>
                    <a:pt x="119066" y="120000"/>
                    <a:pt x="120000" y="117791"/>
                    <a:pt x="120000" y="114846"/>
                  </a:cubicBezTo>
                  <a:cubicBezTo>
                    <a:pt x="120000" y="4417"/>
                    <a:pt x="120000" y="4417"/>
                    <a:pt x="120000" y="4417"/>
                  </a:cubicBezTo>
                  <a:cubicBezTo>
                    <a:pt x="120000" y="2208"/>
                    <a:pt x="119066" y="0"/>
                    <a:pt x="117198" y="0"/>
                  </a:cubicBezTo>
                  <a:cubicBezTo>
                    <a:pt x="3268" y="0"/>
                    <a:pt x="3268" y="0"/>
                    <a:pt x="3268" y="0"/>
                  </a:cubicBezTo>
                  <a:cubicBezTo>
                    <a:pt x="1400" y="0"/>
                    <a:pt x="0" y="2208"/>
                    <a:pt x="0" y="4417"/>
                  </a:cubicBezTo>
                  <a:cubicBezTo>
                    <a:pt x="0" y="114846"/>
                    <a:pt x="0" y="114846"/>
                    <a:pt x="0" y="114846"/>
                  </a:cubicBezTo>
                  <a:cubicBezTo>
                    <a:pt x="0" y="117791"/>
                    <a:pt x="1400" y="120000"/>
                    <a:pt x="3268" y="120000"/>
                  </a:cubicBezTo>
                  <a:close/>
                  <a:moveTo>
                    <a:pt x="10739" y="16196"/>
                  </a:moveTo>
                  <a:cubicBezTo>
                    <a:pt x="109727" y="16196"/>
                    <a:pt x="109727" y="16196"/>
                    <a:pt x="109727" y="16196"/>
                  </a:cubicBezTo>
                  <a:cubicBezTo>
                    <a:pt x="109727" y="103067"/>
                    <a:pt x="109727" y="103067"/>
                    <a:pt x="109727" y="103067"/>
                  </a:cubicBezTo>
                  <a:cubicBezTo>
                    <a:pt x="10739" y="103067"/>
                    <a:pt x="10739" y="103067"/>
                    <a:pt x="10739" y="103067"/>
                  </a:cubicBezTo>
                  <a:lnTo>
                    <a:pt x="10739" y="16196"/>
                  </a:lnTo>
                  <a:close/>
                  <a:moveTo>
                    <a:pt x="10739" y="16196"/>
                  </a:moveTo>
                  <a:cubicBezTo>
                    <a:pt x="10739" y="16196"/>
                    <a:pt x="10739" y="16196"/>
                    <a:pt x="10739" y="1619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359" name="Shape 359"/>
          <p:cNvGrpSpPr/>
          <p:nvPr/>
        </p:nvGrpSpPr>
        <p:grpSpPr>
          <a:xfrm>
            <a:off x="4490129" y="1989129"/>
            <a:ext cx="165008" cy="164898"/>
            <a:chOff x="-603250" y="1471613"/>
            <a:chExt cx="2382838" cy="2381250"/>
          </a:xfrm>
        </p:grpSpPr>
        <p:sp>
          <p:nvSpPr>
            <p:cNvPr id="360" name="Shape 360"/>
            <p:cNvSpPr/>
            <p:nvPr/>
          </p:nvSpPr>
          <p:spPr>
            <a:xfrm>
              <a:off x="841375" y="2914650"/>
              <a:ext cx="938213" cy="938213"/>
            </a:xfrm>
            <a:custGeom>
              <a:pathLst>
                <a:path extrusionOk="0" h="120000" w="120000">
                  <a:moveTo>
                    <a:pt x="108923" y="69230"/>
                  </a:moveTo>
                  <a:cubicBezTo>
                    <a:pt x="39692" y="0"/>
                    <a:pt x="39692" y="0"/>
                    <a:pt x="39692" y="0"/>
                  </a:cubicBezTo>
                  <a:cubicBezTo>
                    <a:pt x="29538" y="15692"/>
                    <a:pt x="15692" y="29538"/>
                    <a:pt x="0" y="39692"/>
                  </a:cubicBezTo>
                  <a:cubicBezTo>
                    <a:pt x="69230" y="108923"/>
                    <a:pt x="69230" y="108923"/>
                    <a:pt x="69230" y="108923"/>
                  </a:cubicBezTo>
                  <a:cubicBezTo>
                    <a:pt x="80307" y="120000"/>
                    <a:pt x="97846" y="120000"/>
                    <a:pt x="108923" y="108923"/>
                  </a:cubicBezTo>
                  <a:cubicBezTo>
                    <a:pt x="120000" y="97846"/>
                    <a:pt x="120000" y="80307"/>
                    <a:pt x="108923" y="69230"/>
                  </a:cubicBezTo>
                  <a:close/>
                  <a:moveTo>
                    <a:pt x="108923" y="69230"/>
                  </a:moveTo>
                  <a:cubicBezTo>
                    <a:pt x="108923" y="69230"/>
                    <a:pt x="108923" y="69230"/>
                    <a:pt x="108923" y="6923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1" name="Shape 361"/>
            <p:cNvSpPr/>
            <p:nvPr/>
          </p:nvSpPr>
          <p:spPr>
            <a:xfrm>
              <a:off x="-603250" y="1471613"/>
              <a:ext cx="1773238" cy="1771650"/>
            </a:xfrm>
            <a:custGeom>
              <a:pathLst>
                <a:path extrusionOk="0" h="120000" w="120000">
                  <a:moveTo>
                    <a:pt x="120000" y="59877"/>
                  </a:moveTo>
                  <a:cubicBezTo>
                    <a:pt x="120000" y="26883"/>
                    <a:pt x="93116" y="0"/>
                    <a:pt x="59877" y="0"/>
                  </a:cubicBezTo>
                  <a:cubicBezTo>
                    <a:pt x="26883" y="0"/>
                    <a:pt x="0" y="26883"/>
                    <a:pt x="0" y="59877"/>
                  </a:cubicBezTo>
                  <a:cubicBezTo>
                    <a:pt x="0" y="93116"/>
                    <a:pt x="26883" y="120000"/>
                    <a:pt x="59877" y="120000"/>
                  </a:cubicBezTo>
                  <a:cubicBezTo>
                    <a:pt x="93116" y="120000"/>
                    <a:pt x="120000" y="93116"/>
                    <a:pt x="120000" y="59877"/>
                  </a:cubicBezTo>
                  <a:close/>
                  <a:moveTo>
                    <a:pt x="59877" y="104847"/>
                  </a:moveTo>
                  <a:cubicBezTo>
                    <a:pt x="35193" y="104847"/>
                    <a:pt x="14908" y="84806"/>
                    <a:pt x="14908" y="59877"/>
                  </a:cubicBezTo>
                  <a:cubicBezTo>
                    <a:pt x="14908" y="35193"/>
                    <a:pt x="35193" y="14908"/>
                    <a:pt x="59877" y="14908"/>
                  </a:cubicBezTo>
                  <a:cubicBezTo>
                    <a:pt x="84806" y="14908"/>
                    <a:pt x="104847" y="35193"/>
                    <a:pt x="104847" y="59877"/>
                  </a:cubicBezTo>
                  <a:cubicBezTo>
                    <a:pt x="104847" y="84806"/>
                    <a:pt x="84806" y="104847"/>
                    <a:pt x="59877" y="104847"/>
                  </a:cubicBezTo>
                  <a:close/>
                  <a:moveTo>
                    <a:pt x="59877" y="104847"/>
                  </a:moveTo>
                  <a:cubicBezTo>
                    <a:pt x="59877" y="104847"/>
                    <a:pt x="59877" y="104847"/>
                    <a:pt x="59877" y="104847"/>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2" name="Shape 362"/>
            <p:cNvSpPr/>
            <p:nvPr/>
          </p:nvSpPr>
          <p:spPr>
            <a:xfrm>
              <a:off x="-234950" y="1839913"/>
              <a:ext cx="515938" cy="515938"/>
            </a:xfrm>
            <a:custGeom>
              <a:pathLst>
                <a:path extrusionOk="0" h="120000" w="120000">
                  <a:moveTo>
                    <a:pt x="0" y="120000"/>
                  </a:moveTo>
                  <a:cubicBezTo>
                    <a:pt x="34405" y="120000"/>
                    <a:pt x="34405" y="120000"/>
                    <a:pt x="34405" y="120000"/>
                  </a:cubicBezTo>
                  <a:cubicBezTo>
                    <a:pt x="34405" y="73006"/>
                    <a:pt x="73006" y="34405"/>
                    <a:pt x="120000" y="34405"/>
                  </a:cubicBezTo>
                  <a:cubicBezTo>
                    <a:pt x="120000" y="0"/>
                    <a:pt x="120000" y="0"/>
                    <a:pt x="120000" y="0"/>
                  </a:cubicBezTo>
                  <a:cubicBezTo>
                    <a:pt x="54545" y="0"/>
                    <a:pt x="0" y="53706"/>
                    <a:pt x="0" y="120000"/>
                  </a:cubicBezTo>
                  <a:close/>
                  <a:moveTo>
                    <a:pt x="0" y="120000"/>
                  </a:moveTo>
                  <a:cubicBezTo>
                    <a:pt x="0" y="120000"/>
                    <a:pt x="0" y="120000"/>
                    <a:pt x="0" y="1200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363" name="Shape 363"/>
          <p:cNvSpPr/>
          <p:nvPr/>
        </p:nvSpPr>
        <p:spPr>
          <a:xfrm>
            <a:off x="4482911" y="3988974"/>
            <a:ext cx="179442" cy="222698"/>
          </a:xfrm>
          <a:custGeom>
            <a:pathLst>
              <a:path extrusionOk="0" h="120000" w="120000">
                <a:moveTo>
                  <a:pt x="50511" y="25842"/>
                </a:moveTo>
                <a:cubicBezTo>
                  <a:pt x="50511" y="24494"/>
                  <a:pt x="52186" y="23146"/>
                  <a:pt x="54139" y="23146"/>
                </a:cubicBezTo>
                <a:cubicBezTo>
                  <a:pt x="57767" y="23146"/>
                  <a:pt x="57767" y="23146"/>
                  <a:pt x="57767" y="23146"/>
                </a:cubicBezTo>
                <a:cubicBezTo>
                  <a:pt x="59720" y="23146"/>
                  <a:pt x="61395" y="24494"/>
                  <a:pt x="61395" y="25842"/>
                </a:cubicBezTo>
                <a:cubicBezTo>
                  <a:pt x="61395" y="27415"/>
                  <a:pt x="59720" y="28764"/>
                  <a:pt x="57767" y="28764"/>
                </a:cubicBezTo>
                <a:cubicBezTo>
                  <a:pt x="54139" y="28764"/>
                  <a:pt x="54139" y="28764"/>
                  <a:pt x="54139" y="28764"/>
                </a:cubicBezTo>
                <a:cubicBezTo>
                  <a:pt x="52186" y="28764"/>
                  <a:pt x="50511" y="27415"/>
                  <a:pt x="50511" y="25842"/>
                </a:cubicBezTo>
                <a:close/>
                <a:moveTo>
                  <a:pt x="44372" y="25842"/>
                </a:moveTo>
                <a:cubicBezTo>
                  <a:pt x="44372" y="24494"/>
                  <a:pt x="42976" y="23146"/>
                  <a:pt x="41023" y="23146"/>
                </a:cubicBezTo>
                <a:cubicBezTo>
                  <a:pt x="37116" y="23146"/>
                  <a:pt x="37116" y="23146"/>
                  <a:pt x="37116" y="23146"/>
                </a:cubicBezTo>
                <a:cubicBezTo>
                  <a:pt x="35162" y="23146"/>
                  <a:pt x="33767" y="24494"/>
                  <a:pt x="33767" y="25842"/>
                </a:cubicBezTo>
                <a:cubicBezTo>
                  <a:pt x="33767" y="27415"/>
                  <a:pt x="35162" y="28764"/>
                  <a:pt x="37116" y="28764"/>
                </a:cubicBezTo>
                <a:cubicBezTo>
                  <a:pt x="41023" y="28764"/>
                  <a:pt x="41023" y="28764"/>
                  <a:pt x="41023" y="28764"/>
                </a:cubicBezTo>
                <a:cubicBezTo>
                  <a:pt x="42697" y="28764"/>
                  <a:pt x="44372" y="27415"/>
                  <a:pt x="44372" y="25842"/>
                </a:cubicBezTo>
                <a:close/>
                <a:moveTo>
                  <a:pt x="91255" y="68988"/>
                </a:moveTo>
                <a:cubicBezTo>
                  <a:pt x="91534" y="68988"/>
                  <a:pt x="91813" y="68988"/>
                  <a:pt x="92093" y="68988"/>
                </a:cubicBezTo>
                <a:cubicBezTo>
                  <a:pt x="93767" y="68988"/>
                  <a:pt x="95162" y="68314"/>
                  <a:pt x="95441" y="66966"/>
                </a:cubicBezTo>
                <a:cubicBezTo>
                  <a:pt x="97395" y="61573"/>
                  <a:pt x="97395" y="61573"/>
                  <a:pt x="97395" y="61573"/>
                </a:cubicBezTo>
                <a:cubicBezTo>
                  <a:pt x="97674" y="60000"/>
                  <a:pt x="96558" y="58426"/>
                  <a:pt x="94883" y="58202"/>
                </a:cubicBezTo>
                <a:cubicBezTo>
                  <a:pt x="92930" y="57752"/>
                  <a:pt x="91255" y="58651"/>
                  <a:pt x="90697" y="60000"/>
                </a:cubicBezTo>
                <a:cubicBezTo>
                  <a:pt x="88744" y="65617"/>
                  <a:pt x="88744" y="65617"/>
                  <a:pt x="88744" y="65617"/>
                </a:cubicBezTo>
                <a:cubicBezTo>
                  <a:pt x="88186" y="66966"/>
                  <a:pt x="89302" y="68539"/>
                  <a:pt x="91255" y="68988"/>
                </a:cubicBezTo>
                <a:close/>
                <a:moveTo>
                  <a:pt x="20372" y="31910"/>
                </a:moveTo>
                <a:cubicBezTo>
                  <a:pt x="21488" y="32134"/>
                  <a:pt x="22604" y="31910"/>
                  <a:pt x="23162" y="31460"/>
                </a:cubicBezTo>
                <a:cubicBezTo>
                  <a:pt x="24000" y="30786"/>
                  <a:pt x="24558" y="30112"/>
                  <a:pt x="24558" y="29213"/>
                </a:cubicBezTo>
                <a:cubicBezTo>
                  <a:pt x="24558" y="24044"/>
                  <a:pt x="24558" y="24044"/>
                  <a:pt x="24558" y="24044"/>
                </a:cubicBezTo>
                <a:cubicBezTo>
                  <a:pt x="24558" y="13707"/>
                  <a:pt x="34883" y="5393"/>
                  <a:pt x="47441" y="5393"/>
                </a:cubicBezTo>
                <a:cubicBezTo>
                  <a:pt x="48000" y="5393"/>
                  <a:pt x="48558" y="5617"/>
                  <a:pt x="49395" y="5617"/>
                </a:cubicBezTo>
                <a:cubicBezTo>
                  <a:pt x="46046" y="9438"/>
                  <a:pt x="41302" y="12359"/>
                  <a:pt x="36279" y="13483"/>
                </a:cubicBezTo>
                <a:cubicBezTo>
                  <a:pt x="34325" y="13932"/>
                  <a:pt x="33209" y="15505"/>
                  <a:pt x="33767" y="17078"/>
                </a:cubicBezTo>
                <a:cubicBezTo>
                  <a:pt x="34325" y="18426"/>
                  <a:pt x="36279" y="19325"/>
                  <a:pt x="37953" y="18876"/>
                </a:cubicBezTo>
                <a:cubicBezTo>
                  <a:pt x="45488" y="17303"/>
                  <a:pt x="52186" y="12808"/>
                  <a:pt x="56093" y="6966"/>
                </a:cubicBezTo>
                <a:cubicBezTo>
                  <a:pt x="64465" y="9662"/>
                  <a:pt x="70325" y="16404"/>
                  <a:pt x="70325" y="24044"/>
                </a:cubicBezTo>
                <a:cubicBezTo>
                  <a:pt x="70325" y="31910"/>
                  <a:pt x="64186" y="38651"/>
                  <a:pt x="54976" y="41348"/>
                </a:cubicBezTo>
                <a:cubicBezTo>
                  <a:pt x="53860" y="40674"/>
                  <a:pt x="52465" y="40000"/>
                  <a:pt x="51069" y="40000"/>
                </a:cubicBezTo>
                <a:cubicBezTo>
                  <a:pt x="43813" y="40000"/>
                  <a:pt x="43813" y="40000"/>
                  <a:pt x="43813" y="40000"/>
                </a:cubicBezTo>
                <a:cubicBezTo>
                  <a:pt x="40186" y="40000"/>
                  <a:pt x="37395" y="42471"/>
                  <a:pt x="37395" y="45168"/>
                </a:cubicBezTo>
                <a:cubicBezTo>
                  <a:pt x="37395" y="47865"/>
                  <a:pt x="40186" y="50337"/>
                  <a:pt x="43813" y="50337"/>
                </a:cubicBezTo>
                <a:cubicBezTo>
                  <a:pt x="51069" y="50337"/>
                  <a:pt x="51069" y="50337"/>
                  <a:pt x="51069" y="50337"/>
                </a:cubicBezTo>
                <a:cubicBezTo>
                  <a:pt x="53860" y="50337"/>
                  <a:pt x="56093" y="48764"/>
                  <a:pt x="56930" y="46741"/>
                </a:cubicBezTo>
                <a:cubicBezTo>
                  <a:pt x="65860" y="44269"/>
                  <a:pt x="72837" y="38651"/>
                  <a:pt x="75627" y="31910"/>
                </a:cubicBezTo>
                <a:cubicBezTo>
                  <a:pt x="79813" y="31011"/>
                  <a:pt x="82325" y="28988"/>
                  <a:pt x="82325" y="26516"/>
                </a:cubicBezTo>
                <a:cubicBezTo>
                  <a:pt x="82325" y="20449"/>
                  <a:pt x="82325" y="20449"/>
                  <a:pt x="82325" y="20449"/>
                </a:cubicBezTo>
                <a:cubicBezTo>
                  <a:pt x="82325" y="17977"/>
                  <a:pt x="79534" y="15955"/>
                  <a:pt x="75348" y="15056"/>
                </a:cubicBezTo>
                <a:cubicBezTo>
                  <a:pt x="70883" y="6292"/>
                  <a:pt x="60000" y="0"/>
                  <a:pt x="47441" y="0"/>
                </a:cubicBezTo>
                <a:cubicBezTo>
                  <a:pt x="34883" y="0"/>
                  <a:pt x="24000" y="6292"/>
                  <a:pt x="19534" y="15280"/>
                </a:cubicBezTo>
                <a:cubicBezTo>
                  <a:pt x="15348" y="15955"/>
                  <a:pt x="12837" y="17977"/>
                  <a:pt x="12837" y="20449"/>
                </a:cubicBezTo>
                <a:cubicBezTo>
                  <a:pt x="12837" y="26516"/>
                  <a:pt x="12837" y="26516"/>
                  <a:pt x="12837" y="26516"/>
                </a:cubicBezTo>
                <a:cubicBezTo>
                  <a:pt x="12837" y="29213"/>
                  <a:pt x="15906" y="31460"/>
                  <a:pt x="20372" y="31910"/>
                </a:cubicBezTo>
                <a:close/>
                <a:moveTo>
                  <a:pt x="89860" y="111460"/>
                </a:moveTo>
                <a:cubicBezTo>
                  <a:pt x="77023" y="111460"/>
                  <a:pt x="77023" y="111460"/>
                  <a:pt x="77023" y="111460"/>
                </a:cubicBezTo>
                <a:cubicBezTo>
                  <a:pt x="75348" y="111460"/>
                  <a:pt x="73674" y="112808"/>
                  <a:pt x="73674" y="114157"/>
                </a:cubicBezTo>
                <a:cubicBezTo>
                  <a:pt x="73674" y="115730"/>
                  <a:pt x="75348" y="117078"/>
                  <a:pt x="77023" y="117078"/>
                </a:cubicBezTo>
                <a:cubicBezTo>
                  <a:pt x="78418" y="117078"/>
                  <a:pt x="78418" y="117078"/>
                  <a:pt x="78418" y="117078"/>
                </a:cubicBezTo>
                <a:cubicBezTo>
                  <a:pt x="78418" y="117078"/>
                  <a:pt x="78418" y="117303"/>
                  <a:pt x="78418" y="117303"/>
                </a:cubicBezTo>
                <a:cubicBezTo>
                  <a:pt x="78418" y="118876"/>
                  <a:pt x="80093" y="120000"/>
                  <a:pt x="81767" y="120000"/>
                </a:cubicBezTo>
                <a:cubicBezTo>
                  <a:pt x="85116" y="120000"/>
                  <a:pt x="85116" y="120000"/>
                  <a:pt x="85116" y="120000"/>
                </a:cubicBezTo>
                <a:cubicBezTo>
                  <a:pt x="87069" y="120000"/>
                  <a:pt x="88465" y="118876"/>
                  <a:pt x="88465" y="117303"/>
                </a:cubicBezTo>
                <a:cubicBezTo>
                  <a:pt x="88465" y="117303"/>
                  <a:pt x="88465" y="117078"/>
                  <a:pt x="88465" y="117078"/>
                </a:cubicBezTo>
                <a:cubicBezTo>
                  <a:pt x="89860" y="117078"/>
                  <a:pt x="89860" y="117078"/>
                  <a:pt x="89860" y="117078"/>
                </a:cubicBezTo>
                <a:cubicBezTo>
                  <a:pt x="91534" y="117078"/>
                  <a:pt x="93209" y="115730"/>
                  <a:pt x="93209" y="114157"/>
                </a:cubicBezTo>
                <a:cubicBezTo>
                  <a:pt x="93209" y="112808"/>
                  <a:pt x="91534" y="111460"/>
                  <a:pt x="89860" y="111460"/>
                </a:cubicBezTo>
                <a:close/>
                <a:moveTo>
                  <a:pt x="116651" y="77528"/>
                </a:moveTo>
                <a:cubicBezTo>
                  <a:pt x="109395" y="77528"/>
                  <a:pt x="109395" y="77528"/>
                  <a:pt x="109395" y="77528"/>
                </a:cubicBezTo>
                <a:cubicBezTo>
                  <a:pt x="107720" y="77528"/>
                  <a:pt x="106046" y="78876"/>
                  <a:pt x="106046" y="80449"/>
                </a:cubicBezTo>
                <a:cubicBezTo>
                  <a:pt x="106046" y="82022"/>
                  <a:pt x="107720" y="83146"/>
                  <a:pt x="109395" y="83146"/>
                </a:cubicBezTo>
                <a:cubicBezTo>
                  <a:pt x="116651" y="83146"/>
                  <a:pt x="116651" y="83146"/>
                  <a:pt x="116651" y="83146"/>
                </a:cubicBezTo>
                <a:cubicBezTo>
                  <a:pt x="118604" y="83146"/>
                  <a:pt x="120000" y="82022"/>
                  <a:pt x="120000" y="80449"/>
                </a:cubicBezTo>
                <a:cubicBezTo>
                  <a:pt x="120000" y="78876"/>
                  <a:pt x="118604" y="77528"/>
                  <a:pt x="116651" y="77528"/>
                </a:cubicBezTo>
                <a:close/>
                <a:moveTo>
                  <a:pt x="111906" y="68988"/>
                </a:moveTo>
                <a:cubicBezTo>
                  <a:pt x="113302" y="67865"/>
                  <a:pt x="113302" y="66292"/>
                  <a:pt x="111906" y="65168"/>
                </a:cubicBezTo>
                <a:cubicBezTo>
                  <a:pt x="110511" y="64044"/>
                  <a:pt x="108558" y="64044"/>
                  <a:pt x="107162" y="65168"/>
                </a:cubicBezTo>
                <a:cubicBezTo>
                  <a:pt x="102139" y="69213"/>
                  <a:pt x="102139" y="69213"/>
                  <a:pt x="102139" y="69213"/>
                </a:cubicBezTo>
                <a:cubicBezTo>
                  <a:pt x="100744" y="70337"/>
                  <a:pt x="100744" y="71910"/>
                  <a:pt x="102139" y="73033"/>
                </a:cubicBezTo>
                <a:cubicBezTo>
                  <a:pt x="102697" y="73707"/>
                  <a:pt x="103534" y="73932"/>
                  <a:pt x="104651" y="73932"/>
                </a:cubicBezTo>
                <a:cubicBezTo>
                  <a:pt x="105488" y="73932"/>
                  <a:pt x="106325" y="73707"/>
                  <a:pt x="106883" y="73033"/>
                </a:cubicBezTo>
                <a:lnTo>
                  <a:pt x="111906" y="68988"/>
                </a:lnTo>
                <a:close/>
                <a:moveTo>
                  <a:pt x="78976" y="66741"/>
                </a:moveTo>
                <a:cubicBezTo>
                  <a:pt x="80372" y="65617"/>
                  <a:pt x="80372" y="63820"/>
                  <a:pt x="78697" y="62921"/>
                </a:cubicBezTo>
                <a:cubicBezTo>
                  <a:pt x="73953" y="59325"/>
                  <a:pt x="66697" y="57078"/>
                  <a:pt x="60000" y="57078"/>
                </a:cubicBezTo>
                <a:cubicBezTo>
                  <a:pt x="59441" y="57078"/>
                  <a:pt x="59441" y="57078"/>
                  <a:pt x="59441" y="57078"/>
                </a:cubicBezTo>
                <a:cubicBezTo>
                  <a:pt x="58046" y="57078"/>
                  <a:pt x="56651" y="57752"/>
                  <a:pt x="56093" y="58876"/>
                </a:cubicBezTo>
                <a:cubicBezTo>
                  <a:pt x="55255" y="60898"/>
                  <a:pt x="52186" y="62696"/>
                  <a:pt x="47441" y="62696"/>
                </a:cubicBezTo>
                <a:cubicBezTo>
                  <a:pt x="42976" y="62696"/>
                  <a:pt x="39627" y="60898"/>
                  <a:pt x="38790" y="58876"/>
                </a:cubicBezTo>
                <a:cubicBezTo>
                  <a:pt x="38232" y="57752"/>
                  <a:pt x="37116" y="57078"/>
                  <a:pt x="35441" y="57078"/>
                </a:cubicBezTo>
                <a:cubicBezTo>
                  <a:pt x="35162" y="57078"/>
                  <a:pt x="35162" y="57078"/>
                  <a:pt x="35162" y="57078"/>
                </a:cubicBezTo>
                <a:cubicBezTo>
                  <a:pt x="23441" y="57078"/>
                  <a:pt x="12558" y="62921"/>
                  <a:pt x="10325" y="70337"/>
                </a:cubicBezTo>
                <a:cubicBezTo>
                  <a:pt x="0" y="103820"/>
                  <a:pt x="0" y="103820"/>
                  <a:pt x="0" y="103820"/>
                </a:cubicBezTo>
                <a:cubicBezTo>
                  <a:pt x="0" y="104044"/>
                  <a:pt x="0" y="104269"/>
                  <a:pt x="0" y="104269"/>
                </a:cubicBezTo>
                <a:cubicBezTo>
                  <a:pt x="0" y="104719"/>
                  <a:pt x="0" y="105168"/>
                  <a:pt x="0" y="105393"/>
                </a:cubicBezTo>
                <a:cubicBezTo>
                  <a:pt x="279" y="105617"/>
                  <a:pt x="279" y="105842"/>
                  <a:pt x="558" y="106067"/>
                </a:cubicBezTo>
                <a:cubicBezTo>
                  <a:pt x="558" y="106067"/>
                  <a:pt x="558" y="106067"/>
                  <a:pt x="558" y="106067"/>
                </a:cubicBezTo>
                <a:cubicBezTo>
                  <a:pt x="558" y="106067"/>
                  <a:pt x="558" y="106067"/>
                  <a:pt x="558" y="106067"/>
                </a:cubicBezTo>
                <a:cubicBezTo>
                  <a:pt x="837" y="106741"/>
                  <a:pt x="1674" y="107191"/>
                  <a:pt x="2511" y="107415"/>
                </a:cubicBezTo>
                <a:cubicBezTo>
                  <a:pt x="2790" y="107415"/>
                  <a:pt x="3069" y="107415"/>
                  <a:pt x="3348" y="107415"/>
                </a:cubicBezTo>
                <a:cubicBezTo>
                  <a:pt x="3348" y="107415"/>
                  <a:pt x="3627" y="107415"/>
                  <a:pt x="3627" y="107415"/>
                </a:cubicBezTo>
                <a:cubicBezTo>
                  <a:pt x="24279" y="107415"/>
                  <a:pt x="24279" y="107415"/>
                  <a:pt x="24279" y="107415"/>
                </a:cubicBezTo>
                <a:cubicBezTo>
                  <a:pt x="25953" y="107415"/>
                  <a:pt x="27627" y="106292"/>
                  <a:pt x="27627" y="104719"/>
                </a:cubicBezTo>
                <a:cubicBezTo>
                  <a:pt x="27627" y="103146"/>
                  <a:pt x="25953" y="102022"/>
                  <a:pt x="24279" y="102022"/>
                </a:cubicBezTo>
                <a:cubicBezTo>
                  <a:pt x="7813" y="102022"/>
                  <a:pt x="7813" y="102022"/>
                  <a:pt x="7813" y="102022"/>
                </a:cubicBezTo>
                <a:cubicBezTo>
                  <a:pt x="17023" y="71910"/>
                  <a:pt x="17023" y="71910"/>
                  <a:pt x="17023" y="71910"/>
                </a:cubicBezTo>
                <a:cubicBezTo>
                  <a:pt x="18418" y="67191"/>
                  <a:pt x="25674" y="63146"/>
                  <a:pt x="33488" y="62696"/>
                </a:cubicBezTo>
                <a:cubicBezTo>
                  <a:pt x="36000" y="66067"/>
                  <a:pt x="41581" y="68314"/>
                  <a:pt x="47441" y="68314"/>
                </a:cubicBezTo>
                <a:cubicBezTo>
                  <a:pt x="53581" y="68314"/>
                  <a:pt x="58883" y="66067"/>
                  <a:pt x="61395" y="62696"/>
                </a:cubicBezTo>
                <a:cubicBezTo>
                  <a:pt x="66139" y="62921"/>
                  <a:pt x="70883" y="64494"/>
                  <a:pt x="74232" y="66966"/>
                </a:cubicBezTo>
                <a:cubicBezTo>
                  <a:pt x="75627" y="68089"/>
                  <a:pt x="77860" y="67865"/>
                  <a:pt x="78976" y="66741"/>
                </a:cubicBezTo>
                <a:close/>
                <a:moveTo>
                  <a:pt x="99627" y="79101"/>
                </a:moveTo>
                <a:cubicBezTo>
                  <a:pt x="105488" y="87191"/>
                  <a:pt x="99627" y="99775"/>
                  <a:pt x="94883" y="106067"/>
                </a:cubicBezTo>
                <a:cubicBezTo>
                  <a:pt x="94325" y="106966"/>
                  <a:pt x="93209" y="107415"/>
                  <a:pt x="92093" y="107415"/>
                </a:cubicBezTo>
                <a:cubicBezTo>
                  <a:pt x="92093" y="107415"/>
                  <a:pt x="92093" y="107415"/>
                  <a:pt x="91813" y="107415"/>
                </a:cubicBezTo>
                <a:cubicBezTo>
                  <a:pt x="75069" y="107415"/>
                  <a:pt x="75069" y="107415"/>
                  <a:pt x="75069" y="107415"/>
                </a:cubicBezTo>
                <a:cubicBezTo>
                  <a:pt x="73674" y="107415"/>
                  <a:pt x="72558" y="106966"/>
                  <a:pt x="72000" y="106067"/>
                </a:cubicBezTo>
                <a:cubicBezTo>
                  <a:pt x="67534" y="100000"/>
                  <a:pt x="61395" y="87191"/>
                  <a:pt x="67255" y="79101"/>
                </a:cubicBezTo>
                <a:cubicBezTo>
                  <a:pt x="69209" y="76179"/>
                  <a:pt x="73674" y="72808"/>
                  <a:pt x="83441" y="72808"/>
                </a:cubicBezTo>
                <a:cubicBezTo>
                  <a:pt x="93209" y="72808"/>
                  <a:pt x="97674" y="76179"/>
                  <a:pt x="99627" y="79101"/>
                </a:cubicBezTo>
                <a:close/>
                <a:moveTo>
                  <a:pt x="93767" y="82022"/>
                </a:moveTo>
                <a:cubicBezTo>
                  <a:pt x="92093" y="79550"/>
                  <a:pt x="88744" y="78202"/>
                  <a:pt x="83441" y="78202"/>
                </a:cubicBezTo>
                <a:cubicBezTo>
                  <a:pt x="78139" y="78202"/>
                  <a:pt x="74790" y="79550"/>
                  <a:pt x="73116" y="81797"/>
                </a:cubicBezTo>
                <a:cubicBezTo>
                  <a:pt x="69767" y="86516"/>
                  <a:pt x="72558" y="95056"/>
                  <a:pt x="77023" y="102022"/>
                </a:cubicBezTo>
                <a:cubicBezTo>
                  <a:pt x="90139" y="102022"/>
                  <a:pt x="90139" y="102022"/>
                  <a:pt x="90139" y="102022"/>
                </a:cubicBezTo>
                <a:cubicBezTo>
                  <a:pt x="94325" y="95056"/>
                  <a:pt x="97116" y="86516"/>
                  <a:pt x="93767" y="82022"/>
                </a:cubicBezTo>
                <a:close/>
                <a:moveTo>
                  <a:pt x="93767" y="82022"/>
                </a:moveTo>
                <a:cubicBezTo>
                  <a:pt x="93767" y="82022"/>
                  <a:pt x="93767" y="82022"/>
                  <a:pt x="93767" y="82022"/>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4" name="Shape 364"/>
          <p:cNvSpPr/>
          <p:nvPr/>
        </p:nvSpPr>
        <p:spPr>
          <a:xfrm>
            <a:off x="5903302" y="2829225"/>
            <a:ext cx="1702200" cy="47880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700">
                <a:solidFill>
                  <a:srgbClr val="7F7F7F"/>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365" name="Shape 365"/>
          <p:cNvSpPr/>
          <p:nvPr/>
        </p:nvSpPr>
        <p:spPr>
          <a:xfrm>
            <a:off x="1538425" y="2827325"/>
            <a:ext cx="1702200" cy="478800"/>
          </a:xfrm>
          <a:prstGeom prst="rect">
            <a:avLst/>
          </a:prstGeom>
          <a:noFill/>
          <a:ln>
            <a:noFill/>
          </a:ln>
        </p:spPr>
        <p:txBody>
          <a:bodyPr anchorCtr="0" anchor="ctr" bIns="0" lIns="0" spcFirstLastPara="1" rIns="0" wrap="square" tIns="0">
            <a:noAutofit/>
          </a:bodyPr>
          <a:lstStyle/>
          <a:p>
            <a:pPr indent="0" lvl="0" marL="0" marR="0" rtl="0" algn="r">
              <a:lnSpc>
                <a:spcPct val="133333"/>
              </a:lnSpc>
              <a:spcBef>
                <a:spcPts val="0"/>
              </a:spcBef>
              <a:spcAft>
                <a:spcPts val="0"/>
              </a:spcAft>
              <a:buNone/>
            </a:pPr>
            <a:r>
              <a:rPr lang="en" sz="700">
                <a:solidFill>
                  <a:srgbClr val="7F7F7F"/>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366" name="Shape 366"/>
          <p:cNvSpPr/>
          <p:nvPr/>
        </p:nvSpPr>
        <p:spPr>
          <a:xfrm>
            <a:off x="3894771" y="4336671"/>
            <a:ext cx="1355721" cy="359741"/>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lang="en" sz="700">
                <a:solidFill>
                  <a:srgbClr val="7F7F7F"/>
                </a:solidFill>
                <a:latin typeface="PT Sans"/>
                <a:ea typeface="PT Sans"/>
                <a:cs typeface="PT Sans"/>
                <a:sym typeface="PT Sans"/>
              </a:rPr>
              <a:t>projects an image of  to &amp;  professionalism and for reliability By using you simple lorem yours</a:t>
            </a:r>
            <a:endParaRPr sz="1100"/>
          </a:p>
        </p:txBody>
      </p:sp>
      <p:sp>
        <p:nvSpPr>
          <p:cNvPr id="367" name="Shape 367"/>
          <p:cNvSpPr/>
          <p:nvPr/>
        </p:nvSpPr>
        <p:spPr>
          <a:xfrm>
            <a:off x="3869926" y="1440475"/>
            <a:ext cx="1405500" cy="359700"/>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lang="en" sz="700">
                <a:solidFill>
                  <a:srgbClr val="7F7F7F"/>
                </a:solidFill>
                <a:latin typeface="PT Sans"/>
                <a:ea typeface="PT Sans"/>
                <a:cs typeface="PT Sans"/>
                <a:sym typeface="PT Sans"/>
              </a:rPr>
              <a:t>projects an image of  to &amp;  professionalism and for reliability By</a:t>
            </a:r>
            <a:endParaRPr sz="1100"/>
          </a:p>
        </p:txBody>
      </p:sp>
      <p:sp>
        <p:nvSpPr>
          <p:cNvPr id="368" name="Shape 368"/>
          <p:cNvSpPr/>
          <p:nvPr/>
        </p:nvSpPr>
        <p:spPr>
          <a:xfrm>
            <a:off x="4332050" y="1252190"/>
            <a:ext cx="479901" cy="3428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9" name="Shape 369"/>
          <p:cNvSpPr/>
          <p:nvPr/>
        </p:nvSpPr>
        <p:spPr>
          <a:xfrm>
            <a:off x="4383876" y="2885063"/>
            <a:ext cx="374745" cy="374745"/>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heme_Master">
  <a:themeElements>
    <a:clrScheme name="Custom 15">
      <a:dk1>
        <a:srgbClr val="000000"/>
      </a:dk1>
      <a:lt1>
        <a:srgbClr val="FFFFFF"/>
      </a:lt1>
      <a:dk2>
        <a:srgbClr val="44546A"/>
      </a:dk2>
      <a:lt2>
        <a:srgbClr val="E7E6E6"/>
      </a:lt2>
      <a:accent1>
        <a:srgbClr val="25408F"/>
      </a:accent1>
      <a:accent2>
        <a:srgbClr val="00B6F1"/>
      </a:accent2>
      <a:accent3>
        <a:srgbClr val="98BF41"/>
      </a:accent3>
      <a:accent4>
        <a:srgbClr val="1679B6"/>
      </a:accent4>
      <a:accent5>
        <a:srgbClr val="FF9600"/>
      </a:accent5>
      <a:accent6>
        <a:srgbClr val="22C4C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