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4" r:id="rId3"/>
    <p:sldMasterId id="214748366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Montserrat Black"/>
      <p:bold r:id="rId16"/>
      <p:boldItalic r:id="rId17"/>
    </p:embeddedFont>
    <p:embeddedFont>
      <p:font typeface="Montserrat"/>
      <p:regular r:id="rId18"/>
      <p:bold r:id="rId19"/>
      <p:italic r:id="rId20"/>
      <p:boldItalic r:id="rId21"/>
    </p:embeddedFont>
    <p:embeddedFont>
      <p:font typeface="Open Sans ExtraBold"/>
      <p:bold r:id="rId22"/>
      <p:boldItalic r:id="rId23"/>
    </p:embeddedFont>
    <p:embeddedFont>
      <p:font typeface="PT Sans"/>
      <p:regular r:id="rId24"/>
      <p:bold r:id="rId25"/>
      <p:italic r:id="rId26"/>
      <p:boldItalic r:id="rId27"/>
    </p:embeddedFont>
    <p:embeddedFont>
      <p:font typeface="Open Sans"/>
      <p:regular r:id="rId28"/>
      <p:bold r:id="rId29"/>
      <p:italic r:id="rId30"/>
      <p:boldItalic r:id="rId31"/>
    </p:embeddedFont>
    <p:embeddedFont>
      <p:font typeface="Montserrat Thin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italic.fntdata"/><Relationship Id="rId22" Type="http://schemas.openxmlformats.org/officeDocument/2006/relationships/font" Target="fonts/OpenSansExtraBold-bold.fntdata"/><Relationship Id="rId21" Type="http://schemas.openxmlformats.org/officeDocument/2006/relationships/font" Target="fonts/Montserrat-boldItalic.fntdata"/><Relationship Id="rId24" Type="http://schemas.openxmlformats.org/officeDocument/2006/relationships/font" Target="fonts/PTSans-regular.fntdata"/><Relationship Id="rId23" Type="http://schemas.openxmlformats.org/officeDocument/2006/relationships/font" Target="fonts/OpenSansExtraBold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PTSans-italic.fntdata"/><Relationship Id="rId25" Type="http://schemas.openxmlformats.org/officeDocument/2006/relationships/font" Target="fonts/PTSans-bold.fntdata"/><Relationship Id="rId28" Type="http://schemas.openxmlformats.org/officeDocument/2006/relationships/font" Target="fonts/OpenSans-regular.fntdata"/><Relationship Id="rId27" Type="http://schemas.openxmlformats.org/officeDocument/2006/relationships/font" Target="fonts/PT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OpenSans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OpenSans-boldItalic.fntdata"/><Relationship Id="rId30" Type="http://schemas.openxmlformats.org/officeDocument/2006/relationships/font" Target="fonts/OpenSans-italic.fntdata"/><Relationship Id="rId11" Type="http://schemas.openxmlformats.org/officeDocument/2006/relationships/slide" Target="slides/slide6.xml"/><Relationship Id="rId33" Type="http://schemas.openxmlformats.org/officeDocument/2006/relationships/font" Target="fonts/MontserratThin-bold.fntdata"/><Relationship Id="rId10" Type="http://schemas.openxmlformats.org/officeDocument/2006/relationships/slide" Target="slides/slide5.xml"/><Relationship Id="rId32" Type="http://schemas.openxmlformats.org/officeDocument/2006/relationships/font" Target="fonts/MontserratThin-regular.fntdata"/><Relationship Id="rId13" Type="http://schemas.openxmlformats.org/officeDocument/2006/relationships/slide" Target="slides/slide8.xml"/><Relationship Id="rId35" Type="http://schemas.openxmlformats.org/officeDocument/2006/relationships/font" Target="fonts/MontserratThin-boldItalic.fntdata"/><Relationship Id="rId12" Type="http://schemas.openxmlformats.org/officeDocument/2006/relationships/slide" Target="slides/slide7.xml"/><Relationship Id="rId34" Type="http://schemas.openxmlformats.org/officeDocument/2006/relationships/font" Target="fonts/MontserratThin-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MontserratBlack-boldItalic.fntdata"/><Relationship Id="rId16" Type="http://schemas.openxmlformats.org/officeDocument/2006/relationships/font" Target="fonts/MontserratBlack-bold.fntdata"/><Relationship Id="rId19" Type="http://schemas.openxmlformats.org/officeDocument/2006/relationships/font" Target="fonts/Montserrat-bold.fntdata"/><Relationship Id="rId18" Type="http://schemas.openxmlformats.org/officeDocument/2006/relationships/font" Target="fonts/Montserra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1" name="Shape 331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" name="Shape 332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Shape 95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Shape 108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Shape 173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Shape 189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5" name="Shape 225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Shape 226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9" name="Shape 23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Shape 240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3" name="Shape 26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Shape 264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3_01">
  <p:cSld name="13_01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4" name="Shape 5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7_01">
  <p:cSld name="17_01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7" name="Shape 57"/>
          <p:cNvSpPr/>
          <p:nvPr>
            <p:ph idx="2" type="pic"/>
          </p:nvPr>
        </p:nvSpPr>
        <p:spPr>
          <a:xfrm>
            <a:off x="4180564" y="763489"/>
            <a:ext cx="4199948" cy="361605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9_01">
  <p:cSld name="19_01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pic"/>
          </p:nvPr>
        </p:nvSpPr>
        <p:spPr>
          <a:xfrm>
            <a:off x="4137713" y="2769259"/>
            <a:ext cx="4242799" cy="161028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0_01">
  <p:cSld name="20_01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2" name="Shape 6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Shape 63"/>
          <p:cNvSpPr/>
          <p:nvPr>
            <p:ph idx="2" type="pic"/>
          </p:nvPr>
        </p:nvSpPr>
        <p:spPr>
          <a:xfrm>
            <a:off x="746463" y="763488"/>
            <a:ext cx="2411074" cy="257978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/>
          <p:nvPr>
            <p:ph idx="3" type="pic"/>
          </p:nvPr>
        </p:nvSpPr>
        <p:spPr>
          <a:xfrm>
            <a:off x="3357950" y="763488"/>
            <a:ext cx="2411074" cy="257978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/>
          <p:nvPr>
            <p:ph idx="4" type="pic"/>
          </p:nvPr>
        </p:nvSpPr>
        <p:spPr>
          <a:xfrm>
            <a:off x="5969438" y="763488"/>
            <a:ext cx="2411074" cy="257978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2_01">
  <p:cSld name="22_0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8" name="Shape 6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Shape 69"/>
          <p:cNvSpPr/>
          <p:nvPr>
            <p:ph idx="2" type="pic"/>
          </p:nvPr>
        </p:nvSpPr>
        <p:spPr>
          <a:xfrm>
            <a:off x="746463" y="763488"/>
            <a:ext cx="7634050" cy="361605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1pPr>
            <a:lvl2pPr lvl="1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2pPr>
            <a:lvl3pPr lvl="2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3pPr>
            <a:lvl4pPr lvl="3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4pPr>
            <a:lvl5pPr lvl="4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5pPr>
            <a:lvl6pPr lvl="5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6pPr>
            <a:lvl7pPr lvl="6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7pPr>
            <a:lvl8pPr lvl="7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8pPr>
            <a:lvl9pPr lvl="8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628650" y="296770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pen Sans ExtraBold"/>
              <a:buNone/>
              <a:defRPr b="0" i="0" sz="2600" u="none" cap="none" strike="noStrike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/>
        </p:nvSpPr>
        <p:spPr>
          <a:xfrm>
            <a:off x="746464" y="763489"/>
            <a:ext cx="7634049" cy="3616055"/>
          </a:xfrm>
          <a:prstGeom prst="rect">
            <a:avLst/>
          </a:prstGeom>
          <a:gradFill>
            <a:gsLst>
              <a:gs pos="0">
                <a:schemeClr val="lt1"/>
              </a:gs>
              <a:gs pos="97000">
                <a:srgbClr val="D8D8D8">
                  <a:alpha val="43921"/>
                </a:srgbClr>
              </a:gs>
              <a:gs pos="100000">
                <a:srgbClr val="D8D8D8">
                  <a:alpha val="43921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Shape 76"/>
          <p:cNvSpPr/>
          <p:nvPr/>
        </p:nvSpPr>
        <p:spPr>
          <a:xfrm>
            <a:off x="4914901" y="2819447"/>
            <a:ext cx="1157287" cy="1560097"/>
          </a:xfrm>
          <a:custGeom>
            <a:pathLst>
              <a:path extrusionOk="0" h="2080130" w="1797215">
                <a:moveTo>
                  <a:pt x="0" y="0"/>
                </a:moveTo>
                <a:lnTo>
                  <a:pt x="1797215" y="2080130"/>
                </a:lnTo>
                <a:lnTo>
                  <a:pt x="426732" y="208013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lt1"/>
              </a:gs>
              <a:gs pos="31000">
                <a:schemeClr val="lt1"/>
              </a:gs>
              <a:gs pos="97000">
                <a:srgbClr val="D8D8D8">
                  <a:alpha val="89803"/>
                </a:srgbClr>
              </a:gs>
              <a:gs pos="100000">
                <a:srgbClr val="D8D8D8">
                  <a:alpha val="89803"/>
                </a:srgbClr>
              </a:gs>
            </a:gsLst>
            <a:path path="circle">
              <a:fillToRect b="100%" l="100%"/>
            </a:path>
            <a:tileRect r="-100%" t="-100%"/>
          </a:gra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7" name="Shape 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73552" y="1885716"/>
            <a:ext cx="1179871" cy="137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" name="Shape 335"/>
          <p:cNvSpPr/>
          <p:nvPr/>
        </p:nvSpPr>
        <p:spPr>
          <a:xfrm>
            <a:off x="-7143" y="0"/>
            <a:ext cx="9151142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" name="Shape 336"/>
          <p:cNvSpPr txBox="1"/>
          <p:nvPr/>
        </p:nvSpPr>
        <p:spPr>
          <a:xfrm>
            <a:off x="299975" y="395325"/>
            <a:ext cx="8124300" cy="295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500">
                <a:solidFill>
                  <a:srgbClr val="EFEFEF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Q&amp;A</a:t>
            </a:r>
            <a:endParaRPr sz="1100">
              <a:solidFill>
                <a:srgbClr val="EFEFEF"/>
              </a:solidFill>
            </a:endParaRPr>
          </a:p>
        </p:txBody>
      </p:sp>
      <p:pic>
        <p:nvPicPr>
          <p:cNvPr id="337" name="Shape 3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6464" y="4717548"/>
            <a:ext cx="2203866" cy="206835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Shape 338"/>
          <p:cNvSpPr/>
          <p:nvPr/>
        </p:nvSpPr>
        <p:spPr>
          <a:xfrm>
            <a:off x="1933575" y="1947603"/>
            <a:ext cx="48576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T             H         A        N        K        S</a:t>
            </a:r>
            <a:endParaRPr sz="1100"/>
          </a:p>
        </p:txBody>
      </p:sp>
      <p:sp>
        <p:nvSpPr>
          <p:cNvPr id="339" name="Shape 339"/>
          <p:cNvSpPr txBox="1"/>
          <p:nvPr/>
        </p:nvSpPr>
        <p:spPr>
          <a:xfrm>
            <a:off x="2891050" y="3055952"/>
            <a:ext cx="4779600" cy="107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500">
                <a:solidFill>
                  <a:srgbClr val="EFEFEF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SESSION</a:t>
            </a:r>
            <a:endParaRPr sz="1100">
              <a:solidFill>
                <a:srgbClr val="EFEFEF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fld id="{00000000-1234-1234-1234-123412341234}" type="slidenum">
              <a:rPr lang="en"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Shape 84"/>
          <p:cNvSpPr txBox="1"/>
          <p:nvPr/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5" name="Shape 85"/>
          <p:cNvSpPr/>
          <p:nvPr/>
        </p:nvSpPr>
        <p:spPr>
          <a:xfrm>
            <a:off x="-17024" y="0"/>
            <a:ext cx="9161024" cy="514303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Shape 86"/>
          <p:cNvSpPr/>
          <p:nvPr/>
        </p:nvSpPr>
        <p:spPr>
          <a:xfrm>
            <a:off x="746464" y="763489"/>
            <a:ext cx="7634049" cy="361605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7" name="Shape 87"/>
          <p:cNvCxnSpPr>
            <a:stCxn id="86" idx="3"/>
          </p:cNvCxnSpPr>
          <p:nvPr/>
        </p:nvCxnSpPr>
        <p:spPr>
          <a:xfrm rot="10800000">
            <a:off x="6074413" y="2563116"/>
            <a:ext cx="2306100" cy="8400"/>
          </a:xfrm>
          <a:prstGeom prst="straightConnector1">
            <a:avLst/>
          </a:prstGeom>
          <a:noFill/>
          <a:ln cap="flat" cmpd="sng" w="19050">
            <a:solidFill>
              <a:schemeClr val="lt1">
                <a:alpha val="80000"/>
              </a:schemeClr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88" name="Shape 88"/>
          <p:cNvSpPr/>
          <p:nvPr/>
        </p:nvSpPr>
        <p:spPr>
          <a:xfrm>
            <a:off x="3276600" y="2558157"/>
            <a:ext cx="2590800" cy="45070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Hello! </a:t>
            </a:r>
            <a:r>
              <a:rPr lang="en" sz="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letterhead design is meant to project an image of professionalism and reliability. By using simple alignments we have created</a:t>
            </a:r>
            <a:endParaRPr sz="1100"/>
          </a:p>
        </p:txBody>
      </p:sp>
      <p:sp>
        <p:nvSpPr>
          <p:cNvPr id="89" name="Shape 89"/>
          <p:cNvSpPr/>
          <p:nvPr/>
        </p:nvSpPr>
        <p:spPr>
          <a:xfrm>
            <a:off x="3623911" y="2134650"/>
            <a:ext cx="1926600" cy="4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lt1"/>
                </a:solidFill>
              </a:rPr>
              <a:t>WELCOME</a:t>
            </a:r>
            <a:endParaRPr sz="1100"/>
          </a:p>
        </p:txBody>
      </p:sp>
      <p:cxnSp>
        <p:nvCxnSpPr>
          <p:cNvPr id="90" name="Shape 90"/>
          <p:cNvCxnSpPr>
            <a:endCxn id="86" idx="1"/>
          </p:cNvCxnSpPr>
          <p:nvPr/>
        </p:nvCxnSpPr>
        <p:spPr>
          <a:xfrm rot="10800000">
            <a:off x="746464" y="2571516"/>
            <a:ext cx="2323500" cy="300"/>
          </a:xfrm>
          <a:prstGeom prst="straightConnector1">
            <a:avLst/>
          </a:prstGeom>
          <a:noFill/>
          <a:ln cap="flat" cmpd="sng" w="19050">
            <a:solidFill>
              <a:schemeClr val="lt1">
                <a:alpha val="80000"/>
              </a:schemeClr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91" name="Shape 91"/>
          <p:cNvSpPr/>
          <p:nvPr/>
        </p:nvSpPr>
        <p:spPr>
          <a:xfrm>
            <a:off x="4914901" y="2819447"/>
            <a:ext cx="1157287" cy="1560097"/>
          </a:xfrm>
          <a:custGeom>
            <a:pathLst>
              <a:path extrusionOk="0" h="2080130" w="1797215">
                <a:moveTo>
                  <a:pt x="0" y="0"/>
                </a:moveTo>
                <a:lnTo>
                  <a:pt x="1797215" y="2080130"/>
                </a:lnTo>
                <a:lnTo>
                  <a:pt x="426732" y="208013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D3B41">
                  <a:alpha val="40784"/>
                </a:srgbClr>
              </a:gs>
              <a:gs pos="31000">
                <a:srgbClr val="2D3B41">
                  <a:alpha val="40784"/>
                </a:srgbClr>
              </a:gs>
              <a:gs pos="97000">
                <a:srgbClr val="212C30">
                  <a:alpha val="60784"/>
                </a:srgbClr>
              </a:gs>
              <a:gs pos="100000">
                <a:srgbClr val="212C30">
                  <a:alpha val="60784"/>
                </a:srgbClr>
              </a:gs>
            </a:gsLst>
            <a:path path="circle">
              <a:fillToRect b="100%" l="100%"/>
            </a:path>
            <a:tileRect r="-100%" t="-100%"/>
          </a:gra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fld id="{00000000-1234-1234-1234-123412341234}" type="slidenum">
              <a:rPr lang="en"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Shape 98"/>
          <p:cNvSpPr txBox="1"/>
          <p:nvPr/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9" name="Shape 99"/>
          <p:cNvSpPr/>
          <p:nvPr/>
        </p:nvSpPr>
        <p:spPr>
          <a:xfrm>
            <a:off x="-17024" y="0"/>
            <a:ext cx="9161024" cy="514303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Shape 100"/>
          <p:cNvSpPr txBox="1"/>
          <p:nvPr/>
        </p:nvSpPr>
        <p:spPr>
          <a:xfrm>
            <a:off x="664943" y="3119425"/>
            <a:ext cx="2807074" cy="64633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                  Quisque vitae omare turpis. Vestibul ante ispum primis in faucibus orciluctus etul trices posuere cubilia lorem Curae.</a:t>
            </a:r>
            <a:endParaRPr sz="1100"/>
          </a:p>
        </p:txBody>
      </p:sp>
      <p:sp>
        <p:nvSpPr>
          <p:cNvPr id="101" name="Shape 101"/>
          <p:cNvSpPr txBox="1"/>
          <p:nvPr/>
        </p:nvSpPr>
        <p:spPr>
          <a:xfrm>
            <a:off x="606176" y="2657750"/>
            <a:ext cx="605100" cy="110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8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“</a:t>
            </a:r>
            <a:endParaRPr sz="6800">
              <a:solidFill>
                <a:schemeClr val="dk1"/>
              </a:solidFill>
              <a:latin typeface="Montserrat Thin"/>
              <a:ea typeface="Montserrat Thin"/>
              <a:cs typeface="Montserrat Thin"/>
              <a:sym typeface="Montserrat Thin"/>
            </a:endParaRPr>
          </a:p>
        </p:txBody>
      </p:sp>
      <p:sp>
        <p:nvSpPr>
          <p:cNvPr id="102" name="Shape 102"/>
          <p:cNvSpPr txBox="1"/>
          <p:nvPr/>
        </p:nvSpPr>
        <p:spPr>
          <a:xfrm rot="10800000">
            <a:off x="2836642" y="3108288"/>
            <a:ext cx="605119" cy="110799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800">
                <a:solidFill>
                  <a:schemeClr val="dk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“</a:t>
            </a:r>
            <a:endParaRPr sz="6800">
              <a:solidFill>
                <a:schemeClr val="dk1"/>
              </a:solidFill>
              <a:latin typeface="Montserrat Thin"/>
              <a:ea typeface="Montserrat Thin"/>
              <a:cs typeface="Montserrat Thin"/>
              <a:sym typeface="Montserrat Thin"/>
            </a:endParaRPr>
          </a:p>
        </p:txBody>
      </p:sp>
      <p:pic>
        <p:nvPicPr>
          <p:cNvPr id="103" name="Shape 10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55010" y="1383700"/>
            <a:ext cx="1179871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Shape 104"/>
          <p:cNvSpPr/>
          <p:nvPr>
            <p:ph idx="2" type="pic"/>
          </p:nvPr>
        </p:nvSpPr>
        <p:spPr>
          <a:xfrm>
            <a:off x="4180564" y="763489"/>
            <a:ext cx="4199948" cy="361605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1" name="Shape 111"/>
          <p:cNvGrpSpPr/>
          <p:nvPr/>
        </p:nvGrpSpPr>
        <p:grpSpPr>
          <a:xfrm>
            <a:off x="746464" y="763489"/>
            <a:ext cx="7634049" cy="357790"/>
            <a:chOff x="995285" y="1017985"/>
            <a:chExt cx="10178732" cy="477054"/>
          </a:xfrm>
        </p:grpSpPr>
        <p:sp>
          <p:nvSpPr>
            <p:cNvPr id="112" name="Shape 112"/>
            <p:cNvSpPr txBox="1"/>
            <p:nvPr/>
          </p:nvSpPr>
          <p:spPr>
            <a:xfrm>
              <a:off x="995285" y="1017985"/>
              <a:ext cx="1843166" cy="477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900">
                  <a:solidFill>
                    <a:schemeClr val="dk1"/>
                  </a:solidFill>
                  <a:latin typeface="Open Sans ExtraBold"/>
                  <a:ea typeface="Open Sans ExtraBold"/>
                  <a:cs typeface="Open Sans ExtraBold"/>
                  <a:sym typeface="Open Sans ExtraBold"/>
                </a:rPr>
                <a:t>ABOUT </a:t>
              </a:r>
              <a:r>
                <a:rPr lang="en" sz="1900">
                  <a:solidFill>
                    <a:srgbClr val="7F7F7F"/>
                  </a:solidFill>
                  <a:latin typeface="Open Sans ExtraBold"/>
                  <a:ea typeface="Open Sans ExtraBold"/>
                  <a:cs typeface="Open Sans ExtraBold"/>
                  <a:sym typeface="Open Sans ExtraBold"/>
                </a:rPr>
                <a:t>US</a:t>
              </a:r>
              <a:endParaRPr sz="1100"/>
            </a:p>
          </p:txBody>
        </p:sp>
        <p:cxnSp>
          <p:nvCxnSpPr>
            <p:cNvPr id="113" name="Shape 113"/>
            <p:cNvCxnSpPr/>
            <p:nvPr/>
          </p:nvCxnSpPr>
          <p:spPr>
            <a:xfrm>
              <a:off x="3062514" y="1256512"/>
              <a:ext cx="8111503" cy="0"/>
            </a:xfrm>
            <a:prstGeom prst="straightConnector1">
              <a:avLst/>
            </a:prstGeom>
            <a:noFill/>
            <a:ln cap="flat" cmpd="sng" w="28575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14" name="Shape 114"/>
          <p:cNvSpPr/>
          <p:nvPr/>
        </p:nvSpPr>
        <p:spPr>
          <a:xfrm>
            <a:off x="1285569" y="1385204"/>
            <a:ext cx="536067" cy="536067"/>
          </a:xfrm>
          <a:prstGeom prst="ellipse">
            <a:avLst/>
          </a:prstGeom>
          <a:solidFill>
            <a:srgbClr val="BFBFB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5" name="Shape 115"/>
          <p:cNvGrpSpPr/>
          <p:nvPr/>
        </p:nvGrpSpPr>
        <p:grpSpPr>
          <a:xfrm>
            <a:off x="746464" y="1473721"/>
            <a:ext cx="567966" cy="741414"/>
            <a:chOff x="7488626" y="1902994"/>
            <a:chExt cx="1033278" cy="1348825"/>
          </a:xfrm>
        </p:grpSpPr>
        <p:sp>
          <p:nvSpPr>
            <p:cNvPr id="116" name="Shape 116"/>
            <p:cNvSpPr/>
            <p:nvPr/>
          </p:nvSpPr>
          <p:spPr>
            <a:xfrm>
              <a:off x="7864445" y="2464149"/>
              <a:ext cx="280997" cy="225630"/>
            </a:xfrm>
            <a:custGeom>
              <a:pathLst>
                <a:path extrusionOk="0" h="21600" w="21600">
                  <a:moveTo>
                    <a:pt x="10800" y="0"/>
                  </a:moveTo>
                  <a:lnTo>
                    <a:pt x="0" y="0"/>
                  </a:lnTo>
                  <a:lnTo>
                    <a:pt x="0" y="17929"/>
                  </a:lnTo>
                  <a:cubicBezTo>
                    <a:pt x="0" y="19957"/>
                    <a:pt x="4835" y="21600"/>
                    <a:pt x="10800" y="21600"/>
                  </a:cubicBezTo>
                  <a:cubicBezTo>
                    <a:pt x="16765" y="21600"/>
                    <a:pt x="21600" y="19957"/>
                    <a:pt x="21600" y="17929"/>
                  </a:cubicBezTo>
                  <a:lnTo>
                    <a:pt x="21600" y="0"/>
                  </a:lnTo>
                  <a:cubicBezTo>
                    <a:pt x="21600" y="0"/>
                    <a:pt x="10800" y="0"/>
                    <a:pt x="10800" y="0"/>
                  </a:cubicBezTo>
                  <a:close/>
                </a:path>
              </a:pathLst>
            </a:custGeom>
            <a:solidFill>
              <a:srgbClr val="F8B4AB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Shape 117"/>
            <p:cNvSpPr/>
            <p:nvPr/>
          </p:nvSpPr>
          <p:spPr>
            <a:xfrm>
              <a:off x="7794944" y="1985365"/>
              <a:ext cx="421506" cy="583252"/>
            </a:xfrm>
            <a:custGeom>
              <a:pathLst>
                <a:path extrusionOk="0" h="21600" w="21600">
                  <a:moveTo>
                    <a:pt x="8988" y="21448"/>
                  </a:moveTo>
                  <a:cubicBezTo>
                    <a:pt x="9577" y="21547"/>
                    <a:pt x="10182" y="21600"/>
                    <a:pt x="10800" y="21600"/>
                  </a:cubicBezTo>
                  <a:cubicBezTo>
                    <a:pt x="11418" y="21600"/>
                    <a:pt x="12023" y="21547"/>
                    <a:pt x="12612" y="21448"/>
                  </a:cubicBezTo>
                  <a:cubicBezTo>
                    <a:pt x="15311" y="20855"/>
                    <a:pt x="20737" y="15011"/>
                    <a:pt x="20739" y="15031"/>
                  </a:cubicBezTo>
                  <a:cubicBezTo>
                    <a:pt x="21293" y="13732"/>
                    <a:pt x="21600" y="12302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2302"/>
                    <a:pt x="307" y="13732"/>
                    <a:pt x="861" y="15031"/>
                  </a:cubicBezTo>
                  <a:cubicBezTo>
                    <a:pt x="863" y="15011"/>
                    <a:pt x="6289" y="20855"/>
                    <a:pt x="8988" y="21448"/>
                  </a:cubicBezTo>
                  <a:close/>
                </a:path>
              </a:pathLst>
            </a:custGeom>
            <a:solidFill>
              <a:srgbClr val="FBD9D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Shape 118"/>
            <p:cNvSpPr/>
            <p:nvPr/>
          </p:nvSpPr>
          <p:spPr>
            <a:xfrm>
              <a:off x="7764055" y="2211886"/>
              <a:ext cx="50400" cy="104813"/>
            </a:xfrm>
            <a:custGeom>
              <a:pathLst>
                <a:path extrusionOk="0" h="20500" w="18999">
                  <a:moveTo>
                    <a:pt x="18211" y="9145"/>
                  </a:moveTo>
                  <a:cubicBezTo>
                    <a:pt x="20299" y="14772"/>
                    <a:pt x="18091" y="19829"/>
                    <a:pt x="13280" y="20440"/>
                  </a:cubicBezTo>
                  <a:cubicBezTo>
                    <a:pt x="8468" y="21050"/>
                    <a:pt x="2875" y="16983"/>
                    <a:pt x="787" y="11355"/>
                  </a:cubicBezTo>
                  <a:cubicBezTo>
                    <a:pt x="-1301" y="5728"/>
                    <a:pt x="907" y="671"/>
                    <a:pt x="5718" y="60"/>
                  </a:cubicBezTo>
                  <a:cubicBezTo>
                    <a:pt x="10530" y="-550"/>
                    <a:pt x="16123" y="3517"/>
                    <a:pt x="18211" y="9145"/>
                  </a:cubicBezTo>
                  <a:close/>
                </a:path>
              </a:pathLst>
            </a:custGeom>
            <a:solidFill>
              <a:srgbClr val="FBD9D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Shape 119"/>
            <p:cNvSpPr/>
            <p:nvPr/>
          </p:nvSpPr>
          <p:spPr>
            <a:xfrm>
              <a:off x="8193930" y="2211886"/>
              <a:ext cx="50399" cy="104813"/>
            </a:xfrm>
            <a:custGeom>
              <a:pathLst>
                <a:path extrusionOk="0" h="20500" w="18999">
                  <a:moveTo>
                    <a:pt x="788" y="9145"/>
                  </a:moveTo>
                  <a:cubicBezTo>
                    <a:pt x="-1300" y="14772"/>
                    <a:pt x="908" y="19829"/>
                    <a:pt x="5720" y="20440"/>
                  </a:cubicBezTo>
                  <a:cubicBezTo>
                    <a:pt x="10531" y="21050"/>
                    <a:pt x="16124" y="16983"/>
                    <a:pt x="18212" y="11355"/>
                  </a:cubicBezTo>
                  <a:cubicBezTo>
                    <a:pt x="20300" y="5728"/>
                    <a:pt x="18092" y="671"/>
                    <a:pt x="13280" y="60"/>
                  </a:cubicBezTo>
                  <a:cubicBezTo>
                    <a:pt x="8469" y="-550"/>
                    <a:pt x="2876" y="3517"/>
                    <a:pt x="788" y="9145"/>
                  </a:cubicBezTo>
                  <a:close/>
                </a:path>
              </a:pathLst>
            </a:custGeom>
            <a:solidFill>
              <a:srgbClr val="FBD9D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Shape 120"/>
            <p:cNvSpPr/>
            <p:nvPr/>
          </p:nvSpPr>
          <p:spPr>
            <a:xfrm>
              <a:off x="7782073" y="1967347"/>
              <a:ext cx="447278" cy="320656"/>
            </a:xfrm>
            <a:custGeom>
              <a:pathLst>
                <a:path extrusionOk="0" h="21600" w="21600">
                  <a:moveTo>
                    <a:pt x="10800" y="0"/>
                  </a:moveTo>
                  <a:cubicBezTo>
                    <a:pt x="4835" y="0"/>
                    <a:pt x="0" y="7152"/>
                    <a:pt x="0" y="15975"/>
                  </a:cubicBezTo>
                  <a:cubicBezTo>
                    <a:pt x="0" y="16146"/>
                    <a:pt x="2" y="16317"/>
                    <a:pt x="6" y="16487"/>
                  </a:cubicBezTo>
                  <a:cubicBezTo>
                    <a:pt x="75" y="16502"/>
                    <a:pt x="753" y="16705"/>
                    <a:pt x="807" y="18986"/>
                  </a:cubicBezTo>
                  <a:cubicBezTo>
                    <a:pt x="839" y="20343"/>
                    <a:pt x="835" y="20765"/>
                    <a:pt x="825" y="20876"/>
                  </a:cubicBezTo>
                  <a:lnTo>
                    <a:pt x="1715" y="21600"/>
                  </a:lnTo>
                  <a:cubicBezTo>
                    <a:pt x="1715" y="21600"/>
                    <a:pt x="1829" y="12940"/>
                    <a:pt x="6183" y="12675"/>
                  </a:cubicBezTo>
                  <a:lnTo>
                    <a:pt x="10800" y="12675"/>
                  </a:lnTo>
                  <a:lnTo>
                    <a:pt x="15417" y="12675"/>
                  </a:lnTo>
                  <a:cubicBezTo>
                    <a:pt x="19771" y="12940"/>
                    <a:pt x="19885" y="21600"/>
                    <a:pt x="19885" y="21600"/>
                  </a:cubicBezTo>
                  <a:lnTo>
                    <a:pt x="20775" y="20876"/>
                  </a:lnTo>
                  <a:cubicBezTo>
                    <a:pt x="20765" y="20765"/>
                    <a:pt x="20761" y="20343"/>
                    <a:pt x="20793" y="18986"/>
                  </a:cubicBezTo>
                  <a:cubicBezTo>
                    <a:pt x="20847" y="16705"/>
                    <a:pt x="21525" y="16502"/>
                    <a:pt x="21594" y="16487"/>
                  </a:cubicBezTo>
                  <a:cubicBezTo>
                    <a:pt x="21598" y="16317"/>
                    <a:pt x="21600" y="16146"/>
                    <a:pt x="21600" y="15975"/>
                  </a:cubicBezTo>
                  <a:cubicBezTo>
                    <a:pt x="21600" y="7152"/>
                    <a:pt x="16765" y="0"/>
                    <a:pt x="10800" y="0"/>
                  </a:cubicBezTo>
                  <a:close/>
                </a:path>
              </a:pathLst>
            </a:custGeom>
            <a:solidFill>
              <a:srgbClr val="24210D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Shape 121"/>
            <p:cNvSpPr/>
            <p:nvPr/>
          </p:nvSpPr>
          <p:spPr>
            <a:xfrm>
              <a:off x="7836130" y="2569687"/>
              <a:ext cx="337036" cy="586465"/>
            </a:xfrm>
            <a:custGeom>
              <a:pathLst>
                <a:path extrusionOk="0" h="21600" w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10800" y="2426"/>
                  </a:lnTo>
                  <a:cubicBezTo>
                    <a:pt x="10800" y="2426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" name="Shape 122"/>
            <p:cNvSpPr/>
            <p:nvPr/>
          </p:nvSpPr>
          <p:spPr>
            <a:xfrm>
              <a:off x="7954539" y="2636614"/>
              <a:ext cx="51443" cy="463576"/>
            </a:xfrm>
            <a:custGeom>
              <a:pathLst>
                <a:path extrusionOk="0" h="21600" w="21600">
                  <a:moveTo>
                    <a:pt x="0" y="1036"/>
                  </a:moveTo>
                  <a:lnTo>
                    <a:pt x="12087" y="2639"/>
                  </a:lnTo>
                  <a:lnTo>
                    <a:pt x="6218" y="3900"/>
                  </a:lnTo>
                  <a:lnTo>
                    <a:pt x="2798" y="14182"/>
                  </a:lnTo>
                  <a:lnTo>
                    <a:pt x="21600" y="21600"/>
                  </a:lnTo>
                  <a:lnTo>
                    <a:pt x="21600" y="3900"/>
                  </a:lnTo>
                  <a:lnTo>
                    <a:pt x="21600" y="2244"/>
                  </a:lnTo>
                  <a:lnTo>
                    <a:pt x="21600" y="0"/>
                  </a:lnTo>
                  <a:cubicBezTo>
                    <a:pt x="21600" y="0"/>
                    <a:pt x="0" y="1036"/>
                    <a:pt x="0" y="1036"/>
                  </a:cubicBezTo>
                  <a:close/>
                </a:path>
              </a:pathLst>
            </a:custGeom>
            <a:solidFill>
              <a:srgbClr val="FC7626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Shape 123"/>
            <p:cNvSpPr/>
            <p:nvPr/>
          </p:nvSpPr>
          <p:spPr>
            <a:xfrm>
              <a:off x="8006021" y="2636614"/>
              <a:ext cx="51443" cy="463576"/>
            </a:xfrm>
            <a:custGeom>
              <a:pathLst>
                <a:path extrusionOk="0" h="21600" w="21600">
                  <a:moveTo>
                    <a:pt x="21600" y="1036"/>
                  </a:moveTo>
                  <a:lnTo>
                    <a:pt x="9513" y="2639"/>
                  </a:lnTo>
                  <a:lnTo>
                    <a:pt x="15381" y="3900"/>
                  </a:lnTo>
                  <a:lnTo>
                    <a:pt x="18802" y="14182"/>
                  </a:lnTo>
                  <a:lnTo>
                    <a:pt x="0" y="21600"/>
                  </a:lnTo>
                  <a:lnTo>
                    <a:pt x="0" y="3900"/>
                  </a:lnTo>
                  <a:lnTo>
                    <a:pt x="0" y="2244"/>
                  </a:lnTo>
                  <a:lnTo>
                    <a:pt x="0" y="0"/>
                  </a:lnTo>
                  <a:cubicBezTo>
                    <a:pt x="0" y="0"/>
                    <a:pt x="21600" y="1036"/>
                    <a:pt x="21600" y="1036"/>
                  </a:cubicBezTo>
                  <a:close/>
                </a:path>
              </a:pathLst>
            </a:custGeom>
            <a:solidFill>
              <a:srgbClr val="E5551E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Shape 124"/>
            <p:cNvSpPr/>
            <p:nvPr/>
          </p:nvSpPr>
          <p:spPr>
            <a:xfrm>
              <a:off x="7954539" y="2636614"/>
              <a:ext cx="51443" cy="463576"/>
            </a:xfrm>
            <a:custGeom>
              <a:pathLst>
                <a:path extrusionOk="0" h="21600" w="21600">
                  <a:moveTo>
                    <a:pt x="0" y="1036"/>
                  </a:moveTo>
                  <a:lnTo>
                    <a:pt x="12087" y="2639"/>
                  </a:lnTo>
                  <a:lnTo>
                    <a:pt x="6218" y="3900"/>
                  </a:lnTo>
                  <a:lnTo>
                    <a:pt x="2798" y="14182"/>
                  </a:lnTo>
                  <a:lnTo>
                    <a:pt x="21600" y="21600"/>
                  </a:lnTo>
                  <a:lnTo>
                    <a:pt x="21600" y="3900"/>
                  </a:lnTo>
                  <a:lnTo>
                    <a:pt x="21600" y="2244"/>
                  </a:lnTo>
                  <a:lnTo>
                    <a:pt x="21600" y="0"/>
                  </a:lnTo>
                  <a:cubicBezTo>
                    <a:pt x="21600" y="0"/>
                    <a:pt x="0" y="1036"/>
                    <a:pt x="0" y="1036"/>
                  </a:cubicBez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Shape 125"/>
            <p:cNvSpPr/>
            <p:nvPr/>
          </p:nvSpPr>
          <p:spPr>
            <a:xfrm>
              <a:off x="8006021" y="2636614"/>
              <a:ext cx="51443" cy="463576"/>
            </a:xfrm>
            <a:custGeom>
              <a:pathLst>
                <a:path extrusionOk="0" h="21600" w="21600">
                  <a:moveTo>
                    <a:pt x="21600" y="1036"/>
                  </a:moveTo>
                  <a:lnTo>
                    <a:pt x="9513" y="2639"/>
                  </a:lnTo>
                  <a:lnTo>
                    <a:pt x="15381" y="3900"/>
                  </a:lnTo>
                  <a:lnTo>
                    <a:pt x="18802" y="14182"/>
                  </a:lnTo>
                  <a:lnTo>
                    <a:pt x="0" y="21600"/>
                  </a:lnTo>
                  <a:lnTo>
                    <a:pt x="0" y="3900"/>
                  </a:lnTo>
                  <a:lnTo>
                    <a:pt x="0" y="2244"/>
                  </a:lnTo>
                  <a:lnTo>
                    <a:pt x="0" y="0"/>
                  </a:lnTo>
                  <a:cubicBezTo>
                    <a:pt x="0" y="0"/>
                    <a:pt x="21600" y="1036"/>
                    <a:pt x="21600" y="1036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Shape 126"/>
            <p:cNvSpPr/>
            <p:nvPr/>
          </p:nvSpPr>
          <p:spPr>
            <a:xfrm>
              <a:off x="7782073" y="2569686"/>
              <a:ext cx="223639" cy="170084"/>
            </a:xfrm>
            <a:custGeom>
              <a:pathLst>
                <a:path extrusionOk="0" h="21600" w="21600">
                  <a:moveTo>
                    <a:pt x="21600" y="8365"/>
                  </a:moveTo>
                  <a:lnTo>
                    <a:pt x="5324" y="0"/>
                  </a:lnTo>
                  <a:lnTo>
                    <a:pt x="0" y="4869"/>
                  </a:lnTo>
                  <a:lnTo>
                    <a:pt x="6843" y="21600"/>
                  </a:lnTo>
                  <a:cubicBezTo>
                    <a:pt x="6843" y="21600"/>
                    <a:pt x="21600" y="8365"/>
                    <a:pt x="21600" y="8365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Shape 127"/>
            <p:cNvSpPr/>
            <p:nvPr/>
          </p:nvSpPr>
          <p:spPr>
            <a:xfrm>
              <a:off x="8006021" y="2569686"/>
              <a:ext cx="223639" cy="163201"/>
            </a:xfrm>
            <a:custGeom>
              <a:pathLst>
                <a:path extrusionOk="0" h="21600" w="21600">
                  <a:moveTo>
                    <a:pt x="0" y="8718"/>
                  </a:moveTo>
                  <a:lnTo>
                    <a:pt x="16276" y="0"/>
                  </a:lnTo>
                  <a:lnTo>
                    <a:pt x="21600" y="5075"/>
                  </a:lnTo>
                  <a:lnTo>
                    <a:pt x="14774" y="21600"/>
                  </a:lnTo>
                  <a:cubicBezTo>
                    <a:pt x="14774" y="21600"/>
                    <a:pt x="0" y="8718"/>
                    <a:pt x="0" y="8718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Shape 128"/>
            <p:cNvSpPr/>
            <p:nvPr/>
          </p:nvSpPr>
          <p:spPr>
            <a:xfrm>
              <a:off x="7488626" y="2608299"/>
              <a:ext cx="1033278" cy="643520"/>
            </a:xfrm>
            <a:custGeom>
              <a:pathLst>
                <a:path extrusionOk="0" h="21600" w="21600">
                  <a:moveTo>
                    <a:pt x="18044" y="21485"/>
                  </a:moveTo>
                  <a:lnTo>
                    <a:pt x="18044" y="21485"/>
                  </a:lnTo>
                  <a:lnTo>
                    <a:pt x="18371" y="15211"/>
                  </a:lnTo>
                  <a:lnTo>
                    <a:pt x="18524" y="21600"/>
                  </a:lnTo>
                  <a:lnTo>
                    <a:pt x="21600" y="21600"/>
                  </a:lnTo>
                  <a:cubicBezTo>
                    <a:pt x="21600" y="21600"/>
                    <a:pt x="21271" y="11814"/>
                    <a:pt x="21148" y="6534"/>
                  </a:cubicBezTo>
                  <a:cubicBezTo>
                    <a:pt x="21037" y="1781"/>
                    <a:pt x="19208" y="933"/>
                    <a:pt x="18844" y="811"/>
                  </a:cubicBezTo>
                  <a:lnTo>
                    <a:pt x="18844" y="792"/>
                  </a:lnTo>
                  <a:lnTo>
                    <a:pt x="15475" y="0"/>
                  </a:lnTo>
                  <a:lnTo>
                    <a:pt x="10800" y="15912"/>
                  </a:lnTo>
                  <a:lnTo>
                    <a:pt x="6125" y="0"/>
                  </a:lnTo>
                  <a:lnTo>
                    <a:pt x="2756" y="792"/>
                  </a:lnTo>
                  <a:lnTo>
                    <a:pt x="2756" y="811"/>
                  </a:lnTo>
                  <a:cubicBezTo>
                    <a:pt x="2392" y="933"/>
                    <a:pt x="563" y="1781"/>
                    <a:pt x="452" y="6534"/>
                  </a:cubicBezTo>
                  <a:cubicBezTo>
                    <a:pt x="329" y="11814"/>
                    <a:pt x="0" y="21600"/>
                    <a:pt x="0" y="21600"/>
                  </a:cubicBezTo>
                  <a:lnTo>
                    <a:pt x="3139" y="21600"/>
                  </a:lnTo>
                  <a:lnTo>
                    <a:pt x="3228" y="15239"/>
                  </a:lnTo>
                  <a:lnTo>
                    <a:pt x="3556" y="21534"/>
                  </a:lnTo>
                  <a:cubicBezTo>
                    <a:pt x="3556" y="21534"/>
                    <a:pt x="18044" y="21485"/>
                    <a:pt x="18044" y="21485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" name="Shape 129"/>
            <p:cNvSpPr/>
            <p:nvPr/>
          </p:nvSpPr>
          <p:spPr>
            <a:xfrm>
              <a:off x="7766629" y="2608299"/>
              <a:ext cx="238790" cy="474073"/>
            </a:xfrm>
            <a:custGeom>
              <a:pathLst>
                <a:path extrusionOk="0" h="21600" w="21600">
                  <a:moveTo>
                    <a:pt x="1370" y="0"/>
                  </a:moveTo>
                  <a:lnTo>
                    <a:pt x="16210" y="10803"/>
                  </a:lnTo>
                  <a:lnTo>
                    <a:pt x="21600" y="21600"/>
                  </a:lnTo>
                  <a:lnTo>
                    <a:pt x="6966" y="13368"/>
                  </a:lnTo>
                  <a:lnTo>
                    <a:pt x="8172" y="10061"/>
                  </a:lnTo>
                  <a:lnTo>
                    <a:pt x="0" y="7497"/>
                  </a:lnTo>
                  <a:cubicBezTo>
                    <a:pt x="0" y="7497"/>
                    <a:pt x="1370" y="0"/>
                    <a:pt x="137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Shape 130"/>
            <p:cNvSpPr/>
            <p:nvPr/>
          </p:nvSpPr>
          <p:spPr>
            <a:xfrm>
              <a:off x="8006021" y="2608299"/>
              <a:ext cx="238790" cy="474073"/>
            </a:xfrm>
            <a:custGeom>
              <a:pathLst>
                <a:path extrusionOk="0" h="21600" w="21600">
                  <a:moveTo>
                    <a:pt x="20230" y="0"/>
                  </a:moveTo>
                  <a:lnTo>
                    <a:pt x="5390" y="10803"/>
                  </a:lnTo>
                  <a:lnTo>
                    <a:pt x="0" y="21600"/>
                  </a:lnTo>
                  <a:lnTo>
                    <a:pt x="14634" y="13368"/>
                  </a:lnTo>
                  <a:lnTo>
                    <a:pt x="13428" y="10061"/>
                  </a:lnTo>
                  <a:lnTo>
                    <a:pt x="21600" y="7497"/>
                  </a:lnTo>
                  <a:cubicBezTo>
                    <a:pt x="21600" y="7497"/>
                    <a:pt x="20230" y="0"/>
                    <a:pt x="20230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" name="Shape 131"/>
            <p:cNvSpPr/>
            <p:nvPr/>
          </p:nvSpPr>
          <p:spPr>
            <a:xfrm>
              <a:off x="7756332" y="1902994"/>
              <a:ext cx="251957" cy="272331"/>
            </a:xfrm>
            <a:custGeom>
              <a:pathLst>
                <a:path extrusionOk="0" h="21600" w="21600">
                  <a:moveTo>
                    <a:pt x="10909" y="4296"/>
                  </a:moveTo>
                  <a:cubicBezTo>
                    <a:pt x="4412" y="7727"/>
                    <a:pt x="25" y="14188"/>
                    <a:pt x="0" y="21600"/>
                  </a:cubicBezTo>
                  <a:lnTo>
                    <a:pt x="21600" y="21600"/>
                  </a:lnTo>
                  <a:lnTo>
                    <a:pt x="21600" y="13501"/>
                  </a:lnTo>
                  <a:lnTo>
                    <a:pt x="21600" y="1680"/>
                  </a:lnTo>
                  <a:lnTo>
                    <a:pt x="21600" y="0"/>
                  </a:lnTo>
                  <a:cubicBezTo>
                    <a:pt x="17381" y="0"/>
                    <a:pt x="13581" y="1653"/>
                    <a:pt x="10909" y="4296"/>
                  </a:cubicBezTo>
                  <a:close/>
                </a:path>
              </a:pathLst>
            </a:custGeom>
            <a:solidFill>
              <a:srgbClr val="FCE169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Shape 132"/>
            <p:cNvSpPr/>
            <p:nvPr/>
          </p:nvSpPr>
          <p:spPr>
            <a:xfrm>
              <a:off x="8008595" y="1902994"/>
              <a:ext cx="251957" cy="272331"/>
            </a:xfrm>
            <a:custGeom>
              <a:pathLst>
                <a:path extrusionOk="0" h="21600" w="21600">
                  <a:moveTo>
                    <a:pt x="10691" y="4296"/>
                  </a:moveTo>
                  <a:cubicBezTo>
                    <a:pt x="17188" y="7727"/>
                    <a:pt x="21575" y="14188"/>
                    <a:pt x="21600" y="21600"/>
                  </a:cubicBezTo>
                  <a:lnTo>
                    <a:pt x="0" y="21600"/>
                  </a:lnTo>
                  <a:lnTo>
                    <a:pt x="0" y="13501"/>
                  </a:lnTo>
                  <a:lnTo>
                    <a:pt x="0" y="1680"/>
                  </a:lnTo>
                  <a:lnTo>
                    <a:pt x="0" y="0"/>
                  </a:lnTo>
                  <a:cubicBezTo>
                    <a:pt x="4219" y="0"/>
                    <a:pt x="8019" y="1653"/>
                    <a:pt x="10691" y="4296"/>
                  </a:cubicBezTo>
                  <a:close/>
                </a:path>
              </a:pathLst>
            </a:custGeom>
            <a:solidFill>
              <a:srgbClr val="F7C21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" name="Shape 133"/>
            <p:cNvSpPr/>
            <p:nvPr/>
          </p:nvSpPr>
          <p:spPr>
            <a:xfrm>
              <a:off x="7756332" y="1902994"/>
              <a:ext cx="251957" cy="272331"/>
            </a:xfrm>
            <a:custGeom>
              <a:pathLst>
                <a:path extrusionOk="0" h="21600" w="21600">
                  <a:moveTo>
                    <a:pt x="10909" y="4296"/>
                  </a:moveTo>
                  <a:cubicBezTo>
                    <a:pt x="4412" y="7727"/>
                    <a:pt x="25" y="14188"/>
                    <a:pt x="0" y="21600"/>
                  </a:cubicBezTo>
                  <a:lnTo>
                    <a:pt x="21600" y="21600"/>
                  </a:lnTo>
                  <a:lnTo>
                    <a:pt x="21600" y="13501"/>
                  </a:lnTo>
                  <a:lnTo>
                    <a:pt x="21600" y="1680"/>
                  </a:lnTo>
                  <a:lnTo>
                    <a:pt x="21600" y="0"/>
                  </a:lnTo>
                  <a:cubicBezTo>
                    <a:pt x="17381" y="0"/>
                    <a:pt x="13581" y="1653"/>
                    <a:pt x="10909" y="4296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Shape 134"/>
            <p:cNvSpPr/>
            <p:nvPr/>
          </p:nvSpPr>
          <p:spPr>
            <a:xfrm>
              <a:off x="8008595" y="1902994"/>
              <a:ext cx="251957" cy="272331"/>
            </a:xfrm>
            <a:custGeom>
              <a:pathLst>
                <a:path extrusionOk="0" h="21600" w="21600">
                  <a:moveTo>
                    <a:pt x="10691" y="4296"/>
                  </a:moveTo>
                  <a:cubicBezTo>
                    <a:pt x="17188" y="7727"/>
                    <a:pt x="21575" y="14188"/>
                    <a:pt x="21600" y="21600"/>
                  </a:cubicBezTo>
                  <a:lnTo>
                    <a:pt x="0" y="21600"/>
                  </a:lnTo>
                  <a:lnTo>
                    <a:pt x="0" y="13501"/>
                  </a:lnTo>
                  <a:lnTo>
                    <a:pt x="0" y="1680"/>
                  </a:lnTo>
                  <a:lnTo>
                    <a:pt x="0" y="0"/>
                  </a:lnTo>
                  <a:cubicBezTo>
                    <a:pt x="4219" y="0"/>
                    <a:pt x="8019" y="1653"/>
                    <a:pt x="10691" y="4296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Shape 135"/>
            <p:cNvSpPr/>
            <p:nvPr/>
          </p:nvSpPr>
          <p:spPr>
            <a:xfrm>
              <a:off x="7748610" y="2165553"/>
              <a:ext cx="512805" cy="19029"/>
            </a:xfrm>
            <a:custGeom>
              <a:pathLst>
                <a:path extrusionOk="0" h="21600" w="2160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FCE169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Shape 136"/>
            <p:cNvSpPr/>
            <p:nvPr/>
          </p:nvSpPr>
          <p:spPr>
            <a:xfrm>
              <a:off x="7748610" y="2183571"/>
              <a:ext cx="512805" cy="19028"/>
            </a:xfrm>
            <a:custGeom>
              <a:pathLst>
                <a:path extrusionOk="0" h="21600" w="2160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rgbClr val="F7C21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Shape 137"/>
            <p:cNvSpPr/>
            <p:nvPr/>
          </p:nvSpPr>
          <p:spPr>
            <a:xfrm>
              <a:off x="7748610" y="2165553"/>
              <a:ext cx="512805" cy="19029"/>
            </a:xfrm>
            <a:custGeom>
              <a:pathLst>
                <a:path extrusionOk="0" h="21600" w="2160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Shape 138"/>
            <p:cNvSpPr/>
            <p:nvPr/>
          </p:nvSpPr>
          <p:spPr>
            <a:xfrm>
              <a:off x="7748610" y="2183571"/>
              <a:ext cx="512805" cy="19028"/>
            </a:xfrm>
            <a:custGeom>
              <a:pathLst>
                <a:path extrusionOk="0" h="21600" w="2160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Shape 139"/>
            <p:cNvSpPr/>
            <p:nvPr/>
          </p:nvSpPr>
          <p:spPr>
            <a:xfrm>
              <a:off x="7903056" y="2294258"/>
              <a:ext cx="203880" cy="173341"/>
            </a:xfrm>
            <a:custGeom>
              <a:pathLst>
                <a:path extrusionOk="0" h="173341" w="203880">
                  <a:moveTo>
                    <a:pt x="142997" y="147357"/>
                  </a:moveTo>
                  <a:cubicBezTo>
                    <a:pt x="148193" y="148396"/>
                    <a:pt x="149578" y="150858"/>
                    <a:pt x="144653" y="155784"/>
                  </a:cubicBezTo>
                  <a:cubicBezTo>
                    <a:pt x="124951" y="175486"/>
                    <a:pt x="36289" y="185337"/>
                    <a:pt x="60918" y="148396"/>
                  </a:cubicBezTo>
                  <a:cubicBezTo>
                    <a:pt x="77539" y="153937"/>
                    <a:pt x="127412" y="144240"/>
                    <a:pt x="142997" y="147357"/>
                  </a:cubicBezTo>
                  <a:close/>
                  <a:moveTo>
                    <a:pt x="174015" y="0"/>
                  </a:moveTo>
                  <a:cubicBezTo>
                    <a:pt x="190510" y="0"/>
                    <a:pt x="203880" y="13370"/>
                    <a:pt x="203880" y="29865"/>
                  </a:cubicBezTo>
                  <a:cubicBezTo>
                    <a:pt x="203880" y="46360"/>
                    <a:pt x="190510" y="59730"/>
                    <a:pt x="174015" y="59730"/>
                  </a:cubicBezTo>
                  <a:cubicBezTo>
                    <a:pt x="157520" y="59730"/>
                    <a:pt x="144150" y="46360"/>
                    <a:pt x="144150" y="29865"/>
                  </a:cubicBezTo>
                  <a:cubicBezTo>
                    <a:pt x="144150" y="13370"/>
                    <a:pt x="157520" y="0"/>
                    <a:pt x="174015" y="0"/>
                  </a:cubicBezTo>
                  <a:close/>
                  <a:moveTo>
                    <a:pt x="29865" y="0"/>
                  </a:moveTo>
                  <a:cubicBezTo>
                    <a:pt x="46360" y="0"/>
                    <a:pt x="59730" y="13370"/>
                    <a:pt x="59730" y="29865"/>
                  </a:cubicBezTo>
                  <a:cubicBezTo>
                    <a:pt x="59730" y="46360"/>
                    <a:pt x="46360" y="59730"/>
                    <a:pt x="29865" y="59730"/>
                  </a:cubicBezTo>
                  <a:cubicBezTo>
                    <a:pt x="13370" y="59730"/>
                    <a:pt x="0" y="46360"/>
                    <a:pt x="0" y="29865"/>
                  </a:cubicBezTo>
                  <a:cubicBezTo>
                    <a:pt x="0" y="13370"/>
                    <a:pt x="13370" y="0"/>
                    <a:pt x="298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0" name="Shape 140"/>
          <p:cNvSpPr txBox="1"/>
          <p:nvPr/>
        </p:nvSpPr>
        <p:spPr>
          <a:xfrm>
            <a:off x="1332076" y="1493557"/>
            <a:ext cx="464726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8%</a:t>
            </a:r>
            <a:endParaRPr sz="1100"/>
          </a:p>
        </p:txBody>
      </p:sp>
      <p:sp>
        <p:nvSpPr>
          <p:cNvPr id="141" name="Shape 141"/>
          <p:cNvSpPr txBox="1"/>
          <p:nvPr/>
        </p:nvSpPr>
        <p:spPr>
          <a:xfrm>
            <a:off x="1322363" y="1981795"/>
            <a:ext cx="655441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Fruitful were hath waters</a:t>
            </a:r>
            <a:endParaRPr sz="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42" name="Shape 142"/>
          <p:cNvGrpSpPr/>
          <p:nvPr/>
        </p:nvGrpSpPr>
        <p:grpSpPr>
          <a:xfrm>
            <a:off x="2343658" y="1385204"/>
            <a:ext cx="1185355" cy="850507"/>
            <a:chOff x="2964378" y="1846939"/>
            <a:chExt cx="1580473" cy="1134009"/>
          </a:xfrm>
        </p:grpSpPr>
        <p:grpSp>
          <p:nvGrpSpPr>
            <p:cNvPr id="143" name="Shape 143"/>
            <p:cNvGrpSpPr/>
            <p:nvPr/>
          </p:nvGrpSpPr>
          <p:grpSpPr>
            <a:xfrm>
              <a:off x="2964378" y="2059553"/>
              <a:ext cx="698450" cy="893960"/>
              <a:chOff x="9558015" y="807926"/>
              <a:chExt cx="1073778" cy="1374350"/>
            </a:xfrm>
          </p:grpSpPr>
          <p:sp>
            <p:nvSpPr>
              <p:cNvPr id="144" name="Shape 144"/>
              <p:cNvSpPr/>
              <p:nvPr/>
            </p:nvSpPr>
            <p:spPr>
              <a:xfrm>
                <a:off x="9713808" y="807926"/>
                <a:ext cx="774091" cy="1051011"/>
              </a:xfrm>
              <a:custGeom>
                <a:pathLst>
                  <a:path extrusionOk="0" h="21600" w="13721">
                    <a:moveTo>
                      <a:pt x="6850" y="0"/>
                    </a:moveTo>
                    <a:cubicBezTo>
                      <a:pt x="-3950" y="0"/>
                      <a:pt x="-458" y="21600"/>
                      <a:pt x="6873" y="21600"/>
                    </a:cubicBezTo>
                    <a:cubicBezTo>
                      <a:pt x="14204" y="21600"/>
                      <a:pt x="17650" y="0"/>
                      <a:pt x="685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" name="Shape 145"/>
              <p:cNvSpPr/>
              <p:nvPr/>
            </p:nvSpPr>
            <p:spPr>
              <a:xfrm>
                <a:off x="10270892" y="1686040"/>
                <a:ext cx="360901" cy="464670"/>
              </a:xfrm>
              <a:custGeom>
                <a:pathLst>
                  <a:path extrusionOk="0" h="17884" w="17783">
                    <a:moveTo>
                      <a:pt x="1030" y="5413"/>
                    </a:moveTo>
                    <a:lnTo>
                      <a:pt x="12855" y="17412"/>
                    </a:lnTo>
                    <a:cubicBezTo>
                      <a:pt x="14536" y="19117"/>
                      <a:pt x="18833" y="15781"/>
                      <a:pt x="17547" y="14094"/>
                    </a:cubicBezTo>
                    <a:lnTo>
                      <a:pt x="8263" y="1911"/>
                    </a:lnTo>
                    <a:cubicBezTo>
                      <a:pt x="4915" y="-2483"/>
                      <a:pt x="-2767" y="1560"/>
                      <a:pt x="1030" y="5413"/>
                    </a:cubicBez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" name="Shape 146"/>
              <p:cNvSpPr/>
              <p:nvPr/>
            </p:nvSpPr>
            <p:spPr>
              <a:xfrm>
                <a:off x="9558015" y="1686040"/>
                <a:ext cx="361124" cy="462098"/>
              </a:xfrm>
              <a:custGeom>
                <a:pathLst>
                  <a:path extrusionOk="0" h="17871" w="17773">
                    <a:moveTo>
                      <a:pt x="16737" y="5434"/>
                    </a:moveTo>
                    <a:lnTo>
                      <a:pt x="4925" y="17399"/>
                    </a:lnTo>
                    <a:cubicBezTo>
                      <a:pt x="3239" y="19108"/>
                      <a:pt x="-1052" y="15757"/>
                      <a:pt x="239" y="14066"/>
                    </a:cubicBezTo>
                    <a:lnTo>
                      <a:pt x="9512" y="1914"/>
                    </a:lnTo>
                    <a:cubicBezTo>
                      <a:pt x="12876" y="-2492"/>
                      <a:pt x="20548" y="1572"/>
                      <a:pt x="16737" y="5434"/>
                    </a:cubicBez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" name="Shape 147"/>
              <p:cNvSpPr/>
              <p:nvPr/>
            </p:nvSpPr>
            <p:spPr>
              <a:xfrm>
                <a:off x="9671320" y="1686040"/>
                <a:ext cx="247837" cy="285042"/>
              </a:xfrm>
              <a:custGeom>
                <a:pathLst>
                  <a:path extrusionOk="0" h="19267" w="21600">
                    <a:moveTo>
                      <a:pt x="0" y="12649"/>
                    </a:moveTo>
                    <a:lnTo>
                      <a:pt x="7194" y="3346"/>
                    </a:lnTo>
                    <a:cubicBezTo>
                      <a:pt x="11584" y="-2333"/>
                      <a:pt x="20125" y="38"/>
                      <a:pt x="21600" y="4382"/>
                    </a:cubicBezTo>
                    <a:lnTo>
                      <a:pt x="14831" y="14651"/>
                    </a:lnTo>
                    <a:lnTo>
                      <a:pt x="10214" y="19267"/>
                    </a:lnTo>
                    <a:cubicBezTo>
                      <a:pt x="10214" y="19267"/>
                      <a:pt x="0" y="12649"/>
                      <a:pt x="0" y="12649"/>
                    </a:cubicBezTo>
                    <a:close/>
                  </a:path>
                </a:pathLst>
              </a:custGeom>
              <a:solidFill>
                <a:srgbClr val="D8D8D8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" name="Shape 148"/>
              <p:cNvSpPr/>
              <p:nvPr/>
            </p:nvSpPr>
            <p:spPr>
              <a:xfrm>
                <a:off x="10280334" y="1686040"/>
                <a:ext cx="247837" cy="285042"/>
              </a:xfrm>
              <a:custGeom>
                <a:pathLst>
                  <a:path extrusionOk="0" h="19267" w="21600">
                    <a:moveTo>
                      <a:pt x="21600" y="12649"/>
                    </a:moveTo>
                    <a:lnTo>
                      <a:pt x="14406" y="3346"/>
                    </a:lnTo>
                    <a:cubicBezTo>
                      <a:pt x="10016" y="-2333"/>
                      <a:pt x="1475" y="38"/>
                      <a:pt x="0" y="4382"/>
                    </a:cubicBezTo>
                    <a:lnTo>
                      <a:pt x="6769" y="14651"/>
                    </a:lnTo>
                    <a:lnTo>
                      <a:pt x="11386" y="19267"/>
                    </a:lnTo>
                    <a:cubicBezTo>
                      <a:pt x="11386" y="19267"/>
                      <a:pt x="21600" y="12649"/>
                      <a:pt x="21600" y="12649"/>
                    </a:cubicBezTo>
                    <a:close/>
                  </a:path>
                </a:pathLst>
              </a:custGeom>
              <a:solidFill>
                <a:srgbClr val="D8D8D8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" name="Shape 149"/>
              <p:cNvSpPr/>
              <p:nvPr/>
            </p:nvSpPr>
            <p:spPr>
              <a:xfrm>
                <a:off x="9827114" y="1681318"/>
                <a:ext cx="543171" cy="500958"/>
              </a:xfrm>
              <a:custGeom>
                <a:pathLst>
                  <a:path extrusionOk="0" h="21600" w="21600">
                    <a:moveTo>
                      <a:pt x="21600" y="0"/>
                    </a:moveTo>
                    <a:lnTo>
                      <a:pt x="19871" y="21600"/>
                    </a:lnTo>
                    <a:lnTo>
                      <a:pt x="10652" y="21600"/>
                    </a:lnTo>
                    <a:lnTo>
                      <a:pt x="1728" y="21600"/>
                    </a:lnTo>
                    <a:lnTo>
                      <a:pt x="0" y="0"/>
                    </a:lnTo>
                    <a:cubicBezTo>
                      <a:pt x="0" y="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rgbClr val="D8D8D8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" name="Shape 150"/>
              <p:cNvSpPr/>
              <p:nvPr/>
            </p:nvSpPr>
            <p:spPr>
              <a:xfrm>
                <a:off x="9968744" y="1501919"/>
                <a:ext cx="262528" cy="307157"/>
              </a:xfrm>
              <a:custGeom>
                <a:pathLst>
                  <a:path extrusionOk="0" h="21600" w="21600">
                    <a:moveTo>
                      <a:pt x="10800" y="0"/>
                    </a:moveTo>
                    <a:lnTo>
                      <a:pt x="10800" y="0"/>
                    </a:lnTo>
                    <a:cubicBezTo>
                      <a:pt x="16739" y="0"/>
                      <a:pt x="21600" y="2330"/>
                      <a:pt x="21600" y="5178"/>
                    </a:cubicBezTo>
                    <a:lnTo>
                      <a:pt x="21600" y="16422"/>
                    </a:lnTo>
                    <a:cubicBezTo>
                      <a:pt x="21600" y="19270"/>
                      <a:pt x="16739" y="21600"/>
                      <a:pt x="10800" y="21600"/>
                    </a:cubicBezTo>
                    <a:lnTo>
                      <a:pt x="10800" y="21600"/>
                    </a:lnTo>
                    <a:cubicBezTo>
                      <a:pt x="4861" y="21600"/>
                      <a:pt x="0" y="19270"/>
                      <a:pt x="0" y="16422"/>
                    </a:cubicBezTo>
                    <a:lnTo>
                      <a:pt x="0" y="5178"/>
                    </a:lnTo>
                    <a:cubicBezTo>
                      <a:pt x="0" y="2330"/>
                      <a:pt x="4861" y="0"/>
                      <a:pt x="10800" y="0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" name="Shape 151"/>
              <p:cNvSpPr/>
              <p:nvPr/>
            </p:nvSpPr>
            <p:spPr>
              <a:xfrm>
                <a:off x="9968744" y="1501919"/>
                <a:ext cx="262528" cy="164385"/>
              </a:xfrm>
              <a:custGeom>
                <a:pathLst>
                  <a:path extrusionOk="0" h="16200" w="21600">
                    <a:moveTo>
                      <a:pt x="21600" y="8099"/>
                    </a:moveTo>
                    <a:lnTo>
                      <a:pt x="21600" y="8099"/>
                    </a:lnTo>
                    <a:cubicBezTo>
                      <a:pt x="21600" y="18900"/>
                      <a:pt x="0" y="18900"/>
                      <a:pt x="0" y="8099"/>
                    </a:cubicBezTo>
                    <a:lnTo>
                      <a:pt x="0" y="8099"/>
                    </a:lnTo>
                    <a:cubicBezTo>
                      <a:pt x="0" y="-2700"/>
                      <a:pt x="21600" y="-2700"/>
                      <a:pt x="21600" y="8099"/>
                    </a:cubicBezTo>
                    <a:close/>
                  </a:path>
                </a:pathLst>
              </a:custGeom>
              <a:solidFill>
                <a:srgbClr val="D8D8D8">
                  <a:alpha val="14901"/>
                </a:srgbClr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" name="Shape 152"/>
              <p:cNvSpPr/>
              <p:nvPr/>
            </p:nvSpPr>
            <p:spPr>
              <a:xfrm>
                <a:off x="9732691" y="817369"/>
                <a:ext cx="737192" cy="503351"/>
              </a:xfrm>
              <a:custGeom>
                <a:pathLst>
                  <a:path extrusionOk="0" h="19857" w="21439">
                    <a:moveTo>
                      <a:pt x="21421" y="12230"/>
                    </a:moveTo>
                    <a:cubicBezTo>
                      <a:pt x="21407" y="11956"/>
                      <a:pt x="21315" y="11658"/>
                      <a:pt x="21169" y="11360"/>
                    </a:cubicBezTo>
                    <a:cubicBezTo>
                      <a:pt x="20879" y="6471"/>
                      <a:pt x="17739" y="2387"/>
                      <a:pt x="15060" y="1403"/>
                    </a:cubicBezTo>
                    <a:cubicBezTo>
                      <a:pt x="12580" y="-619"/>
                      <a:pt x="8480" y="-427"/>
                      <a:pt x="5273" y="1797"/>
                    </a:cubicBezTo>
                    <a:cubicBezTo>
                      <a:pt x="2404" y="3787"/>
                      <a:pt x="329" y="8651"/>
                      <a:pt x="97" y="11798"/>
                    </a:cubicBezTo>
                    <a:cubicBezTo>
                      <a:pt x="53" y="11946"/>
                      <a:pt x="26" y="12091"/>
                      <a:pt x="19" y="12230"/>
                    </a:cubicBezTo>
                    <a:cubicBezTo>
                      <a:pt x="-80" y="14191"/>
                      <a:pt x="233" y="15942"/>
                      <a:pt x="674" y="17679"/>
                    </a:cubicBezTo>
                    <a:cubicBezTo>
                      <a:pt x="1114" y="19417"/>
                      <a:pt x="1833" y="20981"/>
                      <a:pt x="1706" y="18765"/>
                    </a:cubicBezTo>
                    <a:cubicBezTo>
                      <a:pt x="1642" y="17649"/>
                      <a:pt x="1581" y="16283"/>
                      <a:pt x="1774" y="14921"/>
                    </a:cubicBezTo>
                    <a:cubicBezTo>
                      <a:pt x="5448" y="16089"/>
                      <a:pt x="11927" y="12747"/>
                      <a:pt x="15243" y="8840"/>
                    </a:cubicBezTo>
                    <a:cubicBezTo>
                      <a:pt x="16628" y="11614"/>
                      <a:pt x="18312" y="14067"/>
                      <a:pt x="19686" y="15072"/>
                    </a:cubicBezTo>
                    <a:cubicBezTo>
                      <a:pt x="19854" y="16384"/>
                      <a:pt x="19795" y="17690"/>
                      <a:pt x="19734" y="18765"/>
                    </a:cubicBezTo>
                    <a:cubicBezTo>
                      <a:pt x="19607" y="20981"/>
                      <a:pt x="20326" y="19417"/>
                      <a:pt x="20766" y="17679"/>
                    </a:cubicBezTo>
                    <a:cubicBezTo>
                      <a:pt x="21207" y="15942"/>
                      <a:pt x="21520" y="14191"/>
                      <a:pt x="21421" y="1223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" name="Shape 153"/>
              <p:cNvSpPr/>
              <p:nvPr/>
            </p:nvSpPr>
            <p:spPr>
              <a:xfrm>
                <a:off x="9694924" y="1039256"/>
                <a:ext cx="810843" cy="568192"/>
              </a:xfrm>
              <a:custGeom>
                <a:pathLst>
                  <a:path extrusionOk="0" h="21600" w="21190">
                    <a:moveTo>
                      <a:pt x="20385" y="5265"/>
                    </a:moveTo>
                    <a:cubicBezTo>
                      <a:pt x="20317" y="5240"/>
                      <a:pt x="20248" y="5231"/>
                      <a:pt x="20177" y="5235"/>
                    </a:cubicBezTo>
                    <a:cubicBezTo>
                      <a:pt x="20085" y="6368"/>
                      <a:pt x="19879" y="7446"/>
                      <a:pt x="19626" y="8518"/>
                    </a:cubicBezTo>
                    <a:cubicBezTo>
                      <a:pt x="19230" y="10193"/>
                      <a:pt x="18584" y="11700"/>
                      <a:pt x="18698" y="9564"/>
                    </a:cubicBezTo>
                    <a:cubicBezTo>
                      <a:pt x="18753" y="8528"/>
                      <a:pt x="18805" y="7270"/>
                      <a:pt x="18655" y="6006"/>
                    </a:cubicBezTo>
                    <a:cubicBezTo>
                      <a:pt x="17420" y="5037"/>
                      <a:pt x="15907" y="2674"/>
                      <a:pt x="14662" y="0"/>
                    </a:cubicBezTo>
                    <a:cubicBezTo>
                      <a:pt x="11682" y="3765"/>
                      <a:pt x="5861" y="6986"/>
                      <a:pt x="2559" y="5860"/>
                    </a:cubicBezTo>
                    <a:cubicBezTo>
                      <a:pt x="2386" y="7173"/>
                      <a:pt x="2441" y="8489"/>
                      <a:pt x="2498" y="9564"/>
                    </a:cubicBezTo>
                    <a:cubicBezTo>
                      <a:pt x="2612" y="11700"/>
                      <a:pt x="1966" y="10193"/>
                      <a:pt x="1570" y="8518"/>
                    </a:cubicBezTo>
                    <a:cubicBezTo>
                      <a:pt x="1317" y="7446"/>
                      <a:pt x="1111" y="6368"/>
                      <a:pt x="1019" y="5236"/>
                    </a:cubicBezTo>
                    <a:cubicBezTo>
                      <a:pt x="946" y="5231"/>
                      <a:pt x="875" y="5239"/>
                      <a:pt x="805" y="5265"/>
                    </a:cubicBezTo>
                    <a:cubicBezTo>
                      <a:pt x="87" y="5524"/>
                      <a:pt x="-205" y="7341"/>
                      <a:pt x="153" y="9324"/>
                    </a:cubicBezTo>
                    <a:cubicBezTo>
                      <a:pt x="511" y="11307"/>
                      <a:pt x="1384" y="12704"/>
                      <a:pt x="2102" y="12445"/>
                    </a:cubicBezTo>
                    <a:cubicBezTo>
                      <a:pt x="2183" y="12416"/>
                      <a:pt x="2258" y="12366"/>
                      <a:pt x="2328" y="12299"/>
                    </a:cubicBezTo>
                    <a:cubicBezTo>
                      <a:pt x="2385" y="12463"/>
                      <a:pt x="2443" y="12621"/>
                      <a:pt x="2503" y="12770"/>
                    </a:cubicBezTo>
                    <a:cubicBezTo>
                      <a:pt x="5378" y="20000"/>
                      <a:pt x="9245" y="21600"/>
                      <a:pt x="10593" y="21600"/>
                    </a:cubicBezTo>
                    <a:cubicBezTo>
                      <a:pt x="11941" y="21600"/>
                      <a:pt x="15808" y="20000"/>
                      <a:pt x="18683" y="12770"/>
                    </a:cubicBezTo>
                    <a:cubicBezTo>
                      <a:pt x="18742" y="12619"/>
                      <a:pt x="18801" y="12461"/>
                      <a:pt x="18858" y="12295"/>
                    </a:cubicBezTo>
                    <a:cubicBezTo>
                      <a:pt x="18929" y="12364"/>
                      <a:pt x="19006" y="12415"/>
                      <a:pt x="19088" y="12445"/>
                    </a:cubicBezTo>
                    <a:cubicBezTo>
                      <a:pt x="19807" y="12704"/>
                      <a:pt x="20679" y="11307"/>
                      <a:pt x="21037" y="9324"/>
                    </a:cubicBezTo>
                    <a:cubicBezTo>
                      <a:pt x="21395" y="7341"/>
                      <a:pt x="21103" y="5524"/>
                      <a:pt x="20385" y="5265"/>
                    </a:cubicBezTo>
                    <a:close/>
                  </a:path>
                </a:pathLst>
              </a:custGeom>
              <a:solidFill>
                <a:srgbClr val="D8D8D8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" name="Shape 154"/>
              <p:cNvSpPr/>
              <p:nvPr/>
            </p:nvSpPr>
            <p:spPr>
              <a:xfrm>
                <a:off x="9841277" y="1681318"/>
                <a:ext cx="518215" cy="229375"/>
              </a:xfrm>
              <a:custGeom>
                <a:pathLst>
                  <a:path extrusionOk="0" h="21600" w="21600">
                    <a:moveTo>
                      <a:pt x="5021" y="163"/>
                    </a:moveTo>
                    <a:lnTo>
                      <a:pt x="10810" y="12014"/>
                    </a:lnTo>
                    <a:lnTo>
                      <a:pt x="16282" y="0"/>
                    </a:lnTo>
                    <a:lnTo>
                      <a:pt x="21600" y="21600"/>
                    </a:lnTo>
                    <a:lnTo>
                      <a:pt x="0" y="20796"/>
                    </a:lnTo>
                    <a:cubicBezTo>
                      <a:pt x="0" y="20796"/>
                      <a:pt x="5021" y="163"/>
                      <a:pt x="5021" y="163"/>
                    </a:cubicBezTo>
                    <a:close/>
                  </a:path>
                </a:pathLst>
              </a:custGeom>
              <a:solidFill>
                <a:srgbClr val="D8D8D8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" name="Shape 155"/>
              <p:cNvSpPr/>
              <p:nvPr/>
            </p:nvSpPr>
            <p:spPr>
              <a:xfrm>
                <a:off x="9935697" y="1643550"/>
                <a:ext cx="331610" cy="164494"/>
              </a:xfrm>
              <a:custGeom>
                <a:pathLst>
                  <a:path extrusionOk="0" h="164495" w="331610">
                    <a:moveTo>
                      <a:pt x="35108" y="0"/>
                    </a:moveTo>
                    <a:cubicBezTo>
                      <a:pt x="35108" y="0"/>
                      <a:pt x="115837" y="68273"/>
                      <a:pt x="115837" y="68273"/>
                    </a:cubicBezTo>
                    <a:lnTo>
                      <a:pt x="165805" y="163414"/>
                    </a:lnTo>
                    <a:lnTo>
                      <a:pt x="215773" y="68273"/>
                    </a:lnTo>
                    <a:cubicBezTo>
                      <a:pt x="215773" y="68273"/>
                      <a:pt x="296502" y="0"/>
                      <a:pt x="296502" y="0"/>
                    </a:cubicBezTo>
                    <a:lnTo>
                      <a:pt x="331610" y="38641"/>
                    </a:lnTo>
                    <a:lnTo>
                      <a:pt x="166050" y="163880"/>
                    </a:lnTo>
                    <a:lnTo>
                      <a:pt x="166373" y="164495"/>
                    </a:lnTo>
                    <a:lnTo>
                      <a:pt x="165805" y="164066"/>
                    </a:lnTo>
                    <a:lnTo>
                      <a:pt x="165237" y="164495"/>
                    </a:lnTo>
                    <a:lnTo>
                      <a:pt x="165560" y="163880"/>
                    </a:lnTo>
                    <a:lnTo>
                      <a:pt x="0" y="38641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" name="Shape 156"/>
              <p:cNvSpPr/>
              <p:nvPr/>
            </p:nvSpPr>
            <p:spPr>
              <a:xfrm>
                <a:off x="9935698" y="1643550"/>
                <a:ext cx="332746" cy="184048"/>
              </a:xfrm>
              <a:custGeom>
                <a:pathLst>
                  <a:path extrusionOk="0" h="21600" w="21600">
                    <a:moveTo>
                      <a:pt x="19321" y="0"/>
                    </a:moveTo>
                    <a:lnTo>
                      <a:pt x="21600" y="4535"/>
                    </a:lnTo>
                    <a:lnTo>
                      <a:pt x="19420" y="21600"/>
                    </a:lnTo>
                    <a:lnTo>
                      <a:pt x="14081" y="8012"/>
                    </a:lnTo>
                    <a:cubicBezTo>
                      <a:pt x="14081" y="8012"/>
                      <a:pt x="19321" y="0"/>
                      <a:pt x="19321" y="0"/>
                    </a:cubicBezTo>
                    <a:close/>
                    <a:moveTo>
                      <a:pt x="2279" y="0"/>
                    </a:moveTo>
                    <a:lnTo>
                      <a:pt x="0" y="4535"/>
                    </a:lnTo>
                    <a:lnTo>
                      <a:pt x="2180" y="21600"/>
                    </a:lnTo>
                    <a:lnTo>
                      <a:pt x="7519" y="8012"/>
                    </a:lnTo>
                    <a:lnTo>
                      <a:pt x="2279" y="0"/>
                    </a:lnTo>
                    <a:cubicBezTo>
                      <a:pt x="2279" y="0"/>
                      <a:pt x="2279" y="0"/>
                      <a:pt x="227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7" name="Shape 157"/>
              <p:cNvSpPr/>
              <p:nvPr/>
            </p:nvSpPr>
            <p:spPr>
              <a:xfrm>
                <a:off x="10185913" y="1204493"/>
                <a:ext cx="52402" cy="93373"/>
              </a:xfrm>
              <a:custGeom>
                <a:pathLst>
                  <a:path extrusionOk="0" h="21600" w="21600">
                    <a:moveTo>
                      <a:pt x="10803" y="21600"/>
                    </a:moveTo>
                    <a:cubicBezTo>
                      <a:pt x="16751" y="21600"/>
                      <a:pt x="21600" y="16749"/>
                      <a:pt x="21600" y="10800"/>
                    </a:cubicBezTo>
                    <a:cubicBezTo>
                      <a:pt x="21600" y="4851"/>
                      <a:pt x="16751" y="0"/>
                      <a:pt x="10803" y="0"/>
                    </a:cubicBezTo>
                    <a:cubicBezTo>
                      <a:pt x="4849" y="0"/>
                      <a:pt x="0" y="4851"/>
                      <a:pt x="0" y="10800"/>
                    </a:cubicBezTo>
                    <a:cubicBezTo>
                      <a:pt x="0" y="16749"/>
                      <a:pt x="4849" y="21600"/>
                      <a:pt x="10803" y="2160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8" name="Shape 158"/>
              <p:cNvSpPr/>
              <p:nvPr/>
            </p:nvSpPr>
            <p:spPr>
              <a:xfrm>
                <a:off x="9959302" y="1204493"/>
                <a:ext cx="52420" cy="93373"/>
              </a:xfrm>
              <a:custGeom>
                <a:pathLst>
                  <a:path extrusionOk="0" h="21600" w="21600">
                    <a:moveTo>
                      <a:pt x="10800" y="21600"/>
                    </a:moveTo>
                    <a:cubicBezTo>
                      <a:pt x="16752" y="21600"/>
                      <a:pt x="21600" y="16749"/>
                      <a:pt x="21600" y="10800"/>
                    </a:cubicBezTo>
                    <a:cubicBezTo>
                      <a:pt x="21600" y="4851"/>
                      <a:pt x="16752" y="0"/>
                      <a:pt x="10800" y="0"/>
                    </a:cubicBezTo>
                    <a:cubicBezTo>
                      <a:pt x="4854" y="0"/>
                      <a:pt x="0" y="4851"/>
                      <a:pt x="0" y="10800"/>
                    </a:cubicBezTo>
                    <a:cubicBezTo>
                      <a:pt x="0" y="16749"/>
                      <a:pt x="4854" y="21600"/>
                      <a:pt x="10800" y="2160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" name="Shape 159"/>
              <p:cNvSpPr/>
              <p:nvPr/>
            </p:nvSpPr>
            <p:spPr>
              <a:xfrm>
                <a:off x="9831835" y="1195051"/>
                <a:ext cx="538203" cy="164996"/>
              </a:xfrm>
              <a:custGeom>
                <a:pathLst>
                  <a:path extrusionOk="0" h="21282" w="21561">
                    <a:moveTo>
                      <a:pt x="4986" y="316"/>
                    </a:moveTo>
                    <a:cubicBezTo>
                      <a:pt x="3272" y="29"/>
                      <a:pt x="991" y="642"/>
                      <a:pt x="576" y="1060"/>
                    </a:cubicBezTo>
                    <a:cubicBezTo>
                      <a:pt x="44" y="1594"/>
                      <a:pt x="28" y="1730"/>
                      <a:pt x="5" y="2996"/>
                    </a:cubicBezTo>
                    <a:cubicBezTo>
                      <a:pt x="-19" y="4261"/>
                      <a:pt x="48" y="5347"/>
                      <a:pt x="361" y="5675"/>
                    </a:cubicBezTo>
                    <a:cubicBezTo>
                      <a:pt x="790" y="6122"/>
                      <a:pt x="794" y="7814"/>
                      <a:pt x="1075" y="12672"/>
                    </a:cubicBezTo>
                    <a:cubicBezTo>
                      <a:pt x="1332" y="17097"/>
                      <a:pt x="1956" y="20597"/>
                      <a:pt x="4642" y="21232"/>
                    </a:cubicBezTo>
                    <a:cubicBezTo>
                      <a:pt x="4760" y="21260"/>
                      <a:pt x="4875" y="21276"/>
                      <a:pt x="4986" y="21281"/>
                    </a:cubicBezTo>
                    <a:lnTo>
                      <a:pt x="4986" y="20047"/>
                    </a:lnTo>
                    <a:cubicBezTo>
                      <a:pt x="3768" y="20035"/>
                      <a:pt x="2415" y="18671"/>
                      <a:pt x="1931" y="15947"/>
                    </a:cubicBezTo>
                    <a:cubicBezTo>
                      <a:pt x="1244" y="12075"/>
                      <a:pt x="1073" y="4252"/>
                      <a:pt x="1955" y="2622"/>
                    </a:cubicBezTo>
                    <a:cubicBezTo>
                      <a:pt x="2339" y="1913"/>
                      <a:pt x="3640" y="1432"/>
                      <a:pt x="4986" y="1627"/>
                    </a:cubicBezTo>
                    <a:cubicBezTo>
                      <a:pt x="4986" y="1627"/>
                      <a:pt x="4986" y="316"/>
                      <a:pt x="4986" y="316"/>
                    </a:cubicBezTo>
                    <a:close/>
                    <a:moveTo>
                      <a:pt x="10971" y="2846"/>
                    </a:moveTo>
                    <a:cubicBezTo>
                      <a:pt x="10377" y="2888"/>
                      <a:pt x="7067" y="835"/>
                      <a:pt x="5333" y="390"/>
                    </a:cubicBezTo>
                    <a:cubicBezTo>
                      <a:pt x="5220" y="361"/>
                      <a:pt x="5104" y="337"/>
                      <a:pt x="4986" y="316"/>
                    </a:cubicBezTo>
                    <a:lnTo>
                      <a:pt x="4986" y="1627"/>
                    </a:lnTo>
                    <a:cubicBezTo>
                      <a:pt x="6385" y="1830"/>
                      <a:pt x="7833" y="2762"/>
                      <a:pt x="8353" y="4930"/>
                    </a:cubicBezTo>
                    <a:cubicBezTo>
                      <a:pt x="9209" y="8503"/>
                      <a:pt x="7830" y="17213"/>
                      <a:pt x="6522" y="19148"/>
                    </a:cubicBezTo>
                    <a:cubicBezTo>
                      <a:pt x="6112" y="19753"/>
                      <a:pt x="5565" y="20052"/>
                      <a:pt x="4986" y="20047"/>
                    </a:cubicBezTo>
                    <a:lnTo>
                      <a:pt x="4986" y="21281"/>
                    </a:lnTo>
                    <a:cubicBezTo>
                      <a:pt x="7357" y="21387"/>
                      <a:pt x="8175" y="16466"/>
                      <a:pt x="8448" y="14830"/>
                    </a:cubicBezTo>
                    <a:cubicBezTo>
                      <a:pt x="8957" y="11778"/>
                      <a:pt x="9659" y="7570"/>
                      <a:pt x="10991" y="7570"/>
                    </a:cubicBezTo>
                    <a:cubicBezTo>
                      <a:pt x="12322" y="7570"/>
                      <a:pt x="12629" y="11461"/>
                      <a:pt x="13137" y="14513"/>
                    </a:cubicBezTo>
                    <a:cubicBezTo>
                      <a:pt x="13410" y="16148"/>
                      <a:pt x="14207" y="21138"/>
                      <a:pt x="16576" y="21038"/>
                    </a:cubicBezTo>
                    <a:lnTo>
                      <a:pt x="16576" y="19805"/>
                    </a:lnTo>
                    <a:cubicBezTo>
                      <a:pt x="15997" y="19810"/>
                      <a:pt x="15449" y="19511"/>
                      <a:pt x="15040" y="18906"/>
                    </a:cubicBezTo>
                    <a:cubicBezTo>
                      <a:pt x="13732" y="16971"/>
                      <a:pt x="12352" y="8261"/>
                      <a:pt x="13209" y="4688"/>
                    </a:cubicBezTo>
                    <a:cubicBezTo>
                      <a:pt x="13728" y="2520"/>
                      <a:pt x="15177" y="1588"/>
                      <a:pt x="16576" y="1385"/>
                    </a:cubicBezTo>
                    <a:lnTo>
                      <a:pt x="16576" y="75"/>
                    </a:lnTo>
                    <a:cubicBezTo>
                      <a:pt x="16458" y="95"/>
                      <a:pt x="16341" y="118"/>
                      <a:pt x="16229" y="148"/>
                    </a:cubicBezTo>
                    <a:cubicBezTo>
                      <a:pt x="14677" y="547"/>
                      <a:pt x="12370" y="2750"/>
                      <a:pt x="10971" y="2846"/>
                    </a:cubicBezTo>
                    <a:close/>
                    <a:moveTo>
                      <a:pt x="16576" y="21038"/>
                    </a:moveTo>
                    <a:cubicBezTo>
                      <a:pt x="16687" y="21033"/>
                      <a:pt x="16802" y="21018"/>
                      <a:pt x="16919" y="20990"/>
                    </a:cubicBezTo>
                    <a:cubicBezTo>
                      <a:pt x="19606" y="20353"/>
                      <a:pt x="20230" y="16854"/>
                      <a:pt x="20487" y="12429"/>
                    </a:cubicBezTo>
                    <a:cubicBezTo>
                      <a:pt x="20768" y="7571"/>
                      <a:pt x="20772" y="5879"/>
                      <a:pt x="21200" y="5433"/>
                    </a:cubicBezTo>
                    <a:cubicBezTo>
                      <a:pt x="21514" y="5105"/>
                      <a:pt x="21581" y="4019"/>
                      <a:pt x="21557" y="2753"/>
                    </a:cubicBezTo>
                    <a:cubicBezTo>
                      <a:pt x="21534" y="1487"/>
                      <a:pt x="21518" y="1351"/>
                      <a:pt x="20986" y="817"/>
                    </a:cubicBezTo>
                    <a:cubicBezTo>
                      <a:pt x="20571" y="399"/>
                      <a:pt x="18290" y="-213"/>
                      <a:pt x="16576" y="75"/>
                    </a:cubicBezTo>
                    <a:lnTo>
                      <a:pt x="16576" y="1385"/>
                    </a:lnTo>
                    <a:cubicBezTo>
                      <a:pt x="17922" y="1190"/>
                      <a:pt x="19223" y="1670"/>
                      <a:pt x="19607" y="2380"/>
                    </a:cubicBezTo>
                    <a:cubicBezTo>
                      <a:pt x="20489" y="4009"/>
                      <a:pt x="20318" y="11833"/>
                      <a:pt x="19631" y="15705"/>
                    </a:cubicBezTo>
                    <a:cubicBezTo>
                      <a:pt x="19147" y="18430"/>
                      <a:pt x="17794" y="19793"/>
                      <a:pt x="16576" y="19805"/>
                    </a:cubicBezTo>
                    <a:cubicBezTo>
                      <a:pt x="16576" y="19805"/>
                      <a:pt x="16576" y="21038"/>
                      <a:pt x="16576" y="21038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" name="Shape 160"/>
              <p:cNvSpPr/>
              <p:nvPr/>
            </p:nvSpPr>
            <p:spPr>
              <a:xfrm>
                <a:off x="9964024" y="1407498"/>
                <a:ext cx="272662" cy="78215"/>
              </a:xfrm>
              <a:custGeom>
                <a:pathLst>
                  <a:path extrusionOk="0" h="16200" w="21600">
                    <a:moveTo>
                      <a:pt x="21600" y="0"/>
                    </a:moveTo>
                    <a:cubicBezTo>
                      <a:pt x="17455" y="21600"/>
                      <a:pt x="4145" y="21600"/>
                      <a:pt x="0" y="0"/>
                    </a:cubicBezTo>
                    <a:cubicBezTo>
                      <a:pt x="6225" y="8734"/>
                      <a:pt x="15375" y="8734"/>
                      <a:pt x="21600" y="0"/>
                    </a:cubicBezTo>
                    <a:close/>
                  </a:path>
                </a:pathLst>
              </a:custGeom>
              <a:solidFill>
                <a:srgbClr val="002546">
                  <a:alpha val="20000"/>
                </a:srgbClr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1" name="Shape 161"/>
            <p:cNvSpPr/>
            <p:nvPr/>
          </p:nvSpPr>
          <p:spPr>
            <a:xfrm>
              <a:off x="3621871" y="1846939"/>
              <a:ext cx="714756" cy="714756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" name="Shape 162"/>
            <p:cNvSpPr txBox="1"/>
            <p:nvPr/>
          </p:nvSpPr>
          <p:spPr>
            <a:xfrm>
              <a:off x="3683881" y="1991410"/>
              <a:ext cx="619634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rgbClr val="FEFEFE"/>
                  </a:solidFill>
                  <a:latin typeface="Montserrat"/>
                  <a:ea typeface="Montserrat"/>
                  <a:cs typeface="Montserrat"/>
                  <a:sym typeface="Montserrat"/>
                </a:rPr>
                <a:t>8%</a:t>
              </a:r>
              <a:endParaRPr sz="1100"/>
            </a:p>
          </p:txBody>
        </p:sp>
        <p:sp>
          <p:nvSpPr>
            <p:cNvPr id="163" name="Shape 163"/>
            <p:cNvSpPr txBox="1"/>
            <p:nvPr/>
          </p:nvSpPr>
          <p:spPr>
            <a:xfrm>
              <a:off x="3670930" y="2642394"/>
              <a:ext cx="873921" cy="338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6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Were hath waters</a:t>
              </a:r>
              <a:endParaRPr sz="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64" name="Shape 164"/>
          <p:cNvGrpSpPr/>
          <p:nvPr/>
        </p:nvGrpSpPr>
        <p:grpSpPr>
          <a:xfrm>
            <a:off x="4002374" y="1125330"/>
            <a:ext cx="4378139" cy="1460984"/>
            <a:chOff x="3398994" y="1671890"/>
            <a:chExt cx="5837519" cy="1947979"/>
          </a:xfrm>
        </p:grpSpPr>
        <p:sp>
          <p:nvSpPr>
            <p:cNvPr id="165" name="Shape 165"/>
            <p:cNvSpPr txBox="1"/>
            <p:nvPr/>
          </p:nvSpPr>
          <p:spPr>
            <a:xfrm>
              <a:off x="3607218" y="2171903"/>
              <a:ext cx="5629295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9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                  Quisque vitae omare turpis. Vestibul ante ispum primis in the faucibus orciluctus etul trices posuere cubilia lorem Curae. Lorem ipsum and the business for our presentation so  very much. </a:t>
              </a:r>
              <a:endParaRPr sz="1100"/>
            </a:p>
          </p:txBody>
        </p:sp>
        <p:sp>
          <p:nvSpPr>
            <p:cNvPr id="166" name="Shape 166"/>
            <p:cNvSpPr txBox="1"/>
            <p:nvPr/>
          </p:nvSpPr>
          <p:spPr>
            <a:xfrm>
              <a:off x="3398994" y="1671890"/>
              <a:ext cx="806826" cy="147732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6800">
                  <a:solidFill>
                    <a:schemeClr val="dk1"/>
                  </a:solidFill>
                  <a:latin typeface="Montserrat Black"/>
                  <a:ea typeface="Montserrat Black"/>
                  <a:cs typeface="Montserrat Black"/>
                  <a:sym typeface="Montserrat Black"/>
                </a:rPr>
                <a:t>“</a:t>
              </a:r>
              <a:endParaRPr sz="6800">
                <a:solidFill>
                  <a:schemeClr val="dk1"/>
                </a:solidFill>
                <a:latin typeface="Montserrat Thin"/>
                <a:ea typeface="Montserrat Thin"/>
                <a:cs typeface="Montserrat Thin"/>
                <a:sym typeface="Montserrat Thin"/>
              </a:endParaRPr>
            </a:p>
          </p:txBody>
        </p:sp>
        <p:sp>
          <p:nvSpPr>
            <p:cNvPr id="167" name="Shape 167"/>
            <p:cNvSpPr txBox="1"/>
            <p:nvPr/>
          </p:nvSpPr>
          <p:spPr>
            <a:xfrm rot="10800000">
              <a:off x="8389346" y="2142541"/>
              <a:ext cx="806826" cy="147732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6800">
                  <a:solidFill>
                    <a:schemeClr val="dk1"/>
                  </a:solidFill>
                  <a:latin typeface="Montserrat Black"/>
                  <a:ea typeface="Montserrat Black"/>
                  <a:cs typeface="Montserrat Black"/>
                  <a:sym typeface="Montserrat Black"/>
                </a:rPr>
                <a:t>“</a:t>
              </a:r>
              <a:endParaRPr sz="6800">
                <a:solidFill>
                  <a:schemeClr val="dk1"/>
                </a:solidFill>
                <a:latin typeface="Montserrat Thin"/>
                <a:ea typeface="Montserrat Thin"/>
                <a:cs typeface="Montserrat Thin"/>
                <a:sym typeface="Montserrat Thin"/>
              </a:endParaRPr>
            </a:p>
          </p:txBody>
        </p:sp>
      </p:grpSp>
      <p:sp>
        <p:nvSpPr>
          <p:cNvPr id="168" name="Shape 168"/>
          <p:cNvSpPr txBox="1"/>
          <p:nvPr/>
        </p:nvSpPr>
        <p:spPr>
          <a:xfrm>
            <a:off x="675026" y="2629495"/>
            <a:ext cx="2853986" cy="179443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just">
              <a:lnSpc>
                <a:spcPct val="17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 Latin literature from 45 BC, making it over 2000 years old. Richard McClintock, a Latin professor at Hampden-Sydney College in Virginia looked up one of</a:t>
            </a:r>
            <a:endParaRPr sz="1100"/>
          </a:p>
        </p:txBody>
      </p:sp>
      <p:sp>
        <p:nvSpPr>
          <p:cNvPr id="169" name="Shape 169"/>
          <p:cNvSpPr/>
          <p:nvPr>
            <p:ph idx="2" type="pic"/>
          </p:nvPr>
        </p:nvSpPr>
        <p:spPr>
          <a:xfrm>
            <a:off x="4137713" y="2769259"/>
            <a:ext cx="4242799" cy="161028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" name="Shape 175"/>
          <p:cNvGrpSpPr/>
          <p:nvPr/>
        </p:nvGrpSpPr>
        <p:grpSpPr>
          <a:xfrm>
            <a:off x="695989" y="3555544"/>
            <a:ext cx="2061498" cy="842963"/>
            <a:chOff x="995285" y="4891256"/>
            <a:chExt cx="2748664" cy="1123950"/>
          </a:xfrm>
        </p:grpSpPr>
        <p:sp>
          <p:nvSpPr>
            <p:cNvPr id="176" name="Shape 176"/>
            <p:cNvSpPr/>
            <p:nvPr/>
          </p:nvSpPr>
          <p:spPr>
            <a:xfrm>
              <a:off x="1048625" y="5431409"/>
              <a:ext cx="2695324" cy="5837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This letterhead design is meant to project an image Powerpoint the presentation</a:t>
              </a:r>
              <a:endParaRPr sz="1100"/>
            </a:p>
            <a:p>
              <a:pPr indent="0" lvl="0" marL="0" marR="0" rtl="0" algn="l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And the project.</a:t>
              </a:r>
              <a:endParaRPr sz="1100"/>
            </a:p>
          </p:txBody>
        </p:sp>
        <p:sp>
          <p:nvSpPr>
            <p:cNvPr id="177" name="Shape 177"/>
            <p:cNvSpPr txBox="1"/>
            <p:nvPr/>
          </p:nvSpPr>
          <p:spPr>
            <a:xfrm>
              <a:off x="995285" y="4891256"/>
              <a:ext cx="2081914" cy="477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9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Jassica alba</a:t>
              </a:r>
              <a:endParaRPr sz="1100"/>
            </a:p>
          </p:txBody>
        </p:sp>
      </p:grpSp>
      <p:grpSp>
        <p:nvGrpSpPr>
          <p:cNvPr id="178" name="Shape 178"/>
          <p:cNvGrpSpPr/>
          <p:nvPr/>
        </p:nvGrpSpPr>
        <p:grpSpPr>
          <a:xfrm>
            <a:off x="3268165" y="3555544"/>
            <a:ext cx="2061498" cy="842963"/>
            <a:chOff x="995285" y="4891256"/>
            <a:chExt cx="2748664" cy="1123950"/>
          </a:xfrm>
        </p:grpSpPr>
        <p:sp>
          <p:nvSpPr>
            <p:cNvPr id="179" name="Shape 179"/>
            <p:cNvSpPr/>
            <p:nvPr/>
          </p:nvSpPr>
          <p:spPr>
            <a:xfrm>
              <a:off x="1048625" y="5431409"/>
              <a:ext cx="2695324" cy="5837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This letterhead design is meant to project an image Powerpoint the presentation</a:t>
              </a:r>
              <a:endParaRPr sz="1100"/>
            </a:p>
            <a:p>
              <a:pPr indent="0" lvl="0" marL="0" marR="0" rtl="0" algn="l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And the project.</a:t>
              </a:r>
              <a:endParaRPr sz="1100"/>
            </a:p>
          </p:txBody>
        </p:sp>
        <p:sp>
          <p:nvSpPr>
            <p:cNvPr id="180" name="Shape 180"/>
            <p:cNvSpPr txBox="1"/>
            <p:nvPr/>
          </p:nvSpPr>
          <p:spPr>
            <a:xfrm>
              <a:off x="995285" y="4891256"/>
              <a:ext cx="2081914" cy="477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9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John deo</a:t>
              </a:r>
              <a:endParaRPr sz="1100"/>
            </a:p>
          </p:txBody>
        </p:sp>
      </p:grpSp>
      <p:sp>
        <p:nvSpPr>
          <p:cNvPr id="181" name="Shape 181"/>
          <p:cNvSpPr/>
          <p:nvPr/>
        </p:nvSpPr>
        <p:spPr>
          <a:xfrm>
            <a:off x="5922356" y="3960659"/>
            <a:ext cx="2021493" cy="43784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This letterhead design is meant to project an image Powerpoint the presentation</a:t>
            </a:r>
            <a:endParaRPr sz="1100"/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And the project.</a:t>
            </a:r>
            <a:endParaRPr sz="1100"/>
          </a:p>
        </p:txBody>
      </p:sp>
      <p:sp>
        <p:nvSpPr>
          <p:cNvPr id="182" name="Shape 182"/>
          <p:cNvSpPr txBox="1"/>
          <p:nvPr/>
        </p:nvSpPr>
        <p:spPr>
          <a:xfrm>
            <a:off x="5882350" y="3555550"/>
            <a:ext cx="1827000" cy="35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Hussey mike</a:t>
            </a:r>
            <a:endParaRPr sz="1100"/>
          </a:p>
        </p:txBody>
      </p:sp>
      <p:sp>
        <p:nvSpPr>
          <p:cNvPr id="183" name="Shape 183"/>
          <p:cNvSpPr/>
          <p:nvPr>
            <p:ph idx="2" type="pic"/>
          </p:nvPr>
        </p:nvSpPr>
        <p:spPr>
          <a:xfrm>
            <a:off x="746463" y="763488"/>
            <a:ext cx="2411074" cy="257978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Shape 184"/>
          <p:cNvSpPr/>
          <p:nvPr>
            <p:ph idx="3" type="pic"/>
          </p:nvPr>
        </p:nvSpPr>
        <p:spPr>
          <a:xfrm>
            <a:off x="3357950" y="763488"/>
            <a:ext cx="2411074" cy="257978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Shape 185"/>
          <p:cNvSpPr/>
          <p:nvPr>
            <p:ph idx="4" type="pic"/>
          </p:nvPr>
        </p:nvSpPr>
        <p:spPr>
          <a:xfrm>
            <a:off x="5969438" y="763488"/>
            <a:ext cx="2411074" cy="257978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Shape 192"/>
          <p:cNvSpPr/>
          <p:nvPr/>
        </p:nvSpPr>
        <p:spPr>
          <a:xfrm>
            <a:off x="746464" y="763489"/>
            <a:ext cx="7634049" cy="361605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Shape 193"/>
          <p:cNvSpPr/>
          <p:nvPr/>
        </p:nvSpPr>
        <p:spPr>
          <a:xfrm>
            <a:off x="1476745" y="1252736"/>
            <a:ext cx="1288592" cy="1494766"/>
          </a:xfrm>
          <a:custGeom>
            <a:pathLst>
              <a:path extrusionOk="0" h="1993022" w="1718123">
                <a:moveTo>
                  <a:pt x="859061" y="0"/>
                </a:moveTo>
                <a:lnTo>
                  <a:pt x="1718123" y="429531"/>
                </a:lnTo>
                <a:lnTo>
                  <a:pt x="1718123" y="1563491"/>
                </a:lnTo>
                <a:lnTo>
                  <a:pt x="859061" y="1993022"/>
                </a:lnTo>
                <a:lnTo>
                  <a:pt x="0" y="1563491"/>
                </a:lnTo>
                <a:lnTo>
                  <a:pt x="0" y="429531"/>
                </a:lnTo>
                <a:lnTo>
                  <a:pt x="859061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Shape 194"/>
          <p:cNvSpPr/>
          <p:nvPr/>
        </p:nvSpPr>
        <p:spPr>
          <a:xfrm>
            <a:off x="1535452" y="1320838"/>
            <a:ext cx="1171177" cy="1358564"/>
          </a:xfrm>
          <a:custGeom>
            <a:pathLst>
              <a:path extrusionOk="0" h="1993022" w="1718123">
                <a:moveTo>
                  <a:pt x="859061" y="0"/>
                </a:moveTo>
                <a:lnTo>
                  <a:pt x="1718123" y="429531"/>
                </a:lnTo>
                <a:lnTo>
                  <a:pt x="1718123" y="1563491"/>
                </a:lnTo>
                <a:lnTo>
                  <a:pt x="859061" y="1993022"/>
                </a:lnTo>
                <a:lnTo>
                  <a:pt x="0" y="1563491"/>
                </a:lnTo>
                <a:lnTo>
                  <a:pt x="0" y="429531"/>
                </a:lnTo>
                <a:lnTo>
                  <a:pt x="8590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95" name="Shape 195"/>
          <p:cNvGrpSpPr/>
          <p:nvPr/>
        </p:nvGrpSpPr>
        <p:grpSpPr>
          <a:xfrm>
            <a:off x="1847332" y="1726411"/>
            <a:ext cx="547418" cy="547418"/>
            <a:chOff x="2625151" y="2215150"/>
            <a:chExt cx="729890" cy="729890"/>
          </a:xfrm>
        </p:grpSpPr>
        <p:sp>
          <p:nvSpPr>
            <p:cNvPr id="196" name="Shape 196"/>
            <p:cNvSpPr/>
            <p:nvPr/>
          </p:nvSpPr>
          <p:spPr>
            <a:xfrm>
              <a:off x="2792085" y="2415389"/>
              <a:ext cx="396023" cy="329413"/>
            </a:xfrm>
            <a:custGeom>
              <a:pathLst>
                <a:path extrusionOk="0" h="117" w="143">
                  <a:moveTo>
                    <a:pt x="141" y="55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2" y="0"/>
                    <a:pt x="71" y="0"/>
                    <a:pt x="69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8"/>
                    <a:pt x="49" y="6"/>
                    <a:pt x="47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1" y="6"/>
                    <a:pt x="30" y="8"/>
                    <a:pt x="30" y="10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8"/>
                    <a:pt x="0" y="60"/>
                    <a:pt x="1" y="61"/>
                  </a:cubicBezTo>
                  <a:cubicBezTo>
                    <a:pt x="2" y="62"/>
                    <a:pt x="3" y="63"/>
                    <a:pt x="4" y="63"/>
                  </a:cubicBezTo>
                  <a:cubicBezTo>
                    <a:pt x="5" y="63"/>
                    <a:pt x="5" y="63"/>
                    <a:pt x="6" y="6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1" y="117"/>
                    <a:pt x="63" y="115"/>
                    <a:pt x="63" y="113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80" y="115"/>
                    <a:pt x="82" y="117"/>
                    <a:pt x="84" y="11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4" y="117"/>
                    <a:pt x="126" y="115"/>
                    <a:pt x="126" y="113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37" y="61"/>
                    <a:pt x="137" y="61"/>
                    <a:pt x="137" y="61"/>
                  </a:cubicBezTo>
                  <a:cubicBezTo>
                    <a:pt x="137" y="62"/>
                    <a:pt x="138" y="62"/>
                    <a:pt x="139" y="62"/>
                  </a:cubicBezTo>
                  <a:cubicBezTo>
                    <a:pt x="140" y="62"/>
                    <a:pt x="141" y="61"/>
                    <a:pt x="142" y="60"/>
                  </a:cubicBezTo>
                  <a:cubicBezTo>
                    <a:pt x="143" y="59"/>
                    <a:pt x="143" y="57"/>
                    <a:pt x="141" y="55"/>
                  </a:cubicBezTo>
                  <a:close/>
                  <a:moveTo>
                    <a:pt x="37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37" y="27"/>
                    <a:pt x="37" y="27"/>
                    <a:pt x="37" y="27"/>
                  </a:cubicBezTo>
                  <a:lnTo>
                    <a:pt x="37" y="13"/>
                  </a:lnTo>
                  <a:close/>
                  <a:moveTo>
                    <a:pt x="119" y="47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79"/>
                    <a:pt x="86" y="78"/>
                    <a:pt x="84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7" y="78"/>
                    <a:pt x="56" y="79"/>
                    <a:pt x="56" y="81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71" y="9"/>
                    <a:pt x="72" y="8"/>
                  </a:cubicBezTo>
                  <a:lnTo>
                    <a:pt x="119" y="47"/>
                  </a:lnTo>
                  <a:close/>
                  <a:moveTo>
                    <a:pt x="119" y="47"/>
                  </a:moveTo>
                  <a:cubicBezTo>
                    <a:pt x="119" y="47"/>
                    <a:pt x="119" y="47"/>
                    <a:pt x="119" y="47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Shape 197"/>
            <p:cNvSpPr/>
            <p:nvPr/>
          </p:nvSpPr>
          <p:spPr>
            <a:xfrm>
              <a:off x="2625151" y="2215150"/>
              <a:ext cx="729890" cy="729890"/>
            </a:xfrm>
            <a:prstGeom prst="ellipse">
              <a:avLst/>
            </a:prstGeom>
            <a:noFill/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8" name="Shape 198"/>
          <p:cNvGrpSpPr/>
          <p:nvPr/>
        </p:nvGrpSpPr>
        <p:grpSpPr>
          <a:xfrm>
            <a:off x="1386098" y="2867386"/>
            <a:ext cx="1469884" cy="410501"/>
            <a:chOff x="1297166" y="2423885"/>
            <a:chExt cx="1608006" cy="547335"/>
          </a:xfrm>
        </p:grpSpPr>
        <p:sp>
          <p:nvSpPr>
            <p:cNvPr id="199" name="Shape 199"/>
            <p:cNvSpPr txBox="1"/>
            <p:nvPr/>
          </p:nvSpPr>
          <p:spPr>
            <a:xfrm>
              <a:off x="1297166" y="2423885"/>
              <a:ext cx="1608006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Creative Template</a:t>
              </a:r>
              <a:endParaRPr sz="1100"/>
            </a:p>
          </p:txBody>
        </p:sp>
        <p:sp>
          <p:nvSpPr>
            <p:cNvPr id="200" name="Shape 200"/>
            <p:cNvSpPr txBox="1"/>
            <p:nvPr/>
          </p:nvSpPr>
          <p:spPr>
            <a:xfrm>
              <a:off x="1729300" y="2694221"/>
              <a:ext cx="743742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D8D8D8"/>
                  </a:solidFill>
                  <a:latin typeface="Open Sans"/>
                  <a:ea typeface="Open Sans"/>
                  <a:cs typeface="Open Sans"/>
                  <a:sym typeface="Open Sans"/>
                </a:rPr>
                <a:t>Some text</a:t>
              </a:r>
              <a:endParaRPr sz="1100"/>
            </a:p>
          </p:txBody>
        </p:sp>
      </p:grpSp>
      <p:cxnSp>
        <p:nvCxnSpPr>
          <p:cNvPr id="201" name="Shape 201"/>
          <p:cNvCxnSpPr/>
          <p:nvPr/>
        </p:nvCxnSpPr>
        <p:spPr>
          <a:xfrm>
            <a:off x="1468067" y="3328480"/>
            <a:ext cx="1305948" cy="0"/>
          </a:xfrm>
          <a:prstGeom prst="straightConnector1">
            <a:avLst/>
          </a:prstGeom>
          <a:noFill/>
          <a:ln cap="flat" cmpd="sng" w="9525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02" name="Shape 202"/>
          <p:cNvSpPr txBox="1"/>
          <p:nvPr/>
        </p:nvSpPr>
        <p:spPr>
          <a:xfrm>
            <a:off x="1101430" y="3359383"/>
            <a:ext cx="2039222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 literature dummy.</a:t>
            </a:r>
            <a:endParaRPr sz="1100"/>
          </a:p>
        </p:txBody>
      </p:sp>
      <p:sp>
        <p:nvSpPr>
          <p:cNvPr id="203" name="Shape 203"/>
          <p:cNvSpPr/>
          <p:nvPr/>
        </p:nvSpPr>
        <p:spPr>
          <a:xfrm>
            <a:off x="3919193" y="1252736"/>
            <a:ext cx="1288592" cy="1494766"/>
          </a:xfrm>
          <a:custGeom>
            <a:pathLst>
              <a:path extrusionOk="0" h="1993022" w="1718123">
                <a:moveTo>
                  <a:pt x="859061" y="0"/>
                </a:moveTo>
                <a:lnTo>
                  <a:pt x="1718123" y="429531"/>
                </a:lnTo>
                <a:lnTo>
                  <a:pt x="1718123" y="1563491"/>
                </a:lnTo>
                <a:lnTo>
                  <a:pt x="859061" y="1993022"/>
                </a:lnTo>
                <a:lnTo>
                  <a:pt x="0" y="1563491"/>
                </a:lnTo>
                <a:lnTo>
                  <a:pt x="0" y="429531"/>
                </a:lnTo>
                <a:lnTo>
                  <a:pt x="859061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Shape 204"/>
          <p:cNvSpPr/>
          <p:nvPr/>
        </p:nvSpPr>
        <p:spPr>
          <a:xfrm>
            <a:off x="3983510" y="1320838"/>
            <a:ext cx="1171177" cy="1358564"/>
          </a:xfrm>
          <a:custGeom>
            <a:pathLst>
              <a:path extrusionOk="0" h="1993022" w="1718123">
                <a:moveTo>
                  <a:pt x="859061" y="0"/>
                </a:moveTo>
                <a:lnTo>
                  <a:pt x="1718123" y="429531"/>
                </a:lnTo>
                <a:lnTo>
                  <a:pt x="1718123" y="1563491"/>
                </a:lnTo>
                <a:lnTo>
                  <a:pt x="859061" y="1993022"/>
                </a:lnTo>
                <a:lnTo>
                  <a:pt x="0" y="1563491"/>
                </a:lnTo>
                <a:lnTo>
                  <a:pt x="0" y="429531"/>
                </a:lnTo>
                <a:lnTo>
                  <a:pt x="8590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05" name="Shape 205"/>
          <p:cNvGrpSpPr/>
          <p:nvPr/>
        </p:nvGrpSpPr>
        <p:grpSpPr>
          <a:xfrm>
            <a:off x="4295390" y="1726411"/>
            <a:ext cx="547418" cy="547418"/>
            <a:chOff x="5731054" y="2215150"/>
            <a:chExt cx="729890" cy="729890"/>
          </a:xfrm>
        </p:grpSpPr>
        <p:sp>
          <p:nvSpPr>
            <p:cNvPr id="206" name="Shape 206"/>
            <p:cNvSpPr/>
            <p:nvPr/>
          </p:nvSpPr>
          <p:spPr>
            <a:xfrm>
              <a:off x="5918389" y="2434202"/>
              <a:ext cx="355221" cy="291786"/>
            </a:xfrm>
            <a:custGeom>
              <a:pathLst>
                <a:path extrusionOk="0" h="2190750" w="2667000">
                  <a:moveTo>
                    <a:pt x="63500" y="1381350"/>
                  </a:moveTo>
                  <a:cubicBezTo>
                    <a:pt x="111720" y="1404352"/>
                    <a:pt x="165270" y="1417577"/>
                    <a:pt x="222018" y="1417577"/>
                  </a:cubicBezTo>
                  <a:lnTo>
                    <a:pt x="1122426" y="1417577"/>
                  </a:lnTo>
                  <a:cubicBezTo>
                    <a:pt x="1151570" y="1512265"/>
                    <a:pt x="1238768" y="1581987"/>
                    <a:pt x="1343024" y="1581987"/>
                  </a:cubicBezTo>
                  <a:cubicBezTo>
                    <a:pt x="1447164" y="1581987"/>
                    <a:pt x="1534480" y="1512265"/>
                    <a:pt x="1563506" y="1417577"/>
                  </a:cubicBezTo>
                  <a:cubicBezTo>
                    <a:pt x="1563506" y="1417577"/>
                    <a:pt x="2463912" y="1417577"/>
                    <a:pt x="2463912" y="1417577"/>
                  </a:cubicBezTo>
                  <a:cubicBezTo>
                    <a:pt x="2520780" y="1417577"/>
                    <a:pt x="2574330" y="1404352"/>
                    <a:pt x="2622550" y="1381542"/>
                  </a:cubicBezTo>
                  <a:lnTo>
                    <a:pt x="2622550" y="1978661"/>
                  </a:lnTo>
                  <a:cubicBezTo>
                    <a:pt x="2622550" y="2095248"/>
                    <a:pt x="2527178" y="2190750"/>
                    <a:pt x="2410244" y="2190750"/>
                  </a:cubicBezTo>
                  <a:lnTo>
                    <a:pt x="275688" y="2190750"/>
                  </a:lnTo>
                  <a:cubicBezTo>
                    <a:pt x="158754" y="2190750"/>
                    <a:pt x="63500" y="2095248"/>
                    <a:pt x="63500" y="1978661"/>
                  </a:cubicBezTo>
                  <a:close/>
                  <a:moveTo>
                    <a:pt x="1343024" y="1155700"/>
                  </a:moveTo>
                  <a:cubicBezTo>
                    <a:pt x="1415294" y="1155700"/>
                    <a:pt x="1473820" y="1213826"/>
                    <a:pt x="1473820" y="1286088"/>
                  </a:cubicBezTo>
                  <a:lnTo>
                    <a:pt x="1473820" y="1345363"/>
                  </a:lnTo>
                  <a:cubicBezTo>
                    <a:pt x="1473820" y="1417290"/>
                    <a:pt x="1415294" y="1475895"/>
                    <a:pt x="1343024" y="1475895"/>
                  </a:cubicBezTo>
                  <a:cubicBezTo>
                    <a:pt x="1270636" y="1475895"/>
                    <a:pt x="1212466" y="1417290"/>
                    <a:pt x="1212466" y="1345363"/>
                  </a:cubicBezTo>
                  <a:lnTo>
                    <a:pt x="1212466" y="1286088"/>
                  </a:lnTo>
                  <a:cubicBezTo>
                    <a:pt x="1212466" y="1213826"/>
                    <a:pt x="1270636" y="1155700"/>
                    <a:pt x="1343024" y="1155700"/>
                  </a:cubicBezTo>
                  <a:close/>
                  <a:moveTo>
                    <a:pt x="1133626" y="203200"/>
                  </a:moveTo>
                  <a:cubicBezTo>
                    <a:pt x="1042974" y="203200"/>
                    <a:pt x="966900" y="262204"/>
                    <a:pt x="939800" y="342900"/>
                  </a:cubicBezTo>
                  <a:cubicBezTo>
                    <a:pt x="939800" y="342900"/>
                    <a:pt x="1735138" y="342900"/>
                    <a:pt x="1735138" y="342900"/>
                  </a:cubicBezTo>
                  <a:cubicBezTo>
                    <a:pt x="1708038" y="262204"/>
                    <a:pt x="1631928" y="203200"/>
                    <a:pt x="1541348" y="203200"/>
                  </a:cubicBezTo>
                  <a:close/>
                  <a:moveTo>
                    <a:pt x="1129276" y="0"/>
                  </a:moveTo>
                  <a:lnTo>
                    <a:pt x="1537724" y="0"/>
                  </a:lnTo>
                  <a:cubicBezTo>
                    <a:pt x="1738612" y="0"/>
                    <a:pt x="1905546" y="147650"/>
                    <a:pt x="1936044" y="339833"/>
                  </a:cubicBezTo>
                  <a:lnTo>
                    <a:pt x="2445862" y="339833"/>
                  </a:lnTo>
                  <a:cubicBezTo>
                    <a:pt x="2567482" y="339833"/>
                    <a:pt x="2667000" y="435402"/>
                    <a:pt x="2667000" y="552163"/>
                  </a:cubicBezTo>
                  <a:lnTo>
                    <a:pt x="2667000" y="1041969"/>
                  </a:lnTo>
                  <a:cubicBezTo>
                    <a:pt x="2667000" y="1159079"/>
                    <a:pt x="2571804" y="1254125"/>
                    <a:pt x="2454752" y="1254125"/>
                  </a:cubicBezTo>
                  <a:lnTo>
                    <a:pt x="1563900" y="1254125"/>
                  </a:lnTo>
                  <a:cubicBezTo>
                    <a:pt x="1560812" y="1192928"/>
                    <a:pt x="1534636" y="1138293"/>
                    <a:pt x="1493150" y="1098462"/>
                  </a:cubicBezTo>
                  <a:cubicBezTo>
                    <a:pt x="1491792" y="1097127"/>
                    <a:pt x="1490310" y="1096314"/>
                    <a:pt x="1488952" y="1095095"/>
                  </a:cubicBezTo>
                  <a:cubicBezTo>
                    <a:pt x="1479938" y="1086734"/>
                    <a:pt x="1470308" y="1078722"/>
                    <a:pt x="1459936" y="1071696"/>
                  </a:cubicBezTo>
                  <a:cubicBezTo>
                    <a:pt x="1455984" y="1069374"/>
                    <a:pt x="1451910" y="1067632"/>
                    <a:pt x="1447958" y="1065368"/>
                  </a:cubicBezTo>
                  <a:cubicBezTo>
                    <a:pt x="1439440" y="1060374"/>
                    <a:pt x="1430920" y="1055439"/>
                    <a:pt x="1421660" y="1051607"/>
                  </a:cubicBezTo>
                  <a:cubicBezTo>
                    <a:pt x="1414250" y="1048472"/>
                    <a:pt x="1406596" y="1046614"/>
                    <a:pt x="1399064" y="1044582"/>
                  </a:cubicBezTo>
                  <a:cubicBezTo>
                    <a:pt x="1392272" y="1042491"/>
                    <a:pt x="1386100" y="1039937"/>
                    <a:pt x="1379432" y="1038601"/>
                  </a:cubicBezTo>
                  <a:cubicBezTo>
                    <a:pt x="1364616" y="1035466"/>
                    <a:pt x="1349304" y="1033956"/>
                    <a:pt x="1333500" y="1033956"/>
                  </a:cubicBezTo>
                  <a:cubicBezTo>
                    <a:pt x="1317820" y="1033956"/>
                    <a:pt x="1302384" y="1035466"/>
                    <a:pt x="1287568" y="1038601"/>
                  </a:cubicBezTo>
                  <a:cubicBezTo>
                    <a:pt x="1280900" y="1039937"/>
                    <a:pt x="1274604" y="1042491"/>
                    <a:pt x="1267812" y="1044582"/>
                  </a:cubicBezTo>
                  <a:cubicBezTo>
                    <a:pt x="1260404" y="1046614"/>
                    <a:pt x="1252378" y="1048472"/>
                    <a:pt x="1245094" y="1051607"/>
                  </a:cubicBezTo>
                  <a:cubicBezTo>
                    <a:pt x="1236080" y="1055207"/>
                    <a:pt x="1227438" y="1060374"/>
                    <a:pt x="1218918" y="1065368"/>
                  </a:cubicBezTo>
                  <a:cubicBezTo>
                    <a:pt x="1214966" y="1067632"/>
                    <a:pt x="1210646" y="1069374"/>
                    <a:pt x="1206940" y="1071696"/>
                  </a:cubicBezTo>
                  <a:cubicBezTo>
                    <a:pt x="1196570" y="1078722"/>
                    <a:pt x="1187062" y="1086734"/>
                    <a:pt x="1177678" y="1095095"/>
                  </a:cubicBezTo>
                  <a:cubicBezTo>
                    <a:pt x="1176320" y="1096314"/>
                    <a:pt x="1174838" y="1097127"/>
                    <a:pt x="1173728" y="1098462"/>
                  </a:cubicBezTo>
                  <a:cubicBezTo>
                    <a:pt x="1132364" y="1137944"/>
                    <a:pt x="1105940" y="1192928"/>
                    <a:pt x="1102978" y="1254125"/>
                  </a:cubicBezTo>
                  <a:lnTo>
                    <a:pt x="212248" y="1254125"/>
                  </a:lnTo>
                  <a:cubicBezTo>
                    <a:pt x="95198" y="1254125"/>
                    <a:pt x="0" y="1159079"/>
                    <a:pt x="0" y="1041737"/>
                  </a:cubicBezTo>
                  <a:lnTo>
                    <a:pt x="0" y="552163"/>
                  </a:lnTo>
                  <a:cubicBezTo>
                    <a:pt x="0" y="435402"/>
                    <a:pt x="99518" y="339833"/>
                    <a:pt x="221138" y="339833"/>
                  </a:cubicBezTo>
                  <a:lnTo>
                    <a:pt x="730586" y="339833"/>
                  </a:lnTo>
                  <a:cubicBezTo>
                    <a:pt x="761454" y="147650"/>
                    <a:pt x="928388" y="0"/>
                    <a:pt x="11292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" name="Shape 207"/>
            <p:cNvSpPr/>
            <p:nvPr/>
          </p:nvSpPr>
          <p:spPr>
            <a:xfrm rot="10800000">
              <a:off x="5731054" y="2215150"/>
              <a:ext cx="729890" cy="729890"/>
            </a:xfrm>
            <a:prstGeom prst="ellipse">
              <a:avLst/>
            </a:prstGeom>
            <a:noFill/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8" name="Shape 208"/>
          <p:cNvGrpSpPr/>
          <p:nvPr/>
        </p:nvGrpSpPr>
        <p:grpSpPr>
          <a:xfrm>
            <a:off x="3828545" y="2867386"/>
            <a:ext cx="1469884" cy="410501"/>
            <a:chOff x="1297166" y="2423885"/>
            <a:chExt cx="1608006" cy="547335"/>
          </a:xfrm>
        </p:grpSpPr>
        <p:sp>
          <p:nvSpPr>
            <p:cNvPr id="209" name="Shape 209"/>
            <p:cNvSpPr txBox="1"/>
            <p:nvPr/>
          </p:nvSpPr>
          <p:spPr>
            <a:xfrm>
              <a:off x="1297166" y="2423885"/>
              <a:ext cx="1608006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Creative Template</a:t>
              </a:r>
              <a:endParaRPr sz="1100"/>
            </a:p>
          </p:txBody>
        </p:sp>
        <p:sp>
          <p:nvSpPr>
            <p:cNvPr id="210" name="Shape 210"/>
            <p:cNvSpPr txBox="1"/>
            <p:nvPr/>
          </p:nvSpPr>
          <p:spPr>
            <a:xfrm>
              <a:off x="1729300" y="2694221"/>
              <a:ext cx="743742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D8D8D8"/>
                  </a:solidFill>
                  <a:latin typeface="Open Sans"/>
                  <a:ea typeface="Open Sans"/>
                  <a:cs typeface="Open Sans"/>
                  <a:sym typeface="Open Sans"/>
                </a:rPr>
                <a:t>Some text</a:t>
              </a:r>
              <a:endParaRPr sz="1100"/>
            </a:p>
          </p:txBody>
        </p:sp>
      </p:grpSp>
      <p:cxnSp>
        <p:nvCxnSpPr>
          <p:cNvPr id="211" name="Shape 211"/>
          <p:cNvCxnSpPr/>
          <p:nvPr/>
        </p:nvCxnSpPr>
        <p:spPr>
          <a:xfrm>
            <a:off x="3910514" y="3328480"/>
            <a:ext cx="1305948" cy="0"/>
          </a:xfrm>
          <a:prstGeom prst="straightConnector1">
            <a:avLst/>
          </a:prstGeom>
          <a:noFill/>
          <a:ln cap="flat" cmpd="sng" w="9525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12" name="Shape 212"/>
          <p:cNvSpPr txBox="1"/>
          <p:nvPr/>
        </p:nvSpPr>
        <p:spPr>
          <a:xfrm>
            <a:off x="3543877" y="3359383"/>
            <a:ext cx="2039222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 literature dummy.</a:t>
            </a:r>
            <a:endParaRPr sz="1100"/>
          </a:p>
        </p:txBody>
      </p:sp>
      <p:sp>
        <p:nvSpPr>
          <p:cNvPr id="213" name="Shape 213"/>
          <p:cNvSpPr/>
          <p:nvPr/>
        </p:nvSpPr>
        <p:spPr>
          <a:xfrm>
            <a:off x="6361640" y="1252736"/>
            <a:ext cx="1288592" cy="1494766"/>
          </a:xfrm>
          <a:custGeom>
            <a:pathLst>
              <a:path extrusionOk="0" h="1993022" w="1718123">
                <a:moveTo>
                  <a:pt x="859061" y="0"/>
                </a:moveTo>
                <a:lnTo>
                  <a:pt x="1718123" y="429531"/>
                </a:lnTo>
                <a:lnTo>
                  <a:pt x="1718123" y="1563491"/>
                </a:lnTo>
                <a:lnTo>
                  <a:pt x="859061" y="1993022"/>
                </a:lnTo>
                <a:lnTo>
                  <a:pt x="0" y="1563491"/>
                </a:lnTo>
                <a:lnTo>
                  <a:pt x="0" y="429531"/>
                </a:lnTo>
                <a:lnTo>
                  <a:pt x="859061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Shape 214"/>
          <p:cNvSpPr/>
          <p:nvPr/>
        </p:nvSpPr>
        <p:spPr>
          <a:xfrm>
            <a:off x="6420347" y="1320838"/>
            <a:ext cx="1171177" cy="1358564"/>
          </a:xfrm>
          <a:custGeom>
            <a:pathLst>
              <a:path extrusionOk="0" h="1993022" w="1718123">
                <a:moveTo>
                  <a:pt x="859061" y="0"/>
                </a:moveTo>
                <a:lnTo>
                  <a:pt x="1718123" y="429531"/>
                </a:lnTo>
                <a:lnTo>
                  <a:pt x="1718123" y="1563491"/>
                </a:lnTo>
                <a:lnTo>
                  <a:pt x="859061" y="1993022"/>
                </a:lnTo>
                <a:lnTo>
                  <a:pt x="0" y="1563491"/>
                </a:lnTo>
                <a:lnTo>
                  <a:pt x="0" y="429531"/>
                </a:lnTo>
                <a:lnTo>
                  <a:pt x="85906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5" name="Shape 215"/>
          <p:cNvGrpSpPr/>
          <p:nvPr/>
        </p:nvGrpSpPr>
        <p:grpSpPr>
          <a:xfrm>
            <a:off x="6732227" y="1726411"/>
            <a:ext cx="547418" cy="547418"/>
            <a:chOff x="8836957" y="2215150"/>
            <a:chExt cx="729890" cy="729890"/>
          </a:xfrm>
        </p:grpSpPr>
        <p:sp>
          <p:nvSpPr>
            <p:cNvPr id="216" name="Shape 216"/>
            <p:cNvSpPr/>
            <p:nvPr/>
          </p:nvSpPr>
          <p:spPr>
            <a:xfrm>
              <a:off x="9044187" y="2415748"/>
              <a:ext cx="315431" cy="328694"/>
            </a:xfrm>
            <a:custGeom>
              <a:pathLst>
                <a:path extrusionOk="0" h="21600" w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8836957" y="2215150"/>
              <a:ext cx="729890" cy="729890"/>
            </a:xfrm>
            <a:prstGeom prst="ellipse">
              <a:avLst/>
            </a:prstGeom>
            <a:noFill/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8" name="Shape 218"/>
          <p:cNvGrpSpPr/>
          <p:nvPr/>
        </p:nvGrpSpPr>
        <p:grpSpPr>
          <a:xfrm>
            <a:off x="6270993" y="2867386"/>
            <a:ext cx="1469884" cy="410501"/>
            <a:chOff x="1297166" y="2423885"/>
            <a:chExt cx="1608006" cy="547335"/>
          </a:xfrm>
        </p:grpSpPr>
        <p:sp>
          <p:nvSpPr>
            <p:cNvPr id="219" name="Shape 219"/>
            <p:cNvSpPr txBox="1"/>
            <p:nvPr/>
          </p:nvSpPr>
          <p:spPr>
            <a:xfrm>
              <a:off x="1297166" y="2423885"/>
              <a:ext cx="1608006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Creative Template</a:t>
              </a:r>
              <a:endParaRPr sz="1100"/>
            </a:p>
          </p:txBody>
        </p:sp>
        <p:sp>
          <p:nvSpPr>
            <p:cNvPr id="220" name="Shape 220"/>
            <p:cNvSpPr txBox="1"/>
            <p:nvPr/>
          </p:nvSpPr>
          <p:spPr>
            <a:xfrm>
              <a:off x="1729300" y="2694221"/>
              <a:ext cx="743742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D8D8D8"/>
                  </a:solidFill>
                  <a:latin typeface="Open Sans"/>
                  <a:ea typeface="Open Sans"/>
                  <a:cs typeface="Open Sans"/>
                  <a:sym typeface="Open Sans"/>
                </a:rPr>
                <a:t>Some text</a:t>
              </a:r>
              <a:endParaRPr sz="1100"/>
            </a:p>
          </p:txBody>
        </p:sp>
      </p:grpSp>
      <p:cxnSp>
        <p:nvCxnSpPr>
          <p:cNvPr id="221" name="Shape 221"/>
          <p:cNvCxnSpPr/>
          <p:nvPr/>
        </p:nvCxnSpPr>
        <p:spPr>
          <a:xfrm>
            <a:off x="6352962" y="3328480"/>
            <a:ext cx="1305948" cy="0"/>
          </a:xfrm>
          <a:prstGeom prst="straightConnector1">
            <a:avLst/>
          </a:prstGeom>
          <a:noFill/>
          <a:ln cap="flat" cmpd="sng" w="9525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22" name="Shape 222"/>
          <p:cNvSpPr txBox="1"/>
          <p:nvPr/>
        </p:nvSpPr>
        <p:spPr>
          <a:xfrm>
            <a:off x="5986325" y="3359383"/>
            <a:ext cx="2039222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 literature dummy.</a:t>
            </a:r>
            <a:endParaRPr sz="1100"/>
          </a:p>
        </p:txBody>
      </p:sp>
    </p:spTree>
  </p:cSld>
  <p:clrMapOvr>
    <a:masterClrMapping/>
  </p:clrMapOvr>
  <p:transition spd="slow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BFBFBF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fld id="{00000000-1234-1234-1234-123412341234}" type="slidenum">
              <a:rPr lang="en" sz="1400">
                <a:solidFill>
                  <a:srgbClr val="BFBFB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>
              <a:solidFill>
                <a:srgbClr val="BFBF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Shape 229"/>
          <p:cNvSpPr txBox="1"/>
          <p:nvPr/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0" name="Shape 230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Shape 231"/>
          <p:cNvSpPr/>
          <p:nvPr/>
        </p:nvSpPr>
        <p:spPr>
          <a:xfrm>
            <a:off x="746464" y="763489"/>
            <a:ext cx="7634049" cy="3616055"/>
          </a:xfrm>
          <a:prstGeom prst="rect">
            <a:avLst/>
          </a:prstGeom>
          <a:solidFill>
            <a:schemeClr val="dk1">
              <a:alpha val="27843"/>
            </a:schemeClr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2" name="Shape 232"/>
          <p:cNvCxnSpPr/>
          <p:nvPr/>
        </p:nvCxnSpPr>
        <p:spPr>
          <a:xfrm rot="10800000">
            <a:off x="6074230" y="2563108"/>
            <a:ext cx="2306283" cy="8409"/>
          </a:xfrm>
          <a:prstGeom prst="straightConnector1">
            <a:avLst/>
          </a:prstGeom>
          <a:noFill/>
          <a:ln cap="flat" cmpd="sng" w="19050">
            <a:solidFill>
              <a:schemeClr val="lt1">
                <a:alpha val="80000"/>
              </a:schemeClr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233" name="Shape 233"/>
          <p:cNvSpPr/>
          <p:nvPr/>
        </p:nvSpPr>
        <p:spPr>
          <a:xfrm>
            <a:off x="3276600" y="2558157"/>
            <a:ext cx="2590800" cy="45070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Hello! </a:t>
            </a:r>
            <a:r>
              <a:rPr lang="en" sz="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letterhead design is meant to project an image of professionalism and reliability. By using simple alignments we have created</a:t>
            </a:r>
            <a:endParaRPr sz="1100"/>
          </a:p>
        </p:txBody>
      </p:sp>
      <p:sp>
        <p:nvSpPr>
          <p:cNvPr id="234" name="Shape 234"/>
          <p:cNvSpPr/>
          <p:nvPr/>
        </p:nvSpPr>
        <p:spPr>
          <a:xfrm>
            <a:off x="3507365" y="2134650"/>
            <a:ext cx="2160000" cy="4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lt1"/>
                </a:solidFill>
              </a:rPr>
              <a:t>PORTFOLIO</a:t>
            </a:r>
            <a:endParaRPr sz="1100"/>
          </a:p>
        </p:txBody>
      </p:sp>
      <p:cxnSp>
        <p:nvCxnSpPr>
          <p:cNvPr id="235" name="Shape 235"/>
          <p:cNvCxnSpPr/>
          <p:nvPr/>
        </p:nvCxnSpPr>
        <p:spPr>
          <a:xfrm rot="10800000">
            <a:off x="746464" y="2571517"/>
            <a:ext cx="2323310" cy="234"/>
          </a:xfrm>
          <a:prstGeom prst="straightConnector1">
            <a:avLst/>
          </a:prstGeom>
          <a:noFill/>
          <a:ln cap="flat" cmpd="sng" w="19050">
            <a:solidFill>
              <a:schemeClr val="lt1">
                <a:alpha val="80000"/>
              </a:schemeClr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236" name="Shape 236"/>
          <p:cNvSpPr/>
          <p:nvPr>
            <p:ph idx="2" type="pic"/>
          </p:nvPr>
        </p:nvSpPr>
        <p:spPr>
          <a:xfrm>
            <a:off x="746463" y="763488"/>
            <a:ext cx="7634100" cy="36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BFBFBF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fld id="{00000000-1234-1234-1234-123412341234}" type="slidenum">
              <a:rPr lang="en" sz="1400">
                <a:solidFill>
                  <a:srgbClr val="BFBFB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>
              <a:solidFill>
                <a:srgbClr val="BFBF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Shape 243"/>
          <p:cNvSpPr txBox="1"/>
          <p:nvPr/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4" name="Shape 244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Shape 245"/>
          <p:cNvSpPr/>
          <p:nvPr/>
        </p:nvSpPr>
        <p:spPr>
          <a:xfrm>
            <a:off x="746464" y="763489"/>
            <a:ext cx="7634049" cy="3616055"/>
          </a:xfrm>
          <a:prstGeom prst="rect">
            <a:avLst/>
          </a:prstGeom>
          <a:solidFill>
            <a:schemeClr val="dk1">
              <a:alpha val="27843"/>
            </a:schemeClr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6" name="Shape 24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4477" l="0" r="0" t="14476"/>
          <a:stretch/>
        </p:blipFill>
        <p:spPr>
          <a:xfrm>
            <a:off x="746463" y="763488"/>
            <a:ext cx="7634050" cy="3616055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Shape 247"/>
          <p:cNvSpPr/>
          <p:nvPr/>
        </p:nvSpPr>
        <p:spPr>
          <a:xfrm>
            <a:off x="746464" y="763489"/>
            <a:ext cx="4051399" cy="3616055"/>
          </a:xfrm>
          <a:prstGeom prst="rect">
            <a:avLst/>
          </a:prstGeom>
          <a:solidFill>
            <a:schemeClr val="accent1">
              <a:alpha val="83921"/>
            </a:schemeClr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48" name="Shape 248"/>
          <p:cNvGrpSpPr/>
          <p:nvPr/>
        </p:nvGrpSpPr>
        <p:grpSpPr>
          <a:xfrm>
            <a:off x="1179107" y="1121074"/>
            <a:ext cx="3186112" cy="731938"/>
            <a:chOff x="838199" y="2557389"/>
            <a:chExt cx="4248149" cy="975917"/>
          </a:xfrm>
        </p:grpSpPr>
        <p:sp>
          <p:nvSpPr>
            <p:cNvPr id="249" name="Shape 249"/>
            <p:cNvSpPr/>
            <p:nvPr/>
          </p:nvSpPr>
          <p:spPr>
            <a:xfrm>
              <a:off x="838201" y="2557389"/>
              <a:ext cx="392935" cy="392935"/>
            </a:xfrm>
            <a:custGeom>
              <a:pathLst>
                <a:path extrusionOk="0" h="21404" w="21403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0" name="Shape 250"/>
            <p:cNvSpPr/>
            <p:nvPr/>
          </p:nvSpPr>
          <p:spPr>
            <a:xfrm>
              <a:off x="1336682" y="2757952"/>
              <a:ext cx="1027160" cy="2782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BEGINNING</a:t>
              </a:r>
              <a:endParaRPr sz="1100"/>
            </a:p>
          </p:txBody>
        </p:sp>
        <p:sp>
          <p:nvSpPr>
            <p:cNvPr id="251" name="Shape 251"/>
            <p:cNvSpPr/>
            <p:nvPr/>
          </p:nvSpPr>
          <p:spPr>
            <a:xfrm>
              <a:off x="838199" y="3121940"/>
              <a:ext cx="4248149" cy="4113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This letterhead design is meant to project an image of professionalism and reliability.</a:t>
              </a:r>
              <a:endParaRPr sz="1100"/>
            </a:p>
          </p:txBody>
        </p:sp>
      </p:grpSp>
      <p:cxnSp>
        <p:nvCxnSpPr>
          <p:cNvPr id="252" name="Shape 252"/>
          <p:cNvCxnSpPr/>
          <p:nvPr/>
        </p:nvCxnSpPr>
        <p:spPr>
          <a:xfrm>
            <a:off x="1179109" y="1984335"/>
            <a:ext cx="3186111" cy="0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253" name="Shape 253"/>
          <p:cNvGrpSpPr/>
          <p:nvPr/>
        </p:nvGrpSpPr>
        <p:grpSpPr>
          <a:xfrm>
            <a:off x="1179107" y="2209017"/>
            <a:ext cx="3186113" cy="746978"/>
            <a:chOff x="838199" y="4007980"/>
            <a:chExt cx="4248151" cy="995971"/>
          </a:xfrm>
        </p:grpSpPr>
        <p:sp>
          <p:nvSpPr>
            <p:cNvPr id="254" name="Shape 254"/>
            <p:cNvSpPr/>
            <p:nvPr/>
          </p:nvSpPr>
          <p:spPr>
            <a:xfrm>
              <a:off x="838199" y="4007980"/>
              <a:ext cx="470909" cy="490713"/>
            </a:xfrm>
            <a:custGeom>
              <a:pathLst>
                <a:path extrusionOk="0" h="21600" w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" name="Shape 255"/>
            <p:cNvSpPr/>
            <p:nvPr/>
          </p:nvSpPr>
          <p:spPr>
            <a:xfrm>
              <a:off x="1336682" y="4299405"/>
              <a:ext cx="1368418" cy="2782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FLY TO AHEAD</a:t>
              </a:r>
              <a:endParaRPr sz="1100"/>
            </a:p>
          </p:txBody>
        </p:sp>
        <p:sp>
          <p:nvSpPr>
            <p:cNvPr id="256" name="Shape 256"/>
            <p:cNvSpPr/>
            <p:nvPr/>
          </p:nvSpPr>
          <p:spPr>
            <a:xfrm>
              <a:off x="838201" y="4592585"/>
              <a:ext cx="4248149" cy="4113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This letterhead design is meant to project an image of professionalism and reliability.</a:t>
              </a:r>
              <a:endParaRPr sz="1100"/>
            </a:p>
          </p:txBody>
        </p:sp>
      </p:grpSp>
      <p:sp>
        <p:nvSpPr>
          <p:cNvPr id="257" name="Shape 257"/>
          <p:cNvSpPr/>
          <p:nvPr/>
        </p:nvSpPr>
        <p:spPr>
          <a:xfrm>
            <a:off x="1179107" y="3254566"/>
            <a:ext cx="630946" cy="732736"/>
          </a:xfrm>
          <a:custGeom>
            <a:pathLst>
              <a:path extrusionOk="0" h="21600" w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Shape 258"/>
          <p:cNvSpPr/>
          <p:nvPr/>
        </p:nvSpPr>
        <p:spPr>
          <a:xfrm>
            <a:off x="2003740" y="3251916"/>
            <a:ext cx="932148" cy="43988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lt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WON CC AWARD</a:t>
            </a:r>
            <a:endParaRPr sz="1100"/>
          </a:p>
        </p:txBody>
      </p:sp>
      <p:sp>
        <p:nvSpPr>
          <p:cNvPr id="259" name="Shape 259"/>
          <p:cNvSpPr/>
          <p:nvPr/>
        </p:nvSpPr>
        <p:spPr>
          <a:xfrm>
            <a:off x="2003739" y="3775672"/>
            <a:ext cx="2361480" cy="24628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This letterhead design is meant to project an image of professionalism and reliability.</a:t>
            </a:r>
            <a:endParaRPr sz="1100"/>
          </a:p>
        </p:txBody>
      </p:sp>
      <p:sp>
        <p:nvSpPr>
          <p:cNvPr id="260" name="Shape 260"/>
          <p:cNvSpPr txBox="1"/>
          <p:nvPr/>
        </p:nvSpPr>
        <p:spPr>
          <a:xfrm>
            <a:off x="5338027" y="769444"/>
            <a:ext cx="2502322" cy="64633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TIMELINE</a:t>
            </a:r>
            <a:endParaRPr sz="1100"/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Shape 267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Shape 268"/>
          <p:cNvSpPr txBox="1"/>
          <p:nvPr/>
        </p:nvSpPr>
        <p:spPr>
          <a:xfrm>
            <a:off x="-460875" y="3752125"/>
            <a:ext cx="10595700" cy="13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6388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0">
                <a:solidFill>
                  <a:srgbClr val="BFBFBF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INFOGRAPH</a:t>
            </a:r>
            <a:endParaRPr sz="1100">
              <a:solidFill>
                <a:srgbClr val="BFBFBF"/>
              </a:solidFill>
            </a:endParaRPr>
          </a:p>
        </p:txBody>
      </p:sp>
      <p:sp>
        <p:nvSpPr>
          <p:cNvPr id="269" name="Shape 269"/>
          <p:cNvSpPr/>
          <p:nvPr/>
        </p:nvSpPr>
        <p:spPr>
          <a:xfrm>
            <a:off x="976734" y="731207"/>
            <a:ext cx="718257" cy="591344"/>
          </a:xfrm>
          <a:custGeom>
            <a:pathLst>
              <a:path extrusionOk="0" h="400" w="486">
                <a:moveTo>
                  <a:pt x="460" y="98"/>
                </a:moveTo>
                <a:cubicBezTo>
                  <a:pt x="445" y="40"/>
                  <a:pt x="397" y="0"/>
                  <a:pt x="342" y="0"/>
                </a:cubicBezTo>
                <a:cubicBezTo>
                  <a:pt x="303" y="0"/>
                  <a:pt x="268" y="20"/>
                  <a:pt x="243" y="58"/>
                </a:cubicBezTo>
                <a:cubicBezTo>
                  <a:pt x="217" y="20"/>
                  <a:pt x="182" y="0"/>
                  <a:pt x="144" y="0"/>
                </a:cubicBezTo>
                <a:cubicBezTo>
                  <a:pt x="89" y="0"/>
                  <a:pt x="40" y="40"/>
                  <a:pt x="25" y="98"/>
                </a:cubicBezTo>
                <a:cubicBezTo>
                  <a:pt x="0" y="199"/>
                  <a:pt x="80" y="311"/>
                  <a:pt x="239" y="398"/>
                </a:cubicBezTo>
                <a:cubicBezTo>
                  <a:pt x="243" y="400"/>
                  <a:pt x="243" y="400"/>
                  <a:pt x="243" y="400"/>
                </a:cubicBezTo>
                <a:cubicBezTo>
                  <a:pt x="246" y="398"/>
                  <a:pt x="246" y="398"/>
                  <a:pt x="246" y="398"/>
                </a:cubicBezTo>
                <a:cubicBezTo>
                  <a:pt x="406" y="311"/>
                  <a:pt x="486" y="199"/>
                  <a:pt x="460" y="98"/>
                </a:cubicBezTo>
                <a:close/>
                <a:moveTo>
                  <a:pt x="243" y="384"/>
                </a:moveTo>
                <a:cubicBezTo>
                  <a:pt x="91" y="300"/>
                  <a:pt x="15" y="195"/>
                  <a:pt x="39" y="102"/>
                </a:cubicBezTo>
                <a:cubicBezTo>
                  <a:pt x="52" y="50"/>
                  <a:pt x="95" y="14"/>
                  <a:pt x="144" y="14"/>
                </a:cubicBezTo>
                <a:cubicBezTo>
                  <a:pt x="180" y="14"/>
                  <a:pt x="214" y="35"/>
                  <a:pt x="237" y="74"/>
                </a:cubicBezTo>
                <a:cubicBezTo>
                  <a:pt x="243" y="83"/>
                  <a:pt x="243" y="83"/>
                  <a:pt x="243" y="83"/>
                </a:cubicBezTo>
                <a:cubicBezTo>
                  <a:pt x="249" y="74"/>
                  <a:pt x="249" y="74"/>
                  <a:pt x="249" y="74"/>
                </a:cubicBezTo>
                <a:cubicBezTo>
                  <a:pt x="272" y="35"/>
                  <a:pt x="305" y="14"/>
                  <a:pt x="342" y="14"/>
                </a:cubicBezTo>
                <a:cubicBezTo>
                  <a:pt x="391" y="14"/>
                  <a:pt x="434" y="50"/>
                  <a:pt x="447" y="102"/>
                </a:cubicBezTo>
                <a:cubicBezTo>
                  <a:pt x="471" y="195"/>
                  <a:pt x="394" y="300"/>
                  <a:pt x="243" y="384"/>
                </a:cubicBezTo>
                <a:close/>
                <a:moveTo>
                  <a:pt x="144" y="38"/>
                </a:moveTo>
                <a:cubicBezTo>
                  <a:pt x="107" y="38"/>
                  <a:pt x="72" y="67"/>
                  <a:pt x="62" y="107"/>
                </a:cubicBezTo>
                <a:cubicBezTo>
                  <a:pt x="62" y="109"/>
                  <a:pt x="63" y="111"/>
                  <a:pt x="64" y="112"/>
                </a:cubicBezTo>
                <a:cubicBezTo>
                  <a:pt x="65" y="112"/>
                  <a:pt x="65" y="112"/>
                  <a:pt x="65" y="112"/>
                </a:cubicBezTo>
                <a:cubicBezTo>
                  <a:pt x="67" y="112"/>
                  <a:pt x="68" y="111"/>
                  <a:pt x="69" y="109"/>
                </a:cubicBezTo>
                <a:cubicBezTo>
                  <a:pt x="78" y="72"/>
                  <a:pt x="110" y="45"/>
                  <a:pt x="144" y="45"/>
                </a:cubicBezTo>
                <a:cubicBezTo>
                  <a:pt x="145" y="45"/>
                  <a:pt x="147" y="43"/>
                  <a:pt x="147" y="41"/>
                </a:cubicBezTo>
                <a:cubicBezTo>
                  <a:pt x="147" y="39"/>
                  <a:pt x="145" y="38"/>
                  <a:pt x="144" y="38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Shape 270"/>
          <p:cNvSpPr txBox="1"/>
          <p:nvPr/>
        </p:nvSpPr>
        <p:spPr>
          <a:xfrm>
            <a:off x="917525" y="1368622"/>
            <a:ext cx="2168100" cy="9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7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A5A5A5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PIECHART</a:t>
            </a:r>
            <a:endParaRPr sz="1100"/>
          </a:p>
          <a:p>
            <a:pPr indent="0" lvl="0" marL="0" marR="0" rtl="0" algn="l">
              <a:lnSpc>
                <a:spcPct val="7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A5A5A5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INFOGR.</a:t>
            </a:r>
            <a:endParaRPr sz="1100"/>
          </a:p>
        </p:txBody>
      </p:sp>
      <p:grpSp>
        <p:nvGrpSpPr>
          <p:cNvPr id="271" name="Shape 271"/>
          <p:cNvGrpSpPr/>
          <p:nvPr/>
        </p:nvGrpSpPr>
        <p:grpSpPr>
          <a:xfrm>
            <a:off x="3794499" y="935236"/>
            <a:ext cx="1702374" cy="2036893"/>
            <a:chOff x="2859764" y="1920833"/>
            <a:chExt cx="1245046" cy="1489699"/>
          </a:xfrm>
        </p:grpSpPr>
        <p:sp>
          <p:nvSpPr>
            <p:cNvPr id="272" name="Shape 272"/>
            <p:cNvSpPr/>
            <p:nvPr/>
          </p:nvSpPr>
          <p:spPr>
            <a:xfrm>
              <a:off x="3144117" y="2593864"/>
              <a:ext cx="676340" cy="3882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chemeClr val="accent1"/>
                  </a:solidFill>
                  <a:latin typeface="Open Sans"/>
                  <a:ea typeface="Open Sans"/>
                  <a:cs typeface="Open Sans"/>
                  <a:sym typeface="Open Sans"/>
                </a:rPr>
                <a:t>75%</a:t>
              </a:r>
              <a:endParaRPr sz="1100"/>
            </a:p>
          </p:txBody>
        </p:sp>
        <p:grpSp>
          <p:nvGrpSpPr>
            <p:cNvPr id="273" name="Shape 273"/>
            <p:cNvGrpSpPr/>
            <p:nvPr/>
          </p:nvGrpSpPr>
          <p:grpSpPr>
            <a:xfrm>
              <a:off x="2859764" y="2165486"/>
              <a:ext cx="1245046" cy="1245046"/>
              <a:chOff x="6525110" y="2578565"/>
              <a:chExt cx="1245046" cy="1245046"/>
            </a:xfrm>
          </p:grpSpPr>
          <p:sp>
            <p:nvSpPr>
              <p:cNvPr id="274" name="Shape 274"/>
              <p:cNvSpPr/>
              <p:nvPr/>
            </p:nvSpPr>
            <p:spPr>
              <a:xfrm>
                <a:off x="6525110" y="2578565"/>
                <a:ext cx="1245046" cy="1245046"/>
              </a:xfrm>
              <a:custGeom>
                <a:pathLst>
                  <a:path extrusionOk="0" h="1245046" w="1245046">
                    <a:moveTo>
                      <a:pt x="622523" y="0"/>
                    </a:moveTo>
                    <a:cubicBezTo>
                      <a:pt x="966333" y="0"/>
                      <a:pt x="1245046" y="278713"/>
                      <a:pt x="1245046" y="622523"/>
                    </a:cubicBezTo>
                    <a:cubicBezTo>
                      <a:pt x="1245046" y="966333"/>
                      <a:pt x="966333" y="1245046"/>
                      <a:pt x="622523" y="1245046"/>
                    </a:cubicBezTo>
                    <a:cubicBezTo>
                      <a:pt x="278713" y="1245046"/>
                      <a:pt x="0" y="966333"/>
                      <a:pt x="0" y="622523"/>
                    </a:cubicBezTo>
                    <a:cubicBezTo>
                      <a:pt x="0" y="278713"/>
                      <a:pt x="278713" y="0"/>
                      <a:pt x="622523" y="0"/>
                    </a:cubicBezTo>
                    <a:close/>
                    <a:moveTo>
                      <a:pt x="622523" y="176203"/>
                    </a:moveTo>
                    <a:cubicBezTo>
                      <a:pt x="376027" y="176203"/>
                      <a:pt x="176203" y="376027"/>
                      <a:pt x="176203" y="622523"/>
                    </a:cubicBezTo>
                    <a:cubicBezTo>
                      <a:pt x="176203" y="869019"/>
                      <a:pt x="376027" y="1068843"/>
                      <a:pt x="622523" y="1068843"/>
                    </a:cubicBezTo>
                    <a:cubicBezTo>
                      <a:pt x="869019" y="1068843"/>
                      <a:pt x="1068843" y="869019"/>
                      <a:pt x="1068843" y="622523"/>
                    </a:cubicBezTo>
                    <a:cubicBezTo>
                      <a:pt x="1068843" y="376027"/>
                      <a:pt x="869019" y="176203"/>
                      <a:pt x="622523" y="176203"/>
                    </a:cubicBezTo>
                    <a:close/>
                  </a:path>
                </a:pathLst>
              </a:custGeom>
              <a:solidFill>
                <a:srgbClr val="7F7F7F">
                  <a:alpha val="31764"/>
                </a:srgbClr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5" name="Shape 275"/>
              <p:cNvSpPr/>
              <p:nvPr/>
            </p:nvSpPr>
            <p:spPr>
              <a:xfrm>
                <a:off x="6525182" y="2578565"/>
                <a:ext cx="1244903" cy="1245046"/>
              </a:xfrm>
              <a:custGeom>
                <a:pathLst>
                  <a:path extrusionOk="0" h="1245046" w="1244903">
                    <a:moveTo>
                      <a:pt x="622523" y="0"/>
                    </a:moveTo>
                    <a:lnTo>
                      <a:pt x="630196" y="774"/>
                    </a:lnTo>
                    <a:lnTo>
                      <a:pt x="630196" y="176977"/>
                    </a:lnTo>
                    <a:lnTo>
                      <a:pt x="622523" y="176203"/>
                    </a:lnTo>
                    <a:cubicBezTo>
                      <a:pt x="376027" y="176203"/>
                      <a:pt x="176203" y="376027"/>
                      <a:pt x="176203" y="622523"/>
                    </a:cubicBezTo>
                    <a:cubicBezTo>
                      <a:pt x="176203" y="869019"/>
                      <a:pt x="376027" y="1068843"/>
                      <a:pt x="622523" y="1068843"/>
                    </a:cubicBezTo>
                    <a:cubicBezTo>
                      <a:pt x="838207" y="1068843"/>
                      <a:pt x="1018158" y="915853"/>
                      <a:pt x="1059775" y="712472"/>
                    </a:cubicBezTo>
                    <a:lnTo>
                      <a:pt x="1068699" y="623949"/>
                    </a:lnTo>
                    <a:lnTo>
                      <a:pt x="1244903" y="623949"/>
                    </a:lnTo>
                    <a:lnTo>
                      <a:pt x="1232399" y="747983"/>
                    </a:lnTo>
                    <a:cubicBezTo>
                      <a:pt x="1174351" y="1031656"/>
                      <a:pt x="923357" y="1245046"/>
                      <a:pt x="622523" y="1245046"/>
                    </a:cubicBezTo>
                    <a:cubicBezTo>
                      <a:pt x="278713" y="1245046"/>
                      <a:pt x="0" y="966333"/>
                      <a:pt x="0" y="622523"/>
                    </a:cubicBezTo>
                    <a:cubicBezTo>
                      <a:pt x="0" y="278713"/>
                      <a:pt x="278713" y="0"/>
                      <a:pt x="622523" y="0"/>
                    </a:cubicBezTo>
                    <a:close/>
                  </a:path>
                </a:pathLst>
              </a:custGeom>
              <a:solidFill>
                <a:srgbClr val="0C0C0C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76" name="Shape 276"/>
            <p:cNvSpPr/>
            <p:nvPr/>
          </p:nvSpPr>
          <p:spPr>
            <a:xfrm>
              <a:off x="3601376" y="1920833"/>
              <a:ext cx="503292" cy="356133"/>
            </a:xfrm>
            <a:custGeom>
              <a:pathLst>
                <a:path extrusionOk="0" h="651" w="920">
                  <a:moveTo>
                    <a:pt x="920" y="0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139" y="394"/>
                  </a:lnTo>
                  <a:lnTo>
                    <a:pt x="73" y="651"/>
                  </a:lnTo>
                  <a:lnTo>
                    <a:pt x="345" y="394"/>
                  </a:lnTo>
                  <a:lnTo>
                    <a:pt x="920" y="394"/>
                  </a:lnTo>
                  <a:lnTo>
                    <a:pt x="920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7" name="Shape 277"/>
            <p:cNvSpPr/>
            <p:nvPr/>
          </p:nvSpPr>
          <p:spPr>
            <a:xfrm>
              <a:off x="3668777" y="1957658"/>
              <a:ext cx="368490" cy="1350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75/95%</a:t>
              </a:r>
              <a:endParaRPr sz="1100"/>
            </a:p>
          </p:txBody>
        </p:sp>
      </p:grpSp>
      <p:grpSp>
        <p:nvGrpSpPr>
          <p:cNvPr id="278" name="Shape 278"/>
          <p:cNvGrpSpPr/>
          <p:nvPr/>
        </p:nvGrpSpPr>
        <p:grpSpPr>
          <a:xfrm>
            <a:off x="3794499" y="3132379"/>
            <a:ext cx="1697895" cy="173124"/>
            <a:chOff x="5467259" y="4271318"/>
            <a:chExt cx="2263860" cy="230832"/>
          </a:xfrm>
        </p:grpSpPr>
        <p:sp>
          <p:nvSpPr>
            <p:cNvPr id="279" name="Shape 279"/>
            <p:cNvSpPr/>
            <p:nvPr/>
          </p:nvSpPr>
          <p:spPr>
            <a:xfrm>
              <a:off x="6586712" y="4313409"/>
              <a:ext cx="143866" cy="14665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0" name="Shape 280"/>
            <p:cNvSpPr/>
            <p:nvPr/>
          </p:nvSpPr>
          <p:spPr>
            <a:xfrm>
              <a:off x="5467259" y="4313409"/>
              <a:ext cx="142010" cy="146650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1" name="Shape 281"/>
            <p:cNvSpPr/>
            <p:nvPr/>
          </p:nvSpPr>
          <p:spPr>
            <a:xfrm>
              <a:off x="5568137" y="4271318"/>
              <a:ext cx="1029449" cy="2308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BFBFBF"/>
                  </a:solidFill>
                  <a:latin typeface="Open Sans"/>
                  <a:ea typeface="Open Sans"/>
                  <a:cs typeface="Open Sans"/>
                  <a:sym typeface="Open Sans"/>
                </a:rPr>
                <a:t>Color Fact One</a:t>
              </a:r>
              <a:endParaRPr sz="1100"/>
            </a:p>
          </p:txBody>
        </p:sp>
        <p:sp>
          <p:nvSpPr>
            <p:cNvPr id="282" name="Shape 282"/>
            <p:cNvSpPr/>
            <p:nvPr/>
          </p:nvSpPr>
          <p:spPr>
            <a:xfrm>
              <a:off x="6698464" y="4271318"/>
              <a:ext cx="1032655" cy="2308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BFBFBF"/>
                  </a:solidFill>
                  <a:latin typeface="Open Sans"/>
                  <a:ea typeface="Open Sans"/>
                  <a:cs typeface="Open Sans"/>
                  <a:sym typeface="Open Sans"/>
                </a:rPr>
                <a:t>Color Fact Two</a:t>
              </a:r>
              <a:endParaRPr sz="1100"/>
            </a:p>
          </p:txBody>
        </p:sp>
      </p:grpSp>
      <p:sp>
        <p:nvSpPr>
          <p:cNvPr id="283" name="Shape 283"/>
          <p:cNvSpPr/>
          <p:nvPr/>
        </p:nvSpPr>
        <p:spPr>
          <a:xfrm>
            <a:off x="3710425" y="3480350"/>
            <a:ext cx="2006100" cy="31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262626"/>
                </a:solidFill>
                <a:latin typeface="Open Sans"/>
                <a:ea typeface="Open Sans"/>
                <a:cs typeface="Open Sans"/>
                <a:sym typeface="Open Sans"/>
              </a:rPr>
              <a:t>IPSUM DOLOR SIT</a:t>
            </a:r>
            <a:endParaRPr sz="1100"/>
          </a:p>
        </p:txBody>
      </p:sp>
      <p:sp>
        <p:nvSpPr>
          <p:cNvPr id="284" name="Shape 284"/>
          <p:cNvSpPr txBox="1"/>
          <p:nvPr/>
        </p:nvSpPr>
        <p:spPr>
          <a:xfrm>
            <a:off x="3710431" y="3781746"/>
            <a:ext cx="1989009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BFBFB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to Lorem Ipsum is not simply and random dummy</a:t>
            </a:r>
            <a:endParaRPr sz="1100"/>
          </a:p>
        </p:txBody>
      </p:sp>
      <p:grpSp>
        <p:nvGrpSpPr>
          <p:cNvPr id="285" name="Shape 285"/>
          <p:cNvGrpSpPr/>
          <p:nvPr/>
        </p:nvGrpSpPr>
        <p:grpSpPr>
          <a:xfrm>
            <a:off x="6323387" y="935236"/>
            <a:ext cx="1702374" cy="2036893"/>
            <a:chOff x="2859764" y="1920833"/>
            <a:chExt cx="1245046" cy="1489699"/>
          </a:xfrm>
        </p:grpSpPr>
        <p:sp>
          <p:nvSpPr>
            <p:cNvPr id="286" name="Shape 286"/>
            <p:cNvSpPr/>
            <p:nvPr/>
          </p:nvSpPr>
          <p:spPr>
            <a:xfrm>
              <a:off x="3144115" y="2593864"/>
              <a:ext cx="676341" cy="3882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32%</a:t>
              </a:r>
              <a:endParaRPr sz="1100"/>
            </a:p>
          </p:txBody>
        </p:sp>
        <p:grpSp>
          <p:nvGrpSpPr>
            <p:cNvPr id="287" name="Shape 287"/>
            <p:cNvGrpSpPr/>
            <p:nvPr/>
          </p:nvGrpSpPr>
          <p:grpSpPr>
            <a:xfrm>
              <a:off x="2859764" y="2165486"/>
              <a:ext cx="1245046" cy="1245046"/>
              <a:chOff x="6525110" y="2578565"/>
              <a:chExt cx="1245046" cy="1245046"/>
            </a:xfrm>
          </p:grpSpPr>
          <p:sp>
            <p:nvSpPr>
              <p:cNvPr id="288" name="Shape 288"/>
              <p:cNvSpPr/>
              <p:nvPr/>
            </p:nvSpPr>
            <p:spPr>
              <a:xfrm>
                <a:off x="6525110" y="2578565"/>
                <a:ext cx="1245046" cy="1245046"/>
              </a:xfrm>
              <a:custGeom>
                <a:pathLst>
                  <a:path extrusionOk="0" h="1245046" w="1245046">
                    <a:moveTo>
                      <a:pt x="622523" y="0"/>
                    </a:moveTo>
                    <a:cubicBezTo>
                      <a:pt x="966333" y="0"/>
                      <a:pt x="1245046" y="278713"/>
                      <a:pt x="1245046" y="622523"/>
                    </a:cubicBezTo>
                    <a:cubicBezTo>
                      <a:pt x="1245046" y="966333"/>
                      <a:pt x="966333" y="1245046"/>
                      <a:pt x="622523" y="1245046"/>
                    </a:cubicBezTo>
                    <a:cubicBezTo>
                      <a:pt x="278713" y="1245046"/>
                      <a:pt x="0" y="966333"/>
                      <a:pt x="0" y="622523"/>
                    </a:cubicBezTo>
                    <a:cubicBezTo>
                      <a:pt x="0" y="278713"/>
                      <a:pt x="278713" y="0"/>
                      <a:pt x="622523" y="0"/>
                    </a:cubicBezTo>
                    <a:close/>
                    <a:moveTo>
                      <a:pt x="622523" y="176203"/>
                    </a:moveTo>
                    <a:cubicBezTo>
                      <a:pt x="376027" y="176203"/>
                      <a:pt x="176203" y="376027"/>
                      <a:pt x="176203" y="622523"/>
                    </a:cubicBezTo>
                    <a:cubicBezTo>
                      <a:pt x="176203" y="869019"/>
                      <a:pt x="376027" y="1068843"/>
                      <a:pt x="622523" y="1068843"/>
                    </a:cubicBezTo>
                    <a:cubicBezTo>
                      <a:pt x="869019" y="1068843"/>
                      <a:pt x="1068843" y="869019"/>
                      <a:pt x="1068843" y="622523"/>
                    </a:cubicBezTo>
                    <a:cubicBezTo>
                      <a:pt x="1068843" y="376027"/>
                      <a:pt x="869019" y="176203"/>
                      <a:pt x="622523" y="176203"/>
                    </a:cubicBezTo>
                    <a:close/>
                  </a:path>
                </a:pathLst>
              </a:custGeom>
              <a:solidFill>
                <a:srgbClr val="7F7F7F">
                  <a:alpha val="31764"/>
                </a:srgbClr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9" name="Shape 289"/>
              <p:cNvSpPr/>
              <p:nvPr/>
            </p:nvSpPr>
            <p:spPr>
              <a:xfrm>
                <a:off x="6525182" y="2578565"/>
                <a:ext cx="1244903" cy="1245046"/>
              </a:xfrm>
              <a:custGeom>
                <a:pathLst>
                  <a:path extrusionOk="0" h="1245046" w="1244903">
                    <a:moveTo>
                      <a:pt x="622523" y="0"/>
                    </a:moveTo>
                    <a:lnTo>
                      <a:pt x="630196" y="774"/>
                    </a:lnTo>
                    <a:lnTo>
                      <a:pt x="630196" y="176977"/>
                    </a:lnTo>
                    <a:lnTo>
                      <a:pt x="622523" y="176203"/>
                    </a:lnTo>
                    <a:cubicBezTo>
                      <a:pt x="376027" y="176203"/>
                      <a:pt x="176203" y="376027"/>
                      <a:pt x="176203" y="622523"/>
                    </a:cubicBezTo>
                    <a:cubicBezTo>
                      <a:pt x="176203" y="869019"/>
                      <a:pt x="376027" y="1068843"/>
                      <a:pt x="622523" y="1068843"/>
                    </a:cubicBezTo>
                    <a:cubicBezTo>
                      <a:pt x="838207" y="1068843"/>
                      <a:pt x="1018158" y="915853"/>
                      <a:pt x="1059775" y="712472"/>
                    </a:cubicBezTo>
                    <a:lnTo>
                      <a:pt x="1068699" y="623949"/>
                    </a:lnTo>
                    <a:lnTo>
                      <a:pt x="1244903" y="623949"/>
                    </a:lnTo>
                    <a:lnTo>
                      <a:pt x="1232399" y="747983"/>
                    </a:lnTo>
                    <a:cubicBezTo>
                      <a:pt x="1174351" y="1031656"/>
                      <a:pt x="923357" y="1245046"/>
                      <a:pt x="622523" y="1245046"/>
                    </a:cubicBezTo>
                    <a:cubicBezTo>
                      <a:pt x="278713" y="1245046"/>
                      <a:pt x="0" y="966333"/>
                      <a:pt x="0" y="622523"/>
                    </a:cubicBezTo>
                    <a:cubicBezTo>
                      <a:pt x="0" y="278713"/>
                      <a:pt x="278713" y="0"/>
                      <a:pt x="622523" y="0"/>
                    </a:cubicBezTo>
                    <a:close/>
                  </a:path>
                </a:pathLst>
              </a:cu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90" name="Shape 290"/>
            <p:cNvSpPr/>
            <p:nvPr/>
          </p:nvSpPr>
          <p:spPr>
            <a:xfrm>
              <a:off x="3601376" y="1920833"/>
              <a:ext cx="503292" cy="356133"/>
            </a:xfrm>
            <a:custGeom>
              <a:pathLst>
                <a:path extrusionOk="0" h="651" w="920">
                  <a:moveTo>
                    <a:pt x="920" y="0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139" y="394"/>
                  </a:lnTo>
                  <a:lnTo>
                    <a:pt x="73" y="651"/>
                  </a:lnTo>
                  <a:lnTo>
                    <a:pt x="345" y="394"/>
                  </a:lnTo>
                  <a:lnTo>
                    <a:pt x="920" y="394"/>
                  </a:lnTo>
                  <a:lnTo>
                    <a:pt x="920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1" name="Shape 291"/>
            <p:cNvSpPr/>
            <p:nvPr/>
          </p:nvSpPr>
          <p:spPr>
            <a:xfrm>
              <a:off x="3668777" y="1957658"/>
              <a:ext cx="368490" cy="1350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75/95%</a:t>
              </a:r>
              <a:endParaRPr sz="1100"/>
            </a:p>
          </p:txBody>
        </p:sp>
      </p:grpSp>
      <p:grpSp>
        <p:nvGrpSpPr>
          <p:cNvPr id="292" name="Shape 292"/>
          <p:cNvGrpSpPr/>
          <p:nvPr/>
        </p:nvGrpSpPr>
        <p:grpSpPr>
          <a:xfrm>
            <a:off x="6327866" y="3132379"/>
            <a:ext cx="1697895" cy="173124"/>
            <a:chOff x="5467259" y="4271318"/>
            <a:chExt cx="2263860" cy="230832"/>
          </a:xfrm>
        </p:grpSpPr>
        <p:sp>
          <p:nvSpPr>
            <p:cNvPr id="293" name="Shape 293"/>
            <p:cNvSpPr/>
            <p:nvPr/>
          </p:nvSpPr>
          <p:spPr>
            <a:xfrm>
              <a:off x="6586712" y="4313409"/>
              <a:ext cx="143866" cy="14665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4" name="Shape 294"/>
            <p:cNvSpPr/>
            <p:nvPr/>
          </p:nvSpPr>
          <p:spPr>
            <a:xfrm>
              <a:off x="5467259" y="4313409"/>
              <a:ext cx="142010" cy="146650"/>
            </a:xfrm>
            <a:prstGeom prst="rect">
              <a:avLst/>
            </a:prstGeom>
            <a:solidFill>
              <a:srgbClr val="AEABAB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5" name="Shape 295"/>
            <p:cNvSpPr/>
            <p:nvPr/>
          </p:nvSpPr>
          <p:spPr>
            <a:xfrm>
              <a:off x="5568137" y="4271318"/>
              <a:ext cx="1029449" cy="2308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BFBFBF"/>
                  </a:solidFill>
                  <a:latin typeface="Open Sans"/>
                  <a:ea typeface="Open Sans"/>
                  <a:cs typeface="Open Sans"/>
                  <a:sym typeface="Open Sans"/>
                </a:rPr>
                <a:t>Color Fact One</a:t>
              </a:r>
              <a:endParaRPr sz="1100"/>
            </a:p>
          </p:txBody>
        </p:sp>
        <p:sp>
          <p:nvSpPr>
            <p:cNvPr id="296" name="Shape 296"/>
            <p:cNvSpPr/>
            <p:nvPr/>
          </p:nvSpPr>
          <p:spPr>
            <a:xfrm>
              <a:off x="6698464" y="4271318"/>
              <a:ext cx="1032655" cy="2308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BFBFBF"/>
                  </a:solidFill>
                  <a:latin typeface="Open Sans"/>
                  <a:ea typeface="Open Sans"/>
                  <a:cs typeface="Open Sans"/>
                  <a:sym typeface="Open Sans"/>
                </a:rPr>
                <a:t>Color Fact Two</a:t>
              </a:r>
              <a:endParaRPr sz="1100"/>
            </a:p>
          </p:txBody>
        </p:sp>
      </p:grpSp>
      <p:sp>
        <p:nvSpPr>
          <p:cNvPr id="297" name="Shape 297"/>
          <p:cNvSpPr/>
          <p:nvPr/>
        </p:nvSpPr>
        <p:spPr>
          <a:xfrm>
            <a:off x="6394678" y="3480350"/>
            <a:ext cx="2006100" cy="31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IPSUM DOLOR SIT</a:t>
            </a:r>
            <a:endParaRPr sz="1100"/>
          </a:p>
        </p:txBody>
      </p:sp>
      <p:sp>
        <p:nvSpPr>
          <p:cNvPr id="298" name="Shape 298"/>
          <p:cNvSpPr txBox="1"/>
          <p:nvPr/>
        </p:nvSpPr>
        <p:spPr>
          <a:xfrm>
            <a:off x="6256765" y="3781746"/>
            <a:ext cx="1989009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BFBFB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to Lorem Ipsum is not simply and random dummy</a:t>
            </a:r>
            <a:endParaRPr sz="1100"/>
          </a:p>
        </p:txBody>
      </p:sp>
      <p:sp>
        <p:nvSpPr>
          <p:cNvPr id="299" name="Shape 299"/>
          <p:cNvSpPr txBox="1"/>
          <p:nvPr/>
        </p:nvSpPr>
        <p:spPr>
          <a:xfrm>
            <a:off x="917518" y="2328495"/>
            <a:ext cx="1924917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307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BFBFB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to Lorem Ipsum is not simply and random dummy</a:t>
            </a:r>
            <a:endParaRPr sz="1100"/>
          </a:p>
        </p:txBody>
      </p:sp>
      <p:grpSp>
        <p:nvGrpSpPr>
          <p:cNvPr id="300" name="Shape 300"/>
          <p:cNvGrpSpPr/>
          <p:nvPr/>
        </p:nvGrpSpPr>
        <p:grpSpPr>
          <a:xfrm>
            <a:off x="980528" y="3077995"/>
            <a:ext cx="1446014" cy="525642"/>
            <a:chOff x="9232048" y="3376228"/>
            <a:chExt cx="1928019" cy="700856"/>
          </a:xfrm>
        </p:grpSpPr>
        <p:grpSp>
          <p:nvGrpSpPr>
            <p:cNvPr id="301" name="Shape 301"/>
            <p:cNvGrpSpPr/>
            <p:nvPr/>
          </p:nvGrpSpPr>
          <p:grpSpPr>
            <a:xfrm>
              <a:off x="9232048" y="3479800"/>
              <a:ext cx="569913" cy="568325"/>
              <a:chOff x="9286875" y="3433763"/>
              <a:chExt cx="569913" cy="568325"/>
            </a:xfrm>
          </p:grpSpPr>
          <p:sp>
            <p:nvSpPr>
              <p:cNvPr id="302" name="Shape 302"/>
              <p:cNvSpPr/>
              <p:nvPr/>
            </p:nvSpPr>
            <p:spPr>
              <a:xfrm>
                <a:off x="9504363" y="3709988"/>
                <a:ext cx="134938" cy="292100"/>
              </a:xfrm>
              <a:custGeom>
                <a:pathLst>
                  <a:path extrusionOk="0" h="35" w="16">
                    <a:moveTo>
                      <a:pt x="8" y="35"/>
                    </a:moveTo>
                    <a:cubicBezTo>
                      <a:pt x="13" y="35"/>
                      <a:pt x="16" y="31"/>
                      <a:pt x="15" y="26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31"/>
                      <a:pt x="3" y="35"/>
                      <a:pt x="8" y="35"/>
                    </a:cubicBezTo>
                  </a:path>
                </a:pathLst>
              </a:custGeom>
              <a:solidFill>
                <a:srgbClr val="26262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3" name="Shape 303"/>
              <p:cNvSpPr/>
              <p:nvPr/>
            </p:nvSpPr>
            <p:spPr>
              <a:xfrm>
                <a:off x="9563100" y="3709988"/>
                <a:ext cx="242888" cy="242888"/>
              </a:xfrm>
              <a:custGeom>
                <a:pathLst>
                  <a:path extrusionOk="0" h="29" w="29">
                    <a:moveTo>
                      <a:pt x="25" y="25"/>
                    </a:moveTo>
                    <a:cubicBezTo>
                      <a:pt x="29" y="22"/>
                      <a:pt x="28" y="16"/>
                      <a:pt x="24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6" y="28"/>
                      <a:pt x="22" y="29"/>
                      <a:pt x="25" y="25"/>
                    </a:cubicBezTo>
                  </a:path>
                </a:pathLst>
              </a:custGeom>
              <a:solidFill>
                <a:srgbClr val="26262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4" name="Shape 304"/>
              <p:cNvSpPr/>
              <p:nvPr/>
            </p:nvSpPr>
            <p:spPr>
              <a:xfrm>
                <a:off x="9563100" y="3651250"/>
                <a:ext cx="293688" cy="133350"/>
              </a:xfrm>
              <a:custGeom>
                <a:pathLst>
                  <a:path extrusionOk="0" h="16" w="35">
                    <a:moveTo>
                      <a:pt x="35" y="8"/>
                    </a:moveTo>
                    <a:cubicBezTo>
                      <a:pt x="35" y="3"/>
                      <a:pt x="31" y="0"/>
                      <a:pt x="26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31" y="16"/>
                      <a:pt x="35" y="13"/>
                      <a:pt x="35" y="8"/>
                    </a:cubicBezTo>
                  </a:path>
                </a:pathLst>
              </a:custGeom>
              <a:solidFill>
                <a:srgbClr val="26262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5" name="Shape 305"/>
              <p:cNvSpPr/>
              <p:nvPr/>
            </p:nvSpPr>
            <p:spPr>
              <a:xfrm>
                <a:off x="9563100" y="3482975"/>
                <a:ext cx="242888" cy="242888"/>
              </a:xfrm>
              <a:custGeom>
                <a:pathLst>
                  <a:path extrusionOk="0" h="29" w="29">
                    <a:moveTo>
                      <a:pt x="25" y="4"/>
                    </a:moveTo>
                    <a:cubicBezTo>
                      <a:pt x="22" y="0"/>
                      <a:pt x="16" y="1"/>
                      <a:pt x="14" y="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8" y="13"/>
                      <a:pt x="29" y="7"/>
                      <a:pt x="25" y="4"/>
                    </a:cubicBezTo>
                  </a:path>
                </a:pathLst>
              </a:custGeom>
              <a:solidFill>
                <a:srgbClr val="26262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6" name="Shape 306"/>
              <p:cNvSpPr/>
              <p:nvPr/>
            </p:nvSpPr>
            <p:spPr>
              <a:xfrm>
                <a:off x="9504363" y="3433763"/>
                <a:ext cx="134938" cy="292100"/>
              </a:xfrm>
              <a:custGeom>
                <a:pathLst>
                  <a:path extrusionOk="0" h="35" w="16">
                    <a:moveTo>
                      <a:pt x="8" y="0"/>
                    </a:moveTo>
                    <a:cubicBezTo>
                      <a:pt x="3" y="0"/>
                      <a:pt x="0" y="4"/>
                      <a:pt x="1" y="9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6" y="4"/>
                      <a:pt x="13" y="0"/>
                      <a:pt x="8" y="0"/>
                    </a:cubicBezTo>
                  </a:path>
                </a:pathLst>
              </a:custGeom>
              <a:solidFill>
                <a:srgbClr val="26262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7" name="Shape 307"/>
              <p:cNvSpPr/>
              <p:nvPr/>
            </p:nvSpPr>
            <p:spPr>
              <a:xfrm>
                <a:off x="9337675" y="3482975"/>
                <a:ext cx="242888" cy="242888"/>
              </a:xfrm>
              <a:custGeom>
                <a:pathLst>
                  <a:path extrusionOk="0" h="29" w="29">
                    <a:moveTo>
                      <a:pt x="4" y="4"/>
                    </a:moveTo>
                    <a:cubicBezTo>
                      <a:pt x="0" y="7"/>
                      <a:pt x="1" y="13"/>
                      <a:pt x="5" y="15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3" y="1"/>
                      <a:pt x="7" y="0"/>
                      <a:pt x="4" y="4"/>
                    </a:cubicBezTo>
                  </a:path>
                </a:pathLst>
              </a:custGeom>
              <a:solidFill>
                <a:srgbClr val="26262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8" name="Shape 308"/>
              <p:cNvSpPr/>
              <p:nvPr/>
            </p:nvSpPr>
            <p:spPr>
              <a:xfrm>
                <a:off x="9286875" y="3651250"/>
                <a:ext cx="293688" cy="133350"/>
              </a:xfrm>
              <a:custGeom>
                <a:pathLst>
                  <a:path extrusionOk="0" h="16" w="35">
                    <a:moveTo>
                      <a:pt x="0" y="8"/>
                    </a:moveTo>
                    <a:cubicBezTo>
                      <a:pt x="0" y="13"/>
                      <a:pt x="4" y="16"/>
                      <a:pt x="9" y="15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4" y="0"/>
                      <a:pt x="0" y="3"/>
                      <a:pt x="0" y="8"/>
                    </a:cubicBezTo>
                  </a:path>
                </a:pathLst>
              </a:custGeom>
              <a:solidFill>
                <a:srgbClr val="26262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9" name="Shape 309"/>
              <p:cNvSpPr/>
              <p:nvPr/>
            </p:nvSpPr>
            <p:spPr>
              <a:xfrm>
                <a:off x="9337675" y="3709988"/>
                <a:ext cx="242888" cy="242888"/>
              </a:xfrm>
              <a:custGeom>
                <a:pathLst>
                  <a:path extrusionOk="0" h="29" w="29">
                    <a:moveTo>
                      <a:pt x="4" y="25"/>
                    </a:moveTo>
                    <a:cubicBezTo>
                      <a:pt x="7" y="29"/>
                      <a:pt x="13" y="28"/>
                      <a:pt x="16" y="24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1" y="16"/>
                      <a:pt x="0" y="22"/>
                      <a:pt x="4" y="25"/>
                    </a:cubicBezTo>
                  </a:path>
                </a:pathLst>
              </a:custGeom>
              <a:solidFill>
                <a:srgbClr val="26262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0" name="Shape 310"/>
              <p:cNvSpPr/>
              <p:nvPr/>
            </p:nvSpPr>
            <p:spPr>
              <a:xfrm>
                <a:off x="9388475" y="3533775"/>
                <a:ext cx="366713" cy="368300"/>
              </a:xfrm>
              <a:prstGeom prst="ellipse">
                <a:avLst/>
              </a:prstGeom>
              <a:solidFill>
                <a:srgbClr val="3F3F3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11" name="Shape 311"/>
            <p:cNvGrpSpPr/>
            <p:nvPr/>
          </p:nvGrpSpPr>
          <p:grpSpPr>
            <a:xfrm>
              <a:off x="9909618" y="3376228"/>
              <a:ext cx="1250449" cy="700856"/>
              <a:chOff x="9519152" y="3025166"/>
              <a:chExt cx="1250449" cy="700856"/>
            </a:xfrm>
          </p:grpSpPr>
          <p:sp>
            <p:nvSpPr>
              <p:cNvPr id="312" name="Shape 312"/>
              <p:cNvSpPr txBox="1"/>
              <p:nvPr/>
            </p:nvSpPr>
            <p:spPr>
              <a:xfrm>
                <a:off x="9519152" y="3025166"/>
                <a:ext cx="1073694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500">
                    <a:solidFill>
                      <a:srgbClr val="262626"/>
                    </a:solidFill>
                    <a:latin typeface="Open Sans ExtraBold"/>
                    <a:ea typeface="Open Sans ExtraBold"/>
                    <a:cs typeface="Open Sans ExtraBold"/>
                    <a:sym typeface="Open Sans ExtraBold"/>
                  </a:rPr>
                  <a:t>300.8K</a:t>
                </a:r>
                <a:endParaRPr sz="1100"/>
              </a:p>
            </p:txBody>
          </p:sp>
          <p:sp>
            <p:nvSpPr>
              <p:cNvPr id="313" name="Shape 313"/>
              <p:cNvSpPr txBox="1"/>
              <p:nvPr/>
            </p:nvSpPr>
            <p:spPr>
              <a:xfrm>
                <a:off x="9519153" y="3325912"/>
                <a:ext cx="1250448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33333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700">
                    <a:solidFill>
                      <a:srgbClr val="BFBFBF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Contrary to popular belief, Lorem Ipsum</a:t>
                </a:r>
                <a:endParaRPr sz="1100"/>
              </a:p>
            </p:txBody>
          </p:sp>
        </p:grpSp>
      </p:grpSp>
      <p:grpSp>
        <p:nvGrpSpPr>
          <p:cNvPr id="314" name="Shape 314"/>
          <p:cNvGrpSpPr/>
          <p:nvPr/>
        </p:nvGrpSpPr>
        <p:grpSpPr>
          <a:xfrm>
            <a:off x="980528" y="3787019"/>
            <a:ext cx="1446014" cy="525642"/>
            <a:chOff x="9232048" y="3376228"/>
            <a:chExt cx="1928019" cy="700856"/>
          </a:xfrm>
        </p:grpSpPr>
        <p:grpSp>
          <p:nvGrpSpPr>
            <p:cNvPr id="315" name="Shape 315"/>
            <p:cNvGrpSpPr/>
            <p:nvPr/>
          </p:nvGrpSpPr>
          <p:grpSpPr>
            <a:xfrm>
              <a:off x="9232048" y="3479800"/>
              <a:ext cx="569913" cy="568325"/>
              <a:chOff x="9286875" y="3433763"/>
              <a:chExt cx="569913" cy="568325"/>
            </a:xfrm>
          </p:grpSpPr>
          <p:sp>
            <p:nvSpPr>
              <p:cNvPr id="316" name="Shape 316"/>
              <p:cNvSpPr/>
              <p:nvPr/>
            </p:nvSpPr>
            <p:spPr>
              <a:xfrm>
                <a:off x="9504363" y="3709988"/>
                <a:ext cx="134938" cy="292100"/>
              </a:xfrm>
              <a:custGeom>
                <a:pathLst>
                  <a:path extrusionOk="0" h="35" w="16">
                    <a:moveTo>
                      <a:pt x="8" y="35"/>
                    </a:moveTo>
                    <a:cubicBezTo>
                      <a:pt x="13" y="35"/>
                      <a:pt x="16" y="31"/>
                      <a:pt x="15" y="26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31"/>
                      <a:pt x="3" y="35"/>
                      <a:pt x="8" y="35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7" name="Shape 317"/>
              <p:cNvSpPr/>
              <p:nvPr/>
            </p:nvSpPr>
            <p:spPr>
              <a:xfrm>
                <a:off x="9563100" y="3709988"/>
                <a:ext cx="242888" cy="242888"/>
              </a:xfrm>
              <a:custGeom>
                <a:pathLst>
                  <a:path extrusionOk="0" h="29" w="29">
                    <a:moveTo>
                      <a:pt x="25" y="25"/>
                    </a:moveTo>
                    <a:cubicBezTo>
                      <a:pt x="29" y="22"/>
                      <a:pt x="28" y="16"/>
                      <a:pt x="24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6" y="28"/>
                      <a:pt x="22" y="29"/>
                      <a:pt x="25" y="25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8" name="Shape 318"/>
              <p:cNvSpPr/>
              <p:nvPr/>
            </p:nvSpPr>
            <p:spPr>
              <a:xfrm>
                <a:off x="9563100" y="3651250"/>
                <a:ext cx="293688" cy="133350"/>
              </a:xfrm>
              <a:custGeom>
                <a:pathLst>
                  <a:path extrusionOk="0" h="16" w="35">
                    <a:moveTo>
                      <a:pt x="35" y="8"/>
                    </a:moveTo>
                    <a:cubicBezTo>
                      <a:pt x="35" y="3"/>
                      <a:pt x="31" y="0"/>
                      <a:pt x="26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31" y="16"/>
                      <a:pt x="35" y="13"/>
                      <a:pt x="35" y="8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9" name="Shape 319"/>
              <p:cNvSpPr/>
              <p:nvPr/>
            </p:nvSpPr>
            <p:spPr>
              <a:xfrm>
                <a:off x="9563100" y="3482975"/>
                <a:ext cx="242888" cy="242888"/>
              </a:xfrm>
              <a:custGeom>
                <a:pathLst>
                  <a:path extrusionOk="0" h="29" w="29">
                    <a:moveTo>
                      <a:pt x="25" y="4"/>
                    </a:moveTo>
                    <a:cubicBezTo>
                      <a:pt x="22" y="0"/>
                      <a:pt x="16" y="1"/>
                      <a:pt x="14" y="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8" y="13"/>
                      <a:pt x="29" y="7"/>
                      <a:pt x="25" y="4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0" name="Shape 320"/>
              <p:cNvSpPr/>
              <p:nvPr/>
            </p:nvSpPr>
            <p:spPr>
              <a:xfrm>
                <a:off x="9504363" y="3433763"/>
                <a:ext cx="134938" cy="292100"/>
              </a:xfrm>
              <a:custGeom>
                <a:pathLst>
                  <a:path extrusionOk="0" h="35" w="16">
                    <a:moveTo>
                      <a:pt x="8" y="0"/>
                    </a:moveTo>
                    <a:cubicBezTo>
                      <a:pt x="3" y="0"/>
                      <a:pt x="0" y="4"/>
                      <a:pt x="1" y="9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6" y="4"/>
                      <a:pt x="13" y="0"/>
                      <a:pt x="8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1" name="Shape 321"/>
              <p:cNvSpPr/>
              <p:nvPr/>
            </p:nvSpPr>
            <p:spPr>
              <a:xfrm>
                <a:off x="9337675" y="3482975"/>
                <a:ext cx="242888" cy="242888"/>
              </a:xfrm>
              <a:custGeom>
                <a:pathLst>
                  <a:path extrusionOk="0" h="29" w="29">
                    <a:moveTo>
                      <a:pt x="4" y="4"/>
                    </a:moveTo>
                    <a:cubicBezTo>
                      <a:pt x="0" y="7"/>
                      <a:pt x="1" y="13"/>
                      <a:pt x="5" y="15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3" y="1"/>
                      <a:pt x="7" y="0"/>
                      <a:pt x="4" y="4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2" name="Shape 322"/>
              <p:cNvSpPr/>
              <p:nvPr/>
            </p:nvSpPr>
            <p:spPr>
              <a:xfrm>
                <a:off x="9286875" y="3651250"/>
                <a:ext cx="293688" cy="133350"/>
              </a:xfrm>
              <a:custGeom>
                <a:pathLst>
                  <a:path extrusionOk="0" h="16" w="35">
                    <a:moveTo>
                      <a:pt x="0" y="8"/>
                    </a:moveTo>
                    <a:cubicBezTo>
                      <a:pt x="0" y="13"/>
                      <a:pt x="4" y="16"/>
                      <a:pt x="9" y="15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4" y="0"/>
                      <a:pt x="0" y="3"/>
                      <a:pt x="0" y="8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3" name="Shape 323"/>
              <p:cNvSpPr/>
              <p:nvPr/>
            </p:nvSpPr>
            <p:spPr>
              <a:xfrm>
                <a:off x="9337675" y="3709988"/>
                <a:ext cx="242888" cy="242888"/>
              </a:xfrm>
              <a:custGeom>
                <a:pathLst>
                  <a:path extrusionOk="0" h="29" w="29">
                    <a:moveTo>
                      <a:pt x="4" y="25"/>
                    </a:moveTo>
                    <a:cubicBezTo>
                      <a:pt x="7" y="29"/>
                      <a:pt x="13" y="28"/>
                      <a:pt x="16" y="24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1" y="16"/>
                      <a:pt x="0" y="22"/>
                      <a:pt x="4" y="25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4" name="Shape 324"/>
              <p:cNvSpPr/>
              <p:nvPr/>
            </p:nvSpPr>
            <p:spPr>
              <a:xfrm>
                <a:off x="9388475" y="3533775"/>
                <a:ext cx="366713" cy="368300"/>
              </a:xfrm>
              <a:prstGeom prst="ellipse">
                <a:avLst/>
              </a:prstGeom>
              <a:solidFill>
                <a:srgbClr val="BFBFB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25" name="Shape 325"/>
            <p:cNvGrpSpPr/>
            <p:nvPr/>
          </p:nvGrpSpPr>
          <p:grpSpPr>
            <a:xfrm>
              <a:off x="9909618" y="3376228"/>
              <a:ext cx="1250449" cy="700856"/>
              <a:chOff x="9519152" y="3025166"/>
              <a:chExt cx="1250449" cy="700856"/>
            </a:xfrm>
          </p:grpSpPr>
          <p:sp>
            <p:nvSpPr>
              <p:cNvPr id="326" name="Shape 326"/>
              <p:cNvSpPr txBox="1"/>
              <p:nvPr/>
            </p:nvSpPr>
            <p:spPr>
              <a:xfrm>
                <a:off x="9519152" y="3025166"/>
                <a:ext cx="1073694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500">
                    <a:solidFill>
                      <a:srgbClr val="7F7F7F"/>
                    </a:solidFill>
                    <a:latin typeface="Open Sans ExtraBold"/>
                    <a:ea typeface="Open Sans ExtraBold"/>
                    <a:cs typeface="Open Sans ExtraBold"/>
                    <a:sym typeface="Open Sans ExtraBold"/>
                  </a:rPr>
                  <a:t>128.3K</a:t>
                </a:r>
                <a:endParaRPr sz="1100"/>
              </a:p>
            </p:txBody>
          </p:sp>
          <p:sp>
            <p:nvSpPr>
              <p:cNvPr id="327" name="Shape 327"/>
              <p:cNvSpPr txBox="1"/>
              <p:nvPr/>
            </p:nvSpPr>
            <p:spPr>
              <a:xfrm>
                <a:off x="9519153" y="3325912"/>
                <a:ext cx="1250448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33333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700">
                    <a:solidFill>
                      <a:srgbClr val="BFBFBF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Contrary to popular belief, Lorem Ipsum</a:t>
                </a:r>
                <a:endParaRPr sz="1100"/>
              </a:p>
            </p:txBody>
          </p:sp>
        </p:grpSp>
      </p:grpSp>
      <p:cxnSp>
        <p:nvCxnSpPr>
          <p:cNvPr id="328" name="Shape 328"/>
          <p:cNvCxnSpPr/>
          <p:nvPr/>
        </p:nvCxnSpPr>
        <p:spPr>
          <a:xfrm>
            <a:off x="976734" y="3722424"/>
            <a:ext cx="1409924" cy="0"/>
          </a:xfrm>
          <a:prstGeom prst="straightConnector1">
            <a:avLst/>
          </a:prstGeom>
          <a:noFill/>
          <a:ln cap="flat" cmpd="sng" w="12700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mc:AlternateContent>
    <mc:Choice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heme_Master">
  <a:themeElements>
    <a:clrScheme name="Custom 67">
      <a:dk1>
        <a:srgbClr val="000000"/>
      </a:dk1>
      <a:lt1>
        <a:srgbClr val="FFFFFF"/>
      </a:lt1>
      <a:dk2>
        <a:srgbClr val="2D3B41"/>
      </a:dk2>
      <a:lt2>
        <a:srgbClr val="E7E6E6"/>
      </a:lt2>
      <a:accent1>
        <a:srgbClr val="33414E"/>
      </a:accent1>
      <a:accent2>
        <a:srgbClr val="96BC33"/>
      </a:accent2>
      <a:accent3>
        <a:srgbClr val="60C8D5"/>
      </a:accent3>
      <a:accent4>
        <a:srgbClr val="004B8C"/>
      </a:accent4>
      <a:accent5>
        <a:srgbClr val="EF4630"/>
      </a:accent5>
      <a:accent6>
        <a:srgbClr val="9663A9"/>
      </a:accent6>
      <a:hlink>
        <a:srgbClr val="0563C1"/>
      </a:hlink>
      <a:folHlink>
        <a:srgbClr val="722E7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