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5"/>
  </p:notes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2BA46"/>
    <a:srgbClr val="222A35"/>
    <a:srgbClr val="0D0D0D"/>
    <a:srgbClr val="37CA9D"/>
    <a:srgbClr val="FF9600"/>
    <a:srgbClr val="FF1515"/>
    <a:srgbClr val="333F50"/>
    <a:srgbClr val="FFFFFF"/>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2" autoAdjust="0"/>
    <p:restoredTop sz="92083" autoAdjust="0"/>
  </p:normalViewPr>
  <p:slideViewPr>
    <p:cSldViewPr snapToGrid="0" snapToObjects="1">
      <p:cViewPr varScale="1">
        <p:scale>
          <a:sx n="71" d="100"/>
          <a:sy n="71" d="100"/>
        </p:scale>
        <p:origin x="774" y="66"/>
      </p:cViewPr>
      <p:guideLst>
        <p:guide orient="horz" pos="2160"/>
        <p:guide pos="3840"/>
      </p:guideLst>
    </p:cSldViewPr>
  </p:slideViewPr>
  <p:notesTextViewPr>
    <p:cViewPr>
      <p:scale>
        <a:sx n="1" d="1"/>
        <a:sy n="1" d="1"/>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10/28/2017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10/28/2017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33306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1385620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22</a:t>
            </a:fld>
            <a:endParaRPr lang="en-US"/>
          </a:p>
        </p:txBody>
      </p:sp>
    </p:spTree>
    <p:extLst>
      <p:ext uri="{BB962C8B-B14F-4D97-AF65-F5344CB8AC3E}">
        <p14:creationId xmlns:p14="http://schemas.microsoft.com/office/powerpoint/2010/main" val="3077562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824383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28306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047319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865099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3353341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146832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571714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125119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894429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01 - page 1 IMAGE">
    <p:spTree>
      <p:nvGrpSpPr>
        <p:cNvPr id="1" name=""/>
        <p:cNvGrpSpPr/>
        <p:nvPr/>
      </p:nvGrpSpPr>
      <p:grpSpPr>
        <a:xfrm>
          <a:off x="0" y="0"/>
          <a:ext cx="0" cy="0"/>
          <a:chOff x="0" y="0"/>
          <a:chExt cx="0" cy="0"/>
        </a:xfrm>
      </p:grpSpPr>
      <p:sp>
        <p:nvSpPr>
          <p:cNvPr id="15" name="Picture Placeholder 2"/>
          <p:cNvSpPr>
            <a:spLocks noGrp="1"/>
          </p:cNvSpPr>
          <p:nvPr>
            <p:ph type="pic" sz="quarter" idx="22" hasCustomPrompt="1"/>
          </p:nvPr>
        </p:nvSpPr>
        <p:spPr>
          <a:xfrm>
            <a:off x="9822938" y="3812101"/>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7" name="Picture Placeholder 2"/>
          <p:cNvSpPr>
            <a:spLocks noGrp="1"/>
          </p:cNvSpPr>
          <p:nvPr>
            <p:ph type="pic" sz="quarter" idx="23" hasCustomPrompt="1"/>
          </p:nvPr>
        </p:nvSpPr>
        <p:spPr>
          <a:xfrm>
            <a:off x="1" y="1854012"/>
            <a:ext cx="4824796" cy="500398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21" name="Picture Placeholder 2"/>
          <p:cNvSpPr>
            <a:spLocks noGrp="1"/>
          </p:cNvSpPr>
          <p:nvPr>
            <p:ph type="pic" sz="quarter" idx="24" hasCustomPrompt="1"/>
          </p:nvPr>
        </p:nvSpPr>
        <p:spPr>
          <a:xfrm>
            <a:off x="9822938" y="1854012"/>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22" name="Picture Placeholder 2"/>
          <p:cNvSpPr>
            <a:spLocks noGrp="1"/>
          </p:cNvSpPr>
          <p:nvPr>
            <p:ph type="pic" sz="quarter" idx="25" hasCustomPrompt="1"/>
          </p:nvPr>
        </p:nvSpPr>
        <p:spPr>
          <a:xfrm>
            <a:off x="4911470" y="1854012"/>
            <a:ext cx="4824796"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3930658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01 - page 1 IMAGE">
    <p:spTree>
      <p:nvGrpSpPr>
        <p:cNvPr id="1" name=""/>
        <p:cNvGrpSpPr/>
        <p:nvPr/>
      </p:nvGrpSpPr>
      <p:grpSpPr>
        <a:xfrm>
          <a:off x="0" y="0"/>
          <a:ext cx="0" cy="0"/>
          <a:chOff x="0" y="0"/>
          <a:chExt cx="0" cy="0"/>
        </a:xfrm>
      </p:grpSpPr>
      <p:sp>
        <p:nvSpPr>
          <p:cNvPr id="21" name="Picture Placeholder 2"/>
          <p:cNvSpPr>
            <a:spLocks noGrp="1"/>
          </p:cNvSpPr>
          <p:nvPr>
            <p:ph type="pic" sz="quarter" idx="24" hasCustomPrompt="1"/>
          </p:nvPr>
        </p:nvSpPr>
        <p:spPr>
          <a:xfrm>
            <a:off x="8047627" y="2046516"/>
            <a:ext cx="2294336" cy="2294333"/>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8" name="Picture Placeholder 2"/>
          <p:cNvSpPr>
            <a:spLocks noGrp="1"/>
          </p:cNvSpPr>
          <p:nvPr>
            <p:ph type="pic" sz="quarter" idx="25" hasCustomPrompt="1"/>
          </p:nvPr>
        </p:nvSpPr>
        <p:spPr>
          <a:xfrm>
            <a:off x="4948831" y="2046516"/>
            <a:ext cx="2294336" cy="2294333"/>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9" name="Picture Placeholder 2"/>
          <p:cNvSpPr>
            <a:spLocks noGrp="1"/>
          </p:cNvSpPr>
          <p:nvPr>
            <p:ph type="pic" sz="quarter" idx="26" hasCustomPrompt="1"/>
          </p:nvPr>
        </p:nvSpPr>
        <p:spPr>
          <a:xfrm>
            <a:off x="1850037" y="2046516"/>
            <a:ext cx="2294336" cy="2294333"/>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Tree>
    <p:extLst>
      <p:ext uri="{BB962C8B-B14F-4D97-AF65-F5344CB8AC3E}">
        <p14:creationId xmlns:p14="http://schemas.microsoft.com/office/powerpoint/2010/main" val="1563690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01 - page 1 IMAGE">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2599418" y="3845976"/>
            <a:ext cx="6993164" cy="179517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Tree>
    <p:extLst>
      <p:ext uri="{BB962C8B-B14F-4D97-AF65-F5344CB8AC3E}">
        <p14:creationId xmlns:p14="http://schemas.microsoft.com/office/powerpoint/2010/main" val="3608345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01 - page 1 IMAGE">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6226630" y="-1"/>
            <a:ext cx="5965370" cy="594359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Tree>
    <p:extLst>
      <p:ext uri="{BB962C8B-B14F-4D97-AF65-F5344CB8AC3E}">
        <p14:creationId xmlns:p14="http://schemas.microsoft.com/office/powerpoint/2010/main" val="3079851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01 - page 1 IMAGE">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1928178" y="1902874"/>
            <a:ext cx="2927757" cy="304547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Tree>
    <p:extLst>
      <p:ext uri="{BB962C8B-B14F-4D97-AF65-F5344CB8AC3E}">
        <p14:creationId xmlns:p14="http://schemas.microsoft.com/office/powerpoint/2010/main" val="399318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01 - page 1 IMAGE">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
        <p:nvSpPr>
          <p:cNvPr id="10" name="Picture Placeholder 73"/>
          <p:cNvSpPr>
            <a:spLocks noGrp="1"/>
          </p:cNvSpPr>
          <p:nvPr>
            <p:ph type="pic" sz="quarter" idx="13"/>
          </p:nvPr>
        </p:nvSpPr>
        <p:spPr>
          <a:xfrm>
            <a:off x="1538514" y="857250"/>
            <a:ext cx="3719286" cy="6000749"/>
          </a:xfrm>
          <a:prstGeom prst="rect">
            <a:avLst/>
          </a:prstGeom>
        </p:spPr>
      </p:sp>
      <p:sp>
        <p:nvSpPr>
          <p:cNvPr id="11" name="Picture Placeholder 75"/>
          <p:cNvSpPr>
            <a:spLocks noGrp="1"/>
          </p:cNvSpPr>
          <p:nvPr>
            <p:ph type="pic" sz="quarter" idx="12"/>
          </p:nvPr>
        </p:nvSpPr>
        <p:spPr>
          <a:xfrm>
            <a:off x="0" y="1"/>
            <a:ext cx="12192000" cy="4495800"/>
          </a:xfrm>
          <a:prstGeom prst="rect">
            <a:avLst/>
          </a:prstGeom>
        </p:spPr>
      </p:sp>
    </p:spTree>
    <p:extLst>
      <p:ext uri="{BB962C8B-B14F-4D97-AF65-F5344CB8AC3E}">
        <p14:creationId xmlns:p14="http://schemas.microsoft.com/office/powerpoint/2010/main" val="436443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01 - page 1 IMAGE">
    <p:spTree>
      <p:nvGrpSpPr>
        <p:cNvPr id="1" name=""/>
        <p:cNvGrpSpPr/>
        <p:nvPr/>
      </p:nvGrpSpPr>
      <p:grpSpPr>
        <a:xfrm>
          <a:off x="0" y="0"/>
          <a:ext cx="0" cy="0"/>
          <a:chOff x="0" y="0"/>
          <a:chExt cx="0" cy="0"/>
        </a:xfrm>
      </p:grpSpPr>
      <p:sp>
        <p:nvSpPr>
          <p:cNvPr id="21" name="Picture Placeholder 2"/>
          <p:cNvSpPr>
            <a:spLocks noGrp="1"/>
          </p:cNvSpPr>
          <p:nvPr>
            <p:ph type="pic" sz="quarter" idx="24" hasCustomPrompt="1"/>
          </p:nvPr>
        </p:nvSpPr>
        <p:spPr>
          <a:xfrm>
            <a:off x="5349646" y="3312459"/>
            <a:ext cx="1490472" cy="1289304"/>
          </a:xfrm>
          <a:prstGeom prst="hexagon">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22554970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8" name="Picture Placeholder 2"/>
          <p:cNvSpPr>
            <a:spLocks noGrp="1"/>
          </p:cNvSpPr>
          <p:nvPr>
            <p:ph type="pic" sz="quarter" idx="20" hasCustomPrompt="1"/>
          </p:nvPr>
        </p:nvSpPr>
        <p:spPr>
          <a:xfrm>
            <a:off x="1849013" y="3539914"/>
            <a:ext cx="8499510" cy="3318086"/>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Tree>
    <p:extLst>
      <p:ext uri="{BB962C8B-B14F-4D97-AF65-F5344CB8AC3E}">
        <p14:creationId xmlns:p14="http://schemas.microsoft.com/office/powerpoint/2010/main" val="410063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01 - page 1 IMAGE">
    <p:spTree>
      <p:nvGrpSpPr>
        <p:cNvPr id="1" name=""/>
        <p:cNvGrpSpPr/>
        <p:nvPr/>
      </p:nvGrpSpPr>
      <p:grpSpPr>
        <a:xfrm>
          <a:off x="0" y="0"/>
          <a:ext cx="0" cy="0"/>
          <a:chOff x="0" y="0"/>
          <a:chExt cx="0" cy="0"/>
        </a:xfrm>
      </p:grpSpPr>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
        <p:nvSpPr>
          <p:cNvPr id="3" name="Picture Placeholder 2"/>
          <p:cNvSpPr>
            <a:spLocks noGrp="1"/>
          </p:cNvSpPr>
          <p:nvPr>
            <p:ph type="pic" sz="quarter" idx="12" hasCustomPrompt="1"/>
          </p:nvPr>
        </p:nvSpPr>
        <p:spPr>
          <a:xfrm>
            <a:off x="1929294" y="2804373"/>
            <a:ext cx="4453185" cy="297199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Tree>
    <p:extLst>
      <p:ext uri="{BB962C8B-B14F-4D97-AF65-F5344CB8AC3E}">
        <p14:creationId xmlns:p14="http://schemas.microsoft.com/office/powerpoint/2010/main" val="409513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01 - page 1 IMAGE">
    <p:spTree>
      <p:nvGrpSpPr>
        <p:cNvPr id="1" name=""/>
        <p:cNvGrpSpPr/>
        <p:nvPr/>
      </p:nvGrpSpPr>
      <p:grpSpPr>
        <a:xfrm>
          <a:off x="0" y="0"/>
          <a:ext cx="0" cy="0"/>
          <a:chOff x="0" y="0"/>
          <a:chExt cx="0" cy="0"/>
        </a:xfrm>
      </p:grpSpPr>
      <p:sp>
        <p:nvSpPr>
          <p:cNvPr id="10" name="Picture Placeholder 2"/>
          <p:cNvSpPr>
            <a:spLocks noGrp="1"/>
          </p:cNvSpPr>
          <p:nvPr>
            <p:ph type="pic" sz="quarter" idx="14" hasCustomPrompt="1"/>
          </p:nvPr>
        </p:nvSpPr>
        <p:spPr>
          <a:xfrm>
            <a:off x="1676400" y="1749509"/>
            <a:ext cx="2917371" cy="239447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1" name="Picture Placeholder 2"/>
          <p:cNvSpPr>
            <a:spLocks noGrp="1"/>
          </p:cNvSpPr>
          <p:nvPr>
            <p:ph type="pic" sz="quarter" idx="15" hasCustomPrompt="1"/>
          </p:nvPr>
        </p:nvSpPr>
        <p:spPr>
          <a:xfrm>
            <a:off x="4637314" y="1749509"/>
            <a:ext cx="2917371" cy="239447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2" name="Picture Placeholder 2"/>
          <p:cNvSpPr>
            <a:spLocks noGrp="1"/>
          </p:cNvSpPr>
          <p:nvPr>
            <p:ph type="pic" sz="quarter" idx="16" hasCustomPrompt="1"/>
          </p:nvPr>
        </p:nvSpPr>
        <p:spPr>
          <a:xfrm>
            <a:off x="7598228" y="1749509"/>
            <a:ext cx="2917371" cy="239447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2155586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01 - page 1 IMAGE">
    <p:spTree>
      <p:nvGrpSpPr>
        <p:cNvPr id="1" name=""/>
        <p:cNvGrpSpPr/>
        <p:nvPr/>
      </p:nvGrpSpPr>
      <p:grpSpPr>
        <a:xfrm>
          <a:off x="0" y="0"/>
          <a:ext cx="0" cy="0"/>
          <a:chOff x="0" y="0"/>
          <a:chExt cx="0" cy="0"/>
        </a:xfrm>
      </p:grpSpPr>
      <p:sp>
        <p:nvSpPr>
          <p:cNvPr id="12" name="Picture Placeholder 2"/>
          <p:cNvSpPr>
            <a:spLocks noGrp="1"/>
          </p:cNvSpPr>
          <p:nvPr>
            <p:ph type="pic" sz="quarter" idx="16" hasCustomPrompt="1"/>
          </p:nvPr>
        </p:nvSpPr>
        <p:spPr>
          <a:xfrm>
            <a:off x="2138498" y="3096486"/>
            <a:ext cx="2046284" cy="376151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3292239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01 - page 1 IMAGE">
    <p:spTree>
      <p:nvGrpSpPr>
        <p:cNvPr id="1" name=""/>
        <p:cNvGrpSpPr/>
        <p:nvPr/>
      </p:nvGrpSpPr>
      <p:grpSpPr>
        <a:xfrm>
          <a:off x="0" y="0"/>
          <a:ext cx="0" cy="0"/>
          <a:chOff x="0" y="0"/>
          <a:chExt cx="0" cy="0"/>
        </a:xfrm>
      </p:grpSpPr>
      <p:sp>
        <p:nvSpPr>
          <p:cNvPr id="12" name="Picture Placeholder 2"/>
          <p:cNvSpPr>
            <a:spLocks noGrp="1"/>
          </p:cNvSpPr>
          <p:nvPr>
            <p:ph type="pic" sz="quarter" idx="16" hasCustomPrompt="1"/>
          </p:nvPr>
        </p:nvSpPr>
        <p:spPr>
          <a:xfrm>
            <a:off x="1607361" y="1923681"/>
            <a:ext cx="1683657" cy="168365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1" name="Picture Placeholder 2"/>
          <p:cNvSpPr>
            <a:spLocks noGrp="1"/>
          </p:cNvSpPr>
          <p:nvPr>
            <p:ph type="pic" sz="quarter" idx="17" hasCustomPrompt="1"/>
          </p:nvPr>
        </p:nvSpPr>
        <p:spPr>
          <a:xfrm>
            <a:off x="4038567" y="1923681"/>
            <a:ext cx="1683657" cy="168365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3" name="Picture Placeholder 2"/>
          <p:cNvSpPr>
            <a:spLocks noGrp="1"/>
          </p:cNvSpPr>
          <p:nvPr>
            <p:ph type="pic" sz="quarter" idx="18" hasCustomPrompt="1"/>
          </p:nvPr>
        </p:nvSpPr>
        <p:spPr>
          <a:xfrm>
            <a:off x="6469772" y="1923681"/>
            <a:ext cx="1683657" cy="168365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Picture Placeholder 2"/>
          <p:cNvSpPr>
            <a:spLocks noGrp="1"/>
          </p:cNvSpPr>
          <p:nvPr>
            <p:ph type="pic" sz="quarter" idx="19" hasCustomPrompt="1"/>
          </p:nvPr>
        </p:nvSpPr>
        <p:spPr>
          <a:xfrm>
            <a:off x="8900978" y="1923681"/>
            <a:ext cx="1683657" cy="168365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1321846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01 - page 1 IMAGE">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1966319" y="1916743"/>
            <a:ext cx="1965116" cy="189051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8" name="Picture Placeholder 2"/>
          <p:cNvSpPr>
            <a:spLocks noGrp="1"/>
          </p:cNvSpPr>
          <p:nvPr>
            <p:ph type="pic" sz="quarter" idx="13" hasCustomPrompt="1"/>
          </p:nvPr>
        </p:nvSpPr>
        <p:spPr>
          <a:xfrm>
            <a:off x="5113439" y="1916743"/>
            <a:ext cx="1965116" cy="189051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9" name="Picture Placeholder 2"/>
          <p:cNvSpPr>
            <a:spLocks noGrp="1"/>
          </p:cNvSpPr>
          <p:nvPr>
            <p:ph type="pic" sz="quarter" idx="14" hasCustomPrompt="1"/>
          </p:nvPr>
        </p:nvSpPr>
        <p:spPr>
          <a:xfrm>
            <a:off x="8260559" y="1916743"/>
            <a:ext cx="1965116" cy="189051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Tree>
    <p:extLst>
      <p:ext uri="{BB962C8B-B14F-4D97-AF65-F5344CB8AC3E}">
        <p14:creationId xmlns:p14="http://schemas.microsoft.com/office/powerpoint/2010/main" val="2371567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01 - page 1 IMAGE">
    <p:spTree>
      <p:nvGrpSpPr>
        <p:cNvPr id="1" name=""/>
        <p:cNvGrpSpPr/>
        <p:nvPr/>
      </p:nvGrpSpPr>
      <p:grpSpPr>
        <a:xfrm>
          <a:off x="0" y="0"/>
          <a:ext cx="0" cy="0"/>
          <a:chOff x="0" y="0"/>
          <a:chExt cx="0" cy="0"/>
        </a:xfrm>
      </p:grpSpPr>
      <p:sp>
        <p:nvSpPr>
          <p:cNvPr id="14" name="Picture Placeholder 2"/>
          <p:cNvSpPr>
            <a:spLocks noGrp="1"/>
          </p:cNvSpPr>
          <p:nvPr>
            <p:ph type="pic" sz="quarter" idx="19" hasCustomPrompt="1"/>
          </p:nvPr>
        </p:nvSpPr>
        <p:spPr>
          <a:xfrm>
            <a:off x="0" y="2264236"/>
            <a:ext cx="12192000" cy="459376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427025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01 - page 1 IMAGE">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2146778" y="5205046"/>
            <a:ext cx="2046284" cy="165295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Tree>
    <p:extLst>
      <p:ext uri="{BB962C8B-B14F-4D97-AF65-F5344CB8AC3E}">
        <p14:creationId xmlns:p14="http://schemas.microsoft.com/office/powerpoint/2010/main" val="3891884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01 - page 1 IMAGE">
    <p:spTree>
      <p:nvGrpSpPr>
        <p:cNvPr id="1" name=""/>
        <p:cNvGrpSpPr/>
        <p:nvPr/>
      </p:nvGrpSpPr>
      <p:grpSpPr>
        <a:xfrm>
          <a:off x="0" y="0"/>
          <a:ext cx="0" cy="0"/>
          <a:chOff x="0" y="0"/>
          <a:chExt cx="0" cy="0"/>
        </a:xfrm>
      </p:grpSpPr>
      <p:sp>
        <p:nvSpPr>
          <p:cNvPr id="14" name="Picture Placeholder 2"/>
          <p:cNvSpPr>
            <a:spLocks noGrp="1"/>
          </p:cNvSpPr>
          <p:nvPr>
            <p:ph type="pic" sz="quarter" idx="19" hasCustomPrompt="1"/>
          </p:nvPr>
        </p:nvSpPr>
        <p:spPr>
          <a:xfrm>
            <a:off x="4911470" y="1854012"/>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2" name="Picture Placeholder 2"/>
          <p:cNvSpPr>
            <a:spLocks noGrp="1"/>
          </p:cNvSpPr>
          <p:nvPr>
            <p:ph type="pic" sz="quarter" idx="20" hasCustomPrompt="1"/>
          </p:nvPr>
        </p:nvSpPr>
        <p:spPr>
          <a:xfrm>
            <a:off x="0" y="1854012"/>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3" name="Picture Placeholder 2"/>
          <p:cNvSpPr>
            <a:spLocks noGrp="1"/>
          </p:cNvSpPr>
          <p:nvPr>
            <p:ph type="pic" sz="quarter" idx="21" hasCustomPrompt="1"/>
          </p:nvPr>
        </p:nvSpPr>
        <p:spPr>
          <a:xfrm>
            <a:off x="9822938" y="1854012"/>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5" name="Picture Placeholder 2"/>
          <p:cNvSpPr>
            <a:spLocks noGrp="1"/>
          </p:cNvSpPr>
          <p:nvPr>
            <p:ph type="pic" sz="quarter" idx="22" hasCustomPrompt="1"/>
          </p:nvPr>
        </p:nvSpPr>
        <p:spPr>
          <a:xfrm>
            <a:off x="7367204" y="3812101"/>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7" name="Picture Placeholder 2"/>
          <p:cNvSpPr>
            <a:spLocks noGrp="1"/>
          </p:cNvSpPr>
          <p:nvPr>
            <p:ph type="pic" sz="quarter" idx="23" hasCustomPrompt="1"/>
          </p:nvPr>
        </p:nvSpPr>
        <p:spPr>
          <a:xfrm>
            <a:off x="2455735" y="3812101"/>
            <a:ext cx="2369061" cy="187125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199" y="1105667"/>
            <a:ext cx="10515601" cy="258679"/>
          </a:xfrm>
          <a:prstGeom prst="rect">
            <a:avLst/>
          </a:prstGeom>
        </p:spPr>
        <p:txBody>
          <a:bodyPr/>
          <a:lstStyle>
            <a:lvl1pPr marL="0" indent="0" algn="ctr">
              <a:buFontTx/>
              <a:buNone/>
              <a:defRPr sz="1200" b="0" i="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335567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Placeholder 2"/>
          <p:cNvSpPr>
            <a:spLocks noGrp="1"/>
          </p:cNvSpPr>
          <p:nvPr>
            <p:ph type="title"/>
          </p:nvPr>
        </p:nvSpPr>
        <p:spPr>
          <a:xfrm>
            <a:off x="838200" y="589874"/>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11028841" y="6417066"/>
            <a:ext cx="388095" cy="259008"/>
          </a:xfrm>
          <a:prstGeom prst="rect">
            <a:avLst/>
          </a:prstGeom>
        </p:spPr>
        <p:txBody>
          <a:bodyPr vert="horz" lIns="91440" tIns="45720" rIns="91440" bIns="45720" rtlCol="0" anchor="ctr"/>
          <a:lstStyle>
            <a:lvl1pPr algn="ctr">
              <a:defRPr sz="1000" b="0" i="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56350"/>
            <a:ext cx="1542143" cy="365125"/>
          </a:xfrm>
          <a:prstGeom prst="rect">
            <a:avLst/>
          </a:prstGeom>
        </p:spPr>
        <p:txBody>
          <a:bodyPr vert="horz" lIns="91440" tIns="45720" rIns="91440" bIns="45720" rtlCol="0" anchor="ctr"/>
          <a:lstStyle>
            <a:lvl1pPr algn="l">
              <a:defRPr sz="1200" b="0" i="0">
                <a:solidFill>
                  <a:schemeClr val="bg2">
                    <a:lumMod val="1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www.website.com</a:t>
            </a:r>
          </a:p>
        </p:txBody>
      </p:sp>
      <p:grpSp>
        <p:nvGrpSpPr>
          <p:cNvPr id="7" name="Group 6"/>
          <p:cNvGrpSpPr/>
          <p:nvPr userDrawn="1"/>
        </p:nvGrpSpPr>
        <p:grpSpPr>
          <a:xfrm>
            <a:off x="9715526" y="6425126"/>
            <a:ext cx="1134090" cy="242888"/>
            <a:chOff x="9804709" y="6451931"/>
            <a:chExt cx="645495" cy="138245"/>
          </a:xfrm>
        </p:grpSpPr>
        <p:sp>
          <p:nvSpPr>
            <p:cNvPr id="10" name="Rectangle 9"/>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19"/>
            <a:stretch>
              <a:fillRect/>
            </a:stretch>
          </p:blipFill>
          <p:spPr>
            <a:xfrm>
              <a:off x="9920440" y="6479647"/>
              <a:ext cx="414032" cy="82812"/>
            </a:xfrm>
            <a:prstGeom prst="rect">
              <a:avLst/>
            </a:prstGeom>
          </p:spPr>
        </p:pic>
      </p:gr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hf hdr="0" dt="0"/>
  <p:txStyles>
    <p:titleStyle>
      <a:lvl1pPr algn="ctr" defTabSz="914400" rtl="0" eaLnBrk="1" latinLnBrk="0" hangingPunct="1">
        <a:lnSpc>
          <a:spcPct val="90000"/>
        </a:lnSpc>
        <a:spcBef>
          <a:spcPct val="0"/>
        </a:spcBef>
        <a:buNone/>
        <a:defRPr sz="3200" b="0" i="0" kern="1200">
          <a:solidFill>
            <a:schemeClr val="tx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4.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2.emf"/></Relationships>
</file>

<file path=ppt/slides/_rels/slide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2"/>
          </p:nvPr>
        </p:nvSpPr>
        <p:spPr>
          <a:xfrm>
            <a:off x="838199" y="6356350"/>
            <a:ext cx="1542143" cy="365125"/>
          </a:xfrm>
        </p:spPr>
        <p:txBody>
          <a:bodyPr/>
          <a:lstStyle/>
          <a:p>
            <a:r>
              <a:rPr lang="en-US" dirty="0">
                <a:solidFill>
                  <a:schemeClr val="bg2">
                    <a:lumMod val="10000"/>
                  </a:schemeClr>
                </a:solidFill>
              </a:rPr>
              <a:t>www.website.com</a:t>
            </a:r>
          </a:p>
        </p:txBody>
      </p:sp>
      <p:sp>
        <p:nvSpPr>
          <p:cNvPr id="2" name="TextBox 1"/>
          <p:cNvSpPr txBox="1"/>
          <p:nvPr/>
        </p:nvSpPr>
        <p:spPr>
          <a:xfrm>
            <a:off x="4962525" y="3469912"/>
            <a:ext cx="3681413" cy="733534"/>
          </a:xfrm>
          <a:prstGeom prst="rect">
            <a:avLst/>
          </a:prstGeom>
          <a:noFill/>
        </p:spPr>
        <p:txBody>
          <a:bodyPr wrap="square" rtlCol="0">
            <a:spAutoFit/>
          </a:bodyPr>
          <a:lstStyle/>
          <a:p>
            <a:pPr>
              <a:lnSpc>
                <a:spcPts val="2500"/>
              </a:lnSpc>
            </a:pPr>
            <a:r>
              <a:rPr lang="en-US" sz="2400" b="1" spc="2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Hello! </a:t>
            </a:r>
            <a:r>
              <a:rPr lang="en-US" sz="2400" spc="2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Welcome to the</a:t>
            </a:r>
          </a:p>
          <a:p>
            <a:pPr>
              <a:lnSpc>
                <a:spcPts val="2500"/>
              </a:lnSpc>
            </a:pPr>
            <a:r>
              <a:rPr lang="en-US" sz="2400" spc="2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5th </a:t>
            </a:r>
            <a:r>
              <a:rPr lang="en-US" sz="2400" spc="200" dirty="0">
                <a:solidFill>
                  <a:schemeClr val="accent6"/>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“Business Plan” </a:t>
            </a:r>
            <a:r>
              <a:rPr lang="en-US" sz="2400" spc="2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Meet-up</a:t>
            </a:r>
          </a:p>
        </p:txBody>
      </p:sp>
      <p:pic>
        <p:nvPicPr>
          <p:cNvPr id="3" name="Picture 2"/>
          <p:cNvPicPr>
            <a:picLocks noChangeAspect="1"/>
          </p:cNvPicPr>
          <p:nvPr/>
        </p:nvPicPr>
        <p:blipFill>
          <a:blip r:embed="rId2"/>
          <a:stretch>
            <a:fillRect/>
          </a:stretch>
        </p:blipFill>
        <p:spPr>
          <a:xfrm>
            <a:off x="5073650" y="2654554"/>
            <a:ext cx="2044700" cy="413670"/>
          </a:xfrm>
          <a:prstGeom prst="rect">
            <a:avLst/>
          </a:prstGeom>
        </p:spPr>
      </p:pic>
      <p:cxnSp>
        <p:nvCxnSpPr>
          <p:cNvPr id="15" name="Straight Connector 14"/>
          <p:cNvCxnSpPr>
            <a:cxnSpLocks/>
          </p:cNvCxnSpPr>
          <p:nvPr/>
        </p:nvCxnSpPr>
        <p:spPr>
          <a:xfrm flipH="1">
            <a:off x="7286625" y="2965725"/>
            <a:ext cx="490537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H="1">
            <a:off x="0" y="2965725"/>
            <a:ext cx="490537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1</a:t>
            </a:fld>
            <a:endParaRPr lang="en-US" dirty="0"/>
          </a:p>
        </p:txBody>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10</a:t>
            </a:fld>
            <a:endParaRPr lang="en-US" dirty="0"/>
          </a:p>
        </p:txBody>
      </p:sp>
      <p:sp>
        <p:nvSpPr>
          <p:cNvPr id="15" name="Title 14"/>
          <p:cNvSpPr>
            <a:spLocks noGrp="1"/>
          </p:cNvSpPr>
          <p:nvPr>
            <p:ph type="title"/>
          </p:nvPr>
        </p:nvSpPr>
        <p:spPr/>
        <p:txBody>
          <a:bodyPr/>
          <a:lstStyle/>
          <a:p>
            <a:r>
              <a:rPr lang="en-US"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Creative Portfolio</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126" name="Rectangle 125"/>
          <p:cNvSpPr/>
          <p:nvPr/>
        </p:nvSpPr>
        <p:spPr>
          <a:xfrm>
            <a:off x="2455735" y="1854012"/>
            <a:ext cx="2369061" cy="18712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7367204" y="1854012"/>
            <a:ext cx="2369061" cy="18712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1" y="3812101"/>
            <a:ext cx="2369061" cy="1871250"/>
          </a:xfrm>
          <a:prstGeom prst="rect">
            <a:avLst/>
          </a:prstGeom>
          <a:solidFill>
            <a:srgbClr val="62BA46">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p:nvPr/>
        </p:nvSpPr>
        <p:spPr>
          <a:xfrm>
            <a:off x="4911470" y="3812101"/>
            <a:ext cx="2369061" cy="1871250"/>
          </a:xfrm>
          <a:prstGeom prst="rect">
            <a:avLst/>
          </a:prstGeom>
          <a:solidFill>
            <a:srgbClr val="FF1515">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9822939" y="3812101"/>
            <a:ext cx="2369061" cy="1871250"/>
          </a:xfrm>
          <a:prstGeom prst="rect">
            <a:avLst/>
          </a:prstGeom>
          <a:solidFill>
            <a:schemeClr val="tx2">
              <a:lumMod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p:cNvGrpSpPr/>
          <p:nvPr/>
        </p:nvGrpSpPr>
        <p:grpSpPr>
          <a:xfrm>
            <a:off x="2918301" y="2272445"/>
            <a:ext cx="1443928" cy="1034384"/>
            <a:chOff x="1426875" y="4245954"/>
            <a:chExt cx="1987550" cy="1034384"/>
          </a:xfrm>
        </p:grpSpPr>
        <p:sp>
          <p:nvSpPr>
            <p:cNvPr id="66" name="TextBox 65"/>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67" name="TextBox 66"/>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1</a:t>
              </a:r>
            </a:p>
          </p:txBody>
        </p:sp>
      </p:grpSp>
      <p:grpSp>
        <p:nvGrpSpPr>
          <p:cNvPr id="68" name="Group 67"/>
          <p:cNvGrpSpPr/>
          <p:nvPr/>
        </p:nvGrpSpPr>
        <p:grpSpPr>
          <a:xfrm>
            <a:off x="7829770" y="2272445"/>
            <a:ext cx="1443928" cy="1034384"/>
            <a:chOff x="1426875" y="4245954"/>
            <a:chExt cx="1987550" cy="1034384"/>
          </a:xfrm>
        </p:grpSpPr>
        <p:sp>
          <p:nvSpPr>
            <p:cNvPr id="69" name="TextBox 68"/>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70" name="TextBox 69"/>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2</a:t>
              </a:r>
            </a:p>
          </p:txBody>
        </p:sp>
      </p:grpSp>
      <p:grpSp>
        <p:nvGrpSpPr>
          <p:cNvPr id="71" name="Group 70"/>
          <p:cNvGrpSpPr/>
          <p:nvPr/>
        </p:nvGrpSpPr>
        <p:grpSpPr>
          <a:xfrm>
            <a:off x="10282570" y="4230534"/>
            <a:ext cx="1443928" cy="1034384"/>
            <a:chOff x="1426875" y="4245954"/>
            <a:chExt cx="1987550" cy="1034384"/>
          </a:xfrm>
        </p:grpSpPr>
        <p:sp>
          <p:nvSpPr>
            <p:cNvPr id="72" name="TextBox 71"/>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73" name="TextBox 72"/>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5</a:t>
              </a:r>
            </a:p>
          </p:txBody>
        </p:sp>
      </p:grpSp>
      <p:grpSp>
        <p:nvGrpSpPr>
          <p:cNvPr id="74" name="Group 73"/>
          <p:cNvGrpSpPr/>
          <p:nvPr/>
        </p:nvGrpSpPr>
        <p:grpSpPr>
          <a:xfrm>
            <a:off x="5374036" y="4230534"/>
            <a:ext cx="1443928" cy="1034384"/>
            <a:chOff x="1426875" y="4245954"/>
            <a:chExt cx="1987550" cy="1034384"/>
          </a:xfrm>
        </p:grpSpPr>
        <p:sp>
          <p:nvSpPr>
            <p:cNvPr id="75" name="TextBox 74"/>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76" name="TextBox 75"/>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4</a:t>
              </a:r>
            </a:p>
          </p:txBody>
        </p:sp>
      </p:grpSp>
      <p:grpSp>
        <p:nvGrpSpPr>
          <p:cNvPr id="77" name="Group 76"/>
          <p:cNvGrpSpPr/>
          <p:nvPr/>
        </p:nvGrpSpPr>
        <p:grpSpPr>
          <a:xfrm>
            <a:off x="462566" y="4230534"/>
            <a:ext cx="1443928" cy="1034384"/>
            <a:chOff x="1426875" y="4245954"/>
            <a:chExt cx="1987550" cy="1034384"/>
          </a:xfrm>
        </p:grpSpPr>
        <p:sp>
          <p:nvSpPr>
            <p:cNvPr id="78" name="TextBox 77"/>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79" name="TextBox 78"/>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3</a:t>
              </a:r>
            </a:p>
          </p:txBody>
        </p:sp>
      </p:grpSp>
      <p:sp>
        <p:nvSpPr>
          <p:cNvPr id="3" name="Picture Placeholder 2">
            <a:extLst>
              <a:ext uri="{FF2B5EF4-FFF2-40B4-BE49-F238E27FC236}">
                <a16:creationId xmlns:a16="http://schemas.microsoft.com/office/drawing/2014/main" id="{757E8605-491D-4F00-91FC-98F1937E959F}"/>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58129C18-2548-4B4D-BEDE-86B9197AD530}"/>
              </a:ext>
            </a:extLst>
          </p:cNvPr>
          <p:cNvSpPr>
            <a:spLocks noGrp="1"/>
          </p:cNvSpPr>
          <p:nvPr>
            <p:ph type="pic" sz="quarter" idx="23"/>
          </p:nvPr>
        </p:nvSpPr>
        <p:spPr/>
      </p:sp>
      <p:sp>
        <p:nvSpPr>
          <p:cNvPr id="7" name="Picture Placeholder 6">
            <a:extLst>
              <a:ext uri="{FF2B5EF4-FFF2-40B4-BE49-F238E27FC236}">
                <a16:creationId xmlns:a16="http://schemas.microsoft.com/office/drawing/2014/main" id="{2F5F7801-095A-45B9-9FDC-99E19BE415F6}"/>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E2E72302-EEDC-47E4-B01F-C969A0CA48A5}"/>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9AE9954F-85D3-47D1-9A0C-F2B685DD1C27}"/>
              </a:ext>
            </a:extLst>
          </p:cNvPr>
          <p:cNvSpPr>
            <a:spLocks noGrp="1"/>
          </p:cNvSpPr>
          <p:nvPr>
            <p:ph type="pic" sz="quarter" idx="21"/>
          </p:nvPr>
        </p:nvSpPr>
        <p:spPr/>
      </p:sp>
    </p:spTree>
    <p:extLst>
      <p:ext uri="{BB962C8B-B14F-4D97-AF65-F5344CB8AC3E}">
        <p14:creationId xmlns:p14="http://schemas.microsoft.com/office/powerpoint/2010/main" val="28455530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11</a:t>
            </a:fld>
            <a:endParaRPr lang="en-US" dirty="0"/>
          </a:p>
        </p:txBody>
      </p:sp>
      <p:sp>
        <p:nvSpPr>
          <p:cNvPr id="15" name="Title 14"/>
          <p:cNvSpPr>
            <a:spLocks noGrp="1"/>
          </p:cNvSpPr>
          <p:nvPr>
            <p:ph type="title"/>
          </p:nvPr>
        </p:nvSpPr>
        <p:spPr/>
        <p:txBody>
          <a:bodyPr/>
          <a:lstStyle/>
          <a:p>
            <a:r>
              <a:rPr lang="en-US" dirty="0">
                <a:solidFill>
                  <a:schemeClr val="tx1">
                    <a:lumMod val="85000"/>
                    <a:lumOff val="1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Creative</a:t>
            </a:r>
            <a:r>
              <a:rPr lang="en-US"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 Portfolio</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115" name="Rectangle 114"/>
          <p:cNvSpPr/>
          <p:nvPr/>
        </p:nvSpPr>
        <p:spPr>
          <a:xfrm>
            <a:off x="4911470" y="3812101"/>
            <a:ext cx="2369061" cy="18712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p:cNvSpPr/>
          <p:nvPr/>
        </p:nvSpPr>
        <p:spPr>
          <a:xfrm>
            <a:off x="7367204" y="3812101"/>
            <a:ext cx="2369061" cy="1871250"/>
          </a:xfrm>
          <a:prstGeom prst="rect">
            <a:avLst/>
          </a:prstGeom>
          <a:solidFill>
            <a:srgbClr val="FF1515">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1324968" y="2243198"/>
            <a:ext cx="2187122" cy="442852"/>
            <a:chOff x="13419650" y="1400227"/>
            <a:chExt cx="2046287" cy="414337"/>
          </a:xfrm>
        </p:grpSpPr>
        <p:sp>
          <p:nvSpPr>
            <p:cNvPr id="24" name="AutoShape 3"/>
            <p:cNvSpPr>
              <a:spLocks noChangeAspect="1" noChangeArrowheads="1" noTextEdit="1"/>
            </p:cNvSpPr>
            <p:nvPr/>
          </p:nvSpPr>
          <p:spPr bwMode="auto">
            <a:xfrm>
              <a:off x="13421237" y="1400227"/>
              <a:ext cx="20447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5"/>
            <p:cNvSpPr>
              <a:spLocks/>
            </p:cNvSpPr>
            <p:nvPr/>
          </p:nvSpPr>
          <p:spPr bwMode="auto">
            <a:xfrm>
              <a:off x="13703812" y="1424039"/>
              <a:ext cx="284163" cy="388937"/>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
            <p:cNvSpPr>
              <a:spLocks/>
            </p:cNvSpPr>
            <p:nvPr/>
          </p:nvSpPr>
          <p:spPr bwMode="auto">
            <a:xfrm>
              <a:off x="13579987" y="1401814"/>
              <a:ext cx="277813" cy="3873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
            <p:cNvSpPr>
              <a:spLocks/>
            </p:cNvSpPr>
            <p:nvPr/>
          </p:nvSpPr>
          <p:spPr bwMode="auto">
            <a:xfrm>
              <a:off x="13646662" y="1416102"/>
              <a:ext cx="273050" cy="381000"/>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p:cNvSpPr>
            <p:nvPr/>
          </p:nvSpPr>
          <p:spPr bwMode="auto">
            <a:xfrm>
              <a:off x="14029250" y="1460552"/>
              <a:ext cx="273050" cy="293687"/>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noEditPoints="1"/>
            </p:cNvSpPr>
            <p:nvPr/>
          </p:nvSpPr>
          <p:spPr bwMode="auto">
            <a:xfrm>
              <a:off x="13419650" y="1460552"/>
              <a:ext cx="120650" cy="293687"/>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p:cNvSpPr>
            <p:nvPr/>
          </p:nvSpPr>
          <p:spPr bwMode="auto">
            <a:xfrm>
              <a:off x="14370562" y="1460552"/>
              <a:ext cx="104775" cy="293687"/>
            </a:xfrm>
            <a:custGeom>
              <a:avLst/>
              <a:gdLst>
                <a:gd name="T0" fmla="*/ 0 w 66"/>
                <a:gd name="T1" fmla="*/ 185 h 185"/>
                <a:gd name="T2" fmla="*/ 66 w 66"/>
                <a:gd name="T3" fmla="*/ 185 h 185"/>
                <a:gd name="T4" fmla="*/ 66 w 66"/>
                <a:gd name="T5" fmla="*/ 173 h 185"/>
                <a:gd name="T6" fmla="*/ 13 w 66"/>
                <a:gd name="T7" fmla="*/ 173 h 185"/>
                <a:gd name="T8" fmla="*/ 13 w 66"/>
                <a:gd name="T9" fmla="*/ 94 h 185"/>
                <a:gd name="T10" fmla="*/ 63 w 66"/>
                <a:gd name="T11" fmla="*/ 94 h 185"/>
                <a:gd name="T12" fmla="*/ 63 w 66"/>
                <a:gd name="T13" fmla="*/ 82 h 185"/>
                <a:gd name="T14" fmla="*/ 13 w 66"/>
                <a:gd name="T15" fmla="*/ 82 h 185"/>
                <a:gd name="T16" fmla="*/ 13 w 66"/>
                <a:gd name="T17" fmla="*/ 12 h 185"/>
                <a:gd name="T18" fmla="*/ 66 w 66"/>
                <a:gd name="T19" fmla="*/ 12 h 185"/>
                <a:gd name="T20" fmla="*/ 66 w 66"/>
                <a:gd name="T21" fmla="*/ 0 h 185"/>
                <a:gd name="T22" fmla="*/ 0 w 66"/>
                <a:gd name="T23" fmla="*/ 0 h 185"/>
                <a:gd name="T24" fmla="*/ 0 w 66"/>
                <a:gd name="T25"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85">
                  <a:moveTo>
                    <a:pt x="0" y="185"/>
                  </a:moveTo>
                  <a:lnTo>
                    <a:pt x="66" y="185"/>
                  </a:lnTo>
                  <a:lnTo>
                    <a:pt x="66" y="173"/>
                  </a:lnTo>
                  <a:lnTo>
                    <a:pt x="13" y="173"/>
                  </a:lnTo>
                  <a:lnTo>
                    <a:pt x="13" y="94"/>
                  </a:lnTo>
                  <a:lnTo>
                    <a:pt x="63" y="94"/>
                  </a:lnTo>
                  <a:lnTo>
                    <a:pt x="63" y="82"/>
                  </a:lnTo>
                  <a:lnTo>
                    <a:pt x="13" y="82"/>
                  </a:lnTo>
                  <a:lnTo>
                    <a:pt x="13" y="12"/>
                  </a:lnTo>
                  <a:lnTo>
                    <a:pt x="66" y="12"/>
                  </a:lnTo>
                  <a:lnTo>
                    <a:pt x="66" y="0"/>
                  </a:lnTo>
                  <a:lnTo>
                    <a:pt x="0" y="0"/>
                  </a:lnTo>
                  <a:lnTo>
                    <a:pt x="0" y="18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p:cNvSpPr>
            <p:nvPr/>
          </p:nvSpPr>
          <p:spPr bwMode="auto">
            <a:xfrm>
              <a:off x="15313537" y="1460552"/>
              <a:ext cx="152400" cy="293687"/>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2"/>
            <p:cNvSpPr>
              <a:spLocks noEditPoints="1"/>
            </p:cNvSpPr>
            <p:nvPr/>
          </p:nvSpPr>
          <p:spPr bwMode="auto">
            <a:xfrm>
              <a:off x="14762675" y="1460552"/>
              <a:ext cx="120650" cy="293687"/>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noEditPoints="1"/>
            </p:cNvSpPr>
            <p:nvPr/>
          </p:nvSpPr>
          <p:spPr bwMode="auto">
            <a:xfrm>
              <a:off x="15102400" y="1460552"/>
              <a:ext cx="160338" cy="293687"/>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4"/>
            <p:cNvSpPr>
              <a:spLocks noEditPoints="1"/>
            </p:cNvSpPr>
            <p:nvPr/>
          </p:nvSpPr>
          <p:spPr bwMode="auto">
            <a:xfrm>
              <a:off x="14559475" y="1460552"/>
              <a:ext cx="131763" cy="293687"/>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5"/>
            <p:cNvSpPr>
              <a:spLocks/>
            </p:cNvSpPr>
            <p:nvPr/>
          </p:nvSpPr>
          <p:spPr bwMode="auto">
            <a:xfrm>
              <a:off x="14938887" y="1460552"/>
              <a:ext cx="101600" cy="293687"/>
            </a:xfrm>
            <a:custGeom>
              <a:avLst/>
              <a:gdLst>
                <a:gd name="T0" fmla="*/ 13 w 64"/>
                <a:gd name="T1" fmla="*/ 0 h 185"/>
                <a:gd name="T2" fmla="*/ 0 w 64"/>
                <a:gd name="T3" fmla="*/ 0 h 185"/>
                <a:gd name="T4" fmla="*/ 0 w 64"/>
                <a:gd name="T5" fmla="*/ 185 h 185"/>
                <a:gd name="T6" fmla="*/ 64 w 64"/>
                <a:gd name="T7" fmla="*/ 185 h 185"/>
                <a:gd name="T8" fmla="*/ 64 w 64"/>
                <a:gd name="T9" fmla="*/ 173 h 185"/>
                <a:gd name="T10" fmla="*/ 13 w 64"/>
                <a:gd name="T11" fmla="*/ 173 h 185"/>
                <a:gd name="T12" fmla="*/ 13 w 64"/>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64" h="185">
                  <a:moveTo>
                    <a:pt x="13" y="0"/>
                  </a:moveTo>
                  <a:lnTo>
                    <a:pt x="0" y="0"/>
                  </a:lnTo>
                  <a:lnTo>
                    <a:pt x="0" y="185"/>
                  </a:lnTo>
                  <a:lnTo>
                    <a:pt x="64" y="185"/>
                  </a:lnTo>
                  <a:lnTo>
                    <a:pt x="64" y="173"/>
                  </a:lnTo>
                  <a:lnTo>
                    <a:pt x="13" y="173"/>
                  </a:lnTo>
                  <a:lnTo>
                    <a:pt x="1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42" name="Straight Connector 41"/>
          <p:cNvCxnSpPr>
            <a:cxnSpLocks/>
          </p:cNvCxnSpPr>
          <p:nvPr/>
        </p:nvCxnSpPr>
        <p:spPr>
          <a:xfrm flipH="1">
            <a:off x="1" y="2611867"/>
            <a:ext cx="1208288"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5374036" y="4230534"/>
            <a:ext cx="1443928" cy="1034384"/>
            <a:chOff x="1426875" y="4245954"/>
            <a:chExt cx="1987550" cy="1034384"/>
          </a:xfrm>
        </p:grpSpPr>
        <p:sp>
          <p:nvSpPr>
            <p:cNvPr id="51" name="TextBox 50"/>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52" name="TextBox 51"/>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1</a:t>
              </a:r>
            </a:p>
          </p:txBody>
        </p:sp>
      </p:grpSp>
      <p:grpSp>
        <p:nvGrpSpPr>
          <p:cNvPr id="53" name="Group 52"/>
          <p:cNvGrpSpPr/>
          <p:nvPr/>
        </p:nvGrpSpPr>
        <p:grpSpPr>
          <a:xfrm>
            <a:off x="7829770" y="4230534"/>
            <a:ext cx="1443928" cy="1034384"/>
            <a:chOff x="1426875" y="4245954"/>
            <a:chExt cx="1987550" cy="1034384"/>
          </a:xfrm>
        </p:grpSpPr>
        <p:sp>
          <p:nvSpPr>
            <p:cNvPr id="54" name="TextBox 53"/>
            <p:cNvSpPr txBox="1"/>
            <p:nvPr/>
          </p:nvSpPr>
          <p:spPr>
            <a:xfrm>
              <a:off x="1426875" y="4634007"/>
              <a:ext cx="1987550" cy="646331"/>
            </a:xfrm>
            <a:prstGeom prst="rect">
              <a:avLst/>
            </a:prstGeom>
            <a:noFill/>
          </p:spPr>
          <p:txBody>
            <a:bodyPr wrap="square" rtlCol="0">
              <a:spAutoFit/>
            </a:bodyPr>
            <a:lstStyle/>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Text of the printing to</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Typeset industry your</a:t>
              </a:r>
            </a:p>
            <a:p>
              <a:pPr algn="ct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of the printing this for</a:t>
              </a:r>
            </a:p>
          </p:txBody>
        </p:sp>
        <p:sp>
          <p:nvSpPr>
            <p:cNvPr id="55" name="TextBox 54"/>
            <p:cNvSpPr txBox="1"/>
            <p:nvPr/>
          </p:nvSpPr>
          <p:spPr>
            <a:xfrm>
              <a:off x="1551574" y="4245954"/>
              <a:ext cx="1738152" cy="430887"/>
            </a:xfrm>
            <a:prstGeom prst="rect">
              <a:avLst/>
            </a:prstGeom>
            <a:noFill/>
          </p:spPr>
          <p:txBody>
            <a:bodyPr wrap="square" rtlCol="0">
              <a:spAutoFit/>
            </a:bodyPr>
            <a:lstStyle/>
            <a:p>
              <a:pPr algn="ctr"/>
              <a:r>
                <a:rPr lang="en-US" sz="2200" b="1" spc="1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Example 2</a:t>
              </a:r>
            </a:p>
          </p:txBody>
        </p:sp>
      </p:grpSp>
      <p:sp>
        <p:nvSpPr>
          <p:cNvPr id="3" name="Picture Placeholder 2">
            <a:extLst>
              <a:ext uri="{FF2B5EF4-FFF2-40B4-BE49-F238E27FC236}">
                <a16:creationId xmlns:a16="http://schemas.microsoft.com/office/drawing/2014/main" id="{5DCEFD92-C2FB-414E-B544-4236C97EA1F8}"/>
              </a:ext>
            </a:extLst>
          </p:cNvPr>
          <p:cNvSpPr>
            <a:spLocks noGrp="1"/>
          </p:cNvSpPr>
          <p:nvPr>
            <p:ph type="pic" sz="quarter" idx="23"/>
          </p:nvPr>
        </p:nvSpPr>
        <p:spPr/>
      </p:sp>
      <p:sp>
        <p:nvSpPr>
          <p:cNvPr id="5" name="Picture Placeholder 4">
            <a:extLst>
              <a:ext uri="{FF2B5EF4-FFF2-40B4-BE49-F238E27FC236}">
                <a16:creationId xmlns:a16="http://schemas.microsoft.com/office/drawing/2014/main" id="{DCD9CF8A-880A-4235-81ED-EF1F514A6430}"/>
              </a:ext>
            </a:extLst>
          </p:cNvPr>
          <p:cNvSpPr>
            <a:spLocks noGrp="1"/>
          </p:cNvSpPr>
          <p:nvPr>
            <p:ph type="pic" sz="quarter" idx="25"/>
          </p:nvPr>
        </p:nvSpPr>
        <p:spPr/>
      </p:sp>
      <p:sp>
        <p:nvSpPr>
          <p:cNvPr id="8" name="Picture Placeholder 7">
            <a:extLst>
              <a:ext uri="{FF2B5EF4-FFF2-40B4-BE49-F238E27FC236}">
                <a16:creationId xmlns:a16="http://schemas.microsoft.com/office/drawing/2014/main" id="{0C7BC8BC-12AF-4AAC-A118-3A71E478C0D3}"/>
              </a:ext>
            </a:extLst>
          </p:cNvPr>
          <p:cNvSpPr>
            <a:spLocks noGrp="1"/>
          </p:cNvSpPr>
          <p:nvPr>
            <p:ph type="pic" sz="quarter" idx="24"/>
          </p:nvPr>
        </p:nvSpPr>
        <p:spPr/>
      </p:sp>
      <p:sp>
        <p:nvSpPr>
          <p:cNvPr id="11" name="Picture Placeholder 10">
            <a:extLst>
              <a:ext uri="{FF2B5EF4-FFF2-40B4-BE49-F238E27FC236}">
                <a16:creationId xmlns:a16="http://schemas.microsoft.com/office/drawing/2014/main" id="{7DDD1D94-B181-4DB7-A169-F5F8E4D1A6BE}"/>
              </a:ext>
            </a:extLst>
          </p:cNvPr>
          <p:cNvSpPr>
            <a:spLocks noGrp="1"/>
          </p:cNvSpPr>
          <p:nvPr>
            <p:ph type="pic" sz="quarter" idx="22"/>
          </p:nvPr>
        </p:nvSpPr>
        <p:spPr/>
      </p:sp>
    </p:spTree>
    <p:extLst>
      <p:ext uri="{BB962C8B-B14F-4D97-AF65-F5344CB8AC3E}">
        <p14:creationId xmlns:p14="http://schemas.microsoft.com/office/powerpoint/2010/main" val="3472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12</a:t>
            </a:fld>
            <a:endParaRPr lang="en-US" dirty="0"/>
          </a:p>
        </p:txBody>
      </p:sp>
      <p:sp>
        <p:nvSpPr>
          <p:cNvPr id="15" name="Title 14"/>
          <p:cNvSpPr>
            <a:spLocks noGrp="1"/>
          </p:cNvSpPr>
          <p:nvPr>
            <p:ph type="title"/>
          </p:nvPr>
        </p:nvSpPr>
        <p:spPr/>
        <p:txBody>
          <a:bodyPr/>
          <a:lstStyle/>
          <a:p>
            <a:r>
              <a:rPr lang="en-US"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Creative Portfolio</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13" name="Rectangle 12"/>
          <p:cNvSpPr/>
          <p:nvPr/>
        </p:nvSpPr>
        <p:spPr>
          <a:xfrm>
            <a:off x="1654633" y="1851111"/>
            <a:ext cx="2685143" cy="2685143"/>
          </a:xfrm>
          <a:prstGeom prst="rect">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4753428" y="1851111"/>
            <a:ext cx="2685143" cy="2685143"/>
          </a:xfrm>
          <a:prstGeom prst="rect">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7852223" y="1851111"/>
            <a:ext cx="2685143" cy="2685143"/>
          </a:xfrm>
          <a:prstGeom prst="rect">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1654631" y="4775848"/>
            <a:ext cx="2685146" cy="1298014"/>
            <a:chOff x="1654631" y="4775848"/>
            <a:chExt cx="2685146" cy="1298014"/>
          </a:xfrm>
        </p:grpSpPr>
        <p:sp>
          <p:nvSpPr>
            <p:cNvPr id="56" name="Rectangle 9"/>
            <p:cNvSpPr>
              <a:spLocks/>
            </p:cNvSpPr>
            <p:nvPr/>
          </p:nvSpPr>
          <p:spPr bwMode="auto">
            <a:xfrm>
              <a:off x="1654631" y="5300818"/>
              <a:ext cx="2685146" cy="77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yours  professionalism and reliability By using simple lorem yours have created a very spacious feeling. The simplicity and the suggest for strength and the </a:t>
              </a:r>
              <a:r>
                <a:rPr lang="en-US" sz="10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sp>
          <p:nvSpPr>
            <p:cNvPr id="14" name="TextBox 13"/>
            <p:cNvSpPr txBox="1"/>
            <p:nvPr/>
          </p:nvSpPr>
          <p:spPr>
            <a:xfrm>
              <a:off x="2077728" y="4775848"/>
              <a:ext cx="1838952" cy="553998"/>
            </a:xfrm>
            <a:prstGeom prst="rect">
              <a:avLst/>
            </a:prstGeom>
            <a:noFill/>
          </p:spPr>
          <p:txBody>
            <a:bodyPr wrap="square" rtlCol="0">
              <a:spAutoFit/>
            </a:bodyPr>
            <a:lstStyle/>
            <a:p>
              <a:pPr algn="ctr"/>
              <a:r>
                <a:rPr lang="en-US" sz="3000" dirty="0">
                  <a:solidFill>
                    <a:schemeClr val="tx2">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Title Text 1</a:t>
              </a:r>
            </a:p>
          </p:txBody>
        </p:sp>
      </p:grpSp>
      <p:grpSp>
        <p:nvGrpSpPr>
          <p:cNvPr id="58" name="Group 57"/>
          <p:cNvGrpSpPr/>
          <p:nvPr/>
        </p:nvGrpSpPr>
        <p:grpSpPr>
          <a:xfrm>
            <a:off x="4753425" y="4775848"/>
            <a:ext cx="2685146" cy="1298014"/>
            <a:chOff x="1654631" y="4775848"/>
            <a:chExt cx="2685146" cy="1298014"/>
          </a:xfrm>
        </p:grpSpPr>
        <p:sp>
          <p:nvSpPr>
            <p:cNvPr id="59" name="Rectangle 9"/>
            <p:cNvSpPr>
              <a:spLocks/>
            </p:cNvSpPr>
            <p:nvPr/>
          </p:nvSpPr>
          <p:spPr bwMode="auto">
            <a:xfrm>
              <a:off x="1654631" y="5300818"/>
              <a:ext cx="2685146" cy="77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yours  professionalism and reliability By using simple lorem yours have created a very spacious feeling. The simplicity and the suggest for strength and the </a:t>
              </a:r>
              <a:r>
                <a:rPr lang="en-US" sz="10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sp>
          <p:nvSpPr>
            <p:cNvPr id="60" name="TextBox 59"/>
            <p:cNvSpPr txBox="1"/>
            <p:nvPr/>
          </p:nvSpPr>
          <p:spPr>
            <a:xfrm>
              <a:off x="2077728" y="4775848"/>
              <a:ext cx="1838952" cy="553998"/>
            </a:xfrm>
            <a:prstGeom prst="rect">
              <a:avLst/>
            </a:prstGeom>
            <a:noFill/>
          </p:spPr>
          <p:txBody>
            <a:bodyPr wrap="square" rtlCol="0">
              <a:spAutoFit/>
            </a:bodyPr>
            <a:lstStyle/>
            <a:p>
              <a:pPr algn="ctr"/>
              <a:r>
                <a:rPr lang="en-US" sz="30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Title Text 1</a:t>
              </a:r>
            </a:p>
          </p:txBody>
        </p:sp>
      </p:grpSp>
      <p:grpSp>
        <p:nvGrpSpPr>
          <p:cNvPr id="61" name="Group 60"/>
          <p:cNvGrpSpPr/>
          <p:nvPr/>
        </p:nvGrpSpPr>
        <p:grpSpPr>
          <a:xfrm>
            <a:off x="7852220" y="4775848"/>
            <a:ext cx="2685146" cy="1298014"/>
            <a:chOff x="1654631" y="4775848"/>
            <a:chExt cx="2685146" cy="1298014"/>
          </a:xfrm>
        </p:grpSpPr>
        <p:sp>
          <p:nvSpPr>
            <p:cNvPr id="62" name="Rectangle 9"/>
            <p:cNvSpPr>
              <a:spLocks/>
            </p:cNvSpPr>
            <p:nvPr/>
          </p:nvSpPr>
          <p:spPr bwMode="auto">
            <a:xfrm>
              <a:off x="1654631" y="5300818"/>
              <a:ext cx="2685146" cy="77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yours  professionalism and reliability By using simple lorem yours have created a very spacious feeling. The simplicity and the suggest for strength and the </a:t>
              </a:r>
              <a:r>
                <a:rPr lang="en-US" sz="10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sp>
          <p:nvSpPr>
            <p:cNvPr id="63" name="TextBox 62"/>
            <p:cNvSpPr txBox="1"/>
            <p:nvPr/>
          </p:nvSpPr>
          <p:spPr>
            <a:xfrm>
              <a:off x="2077728" y="4775848"/>
              <a:ext cx="1838952" cy="553998"/>
            </a:xfrm>
            <a:prstGeom prst="rect">
              <a:avLst/>
            </a:prstGeom>
            <a:noFill/>
          </p:spPr>
          <p:txBody>
            <a:bodyPr wrap="square" rtlCol="0">
              <a:spAutoFit/>
            </a:bodyPr>
            <a:lstStyle/>
            <a:p>
              <a:pPr algn="ctr"/>
              <a:r>
                <a:rPr lang="en-US" sz="3000" dirty="0">
                  <a:solidFill>
                    <a:schemeClr val="accent4"/>
                  </a:solidFill>
                  <a:latin typeface="Open Sans Condensed" panose="020B0806030504020204" pitchFamily="34" charset="0"/>
                  <a:ea typeface="Open Sans Condensed" panose="020B0806030504020204" pitchFamily="34" charset="0"/>
                  <a:cs typeface="Open Sans Condensed" panose="020B0806030504020204" pitchFamily="34" charset="0"/>
                </a:rPr>
                <a:t>Title Text 1</a:t>
              </a:r>
            </a:p>
          </p:txBody>
        </p:sp>
      </p:grpSp>
      <p:sp>
        <p:nvSpPr>
          <p:cNvPr id="3" name="Picture Placeholder 2">
            <a:extLst>
              <a:ext uri="{FF2B5EF4-FFF2-40B4-BE49-F238E27FC236}">
                <a16:creationId xmlns:a16="http://schemas.microsoft.com/office/drawing/2014/main" id="{DA57BBEF-4C95-4324-B112-AFABFB3835F7}"/>
              </a:ext>
            </a:extLst>
          </p:cNvPr>
          <p:cNvSpPr>
            <a:spLocks noGrp="1"/>
          </p:cNvSpPr>
          <p:nvPr>
            <p:ph type="pic" sz="quarter" idx="26"/>
          </p:nvPr>
        </p:nvSpPr>
        <p:spPr/>
      </p:sp>
      <p:sp>
        <p:nvSpPr>
          <p:cNvPr id="5" name="Picture Placeholder 4">
            <a:extLst>
              <a:ext uri="{FF2B5EF4-FFF2-40B4-BE49-F238E27FC236}">
                <a16:creationId xmlns:a16="http://schemas.microsoft.com/office/drawing/2014/main" id="{882A8C0D-7AF4-4B22-9C7B-817DEEFA3CF9}"/>
              </a:ext>
            </a:extLst>
          </p:cNvPr>
          <p:cNvSpPr>
            <a:spLocks noGrp="1"/>
          </p:cNvSpPr>
          <p:nvPr>
            <p:ph type="pic" sz="quarter" idx="25"/>
          </p:nvPr>
        </p:nvSpPr>
        <p:spPr/>
      </p:sp>
      <p:sp>
        <p:nvSpPr>
          <p:cNvPr id="7" name="Picture Placeholder 6">
            <a:extLst>
              <a:ext uri="{FF2B5EF4-FFF2-40B4-BE49-F238E27FC236}">
                <a16:creationId xmlns:a16="http://schemas.microsoft.com/office/drawing/2014/main" id="{2965AFB8-29E3-425C-8902-4034B30A9103}"/>
              </a:ext>
            </a:extLst>
          </p:cNvPr>
          <p:cNvSpPr>
            <a:spLocks noGrp="1"/>
          </p:cNvSpPr>
          <p:nvPr>
            <p:ph type="pic" sz="quarter" idx="24"/>
          </p:nvPr>
        </p:nvSpPr>
        <p:spPr/>
      </p:sp>
    </p:spTree>
    <p:extLst>
      <p:ext uri="{BB962C8B-B14F-4D97-AF65-F5344CB8AC3E}">
        <p14:creationId xmlns:p14="http://schemas.microsoft.com/office/powerpoint/2010/main" val="5808885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13</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pic>
        <p:nvPicPr>
          <p:cNvPr id="31" name="Picture 30"/>
          <p:cNvPicPr>
            <a:picLocks noChangeAspect="1"/>
          </p:cNvPicPr>
          <p:nvPr/>
        </p:nvPicPr>
        <p:blipFill>
          <a:blip r:embed="rId3"/>
          <a:stretch>
            <a:fillRect/>
          </a:stretch>
        </p:blipFill>
        <p:spPr>
          <a:xfrm>
            <a:off x="5073650" y="1587754"/>
            <a:ext cx="2044700" cy="413670"/>
          </a:xfrm>
          <a:prstGeom prst="rect">
            <a:avLst/>
          </a:prstGeom>
        </p:spPr>
      </p:pic>
      <p:cxnSp>
        <p:nvCxnSpPr>
          <p:cNvPr id="32" name="Straight Connector 31"/>
          <p:cNvCxnSpPr>
            <a:cxnSpLocks/>
          </p:cNvCxnSpPr>
          <p:nvPr/>
        </p:nvCxnSpPr>
        <p:spPr>
          <a:xfrm flipH="1">
            <a:off x="7286625" y="1898925"/>
            <a:ext cx="490537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flipH="1">
            <a:off x="0" y="1898925"/>
            <a:ext cx="490537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342384" y="2338924"/>
            <a:ext cx="9507232" cy="1169551"/>
          </a:xfrm>
          <a:prstGeom prst="rect">
            <a:avLst/>
          </a:prstGeom>
          <a:noFill/>
        </p:spPr>
        <p:txBody>
          <a:bodyPr wrap="square" rtlCol="0">
            <a:spAutoFit/>
          </a:bodyPr>
          <a:lstStyle/>
          <a:p>
            <a:pPr algn="ctr"/>
            <a:r>
              <a:rPr lang="en-US" sz="7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HAVE A </a:t>
            </a:r>
            <a:r>
              <a:rPr lang="en-US" sz="7000" dirty="0">
                <a:solidFill>
                  <a:schemeClr val="accent4"/>
                </a:solidFill>
                <a:latin typeface="Open Sans Condensed" panose="020B0806030504020204" pitchFamily="34" charset="0"/>
                <a:ea typeface="Open Sans Condensed" panose="020B0806030504020204" pitchFamily="34" charset="0"/>
                <a:cs typeface="Open Sans Condensed" panose="020B0806030504020204" pitchFamily="34" charset="0"/>
              </a:rPr>
              <a:t>COFFEE</a:t>
            </a:r>
            <a:r>
              <a:rPr lang="en-US" sz="7000" dirty="0">
                <a:latin typeface="Open Sans Condensed" panose="020B0806030504020204" pitchFamily="34" charset="0"/>
                <a:ea typeface="Open Sans Condensed" panose="020B0806030504020204" pitchFamily="34" charset="0"/>
                <a:cs typeface="Open Sans Condensed" panose="020B0806030504020204" pitchFamily="34" charset="0"/>
              </a:rPr>
              <a:t> </a:t>
            </a:r>
            <a:r>
              <a:rPr lang="en-US" sz="7000" dirty="0">
                <a:solidFill>
                  <a:schemeClr val="tx2"/>
                </a:solidFill>
                <a:latin typeface="Open Sans Condensed" panose="020B0806030504020204" pitchFamily="34" charset="0"/>
                <a:ea typeface="Open Sans Condensed" panose="020B0806030504020204" pitchFamily="34" charset="0"/>
                <a:cs typeface="Open Sans Condensed" panose="020B0806030504020204" pitchFamily="34" charset="0"/>
              </a:rPr>
              <a:t>BREAK</a:t>
            </a:r>
          </a:p>
        </p:txBody>
      </p:sp>
      <p:sp>
        <p:nvSpPr>
          <p:cNvPr id="38" name="Rectangle 37"/>
          <p:cNvSpPr/>
          <p:nvPr/>
        </p:nvSpPr>
        <p:spPr>
          <a:xfrm>
            <a:off x="2599418" y="3845976"/>
            <a:ext cx="5192032" cy="1795170"/>
          </a:xfrm>
          <a:prstGeom prst="rect">
            <a:avLst/>
          </a:prstGeom>
          <a:solidFill>
            <a:srgbClr val="FF960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p:nvGrpSpPr>
        <p:grpSpPr>
          <a:xfrm>
            <a:off x="3024915" y="4230333"/>
            <a:ext cx="4341038" cy="1026457"/>
            <a:chOff x="2892745" y="4165600"/>
            <a:chExt cx="4341038" cy="1026457"/>
          </a:xfrm>
        </p:grpSpPr>
        <p:sp>
          <p:nvSpPr>
            <p:cNvPr id="43" name="TextBox 42"/>
            <p:cNvSpPr txBox="1"/>
            <p:nvPr/>
          </p:nvSpPr>
          <p:spPr>
            <a:xfrm>
              <a:off x="2892745" y="4165600"/>
              <a:ext cx="2909928" cy="369332"/>
            </a:xfrm>
            <a:prstGeom prst="rect">
              <a:avLst/>
            </a:prstGeom>
            <a:noFill/>
          </p:spPr>
          <p:txBody>
            <a:bodyPr wrap="square" rtlCol="0">
              <a:spAutoFit/>
            </a:bodyPr>
            <a:lstStyle/>
            <a:p>
              <a:r>
                <a:rPr lang="en-US" dirty="0">
                  <a:solidFill>
                    <a:schemeClr val="bg1"/>
                  </a:solidFill>
                </a:rPr>
                <a:t>WE BACK IN 10.00 MUNITES</a:t>
              </a:r>
            </a:p>
          </p:txBody>
        </p:sp>
        <p:sp>
          <p:nvSpPr>
            <p:cNvPr id="44" name="Rectangle 9"/>
            <p:cNvSpPr>
              <a:spLocks/>
            </p:cNvSpPr>
            <p:nvPr/>
          </p:nvSpPr>
          <p:spPr bwMode="auto">
            <a:xfrm>
              <a:off x="2999240" y="4552809"/>
              <a:ext cx="4234543" cy="639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simple lorem yours have created a very spacious feeling. The simplicity and the suggests strength and the </a:t>
              </a:r>
              <a:r>
                <a:rPr lang="en-US" sz="1300" dirty="0" err="1">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3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grpSp>
      <p:sp>
        <p:nvSpPr>
          <p:cNvPr id="46" name="Rectangle 45"/>
          <p:cNvSpPr/>
          <p:nvPr/>
        </p:nvSpPr>
        <p:spPr>
          <a:xfrm>
            <a:off x="9592582" y="3845976"/>
            <a:ext cx="865769" cy="1795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460461" y="3845976"/>
            <a:ext cx="865769" cy="17951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1326230" y="3845976"/>
            <a:ext cx="865769" cy="1795170"/>
          </a:xfrm>
          <a:prstGeom prst="rect">
            <a:avLst/>
          </a:prstGeom>
          <a:solidFill>
            <a:schemeClr val="accent6">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0" y="3845976"/>
            <a:ext cx="865769" cy="17951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867879" y="3845976"/>
            <a:ext cx="865769" cy="17951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1733648" y="3845976"/>
            <a:ext cx="865769" cy="1795170"/>
          </a:xfrm>
          <a:prstGeom prst="rect">
            <a:avLst/>
          </a:prstGeom>
          <a:solidFill>
            <a:schemeClr val="accent6">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B04A9F68-A455-4773-A142-AC36CB09543E}"/>
              </a:ext>
            </a:extLst>
          </p:cNvPr>
          <p:cNvSpPr>
            <a:spLocks noGrp="1"/>
          </p:cNvSpPr>
          <p:nvPr>
            <p:ph type="pic" sz="quarter" idx="12"/>
          </p:nvPr>
        </p:nvSpPr>
        <p:spPr/>
      </p:sp>
    </p:spTree>
    <p:extLst>
      <p:ext uri="{BB962C8B-B14F-4D97-AF65-F5344CB8AC3E}">
        <p14:creationId xmlns:p14="http://schemas.microsoft.com/office/powerpoint/2010/main" val="38669919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8610601" y="4949386"/>
            <a:ext cx="1308257" cy="1908614"/>
          </a:xfrm>
          <a:prstGeom prst="rect">
            <a:avLst/>
          </a:prstGeom>
          <a:solidFill>
            <a:srgbClr val="FF1515">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9918858" y="0"/>
            <a:ext cx="2273141" cy="2476500"/>
          </a:xfrm>
          <a:prstGeom prst="rect">
            <a:avLst/>
          </a:prstGeom>
          <a:solidFill>
            <a:srgbClr val="37CA9D">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226630" y="2476500"/>
            <a:ext cx="3692228" cy="2472886"/>
          </a:xfrm>
          <a:prstGeom prst="rect">
            <a:avLst/>
          </a:prstGeom>
          <a:solidFill>
            <a:srgbClr val="62BA4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9918858" y="4949386"/>
            <a:ext cx="2273142" cy="994213"/>
          </a:xfrm>
          <a:prstGeom prst="rect">
            <a:avLst/>
          </a:prstGeom>
          <a:solidFill>
            <a:srgbClr val="FF96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14</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grpSp>
        <p:nvGrpSpPr>
          <p:cNvPr id="64" name="Group 63"/>
          <p:cNvGrpSpPr/>
          <p:nvPr/>
        </p:nvGrpSpPr>
        <p:grpSpPr>
          <a:xfrm>
            <a:off x="1404671" y="2022572"/>
            <a:ext cx="2051611" cy="955390"/>
            <a:chOff x="1512801" y="1866802"/>
            <a:chExt cx="2051611" cy="955390"/>
          </a:xfrm>
        </p:grpSpPr>
        <p:sp>
          <p:nvSpPr>
            <p:cNvPr id="61" name="Freeform 6"/>
            <p:cNvSpPr>
              <a:spLocks noEditPoints="1"/>
            </p:cNvSpPr>
            <p:nvPr/>
          </p:nvSpPr>
          <p:spPr bwMode="auto">
            <a:xfrm>
              <a:off x="1512801" y="2050666"/>
              <a:ext cx="597934" cy="771526"/>
            </a:xfrm>
            <a:custGeom>
              <a:avLst/>
              <a:gdLst>
                <a:gd name="T0" fmla="*/ 90 w 190"/>
                <a:gd name="T1" fmla="*/ 0 h 245"/>
                <a:gd name="T2" fmla="*/ 173 w 190"/>
                <a:gd name="T3" fmla="*/ 74 h 245"/>
                <a:gd name="T4" fmla="*/ 171 w 190"/>
                <a:gd name="T5" fmla="*/ 91 h 245"/>
                <a:gd name="T6" fmla="*/ 90 w 190"/>
                <a:gd name="T7" fmla="*/ 20 h 245"/>
                <a:gd name="T8" fmla="*/ 56 w 190"/>
                <a:gd name="T9" fmla="*/ 153 h 245"/>
                <a:gd name="T10" fmla="*/ 0 w 190"/>
                <a:gd name="T11" fmla="*/ 91 h 245"/>
                <a:gd name="T12" fmla="*/ 81 w 190"/>
                <a:gd name="T13" fmla="*/ 44 h 245"/>
                <a:gd name="T14" fmla="*/ 90 w 190"/>
                <a:gd name="T15" fmla="*/ 100 h 245"/>
                <a:gd name="T16" fmla="*/ 154 w 190"/>
                <a:gd name="T17" fmla="*/ 91 h 245"/>
                <a:gd name="T18" fmla="*/ 100 w 190"/>
                <a:gd name="T19" fmla="*/ 81 h 245"/>
                <a:gd name="T20" fmla="*/ 90 w 190"/>
                <a:gd name="T21" fmla="*/ 34 h 245"/>
                <a:gd name="T22" fmla="*/ 186 w 190"/>
                <a:gd name="T23" fmla="*/ 72 h 245"/>
                <a:gd name="T24" fmla="*/ 180 w 190"/>
                <a:gd name="T25" fmla="*/ 84 h 245"/>
                <a:gd name="T26" fmla="*/ 175 w 190"/>
                <a:gd name="T27" fmla="*/ 104 h 245"/>
                <a:gd name="T28" fmla="*/ 170 w 190"/>
                <a:gd name="T29" fmla="*/ 117 h 245"/>
                <a:gd name="T30" fmla="*/ 163 w 190"/>
                <a:gd name="T31" fmla="*/ 130 h 245"/>
                <a:gd name="T32" fmla="*/ 153 w 190"/>
                <a:gd name="T33" fmla="*/ 143 h 245"/>
                <a:gd name="T34" fmla="*/ 141 w 190"/>
                <a:gd name="T35" fmla="*/ 154 h 245"/>
                <a:gd name="T36" fmla="*/ 128 w 190"/>
                <a:gd name="T37" fmla="*/ 164 h 245"/>
                <a:gd name="T38" fmla="*/ 115 w 190"/>
                <a:gd name="T39" fmla="*/ 171 h 245"/>
                <a:gd name="T40" fmla="*/ 101 w 190"/>
                <a:gd name="T41" fmla="*/ 176 h 245"/>
                <a:gd name="T42" fmla="*/ 89 w 190"/>
                <a:gd name="T43" fmla="*/ 178 h 245"/>
                <a:gd name="T44" fmla="*/ 75 w 190"/>
                <a:gd name="T45" fmla="*/ 180 h 245"/>
                <a:gd name="T46" fmla="*/ 74 w 190"/>
                <a:gd name="T47" fmla="*/ 157 h 245"/>
                <a:gd name="T48" fmla="*/ 66 w 190"/>
                <a:gd name="T49" fmla="*/ 154 h 245"/>
                <a:gd name="T50" fmla="*/ 24 w 190"/>
                <a:gd name="T51" fmla="*/ 199 h 245"/>
                <a:gd name="T52" fmla="*/ 66 w 190"/>
                <a:gd name="T53" fmla="*/ 243 h 245"/>
                <a:gd name="T54" fmla="*/ 71 w 190"/>
                <a:gd name="T55" fmla="*/ 244 h 245"/>
                <a:gd name="T56" fmla="*/ 74 w 190"/>
                <a:gd name="T57" fmla="*/ 216 h 245"/>
                <a:gd name="T58" fmla="*/ 97 w 190"/>
                <a:gd name="T59" fmla="*/ 211 h 245"/>
                <a:gd name="T60" fmla="*/ 112 w 190"/>
                <a:gd name="T61" fmla="*/ 205 h 245"/>
                <a:gd name="T62" fmla="*/ 128 w 190"/>
                <a:gd name="T63" fmla="*/ 197 h 245"/>
                <a:gd name="T64" fmla="*/ 133 w 190"/>
                <a:gd name="T65" fmla="*/ 194 h 245"/>
                <a:gd name="T66" fmla="*/ 155 w 190"/>
                <a:gd name="T67" fmla="*/ 174 h 245"/>
                <a:gd name="T68" fmla="*/ 158 w 190"/>
                <a:gd name="T69" fmla="*/ 171 h 245"/>
                <a:gd name="T70" fmla="*/ 170 w 190"/>
                <a:gd name="T71" fmla="*/ 155 h 245"/>
                <a:gd name="T72" fmla="*/ 179 w 190"/>
                <a:gd name="T73" fmla="*/ 139 h 245"/>
                <a:gd name="T74" fmla="*/ 181 w 190"/>
                <a:gd name="T75" fmla="*/ 134 h 245"/>
                <a:gd name="T76" fmla="*/ 187 w 190"/>
                <a:gd name="T77" fmla="*/ 115 h 245"/>
                <a:gd name="T78" fmla="*/ 190 w 190"/>
                <a:gd name="T79" fmla="*/ 95 h 245"/>
                <a:gd name="T80" fmla="*/ 190 w 190"/>
                <a:gd name="T81" fmla="*/ 76 h 245"/>
                <a:gd name="T82" fmla="*/ 190 w 190"/>
                <a:gd name="T83" fmla="*/ 7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0" h="245">
                  <a:moveTo>
                    <a:pt x="0" y="91"/>
                  </a:moveTo>
                  <a:cubicBezTo>
                    <a:pt x="0" y="41"/>
                    <a:pt x="40" y="0"/>
                    <a:pt x="90" y="0"/>
                  </a:cubicBezTo>
                  <a:cubicBezTo>
                    <a:pt x="132" y="0"/>
                    <a:pt x="166" y="28"/>
                    <a:pt x="177" y="66"/>
                  </a:cubicBezTo>
                  <a:cubicBezTo>
                    <a:pt x="175" y="68"/>
                    <a:pt x="174" y="71"/>
                    <a:pt x="173" y="74"/>
                  </a:cubicBezTo>
                  <a:cubicBezTo>
                    <a:pt x="172" y="82"/>
                    <a:pt x="172" y="82"/>
                    <a:pt x="172" y="82"/>
                  </a:cubicBezTo>
                  <a:cubicBezTo>
                    <a:pt x="171" y="91"/>
                    <a:pt x="171" y="91"/>
                    <a:pt x="171" y="91"/>
                  </a:cubicBezTo>
                  <a:cubicBezTo>
                    <a:pt x="162" y="91"/>
                    <a:pt x="162" y="91"/>
                    <a:pt x="162" y="91"/>
                  </a:cubicBezTo>
                  <a:cubicBezTo>
                    <a:pt x="162" y="52"/>
                    <a:pt x="130" y="20"/>
                    <a:pt x="90" y="20"/>
                  </a:cubicBezTo>
                  <a:cubicBezTo>
                    <a:pt x="51" y="20"/>
                    <a:pt x="19" y="52"/>
                    <a:pt x="19" y="91"/>
                  </a:cubicBezTo>
                  <a:cubicBezTo>
                    <a:pt x="19" y="117"/>
                    <a:pt x="34" y="141"/>
                    <a:pt x="56" y="153"/>
                  </a:cubicBezTo>
                  <a:cubicBezTo>
                    <a:pt x="42" y="167"/>
                    <a:pt x="42" y="167"/>
                    <a:pt x="42" y="167"/>
                  </a:cubicBezTo>
                  <a:cubicBezTo>
                    <a:pt x="17" y="151"/>
                    <a:pt x="0" y="123"/>
                    <a:pt x="0" y="91"/>
                  </a:cubicBezTo>
                  <a:close/>
                  <a:moveTo>
                    <a:pt x="90" y="34"/>
                  </a:moveTo>
                  <a:cubicBezTo>
                    <a:pt x="85" y="34"/>
                    <a:pt x="81" y="38"/>
                    <a:pt x="81" y="44"/>
                  </a:cubicBezTo>
                  <a:cubicBezTo>
                    <a:pt x="81" y="91"/>
                    <a:pt x="81" y="91"/>
                    <a:pt x="81" y="91"/>
                  </a:cubicBezTo>
                  <a:cubicBezTo>
                    <a:pt x="81" y="96"/>
                    <a:pt x="85" y="100"/>
                    <a:pt x="90" y="100"/>
                  </a:cubicBezTo>
                  <a:cubicBezTo>
                    <a:pt x="145" y="100"/>
                    <a:pt x="145" y="100"/>
                    <a:pt x="145" y="100"/>
                  </a:cubicBezTo>
                  <a:cubicBezTo>
                    <a:pt x="150" y="100"/>
                    <a:pt x="154" y="96"/>
                    <a:pt x="154" y="91"/>
                  </a:cubicBezTo>
                  <a:cubicBezTo>
                    <a:pt x="154" y="86"/>
                    <a:pt x="150" y="81"/>
                    <a:pt x="145" y="81"/>
                  </a:cubicBezTo>
                  <a:cubicBezTo>
                    <a:pt x="100" y="81"/>
                    <a:pt x="100" y="81"/>
                    <a:pt x="100" y="81"/>
                  </a:cubicBezTo>
                  <a:cubicBezTo>
                    <a:pt x="100" y="44"/>
                    <a:pt x="100" y="44"/>
                    <a:pt x="100" y="44"/>
                  </a:cubicBezTo>
                  <a:cubicBezTo>
                    <a:pt x="100" y="38"/>
                    <a:pt x="96" y="34"/>
                    <a:pt x="90" y="34"/>
                  </a:cubicBezTo>
                  <a:close/>
                  <a:moveTo>
                    <a:pt x="190" y="76"/>
                  </a:moveTo>
                  <a:cubicBezTo>
                    <a:pt x="190" y="74"/>
                    <a:pt x="188" y="72"/>
                    <a:pt x="186" y="72"/>
                  </a:cubicBezTo>
                  <a:cubicBezTo>
                    <a:pt x="183" y="72"/>
                    <a:pt x="181" y="73"/>
                    <a:pt x="181" y="76"/>
                  </a:cubicBezTo>
                  <a:cubicBezTo>
                    <a:pt x="180" y="84"/>
                    <a:pt x="180" y="84"/>
                    <a:pt x="180" y="84"/>
                  </a:cubicBezTo>
                  <a:cubicBezTo>
                    <a:pt x="178" y="94"/>
                    <a:pt x="178" y="94"/>
                    <a:pt x="178" y="94"/>
                  </a:cubicBezTo>
                  <a:cubicBezTo>
                    <a:pt x="177" y="97"/>
                    <a:pt x="176" y="100"/>
                    <a:pt x="175" y="104"/>
                  </a:cubicBezTo>
                  <a:cubicBezTo>
                    <a:pt x="173" y="110"/>
                    <a:pt x="173" y="110"/>
                    <a:pt x="173" y="110"/>
                  </a:cubicBezTo>
                  <a:cubicBezTo>
                    <a:pt x="170" y="117"/>
                    <a:pt x="170" y="117"/>
                    <a:pt x="170" y="117"/>
                  </a:cubicBezTo>
                  <a:cubicBezTo>
                    <a:pt x="169" y="120"/>
                    <a:pt x="167" y="122"/>
                    <a:pt x="165" y="125"/>
                  </a:cubicBezTo>
                  <a:cubicBezTo>
                    <a:pt x="164" y="127"/>
                    <a:pt x="163" y="128"/>
                    <a:pt x="163" y="130"/>
                  </a:cubicBezTo>
                  <a:cubicBezTo>
                    <a:pt x="162" y="131"/>
                    <a:pt x="161" y="132"/>
                    <a:pt x="160" y="134"/>
                  </a:cubicBezTo>
                  <a:cubicBezTo>
                    <a:pt x="158" y="137"/>
                    <a:pt x="156" y="140"/>
                    <a:pt x="153" y="143"/>
                  </a:cubicBezTo>
                  <a:cubicBezTo>
                    <a:pt x="150" y="146"/>
                    <a:pt x="147" y="149"/>
                    <a:pt x="144" y="152"/>
                  </a:cubicBezTo>
                  <a:cubicBezTo>
                    <a:pt x="143" y="152"/>
                    <a:pt x="142" y="153"/>
                    <a:pt x="141" y="154"/>
                  </a:cubicBezTo>
                  <a:cubicBezTo>
                    <a:pt x="140" y="155"/>
                    <a:pt x="139" y="156"/>
                    <a:pt x="138" y="156"/>
                  </a:cubicBezTo>
                  <a:cubicBezTo>
                    <a:pt x="135" y="159"/>
                    <a:pt x="132" y="161"/>
                    <a:pt x="128" y="164"/>
                  </a:cubicBezTo>
                  <a:cubicBezTo>
                    <a:pt x="125" y="166"/>
                    <a:pt x="122" y="167"/>
                    <a:pt x="119" y="169"/>
                  </a:cubicBezTo>
                  <a:cubicBezTo>
                    <a:pt x="117" y="169"/>
                    <a:pt x="116" y="170"/>
                    <a:pt x="115" y="171"/>
                  </a:cubicBezTo>
                  <a:cubicBezTo>
                    <a:pt x="113" y="171"/>
                    <a:pt x="112" y="172"/>
                    <a:pt x="110" y="173"/>
                  </a:cubicBezTo>
                  <a:cubicBezTo>
                    <a:pt x="107" y="174"/>
                    <a:pt x="104" y="175"/>
                    <a:pt x="101" y="176"/>
                  </a:cubicBezTo>
                  <a:cubicBezTo>
                    <a:pt x="95" y="177"/>
                    <a:pt x="95" y="177"/>
                    <a:pt x="95" y="177"/>
                  </a:cubicBezTo>
                  <a:cubicBezTo>
                    <a:pt x="89" y="178"/>
                    <a:pt x="89" y="178"/>
                    <a:pt x="89" y="178"/>
                  </a:cubicBezTo>
                  <a:cubicBezTo>
                    <a:pt x="86" y="179"/>
                    <a:pt x="83" y="179"/>
                    <a:pt x="80" y="179"/>
                  </a:cubicBezTo>
                  <a:cubicBezTo>
                    <a:pt x="75" y="180"/>
                    <a:pt x="75" y="180"/>
                    <a:pt x="75" y="180"/>
                  </a:cubicBezTo>
                  <a:cubicBezTo>
                    <a:pt x="74" y="180"/>
                    <a:pt x="74" y="180"/>
                    <a:pt x="74" y="180"/>
                  </a:cubicBezTo>
                  <a:cubicBezTo>
                    <a:pt x="74" y="157"/>
                    <a:pt x="74" y="157"/>
                    <a:pt x="74" y="157"/>
                  </a:cubicBezTo>
                  <a:cubicBezTo>
                    <a:pt x="74" y="155"/>
                    <a:pt x="73" y="154"/>
                    <a:pt x="71" y="153"/>
                  </a:cubicBezTo>
                  <a:cubicBezTo>
                    <a:pt x="70" y="152"/>
                    <a:pt x="68" y="153"/>
                    <a:pt x="66" y="154"/>
                  </a:cubicBezTo>
                  <a:cubicBezTo>
                    <a:pt x="25" y="195"/>
                    <a:pt x="25" y="195"/>
                    <a:pt x="25" y="195"/>
                  </a:cubicBezTo>
                  <a:cubicBezTo>
                    <a:pt x="24" y="196"/>
                    <a:pt x="24" y="197"/>
                    <a:pt x="24" y="199"/>
                  </a:cubicBezTo>
                  <a:cubicBezTo>
                    <a:pt x="24" y="200"/>
                    <a:pt x="24" y="201"/>
                    <a:pt x="25" y="202"/>
                  </a:cubicBezTo>
                  <a:cubicBezTo>
                    <a:pt x="66" y="243"/>
                    <a:pt x="66" y="243"/>
                    <a:pt x="66" y="243"/>
                  </a:cubicBezTo>
                  <a:cubicBezTo>
                    <a:pt x="67" y="244"/>
                    <a:pt x="68" y="245"/>
                    <a:pt x="70" y="245"/>
                  </a:cubicBezTo>
                  <a:cubicBezTo>
                    <a:pt x="70" y="245"/>
                    <a:pt x="71" y="244"/>
                    <a:pt x="71" y="244"/>
                  </a:cubicBezTo>
                  <a:cubicBezTo>
                    <a:pt x="73" y="243"/>
                    <a:pt x="74" y="242"/>
                    <a:pt x="74" y="240"/>
                  </a:cubicBezTo>
                  <a:cubicBezTo>
                    <a:pt x="74" y="216"/>
                    <a:pt x="74" y="216"/>
                    <a:pt x="74" y="216"/>
                  </a:cubicBezTo>
                  <a:cubicBezTo>
                    <a:pt x="83" y="215"/>
                    <a:pt x="83" y="215"/>
                    <a:pt x="83" y="215"/>
                  </a:cubicBezTo>
                  <a:cubicBezTo>
                    <a:pt x="87" y="214"/>
                    <a:pt x="92" y="213"/>
                    <a:pt x="97" y="211"/>
                  </a:cubicBezTo>
                  <a:cubicBezTo>
                    <a:pt x="103" y="209"/>
                    <a:pt x="103" y="209"/>
                    <a:pt x="103" y="209"/>
                  </a:cubicBezTo>
                  <a:cubicBezTo>
                    <a:pt x="112" y="205"/>
                    <a:pt x="112" y="205"/>
                    <a:pt x="112" y="205"/>
                  </a:cubicBezTo>
                  <a:cubicBezTo>
                    <a:pt x="116" y="204"/>
                    <a:pt x="120" y="201"/>
                    <a:pt x="124" y="199"/>
                  </a:cubicBezTo>
                  <a:cubicBezTo>
                    <a:pt x="125" y="198"/>
                    <a:pt x="127" y="198"/>
                    <a:pt x="128" y="197"/>
                  </a:cubicBezTo>
                  <a:cubicBezTo>
                    <a:pt x="129" y="197"/>
                    <a:pt x="129" y="196"/>
                    <a:pt x="129" y="196"/>
                  </a:cubicBezTo>
                  <a:cubicBezTo>
                    <a:pt x="130" y="195"/>
                    <a:pt x="131" y="195"/>
                    <a:pt x="133" y="194"/>
                  </a:cubicBezTo>
                  <a:cubicBezTo>
                    <a:pt x="137" y="191"/>
                    <a:pt x="141" y="188"/>
                    <a:pt x="144" y="185"/>
                  </a:cubicBezTo>
                  <a:cubicBezTo>
                    <a:pt x="148" y="182"/>
                    <a:pt x="152" y="178"/>
                    <a:pt x="155" y="174"/>
                  </a:cubicBezTo>
                  <a:cubicBezTo>
                    <a:pt x="158" y="171"/>
                    <a:pt x="158" y="171"/>
                    <a:pt x="158" y="171"/>
                  </a:cubicBezTo>
                  <a:cubicBezTo>
                    <a:pt x="158" y="171"/>
                    <a:pt x="158" y="171"/>
                    <a:pt x="158" y="171"/>
                  </a:cubicBezTo>
                  <a:cubicBezTo>
                    <a:pt x="161" y="168"/>
                    <a:pt x="161" y="168"/>
                    <a:pt x="161" y="168"/>
                  </a:cubicBezTo>
                  <a:cubicBezTo>
                    <a:pt x="164" y="164"/>
                    <a:pt x="167" y="160"/>
                    <a:pt x="170" y="155"/>
                  </a:cubicBezTo>
                  <a:cubicBezTo>
                    <a:pt x="173" y="151"/>
                    <a:pt x="175" y="147"/>
                    <a:pt x="177" y="143"/>
                  </a:cubicBezTo>
                  <a:cubicBezTo>
                    <a:pt x="177" y="142"/>
                    <a:pt x="178" y="140"/>
                    <a:pt x="179" y="139"/>
                  </a:cubicBezTo>
                  <a:cubicBezTo>
                    <a:pt x="179" y="139"/>
                    <a:pt x="179" y="139"/>
                    <a:pt x="179" y="139"/>
                  </a:cubicBezTo>
                  <a:cubicBezTo>
                    <a:pt x="180" y="137"/>
                    <a:pt x="180" y="135"/>
                    <a:pt x="181" y="134"/>
                  </a:cubicBezTo>
                  <a:cubicBezTo>
                    <a:pt x="183" y="130"/>
                    <a:pt x="184" y="126"/>
                    <a:pt x="185" y="122"/>
                  </a:cubicBezTo>
                  <a:cubicBezTo>
                    <a:pt x="187" y="115"/>
                    <a:pt x="187" y="115"/>
                    <a:pt x="187" y="115"/>
                  </a:cubicBezTo>
                  <a:cubicBezTo>
                    <a:pt x="188" y="108"/>
                    <a:pt x="188" y="108"/>
                    <a:pt x="188" y="108"/>
                  </a:cubicBezTo>
                  <a:cubicBezTo>
                    <a:pt x="189" y="103"/>
                    <a:pt x="190" y="99"/>
                    <a:pt x="190" y="95"/>
                  </a:cubicBezTo>
                  <a:cubicBezTo>
                    <a:pt x="190" y="89"/>
                    <a:pt x="190" y="89"/>
                    <a:pt x="190" y="89"/>
                  </a:cubicBezTo>
                  <a:lnTo>
                    <a:pt x="190" y="76"/>
                  </a:lnTo>
                  <a:close/>
                  <a:moveTo>
                    <a:pt x="190" y="76"/>
                  </a:moveTo>
                  <a:cubicBezTo>
                    <a:pt x="190" y="76"/>
                    <a:pt x="190" y="76"/>
                    <a:pt x="190" y="76"/>
                  </a:cubicBezTo>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2" name="TextBox 61"/>
            <p:cNvSpPr txBox="1"/>
            <p:nvPr/>
          </p:nvSpPr>
          <p:spPr>
            <a:xfrm>
              <a:off x="2121374" y="1866802"/>
              <a:ext cx="1443038" cy="955390"/>
            </a:xfrm>
            <a:prstGeom prst="rect">
              <a:avLst/>
            </a:prstGeom>
            <a:noFill/>
          </p:spPr>
          <p:txBody>
            <a:bodyPr wrap="square" rtlCol="0">
              <a:spAutoFit/>
            </a:bodyPr>
            <a:lstStyle/>
            <a:p>
              <a:pPr>
                <a:lnSpc>
                  <a:spcPts val="3300"/>
                </a:lnSpc>
              </a:pPr>
              <a:r>
                <a:rPr lang="en-US" dirty="0">
                  <a:solidFill>
                    <a:schemeClr val="tx1">
                      <a:lumMod val="85000"/>
                      <a:lumOff val="1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Company</a:t>
              </a:r>
            </a:p>
            <a:p>
              <a:pPr>
                <a:lnSpc>
                  <a:spcPts val="3300"/>
                </a:lnSpc>
              </a:pPr>
              <a:r>
                <a:rPr lang="en-US" sz="3300" spc="1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History</a:t>
              </a:r>
              <a:endParaRPr lang="en-US" sz="3300" spc="1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endParaRPr>
            </a:p>
          </p:txBody>
        </p:sp>
      </p:grpSp>
      <p:sp>
        <p:nvSpPr>
          <p:cNvPr id="65" name="Rectangle 9"/>
          <p:cNvSpPr>
            <a:spLocks/>
          </p:cNvSpPr>
          <p:nvPr/>
        </p:nvSpPr>
        <p:spPr bwMode="auto">
          <a:xfrm>
            <a:off x="1404671" y="3346673"/>
            <a:ext cx="3592599" cy="2276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ipsum and the best popularity then your </a:t>
            </a:r>
            <a:r>
              <a:rPr lang="en-US" sz="1300" dirty="0" err="1">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powerpoint</a:t>
            </a:r>
            <a:endPar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ts val="2000"/>
              </a:lnSpc>
            </a:pPr>
            <a:endPar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ts val="2000"/>
              </a:lnSpc>
            </a:pPr>
            <a:endPar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ts val="2000"/>
              </a:lnSpc>
            </a:pPr>
            <a:endPar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ts val="2000"/>
              </a:lnSpc>
            </a:pP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pic>
        <p:nvPicPr>
          <p:cNvPr id="79" name="Picture 78"/>
          <p:cNvPicPr>
            <a:picLocks noChangeAspect="1"/>
          </p:cNvPicPr>
          <p:nvPr/>
        </p:nvPicPr>
        <p:blipFill>
          <a:blip r:embed="rId3"/>
          <a:stretch>
            <a:fillRect/>
          </a:stretch>
        </p:blipFill>
        <p:spPr>
          <a:xfrm>
            <a:off x="1404671" y="1234624"/>
            <a:ext cx="2044700" cy="413670"/>
          </a:xfrm>
          <a:prstGeom prst="rect">
            <a:avLst/>
          </a:prstGeom>
        </p:spPr>
      </p:pic>
      <p:cxnSp>
        <p:nvCxnSpPr>
          <p:cNvPr id="82" name="Straight Connector 81"/>
          <p:cNvCxnSpPr>
            <a:cxnSpLocks/>
          </p:cNvCxnSpPr>
          <p:nvPr/>
        </p:nvCxnSpPr>
        <p:spPr>
          <a:xfrm flipH="1">
            <a:off x="1404671" y="4731371"/>
            <a:ext cx="3592599"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cxnSpLocks/>
          </p:cNvCxnSpPr>
          <p:nvPr/>
        </p:nvCxnSpPr>
        <p:spPr>
          <a:xfrm flipH="1">
            <a:off x="2" y="1556605"/>
            <a:ext cx="1219198"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EB9C56C2-0BF5-4407-AEF4-9CC1981FE79B}"/>
              </a:ext>
            </a:extLst>
          </p:cNvPr>
          <p:cNvSpPr>
            <a:spLocks noGrp="1"/>
          </p:cNvSpPr>
          <p:nvPr>
            <p:ph type="pic" sz="quarter" idx="12"/>
          </p:nvPr>
        </p:nvSpPr>
        <p:spPr/>
      </p:sp>
    </p:spTree>
    <p:extLst>
      <p:ext uri="{BB962C8B-B14F-4D97-AF65-F5344CB8AC3E}">
        <p14:creationId xmlns:p14="http://schemas.microsoft.com/office/powerpoint/2010/main" val="187684762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18" name="Slide Number Placeholder 15"/>
          <p:cNvSpPr>
            <a:spLocks noGrp="1"/>
          </p:cNvSpPr>
          <p:nvPr>
            <p:ph type="sldNum" sz="quarter" idx="11"/>
          </p:nvPr>
        </p:nvSpPr>
        <p:spPr/>
        <p:txBody>
          <a:bodyPr/>
          <a:lstStyle/>
          <a:p>
            <a:fld id="{21551D4C-8DCD-481E-AE96-1D8DBA4948C1}" type="slidenum">
              <a:rPr lang="en-US" smtClean="0"/>
              <a:pPr/>
              <a:t>15</a:t>
            </a:fld>
            <a:endParaRPr lang="en-US" dirty="0"/>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6" name="Rectangle 5"/>
          <p:cNvSpPr/>
          <p:nvPr/>
        </p:nvSpPr>
        <p:spPr>
          <a:xfrm>
            <a:off x="1917540" y="4948353"/>
            <a:ext cx="10274460" cy="191316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p:cNvGrpSpPr/>
          <p:nvPr/>
        </p:nvGrpSpPr>
        <p:grpSpPr>
          <a:xfrm>
            <a:off x="2898492" y="5427240"/>
            <a:ext cx="8312557" cy="955390"/>
            <a:chOff x="2137729" y="5401541"/>
            <a:chExt cx="8312557" cy="955390"/>
          </a:xfrm>
        </p:grpSpPr>
        <p:grpSp>
          <p:nvGrpSpPr>
            <p:cNvPr id="36" name="Group 35"/>
            <p:cNvGrpSpPr/>
            <p:nvPr/>
          </p:nvGrpSpPr>
          <p:grpSpPr>
            <a:xfrm>
              <a:off x="2137729" y="5401541"/>
              <a:ext cx="2051611" cy="955390"/>
              <a:chOff x="1512801" y="1866802"/>
              <a:chExt cx="2051611" cy="955390"/>
            </a:xfrm>
          </p:grpSpPr>
          <p:sp>
            <p:nvSpPr>
              <p:cNvPr id="37" name="Freeform 6"/>
              <p:cNvSpPr>
                <a:spLocks noEditPoints="1"/>
              </p:cNvSpPr>
              <p:nvPr/>
            </p:nvSpPr>
            <p:spPr bwMode="auto">
              <a:xfrm>
                <a:off x="1512801" y="2050666"/>
                <a:ext cx="597934" cy="771526"/>
              </a:xfrm>
              <a:custGeom>
                <a:avLst/>
                <a:gdLst>
                  <a:gd name="T0" fmla="*/ 90 w 190"/>
                  <a:gd name="T1" fmla="*/ 0 h 245"/>
                  <a:gd name="T2" fmla="*/ 173 w 190"/>
                  <a:gd name="T3" fmla="*/ 74 h 245"/>
                  <a:gd name="T4" fmla="*/ 171 w 190"/>
                  <a:gd name="T5" fmla="*/ 91 h 245"/>
                  <a:gd name="T6" fmla="*/ 90 w 190"/>
                  <a:gd name="T7" fmla="*/ 20 h 245"/>
                  <a:gd name="T8" fmla="*/ 56 w 190"/>
                  <a:gd name="T9" fmla="*/ 153 h 245"/>
                  <a:gd name="T10" fmla="*/ 0 w 190"/>
                  <a:gd name="T11" fmla="*/ 91 h 245"/>
                  <a:gd name="T12" fmla="*/ 81 w 190"/>
                  <a:gd name="T13" fmla="*/ 44 h 245"/>
                  <a:gd name="T14" fmla="*/ 90 w 190"/>
                  <a:gd name="T15" fmla="*/ 100 h 245"/>
                  <a:gd name="T16" fmla="*/ 154 w 190"/>
                  <a:gd name="T17" fmla="*/ 91 h 245"/>
                  <a:gd name="T18" fmla="*/ 100 w 190"/>
                  <a:gd name="T19" fmla="*/ 81 h 245"/>
                  <a:gd name="T20" fmla="*/ 90 w 190"/>
                  <a:gd name="T21" fmla="*/ 34 h 245"/>
                  <a:gd name="T22" fmla="*/ 186 w 190"/>
                  <a:gd name="T23" fmla="*/ 72 h 245"/>
                  <a:gd name="T24" fmla="*/ 180 w 190"/>
                  <a:gd name="T25" fmla="*/ 84 h 245"/>
                  <a:gd name="T26" fmla="*/ 175 w 190"/>
                  <a:gd name="T27" fmla="*/ 104 h 245"/>
                  <a:gd name="T28" fmla="*/ 170 w 190"/>
                  <a:gd name="T29" fmla="*/ 117 h 245"/>
                  <a:gd name="T30" fmla="*/ 163 w 190"/>
                  <a:gd name="T31" fmla="*/ 130 h 245"/>
                  <a:gd name="T32" fmla="*/ 153 w 190"/>
                  <a:gd name="T33" fmla="*/ 143 h 245"/>
                  <a:gd name="T34" fmla="*/ 141 w 190"/>
                  <a:gd name="T35" fmla="*/ 154 h 245"/>
                  <a:gd name="T36" fmla="*/ 128 w 190"/>
                  <a:gd name="T37" fmla="*/ 164 h 245"/>
                  <a:gd name="T38" fmla="*/ 115 w 190"/>
                  <a:gd name="T39" fmla="*/ 171 h 245"/>
                  <a:gd name="T40" fmla="*/ 101 w 190"/>
                  <a:gd name="T41" fmla="*/ 176 h 245"/>
                  <a:gd name="T42" fmla="*/ 89 w 190"/>
                  <a:gd name="T43" fmla="*/ 178 h 245"/>
                  <a:gd name="T44" fmla="*/ 75 w 190"/>
                  <a:gd name="T45" fmla="*/ 180 h 245"/>
                  <a:gd name="T46" fmla="*/ 74 w 190"/>
                  <a:gd name="T47" fmla="*/ 157 h 245"/>
                  <a:gd name="T48" fmla="*/ 66 w 190"/>
                  <a:gd name="T49" fmla="*/ 154 h 245"/>
                  <a:gd name="T50" fmla="*/ 24 w 190"/>
                  <a:gd name="T51" fmla="*/ 199 h 245"/>
                  <a:gd name="T52" fmla="*/ 66 w 190"/>
                  <a:gd name="T53" fmla="*/ 243 h 245"/>
                  <a:gd name="T54" fmla="*/ 71 w 190"/>
                  <a:gd name="T55" fmla="*/ 244 h 245"/>
                  <a:gd name="T56" fmla="*/ 74 w 190"/>
                  <a:gd name="T57" fmla="*/ 216 h 245"/>
                  <a:gd name="T58" fmla="*/ 97 w 190"/>
                  <a:gd name="T59" fmla="*/ 211 h 245"/>
                  <a:gd name="T60" fmla="*/ 112 w 190"/>
                  <a:gd name="T61" fmla="*/ 205 h 245"/>
                  <a:gd name="T62" fmla="*/ 128 w 190"/>
                  <a:gd name="T63" fmla="*/ 197 h 245"/>
                  <a:gd name="T64" fmla="*/ 133 w 190"/>
                  <a:gd name="T65" fmla="*/ 194 h 245"/>
                  <a:gd name="T66" fmla="*/ 155 w 190"/>
                  <a:gd name="T67" fmla="*/ 174 h 245"/>
                  <a:gd name="T68" fmla="*/ 158 w 190"/>
                  <a:gd name="T69" fmla="*/ 171 h 245"/>
                  <a:gd name="T70" fmla="*/ 170 w 190"/>
                  <a:gd name="T71" fmla="*/ 155 h 245"/>
                  <a:gd name="T72" fmla="*/ 179 w 190"/>
                  <a:gd name="T73" fmla="*/ 139 h 245"/>
                  <a:gd name="T74" fmla="*/ 181 w 190"/>
                  <a:gd name="T75" fmla="*/ 134 h 245"/>
                  <a:gd name="T76" fmla="*/ 187 w 190"/>
                  <a:gd name="T77" fmla="*/ 115 h 245"/>
                  <a:gd name="T78" fmla="*/ 190 w 190"/>
                  <a:gd name="T79" fmla="*/ 95 h 245"/>
                  <a:gd name="T80" fmla="*/ 190 w 190"/>
                  <a:gd name="T81" fmla="*/ 76 h 245"/>
                  <a:gd name="T82" fmla="*/ 190 w 190"/>
                  <a:gd name="T83" fmla="*/ 7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0" h="245">
                    <a:moveTo>
                      <a:pt x="0" y="91"/>
                    </a:moveTo>
                    <a:cubicBezTo>
                      <a:pt x="0" y="41"/>
                      <a:pt x="40" y="0"/>
                      <a:pt x="90" y="0"/>
                    </a:cubicBezTo>
                    <a:cubicBezTo>
                      <a:pt x="132" y="0"/>
                      <a:pt x="166" y="28"/>
                      <a:pt x="177" y="66"/>
                    </a:cubicBezTo>
                    <a:cubicBezTo>
                      <a:pt x="175" y="68"/>
                      <a:pt x="174" y="71"/>
                      <a:pt x="173" y="74"/>
                    </a:cubicBezTo>
                    <a:cubicBezTo>
                      <a:pt x="172" y="82"/>
                      <a:pt x="172" y="82"/>
                      <a:pt x="172" y="82"/>
                    </a:cubicBezTo>
                    <a:cubicBezTo>
                      <a:pt x="171" y="91"/>
                      <a:pt x="171" y="91"/>
                      <a:pt x="171" y="91"/>
                    </a:cubicBezTo>
                    <a:cubicBezTo>
                      <a:pt x="162" y="91"/>
                      <a:pt x="162" y="91"/>
                      <a:pt x="162" y="91"/>
                    </a:cubicBezTo>
                    <a:cubicBezTo>
                      <a:pt x="162" y="52"/>
                      <a:pt x="130" y="20"/>
                      <a:pt x="90" y="20"/>
                    </a:cubicBezTo>
                    <a:cubicBezTo>
                      <a:pt x="51" y="20"/>
                      <a:pt x="19" y="52"/>
                      <a:pt x="19" y="91"/>
                    </a:cubicBezTo>
                    <a:cubicBezTo>
                      <a:pt x="19" y="117"/>
                      <a:pt x="34" y="141"/>
                      <a:pt x="56" y="153"/>
                    </a:cubicBezTo>
                    <a:cubicBezTo>
                      <a:pt x="42" y="167"/>
                      <a:pt x="42" y="167"/>
                      <a:pt x="42" y="167"/>
                    </a:cubicBezTo>
                    <a:cubicBezTo>
                      <a:pt x="17" y="151"/>
                      <a:pt x="0" y="123"/>
                      <a:pt x="0" y="91"/>
                    </a:cubicBezTo>
                    <a:close/>
                    <a:moveTo>
                      <a:pt x="90" y="34"/>
                    </a:moveTo>
                    <a:cubicBezTo>
                      <a:pt x="85" y="34"/>
                      <a:pt x="81" y="38"/>
                      <a:pt x="81" y="44"/>
                    </a:cubicBezTo>
                    <a:cubicBezTo>
                      <a:pt x="81" y="91"/>
                      <a:pt x="81" y="91"/>
                      <a:pt x="81" y="91"/>
                    </a:cubicBezTo>
                    <a:cubicBezTo>
                      <a:pt x="81" y="96"/>
                      <a:pt x="85" y="100"/>
                      <a:pt x="90" y="100"/>
                    </a:cubicBezTo>
                    <a:cubicBezTo>
                      <a:pt x="145" y="100"/>
                      <a:pt x="145" y="100"/>
                      <a:pt x="145" y="100"/>
                    </a:cubicBezTo>
                    <a:cubicBezTo>
                      <a:pt x="150" y="100"/>
                      <a:pt x="154" y="96"/>
                      <a:pt x="154" y="91"/>
                    </a:cubicBezTo>
                    <a:cubicBezTo>
                      <a:pt x="154" y="86"/>
                      <a:pt x="150" y="81"/>
                      <a:pt x="145" y="81"/>
                    </a:cubicBezTo>
                    <a:cubicBezTo>
                      <a:pt x="100" y="81"/>
                      <a:pt x="100" y="81"/>
                      <a:pt x="100" y="81"/>
                    </a:cubicBezTo>
                    <a:cubicBezTo>
                      <a:pt x="100" y="44"/>
                      <a:pt x="100" y="44"/>
                      <a:pt x="100" y="44"/>
                    </a:cubicBezTo>
                    <a:cubicBezTo>
                      <a:pt x="100" y="38"/>
                      <a:pt x="96" y="34"/>
                      <a:pt x="90" y="34"/>
                    </a:cubicBezTo>
                    <a:close/>
                    <a:moveTo>
                      <a:pt x="190" y="76"/>
                    </a:moveTo>
                    <a:cubicBezTo>
                      <a:pt x="190" y="74"/>
                      <a:pt x="188" y="72"/>
                      <a:pt x="186" y="72"/>
                    </a:cubicBezTo>
                    <a:cubicBezTo>
                      <a:pt x="183" y="72"/>
                      <a:pt x="181" y="73"/>
                      <a:pt x="181" y="76"/>
                    </a:cubicBezTo>
                    <a:cubicBezTo>
                      <a:pt x="180" y="84"/>
                      <a:pt x="180" y="84"/>
                      <a:pt x="180" y="84"/>
                    </a:cubicBezTo>
                    <a:cubicBezTo>
                      <a:pt x="178" y="94"/>
                      <a:pt x="178" y="94"/>
                      <a:pt x="178" y="94"/>
                    </a:cubicBezTo>
                    <a:cubicBezTo>
                      <a:pt x="177" y="97"/>
                      <a:pt x="176" y="100"/>
                      <a:pt x="175" y="104"/>
                    </a:cubicBezTo>
                    <a:cubicBezTo>
                      <a:pt x="173" y="110"/>
                      <a:pt x="173" y="110"/>
                      <a:pt x="173" y="110"/>
                    </a:cubicBezTo>
                    <a:cubicBezTo>
                      <a:pt x="170" y="117"/>
                      <a:pt x="170" y="117"/>
                      <a:pt x="170" y="117"/>
                    </a:cubicBezTo>
                    <a:cubicBezTo>
                      <a:pt x="169" y="120"/>
                      <a:pt x="167" y="122"/>
                      <a:pt x="165" y="125"/>
                    </a:cubicBezTo>
                    <a:cubicBezTo>
                      <a:pt x="164" y="127"/>
                      <a:pt x="163" y="128"/>
                      <a:pt x="163" y="130"/>
                    </a:cubicBezTo>
                    <a:cubicBezTo>
                      <a:pt x="162" y="131"/>
                      <a:pt x="161" y="132"/>
                      <a:pt x="160" y="134"/>
                    </a:cubicBezTo>
                    <a:cubicBezTo>
                      <a:pt x="158" y="137"/>
                      <a:pt x="156" y="140"/>
                      <a:pt x="153" y="143"/>
                    </a:cubicBezTo>
                    <a:cubicBezTo>
                      <a:pt x="150" y="146"/>
                      <a:pt x="147" y="149"/>
                      <a:pt x="144" y="152"/>
                    </a:cubicBezTo>
                    <a:cubicBezTo>
                      <a:pt x="143" y="152"/>
                      <a:pt x="142" y="153"/>
                      <a:pt x="141" y="154"/>
                    </a:cubicBezTo>
                    <a:cubicBezTo>
                      <a:pt x="140" y="155"/>
                      <a:pt x="139" y="156"/>
                      <a:pt x="138" y="156"/>
                    </a:cubicBezTo>
                    <a:cubicBezTo>
                      <a:pt x="135" y="159"/>
                      <a:pt x="132" y="161"/>
                      <a:pt x="128" y="164"/>
                    </a:cubicBezTo>
                    <a:cubicBezTo>
                      <a:pt x="125" y="166"/>
                      <a:pt x="122" y="167"/>
                      <a:pt x="119" y="169"/>
                    </a:cubicBezTo>
                    <a:cubicBezTo>
                      <a:pt x="117" y="169"/>
                      <a:pt x="116" y="170"/>
                      <a:pt x="115" y="171"/>
                    </a:cubicBezTo>
                    <a:cubicBezTo>
                      <a:pt x="113" y="171"/>
                      <a:pt x="112" y="172"/>
                      <a:pt x="110" y="173"/>
                    </a:cubicBezTo>
                    <a:cubicBezTo>
                      <a:pt x="107" y="174"/>
                      <a:pt x="104" y="175"/>
                      <a:pt x="101" y="176"/>
                    </a:cubicBezTo>
                    <a:cubicBezTo>
                      <a:pt x="95" y="177"/>
                      <a:pt x="95" y="177"/>
                      <a:pt x="95" y="177"/>
                    </a:cubicBezTo>
                    <a:cubicBezTo>
                      <a:pt x="89" y="178"/>
                      <a:pt x="89" y="178"/>
                      <a:pt x="89" y="178"/>
                    </a:cubicBezTo>
                    <a:cubicBezTo>
                      <a:pt x="86" y="179"/>
                      <a:pt x="83" y="179"/>
                      <a:pt x="80" y="179"/>
                    </a:cubicBezTo>
                    <a:cubicBezTo>
                      <a:pt x="75" y="180"/>
                      <a:pt x="75" y="180"/>
                      <a:pt x="75" y="180"/>
                    </a:cubicBezTo>
                    <a:cubicBezTo>
                      <a:pt x="74" y="180"/>
                      <a:pt x="74" y="180"/>
                      <a:pt x="74" y="180"/>
                    </a:cubicBezTo>
                    <a:cubicBezTo>
                      <a:pt x="74" y="157"/>
                      <a:pt x="74" y="157"/>
                      <a:pt x="74" y="157"/>
                    </a:cubicBezTo>
                    <a:cubicBezTo>
                      <a:pt x="74" y="155"/>
                      <a:pt x="73" y="154"/>
                      <a:pt x="71" y="153"/>
                    </a:cubicBezTo>
                    <a:cubicBezTo>
                      <a:pt x="70" y="152"/>
                      <a:pt x="68" y="153"/>
                      <a:pt x="66" y="154"/>
                    </a:cubicBezTo>
                    <a:cubicBezTo>
                      <a:pt x="25" y="195"/>
                      <a:pt x="25" y="195"/>
                      <a:pt x="25" y="195"/>
                    </a:cubicBezTo>
                    <a:cubicBezTo>
                      <a:pt x="24" y="196"/>
                      <a:pt x="24" y="197"/>
                      <a:pt x="24" y="199"/>
                    </a:cubicBezTo>
                    <a:cubicBezTo>
                      <a:pt x="24" y="200"/>
                      <a:pt x="24" y="201"/>
                      <a:pt x="25" y="202"/>
                    </a:cubicBezTo>
                    <a:cubicBezTo>
                      <a:pt x="66" y="243"/>
                      <a:pt x="66" y="243"/>
                      <a:pt x="66" y="243"/>
                    </a:cubicBezTo>
                    <a:cubicBezTo>
                      <a:pt x="67" y="244"/>
                      <a:pt x="68" y="245"/>
                      <a:pt x="70" y="245"/>
                    </a:cubicBezTo>
                    <a:cubicBezTo>
                      <a:pt x="70" y="245"/>
                      <a:pt x="71" y="244"/>
                      <a:pt x="71" y="244"/>
                    </a:cubicBezTo>
                    <a:cubicBezTo>
                      <a:pt x="73" y="243"/>
                      <a:pt x="74" y="242"/>
                      <a:pt x="74" y="240"/>
                    </a:cubicBezTo>
                    <a:cubicBezTo>
                      <a:pt x="74" y="216"/>
                      <a:pt x="74" y="216"/>
                      <a:pt x="74" y="216"/>
                    </a:cubicBezTo>
                    <a:cubicBezTo>
                      <a:pt x="83" y="215"/>
                      <a:pt x="83" y="215"/>
                      <a:pt x="83" y="215"/>
                    </a:cubicBezTo>
                    <a:cubicBezTo>
                      <a:pt x="87" y="214"/>
                      <a:pt x="92" y="213"/>
                      <a:pt x="97" y="211"/>
                    </a:cubicBezTo>
                    <a:cubicBezTo>
                      <a:pt x="103" y="209"/>
                      <a:pt x="103" y="209"/>
                      <a:pt x="103" y="209"/>
                    </a:cubicBezTo>
                    <a:cubicBezTo>
                      <a:pt x="112" y="205"/>
                      <a:pt x="112" y="205"/>
                      <a:pt x="112" y="205"/>
                    </a:cubicBezTo>
                    <a:cubicBezTo>
                      <a:pt x="116" y="204"/>
                      <a:pt x="120" y="201"/>
                      <a:pt x="124" y="199"/>
                    </a:cubicBezTo>
                    <a:cubicBezTo>
                      <a:pt x="125" y="198"/>
                      <a:pt x="127" y="198"/>
                      <a:pt x="128" y="197"/>
                    </a:cubicBezTo>
                    <a:cubicBezTo>
                      <a:pt x="129" y="197"/>
                      <a:pt x="129" y="196"/>
                      <a:pt x="129" y="196"/>
                    </a:cubicBezTo>
                    <a:cubicBezTo>
                      <a:pt x="130" y="195"/>
                      <a:pt x="131" y="195"/>
                      <a:pt x="133" y="194"/>
                    </a:cubicBezTo>
                    <a:cubicBezTo>
                      <a:pt x="137" y="191"/>
                      <a:pt x="141" y="188"/>
                      <a:pt x="144" y="185"/>
                    </a:cubicBezTo>
                    <a:cubicBezTo>
                      <a:pt x="148" y="182"/>
                      <a:pt x="152" y="178"/>
                      <a:pt x="155" y="174"/>
                    </a:cubicBezTo>
                    <a:cubicBezTo>
                      <a:pt x="158" y="171"/>
                      <a:pt x="158" y="171"/>
                      <a:pt x="158" y="171"/>
                    </a:cubicBezTo>
                    <a:cubicBezTo>
                      <a:pt x="158" y="171"/>
                      <a:pt x="158" y="171"/>
                      <a:pt x="158" y="171"/>
                    </a:cubicBezTo>
                    <a:cubicBezTo>
                      <a:pt x="161" y="168"/>
                      <a:pt x="161" y="168"/>
                      <a:pt x="161" y="168"/>
                    </a:cubicBezTo>
                    <a:cubicBezTo>
                      <a:pt x="164" y="164"/>
                      <a:pt x="167" y="160"/>
                      <a:pt x="170" y="155"/>
                    </a:cubicBezTo>
                    <a:cubicBezTo>
                      <a:pt x="173" y="151"/>
                      <a:pt x="175" y="147"/>
                      <a:pt x="177" y="143"/>
                    </a:cubicBezTo>
                    <a:cubicBezTo>
                      <a:pt x="177" y="142"/>
                      <a:pt x="178" y="140"/>
                      <a:pt x="179" y="139"/>
                    </a:cubicBezTo>
                    <a:cubicBezTo>
                      <a:pt x="179" y="139"/>
                      <a:pt x="179" y="139"/>
                      <a:pt x="179" y="139"/>
                    </a:cubicBezTo>
                    <a:cubicBezTo>
                      <a:pt x="180" y="137"/>
                      <a:pt x="180" y="135"/>
                      <a:pt x="181" y="134"/>
                    </a:cubicBezTo>
                    <a:cubicBezTo>
                      <a:pt x="183" y="130"/>
                      <a:pt x="184" y="126"/>
                      <a:pt x="185" y="122"/>
                    </a:cubicBezTo>
                    <a:cubicBezTo>
                      <a:pt x="187" y="115"/>
                      <a:pt x="187" y="115"/>
                      <a:pt x="187" y="115"/>
                    </a:cubicBezTo>
                    <a:cubicBezTo>
                      <a:pt x="188" y="108"/>
                      <a:pt x="188" y="108"/>
                      <a:pt x="188" y="108"/>
                    </a:cubicBezTo>
                    <a:cubicBezTo>
                      <a:pt x="189" y="103"/>
                      <a:pt x="190" y="99"/>
                      <a:pt x="190" y="95"/>
                    </a:cubicBezTo>
                    <a:cubicBezTo>
                      <a:pt x="190" y="89"/>
                      <a:pt x="190" y="89"/>
                      <a:pt x="190" y="89"/>
                    </a:cubicBezTo>
                    <a:lnTo>
                      <a:pt x="190" y="76"/>
                    </a:lnTo>
                    <a:close/>
                    <a:moveTo>
                      <a:pt x="190" y="76"/>
                    </a:moveTo>
                    <a:cubicBezTo>
                      <a:pt x="190" y="76"/>
                      <a:pt x="190" y="76"/>
                      <a:pt x="190" y="7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8" name="TextBox 37"/>
              <p:cNvSpPr txBox="1"/>
              <p:nvPr/>
            </p:nvSpPr>
            <p:spPr>
              <a:xfrm>
                <a:off x="2121374" y="1866802"/>
                <a:ext cx="1443038" cy="955390"/>
              </a:xfrm>
              <a:prstGeom prst="rect">
                <a:avLst/>
              </a:prstGeom>
              <a:noFill/>
            </p:spPr>
            <p:txBody>
              <a:bodyPr wrap="square" rtlCol="0">
                <a:spAutoFit/>
              </a:bodyPr>
              <a:lstStyle/>
              <a:p>
                <a:pPr>
                  <a:lnSpc>
                    <a:spcPts val="3300"/>
                  </a:lnSpc>
                </a:pPr>
                <a:r>
                  <a:rPr lang="en-US"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Company</a:t>
                </a:r>
              </a:p>
              <a:p>
                <a:pPr>
                  <a:lnSpc>
                    <a:spcPts val="3300"/>
                  </a:lnSpc>
                </a:pPr>
                <a:r>
                  <a:rPr lang="en-US" sz="3300" spc="1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History</a:t>
                </a:r>
              </a:p>
            </p:txBody>
          </p:sp>
        </p:grpSp>
        <p:sp>
          <p:nvSpPr>
            <p:cNvPr id="39" name="Rectangle 9"/>
            <p:cNvSpPr>
              <a:spLocks/>
            </p:cNvSpPr>
            <p:nvPr/>
          </p:nvSpPr>
          <p:spPr bwMode="auto">
            <a:xfrm>
              <a:off x="4572000" y="5551984"/>
              <a:ext cx="5878286" cy="654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ipsum and the best popularity then your This letterhead design is meant to project an image of professionalism and</a:t>
              </a:r>
            </a:p>
          </p:txBody>
        </p:sp>
      </p:grpSp>
      <p:pic>
        <p:nvPicPr>
          <p:cNvPr id="41" name="Picture 40"/>
          <p:cNvPicPr>
            <a:picLocks noChangeAspect="1"/>
          </p:cNvPicPr>
          <p:nvPr/>
        </p:nvPicPr>
        <p:blipFill>
          <a:blip r:embed="rId3"/>
          <a:stretch>
            <a:fillRect/>
          </a:stretch>
        </p:blipFill>
        <p:spPr>
          <a:xfrm>
            <a:off x="1928178" y="830942"/>
            <a:ext cx="2931325" cy="593046"/>
          </a:xfrm>
          <a:prstGeom prst="rect">
            <a:avLst/>
          </a:prstGeom>
        </p:spPr>
      </p:pic>
      <p:cxnSp>
        <p:nvCxnSpPr>
          <p:cNvPr id="42" name="Straight Connector 41"/>
          <p:cNvCxnSpPr>
            <a:cxnSpLocks/>
          </p:cNvCxnSpPr>
          <p:nvPr/>
        </p:nvCxnSpPr>
        <p:spPr>
          <a:xfrm flipH="1">
            <a:off x="0" y="1152924"/>
            <a:ext cx="1600200"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5370863" y="2352936"/>
            <a:ext cx="6273028" cy="2133600"/>
            <a:chOff x="5332763" y="2352936"/>
            <a:chExt cx="6273028" cy="2133600"/>
          </a:xfrm>
        </p:grpSpPr>
        <p:sp>
          <p:nvSpPr>
            <p:cNvPr id="50" name="Rectangle 4"/>
            <p:cNvSpPr>
              <a:spLocks/>
            </p:cNvSpPr>
            <p:nvPr/>
          </p:nvSpPr>
          <p:spPr bwMode="auto">
            <a:xfrm>
              <a:off x="5332763" y="3893615"/>
              <a:ext cx="6273028" cy="592921"/>
            </a:xfrm>
            <a:prstGeom prst="rect">
              <a:avLst/>
            </a:prstGeom>
            <a:solidFill>
              <a:schemeClr val="bg1">
                <a:lumMod val="85000"/>
              </a:schemeClr>
            </a:solidFill>
            <a:ln>
              <a:noFill/>
            </a:ln>
            <a:extLst/>
          </p:spPr>
          <p:txBody>
            <a:bodyPr lIns="0" tIns="0" rIns="0" bIns="0"/>
            <a:lstStyle/>
            <a:p>
              <a:endParaRPr lang="en-US">
                <a:solidFill>
                  <a:schemeClr val="bg1"/>
                </a:solidFill>
              </a:endParaRPr>
            </a:p>
          </p:txBody>
        </p:sp>
        <p:sp>
          <p:nvSpPr>
            <p:cNvPr id="51" name="Rectangle 4"/>
            <p:cNvSpPr>
              <a:spLocks/>
            </p:cNvSpPr>
            <p:nvPr/>
          </p:nvSpPr>
          <p:spPr bwMode="auto">
            <a:xfrm>
              <a:off x="5332763" y="2722091"/>
              <a:ext cx="6273028" cy="592921"/>
            </a:xfrm>
            <a:prstGeom prst="rect">
              <a:avLst/>
            </a:prstGeom>
            <a:solidFill>
              <a:schemeClr val="bg1">
                <a:lumMod val="95000"/>
              </a:schemeClr>
            </a:solidFill>
            <a:ln>
              <a:noFill/>
            </a:ln>
            <a:extLst/>
          </p:spPr>
          <p:txBody>
            <a:bodyPr lIns="0" tIns="0" rIns="0" bIns="0"/>
            <a:lstStyle/>
            <a:p>
              <a:endParaRPr lang="en-US" dirty="0">
                <a:solidFill>
                  <a:schemeClr val="bg1"/>
                </a:solidFill>
              </a:endParaRPr>
            </a:p>
          </p:txBody>
        </p:sp>
        <p:sp>
          <p:nvSpPr>
            <p:cNvPr id="52" name="Rectangle 17"/>
            <p:cNvSpPr>
              <a:spLocks/>
            </p:cNvSpPr>
            <p:nvPr/>
          </p:nvSpPr>
          <p:spPr bwMode="auto">
            <a:xfrm>
              <a:off x="5527846" y="2358929"/>
              <a:ext cx="1609512" cy="32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dirty="0">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LOREM IPSUM</a:t>
              </a:r>
            </a:p>
          </p:txBody>
        </p:sp>
        <p:sp>
          <p:nvSpPr>
            <p:cNvPr id="53" name="Rectangle 17"/>
            <p:cNvSpPr>
              <a:spLocks/>
            </p:cNvSpPr>
            <p:nvPr/>
          </p:nvSpPr>
          <p:spPr bwMode="auto">
            <a:xfrm>
              <a:off x="7521484" y="2352936"/>
              <a:ext cx="2011318" cy="33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dirty="0">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DOLOR SIT AMET</a:t>
              </a:r>
            </a:p>
          </p:txBody>
        </p:sp>
        <p:grpSp>
          <p:nvGrpSpPr>
            <p:cNvPr id="54" name="Group 53"/>
            <p:cNvGrpSpPr/>
            <p:nvPr/>
          </p:nvGrpSpPr>
          <p:grpSpPr>
            <a:xfrm>
              <a:off x="7251077" y="2393160"/>
              <a:ext cx="2436399" cy="2093376"/>
              <a:chOff x="2810345" y="2717640"/>
              <a:chExt cx="1468374" cy="1261640"/>
            </a:xfrm>
          </p:grpSpPr>
          <p:cxnSp>
            <p:nvCxnSpPr>
              <p:cNvPr id="59" name="Straight Connector 58"/>
              <p:cNvCxnSpPr/>
              <p:nvPr/>
            </p:nvCxnSpPr>
            <p:spPr bwMode="auto">
              <a:xfrm>
                <a:off x="2810345" y="2717640"/>
                <a:ext cx="0" cy="1261640"/>
              </a:xfrm>
              <a:prstGeom prst="line">
                <a:avLst/>
              </a:prstGeom>
              <a:blipFill dpi="0" rotWithShape="0">
                <a:blip r:embed="rId4"/>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0" name="Straight Connector 59"/>
              <p:cNvCxnSpPr/>
              <p:nvPr/>
            </p:nvCxnSpPr>
            <p:spPr bwMode="auto">
              <a:xfrm>
                <a:off x="4278719" y="2717640"/>
                <a:ext cx="0" cy="1261640"/>
              </a:xfrm>
              <a:prstGeom prst="line">
                <a:avLst/>
              </a:prstGeom>
              <a:blipFill dpi="0" rotWithShape="0">
                <a:blip r:embed="rId4"/>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55" name="Rectangle 17"/>
            <p:cNvSpPr>
              <a:spLocks/>
            </p:cNvSpPr>
            <p:nvPr/>
          </p:nvSpPr>
          <p:spPr bwMode="auto">
            <a:xfrm>
              <a:off x="10055239" y="2381409"/>
              <a:ext cx="957148" cy="28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dirty="0">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AMOUNT</a:t>
              </a:r>
            </a:p>
          </p:txBody>
        </p:sp>
        <p:sp>
          <p:nvSpPr>
            <p:cNvPr id="56" name="Rectangle 12"/>
            <p:cNvSpPr>
              <a:spLocks/>
            </p:cNvSpPr>
            <p:nvPr/>
          </p:nvSpPr>
          <p:spPr bwMode="auto">
            <a:xfrm>
              <a:off x="5533929" y="2662367"/>
              <a:ext cx="1555927" cy="1655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a:t>
              </a:r>
            </a:p>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Design is meant</a:t>
              </a:r>
            </a:p>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Project an image</a:t>
              </a:r>
            </a:p>
          </p:txBody>
        </p:sp>
        <p:sp>
          <p:nvSpPr>
            <p:cNvPr id="57" name="Rectangle 12"/>
            <p:cNvSpPr>
              <a:spLocks/>
            </p:cNvSpPr>
            <p:nvPr/>
          </p:nvSpPr>
          <p:spPr bwMode="auto">
            <a:xfrm>
              <a:off x="7521484" y="2611625"/>
              <a:ext cx="1753165" cy="177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a:t>
              </a:r>
            </a:p>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Design is meant</a:t>
              </a:r>
            </a:p>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Project an image</a:t>
              </a:r>
            </a:p>
          </p:txBody>
        </p:sp>
        <p:sp>
          <p:nvSpPr>
            <p:cNvPr id="58" name="Rectangle 12"/>
            <p:cNvSpPr>
              <a:spLocks/>
            </p:cNvSpPr>
            <p:nvPr/>
          </p:nvSpPr>
          <p:spPr bwMode="auto">
            <a:xfrm>
              <a:off x="10055239" y="2611625"/>
              <a:ext cx="1389033" cy="177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651,501</a:t>
              </a:r>
            </a:p>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10,240</a:t>
              </a:r>
            </a:p>
            <a:p>
              <a:pPr algn="l">
                <a:lnSpc>
                  <a:spcPts val="4500"/>
                </a:lnSpc>
              </a:pP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10,0000</a:t>
              </a:r>
            </a:p>
          </p:txBody>
        </p:sp>
      </p:grpSp>
      <p:sp>
        <p:nvSpPr>
          <p:cNvPr id="3" name="Picture Placeholder 2">
            <a:extLst>
              <a:ext uri="{FF2B5EF4-FFF2-40B4-BE49-F238E27FC236}">
                <a16:creationId xmlns:a16="http://schemas.microsoft.com/office/drawing/2014/main" id="{CE1471AE-750F-4027-A068-2486B714B827}"/>
              </a:ext>
            </a:extLst>
          </p:cNvPr>
          <p:cNvSpPr>
            <a:spLocks noGrp="1"/>
          </p:cNvSpPr>
          <p:nvPr>
            <p:ph type="pic" sz="quarter" idx="12"/>
          </p:nvPr>
        </p:nvSpPr>
        <p:spPr/>
      </p:sp>
    </p:spTree>
    <p:extLst>
      <p:ext uri="{BB962C8B-B14F-4D97-AF65-F5344CB8AC3E}">
        <p14:creationId xmlns:p14="http://schemas.microsoft.com/office/powerpoint/2010/main" val="7960485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0" y="0"/>
            <a:ext cx="12192000" cy="44958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18" name="Slide Number Placeholder 15"/>
          <p:cNvSpPr>
            <a:spLocks noGrp="1"/>
          </p:cNvSpPr>
          <p:nvPr>
            <p:ph type="sldNum" sz="quarter" idx="11"/>
          </p:nvPr>
        </p:nvSpPr>
        <p:spPr/>
        <p:txBody>
          <a:bodyPr/>
          <a:lstStyle/>
          <a:p>
            <a:fld id="{21551D4C-8DCD-481E-AE96-1D8DBA4948C1}" type="slidenum">
              <a:rPr lang="en-US" smtClean="0"/>
              <a:pPr/>
              <a:t>16</a:t>
            </a:fld>
            <a:endParaRPr lang="en-US" dirty="0"/>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32" name="Rectangle 31"/>
          <p:cNvSpPr/>
          <p:nvPr/>
        </p:nvSpPr>
        <p:spPr>
          <a:xfrm>
            <a:off x="0" y="4495800"/>
            <a:ext cx="12192000" cy="236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Straight Connector 82"/>
          <p:cNvCxnSpPr>
            <a:cxnSpLocks/>
          </p:cNvCxnSpPr>
          <p:nvPr/>
        </p:nvCxnSpPr>
        <p:spPr>
          <a:xfrm flipV="1">
            <a:off x="5768277" y="0"/>
            <a:ext cx="0" cy="137562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5623751" y="1470872"/>
            <a:ext cx="4072725" cy="707886"/>
          </a:xfrm>
          <a:prstGeom prst="rect">
            <a:avLst/>
          </a:prstGeom>
          <a:noFill/>
        </p:spPr>
        <p:txBody>
          <a:bodyPr wrap="square" rtlCol="0">
            <a:spAutoFit/>
          </a:bodyPr>
          <a:lstStyle/>
          <a:p>
            <a:r>
              <a:rPr lang="en-US" sz="40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Company Timeline</a:t>
            </a:r>
            <a:endParaRPr lang="en-US" sz="40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endParaRPr>
          </a:p>
        </p:txBody>
      </p:sp>
      <p:sp>
        <p:nvSpPr>
          <p:cNvPr id="107" name="Oval 106"/>
          <p:cNvSpPr/>
          <p:nvPr/>
        </p:nvSpPr>
        <p:spPr>
          <a:xfrm>
            <a:off x="7664288" y="4064377"/>
            <a:ext cx="821950" cy="82194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7739376" y="4139466"/>
            <a:ext cx="671772" cy="67177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utoShape 49"/>
          <p:cNvSpPr>
            <a:spLocks/>
          </p:cNvSpPr>
          <p:nvPr/>
        </p:nvSpPr>
        <p:spPr bwMode="auto">
          <a:xfrm>
            <a:off x="7922031" y="4322255"/>
            <a:ext cx="306466" cy="306192"/>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nvGrpSpPr>
          <p:cNvPr id="116" name="Group 115"/>
          <p:cNvGrpSpPr/>
          <p:nvPr/>
        </p:nvGrpSpPr>
        <p:grpSpPr>
          <a:xfrm>
            <a:off x="7480176" y="5152114"/>
            <a:ext cx="1190174" cy="898480"/>
            <a:chOff x="1669141" y="5021389"/>
            <a:chExt cx="1190174" cy="898480"/>
          </a:xfrm>
        </p:grpSpPr>
        <p:sp>
          <p:nvSpPr>
            <p:cNvPr id="117" name="Rectangle 17"/>
            <p:cNvSpPr>
              <a:spLocks/>
            </p:cNvSpPr>
            <p:nvPr/>
          </p:nvSpPr>
          <p:spPr bwMode="auto">
            <a:xfrm>
              <a:off x="1669141" y="5253274"/>
              <a:ext cx="1190174" cy="66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an image of to professionalism.</a:t>
              </a:r>
            </a:p>
          </p:txBody>
        </p:sp>
        <p:sp>
          <p:nvSpPr>
            <p:cNvPr id="118" name="TextBox 117"/>
            <p:cNvSpPr txBox="1"/>
            <p:nvPr/>
          </p:nvSpPr>
          <p:spPr>
            <a:xfrm>
              <a:off x="1810488" y="5021389"/>
              <a:ext cx="907478" cy="400110"/>
            </a:xfrm>
            <a:prstGeom prst="rect">
              <a:avLst/>
            </a:prstGeom>
            <a:noFill/>
          </p:spPr>
          <p:txBody>
            <a:bodyPr wrap="square" rtlCol="0">
              <a:spAutoFit/>
            </a:bodyPr>
            <a:lstStyle/>
            <a:p>
              <a:pPr algn="ctr"/>
              <a:r>
                <a:rPr lang="en-US" sz="2000" spc="100" dirty="0">
                  <a:latin typeface="Open Sans Condensed" panose="020B0806030504020204" pitchFamily="34" charset="0"/>
                  <a:ea typeface="Open Sans Condensed" panose="020B0806030504020204" pitchFamily="34" charset="0"/>
                  <a:cs typeface="Open Sans Condensed" panose="020B0806030504020204" pitchFamily="34" charset="0"/>
                </a:rPr>
                <a:t>2008</a:t>
              </a:r>
            </a:p>
          </p:txBody>
        </p:sp>
      </p:grpSp>
      <p:sp>
        <p:nvSpPr>
          <p:cNvPr id="85" name="Rectangle 9"/>
          <p:cNvSpPr>
            <a:spLocks/>
          </p:cNvSpPr>
          <p:nvPr/>
        </p:nvSpPr>
        <p:spPr bwMode="auto">
          <a:xfrm>
            <a:off x="5768277" y="2223575"/>
            <a:ext cx="4613973" cy="14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to</a:t>
            </a: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project an image and the lorem ipsum and the best popularity then your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powerpoint</a:t>
            </a:r>
            <a:endPar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ts val="1800"/>
              </a:lnSpc>
            </a:pP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grpSp>
        <p:nvGrpSpPr>
          <p:cNvPr id="86" name="Group 85"/>
          <p:cNvGrpSpPr/>
          <p:nvPr/>
        </p:nvGrpSpPr>
        <p:grpSpPr>
          <a:xfrm>
            <a:off x="5768277" y="5152114"/>
            <a:ext cx="1190174" cy="898480"/>
            <a:chOff x="1669141" y="5021389"/>
            <a:chExt cx="1190174" cy="898480"/>
          </a:xfrm>
        </p:grpSpPr>
        <p:sp>
          <p:nvSpPr>
            <p:cNvPr id="87" name="Rectangle 17"/>
            <p:cNvSpPr>
              <a:spLocks/>
            </p:cNvSpPr>
            <p:nvPr/>
          </p:nvSpPr>
          <p:spPr bwMode="auto">
            <a:xfrm>
              <a:off x="1669141" y="5253274"/>
              <a:ext cx="1190174" cy="66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an image of to professionalism.</a:t>
              </a:r>
            </a:p>
          </p:txBody>
        </p:sp>
        <p:sp>
          <p:nvSpPr>
            <p:cNvPr id="88" name="TextBox 87"/>
            <p:cNvSpPr txBox="1"/>
            <p:nvPr/>
          </p:nvSpPr>
          <p:spPr>
            <a:xfrm>
              <a:off x="1810488" y="5021389"/>
              <a:ext cx="907478" cy="400110"/>
            </a:xfrm>
            <a:prstGeom prst="rect">
              <a:avLst/>
            </a:prstGeom>
            <a:noFill/>
          </p:spPr>
          <p:txBody>
            <a:bodyPr wrap="square" rtlCol="0">
              <a:spAutoFit/>
            </a:bodyPr>
            <a:lstStyle/>
            <a:p>
              <a:pPr algn="ctr"/>
              <a:r>
                <a:rPr lang="en-US" sz="2000" spc="100" dirty="0">
                  <a:latin typeface="Open Sans Condensed" panose="020B0806030504020204" pitchFamily="34" charset="0"/>
                  <a:ea typeface="Open Sans Condensed" panose="020B0806030504020204" pitchFamily="34" charset="0"/>
                  <a:cs typeface="Open Sans Condensed" panose="020B0806030504020204" pitchFamily="34" charset="0"/>
                </a:rPr>
                <a:t>2002</a:t>
              </a:r>
            </a:p>
          </p:txBody>
        </p:sp>
      </p:grpSp>
      <p:sp>
        <p:nvSpPr>
          <p:cNvPr id="112" name="Oval 111"/>
          <p:cNvSpPr/>
          <p:nvPr/>
        </p:nvSpPr>
        <p:spPr>
          <a:xfrm>
            <a:off x="5952389" y="4064377"/>
            <a:ext cx="821950" cy="82194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6027478" y="4139466"/>
            <a:ext cx="671772" cy="67177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utoShape 62"/>
          <p:cNvSpPr>
            <a:spLocks/>
          </p:cNvSpPr>
          <p:nvPr/>
        </p:nvSpPr>
        <p:spPr bwMode="auto">
          <a:xfrm>
            <a:off x="6207249" y="4319237"/>
            <a:ext cx="312230" cy="312230"/>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rgbClr val="FFFFFF"/>
          </a:solidFill>
          <a:ln>
            <a:noFill/>
          </a:ln>
        </p:spPr>
        <p:txBody>
          <a:bodyPr lIns="0" tIns="0" rIns="0" bIns="0"/>
          <a:lstStyle/>
          <a:p>
            <a:endParaRPr lang="en-US" dirty="0"/>
          </a:p>
        </p:txBody>
      </p:sp>
      <p:sp>
        <p:nvSpPr>
          <p:cNvPr id="102" name="Oval 101"/>
          <p:cNvSpPr/>
          <p:nvPr/>
        </p:nvSpPr>
        <p:spPr>
          <a:xfrm>
            <a:off x="9376188" y="4064377"/>
            <a:ext cx="821950" cy="82194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9451276" y="4139466"/>
            <a:ext cx="671772" cy="6717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51"/>
          <p:cNvSpPr>
            <a:spLocks/>
          </p:cNvSpPr>
          <p:nvPr/>
        </p:nvSpPr>
        <p:spPr bwMode="auto">
          <a:xfrm>
            <a:off x="9641116" y="4329304"/>
            <a:ext cx="292093" cy="292093"/>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grpSp>
        <p:nvGrpSpPr>
          <p:cNvPr id="119" name="Group 118"/>
          <p:cNvGrpSpPr/>
          <p:nvPr/>
        </p:nvGrpSpPr>
        <p:grpSpPr>
          <a:xfrm>
            <a:off x="9192076" y="5152114"/>
            <a:ext cx="1190174" cy="898480"/>
            <a:chOff x="1669141" y="5021389"/>
            <a:chExt cx="1190174" cy="898480"/>
          </a:xfrm>
        </p:grpSpPr>
        <p:sp>
          <p:nvSpPr>
            <p:cNvPr id="120" name="Rectangle 17"/>
            <p:cNvSpPr>
              <a:spLocks/>
            </p:cNvSpPr>
            <p:nvPr/>
          </p:nvSpPr>
          <p:spPr bwMode="auto">
            <a:xfrm>
              <a:off x="1669141" y="5253274"/>
              <a:ext cx="1190174" cy="66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dirty="0">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an image of to professionalism.</a:t>
              </a:r>
            </a:p>
          </p:txBody>
        </p:sp>
        <p:sp>
          <p:nvSpPr>
            <p:cNvPr id="121" name="TextBox 120"/>
            <p:cNvSpPr txBox="1"/>
            <p:nvPr/>
          </p:nvSpPr>
          <p:spPr>
            <a:xfrm>
              <a:off x="1810488" y="5021389"/>
              <a:ext cx="907478" cy="400110"/>
            </a:xfrm>
            <a:prstGeom prst="rect">
              <a:avLst/>
            </a:prstGeom>
            <a:noFill/>
          </p:spPr>
          <p:txBody>
            <a:bodyPr wrap="square" rtlCol="0">
              <a:spAutoFit/>
            </a:bodyPr>
            <a:lstStyle/>
            <a:p>
              <a:pPr algn="ctr"/>
              <a:r>
                <a:rPr lang="en-US" sz="2000" spc="100" dirty="0">
                  <a:latin typeface="Open Sans Condensed" panose="020B0806030504020204" pitchFamily="34" charset="0"/>
                  <a:ea typeface="Open Sans Condensed" panose="020B0806030504020204" pitchFamily="34" charset="0"/>
                  <a:cs typeface="Open Sans Condensed" panose="020B0806030504020204" pitchFamily="34" charset="0"/>
                </a:rPr>
                <a:t>2012</a:t>
              </a:r>
            </a:p>
          </p:txBody>
        </p:sp>
      </p:grpSp>
      <p:sp>
        <p:nvSpPr>
          <p:cNvPr id="3" name="Picture Placeholder 2">
            <a:extLst>
              <a:ext uri="{FF2B5EF4-FFF2-40B4-BE49-F238E27FC236}">
                <a16:creationId xmlns:a16="http://schemas.microsoft.com/office/drawing/2014/main" id="{75BA96B4-0FD3-4986-8CBD-A225D658E8DD}"/>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3465B091-8AF2-4F0B-8EC1-87A9704B9A8E}"/>
              </a:ext>
            </a:extLst>
          </p:cNvPr>
          <p:cNvSpPr>
            <a:spLocks noGrp="1"/>
          </p:cNvSpPr>
          <p:nvPr>
            <p:ph type="pic" sz="quarter" idx="12"/>
          </p:nvPr>
        </p:nvSpPr>
        <p:spPr/>
      </p:sp>
    </p:spTree>
    <p:extLst>
      <p:ext uri="{BB962C8B-B14F-4D97-AF65-F5344CB8AC3E}">
        <p14:creationId xmlns:p14="http://schemas.microsoft.com/office/powerpoint/2010/main" val="2080766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17</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cxnSp>
        <p:nvCxnSpPr>
          <p:cNvPr id="7" name="Straight Connector 6"/>
          <p:cNvCxnSpPr>
            <a:cxnSpLocks/>
          </p:cNvCxnSpPr>
          <p:nvPr/>
        </p:nvCxnSpPr>
        <p:spPr>
          <a:xfrm>
            <a:off x="6096000" y="0"/>
            <a:ext cx="0" cy="68580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6095999" y="4664530"/>
            <a:ext cx="2873829" cy="957943"/>
            <a:chOff x="6096000" y="3835398"/>
            <a:chExt cx="2873829" cy="957943"/>
          </a:xfrm>
        </p:grpSpPr>
        <p:cxnSp>
          <p:nvCxnSpPr>
            <p:cNvPr id="45" name="Straight Connector 44"/>
            <p:cNvCxnSpPr/>
            <p:nvPr/>
          </p:nvCxnSpPr>
          <p:spPr>
            <a:xfrm flipH="1">
              <a:off x="6096000" y="4314370"/>
              <a:ext cx="1915886"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8011886" y="3835398"/>
              <a:ext cx="957943" cy="957943"/>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utoShape 49"/>
            <p:cNvSpPr>
              <a:spLocks/>
            </p:cNvSpPr>
            <p:nvPr/>
          </p:nvSpPr>
          <p:spPr bwMode="auto">
            <a:xfrm>
              <a:off x="8228885" y="4052632"/>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lIns="0" tIns="0" rIns="0" bIns="0"/>
            <a:lstStyle/>
            <a:p>
              <a:endParaRPr lang="en-US" dirty="0"/>
            </a:p>
          </p:txBody>
        </p:sp>
      </p:grpSp>
      <p:grpSp>
        <p:nvGrpSpPr>
          <p:cNvPr id="16" name="Group 15"/>
          <p:cNvGrpSpPr/>
          <p:nvPr/>
        </p:nvGrpSpPr>
        <p:grpSpPr>
          <a:xfrm>
            <a:off x="3222170" y="1235530"/>
            <a:ext cx="2873830" cy="957943"/>
            <a:chOff x="3222170" y="1553024"/>
            <a:chExt cx="2873830" cy="957943"/>
          </a:xfrm>
        </p:grpSpPr>
        <p:cxnSp>
          <p:nvCxnSpPr>
            <p:cNvPr id="12" name="Straight Connector 11"/>
            <p:cNvCxnSpPr/>
            <p:nvPr/>
          </p:nvCxnSpPr>
          <p:spPr>
            <a:xfrm flipH="1">
              <a:off x="4180114" y="2031996"/>
              <a:ext cx="191588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222170" y="1553024"/>
              <a:ext cx="957943" cy="95794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utoShape 62"/>
            <p:cNvSpPr>
              <a:spLocks/>
            </p:cNvSpPr>
            <p:nvPr/>
          </p:nvSpPr>
          <p:spPr bwMode="auto">
            <a:xfrm>
              <a:off x="3434242" y="1765097"/>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grpSp>
      <p:sp>
        <p:nvSpPr>
          <p:cNvPr id="55" name="Rectangle 9"/>
          <p:cNvSpPr>
            <a:spLocks/>
          </p:cNvSpPr>
          <p:nvPr/>
        </p:nvSpPr>
        <p:spPr bwMode="auto">
          <a:xfrm>
            <a:off x="8011885" y="3771890"/>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sp>
        <p:nvSpPr>
          <p:cNvPr id="56" name="Rectangle 9"/>
          <p:cNvSpPr>
            <a:spLocks/>
          </p:cNvSpPr>
          <p:nvPr/>
        </p:nvSpPr>
        <p:spPr bwMode="auto">
          <a:xfrm>
            <a:off x="1342384" y="2405546"/>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grpSp>
        <p:nvGrpSpPr>
          <p:cNvPr id="57" name="Group 56"/>
          <p:cNvGrpSpPr/>
          <p:nvPr/>
        </p:nvGrpSpPr>
        <p:grpSpPr>
          <a:xfrm>
            <a:off x="3222170" y="4664529"/>
            <a:ext cx="2873830" cy="957943"/>
            <a:chOff x="3222170" y="1553024"/>
            <a:chExt cx="2873830" cy="957943"/>
          </a:xfrm>
        </p:grpSpPr>
        <p:cxnSp>
          <p:nvCxnSpPr>
            <p:cNvPr id="58" name="Straight Connector 57"/>
            <p:cNvCxnSpPr/>
            <p:nvPr/>
          </p:nvCxnSpPr>
          <p:spPr>
            <a:xfrm flipH="1">
              <a:off x="4180114" y="2031996"/>
              <a:ext cx="1915886"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3222170" y="1553024"/>
              <a:ext cx="957943" cy="957943"/>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utoShape 62"/>
            <p:cNvSpPr>
              <a:spLocks/>
            </p:cNvSpPr>
            <p:nvPr/>
          </p:nvSpPr>
          <p:spPr bwMode="auto">
            <a:xfrm>
              <a:off x="3434242" y="1765097"/>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grpSp>
      <p:grpSp>
        <p:nvGrpSpPr>
          <p:cNvPr id="61" name="Group 60"/>
          <p:cNvGrpSpPr/>
          <p:nvPr/>
        </p:nvGrpSpPr>
        <p:grpSpPr>
          <a:xfrm>
            <a:off x="6095999" y="1235530"/>
            <a:ext cx="2873829" cy="957943"/>
            <a:chOff x="6096000" y="3835398"/>
            <a:chExt cx="2873829" cy="957943"/>
          </a:xfrm>
        </p:grpSpPr>
        <p:cxnSp>
          <p:nvCxnSpPr>
            <p:cNvPr id="62" name="Straight Connector 61"/>
            <p:cNvCxnSpPr/>
            <p:nvPr/>
          </p:nvCxnSpPr>
          <p:spPr>
            <a:xfrm flipH="1">
              <a:off x="6096000" y="4314370"/>
              <a:ext cx="191588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8011886" y="3835398"/>
              <a:ext cx="957943" cy="95794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AutoShape 49"/>
            <p:cNvSpPr>
              <a:spLocks/>
            </p:cNvSpPr>
            <p:nvPr/>
          </p:nvSpPr>
          <p:spPr bwMode="auto">
            <a:xfrm>
              <a:off x="8228885" y="4052632"/>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5"/>
            </a:solidFill>
            <a:ln>
              <a:noFill/>
            </a:ln>
          </p:spPr>
          <p:txBody>
            <a:bodyPr lIns="0" tIns="0" rIns="0" bIns="0"/>
            <a:lstStyle/>
            <a:p>
              <a:endParaRPr lang="en-US" dirty="0"/>
            </a:p>
          </p:txBody>
        </p:sp>
      </p:grpSp>
      <p:sp>
        <p:nvSpPr>
          <p:cNvPr id="65" name="Rectangle 9"/>
          <p:cNvSpPr>
            <a:spLocks/>
          </p:cNvSpPr>
          <p:nvPr/>
        </p:nvSpPr>
        <p:spPr bwMode="auto">
          <a:xfrm>
            <a:off x="1342384" y="3771890"/>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sp>
        <p:nvSpPr>
          <p:cNvPr id="66" name="Rectangle 9"/>
          <p:cNvSpPr>
            <a:spLocks/>
          </p:cNvSpPr>
          <p:nvPr/>
        </p:nvSpPr>
        <p:spPr bwMode="auto">
          <a:xfrm>
            <a:off x="8011885" y="2405546"/>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spTree>
    <p:extLst>
      <p:ext uri="{BB962C8B-B14F-4D97-AF65-F5344CB8AC3E}">
        <p14:creationId xmlns:p14="http://schemas.microsoft.com/office/powerpoint/2010/main" val="29498955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18</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cxnSp>
        <p:nvCxnSpPr>
          <p:cNvPr id="7" name="Straight Connector 6"/>
          <p:cNvCxnSpPr>
            <a:cxnSpLocks/>
          </p:cNvCxnSpPr>
          <p:nvPr/>
        </p:nvCxnSpPr>
        <p:spPr>
          <a:xfrm>
            <a:off x="6096000" y="0"/>
            <a:ext cx="0" cy="68580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849447" y="1012586"/>
            <a:ext cx="8493107" cy="4832828"/>
            <a:chOff x="1849447" y="1329439"/>
            <a:chExt cx="8493107" cy="4832828"/>
          </a:xfrm>
        </p:grpSpPr>
        <p:grpSp>
          <p:nvGrpSpPr>
            <p:cNvPr id="22" name="Group 21"/>
            <p:cNvGrpSpPr/>
            <p:nvPr/>
          </p:nvGrpSpPr>
          <p:grpSpPr>
            <a:xfrm>
              <a:off x="1849447" y="3914346"/>
              <a:ext cx="8493107" cy="2247921"/>
              <a:chOff x="1849447" y="3914346"/>
              <a:chExt cx="8493107" cy="2247921"/>
            </a:xfrm>
          </p:grpSpPr>
          <p:grpSp>
            <p:nvGrpSpPr>
              <p:cNvPr id="21" name="Group 20"/>
              <p:cNvGrpSpPr/>
              <p:nvPr/>
            </p:nvGrpSpPr>
            <p:grpSpPr>
              <a:xfrm>
                <a:off x="3729234" y="4765949"/>
                <a:ext cx="4742572" cy="1396318"/>
                <a:chOff x="3729234" y="4765949"/>
                <a:chExt cx="4742572" cy="1396318"/>
              </a:xfrm>
            </p:grpSpPr>
            <p:grpSp>
              <p:nvGrpSpPr>
                <p:cNvPr id="41" name="Group 40"/>
                <p:cNvGrpSpPr/>
                <p:nvPr/>
              </p:nvGrpSpPr>
              <p:grpSpPr>
                <a:xfrm>
                  <a:off x="4180114" y="5728654"/>
                  <a:ext cx="3831771" cy="433613"/>
                  <a:chOff x="4180114" y="1750107"/>
                  <a:chExt cx="3831771" cy="433613"/>
                </a:xfrm>
              </p:grpSpPr>
              <p:cxnSp>
                <p:nvCxnSpPr>
                  <p:cNvPr id="42" name="Straight Connector 41"/>
                  <p:cNvCxnSpPr/>
                  <p:nvPr/>
                </p:nvCxnSpPr>
                <p:spPr>
                  <a:xfrm flipH="1">
                    <a:off x="6095999" y="2178957"/>
                    <a:ext cx="1915886"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4180114" y="1750107"/>
                    <a:ext cx="3812721" cy="433613"/>
                    <a:chOff x="4180114" y="1750107"/>
                    <a:chExt cx="3812721" cy="433613"/>
                  </a:xfrm>
                </p:grpSpPr>
                <p:cxnSp>
                  <p:nvCxnSpPr>
                    <p:cNvPr id="44" name="Straight Connector 43"/>
                    <p:cNvCxnSpPr/>
                    <p:nvPr/>
                  </p:nvCxnSpPr>
                  <p:spPr>
                    <a:xfrm flipH="1">
                      <a:off x="4180114" y="2178957"/>
                      <a:ext cx="1915886"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202566" y="1750107"/>
                      <a:ext cx="0" cy="433613"/>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7992835" y="1750107"/>
                      <a:ext cx="0" cy="433613"/>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5" name="Group 4"/>
                <p:cNvGrpSpPr/>
                <p:nvPr/>
              </p:nvGrpSpPr>
              <p:grpSpPr>
                <a:xfrm>
                  <a:off x="7513863" y="4765949"/>
                  <a:ext cx="957943" cy="957943"/>
                  <a:chOff x="8011885" y="4664530"/>
                  <a:chExt cx="957943" cy="957943"/>
                </a:xfrm>
              </p:grpSpPr>
              <p:sp>
                <p:nvSpPr>
                  <p:cNvPr id="47" name="Rectangle 46"/>
                  <p:cNvSpPr/>
                  <p:nvPr/>
                </p:nvSpPr>
                <p:spPr>
                  <a:xfrm>
                    <a:off x="8011885" y="4664530"/>
                    <a:ext cx="957943" cy="957943"/>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utoShape 49"/>
                  <p:cNvSpPr>
                    <a:spLocks/>
                  </p:cNvSpPr>
                  <p:nvPr/>
                </p:nvSpPr>
                <p:spPr bwMode="auto">
                  <a:xfrm>
                    <a:off x="8228884" y="4881764"/>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lIns="0" tIns="0" rIns="0" bIns="0"/>
                  <a:lstStyle/>
                  <a:p>
                    <a:endParaRPr lang="en-US" dirty="0"/>
                  </a:p>
                </p:txBody>
              </p:sp>
            </p:grpSp>
            <p:grpSp>
              <p:nvGrpSpPr>
                <p:cNvPr id="4" name="Group 3"/>
                <p:cNvGrpSpPr/>
                <p:nvPr/>
              </p:nvGrpSpPr>
              <p:grpSpPr>
                <a:xfrm>
                  <a:off x="3729234" y="4765949"/>
                  <a:ext cx="957943" cy="957943"/>
                  <a:chOff x="3222170" y="4664529"/>
                  <a:chExt cx="957943" cy="957943"/>
                </a:xfrm>
              </p:grpSpPr>
              <p:sp>
                <p:nvSpPr>
                  <p:cNvPr id="59" name="Rectangle 58"/>
                  <p:cNvSpPr/>
                  <p:nvPr/>
                </p:nvSpPr>
                <p:spPr>
                  <a:xfrm>
                    <a:off x="3222170" y="4664529"/>
                    <a:ext cx="957943" cy="957943"/>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utoShape 62"/>
                  <p:cNvSpPr>
                    <a:spLocks/>
                  </p:cNvSpPr>
                  <p:nvPr/>
                </p:nvSpPr>
                <p:spPr bwMode="auto">
                  <a:xfrm>
                    <a:off x="3434242" y="4876602"/>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grpSp>
          </p:grpSp>
          <p:grpSp>
            <p:nvGrpSpPr>
              <p:cNvPr id="19" name="Group 18"/>
              <p:cNvGrpSpPr/>
              <p:nvPr/>
            </p:nvGrpSpPr>
            <p:grpSpPr>
              <a:xfrm>
                <a:off x="1849447" y="3914346"/>
                <a:ext cx="8493107" cy="706022"/>
                <a:chOff x="1849447" y="3914346"/>
                <a:chExt cx="8493107" cy="706022"/>
              </a:xfrm>
            </p:grpSpPr>
            <p:sp>
              <p:nvSpPr>
                <p:cNvPr id="55" name="Rectangle 9"/>
                <p:cNvSpPr>
                  <a:spLocks/>
                </p:cNvSpPr>
                <p:nvPr/>
              </p:nvSpPr>
              <p:spPr bwMode="auto">
                <a:xfrm>
                  <a:off x="7504824" y="3914346"/>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sp>
              <p:nvSpPr>
                <p:cNvPr id="65" name="Rectangle 9"/>
                <p:cNvSpPr>
                  <a:spLocks/>
                </p:cNvSpPr>
                <p:nvPr/>
              </p:nvSpPr>
              <p:spPr bwMode="auto">
                <a:xfrm>
                  <a:off x="1849447" y="3914346"/>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grpSp>
        </p:grpSp>
        <p:grpSp>
          <p:nvGrpSpPr>
            <p:cNvPr id="20" name="Group 19"/>
            <p:cNvGrpSpPr/>
            <p:nvPr/>
          </p:nvGrpSpPr>
          <p:grpSpPr>
            <a:xfrm>
              <a:off x="1849447" y="1329439"/>
              <a:ext cx="8493107" cy="2233137"/>
              <a:chOff x="1849447" y="1329439"/>
              <a:chExt cx="8493107" cy="2233137"/>
            </a:xfrm>
          </p:grpSpPr>
          <p:grpSp>
            <p:nvGrpSpPr>
              <p:cNvPr id="17" name="Group 16"/>
              <p:cNvGrpSpPr/>
              <p:nvPr/>
            </p:nvGrpSpPr>
            <p:grpSpPr>
              <a:xfrm>
                <a:off x="1849447" y="1329439"/>
                <a:ext cx="8493107" cy="706022"/>
                <a:chOff x="1849447" y="1285897"/>
                <a:chExt cx="8493107" cy="706022"/>
              </a:xfrm>
            </p:grpSpPr>
            <p:sp>
              <p:nvSpPr>
                <p:cNvPr id="56" name="Rectangle 9"/>
                <p:cNvSpPr>
                  <a:spLocks/>
                </p:cNvSpPr>
                <p:nvPr/>
              </p:nvSpPr>
              <p:spPr bwMode="auto">
                <a:xfrm>
                  <a:off x="1849447" y="1285897"/>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sp>
              <p:nvSpPr>
                <p:cNvPr id="66" name="Rectangle 9"/>
                <p:cNvSpPr>
                  <a:spLocks/>
                </p:cNvSpPr>
                <p:nvPr/>
              </p:nvSpPr>
              <p:spPr bwMode="auto">
                <a:xfrm>
                  <a:off x="7504824" y="1285897"/>
                  <a:ext cx="2837730"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 created a very spacious</a:t>
                  </a:r>
                </a:p>
              </p:txBody>
            </p:sp>
          </p:grpSp>
          <p:grpSp>
            <p:nvGrpSpPr>
              <p:cNvPr id="16" name="Group 15"/>
              <p:cNvGrpSpPr/>
              <p:nvPr/>
            </p:nvGrpSpPr>
            <p:grpSpPr>
              <a:xfrm>
                <a:off x="3723594" y="2178438"/>
                <a:ext cx="4744811" cy="1384138"/>
                <a:chOff x="3723594" y="799582"/>
                <a:chExt cx="4744811" cy="1384138"/>
              </a:xfrm>
            </p:grpSpPr>
            <p:grpSp>
              <p:nvGrpSpPr>
                <p:cNvPr id="3" name="Group 2"/>
                <p:cNvGrpSpPr/>
                <p:nvPr/>
              </p:nvGrpSpPr>
              <p:grpSpPr>
                <a:xfrm>
                  <a:off x="3723594" y="799582"/>
                  <a:ext cx="957943" cy="957943"/>
                  <a:chOff x="3222170" y="1235530"/>
                  <a:chExt cx="957943" cy="957943"/>
                </a:xfrm>
              </p:grpSpPr>
              <p:sp>
                <p:nvSpPr>
                  <p:cNvPr id="13" name="Rectangle 12"/>
                  <p:cNvSpPr/>
                  <p:nvPr/>
                </p:nvSpPr>
                <p:spPr>
                  <a:xfrm>
                    <a:off x="3222170" y="1235530"/>
                    <a:ext cx="957943" cy="95794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utoShape 62"/>
                  <p:cNvSpPr>
                    <a:spLocks/>
                  </p:cNvSpPr>
                  <p:nvPr/>
                </p:nvSpPr>
                <p:spPr bwMode="auto">
                  <a:xfrm>
                    <a:off x="3434242" y="1447603"/>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grpSp>
            <p:grpSp>
              <p:nvGrpSpPr>
                <p:cNvPr id="2" name="Group 1"/>
                <p:cNvGrpSpPr/>
                <p:nvPr/>
              </p:nvGrpSpPr>
              <p:grpSpPr>
                <a:xfrm>
                  <a:off x="7510462" y="799582"/>
                  <a:ext cx="957943" cy="957943"/>
                  <a:chOff x="8011885" y="1235530"/>
                  <a:chExt cx="957943" cy="957943"/>
                </a:xfrm>
              </p:grpSpPr>
              <p:sp>
                <p:nvSpPr>
                  <p:cNvPr id="63" name="Rectangle 62"/>
                  <p:cNvSpPr/>
                  <p:nvPr/>
                </p:nvSpPr>
                <p:spPr>
                  <a:xfrm>
                    <a:off x="8011885" y="1235530"/>
                    <a:ext cx="957943" cy="95794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AutoShape 49"/>
                  <p:cNvSpPr>
                    <a:spLocks/>
                  </p:cNvSpPr>
                  <p:nvPr/>
                </p:nvSpPr>
                <p:spPr bwMode="auto">
                  <a:xfrm>
                    <a:off x="8228884" y="1452764"/>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5"/>
                  </a:solidFill>
                  <a:ln>
                    <a:noFill/>
                  </a:ln>
                </p:spPr>
                <p:txBody>
                  <a:bodyPr lIns="0" tIns="0" rIns="0" bIns="0"/>
                  <a:lstStyle/>
                  <a:p>
                    <a:endParaRPr lang="en-US" dirty="0"/>
                  </a:p>
                </p:txBody>
              </p:sp>
            </p:grpSp>
            <p:grpSp>
              <p:nvGrpSpPr>
                <p:cNvPr id="14" name="Group 13"/>
                <p:cNvGrpSpPr/>
                <p:nvPr/>
              </p:nvGrpSpPr>
              <p:grpSpPr>
                <a:xfrm>
                  <a:off x="4180114" y="1750107"/>
                  <a:ext cx="3831771" cy="433613"/>
                  <a:chOff x="4180114" y="1750107"/>
                  <a:chExt cx="3831771" cy="433613"/>
                </a:xfrm>
              </p:grpSpPr>
              <p:cxnSp>
                <p:nvCxnSpPr>
                  <p:cNvPr id="62" name="Straight Connector 61"/>
                  <p:cNvCxnSpPr/>
                  <p:nvPr/>
                </p:nvCxnSpPr>
                <p:spPr>
                  <a:xfrm flipH="1">
                    <a:off x="6095999" y="2178957"/>
                    <a:ext cx="191588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4180114" y="1750107"/>
                    <a:ext cx="3812721" cy="433613"/>
                    <a:chOff x="4180114" y="1750107"/>
                    <a:chExt cx="3812721" cy="433613"/>
                  </a:xfrm>
                </p:grpSpPr>
                <p:cxnSp>
                  <p:nvCxnSpPr>
                    <p:cNvPr id="12" name="Straight Connector 11"/>
                    <p:cNvCxnSpPr/>
                    <p:nvPr/>
                  </p:nvCxnSpPr>
                  <p:spPr>
                    <a:xfrm flipH="1">
                      <a:off x="4180114" y="2178957"/>
                      <a:ext cx="191588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4202566" y="1750107"/>
                      <a:ext cx="0" cy="433613"/>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7992835" y="1750107"/>
                      <a:ext cx="0" cy="433613"/>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grpSp>
      </p:grpSp>
    </p:spTree>
    <p:extLst>
      <p:ext uri="{BB962C8B-B14F-4D97-AF65-F5344CB8AC3E}">
        <p14:creationId xmlns:p14="http://schemas.microsoft.com/office/powerpoint/2010/main" val="2066995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19</a:t>
            </a:fld>
            <a:endParaRPr lang="en-US" dirty="0"/>
          </a:p>
        </p:txBody>
      </p:sp>
      <p:sp>
        <p:nvSpPr>
          <p:cNvPr id="15" name="Title 14"/>
          <p:cNvSpPr>
            <a:spLocks noGrp="1"/>
          </p:cNvSpPr>
          <p:nvPr>
            <p:ph type="title"/>
          </p:nvPr>
        </p:nvSpPr>
        <p:spPr/>
        <p:txBody>
          <a:bodyPr/>
          <a:lstStyle/>
          <a:p>
            <a:r>
              <a:rPr lang="en-US"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Infographic</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8" name="Rectangle 7"/>
          <p:cNvSpPr/>
          <p:nvPr/>
        </p:nvSpPr>
        <p:spPr>
          <a:xfrm>
            <a:off x="1611966" y="5181605"/>
            <a:ext cx="711200" cy="3338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017104" y="4702632"/>
            <a:ext cx="711200" cy="8127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4378751" y="4223659"/>
            <a:ext cx="711200" cy="1291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5740398" y="3744687"/>
            <a:ext cx="711200" cy="17707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102045" y="3265715"/>
            <a:ext cx="711200" cy="22497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8463692" y="2786743"/>
            <a:ext cx="711200" cy="2728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9825341" y="2307771"/>
            <a:ext cx="711200" cy="320765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rot="10800000" flipV="1">
            <a:off x="9139646" y="2307771"/>
            <a:ext cx="696685" cy="47897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rot="10800000" flipV="1">
            <a:off x="7772502" y="2786742"/>
            <a:ext cx="696685" cy="4789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rot="10800000" flipV="1">
            <a:off x="6425368" y="3265715"/>
            <a:ext cx="696685" cy="4789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rot="10800000" flipV="1">
            <a:off x="5078234" y="3744687"/>
            <a:ext cx="696685" cy="4789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rot="10800000" flipV="1">
            <a:off x="3680668" y="4223658"/>
            <a:ext cx="696685" cy="4789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rot="10800000" flipV="1">
            <a:off x="2323167" y="4702632"/>
            <a:ext cx="696685" cy="4789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5"/>
          <p:cNvSpPr>
            <a:spLocks noEditPoints="1"/>
          </p:cNvSpPr>
          <p:nvPr/>
        </p:nvSpPr>
        <p:spPr bwMode="auto">
          <a:xfrm>
            <a:off x="1830561" y="4824072"/>
            <a:ext cx="274010" cy="395750"/>
          </a:xfrm>
          <a:custGeom>
            <a:avLst/>
            <a:gdLst>
              <a:gd name="T0" fmla="*/ 1656 w 2157"/>
              <a:gd name="T1" fmla="*/ 1213 h 2560"/>
              <a:gd name="T2" fmla="*/ 1518 w 2157"/>
              <a:gd name="T3" fmla="*/ 1108 h 2560"/>
              <a:gd name="T4" fmla="*/ 1499 w 2157"/>
              <a:gd name="T5" fmla="*/ 1439 h 2560"/>
              <a:gd name="T6" fmla="*/ 1541 w 2157"/>
              <a:gd name="T7" fmla="*/ 1531 h 2560"/>
              <a:gd name="T8" fmla="*/ 1684 w 2157"/>
              <a:gd name="T9" fmla="*/ 1750 h 2560"/>
              <a:gd name="T10" fmla="*/ 1753 w 2157"/>
              <a:gd name="T11" fmla="*/ 2112 h 2560"/>
              <a:gd name="T12" fmla="*/ 1733 w 2157"/>
              <a:gd name="T13" fmla="*/ 2443 h 2560"/>
              <a:gd name="T14" fmla="*/ 1603 w 2157"/>
              <a:gd name="T15" fmla="*/ 2560 h 2560"/>
              <a:gd name="T16" fmla="*/ 1505 w 2157"/>
              <a:gd name="T17" fmla="*/ 2154 h 2560"/>
              <a:gd name="T18" fmla="*/ 1516 w 2157"/>
              <a:gd name="T19" fmla="*/ 1981 h 2560"/>
              <a:gd name="T20" fmla="*/ 1427 w 2157"/>
              <a:gd name="T21" fmla="*/ 1810 h 2560"/>
              <a:gd name="T22" fmla="*/ 1292 w 2157"/>
              <a:gd name="T23" fmla="*/ 1591 h 2560"/>
              <a:gd name="T24" fmla="*/ 1229 w 2157"/>
              <a:gd name="T25" fmla="*/ 1587 h 2560"/>
              <a:gd name="T26" fmla="*/ 1164 w 2157"/>
              <a:gd name="T27" fmla="*/ 2123 h 2560"/>
              <a:gd name="T28" fmla="*/ 935 w 2157"/>
              <a:gd name="T29" fmla="*/ 2500 h 2560"/>
              <a:gd name="T30" fmla="*/ 766 w 2157"/>
              <a:gd name="T31" fmla="*/ 2542 h 2560"/>
              <a:gd name="T32" fmla="*/ 938 w 2157"/>
              <a:gd name="T33" fmla="*/ 2018 h 2560"/>
              <a:gd name="T34" fmla="*/ 985 w 2157"/>
              <a:gd name="T35" fmla="*/ 1941 h 2560"/>
              <a:gd name="T36" fmla="*/ 1011 w 2157"/>
              <a:gd name="T37" fmla="*/ 812 h 2560"/>
              <a:gd name="T38" fmla="*/ 694 w 2157"/>
              <a:gd name="T39" fmla="*/ 1355 h 2560"/>
              <a:gd name="T40" fmla="*/ 595 w 2157"/>
              <a:gd name="T41" fmla="*/ 1447 h 2560"/>
              <a:gd name="T42" fmla="*/ 746 w 2157"/>
              <a:gd name="T43" fmla="*/ 751 h 2560"/>
              <a:gd name="T44" fmla="*/ 1248 w 2157"/>
              <a:gd name="T45" fmla="*/ 570 h 2560"/>
              <a:gd name="T46" fmla="*/ 1696 w 2157"/>
              <a:gd name="T47" fmla="*/ 1016 h 2560"/>
              <a:gd name="T48" fmla="*/ 2130 w 2157"/>
              <a:gd name="T49" fmla="*/ 920 h 2560"/>
              <a:gd name="T50" fmla="*/ 1236 w 2157"/>
              <a:gd name="T51" fmla="*/ 544 h 2560"/>
              <a:gd name="T52" fmla="*/ 1236 w 2157"/>
              <a:gd name="T53" fmla="*/ 0 h 2560"/>
              <a:gd name="T54" fmla="*/ 1236 w 2157"/>
              <a:gd name="T55" fmla="*/ 544 h 2560"/>
              <a:gd name="T56" fmla="*/ 814 w 2157"/>
              <a:gd name="T57" fmla="*/ 1649 h 2560"/>
              <a:gd name="T58" fmla="*/ 0 w 2157"/>
              <a:gd name="T59" fmla="*/ 1820 h 2560"/>
              <a:gd name="T60" fmla="*/ 323 w 2157"/>
              <a:gd name="T61" fmla="*/ 1428 h 2560"/>
              <a:gd name="T62" fmla="*/ 526 w 2157"/>
              <a:gd name="T63" fmla="*/ 1337 h 2560"/>
              <a:gd name="T64" fmla="*/ 751 w 2157"/>
              <a:gd name="T65" fmla="*/ 1438 h 2560"/>
              <a:gd name="T66" fmla="*/ 611 w 2157"/>
              <a:gd name="T67" fmla="*/ 1492 h 2560"/>
              <a:gd name="T68" fmla="*/ 423 w 2157"/>
              <a:gd name="T69" fmla="*/ 1465 h 2560"/>
              <a:gd name="T70" fmla="*/ 611 w 2157"/>
              <a:gd name="T71" fmla="*/ 1492 h 2560"/>
              <a:gd name="T72" fmla="*/ 611 w 2157"/>
              <a:gd name="T73" fmla="*/ 1492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57" h="2560">
                <a:moveTo>
                  <a:pt x="2099" y="1052"/>
                </a:moveTo>
                <a:cubicBezTo>
                  <a:pt x="2049" y="1084"/>
                  <a:pt x="1808" y="1213"/>
                  <a:pt x="1656" y="1213"/>
                </a:cubicBezTo>
                <a:cubicBezTo>
                  <a:pt x="1629" y="1213"/>
                  <a:pt x="1604" y="1209"/>
                  <a:pt x="1584" y="1199"/>
                </a:cubicBezTo>
                <a:cubicBezTo>
                  <a:pt x="1547" y="1181"/>
                  <a:pt x="1523" y="1148"/>
                  <a:pt x="1518" y="1108"/>
                </a:cubicBezTo>
                <a:cubicBezTo>
                  <a:pt x="1508" y="1025"/>
                  <a:pt x="1491" y="956"/>
                  <a:pt x="1467" y="903"/>
                </a:cubicBezTo>
                <a:cubicBezTo>
                  <a:pt x="1478" y="1048"/>
                  <a:pt x="1496" y="1294"/>
                  <a:pt x="1499" y="1439"/>
                </a:cubicBezTo>
                <a:cubicBezTo>
                  <a:pt x="1499" y="1445"/>
                  <a:pt x="1509" y="1474"/>
                  <a:pt x="1509" y="1474"/>
                </a:cubicBezTo>
                <a:cubicBezTo>
                  <a:pt x="1541" y="1531"/>
                  <a:pt x="1541" y="1531"/>
                  <a:pt x="1541" y="1531"/>
                </a:cubicBezTo>
                <a:cubicBezTo>
                  <a:pt x="1567" y="1577"/>
                  <a:pt x="1597" y="1621"/>
                  <a:pt x="1629" y="1668"/>
                </a:cubicBezTo>
                <a:cubicBezTo>
                  <a:pt x="1648" y="1695"/>
                  <a:pt x="1666" y="1722"/>
                  <a:pt x="1684" y="1750"/>
                </a:cubicBezTo>
                <a:cubicBezTo>
                  <a:pt x="1723" y="1810"/>
                  <a:pt x="1772" y="1902"/>
                  <a:pt x="1760" y="2010"/>
                </a:cubicBezTo>
                <a:cubicBezTo>
                  <a:pt x="1756" y="2044"/>
                  <a:pt x="1754" y="2078"/>
                  <a:pt x="1753" y="2112"/>
                </a:cubicBezTo>
                <a:cubicBezTo>
                  <a:pt x="1752" y="2131"/>
                  <a:pt x="1751" y="2150"/>
                  <a:pt x="1750" y="2169"/>
                </a:cubicBezTo>
                <a:cubicBezTo>
                  <a:pt x="1733" y="2443"/>
                  <a:pt x="1733" y="2443"/>
                  <a:pt x="1733" y="2443"/>
                </a:cubicBezTo>
                <a:cubicBezTo>
                  <a:pt x="1729" y="2509"/>
                  <a:pt x="1675" y="2560"/>
                  <a:pt x="1611" y="2560"/>
                </a:cubicBezTo>
                <a:cubicBezTo>
                  <a:pt x="1608" y="2560"/>
                  <a:pt x="1606" y="2560"/>
                  <a:pt x="1603" y="2560"/>
                </a:cubicBezTo>
                <a:cubicBezTo>
                  <a:pt x="1536" y="2556"/>
                  <a:pt x="1484" y="2496"/>
                  <a:pt x="1488" y="2427"/>
                </a:cubicBezTo>
                <a:cubicBezTo>
                  <a:pt x="1505" y="2154"/>
                  <a:pt x="1505" y="2154"/>
                  <a:pt x="1505" y="2154"/>
                </a:cubicBezTo>
                <a:cubicBezTo>
                  <a:pt x="1506" y="2136"/>
                  <a:pt x="1507" y="2119"/>
                  <a:pt x="1508" y="2101"/>
                </a:cubicBezTo>
                <a:cubicBezTo>
                  <a:pt x="1509" y="2061"/>
                  <a:pt x="1511" y="2020"/>
                  <a:pt x="1516" y="1981"/>
                </a:cubicBezTo>
                <a:cubicBezTo>
                  <a:pt x="1518" y="1961"/>
                  <a:pt x="1506" y="1929"/>
                  <a:pt x="1478" y="1887"/>
                </a:cubicBezTo>
                <a:cubicBezTo>
                  <a:pt x="1462" y="1861"/>
                  <a:pt x="1444" y="1835"/>
                  <a:pt x="1427" y="1810"/>
                </a:cubicBezTo>
                <a:cubicBezTo>
                  <a:pt x="1394" y="1761"/>
                  <a:pt x="1359" y="1710"/>
                  <a:pt x="1328" y="1655"/>
                </a:cubicBezTo>
                <a:cubicBezTo>
                  <a:pt x="1292" y="1591"/>
                  <a:pt x="1292" y="1591"/>
                  <a:pt x="1292" y="1591"/>
                </a:cubicBezTo>
                <a:cubicBezTo>
                  <a:pt x="1275" y="1588"/>
                  <a:pt x="1258" y="1585"/>
                  <a:pt x="1239" y="1585"/>
                </a:cubicBezTo>
                <a:cubicBezTo>
                  <a:pt x="1236" y="1585"/>
                  <a:pt x="1233" y="1586"/>
                  <a:pt x="1229" y="1587"/>
                </a:cubicBezTo>
                <a:cubicBezTo>
                  <a:pt x="1230" y="1706"/>
                  <a:pt x="1231" y="1824"/>
                  <a:pt x="1231" y="1943"/>
                </a:cubicBezTo>
                <a:cubicBezTo>
                  <a:pt x="1230" y="2024"/>
                  <a:pt x="1192" y="2082"/>
                  <a:pt x="1164" y="2123"/>
                </a:cubicBezTo>
                <a:cubicBezTo>
                  <a:pt x="1158" y="2132"/>
                  <a:pt x="1153" y="2140"/>
                  <a:pt x="1148" y="2148"/>
                </a:cubicBezTo>
                <a:cubicBezTo>
                  <a:pt x="935" y="2500"/>
                  <a:pt x="935" y="2500"/>
                  <a:pt x="935" y="2500"/>
                </a:cubicBezTo>
                <a:cubicBezTo>
                  <a:pt x="912" y="2539"/>
                  <a:pt x="872" y="2560"/>
                  <a:pt x="830" y="2560"/>
                </a:cubicBezTo>
                <a:cubicBezTo>
                  <a:pt x="808" y="2560"/>
                  <a:pt x="786" y="2554"/>
                  <a:pt x="766" y="2542"/>
                </a:cubicBezTo>
                <a:cubicBezTo>
                  <a:pt x="709" y="2505"/>
                  <a:pt x="690" y="2429"/>
                  <a:pt x="726" y="2370"/>
                </a:cubicBezTo>
                <a:cubicBezTo>
                  <a:pt x="938" y="2018"/>
                  <a:pt x="938" y="2018"/>
                  <a:pt x="938" y="2018"/>
                </a:cubicBezTo>
                <a:cubicBezTo>
                  <a:pt x="945" y="2006"/>
                  <a:pt x="953" y="1994"/>
                  <a:pt x="961" y="1983"/>
                </a:cubicBezTo>
                <a:cubicBezTo>
                  <a:pt x="970" y="1969"/>
                  <a:pt x="984" y="1949"/>
                  <a:pt x="985" y="1941"/>
                </a:cubicBezTo>
                <a:cubicBezTo>
                  <a:pt x="986" y="1810"/>
                  <a:pt x="985" y="1678"/>
                  <a:pt x="984" y="1546"/>
                </a:cubicBezTo>
                <a:cubicBezTo>
                  <a:pt x="984" y="1546"/>
                  <a:pt x="1008" y="863"/>
                  <a:pt x="1011" y="812"/>
                </a:cubicBezTo>
                <a:cubicBezTo>
                  <a:pt x="963" y="831"/>
                  <a:pt x="915" y="857"/>
                  <a:pt x="872" y="896"/>
                </a:cubicBezTo>
                <a:cubicBezTo>
                  <a:pt x="764" y="993"/>
                  <a:pt x="704" y="1147"/>
                  <a:pt x="694" y="1355"/>
                </a:cubicBezTo>
                <a:cubicBezTo>
                  <a:pt x="692" y="1407"/>
                  <a:pt x="650" y="1447"/>
                  <a:pt x="600" y="1447"/>
                </a:cubicBezTo>
                <a:cubicBezTo>
                  <a:pt x="598" y="1447"/>
                  <a:pt x="596" y="1447"/>
                  <a:pt x="595" y="1447"/>
                </a:cubicBezTo>
                <a:cubicBezTo>
                  <a:pt x="542" y="1444"/>
                  <a:pt x="502" y="1399"/>
                  <a:pt x="505" y="1346"/>
                </a:cubicBezTo>
                <a:cubicBezTo>
                  <a:pt x="518" y="1084"/>
                  <a:pt x="599" y="884"/>
                  <a:pt x="746" y="751"/>
                </a:cubicBezTo>
                <a:cubicBezTo>
                  <a:pt x="856" y="652"/>
                  <a:pt x="1000" y="601"/>
                  <a:pt x="1143" y="577"/>
                </a:cubicBezTo>
                <a:cubicBezTo>
                  <a:pt x="1178" y="571"/>
                  <a:pt x="1213" y="569"/>
                  <a:pt x="1248" y="570"/>
                </a:cubicBezTo>
                <a:cubicBezTo>
                  <a:pt x="1327" y="573"/>
                  <a:pt x="1411" y="586"/>
                  <a:pt x="1480" y="629"/>
                </a:cubicBezTo>
                <a:cubicBezTo>
                  <a:pt x="1589" y="697"/>
                  <a:pt x="1662" y="827"/>
                  <a:pt x="1696" y="1016"/>
                </a:cubicBezTo>
                <a:cubicBezTo>
                  <a:pt x="1770" y="999"/>
                  <a:pt x="1905" y="948"/>
                  <a:pt x="2000" y="889"/>
                </a:cubicBezTo>
                <a:cubicBezTo>
                  <a:pt x="2044" y="861"/>
                  <a:pt x="2102" y="875"/>
                  <a:pt x="2130" y="920"/>
                </a:cubicBezTo>
                <a:cubicBezTo>
                  <a:pt x="2157" y="965"/>
                  <a:pt x="2144" y="1025"/>
                  <a:pt x="2099" y="1052"/>
                </a:cubicBezTo>
                <a:close/>
                <a:moveTo>
                  <a:pt x="1236" y="544"/>
                </a:moveTo>
                <a:cubicBezTo>
                  <a:pt x="1384" y="544"/>
                  <a:pt x="1503" y="422"/>
                  <a:pt x="1503" y="272"/>
                </a:cubicBezTo>
                <a:cubicBezTo>
                  <a:pt x="1503" y="122"/>
                  <a:pt x="1384" y="0"/>
                  <a:pt x="1236" y="0"/>
                </a:cubicBezTo>
                <a:cubicBezTo>
                  <a:pt x="1088" y="0"/>
                  <a:pt x="969" y="122"/>
                  <a:pt x="969" y="272"/>
                </a:cubicBezTo>
                <a:cubicBezTo>
                  <a:pt x="969" y="422"/>
                  <a:pt x="1088" y="544"/>
                  <a:pt x="1236" y="544"/>
                </a:cubicBezTo>
                <a:close/>
                <a:moveTo>
                  <a:pt x="684" y="1590"/>
                </a:moveTo>
                <a:cubicBezTo>
                  <a:pt x="814" y="1649"/>
                  <a:pt x="814" y="1649"/>
                  <a:pt x="814" y="1649"/>
                </a:cubicBezTo>
                <a:cubicBezTo>
                  <a:pt x="615" y="2096"/>
                  <a:pt x="615" y="2096"/>
                  <a:pt x="615" y="2096"/>
                </a:cubicBezTo>
                <a:cubicBezTo>
                  <a:pt x="0" y="1820"/>
                  <a:pt x="0" y="1820"/>
                  <a:pt x="0" y="1820"/>
                </a:cubicBezTo>
                <a:cubicBezTo>
                  <a:pt x="199" y="1372"/>
                  <a:pt x="199" y="1372"/>
                  <a:pt x="199" y="1372"/>
                </a:cubicBezTo>
                <a:cubicBezTo>
                  <a:pt x="323" y="1428"/>
                  <a:pt x="323" y="1428"/>
                  <a:pt x="323" y="1428"/>
                </a:cubicBezTo>
                <a:cubicBezTo>
                  <a:pt x="391" y="1276"/>
                  <a:pt x="391" y="1276"/>
                  <a:pt x="391" y="1276"/>
                </a:cubicBezTo>
                <a:cubicBezTo>
                  <a:pt x="526" y="1337"/>
                  <a:pt x="526" y="1337"/>
                  <a:pt x="526" y="1337"/>
                </a:cubicBezTo>
                <a:cubicBezTo>
                  <a:pt x="525" y="1327"/>
                  <a:pt x="640" y="1387"/>
                  <a:pt x="693" y="1412"/>
                </a:cubicBezTo>
                <a:cubicBezTo>
                  <a:pt x="751" y="1438"/>
                  <a:pt x="751" y="1438"/>
                  <a:pt x="751" y="1438"/>
                </a:cubicBezTo>
                <a:lnTo>
                  <a:pt x="684" y="1590"/>
                </a:lnTo>
                <a:close/>
                <a:moveTo>
                  <a:pt x="611" y="1492"/>
                </a:moveTo>
                <a:cubicBezTo>
                  <a:pt x="444" y="1417"/>
                  <a:pt x="444" y="1417"/>
                  <a:pt x="444" y="1417"/>
                </a:cubicBezTo>
                <a:cubicBezTo>
                  <a:pt x="423" y="1465"/>
                  <a:pt x="423" y="1465"/>
                  <a:pt x="423" y="1465"/>
                </a:cubicBezTo>
                <a:cubicBezTo>
                  <a:pt x="589" y="1540"/>
                  <a:pt x="589" y="1540"/>
                  <a:pt x="589" y="1540"/>
                </a:cubicBezTo>
                <a:lnTo>
                  <a:pt x="611" y="1492"/>
                </a:lnTo>
                <a:close/>
                <a:moveTo>
                  <a:pt x="611" y="1492"/>
                </a:moveTo>
                <a:cubicBezTo>
                  <a:pt x="611" y="1492"/>
                  <a:pt x="611" y="1492"/>
                  <a:pt x="611" y="14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5"/>
          <p:cNvSpPr>
            <a:spLocks noEditPoints="1"/>
          </p:cNvSpPr>
          <p:nvPr/>
        </p:nvSpPr>
        <p:spPr bwMode="auto">
          <a:xfrm>
            <a:off x="2717693" y="4064022"/>
            <a:ext cx="442161" cy="638608"/>
          </a:xfrm>
          <a:custGeom>
            <a:avLst/>
            <a:gdLst>
              <a:gd name="T0" fmla="*/ 1656 w 2157"/>
              <a:gd name="T1" fmla="*/ 1213 h 2560"/>
              <a:gd name="T2" fmla="*/ 1518 w 2157"/>
              <a:gd name="T3" fmla="*/ 1108 h 2560"/>
              <a:gd name="T4" fmla="*/ 1499 w 2157"/>
              <a:gd name="T5" fmla="*/ 1439 h 2560"/>
              <a:gd name="T6" fmla="*/ 1541 w 2157"/>
              <a:gd name="T7" fmla="*/ 1531 h 2560"/>
              <a:gd name="T8" fmla="*/ 1684 w 2157"/>
              <a:gd name="T9" fmla="*/ 1750 h 2560"/>
              <a:gd name="T10" fmla="*/ 1753 w 2157"/>
              <a:gd name="T11" fmla="*/ 2112 h 2560"/>
              <a:gd name="T12" fmla="*/ 1733 w 2157"/>
              <a:gd name="T13" fmla="*/ 2443 h 2560"/>
              <a:gd name="T14" fmla="*/ 1603 w 2157"/>
              <a:gd name="T15" fmla="*/ 2560 h 2560"/>
              <a:gd name="T16" fmla="*/ 1505 w 2157"/>
              <a:gd name="T17" fmla="*/ 2154 h 2560"/>
              <a:gd name="T18" fmla="*/ 1516 w 2157"/>
              <a:gd name="T19" fmla="*/ 1981 h 2560"/>
              <a:gd name="T20" fmla="*/ 1427 w 2157"/>
              <a:gd name="T21" fmla="*/ 1810 h 2560"/>
              <a:gd name="T22" fmla="*/ 1292 w 2157"/>
              <a:gd name="T23" fmla="*/ 1591 h 2560"/>
              <a:gd name="T24" fmla="*/ 1229 w 2157"/>
              <a:gd name="T25" fmla="*/ 1587 h 2560"/>
              <a:gd name="T26" fmla="*/ 1164 w 2157"/>
              <a:gd name="T27" fmla="*/ 2123 h 2560"/>
              <a:gd name="T28" fmla="*/ 935 w 2157"/>
              <a:gd name="T29" fmla="*/ 2500 h 2560"/>
              <a:gd name="T30" fmla="*/ 766 w 2157"/>
              <a:gd name="T31" fmla="*/ 2542 h 2560"/>
              <a:gd name="T32" fmla="*/ 938 w 2157"/>
              <a:gd name="T33" fmla="*/ 2018 h 2560"/>
              <a:gd name="T34" fmla="*/ 985 w 2157"/>
              <a:gd name="T35" fmla="*/ 1941 h 2560"/>
              <a:gd name="T36" fmla="*/ 1011 w 2157"/>
              <a:gd name="T37" fmla="*/ 812 h 2560"/>
              <a:gd name="T38" fmla="*/ 694 w 2157"/>
              <a:gd name="T39" fmla="*/ 1355 h 2560"/>
              <a:gd name="T40" fmla="*/ 595 w 2157"/>
              <a:gd name="T41" fmla="*/ 1447 h 2560"/>
              <a:gd name="T42" fmla="*/ 746 w 2157"/>
              <a:gd name="T43" fmla="*/ 751 h 2560"/>
              <a:gd name="T44" fmla="*/ 1248 w 2157"/>
              <a:gd name="T45" fmla="*/ 570 h 2560"/>
              <a:gd name="T46" fmla="*/ 1696 w 2157"/>
              <a:gd name="T47" fmla="*/ 1016 h 2560"/>
              <a:gd name="T48" fmla="*/ 2130 w 2157"/>
              <a:gd name="T49" fmla="*/ 920 h 2560"/>
              <a:gd name="T50" fmla="*/ 1236 w 2157"/>
              <a:gd name="T51" fmla="*/ 544 h 2560"/>
              <a:gd name="T52" fmla="*/ 1236 w 2157"/>
              <a:gd name="T53" fmla="*/ 0 h 2560"/>
              <a:gd name="T54" fmla="*/ 1236 w 2157"/>
              <a:gd name="T55" fmla="*/ 544 h 2560"/>
              <a:gd name="T56" fmla="*/ 814 w 2157"/>
              <a:gd name="T57" fmla="*/ 1649 h 2560"/>
              <a:gd name="T58" fmla="*/ 0 w 2157"/>
              <a:gd name="T59" fmla="*/ 1820 h 2560"/>
              <a:gd name="T60" fmla="*/ 323 w 2157"/>
              <a:gd name="T61" fmla="*/ 1428 h 2560"/>
              <a:gd name="T62" fmla="*/ 526 w 2157"/>
              <a:gd name="T63" fmla="*/ 1337 h 2560"/>
              <a:gd name="T64" fmla="*/ 751 w 2157"/>
              <a:gd name="T65" fmla="*/ 1438 h 2560"/>
              <a:gd name="T66" fmla="*/ 611 w 2157"/>
              <a:gd name="T67" fmla="*/ 1492 h 2560"/>
              <a:gd name="T68" fmla="*/ 423 w 2157"/>
              <a:gd name="T69" fmla="*/ 1465 h 2560"/>
              <a:gd name="T70" fmla="*/ 611 w 2157"/>
              <a:gd name="T71" fmla="*/ 1492 h 2560"/>
              <a:gd name="T72" fmla="*/ 611 w 2157"/>
              <a:gd name="T73" fmla="*/ 1492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57" h="2560">
                <a:moveTo>
                  <a:pt x="2099" y="1052"/>
                </a:moveTo>
                <a:cubicBezTo>
                  <a:pt x="2049" y="1084"/>
                  <a:pt x="1808" y="1213"/>
                  <a:pt x="1656" y="1213"/>
                </a:cubicBezTo>
                <a:cubicBezTo>
                  <a:pt x="1629" y="1213"/>
                  <a:pt x="1604" y="1209"/>
                  <a:pt x="1584" y="1199"/>
                </a:cubicBezTo>
                <a:cubicBezTo>
                  <a:pt x="1547" y="1181"/>
                  <a:pt x="1523" y="1148"/>
                  <a:pt x="1518" y="1108"/>
                </a:cubicBezTo>
                <a:cubicBezTo>
                  <a:pt x="1508" y="1025"/>
                  <a:pt x="1491" y="956"/>
                  <a:pt x="1467" y="903"/>
                </a:cubicBezTo>
                <a:cubicBezTo>
                  <a:pt x="1478" y="1048"/>
                  <a:pt x="1496" y="1294"/>
                  <a:pt x="1499" y="1439"/>
                </a:cubicBezTo>
                <a:cubicBezTo>
                  <a:pt x="1499" y="1445"/>
                  <a:pt x="1509" y="1474"/>
                  <a:pt x="1509" y="1474"/>
                </a:cubicBezTo>
                <a:cubicBezTo>
                  <a:pt x="1541" y="1531"/>
                  <a:pt x="1541" y="1531"/>
                  <a:pt x="1541" y="1531"/>
                </a:cubicBezTo>
                <a:cubicBezTo>
                  <a:pt x="1567" y="1577"/>
                  <a:pt x="1597" y="1621"/>
                  <a:pt x="1629" y="1668"/>
                </a:cubicBezTo>
                <a:cubicBezTo>
                  <a:pt x="1648" y="1695"/>
                  <a:pt x="1666" y="1722"/>
                  <a:pt x="1684" y="1750"/>
                </a:cubicBezTo>
                <a:cubicBezTo>
                  <a:pt x="1723" y="1810"/>
                  <a:pt x="1772" y="1902"/>
                  <a:pt x="1760" y="2010"/>
                </a:cubicBezTo>
                <a:cubicBezTo>
                  <a:pt x="1756" y="2044"/>
                  <a:pt x="1754" y="2078"/>
                  <a:pt x="1753" y="2112"/>
                </a:cubicBezTo>
                <a:cubicBezTo>
                  <a:pt x="1752" y="2131"/>
                  <a:pt x="1751" y="2150"/>
                  <a:pt x="1750" y="2169"/>
                </a:cubicBezTo>
                <a:cubicBezTo>
                  <a:pt x="1733" y="2443"/>
                  <a:pt x="1733" y="2443"/>
                  <a:pt x="1733" y="2443"/>
                </a:cubicBezTo>
                <a:cubicBezTo>
                  <a:pt x="1729" y="2509"/>
                  <a:pt x="1675" y="2560"/>
                  <a:pt x="1611" y="2560"/>
                </a:cubicBezTo>
                <a:cubicBezTo>
                  <a:pt x="1608" y="2560"/>
                  <a:pt x="1606" y="2560"/>
                  <a:pt x="1603" y="2560"/>
                </a:cubicBezTo>
                <a:cubicBezTo>
                  <a:pt x="1536" y="2556"/>
                  <a:pt x="1484" y="2496"/>
                  <a:pt x="1488" y="2427"/>
                </a:cubicBezTo>
                <a:cubicBezTo>
                  <a:pt x="1505" y="2154"/>
                  <a:pt x="1505" y="2154"/>
                  <a:pt x="1505" y="2154"/>
                </a:cubicBezTo>
                <a:cubicBezTo>
                  <a:pt x="1506" y="2136"/>
                  <a:pt x="1507" y="2119"/>
                  <a:pt x="1508" y="2101"/>
                </a:cubicBezTo>
                <a:cubicBezTo>
                  <a:pt x="1509" y="2061"/>
                  <a:pt x="1511" y="2020"/>
                  <a:pt x="1516" y="1981"/>
                </a:cubicBezTo>
                <a:cubicBezTo>
                  <a:pt x="1518" y="1961"/>
                  <a:pt x="1506" y="1929"/>
                  <a:pt x="1478" y="1887"/>
                </a:cubicBezTo>
                <a:cubicBezTo>
                  <a:pt x="1462" y="1861"/>
                  <a:pt x="1444" y="1835"/>
                  <a:pt x="1427" y="1810"/>
                </a:cubicBezTo>
                <a:cubicBezTo>
                  <a:pt x="1394" y="1761"/>
                  <a:pt x="1359" y="1710"/>
                  <a:pt x="1328" y="1655"/>
                </a:cubicBezTo>
                <a:cubicBezTo>
                  <a:pt x="1292" y="1591"/>
                  <a:pt x="1292" y="1591"/>
                  <a:pt x="1292" y="1591"/>
                </a:cubicBezTo>
                <a:cubicBezTo>
                  <a:pt x="1275" y="1588"/>
                  <a:pt x="1258" y="1585"/>
                  <a:pt x="1239" y="1585"/>
                </a:cubicBezTo>
                <a:cubicBezTo>
                  <a:pt x="1236" y="1585"/>
                  <a:pt x="1233" y="1586"/>
                  <a:pt x="1229" y="1587"/>
                </a:cubicBezTo>
                <a:cubicBezTo>
                  <a:pt x="1230" y="1706"/>
                  <a:pt x="1231" y="1824"/>
                  <a:pt x="1231" y="1943"/>
                </a:cubicBezTo>
                <a:cubicBezTo>
                  <a:pt x="1230" y="2024"/>
                  <a:pt x="1192" y="2082"/>
                  <a:pt x="1164" y="2123"/>
                </a:cubicBezTo>
                <a:cubicBezTo>
                  <a:pt x="1158" y="2132"/>
                  <a:pt x="1153" y="2140"/>
                  <a:pt x="1148" y="2148"/>
                </a:cubicBezTo>
                <a:cubicBezTo>
                  <a:pt x="935" y="2500"/>
                  <a:pt x="935" y="2500"/>
                  <a:pt x="935" y="2500"/>
                </a:cubicBezTo>
                <a:cubicBezTo>
                  <a:pt x="912" y="2539"/>
                  <a:pt x="872" y="2560"/>
                  <a:pt x="830" y="2560"/>
                </a:cubicBezTo>
                <a:cubicBezTo>
                  <a:pt x="808" y="2560"/>
                  <a:pt x="786" y="2554"/>
                  <a:pt x="766" y="2542"/>
                </a:cubicBezTo>
                <a:cubicBezTo>
                  <a:pt x="709" y="2505"/>
                  <a:pt x="690" y="2429"/>
                  <a:pt x="726" y="2370"/>
                </a:cubicBezTo>
                <a:cubicBezTo>
                  <a:pt x="938" y="2018"/>
                  <a:pt x="938" y="2018"/>
                  <a:pt x="938" y="2018"/>
                </a:cubicBezTo>
                <a:cubicBezTo>
                  <a:pt x="945" y="2006"/>
                  <a:pt x="953" y="1994"/>
                  <a:pt x="961" y="1983"/>
                </a:cubicBezTo>
                <a:cubicBezTo>
                  <a:pt x="970" y="1969"/>
                  <a:pt x="984" y="1949"/>
                  <a:pt x="985" y="1941"/>
                </a:cubicBezTo>
                <a:cubicBezTo>
                  <a:pt x="986" y="1810"/>
                  <a:pt x="985" y="1678"/>
                  <a:pt x="984" y="1546"/>
                </a:cubicBezTo>
                <a:cubicBezTo>
                  <a:pt x="984" y="1546"/>
                  <a:pt x="1008" y="863"/>
                  <a:pt x="1011" y="812"/>
                </a:cubicBezTo>
                <a:cubicBezTo>
                  <a:pt x="963" y="831"/>
                  <a:pt x="915" y="857"/>
                  <a:pt x="872" y="896"/>
                </a:cubicBezTo>
                <a:cubicBezTo>
                  <a:pt x="764" y="993"/>
                  <a:pt x="704" y="1147"/>
                  <a:pt x="694" y="1355"/>
                </a:cubicBezTo>
                <a:cubicBezTo>
                  <a:pt x="692" y="1407"/>
                  <a:pt x="650" y="1447"/>
                  <a:pt x="600" y="1447"/>
                </a:cubicBezTo>
                <a:cubicBezTo>
                  <a:pt x="598" y="1447"/>
                  <a:pt x="596" y="1447"/>
                  <a:pt x="595" y="1447"/>
                </a:cubicBezTo>
                <a:cubicBezTo>
                  <a:pt x="542" y="1444"/>
                  <a:pt x="502" y="1399"/>
                  <a:pt x="505" y="1346"/>
                </a:cubicBezTo>
                <a:cubicBezTo>
                  <a:pt x="518" y="1084"/>
                  <a:pt x="599" y="884"/>
                  <a:pt x="746" y="751"/>
                </a:cubicBezTo>
                <a:cubicBezTo>
                  <a:pt x="856" y="652"/>
                  <a:pt x="1000" y="601"/>
                  <a:pt x="1143" y="577"/>
                </a:cubicBezTo>
                <a:cubicBezTo>
                  <a:pt x="1178" y="571"/>
                  <a:pt x="1213" y="569"/>
                  <a:pt x="1248" y="570"/>
                </a:cubicBezTo>
                <a:cubicBezTo>
                  <a:pt x="1327" y="573"/>
                  <a:pt x="1411" y="586"/>
                  <a:pt x="1480" y="629"/>
                </a:cubicBezTo>
                <a:cubicBezTo>
                  <a:pt x="1589" y="697"/>
                  <a:pt x="1662" y="827"/>
                  <a:pt x="1696" y="1016"/>
                </a:cubicBezTo>
                <a:cubicBezTo>
                  <a:pt x="1770" y="999"/>
                  <a:pt x="1905" y="948"/>
                  <a:pt x="2000" y="889"/>
                </a:cubicBezTo>
                <a:cubicBezTo>
                  <a:pt x="2044" y="861"/>
                  <a:pt x="2102" y="875"/>
                  <a:pt x="2130" y="920"/>
                </a:cubicBezTo>
                <a:cubicBezTo>
                  <a:pt x="2157" y="965"/>
                  <a:pt x="2144" y="1025"/>
                  <a:pt x="2099" y="1052"/>
                </a:cubicBezTo>
                <a:close/>
                <a:moveTo>
                  <a:pt x="1236" y="544"/>
                </a:moveTo>
                <a:cubicBezTo>
                  <a:pt x="1384" y="544"/>
                  <a:pt x="1503" y="422"/>
                  <a:pt x="1503" y="272"/>
                </a:cubicBezTo>
                <a:cubicBezTo>
                  <a:pt x="1503" y="122"/>
                  <a:pt x="1384" y="0"/>
                  <a:pt x="1236" y="0"/>
                </a:cubicBezTo>
                <a:cubicBezTo>
                  <a:pt x="1088" y="0"/>
                  <a:pt x="969" y="122"/>
                  <a:pt x="969" y="272"/>
                </a:cubicBezTo>
                <a:cubicBezTo>
                  <a:pt x="969" y="422"/>
                  <a:pt x="1088" y="544"/>
                  <a:pt x="1236" y="544"/>
                </a:cubicBezTo>
                <a:close/>
                <a:moveTo>
                  <a:pt x="684" y="1590"/>
                </a:moveTo>
                <a:cubicBezTo>
                  <a:pt x="814" y="1649"/>
                  <a:pt x="814" y="1649"/>
                  <a:pt x="814" y="1649"/>
                </a:cubicBezTo>
                <a:cubicBezTo>
                  <a:pt x="615" y="2096"/>
                  <a:pt x="615" y="2096"/>
                  <a:pt x="615" y="2096"/>
                </a:cubicBezTo>
                <a:cubicBezTo>
                  <a:pt x="0" y="1820"/>
                  <a:pt x="0" y="1820"/>
                  <a:pt x="0" y="1820"/>
                </a:cubicBezTo>
                <a:cubicBezTo>
                  <a:pt x="199" y="1372"/>
                  <a:pt x="199" y="1372"/>
                  <a:pt x="199" y="1372"/>
                </a:cubicBezTo>
                <a:cubicBezTo>
                  <a:pt x="323" y="1428"/>
                  <a:pt x="323" y="1428"/>
                  <a:pt x="323" y="1428"/>
                </a:cubicBezTo>
                <a:cubicBezTo>
                  <a:pt x="391" y="1276"/>
                  <a:pt x="391" y="1276"/>
                  <a:pt x="391" y="1276"/>
                </a:cubicBezTo>
                <a:cubicBezTo>
                  <a:pt x="526" y="1337"/>
                  <a:pt x="526" y="1337"/>
                  <a:pt x="526" y="1337"/>
                </a:cubicBezTo>
                <a:cubicBezTo>
                  <a:pt x="525" y="1327"/>
                  <a:pt x="640" y="1387"/>
                  <a:pt x="693" y="1412"/>
                </a:cubicBezTo>
                <a:cubicBezTo>
                  <a:pt x="751" y="1438"/>
                  <a:pt x="751" y="1438"/>
                  <a:pt x="751" y="1438"/>
                </a:cubicBezTo>
                <a:lnTo>
                  <a:pt x="684" y="1590"/>
                </a:lnTo>
                <a:close/>
                <a:moveTo>
                  <a:pt x="611" y="1492"/>
                </a:moveTo>
                <a:cubicBezTo>
                  <a:pt x="444" y="1417"/>
                  <a:pt x="444" y="1417"/>
                  <a:pt x="444" y="1417"/>
                </a:cubicBezTo>
                <a:cubicBezTo>
                  <a:pt x="423" y="1465"/>
                  <a:pt x="423" y="1465"/>
                  <a:pt x="423" y="1465"/>
                </a:cubicBezTo>
                <a:cubicBezTo>
                  <a:pt x="589" y="1540"/>
                  <a:pt x="589" y="1540"/>
                  <a:pt x="589" y="1540"/>
                </a:cubicBezTo>
                <a:lnTo>
                  <a:pt x="611" y="1492"/>
                </a:lnTo>
                <a:close/>
                <a:moveTo>
                  <a:pt x="611" y="1492"/>
                </a:moveTo>
                <a:cubicBezTo>
                  <a:pt x="611" y="1492"/>
                  <a:pt x="611" y="1492"/>
                  <a:pt x="611" y="14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
          <p:cNvSpPr>
            <a:spLocks noEditPoints="1"/>
          </p:cNvSpPr>
          <p:nvPr/>
        </p:nvSpPr>
        <p:spPr bwMode="auto">
          <a:xfrm>
            <a:off x="3999982" y="3373813"/>
            <a:ext cx="589134" cy="850879"/>
          </a:xfrm>
          <a:custGeom>
            <a:avLst/>
            <a:gdLst>
              <a:gd name="T0" fmla="*/ 1656 w 2157"/>
              <a:gd name="T1" fmla="*/ 1213 h 2560"/>
              <a:gd name="T2" fmla="*/ 1518 w 2157"/>
              <a:gd name="T3" fmla="*/ 1108 h 2560"/>
              <a:gd name="T4" fmla="*/ 1499 w 2157"/>
              <a:gd name="T5" fmla="*/ 1439 h 2560"/>
              <a:gd name="T6" fmla="*/ 1541 w 2157"/>
              <a:gd name="T7" fmla="*/ 1531 h 2560"/>
              <a:gd name="T8" fmla="*/ 1684 w 2157"/>
              <a:gd name="T9" fmla="*/ 1750 h 2560"/>
              <a:gd name="T10" fmla="*/ 1753 w 2157"/>
              <a:gd name="T11" fmla="*/ 2112 h 2560"/>
              <a:gd name="T12" fmla="*/ 1733 w 2157"/>
              <a:gd name="T13" fmla="*/ 2443 h 2560"/>
              <a:gd name="T14" fmla="*/ 1603 w 2157"/>
              <a:gd name="T15" fmla="*/ 2560 h 2560"/>
              <a:gd name="T16" fmla="*/ 1505 w 2157"/>
              <a:gd name="T17" fmla="*/ 2154 h 2560"/>
              <a:gd name="T18" fmla="*/ 1516 w 2157"/>
              <a:gd name="T19" fmla="*/ 1981 h 2560"/>
              <a:gd name="T20" fmla="*/ 1427 w 2157"/>
              <a:gd name="T21" fmla="*/ 1810 h 2560"/>
              <a:gd name="T22" fmla="*/ 1292 w 2157"/>
              <a:gd name="T23" fmla="*/ 1591 h 2560"/>
              <a:gd name="T24" fmla="*/ 1229 w 2157"/>
              <a:gd name="T25" fmla="*/ 1587 h 2560"/>
              <a:gd name="T26" fmla="*/ 1164 w 2157"/>
              <a:gd name="T27" fmla="*/ 2123 h 2560"/>
              <a:gd name="T28" fmla="*/ 935 w 2157"/>
              <a:gd name="T29" fmla="*/ 2500 h 2560"/>
              <a:gd name="T30" fmla="*/ 766 w 2157"/>
              <a:gd name="T31" fmla="*/ 2542 h 2560"/>
              <a:gd name="T32" fmla="*/ 938 w 2157"/>
              <a:gd name="T33" fmla="*/ 2018 h 2560"/>
              <a:gd name="T34" fmla="*/ 985 w 2157"/>
              <a:gd name="T35" fmla="*/ 1941 h 2560"/>
              <a:gd name="T36" fmla="*/ 1011 w 2157"/>
              <a:gd name="T37" fmla="*/ 812 h 2560"/>
              <a:gd name="T38" fmla="*/ 694 w 2157"/>
              <a:gd name="T39" fmla="*/ 1355 h 2560"/>
              <a:gd name="T40" fmla="*/ 595 w 2157"/>
              <a:gd name="T41" fmla="*/ 1447 h 2560"/>
              <a:gd name="T42" fmla="*/ 746 w 2157"/>
              <a:gd name="T43" fmla="*/ 751 h 2560"/>
              <a:gd name="T44" fmla="*/ 1248 w 2157"/>
              <a:gd name="T45" fmla="*/ 570 h 2560"/>
              <a:gd name="T46" fmla="*/ 1696 w 2157"/>
              <a:gd name="T47" fmla="*/ 1016 h 2560"/>
              <a:gd name="T48" fmla="*/ 2130 w 2157"/>
              <a:gd name="T49" fmla="*/ 920 h 2560"/>
              <a:gd name="T50" fmla="*/ 1236 w 2157"/>
              <a:gd name="T51" fmla="*/ 544 h 2560"/>
              <a:gd name="T52" fmla="*/ 1236 w 2157"/>
              <a:gd name="T53" fmla="*/ 0 h 2560"/>
              <a:gd name="T54" fmla="*/ 1236 w 2157"/>
              <a:gd name="T55" fmla="*/ 544 h 2560"/>
              <a:gd name="T56" fmla="*/ 814 w 2157"/>
              <a:gd name="T57" fmla="*/ 1649 h 2560"/>
              <a:gd name="T58" fmla="*/ 0 w 2157"/>
              <a:gd name="T59" fmla="*/ 1820 h 2560"/>
              <a:gd name="T60" fmla="*/ 323 w 2157"/>
              <a:gd name="T61" fmla="*/ 1428 h 2560"/>
              <a:gd name="T62" fmla="*/ 526 w 2157"/>
              <a:gd name="T63" fmla="*/ 1337 h 2560"/>
              <a:gd name="T64" fmla="*/ 751 w 2157"/>
              <a:gd name="T65" fmla="*/ 1438 h 2560"/>
              <a:gd name="T66" fmla="*/ 611 w 2157"/>
              <a:gd name="T67" fmla="*/ 1492 h 2560"/>
              <a:gd name="T68" fmla="*/ 423 w 2157"/>
              <a:gd name="T69" fmla="*/ 1465 h 2560"/>
              <a:gd name="T70" fmla="*/ 611 w 2157"/>
              <a:gd name="T71" fmla="*/ 1492 h 2560"/>
              <a:gd name="T72" fmla="*/ 611 w 2157"/>
              <a:gd name="T73" fmla="*/ 1492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57" h="2560">
                <a:moveTo>
                  <a:pt x="2099" y="1052"/>
                </a:moveTo>
                <a:cubicBezTo>
                  <a:pt x="2049" y="1084"/>
                  <a:pt x="1808" y="1213"/>
                  <a:pt x="1656" y="1213"/>
                </a:cubicBezTo>
                <a:cubicBezTo>
                  <a:pt x="1629" y="1213"/>
                  <a:pt x="1604" y="1209"/>
                  <a:pt x="1584" y="1199"/>
                </a:cubicBezTo>
                <a:cubicBezTo>
                  <a:pt x="1547" y="1181"/>
                  <a:pt x="1523" y="1148"/>
                  <a:pt x="1518" y="1108"/>
                </a:cubicBezTo>
                <a:cubicBezTo>
                  <a:pt x="1508" y="1025"/>
                  <a:pt x="1491" y="956"/>
                  <a:pt x="1467" y="903"/>
                </a:cubicBezTo>
                <a:cubicBezTo>
                  <a:pt x="1478" y="1048"/>
                  <a:pt x="1496" y="1294"/>
                  <a:pt x="1499" y="1439"/>
                </a:cubicBezTo>
                <a:cubicBezTo>
                  <a:pt x="1499" y="1445"/>
                  <a:pt x="1509" y="1474"/>
                  <a:pt x="1509" y="1474"/>
                </a:cubicBezTo>
                <a:cubicBezTo>
                  <a:pt x="1541" y="1531"/>
                  <a:pt x="1541" y="1531"/>
                  <a:pt x="1541" y="1531"/>
                </a:cubicBezTo>
                <a:cubicBezTo>
                  <a:pt x="1567" y="1577"/>
                  <a:pt x="1597" y="1621"/>
                  <a:pt x="1629" y="1668"/>
                </a:cubicBezTo>
                <a:cubicBezTo>
                  <a:pt x="1648" y="1695"/>
                  <a:pt x="1666" y="1722"/>
                  <a:pt x="1684" y="1750"/>
                </a:cubicBezTo>
                <a:cubicBezTo>
                  <a:pt x="1723" y="1810"/>
                  <a:pt x="1772" y="1902"/>
                  <a:pt x="1760" y="2010"/>
                </a:cubicBezTo>
                <a:cubicBezTo>
                  <a:pt x="1756" y="2044"/>
                  <a:pt x="1754" y="2078"/>
                  <a:pt x="1753" y="2112"/>
                </a:cubicBezTo>
                <a:cubicBezTo>
                  <a:pt x="1752" y="2131"/>
                  <a:pt x="1751" y="2150"/>
                  <a:pt x="1750" y="2169"/>
                </a:cubicBezTo>
                <a:cubicBezTo>
                  <a:pt x="1733" y="2443"/>
                  <a:pt x="1733" y="2443"/>
                  <a:pt x="1733" y="2443"/>
                </a:cubicBezTo>
                <a:cubicBezTo>
                  <a:pt x="1729" y="2509"/>
                  <a:pt x="1675" y="2560"/>
                  <a:pt x="1611" y="2560"/>
                </a:cubicBezTo>
                <a:cubicBezTo>
                  <a:pt x="1608" y="2560"/>
                  <a:pt x="1606" y="2560"/>
                  <a:pt x="1603" y="2560"/>
                </a:cubicBezTo>
                <a:cubicBezTo>
                  <a:pt x="1536" y="2556"/>
                  <a:pt x="1484" y="2496"/>
                  <a:pt x="1488" y="2427"/>
                </a:cubicBezTo>
                <a:cubicBezTo>
                  <a:pt x="1505" y="2154"/>
                  <a:pt x="1505" y="2154"/>
                  <a:pt x="1505" y="2154"/>
                </a:cubicBezTo>
                <a:cubicBezTo>
                  <a:pt x="1506" y="2136"/>
                  <a:pt x="1507" y="2119"/>
                  <a:pt x="1508" y="2101"/>
                </a:cubicBezTo>
                <a:cubicBezTo>
                  <a:pt x="1509" y="2061"/>
                  <a:pt x="1511" y="2020"/>
                  <a:pt x="1516" y="1981"/>
                </a:cubicBezTo>
                <a:cubicBezTo>
                  <a:pt x="1518" y="1961"/>
                  <a:pt x="1506" y="1929"/>
                  <a:pt x="1478" y="1887"/>
                </a:cubicBezTo>
                <a:cubicBezTo>
                  <a:pt x="1462" y="1861"/>
                  <a:pt x="1444" y="1835"/>
                  <a:pt x="1427" y="1810"/>
                </a:cubicBezTo>
                <a:cubicBezTo>
                  <a:pt x="1394" y="1761"/>
                  <a:pt x="1359" y="1710"/>
                  <a:pt x="1328" y="1655"/>
                </a:cubicBezTo>
                <a:cubicBezTo>
                  <a:pt x="1292" y="1591"/>
                  <a:pt x="1292" y="1591"/>
                  <a:pt x="1292" y="1591"/>
                </a:cubicBezTo>
                <a:cubicBezTo>
                  <a:pt x="1275" y="1588"/>
                  <a:pt x="1258" y="1585"/>
                  <a:pt x="1239" y="1585"/>
                </a:cubicBezTo>
                <a:cubicBezTo>
                  <a:pt x="1236" y="1585"/>
                  <a:pt x="1233" y="1586"/>
                  <a:pt x="1229" y="1587"/>
                </a:cubicBezTo>
                <a:cubicBezTo>
                  <a:pt x="1230" y="1706"/>
                  <a:pt x="1231" y="1824"/>
                  <a:pt x="1231" y="1943"/>
                </a:cubicBezTo>
                <a:cubicBezTo>
                  <a:pt x="1230" y="2024"/>
                  <a:pt x="1192" y="2082"/>
                  <a:pt x="1164" y="2123"/>
                </a:cubicBezTo>
                <a:cubicBezTo>
                  <a:pt x="1158" y="2132"/>
                  <a:pt x="1153" y="2140"/>
                  <a:pt x="1148" y="2148"/>
                </a:cubicBezTo>
                <a:cubicBezTo>
                  <a:pt x="935" y="2500"/>
                  <a:pt x="935" y="2500"/>
                  <a:pt x="935" y="2500"/>
                </a:cubicBezTo>
                <a:cubicBezTo>
                  <a:pt x="912" y="2539"/>
                  <a:pt x="872" y="2560"/>
                  <a:pt x="830" y="2560"/>
                </a:cubicBezTo>
                <a:cubicBezTo>
                  <a:pt x="808" y="2560"/>
                  <a:pt x="786" y="2554"/>
                  <a:pt x="766" y="2542"/>
                </a:cubicBezTo>
                <a:cubicBezTo>
                  <a:pt x="709" y="2505"/>
                  <a:pt x="690" y="2429"/>
                  <a:pt x="726" y="2370"/>
                </a:cubicBezTo>
                <a:cubicBezTo>
                  <a:pt x="938" y="2018"/>
                  <a:pt x="938" y="2018"/>
                  <a:pt x="938" y="2018"/>
                </a:cubicBezTo>
                <a:cubicBezTo>
                  <a:pt x="945" y="2006"/>
                  <a:pt x="953" y="1994"/>
                  <a:pt x="961" y="1983"/>
                </a:cubicBezTo>
                <a:cubicBezTo>
                  <a:pt x="970" y="1969"/>
                  <a:pt x="984" y="1949"/>
                  <a:pt x="985" y="1941"/>
                </a:cubicBezTo>
                <a:cubicBezTo>
                  <a:pt x="986" y="1810"/>
                  <a:pt x="985" y="1678"/>
                  <a:pt x="984" y="1546"/>
                </a:cubicBezTo>
                <a:cubicBezTo>
                  <a:pt x="984" y="1546"/>
                  <a:pt x="1008" y="863"/>
                  <a:pt x="1011" y="812"/>
                </a:cubicBezTo>
                <a:cubicBezTo>
                  <a:pt x="963" y="831"/>
                  <a:pt x="915" y="857"/>
                  <a:pt x="872" y="896"/>
                </a:cubicBezTo>
                <a:cubicBezTo>
                  <a:pt x="764" y="993"/>
                  <a:pt x="704" y="1147"/>
                  <a:pt x="694" y="1355"/>
                </a:cubicBezTo>
                <a:cubicBezTo>
                  <a:pt x="692" y="1407"/>
                  <a:pt x="650" y="1447"/>
                  <a:pt x="600" y="1447"/>
                </a:cubicBezTo>
                <a:cubicBezTo>
                  <a:pt x="598" y="1447"/>
                  <a:pt x="596" y="1447"/>
                  <a:pt x="595" y="1447"/>
                </a:cubicBezTo>
                <a:cubicBezTo>
                  <a:pt x="542" y="1444"/>
                  <a:pt x="502" y="1399"/>
                  <a:pt x="505" y="1346"/>
                </a:cubicBezTo>
                <a:cubicBezTo>
                  <a:pt x="518" y="1084"/>
                  <a:pt x="599" y="884"/>
                  <a:pt x="746" y="751"/>
                </a:cubicBezTo>
                <a:cubicBezTo>
                  <a:pt x="856" y="652"/>
                  <a:pt x="1000" y="601"/>
                  <a:pt x="1143" y="577"/>
                </a:cubicBezTo>
                <a:cubicBezTo>
                  <a:pt x="1178" y="571"/>
                  <a:pt x="1213" y="569"/>
                  <a:pt x="1248" y="570"/>
                </a:cubicBezTo>
                <a:cubicBezTo>
                  <a:pt x="1327" y="573"/>
                  <a:pt x="1411" y="586"/>
                  <a:pt x="1480" y="629"/>
                </a:cubicBezTo>
                <a:cubicBezTo>
                  <a:pt x="1589" y="697"/>
                  <a:pt x="1662" y="827"/>
                  <a:pt x="1696" y="1016"/>
                </a:cubicBezTo>
                <a:cubicBezTo>
                  <a:pt x="1770" y="999"/>
                  <a:pt x="1905" y="948"/>
                  <a:pt x="2000" y="889"/>
                </a:cubicBezTo>
                <a:cubicBezTo>
                  <a:pt x="2044" y="861"/>
                  <a:pt x="2102" y="875"/>
                  <a:pt x="2130" y="920"/>
                </a:cubicBezTo>
                <a:cubicBezTo>
                  <a:pt x="2157" y="965"/>
                  <a:pt x="2144" y="1025"/>
                  <a:pt x="2099" y="1052"/>
                </a:cubicBezTo>
                <a:close/>
                <a:moveTo>
                  <a:pt x="1236" y="544"/>
                </a:moveTo>
                <a:cubicBezTo>
                  <a:pt x="1384" y="544"/>
                  <a:pt x="1503" y="422"/>
                  <a:pt x="1503" y="272"/>
                </a:cubicBezTo>
                <a:cubicBezTo>
                  <a:pt x="1503" y="122"/>
                  <a:pt x="1384" y="0"/>
                  <a:pt x="1236" y="0"/>
                </a:cubicBezTo>
                <a:cubicBezTo>
                  <a:pt x="1088" y="0"/>
                  <a:pt x="969" y="122"/>
                  <a:pt x="969" y="272"/>
                </a:cubicBezTo>
                <a:cubicBezTo>
                  <a:pt x="969" y="422"/>
                  <a:pt x="1088" y="544"/>
                  <a:pt x="1236" y="544"/>
                </a:cubicBezTo>
                <a:close/>
                <a:moveTo>
                  <a:pt x="684" y="1590"/>
                </a:moveTo>
                <a:cubicBezTo>
                  <a:pt x="814" y="1649"/>
                  <a:pt x="814" y="1649"/>
                  <a:pt x="814" y="1649"/>
                </a:cubicBezTo>
                <a:cubicBezTo>
                  <a:pt x="615" y="2096"/>
                  <a:pt x="615" y="2096"/>
                  <a:pt x="615" y="2096"/>
                </a:cubicBezTo>
                <a:cubicBezTo>
                  <a:pt x="0" y="1820"/>
                  <a:pt x="0" y="1820"/>
                  <a:pt x="0" y="1820"/>
                </a:cubicBezTo>
                <a:cubicBezTo>
                  <a:pt x="199" y="1372"/>
                  <a:pt x="199" y="1372"/>
                  <a:pt x="199" y="1372"/>
                </a:cubicBezTo>
                <a:cubicBezTo>
                  <a:pt x="323" y="1428"/>
                  <a:pt x="323" y="1428"/>
                  <a:pt x="323" y="1428"/>
                </a:cubicBezTo>
                <a:cubicBezTo>
                  <a:pt x="391" y="1276"/>
                  <a:pt x="391" y="1276"/>
                  <a:pt x="391" y="1276"/>
                </a:cubicBezTo>
                <a:cubicBezTo>
                  <a:pt x="526" y="1337"/>
                  <a:pt x="526" y="1337"/>
                  <a:pt x="526" y="1337"/>
                </a:cubicBezTo>
                <a:cubicBezTo>
                  <a:pt x="525" y="1327"/>
                  <a:pt x="640" y="1387"/>
                  <a:pt x="693" y="1412"/>
                </a:cubicBezTo>
                <a:cubicBezTo>
                  <a:pt x="751" y="1438"/>
                  <a:pt x="751" y="1438"/>
                  <a:pt x="751" y="1438"/>
                </a:cubicBezTo>
                <a:lnTo>
                  <a:pt x="684" y="1590"/>
                </a:lnTo>
                <a:close/>
                <a:moveTo>
                  <a:pt x="611" y="1492"/>
                </a:moveTo>
                <a:cubicBezTo>
                  <a:pt x="444" y="1417"/>
                  <a:pt x="444" y="1417"/>
                  <a:pt x="444" y="1417"/>
                </a:cubicBezTo>
                <a:cubicBezTo>
                  <a:pt x="423" y="1465"/>
                  <a:pt x="423" y="1465"/>
                  <a:pt x="423" y="1465"/>
                </a:cubicBezTo>
                <a:cubicBezTo>
                  <a:pt x="589" y="1540"/>
                  <a:pt x="589" y="1540"/>
                  <a:pt x="589" y="1540"/>
                </a:cubicBezTo>
                <a:lnTo>
                  <a:pt x="611" y="1492"/>
                </a:lnTo>
                <a:close/>
                <a:moveTo>
                  <a:pt x="611" y="1492"/>
                </a:moveTo>
                <a:cubicBezTo>
                  <a:pt x="611" y="1492"/>
                  <a:pt x="611" y="1492"/>
                  <a:pt x="611" y="14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
          <p:cNvSpPr>
            <a:spLocks noEditPoints="1"/>
          </p:cNvSpPr>
          <p:nvPr/>
        </p:nvSpPr>
        <p:spPr bwMode="auto">
          <a:xfrm>
            <a:off x="5320509" y="2735385"/>
            <a:ext cx="698822" cy="1009301"/>
          </a:xfrm>
          <a:custGeom>
            <a:avLst/>
            <a:gdLst>
              <a:gd name="T0" fmla="*/ 1656 w 2157"/>
              <a:gd name="T1" fmla="*/ 1213 h 2560"/>
              <a:gd name="T2" fmla="*/ 1518 w 2157"/>
              <a:gd name="T3" fmla="*/ 1108 h 2560"/>
              <a:gd name="T4" fmla="*/ 1499 w 2157"/>
              <a:gd name="T5" fmla="*/ 1439 h 2560"/>
              <a:gd name="T6" fmla="*/ 1541 w 2157"/>
              <a:gd name="T7" fmla="*/ 1531 h 2560"/>
              <a:gd name="T8" fmla="*/ 1684 w 2157"/>
              <a:gd name="T9" fmla="*/ 1750 h 2560"/>
              <a:gd name="T10" fmla="*/ 1753 w 2157"/>
              <a:gd name="T11" fmla="*/ 2112 h 2560"/>
              <a:gd name="T12" fmla="*/ 1733 w 2157"/>
              <a:gd name="T13" fmla="*/ 2443 h 2560"/>
              <a:gd name="T14" fmla="*/ 1603 w 2157"/>
              <a:gd name="T15" fmla="*/ 2560 h 2560"/>
              <a:gd name="T16" fmla="*/ 1505 w 2157"/>
              <a:gd name="T17" fmla="*/ 2154 h 2560"/>
              <a:gd name="T18" fmla="*/ 1516 w 2157"/>
              <a:gd name="T19" fmla="*/ 1981 h 2560"/>
              <a:gd name="T20" fmla="*/ 1427 w 2157"/>
              <a:gd name="T21" fmla="*/ 1810 h 2560"/>
              <a:gd name="T22" fmla="*/ 1292 w 2157"/>
              <a:gd name="T23" fmla="*/ 1591 h 2560"/>
              <a:gd name="T24" fmla="*/ 1229 w 2157"/>
              <a:gd name="T25" fmla="*/ 1587 h 2560"/>
              <a:gd name="T26" fmla="*/ 1164 w 2157"/>
              <a:gd name="T27" fmla="*/ 2123 h 2560"/>
              <a:gd name="T28" fmla="*/ 935 w 2157"/>
              <a:gd name="T29" fmla="*/ 2500 h 2560"/>
              <a:gd name="T30" fmla="*/ 766 w 2157"/>
              <a:gd name="T31" fmla="*/ 2542 h 2560"/>
              <a:gd name="T32" fmla="*/ 938 w 2157"/>
              <a:gd name="T33" fmla="*/ 2018 h 2560"/>
              <a:gd name="T34" fmla="*/ 985 w 2157"/>
              <a:gd name="T35" fmla="*/ 1941 h 2560"/>
              <a:gd name="T36" fmla="*/ 1011 w 2157"/>
              <a:gd name="T37" fmla="*/ 812 h 2560"/>
              <a:gd name="T38" fmla="*/ 694 w 2157"/>
              <a:gd name="T39" fmla="*/ 1355 h 2560"/>
              <a:gd name="T40" fmla="*/ 595 w 2157"/>
              <a:gd name="T41" fmla="*/ 1447 h 2560"/>
              <a:gd name="T42" fmla="*/ 746 w 2157"/>
              <a:gd name="T43" fmla="*/ 751 h 2560"/>
              <a:gd name="T44" fmla="*/ 1248 w 2157"/>
              <a:gd name="T45" fmla="*/ 570 h 2560"/>
              <a:gd name="T46" fmla="*/ 1696 w 2157"/>
              <a:gd name="T47" fmla="*/ 1016 h 2560"/>
              <a:gd name="T48" fmla="*/ 2130 w 2157"/>
              <a:gd name="T49" fmla="*/ 920 h 2560"/>
              <a:gd name="T50" fmla="*/ 1236 w 2157"/>
              <a:gd name="T51" fmla="*/ 544 h 2560"/>
              <a:gd name="T52" fmla="*/ 1236 w 2157"/>
              <a:gd name="T53" fmla="*/ 0 h 2560"/>
              <a:gd name="T54" fmla="*/ 1236 w 2157"/>
              <a:gd name="T55" fmla="*/ 544 h 2560"/>
              <a:gd name="T56" fmla="*/ 814 w 2157"/>
              <a:gd name="T57" fmla="*/ 1649 h 2560"/>
              <a:gd name="T58" fmla="*/ 0 w 2157"/>
              <a:gd name="T59" fmla="*/ 1820 h 2560"/>
              <a:gd name="T60" fmla="*/ 323 w 2157"/>
              <a:gd name="T61" fmla="*/ 1428 h 2560"/>
              <a:gd name="T62" fmla="*/ 526 w 2157"/>
              <a:gd name="T63" fmla="*/ 1337 h 2560"/>
              <a:gd name="T64" fmla="*/ 751 w 2157"/>
              <a:gd name="T65" fmla="*/ 1438 h 2560"/>
              <a:gd name="T66" fmla="*/ 611 w 2157"/>
              <a:gd name="T67" fmla="*/ 1492 h 2560"/>
              <a:gd name="T68" fmla="*/ 423 w 2157"/>
              <a:gd name="T69" fmla="*/ 1465 h 2560"/>
              <a:gd name="T70" fmla="*/ 611 w 2157"/>
              <a:gd name="T71" fmla="*/ 1492 h 2560"/>
              <a:gd name="T72" fmla="*/ 611 w 2157"/>
              <a:gd name="T73" fmla="*/ 1492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57" h="2560">
                <a:moveTo>
                  <a:pt x="2099" y="1052"/>
                </a:moveTo>
                <a:cubicBezTo>
                  <a:pt x="2049" y="1084"/>
                  <a:pt x="1808" y="1213"/>
                  <a:pt x="1656" y="1213"/>
                </a:cubicBezTo>
                <a:cubicBezTo>
                  <a:pt x="1629" y="1213"/>
                  <a:pt x="1604" y="1209"/>
                  <a:pt x="1584" y="1199"/>
                </a:cubicBezTo>
                <a:cubicBezTo>
                  <a:pt x="1547" y="1181"/>
                  <a:pt x="1523" y="1148"/>
                  <a:pt x="1518" y="1108"/>
                </a:cubicBezTo>
                <a:cubicBezTo>
                  <a:pt x="1508" y="1025"/>
                  <a:pt x="1491" y="956"/>
                  <a:pt x="1467" y="903"/>
                </a:cubicBezTo>
                <a:cubicBezTo>
                  <a:pt x="1478" y="1048"/>
                  <a:pt x="1496" y="1294"/>
                  <a:pt x="1499" y="1439"/>
                </a:cubicBezTo>
                <a:cubicBezTo>
                  <a:pt x="1499" y="1445"/>
                  <a:pt x="1509" y="1474"/>
                  <a:pt x="1509" y="1474"/>
                </a:cubicBezTo>
                <a:cubicBezTo>
                  <a:pt x="1541" y="1531"/>
                  <a:pt x="1541" y="1531"/>
                  <a:pt x="1541" y="1531"/>
                </a:cubicBezTo>
                <a:cubicBezTo>
                  <a:pt x="1567" y="1577"/>
                  <a:pt x="1597" y="1621"/>
                  <a:pt x="1629" y="1668"/>
                </a:cubicBezTo>
                <a:cubicBezTo>
                  <a:pt x="1648" y="1695"/>
                  <a:pt x="1666" y="1722"/>
                  <a:pt x="1684" y="1750"/>
                </a:cubicBezTo>
                <a:cubicBezTo>
                  <a:pt x="1723" y="1810"/>
                  <a:pt x="1772" y="1902"/>
                  <a:pt x="1760" y="2010"/>
                </a:cubicBezTo>
                <a:cubicBezTo>
                  <a:pt x="1756" y="2044"/>
                  <a:pt x="1754" y="2078"/>
                  <a:pt x="1753" y="2112"/>
                </a:cubicBezTo>
                <a:cubicBezTo>
                  <a:pt x="1752" y="2131"/>
                  <a:pt x="1751" y="2150"/>
                  <a:pt x="1750" y="2169"/>
                </a:cubicBezTo>
                <a:cubicBezTo>
                  <a:pt x="1733" y="2443"/>
                  <a:pt x="1733" y="2443"/>
                  <a:pt x="1733" y="2443"/>
                </a:cubicBezTo>
                <a:cubicBezTo>
                  <a:pt x="1729" y="2509"/>
                  <a:pt x="1675" y="2560"/>
                  <a:pt x="1611" y="2560"/>
                </a:cubicBezTo>
                <a:cubicBezTo>
                  <a:pt x="1608" y="2560"/>
                  <a:pt x="1606" y="2560"/>
                  <a:pt x="1603" y="2560"/>
                </a:cubicBezTo>
                <a:cubicBezTo>
                  <a:pt x="1536" y="2556"/>
                  <a:pt x="1484" y="2496"/>
                  <a:pt x="1488" y="2427"/>
                </a:cubicBezTo>
                <a:cubicBezTo>
                  <a:pt x="1505" y="2154"/>
                  <a:pt x="1505" y="2154"/>
                  <a:pt x="1505" y="2154"/>
                </a:cubicBezTo>
                <a:cubicBezTo>
                  <a:pt x="1506" y="2136"/>
                  <a:pt x="1507" y="2119"/>
                  <a:pt x="1508" y="2101"/>
                </a:cubicBezTo>
                <a:cubicBezTo>
                  <a:pt x="1509" y="2061"/>
                  <a:pt x="1511" y="2020"/>
                  <a:pt x="1516" y="1981"/>
                </a:cubicBezTo>
                <a:cubicBezTo>
                  <a:pt x="1518" y="1961"/>
                  <a:pt x="1506" y="1929"/>
                  <a:pt x="1478" y="1887"/>
                </a:cubicBezTo>
                <a:cubicBezTo>
                  <a:pt x="1462" y="1861"/>
                  <a:pt x="1444" y="1835"/>
                  <a:pt x="1427" y="1810"/>
                </a:cubicBezTo>
                <a:cubicBezTo>
                  <a:pt x="1394" y="1761"/>
                  <a:pt x="1359" y="1710"/>
                  <a:pt x="1328" y="1655"/>
                </a:cubicBezTo>
                <a:cubicBezTo>
                  <a:pt x="1292" y="1591"/>
                  <a:pt x="1292" y="1591"/>
                  <a:pt x="1292" y="1591"/>
                </a:cubicBezTo>
                <a:cubicBezTo>
                  <a:pt x="1275" y="1588"/>
                  <a:pt x="1258" y="1585"/>
                  <a:pt x="1239" y="1585"/>
                </a:cubicBezTo>
                <a:cubicBezTo>
                  <a:pt x="1236" y="1585"/>
                  <a:pt x="1233" y="1586"/>
                  <a:pt x="1229" y="1587"/>
                </a:cubicBezTo>
                <a:cubicBezTo>
                  <a:pt x="1230" y="1706"/>
                  <a:pt x="1231" y="1824"/>
                  <a:pt x="1231" y="1943"/>
                </a:cubicBezTo>
                <a:cubicBezTo>
                  <a:pt x="1230" y="2024"/>
                  <a:pt x="1192" y="2082"/>
                  <a:pt x="1164" y="2123"/>
                </a:cubicBezTo>
                <a:cubicBezTo>
                  <a:pt x="1158" y="2132"/>
                  <a:pt x="1153" y="2140"/>
                  <a:pt x="1148" y="2148"/>
                </a:cubicBezTo>
                <a:cubicBezTo>
                  <a:pt x="935" y="2500"/>
                  <a:pt x="935" y="2500"/>
                  <a:pt x="935" y="2500"/>
                </a:cubicBezTo>
                <a:cubicBezTo>
                  <a:pt x="912" y="2539"/>
                  <a:pt x="872" y="2560"/>
                  <a:pt x="830" y="2560"/>
                </a:cubicBezTo>
                <a:cubicBezTo>
                  <a:pt x="808" y="2560"/>
                  <a:pt x="786" y="2554"/>
                  <a:pt x="766" y="2542"/>
                </a:cubicBezTo>
                <a:cubicBezTo>
                  <a:pt x="709" y="2505"/>
                  <a:pt x="690" y="2429"/>
                  <a:pt x="726" y="2370"/>
                </a:cubicBezTo>
                <a:cubicBezTo>
                  <a:pt x="938" y="2018"/>
                  <a:pt x="938" y="2018"/>
                  <a:pt x="938" y="2018"/>
                </a:cubicBezTo>
                <a:cubicBezTo>
                  <a:pt x="945" y="2006"/>
                  <a:pt x="953" y="1994"/>
                  <a:pt x="961" y="1983"/>
                </a:cubicBezTo>
                <a:cubicBezTo>
                  <a:pt x="970" y="1969"/>
                  <a:pt x="984" y="1949"/>
                  <a:pt x="985" y="1941"/>
                </a:cubicBezTo>
                <a:cubicBezTo>
                  <a:pt x="986" y="1810"/>
                  <a:pt x="985" y="1678"/>
                  <a:pt x="984" y="1546"/>
                </a:cubicBezTo>
                <a:cubicBezTo>
                  <a:pt x="984" y="1546"/>
                  <a:pt x="1008" y="863"/>
                  <a:pt x="1011" y="812"/>
                </a:cubicBezTo>
                <a:cubicBezTo>
                  <a:pt x="963" y="831"/>
                  <a:pt x="915" y="857"/>
                  <a:pt x="872" y="896"/>
                </a:cubicBezTo>
                <a:cubicBezTo>
                  <a:pt x="764" y="993"/>
                  <a:pt x="704" y="1147"/>
                  <a:pt x="694" y="1355"/>
                </a:cubicBezTo>
                <a:cubicBezTo>
                  <a:pt x="692" y="1407"/>
                  <a:pt x="650" y="1447"/>
                  <a:pt x="600" y="1447"/>
                </a:cubicBezTo>
                <a:cubicBezTo>
                  <a:pt x="598" y="1447"/>
                  <a:pt x="596" y="1447"/>
                  <a:pt x="595" y="1447"/>
                </a:cubicBezTo>
                <a:cubicBezTo>
                  <a:pt x="542" y="1444"/>
                  <a:pt x="502" y="1399"/>
                  <a:pt x="505" y="1346"/>
                </a:cubicBezTo>
                <a:cubicBezTo>
                  <a:pt x="518" y="1084"/>
                  <a:pt x="599" y="884"/>
                  <a:pt x="746" y="751"/>
                </a:cubicBezTo>
                <a:cubicBezTo>
                  <a:pt x="856" y="652"/>
                  <a:pt x="1000" y="601"/>
                  <a:pt x="1143" y="577"/>
                </a:cubicBezTo>
                <a:cubicBezTo>
                  <a:pt x="1178" y="571"/>
                  <a:pt x="1213" y="569"/>
                  <a:pt x="1248" y="570"/>
                </a:cubicBezTo>
                <a:cubicBezTo>
                  <a:pt x="1327" y="573"/>
                  <a:pt x="1411" y="586"/>
                  <a:pt x="1480" y="629"/>
                </a:cubicBezTo>
                <a:cubicBezTo>
                  <a:pt x="1589" y="697"/>
                  <a:pt x="1662" y="827"/>
                  <a:pt x="1696" y="1016"/>
                </a:cubicBezTo>
                <a:cubicBezTo>
                  <a:pt x="1770" y="999"/>
                  <a:pt x="1905" y="948"/>
                  <a:pt x="2000" y="889"/>
                </a:cubicBezTo>
                <a:cubicBezTo>
                  <a:pt x="2044" y="861"/>
                  <a:pt x="2102" y="875"/>
                  <a:pt x="2130" y="920"/>
                </a:cubicBezTo>
                <a:cubicBezTo>
                  <a:pt x="2157" y="965"/>
                  <a:pt x="2144" y="1025"/>
                  <a:pt x="2099" y="1052"/>
                </a:cubicBezTo>
                <a:close/>
                <a:moveTo>
                  <a:pt x="1236" y="544"/>
                </a:moveTo>
                <a:cubicBezTo>
                  <a:pt x="1384" y="544"/>
                  <a:pt x="1503" y="422"/>
                  <a:pt x="1503" y="272"/>
                </a:cubicBezTo>
                <a:cubicBezTo>
                  <a:pt x="1503" y="122"/>
                  <a:pt x="1384" y="0"/>
                  <a:pt x="1236" y="0"/>
                </a:cubicBezTo>
                <a:cubicBezTo>
                  <a:pt x="1088" y="0"/>
                  <a:pt x="969" y="122"/>
                  <a:pt x="969" y="272"/>
                </a:cubicBezTo>
                <a:cubicBezTo>
                  <a:pt x="969" y="422"/>
                  <a:pt x="1088" y="544"/>
                  <a:pt x="1236" y="544"/>
                </a:cubicBezTo>
                <a:close/>
                <a:moveTo>
                  <a:pt x="684" y="1590"/>
                </a:moveTo>
                <a:cubicBezTo>
                  <a:pt x="814" y="1649"/>
                  <a:pt x="814" y="1649"/>
                  <a:pt x="814" y="1649"/>
                </a:cubicBezTo>
                <a:cubicBezTo>
                  <a:pt x="615" y="2096"/>
                  <a:pt x="615" y="2096"/>
                  <a:pt x="615" y="2096"/>
                </a:cubicBezTo>
                <a:cubicBezTo>
                  <a:pt x="0" y="1820"/>
                  <a:pt x="0" y="1820"/>
                  <a:pt x="0" y="1820"/>
                </a:cubicBezTo>
                <a:cubicBezTo>
                  <a:pt x="199" y="1372"/>
                  <a:pt x="199" y="1372"/>
                  <a:pt x="199" y="1372"/>
                </a:cubicBezTo>
                <a:cubicBezTo>
                  <a:pt x="323" y="1428"/>
                  <a:pt x="323" y="1428"/>
                  <a:pt x="323" y="1428"/>
                </a:cubicBezTo>
                <a:cubicBezTo>
                  <a:pt x="391" y="1276"/>
                  <a:pt x="391" y="1276"/>
                  <a:pt x="391" y="1276"/>
                </a:cubicBezTo>
                <a:cubicBezTo>
                  <a:pt x="526" y="1337"/>
                  <a:pt x="526" y="1337"/>
                  <a:pt x="526" y="1337"/>
                </a:cubicBezTo>
                <a:cubicBezTo>
                  <a:pt x="525" y="1327"/>
                  <a:pt x="640" y="1387"/>
                  <a:pt x="693" y="1412"/>
                </a:cubicBezTo>
                <a:cubicBezTo>
                  <a:pt x="751" y="1438"/>
                  <a:pt x="751" y="1438"/>
                  <a:pt x="751" y="1438"/>
                </a:cubicBezTo>
                <a:lnTo>
                  <a:pt x="684" y="1590"/>
                </a:lnTo>
                <a:close/>
                <a:moveTo>
                  <a:pt x="611" y="1492"/>
                </a:moveTo>
                <a:cubicBezTo>
                  <a:pt x="444" y="1417"/>
                  <a:pt x="444" y="1417"/>
                  <a:pt x="444" y="1417"/>
                </a:cubicBezTo>
                <a:cubicBezTo>
                  <a:pt x="423" y="1465"/>
                  <a:pt x="423" y="1465"/>
                  <a:pt x="423" y="1465"/>
                </a:cubicBezTo>
                <a:cubicBezTo>
                  <a:pt x="589" y="1540"/>
                  <a:pt x="589" y="1540"/>
                  <a:pt x="589" y="1540"/>
                </a:cubicBezTo>
                <a:lnTo>
                  <a:pt x="611" y="1492"/>
                </a:lnTo>
                <a:close/>
                <a:moveTo>
                  <a:pt x="611" y="1492"/>
                </a:moveTo>
                <a:cubicBezTo>
                  <a:pt x="611" y="1492"/>
                  <a:pt x="611" y="1492"/>
                  <a:pt x="611" y="14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52"/>
          <p:cNvSpPr>
            <a:spLocks/>
          </p:cNvSpPr>
          <p:nvPr/>
        </p:nvSpPr>
        <p:spPr bwMode="auto">
          <a:xfrm>
            <a:off x="3125459" y="5080002"/>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10%</a:t>
            </a:r>
          </a:p>
        </p:txBody>
      </p:sp>
      <p:sp>
        <p:nvSpPr>
          <p:cNvPr id="54" name="Rectangle 53"/>
          <p:cNvSpPr>
            <a:spLocks/>
          </p:cNvSpPr>
          <p:nvPr/>
        </p:nvSpPr>
        <p:spPr bwMode="auto">
          <a:xfrm>
            <a:off x="4489893" y="4949376"/>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20%</a:t>
            </a:r>
          </a:p>
        </p:txBody>
      </p:sp>
      <p:sp>
        <p:nvSpPr>
          <p:cNvPr id="55" name="Rectangle 54"/>
          <p:cNvSpPr>
            <a:spLocks/>
          </p:cNvSpPr>
          <p:nvPr/>
        </p:nvSpPr>
        <p:spPr bwMode="auto">
          <a:xfrm>
            <a:off x="5848756" y="4760694"/>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30%</a:t>
            </a:r>
          </a:p>
        </p:txBody>
      </p:sp>
      <p:sp>
        <p:nvSpPr>
          <p:cNvPr id="57" name="Rectangle 56"/>
          <p:cNvSpPr>
            <a:spLocks/>
          </p:cNvSpPr>
          <p:nvPr/>
        </p:nvSpPr>
        <p:spPr bwMode="auto">
          <a:xfrm>
            <a:off x="7210400" y="4499442"/>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40%</a:t>
            </a:r>
          </a:p>
        </p:txBody>
      </p:sp>
      <p:sp>
        <p:nvSpPr>
          <p:cNvPr id="64" name="Rectangle 63"/>
          <p:cNvSpPr>
            <a:spLocks/>
          </p:cNvSpPr>
          <p:nvPr/>
        </p:nvSpPr>
        <p:spPr bwMode="auto">
          <a:xfrm>
            <a:off x="8572044" y="4064022"/>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50%</a:t>
            </a:r>
          </a:p>
        </p:txBody>
      </p:sp>
      <p:sp>
        <p:nvSpPr>
          <p:cNvPr id="65" name="Rectangle 64"/>
          <p:cNvSpPr>
            <a:spLocks/>
          </p:cNvSpPr>
          <p:nvPr/>
        </p:nvSpPr>
        <p:spPr bwMode="auto">
          <a:xfrm>
            <a:off x="9933691" y="3643091"/>
            <a:ext cx="494490" cy="37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18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sym typeface="Montserrat-Regular" charset="0"/>
              </a:rPr>
              <a:t>75%</a:t>
            </a:r>
          </a:p>
        </p:txBody>
      </p:sp>
      <p:sp>
        <p:nvSpPr>
          <p:cNvPr id="66" name="Rectangle 9"/>
          <p:cNvSpPr>
            <a:spLocks/>
          </p:cNvSpPr>
          <p:nvPr/>
        </p:nvSpPr>
        <p:spPr bwMode="auto">
          <a:xfrm>
            <a:off x="1611965" y="1952488"/>
            <a:ext cx="3888949"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6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a:t>
            </a:r>
            <a:r>
              <a:rPr lang="en-US" sz="1600" dirty="0">
                <a:solidFill>
                  <a:schemeClr val="accent6"/>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yours have created a very spacious</a:t>
            </a:r>
          </a:p>
        </p:txBody>
      </p:sp>
    </p:spTree>
    <p:extLst>
      <p:ext uri="{BB962C8B-B14F-4D97-AF65-F5344CB8AC3E}">
        <p14:creationId xmlns:p14="http://schemas.microsoft.com/office/powerpoint/2010/main" val="3649780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2"/>
          </p:nvPr>
        </p:nvSpPr>
        <p:spPr>
          <a:xfrm>
            <a:off x="838199" y="6356350"/>
            <a:ext cx="1542143" cy="365125"/>
          </a:xfrm>
        </p:spPr>
        <p:txBody>
          <a:bodyPr/>
          <a:lstStyle/>
          <a:p>
            <a:r>
              <a:rPr lang="en-US" dirty="0">
                <a:solidFill>
                  <a:schemeClr val="bg2">
                    <a:lumMod val="10000"/>
                  </a:schemeClr>
                </a:solidFill>
              </a:rPr>
              <a:t>www.website.com</a:t>
            </a:r>
          </a:p>
        </p:txBody>
      </p:sp>
      <p:sp>
        <p:nvSpPr>
          <p:cNvPr id="4" name="Rectangle 3"/>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2</a:t>
            </a:fld>
            <a:endParaRPr lang="en-US" dirty="0"/>
          </a:p>
        </p:txBody>
      </p:sp>
      <p:cxnSp>
        <p:nvCxnSpPr>
          <p:cNvPr id="15" name="Straight Connector 14"/>
          <p:cNvCxnSpPr>
            <a:cxnSpLocks/>
          </p:cNvCxnSpPr>
          <p:nvPr/>
        </p:nvCxnSpPr>
        <p:spPr>
          <a:xfrm flipH="1">
            <a:off x="4441371" y="4598021"/>
            <a:ext cx="7750630"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H="1">
            <a:off x="2" y="4598021"/>
            <a:ext cx="1898465"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2146774" y="4273952"/>
            <a:ext cx="2046287" cy="414337"/>
            <a:chOff x="13419650" y="1400227"/>
            <a:chExt cx="2046287" cy="414337"/>
          </a:xfrm>
        </p:grpSpPr>
        <p:sp>
          <p:nvSpPr>
            <p:cNvPr id="6" name="AutoShape 3"/>
            <p:cNvSpPr>
              <a:spLocks noChangeAspect="1" noChangeArrowheads="1" noTextEdit="1"/>
            </p:cNvSpPr>
            <p:nvPr/>
          </p:nvSpPr>
          <p:spPr bwMode="auto">
            <a:xfrm>
              <a:off x="13421237" y="1400227"/>
              <a:ext cx="20447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5"/>
            <p:cNvSpPr>
              <a:spLocks/>
            </p:cNvSpPr>
            <p:nvPr/>
          </p:nvSpPr>
          <p:spPr bwMode="auto">
            <a:xfrm>
              <a:off x="13703812" y="1424039"/>
              <a:ext cx="284163" cy="388937"/>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3579987" y="1401814"/>
              <a:ext cx="277813" cy="3873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3646662" y="1416102"/>
              <a:ext cx="273050" cy="381000"/>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14029250" y="1460552"/>
              <a:ext cx="273050" cy="293687"/>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3419650" y="1460552"/>
              <a:ext cx="120650" cy="293687"/>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14370562" y="1460552"/>
              <a:ext cx="104775" cy="293687"/>
            </a:xfrm>
            <a:custGeom>
              <a:avLst/>
              <a:gdLst>
                <a:gd name="T0" fmla="*/ 0 w 66"/>
                <a:gd name="T1" fmla="*/ 185 h 185"/>
                <a:gd name="T2" fmla="*/ 66 w 66"/>
                <a:gd name="T3" fmla="*/ 185 h 185"/>
                <a:gd name="T4" fmla="*/ 66 w 66"/>
                <a:gd name="T5" fmla="*/ 173 h 185"/>
                <a:gd name="T6" fmla="*/ 13 w 66"/>
                <a:gd name="T7" fmla="*/ 173 h 185"/>
                <a:gd name="T8" fmla="*/ 13 w 66"/>
                <a:gd name="T9" fmla="*/ 94 h 185"/>
                <a:gd name="T10" fmla="*/ 63 w 66"/>
                <a:gd name="T11" fmla="*/ 94 h 185"/>
                <a:gd name="T12" fmla="*/ 63 w 66"/>
                <a:gd name="T13" fmla="*/ 82 h 185"/>
                <a:gd name="T14" fmla="*/ 13 w 66"/>
                <a:gd name="T15" fmla="*/ 82 h 185"/>
                <a:gd name="T16" fmla="*/ 13 w 66"/>
                <a:gd name="T17" fmla="*/ 12 h 185"/>
                <a:gd name="T18" fmla="*/ 66 w 66"/>
                <a:gd name="T19" fmla="*/ 12 h 185"/>
                <a:gd name="T20" fmla="*/ 66 w 66"/>
                <a:gd name="T21" fmla="*/ 0 h 185"/>
                <a:gd name="T22" fmla="*/ 0 w 66"/>
                <a:gd name="T23" fmla="*/ 0 h 185"/>
                <a:gd name="T24" fmla="*/ 0 w 66"/>
                <a:gd name="T25"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85">
                  <a:moveTo>
                    <a:pt x="0" y="185"/>
                  </a:moveTo>
                  <a:lnTo>
                    <a:pt x="66" y="185"/>
                  </a:lnTo>
                  <a:lnTo>
                    <a:pt x="66" y="173"/>
                  </a:lnTo>
                  <a:lnTo>
                    <a:pt x="13" y="173"/>
                  </a:lnTo>
                  <a:lnTo>
                    <a:pt x="13" y="94"/>
                  </a:lnTo>
                  <a:lnTo>
                    <a:pt x="63" y="94"/>
                  </a:lnTo>
                  <a:lnTo>
                    <a:pt x="63" y="82"/>
                  </a:lnTo>
                  <a:lnTo>
                    <a:pt x="13" y="82"/>
                  </a:lnTo>
                  <a:lnTo>
                    <a:pt x="13" y="12"/>
                  </a:lnTo>
                  <a:lnTo>
                    <a:pt x="66" y="12"/>
                  </a:lnTo>
                  <a:lnTo>
                    <a:pt x="66" y="0"/>
                  </a:lnTo>
                  <a:lnTo>
                    <a:pt x="0" y="0"/>
                  </a:lnTo>
                  <a:lnTo>
                    <a:pt x="0" y="18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15313537" y="1460552"/>
              <a:ext cx="152400" cy="293687"/>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noEditPoints="1"/>
            </p:cNvSpPr>
            <p:nvPr/>
          </p:nvSpPr>
          <p:spPr bwMode="auto">
            <a:xfrm>
              <a:off x="14762675" y="1460552"/>
              <a:ext cx="120650" cy="293687"/>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noEditPoints="1"/>
            </p:cNvSpPr>
            <p:nvPr/>
          </p:nvSpPr>
          <p:spPr bwMode="auto">
            <a:xfrm>
              <a:off x="15102400" y="1460552"/>
              <a:ext cx="160338" cy="293687"/>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noEditPoints="1"/>
            </p:cNvSpPr>
            <p:nvPr/>
          </p:nvSpPr>
          <p:spPr bwMode="auto">
            <a:xfrm>
              <a:off x="14559475" y="1460552"/>
              <a:ext cx="131763" cy="293687"/>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p:nvSpPr>
          <p:spPr bwMode="auto">
            <a:xfrm>
              <a:off x="14938887" y="1460552"/>
              <a:ext cx="101600" cy="293687"/>
            </a:xfrm>
            <a:custGeom>
              <a:avLst/>
              <a:gdLst>
                <a:gd name="T0" fmla="*/ 13 w 64"/>
                <a:gd name="T1" fmla="*/ 0 h 185"/>
                <a:gd name="T2" fmla="*/ 0 w 64"/>
                <a:gd name="T3" fmla="*/ 0 h 185"/>
                <a:gd name="T4" fmla="*/ 0 w 64"/>
                <a:gd name="T5" fmla="*/ 185 h 185"/>
                <a:gd name="T6" fmla="*/ 64 w 64"/>
                <a:gd name="T7" fmla="*/ 185 h 185"/>
                <a:gd name="T8" fmla="*/ 64 w 64"/>
                <a:gd name="T9" fmla="*/ 173 h 185"/>
                <a:gd name="T10" fmla="*/ 13 w 64"/>
                <a:gd name="T11" fmla="*/ 173 h 185"/>
                <a:gd name="T12" fmla="*/ 13 w 64"/>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64" h="185">
                  <a:moveTo>
                    <a:pt x="13" y="0"/>
                  </a:moveTo>
                  <a:lnTo>
                    <a:pt x="0" y="0"/>
                  </a:lnTo>
                  <a:lnTo>
                    <a:pt x="0" y="185"/>
                  </a:lnTo>
                  <a:lnTo>
                    <a:pt x="64" y="185"/>
                  </a:lnTo>
                  <a:lnTo>
                    <a:pt x="64" y="173"/>
                  </a:lnTo>
                  <a:lnTo>
                    <a:pt x="13" y="173"/>
                  </a:lnTo>
                  <a:lnTo>
                    <a:pt x="1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24" name="Rectangle 23"/>
          <p:cNvSpPr/>
          <p:nvPr/>
        </p:nvSpPr>
        <p:spPr>
          <a:xfrm>
            <a:off x="2146777" y="5205046"/>
            <a:ext cx="2046284" cy="1652954"/>
          </a:xfrm>
          <a:prstGeom prst="rect">
            <a:avLst/>
          </a:prstGeom>
          <a:solidFill>
            <a:schemeClr val="tx2">
              <a:lumMod val="7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20"/>
          <p:cNvSpPr>
            <a:spLocks noEditPoints="1"/>
          </p:cNvSpPr>
          <p:nvPr/>
        </p:nvSpPr>
        <p:spPr bwMode="auto">
          <a:xfrm>
            <a:off x="2146774" y="1337765"/>
            <a:ext cx="693425" cy="705554"/>
          </a:xfrm>
          <a:custGeom>
            <a:avLst/>
            <a:gdLst>
              <a:gd name="T0" fmla="*/ 150 w 150"/>
              <a:gd name="T1" fmla="*/ 7 h 151"/>
              <a:gd name="T2" fmla="*/ 102 w 150"/>
              <a:gd name="T3" fmla="*/ 0 h 151"/>
              <a:gd name="T4" fmla="*/ 96 w 150"/>
              <a:gd name="T5" fmla="*/ 24 h 151"/>
              <a:gd name="T6" fmla="*/ 19 w 150"/>
              <a:gd name="T7" fmla="*/ 77 h 151"/>
              <a:gd name="T8" fmla="*/ 15 w 150"/>
              <a:gd name="T9" fmla="*/ 82 h 151"/>
              <a:gd name="T10" fmla="*/ 0 w 150"/>
              <a:gd name="T11" fmla="*/ 123 h 151"/>
              <a:gd name="T12" fmla="*/ 54 w 150"/>
              <a:gd name="T13" fmla="*/ 127 h 151"/>
              <a:gd name="T14" fmla="*/ 79 w 150"/>
              <a:gd name="T15" fmla="*/ 134 h 151"/>
              <a:gd name="T16" fmla="*/ 84 w 150"/>
              <a:gd name="T17" fmla="*/ 136 h 151"/>
              <a:gd name="T18" fmla="*/ 123 w 150"/>
              <a:gd name="T19" fmla="*/ 151 h 151"/>
              <a:gd name="T20" fmla="*/ 126 w 150"/>
              <a:gd name="T21" fmla="*/ 96 h 151"/>
              <a:gd name="T22" fmla="*/ 133 w 150"/>
              <a:gd name="T23" fmla="*/ 72 h 151"/>
              <a:gd name="T24" fmla="*/ 136 w 150"/>
              <a:gd name="T25" fmla="*/ 67 h 151"/>
              <a:gd name="T26" fmla="*/ 144 w 150"/>
              <a:gd name="T27" fmla="*/ 55 h 151"/>
              <a:gd name="T28" fmla="*/ 27 w 150"/>
              <a:gd name="T29" fmla="*/ 137 h 151"/>
              <a:gd name="T30" fmla="*/ 27 w 150"/>
              <a:gd name="T31" fmla="*/ 110 h 151"/>
              <a:gd name="T32" fmla="*/ 27 w 150"/>
              <a:gd name="T33" fmla="*/ 137 h 151"/>
              <a:gd name="T34" fmla="*/ 123 w 150"/>
              <a:gd name="T35" fmla="*/ 137 h 151"/>
              <a:gd name="T36" fmla="*/ 123 w 150"/>
              <a:gd name="T37" fmla="*/ 110 h 151"/>
              <a:gd name="T38" fmla="*/ 110 w 150"/>
              <a:gd name="T39" fmla="*/ 70 h 151"/>
              <a:gd name="T40" fmla="*/ 120 w 150"/>
              <a:gd name="T41" fmla="*/ 72 h 151"/>
              <a:gd name="T42" fmla="*/ 96 w 150"/>
              <a:gd name="T43" fmla="*/ 119 h 151"/>
              <a:gd name="T44" fmla="*/ 80 w 150"/>
              <a:gd name="T45" fmla="*/ 110 h 151"/>
              <a:gd name="T46" fmla="*/ 79 w 150"/>
              <a:gd name="T47" fmla="*/ 120 h 151"/>
              <a:gd name="T48" fmla="*/ 31 w 150"/>
              <a:gd name="T49" fmla="*/ 96 h 151"/>
              <a:gd name="T50" fmla="*/ 31 w 150"/>
              <a:gd name="T51" fmla="*/ 96 h 151"/>
              <a:gd name="T52" fmla="*/ 42 w 150"/>
              <a:gd name="T53" fmla="*/ 83 h 151"/>
              <a:gd name="T54" fmla="*/ 33 w 150"/>
              <a:gd name="T55" fmla="*/ 79 h 151"/>
              <a:gd name="T56" fmla="*/ 96 w 150"/>
              <a:gd name="T57" fmla="*/ 48 h 151"/>
              <a:gd name="T58" fmla="*/ 119 w 150"/>
              <a:gd name="T59" fmla="*/ 55 h 151"/>
              <a:gd name="T60" fmla="*/ 110 w 150"/>
              <a:gd name="T61" fmla="*/ 70 h 151"/>
              <a:gd name="T62" fmla="*/ 109 w 150"/>
              <a:gd name="T63" fmla="*/ 41 h 151"/>
              <a:gd name="T64" fmla="*/ 137 w 150"/>
              <a:gd name="T65" fmla="*/ 14 h 151"/>
              <a:gd name="T66" fmla="*/ 137 w 150"/>
              <a:gd name="T67" fmla="*/ 4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51">
                <a:moveTo>
                  <a:pt x="150" y="48"/>
                </a:moveTo>
                <a:cubicBezTo>
                  <a:pt x="150" y="7"/>
                  <a:pt x="150" y="7"/>
                  <a:pt x="150" y="7"/>
                </a:cubicBezTo>
                <a:cubicBezTo>
                  <a:pt x="150" y="3"/>
                  <a:pt x="147" y="0"/>
                  <a:pt x="144" y="0"/>
                </a:cubicBezTo>
                <a:cubicBezTo>
                  <a:pt x="102" y="0"/>
                  <a:pt x="102" y="0"/>
                  <a:pt x="102" y="0"/>
                </a:cubicBezTo>
                <a:cubicBezTo>
                  <a:pt x="99" y="0"/>
                  <a:pt x="96" y="3"/>
                  <a:pt x="96" y="7"/>
                </a:cubicBezTo>
                <a:cubicBezTo>
                  <a:pt x="96" y="24"/>
                  <a:pt x="96" y="24"/>
                  <a:pt x="96" y="24"/>
                </a:cubicBezTo>
                <a:cubicBezTo>
                  <a:pt x="62" y="24"/>
                  <a:pt x="34" y="47"/>
                  <a:pt x="26" y="78"/>
                </a:cubicBezTo>
                <a:cubicBezTo>
                  <a:pt x="19" y="77"/>
                  <a:pt x="19" y="77"/>
                  <a:pt x="19" y="77"/>
                </a:cubicBezTo>
                <a:cubicBezTo>
                  <a:pt x="18" y="77"/>
                  <a:pt x="17" y="77"/>
                  <a:pt x="16" y="78"/>
                </a:cubicBezTo>
                <a:cubicBezTo>
                  <a:pt x="15" y="79"/>
                  <a:pt x="15" y="81"/>
                  <a:pt x="15" y="82"/>
                </a:cubicBezTo>
                <a:cubicBezTo>
                  <a:pt x="23" y="96"/>
                  <a:pt x="23" y="96"/>
                  <a:pt x="23" y="96"/>
                </a:cubicBezTo>
                <a:cubicBezTo>
                  <a:pt x="10" y="99"/>
                  <a:pt x="0" y="110"/>
                  <a:pt x="0" y="123"/>
                </a:cubicBezTo>
                <a:cubicBezTo>
                  <a:pt x="0" y="138"/>
                  <a:pt x="12" y="151"/>
                  <a:pt x="27" y="151"/>
                </a:cubicBezTo>
                <a:cubicBezTo>
                  <a:pt x="41" y="151"/>
                  <a:pt x="53" y="140"/>
                  <a:pt x="54" y="127"/>
                </a:cubicBezTo>
                <a:cubicBezTo>
                  <a:pt x="79" y="127"/>
                  <a:pt x="79" y="127"/>
                  <a:pt x="79" y="127"/>
                </a:cubicBezTo>
                <a:cubicBezTo>
                  <a:pt x="79" y="134"/>
                  <a:pt x="79" y="134"/>
                  <a:pt x="79" y="134"/>
                </a:cubicBezTo>
                <a:cubicBezTo>
                  <a:pt x="79" y="135"/>
                  <a:pt x="79" y="136"/>
                  <a:pt x="80" y="137"/>
                </a:cubicBezTo>
                <a:cubicBezTo>
                  <a:pt x="82" y="137"/>
                  <a:pt x="83" y="137"/>
                  <a:pt x="84" y="136"/>
                </a:cubicBezTo>
                <a:cubicBezTo>
                  <a:pt x="96" y="127"/>
                  <a:pt x="96" y="127"/>
                  <a:pt x="96" y="127"/>
                </a:cubicBezTo>
                <a:cubicBezTo>
                  <a:pt x="98" y="141"/>
                  <a:pt x="109" y="151"/>
                  <a:pt x="123" y="151"/>
                </a:cubicBezTo>
                <a:cubicBezTo>
                  <a:pt x="138" y="151"/>
                  <a:pt x="150" y="138"/>
                  <a:pt x="150" y="123"/>
                </a:cubicBezTo>
                <a:cubicBezTo>
                  <a:pt x="150" y="109"/>
                  <a:pt x="140" y="98"/>
                  <a:pt x="126" y="96"/>
                </a:cubicBezTo>
                <a:cubicBezTo>
                  <a:pt x="126" y="72"/>
                  <a:pt x="126" y="72"/>
                  <a:pt x="126" y="72"/>
                </a:cubicBezTo>
                <a:cubicBezTo>
                  <a:pt x="133" y="72"/>
                  <a:pt x="133" y="72"/>
                  <a:pt x="133" y="72"/>
                </a:cubicBezTo>
                <a:cubicBezTo>
                  <a:pt x="135" y="72"/>
                  <a:pt x="136" y="71"/>
                  <a:pt x="136" y="70"/>
                </a:cubicBezTo>
                <a:cubicBezTo>
                  <a:pt x="137" y="69"/>
                  <a:pt x="137" y="68"/>
                  <a:pt x="136" y="67"/>
                </a:cubicBezTo>
                <a:cubicBezTo>
                  <a:pt x="127" y="55"/>
                  <a:pt x="127" y="55"/>
                  <a:pt x="127" y="55"/>
                </a:cubicBezTo>
                <a:cubicBezTo>
                  <a:pt x="144" y="55"/>
                  <a:pt x="144" y="55"/>
                  <a:pt x="144" y="55"/>
                </a:cubicBezTo>
                <a:cubicBezTo>
                  <a:pt x="147" y="55"/>
                  <a:pt x="150" y="52"/>
                  <a:pt x="150" y="48"/>
                </a:cubicBezTo>
                <a:close/>
                <a:moveTo>
                  <a:pt x="27" y="137"/>
                </a:moveTo>
                <a:cubicBezTo>
                  <a:pt x="20" y="137"/>
                  <a:pt x="14" y="131"/>
                  <a:pt x="14" y="123"/>
                </a:cubicBezTo>
                <a:cubicBezTo>
                  <a:pt x="14" y="116"/>
                  <a:pt x="20" y="110"/>
                  <a:pt x="27" y="110"/>
                </a:cubicBezTo>
                <a:cubicBezTo>
                  <a:pt x="35" y="110"/>
                  <a:pt x="41" y="116"/>
                  <a:pt x="41" y="123"/>
                </a:cubicBezTo>
                <a:cubicBezTo>
                  <a:pt x="41" y="131"/>
                  <a:pt x="35" y="137"/>
                  <a:pt x="27" y="137"/>
                </a:cubicBezTo>
                <a:close/>
                <a:moveTo>
                  <a:pt x="137" y="123"/>
                </a:moveTo>
                <a:cubicBezTo>
                  <a:pt x="137" y="131"/>
                  <a:pt x="131" y="137"/>
                  <a:pt x="123" y="137"/>
                </a:cubicBezTo>
                <a:cubicBezTo>
                  <a:pt x="115" y="137"/>
                  <a:pt x="109" y="131"/>
                  <a:pt x="109" y="123"/>
                </a:cubicBezTo>
                <a:cubicBezTo>
                  <a:pt x="109" y="116"/>
                  <a:pt x="115" y="110"/>
                  <a:pt x="123" y="110"/>
                </a:cubicBezTo>
                <a:cubicBezTo>
                  <a:pt x="131" y="110"/>
                  <a:pt x="137" y="116"/>
                  <a:pt x="137" y="123"/>
                </a:cubicBezTo>
                <a:close/>
                <a:moveTo>
                  <a:pt x="110" y="70"/>
                </a:moveTo>
                <a:cubicBezTo>
                  <a:pt x="110" y="71"/>
                  <a:pt x="111" y="72"/>
                  <a:pt x="113" y="72"/>
                </a:cubicBezTo>
                <a:cubicBezTo>
                  <a:pt x="120" y="72"/>
                  <a:pt x="120" y="72"/>
                  <a:pt x="120" y="72"/>
                </a:cubicBezTo>
                <a:cubicBezTo>
                  <a:pt x="120" y="96"/>
                  <a:pt x="120" y="96"/>
                  <a:pt x="120" y="96"/>
                </a:cubicBezTo>
                <a:cubicBezTo>
                  <a:pt x="107" y="98"/>
                  <a:pt x="98" y="107"/>
                  <a:pt x="96" y="119"/>
                </a:cubicBezTo>
                <a:cubicBezTo>
                  <a:pt x="84" y="110"/>
                  <a:pt x="84" y="110"/>
                  <a:pt x="84" y="110"/>
                </a:cubicBezTo>
                <a:cubicBezTo>
                  <a:pt x="83" y="110"/>
                  <a:pt x="82" y="110"/>
                  <a:pt x="80" y="110"/>
                </a:cubicBezTo>
                <a:cubicBezTo>
                  <a:pt x="79" y="111"/>
                  <a:pt x="79" y="112"/>
                  <a:pt x="79" y="113"/>
                </a:cubicBezTo>
                <a:cubicBezTo>
                  <a:pt x="79" y="120"/>
                  <a:pt x="79" y="120"/>
                  <a:pt x="79" y="120"/>
                </a:cubicBezTo>
                <a:cubicBezTo>
                  <a:pt x="54" y="120"/>
                  <a:pt x="54" y="120"/>
                  <a:pt x="54" y="120"/>
                </a:cubicBezTo>
                <a:cubicBezTo>
                  <a:pt x="53" y="108"/>
                  <a:pt x="43" y="98"/>
                  <a:pt x="31" y="96"/>
                </a:cubicBezTo>
                <a:cubicBezTo>
                  <a:pt x="31" y="96"/>
                  <a:pt x="31" y="96"/>
                  <a:pt x="31" y="96"/>
                </a:cubicBezTo>
                <a:cubicBezTo>
                  <a:pt x="31" y="96"/>
                  <a:pt x="31" y="96"/>
                  <a:pt x="31" y="96"/>
                </a:cubicBezTo>
                <a:cubicBezTo>
                  <a:pt x="41" y="86"/>
                  <a:pt x="41" y="86"/>
                  <a:pt x="41" y="86"/>
                </a:cubicBezTo>
                <a:cubicBezTo>
                  <a:pt x="42" y="85"/>
                  <a:pt x="42" y="84"/>
                  <a:pt x="42" y="83"/>
                </a:cubicBezTo>
                <a:cubicBezTo>
                  <a:pt x="42" y="82"/>
                  <a:pt x="41" y="81"/>
                  <a:pt x="39" y="80"/>
                </a:cubicBezTo>
                <a:cubicBezTo>
                  <a:pt x="33" y="79"/>
                  <a:pt x="33" y="79"/>
                  <a:pt x="33" y="79"/>
                </a:cubicBezTo>
                <a:cubicBezTo>
                  <a:pt x="40" y="52"/>
                  <a:pt x="66" y="31"/>
                  <a:pt x="96" y="31"/>
                </a:cubicBezTo>
                <a:cubicBezTo>
                  <a:pt x="96" y="48"/>
                  <a:pt x="96" y="48"/>
                  <a:pt x="96" y="48"/>
                </a:cubicBezTo>
                <a:cubicBezTo>
                  <a:pt x="96" y="52"/>
                  <a:pt x="99" y="55"/>
                  <a:pt x="102" y="55"/>
                </a:cubicBezTo>
                <a:cubicBezTo>
                  <a:pt x="119" y="55"/>
                  <a:pt x="119" y="55"/>
                  <a:pt x="119" y="55"/>
                </a:cubicBezTo>
                <a:cubicBezTo>
                  <a:pt x="110" y="67"/>
                  <a:pt x="110" y="67"/>
                  <a:pt x="110" y="67"/>
                </a:cubicBezTo>
                <a:cubicBezTo>
                  <a:pt x="109" y="68"/>
                  <a:pt x="109" y="69"/>
                  <a:pt x="110" y="70"/>
                </a:cubicBezTo>
                <a:close/>
                <a:moveTo>
                  <a:pt x="137" y="41"/>
                </a:moveTo>
                <a:cubicBezTo>
                  <a:pt x="109" y="41"/>
                  <a:pt x="109" y="41"/>
                  <a:pt x="109" y="41"/>
                </a:cubicBezTo>
                <a:cubicBezTo>
                  <a:pt x="109" y="14"/>
                  <a:pt x="109" y="14"/>
                  <a:pt x="109" y="14"/>
                </a:cubicBezTo>
                <a:cubicBezTo>
                  <a:pt x="137" y="14"/>
                  <a:pt x="137" y="14"/>
                  <a:pt x="137" y="14"/>
                </a:cubicBezTo>
                <a:lnTo>
                  <a:pt x="137" y="41"/>
                </a:lnTo>
                <a:close/>
                <a:moveTo>
                  <a:pt x="137" y="41"/>
                </a:moveTo>
                <a:cubicBezTo>
                  <a:pt x="137" y="41"/>
                  <a:pt x="137" y="41"/>
                  <a:pt x="137" y="41"/>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TextBox 38"/>
          <p:cNvSpPr txBox="1"/>
          <p:nvPr/>
        </p:nvSpPr>
        <p:spPr>
          <a:xfrm>
            <a:off x="3029424" y="1336599"/>
            <a:ext cx="3038682" cy="707886"/>
          </a:xfrm>
          <a:prstGeom prst="rect">
            <a:avLst/>
          </a:prstGeom>
          <a:noFill/>
        </p:spPr>
        <p:txBody>
          <a:bodyPr wrap="square" rtlCol="0">
            <a:spAutoFit/>
          </a:bodyPr>
          <a:lstStyle/>
          <a:p>
            <a:r>
              <a:rPr lang="en-US" sz="40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Business Plan</a:t>
            </a:r>
          </a:p>
        </p:txBody>
      </p:sp>
      <p:sp>
        <p:nvSpPr>
          <p:cNvPr id="40" name="Rectangle 9"/>
          <p:cNvSpPr>
            <a:spLocks/>
          </p:cNvSpPr>
          <p:nvPr/>
        </p:nvSpPr>
        <p:spPr bwMode="auto">
          <a:xfrm>
            <a:off x="2146774" y="2245154"/>
            <a:ext cx="7772082" cy="182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ipsum and the best popularity then your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powerpoint</a:t>
            </a: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so beauty full and your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your</a:t>
            </a: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business flyer &amp; the flyer into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a:t>
            </a:r>
            <a:endPar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ct val="120000"/>
              </a:lnSpc>
            </a:pPr>
            <a:endPar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ct val="120000"/>
              </a:lnSpc>
            </a:pP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a:t>
            </a:r>
            <a:r>
              <a:rPr lang="en-US" sz="1300" dirty="0" err="1">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spaciousy</a:t>
            </a: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and you</a:t>
            </a:r>
          </a:p>
        </p:txBody>
      </p:sp>
    </p:spTree>
    <p:extLst>
      <p:ext uri="{BB962C8B-B14F-4D97-AF65-F5344CB8AC3E}">
        <p14:creationId xmlns:p14="http://schemas.microsoft.com/office/powerpoint/2010/main" val="1795619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20</a:t>
            </a:fld>
            <a:endParaRPr lang="en-US" dirty="0"/>
          </a:p>
        </p:txBody>
      </p:sp>
      <p:sp>
        <p:nvSpPr>
          <p:cNvPr id="15" name="Title 14"/>
          <p:cNvSpPr>
            <a:spLocks noGrp="1"/>
          </p:cNvSpPr>
          <p:nvPr>
            <p:ph type="title"/>
          </p:nvPr>
        </p:nvSpPr>
        <p:spPr/>
        <p:txBody>
          <a:bodyPr/>
          <a:lstStyle/>
          <a:p>
            <a:r>
              <a:rPr lang="en-US"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Infographic</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83" name="Hexagon 82"/>
          <p:cNvSpPr/>
          <p:nvPr/>
        </p:nvSpPr>
        <p:spPr>
          <a:xfrm>
            <a:off x="4078521" y="4007925"/>
            <a:ext cx="1492706" cy="1286815"/>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Hexagon 83"/>
          <p:cNvSpPr/>
          <p:nvPr/>
        </p:nvSpPr>
        <p:spPr>
          <a:xfrm>
            <a:off x="6620771" y="2621972"/>
            <a:ext cx="1492706" cy="1286815"/>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Hexagon 84"/>
          <p:cNvSpPr/>
          <p:nvPr/>
        </p:nvSpPr>
        <p:spPr>
          <a:xfrm>
            <a:off x="6620770" y="4007925"/>
            <a:ext cx="1492706" cy="1286815"/>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Hexagon 89"/>
          <p:cNvSpPr/>
          <p:nvPr/>
        </p:nvSpPr>
        <p:spPr>
          <a:xfrm>
            <a:off x="4078521" y="2621972"/>
            <a:ext cx="1492706" cy="1286815"/>
          </a:xfrm>
          <a:prstGeom prst="hexagon">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Hexagon 91"/>
          <p:cNvSpPr/>
          <p:nvPr/>
        </p:nvSpPr>
        <p:spPr>
          <a:xfrm>
            <a:off x="5349646" y="1928995"/>
            <a:ext cx="1492706" cy="1286815"/>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Hexagon 92"/>
          <p:cNvSpPr/>
          <p:nvPr/>
        </p:nvSpPr>
        <p:spPr>
          <a:xfrm>
            <a:off x="5349645" y="4700902"/>
            <a:ext cx="1492706" cy="1286815"/>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6"/>
          <p:cNvSpPr>
            <a:spLocks noEditPoints="1"/>
          </p:cNvSpPr>
          <p:nvPr/>
        </p:nvSpPr>
        <p:spPr bwMode="auto">
          <a:xfrm>
            <a:off x="7081683" y="3058053"/>
            <a:ext cx="570882" cy="414653"/>
          </a:xfrm>
          <a:custGeom>
            <a:avLst/>
            <a:gdLst>
              <a:gd name="T0" fmla="*/ 195 w 211"/>
              <a:gd name="T1" fmla="*/ 27 h 155"/>
              <a:gd name="T2" fmla="*/ 201 w 211"/>
              <a:gd name="T3" fmla="*/ 21 h 155"/>
              <a:gd name="T4" fmla="*/ 24 w 211"/>
              <a:gd name="T5" fmla="*/ 16 h 155"/>
              <a:gd name="T6" fmla="*/ 19 w 211"/>
              <a:gd name="T7" fmla="*/ 55 h 155"/>
              <a:gd name="T8" fmla="*/ 15 w 211"/>
              <a:gd name="T9" fmla="*/ 64 h 155"/>
              <a:gd name="T10" fmla="*/ 20 w 211"/>
              <a:gd name="T11" fmla="*/ 84 h 155"/>
              <a:gd name="T12" fmla="*/ 12 w 211"/>
              <a:gd name="T13" fmla="*/ 93 h 155"/>
              <a:gd name="T14" fmla="*/ 18 w 211"/>
              <a:gd name="T15" fmla="*/ 132 h 155"/>
              <a:gd name="T16" fmla="*/ 198 w 211"/>
              <a:gd name="T17" fmla="*/ 129 h 155"/>
              <a:gd name="T18" fmla="*/ 189 w 211"/>
              <a:gd name="T19" fmla="*/ 102 h 155"/>
              <a:gd name="T20" fmla="*/ 195 w 211"/>
              <a:gd name="T21" fmla="*/ 95 h 155"/>
              <a:gd name="T22" fmla="*/ 199 w 211"/>
              <a:gd name="T23" fmla="*/ 74 h 155"/>
              <a:gd name="T24" fmla="*/ 204 w 211"/>
              <a:gd name="T25" fmla="*/ 55 h 155"/>
              <a:gd name="T26" fmla="*/ 100 w 211"/>
              <a:gd name="T27" fmla="*/ 47 h 155"/>
              <a:gd name="T28" fmla="*/ 180 w 211"/>
              <a:gd name="T29" fmla="*/ 31 h 155"/>
              <a:gd name="T30" fmla="*/ 187 w 211"/>
              <a:gd name="T31" fmla="*/ 46 h 155"/>
              <a:gd name="T32" fmla="*/ 177 w 211"/>
              <a:gd name="T33" fmla="*/ 51 h 155"/>
              <a:gd name="T34" fmla="*/ 100 w 211"/>
              <a:gd name="T35" fmla="*/ 47 h 155"/>
              <a:gd name="T36" fmla="*/ 31 w 211"/>
              <a:gd name="T37" fmla="*/ 68 h 155"/>
              <a:gd name="T38" fmla="*/ 95 w 211"/>
              <a:gd name="T39" fmla="*/ 81 h 155"/>
              <a:gd name="T40" fmla="*/ 112 w 211"/>
              <a:gd name="T41" fmla="*/ 108 h 155"/>
              <a:gd name="T42" fmla="*/ 24 w 211"/>
              <a:gd name="T43" fmla="*/ 86 h 155"/>
              <a:gd name="T44" fmla="*/ 22 w 211"/>
              <a:gd name="T45" fmla="*/ 66 h 155"/>
              <a:gd name="T46" fmla="*/ 21 w 211"/>
              <a:gd name="T47" fmla="*/ 25 h 155"/>
              <a:gd name="T48" fmla="*/ 26 w 211"/>
              <a:gd name="T49" fmla="*/ 24 h 155"/>
              <a:gd name="T50" fmla="*/ 96 w 211"/>
              <a:gd name="T51" fmla="*/ 47 h 155"/>
              <a:gd name="T52" fmla="*/ 30 w 211"/>
              <a:gd name="T53" fmla="*/ 52 h 155"/>
              <a:gd name="T54" fmla="*/ 26 w 211"/>
              <a:gd name="T55" fmla="*/ 51 h 155"/>
              <a:gd name="T56" fmla="*/ 90 w 211"/>
              <a:gd name="T57" fmla="*/ 145 h 155"/>
              <a:gd name="T58" fmla="*/ 20 w 211"/>
              <a:gd name="T59" fmla="*/ 126 h 155"/>
              <a:gd name="T60" fmla="*/ 15 w 211"/>
              <a:gd name="T61" fmla="*/ 100 h 155"/>
              <a:gd name="T62" fmla="*/ 20 w 211"/>
              <a:gd name="T63" fmla="*/ 98 h 155"/>
              <a:gd name="T64" fmla="*/ 90 w 211"/>
              <a:gd name="T65" fmla="*/ 121 h 155"/>
              <a:gd name="T66" fmla="*/ 181 w 211"/>
              <a:gd name="T67" fmla="*/ 121 h 155"/>
              <a:gd name="T68" fmla="*/ 93 w 211"/>
              <a:gd name="T69" fmla="*/ 145 h 155"/>
              <a:gd name="T70" fmla="*/ 113 w 211"/>
              <a:gd name="T71" fmla="*/ 118 h 155"/>
              <a:gd name="T72" fmla="*/ 126 w 211"/>
              <a:gd name="T73" fmla="*/ 115 h 155"/>
              <a:gd name="T74" fmla="*/ 183 w 211"/>
              <a:gd name="T75" fmla="*/ 103 h 155"/>
              <a:gd name="T76" fmla="*/ 185 w 211"/>
              <a:gd name="T77" fmla="*/ 88 h 155"/>
              <a:gd name="T78" fmla="*/ 178 w 211"/>
              <a:gd name="T79" fmla="*/ 90 h 155"/>
              <a:gd name="T80" fmla="*/ 115 w 211"/>
              <a:gd name="T81" fmla="*/ 84 h 155"/>
              <a:gd name="T82" fmla="*/ 185 w 211"/>
              <a:gd name="T83" fmla="*/ 61 h 155"/>
              <a:gd name="T84" fmla="*/ 193 w 211"/>
              <a:gd name="T85" fmla="*/ 73 h 155"/>
              <a:gd name="T86" fmla="*/ 185 w 211"/>
              <a:gd name="T87" fmla="*/ 8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 h="155">
                <a:moveTo>
                  <a:pt x="191" y="47"/>
                </a:moveTo>
                <a:cubicBezTo>
                  <a:pt x="190" y="41"/>
                  <a:pt x="190" y="31"/>
                  <a:pt x="195" y="27"/>
                </a:cubicBezTo>
                <a:cubicBezTo>
                  <a:pt x="195" y="27"/>
                  <a:pt x="196" y="27"/>
                  <a:pt x="196" y="27"/>
                </a:cubicBezTo>
                <a:cubicBezTo>
                  <a:pt x="200" y="26"/>
                  <a:pt x="203" y="24"/>
                  <a:pt x="201" y="21"/>
                </a:cubicBezTo>
                <a:cubicBezTo>
                  <a:pt x="133" y="0"/>
                  <a:pt x="133" y="0"/>
                  <a:pt x="133" y="0"/>
                </a:cubicBezTo>
                <a:cubicBezTo>
                  <a:pt x="24" y="16"/>
                  <a:pt x="24" y="16"/>
                  <a:pt x="24" y="16"/>
                </a:cubicBezTo>
                <a:cubicBezTo>
                  <a:pt x="24" y="16"/>
                  <a:pt x="11" y="17"/>
                  <a:pt x="12" y="37"/>
                </a:cubicBezTo>
                <a:cubicBezTo>
                  <a:pt x="13" y="48"/>
                  <a:pt x="16" y="53"/>
                  <a:pt x="19" y="55"/>
                </a:cubicBezTo>
                <a:cubicBezTo>
                  <a:pt x="10" y="58"/>
                  <a:pt x="10" y="58"/>
                  <a:pt x="10" y="58"/>
                </a:cubicBezTo>
                <a:cubicBezTo>
                  <a:pt x="8" y="61"/>
                  <a:pt x="11" y="63"/>
                  <a:pt x="15" y="64"/>
                </a:cubicBezTo>
                <a:cubicBezTo>
                  <a:pt x="16" y="64"/>
                  <a:pt x="16" y="64"/>
                  <a:pt x="16" y="65"/>
                </a:cubicBezTo>
                <a:cubicBezTo>
                  <a:pt x="21" y="68"/>
                  <a:pt x="21" y="78"/>
                  <a:pt x="20" y="84"/>
                </a:cubicBezTo>
                <a:cubicBezTo>
                  <a:pt x="0" y="90"/>
                  <a:pt x="8" y="92"/>
                  <a:pt x="8" y="92"/>
                </a:cubicBezTo>
                <a:cubicBezTo>
                  <a:pt x="12" y="93"/>
                  <a:pt x="12" y="93"/>
                  <a:pt x="12" y="93"/>
                </a:cubicBezTo>
                <a:cubicBezTo>
                  <a:pt x="9" y="96"/>
                  <a:pt x="6" y="101"/>
                  <a:pt x="6" y="111"/>
                </a:cubicBezTo>
                <a:cubicBezTo>
                  <a:pt x="7" y="131"/>
                  <a:pt x="18" y="132"/>
                  <a:pt x="18" y="132"/>
                </a:cubicBezTo>
                <a:cubicBezTo>
                  <a:pt x="89" y="155"/>
                  <a:pt x="89" y="155"/>
                  <a:pt x="89" y="155"/>
                </a:cubicBezTo>
                <a:cubicBezTo>
                  <a:pt x="198" y="129"/>
                  <a:pt x="198" y="129"/>
                  <a:pt x="198" y="129"/>
                </a:cubicBezTo>
                <a:cubicBezTo>
                  <a:pt x="198" y="129"/>
                  <a:pt x="205" y="127"/>
                  <a:pt x="185" y="122"/>
                </a:cubicBezTo>
                <a:cubicBezTo>
                  <a:pt x="184" y="116"/>
                  <a:pt x="184" y="105"/>
                  <a:pt x="189" y="102"/>
                </a:cubicBezTo>
                <a:cubicBezTo>
                  <a:pt x="189" y="102"/>
                  <a:pt x="190" y="102"/>
                  <a:pt x="190" y="101"/>
                </a:cubicBezTo>
                <a:cubicBezTo>
                  <a:pt x="194" y="100"/>
                  <a:pt x="197" y="98"/>
                  <a:pt x="195" y="95"/>
                </a:cubicBezTo>
                <a:cubicBezTo>
                  <a:pt x="190" y="94"/>
                  <a:pt x="190" y="94"/>
                  <a:pt x="190" y="94"/>
                </a:cubicBezTo>
                <a:cubicBezTo>
                  <a:pt x="193" y="92"/>
                  <a:pt x="198" y="87"/>
                  <a:pt x="199" y="74"/>
                </a:cubicBezTo>
                <a:cubicBezTo>
                  <a:pt x="199" y="65"/>
                  <a:pt x="197" y="60"/>
                  <a:pt x="194" y="57"/>
                </a:cubicBezTo>
                <a:cubicBezTo>
                  <a:pt x="204" y="55"/>
                  <a:pt x="204" y="55"/>
                  <a:pt x="204" y="55"/>
                </a:cubicBezTo>
                <a:cubicBezTo>
                  <a:pt x="204" y="55"/>
                  <a:pt x="211" y="53"/>
                  <a:pt x="191" y="47"/>
                </a:cubicBezTo>
                <a:close/>
                <a:moveTo>
                  <a:pt x="100" y="47"/>
                </a:moveTo>
                <a:cubicBezTo>
                  <a:pt x="118" y="43"/>
                  <a:pt x="118" y="43"/>
                  <a:pt x="118" y="43"/>
                </a:cubicBezTo>
                <a:cubicBezTo>
                  <a:pt x="180" y="31"/>
                  <a:pt x="180" y="31"/>
                  <a:pt x="180" y="31"/>
                </a:cubicBezTo>
                <a:cubicBezTo>
                  <a:pt x="189" y="29"/>
                  <a:pt x="189" y="29"/>
                  <a:pt x="189" y="29"/>
                </a:cubicBezTo>
                <a:cubicBezTo>
                  <a:pt x="186" y="34"/>
                  <a:pt x="186" y="41"/>
                  <a:pt x="187" y="46"/>
                </a:cubicBezTo>
                <a:cubicBezTo>
                  <a:pt x="187" y="47"/>
                  <a:pt x="187" y="48"/>
                  <a:pt x="187" y="49"/>
                </a:cubicBezTo>
                <a:cubicBezTo>
                  <a:pt x="177" y="51"/>
                  <a:pt x="177" y="51"/>
                  <a:pt x="177" y="51"/>
                </a:cubicBezTo>
                <a:cubicBezTo>
                  <a:pt x="99" y="71"/>
                  <a:pt x="99" y="71"/>
                  <a:pt x="99" y="71"/>
                </a:cubicBezTo>
                <a:lnTo>
                  <a:pt x="100" y="47"/>
                </a:lnTo>
                <a:close/>
                <a:moveTo>
                  <a:pt x="22" y="66"/>
                </a:moveTo>
                <a:cubicBezTo>
                  <a:pt x="31" y="68"/>
                  <a:pt x="31" y="68"/>
                  <a:pt x="31" y="68"/>
                </a:cubicBezTo>
                <a:cubicBezTo>
                  <a:pt x="90" y="80"/>
                  <a:pt x="90" y="80"/>
                  <a:pt x="90" y="80"/>
                </a:cubicBezTo>
                <a:cubicBezTo>
                  <a:pt x="95" y="81"/>
                  <a:pt x="95" y="81"/>
                  <a:pt x="95" y="81"/>
                </a:cubicBezTo>
                <a:cubicBezTo>
                  <a:pt x="111" y="84"/>
                  <a:pt x="111" y="84"/>
                  <a:pt x="111" y="84"/>
                </a:cubicBezTo>
                <a:cubicBezTo>
                  <a:pt x="112" y="108"/>
                  <a:pt x="112" y="108"/>
                  <a:pt x="112" y="108"/>
                </a:cubicBezTo>
                <a:cubicBezTo>
                  <a:pt x="32" y="88"/>
                  <a:pt x="32" y="88"/>
                  <a:pt x="32" y="88"/>
                </a:cubicBezTo>
                <a:cubicBezTo>
                  <a:pt x="24" y="86"/>
                  <a:pt x="24" y="86"/>
                  <a:pt x="24" y="86"/>
                </a:cubicBezTo>
                <a:cubicBezTo>
                  <a:pt x="24" y="85"/>
                  <a:pt x="24" y="84"/>
                  <a:pt x="24" y="83"/>
                </a:cubicBezTo>
                <a:cubicBezTo>
                  <a:pt x="25" y="79"/>
                  <a:pt x="25" y="71"/>
                  <a:pt x="22" y="66"/>
                </a:cubicBezTo>
                <a:close/>
                <a:moveTo>
                  <a:pt x="19" y="36"/>
                </a:moveTo>
                <a:cubicBezTo>
                  <a:pt x="18" y="31"/>
                  <a:pt x="19" y="27"/>
                  <a:pt x="21" y="25"/>
                </a:cubicBezTo>
                <a:cubicBezTo>
                  <a:pt x="22" y="24"/>
                  <a:pt x="24" y="24"/>
                  <a:pt x="25" y="24"/>
                </a:cubicBezTo>
                <a:cubicBezTo>
                  <a:pt x="25" y="24"/>
                  <a:pt x="26" y="24"/>
                  <a:pt x="26" y="24"/>
                </a:cubicBezTo>
                <a:cubicBezTo>
                  <a:pt x="73" y="39"/>
                  <a:pt x="73" y="39"/>
                  <a:pt x="73" y="39"/>
                </a:cubicBezTo>
                <a:cubicBezTo>
                  <a:pt x="96" y="47"/>
                  <a:pt x="96" y="47"/>
                  <a:pt x="96" y="47"/>
                </a:cubicBezTo>
                <a:cubicBezTo>
                  <a:pt x="96" y="71"/>
                  <a:pt x="96" y="71"/>
                  <a:pt x="96" y="71"/>
                </a:cubicBezTo>
                <a:cubicBezTo>
                  <a:pt x="30" y="52"/>
                  <a:pt x="30" y="52"/>
                  <a:pt x="30" y="52"/>
                </a:cubicBezTo>
                <a:cubicBezTo>
                  <a:pt x="26" y="51"/>
                  <a:pt x="26" y="51"/>
                  <a:pt x="26" y="51"/>
                </a:cubicBezTo>
                <a:cubicBezTo>
                  <a:pt x="26" y="51"/>
                  <a:pt x="26" y="51"/>
                  <a:pt x="26" y="51"/>
                </a:cubicBezTo>
                <a:cubicBezTo>
                  <a:pt x="25" y="51"/>
                  <a:pt x="19" y="50"/>
                  <a:pt x="19" y="36"/>
                </a:cubicBezTo>
                <a:close/>
                <a:moveTo>
                  <a:pt x="90" y="145"/>
                </a:moveTo>
                <a:cubicBezTo>
                  <a:pt x="20" y="126"/>
                  <a:pt x="20" y="126"/>
                  <a:pt x="20" y="126"/>
                </a:cubicBezTo>
                <a:cubicBezTo>
                  <a:pt x="20" y="126"/>
                  <a:pt x="20" y="126"/>
                  <a:pt x="20" y="126"/>
                </a:cubicBezTo>
                <a:cubicBezTo>
                  <a:pt x="19" y="125"/>
                  <a:pt x="13" y="125"/>
                  <a:pt x="13" y="110"/>
                </a:cubicBezTo>
                <a:cubicBezTo>
                  <a:pt x="12" y="105"/>
                  <a:pt x="13" y="101"/>
                  <a:pt x="15" y="100"/>
                </a:cubicBezTo>
                <a:cubicBezTo>
                  <a:pt x="16" y="98"/>
                  <a:pt x="18" y="98"/>
                  <a:pt x="19" y="98"/>
                </a:cubicBezTo>
                <a:cubicBezTo>
                  <a:pt x="19" y="98"/>
                  <a:pt x="20" y="98"/>
                  <a:pt x="20" y="98"/>
                </a:cubicBezTo>
                <a:cubicBezTo>
                  <a:pt x="20" y="98"/>
                  <a:pt x="20" y="98"/>
                  <a:pt x="20" y="98"/>
                </a:cubicBezTo>
                <a:cubicBezTo>
                  <a:pt x="90" y="121"/>
                  <a:pt x="90" y="121"/>
                  <a:pt x="90" y="121"/>
                </a:cubicBezTo>
                <a:lnTo>
                  <a:pt x="90" y="145"/>
                </a:lnTo>
                <a:close/>
                <a:moveTo>
                  <a:pt x="181" y="121"/>
                </a:moveTo>
                <a:cubicBezTo>
                  <a:pt x="181" y="122"/>
                  <a:pt x="181" y="123"/>
                  <a:pt x="181" y="123"/>
                </a:cubicBezTo>
                <a:cubicBezTo>
                  <a:pt x="93" y="145"/>
                  <a:pt x="93" y="145"/>
                  <a:pt x="93" y="145"/>
                </a:cubicBezTo>
                <a:cubicBezTo>
                  <a:pt x="94" y="121"/>
                  <a:pt x="94" y="121"/>
                  <a:pt x="94" y="121"/>
                </a:cubicBezTo>
                <a:cubicBezTo>
                  <a:pt x="113" y="118"/>
                  <a:pt x="113" y="118"/>
                  <a:pt x="113" y="118"/>
                </a:cubicBezTo>
                <a:cubicBezTo>
                  <a:pt x="116" y="118"/>
                  <a:pt x="116" y="118"/>
                  <a:pt x="116" y="118"/>
                </a:cubicBezTo>
                <a:cubicBezTo>
                  <a:pt x="126" y="115"/>
                  <a:pt x="126" y="115"/>
                  <a:pt x="126" y="115"/>
                </a:cubicBezTo>
                <a:cubicBezTo>
                  <a:pt x="174" y="105"/>
                  <a:pt x="174" y="105"/>
                  <a:pt x="174" y="105"/>
                </a:cubicBezTo>
                <a:cubicBezTo>
                  <a:pt x="183" y="103"/>
                  <a:pt x="183" y="103"/>
                  <a:pt x="183" y="103"/>
                </a:cubicBezTo>
                <a:cubicBezTo>
                  <a:pt x="180" y="108"/>
                  <a:pt x="180" y="116"/>
                  <a:pt x="181" y="121"/>
                </a:cubicBezTo>
                <a:close/>
                <a:moveTo>
                  <a:pt x="185" y="88"/>
                </a:moveTo>
                <a:cubicBezTo>
                  <a:pt x="185" y="88"/>
                  <a:pt x="185" y="88"/>
                  <a:pt x="185" y="88"/>
                </a:cubicBezTo>
                <a:cubicBezTo>
                  <a:pt x="178" y="90"/>
                  <a:pt x="178" y="90"/>
                  <a:pt x="178" y="90"/>
                </a:cubicBezTo>
                <a:cubicBezTo>
                  <a:pt x="116" y="108"/>
                  <a:pt x="116" y="108"/>
                  <a:pt x="116" y="108"/>
                </a:cubicBezTo>
                <a:cubicBezTo>
                  <a:pt x="115" y="84"/>
                  <a:pt x="115" y="84"/>
                  <a:pt x="115" y="84"/>
                </a:cubicBezTo>
                <a:cubicBezTo>
                  <a:pt x="135" y="77"/>
                  <a:pt x="135" y="77"/>
                  <a:pt x="135" y="77"/>
                </a:cubicBezTo>
                <a:cubicBezTo>
                  <a:pt x="185" y="61"/>
                  <a:pt x="185" y="61"/>
                  <a:pt x="185" y="61"/>
                </a:cubicBezTo>
                <a:cubicBezTo>
                  <a:pt x="185" y="61"/>
                  <a:pt x="188" y="60"/>
                  <a:pt x="190" y="62"/>
                </a:cubicBezTo>
                <a:cubicBezTo>
                  <a:pt x="192" y="64"/>
                  <a:pt x="193" y="68"/>
                  <a:pt x="193" y="73"/>
                </a:cubicBezTo>
                <a:cubicBezTo>
                  <a:pt x="192" y="88"/>
                  <a:pt x="186" y="88"/>
                  <a:pt x="185" y="88"/>
                </a:cubicBezTo>
                <a:close/>
                <a:moveTo>
                  <a:pt x="185" y="88"/>
                </a:moveTo>
                <a:cubicBezTo>
                  <a:pt x="185" y="88"/>
                  <a:pt x="185" y="88"/>
                  <a:pt x="185" y="8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6" name="Group 95"/>
          <p:cNvGrpSpPr/>
          <p:nvPr/>
        </p:nvGrpSpPr>
        <p:grpSpPr>
          <a:xfrm>
            <a:off x="7037790" y="4436230"/>
            <a:ext cx="658666" cy="430205"/>
            <a:chOff x="708025" y="2132013"/>
            <a:chExt cx="1135063" cy="741362"/>
          </a:xfrm>
          <a:solidFill>
            <a:schemeClr val="bg1"/>
          </a:solidFill>
        </p:grpSpPr>
        <p:sp>
          <p:nvSpPr>
            <p:cNvPr id="97" name="Freeform 21"/>
            <p:cNvSpPr>
              <a:spLocks noEditPoints="1"/>
            </p:cNvSpPr>
            <p:nvPr/>
          </p:nvSpPr>
          <p:spPr bwMode="auto">
            <a:xfrm>
              <a:off x="708025" y="2760663"/>
              <a:ext cx="1135063" cy="112712"/>
            </a:xfrm>
            <a:custGeom>
              <a:avLst/>
              <a:gdLst>
                <a:gd name="T0" fmla="*/ 311 w 312"/>
                <a:gd name="T1" fmla="*/ 1 h 31"/>
                <a:gd name="T2" fmla="*/ 310 w 312"/>
                <a:gd name="T3" fmla="*/ 0 h 31"/>
                <a:gd name="T4" fmla="*/ 2 w 312"/>
                <a:gd name="T5" fmla="*/ 0 h 31"/>
                <a:gd name="T6" fmla="*/ 0 w 312"/>
                <a:gd name="T7" fmla="*/ 1 h 31"/>
                <a:gd name="T8" fmla="*/ 0 w 312"/>
                <a:gd name="T9" fmla="*/ 2 h 31"/>
                <a:gd name="T10" fmla="*/ 41 w 312"/>
                <a:gd name="T11" fmla="*/ 31 h 31"/>
                <a:gd name="T12" fmla="*/ 271 w 312"/>
                <a:gd name="T13" fmla="*/ 31 h 31"/>
                <a:gd name="T14" fmla="*/ 312 w 312"/>
                <a:gd name="T15" fmla="*/ 2 h 31"/>
                <a:gd name="T16" fmla="*/ 311 w 312"/>
                <a:gd name="T17" fmla="*/ 1 h 31"/>
                <a:gd name="T18" fmla="*/ 179 w 312"/>
                <a:gd name="T19" fmla="*/ 21 h 31"/>
                <a:gd name="T20" fmla="*/ 133 w 312"/>
                <a:gd name="T21" fmla="*/ 21 h 31"/>
                <a:gd name="T22" fmla="*/ 133 w 312"/>
                <a:gd name="T23" fmla="*/ 10 h 31"/>
                <a:gd name="T24" fmla="*/ 179 w 312"/>
                <a:gd name="T25" fmla="*/ 10 h 31"/>
                <a:gd name="T26" fmla="*/ 179 w 312"/>
                <a:gd name="T27" fmla="*/ 21 h 31"/>
                <a:gd name="T28" fmla="*/ 179 w 312"/>
                <a:gd name="T29" fmla="*/ 21 h 31"/>
                <a:gd name="T30" fmla="*/ 179 w 312"/>
                <a:gd name="T31"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31">
                  <a:moveTo>
                    <a:pt x="311" y="1"/>
                  </a:moveTo>
                  <a:cubicBezTo>
                    <a:pt x="311" y="0"/>
                    <a:pt x="311" y="0"/>
                    <a:pt x="310" y="0"/>
                  </a:cubicBezTo>
                  <a:cubicBezTo>
                    <a:pt x="2" y="0"/>
                    <a:pt x="2" y="0"/>
                    <a:pt x="2" y="0"/>
                  </a:cubicBezTo>
                  <a:cubicBezTo>
                    <a:pt x="1" y="0"/>
                    <a:pt x="1" y="0"/>
                    <a:pt x="0" y="1"/>
                  </a:cubicBezTo>
                  <a:cubicBezTo>
                    <a:pt x="0" y="1"/>
                    <a:pt x="0" y="1"/>
                    <a:pt x="0" y="2"/>
                  </a:cubicBezTo>
                  <a:cubicBezTo>
                    <a:pt x="0" y="2"/>
                    <a:pt x="5" y="31"/>
                    <a:pt x="41" y="31"/>
                  </a:cubicBezTo>
                  <a:cubicBezTo>
                    <a:pt x="271" y="31"/>
                    <a:pt x="271" y="31"/>
                    <a:pt x="271" y="31"/>
                  </a:cubicBezTo>
                  <a:cubicBezTo>
                    <a:pt x="307" y="31"/>
                    <a:pt x="312" y="2"/>
                    <a:pt x="312" y="2"/>
                  </a:cubicBezTo>
                  <a:cubicBezTo>
                    <a:pt x="312" y="1"/>
                    <a:pt x="312" y="1"/>
                    <a:pt x="311" y="1"/>
                  </a:cubicBezTo>
                  <a:close/>
                  <a:moveTo>
                    <a:pt x="179" y="21"/>
                  </a:moveTo>
                  <a:cubicBezTo>
                    <a:pt x="133" y="21"/>
                    <a:pt x="133" y="21"/>
                    <a:pt x="133" y="21"/>
                  </a:cubicBezTo>
                  <a:cubicBezTo>
                    <a:pt x="133" y="10"/>
                    <a:pt x="133" y="10"/>
                    <a:pt x="133" y="10"/>
                  </a:cubicBezTo>
                  <a:cubicBezTo>
                    <a:pt x="179" y="10"/>
                    <a:pt x="179" y="10"/>
                    <a:pt x="179" y="10"/>
                  </a:cubicBezTo>
                  <a:lnTo>
                    <a:pt x="179" y="21"/>
                  </a:lnTo>
                  <a:close/>
                  <a:moveTo>
                    <a:pt x="179" y="21"/>
                  </a:moveTo>
                  <a:cubicBezTo>
                    <a:pt x="179" y="21"/>
                    <a:pt x="179" y="21"/>
                    <a:pt x="17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22"/>
            <p:cNvSpPr>
              <a:spLocks noEditPoints="1"/>
            </p:cNvSpPr>
            <p:nvPr/>
          </p:nvSpPr>
          <p:spPr bwMode="auto">
            <a:xfrm>
              <a:off x="806450" y="2132013"/>
              <a:ext cx="935038" cy="588962"/>
            </a:xfrm>
            <a:custGeom>
              <a:avLst/>
              <a:gdLst>
                <a:gd name="T0" fmla="*/ 7 w 257"/>
                <a:gd name="T1" fmla="*/ 163 h 163"/>
                <a:gd name="T2" fmla="*/ 251 w 257"/>
                <a:gd name="T3" fmla="*/ 163 h 163"/>
                <a:gd name="T4" fmla="*/ 257 w 257"/>
                <a:gd name="T5" fmla="*/ 156 h 163"/>
                <a:gd name="T6" fmla="*/ 257 w 257"/>
                <a:gd name="T7" fmla="*/ 6 h 163"/>
                <a:gd name="T8" fmla="*/ 251 w 257"/>
                <a:gd name="T9" fmla="*/ 0 h 163"/>
                <a:gd name="T10" fmla="*/ 7 w 257"/>
                <a:gd name="T11" fmla="*/ 0 h 163"/>
                <a:gd name="T12" fmla="*/ 0 w 257"/>
                <a:gd name="T13" fmla="*/ 6 h 163"/>
                <a:gd name="T14" fmla="*/ 0 w 257"/>
                <a:gd name="T15" fmla="*/ 156 h 163"/>
                <a:gd name="T16" fmla="*/ 7 w 257"/>
                <a:gd name="T17" fmla="*/ 163 h 163"/>
                <a:gd name="T18" fmla="*/ 23 w 257"/>
                <a:gd name="T19" fmla="*/ 22 h 163"/>
                <a:gd name="T20" fmla="*/ 235 w 257"/>
                <a:gd name="T21" fmla="*/ 22 h 163"/>
                <a:gd name="T22" fmla="*/ 235 w 257"/>
                <a:gd name="T23" fmla="*/ 140 h 163"/>
                <a:gd name="T24" fmla="*/ 23 w 257"/>
                <a:gd name="T25" fmla="*/ 140 h 163"/>
                <a:gd name="T26" fmla="*/ 23 w 257"/>
                <a:gd name="T27" fmla="*/ 22 h 163"/>
                <a:gd name="T28" fmla="*/ 23 w 257"/>
                <a:gd name="T29" fmla="*/ 22 h 163"/>
                <a:gd name="T30" fmla="*/ 23 w 257"/>
                <a:gd name="T31" fmla="*/ 2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163">
                  <a:moveTo>
                    <a:pt x="7" y="163"/>
                  </a:moveTo>
                  <a:cubicBezTo>
                    <a:pt x="251" y="163"/>
                    <a:pt x="251" y="163"/>
                    <a:pt x="251" y="163"/>
                  </a:cubicBezTo>
                  <a:cubicBezTo>
                    <a:pt x="255" y="163"/>
                    <a:pt x="257" y="160"/>
                    <a:pt x="257" y="156"/>
                  </a:cubicBezTo>
                  <a:cubicBezTo>
                    <a:pt x="257" y="6"/>
                    <a:pt x="257" y="6"/>
                    <a:pt x="257" y="6"/>
                  </a:cubicBezTo>
                  <a:cubicBezTo>
                    <a:pt x="257" y="3"/>
                    <a:pt x="255" y="0"/>
                    <a:pt x="251" y="0"/>
                  </a:cubicBezTo>
                  <a:cubicBezTo>
                    <a:pt x="7" y="0"/>
                    <a:pt x="7" y="0"/>
                    <a:pt x="7" y="0"/>
                  </a:cubicBezTo>
                  <a:cubicBezTo>
                    <a:pt x="3" y="0"/>
                    <a:pt x="0" y="3"/>
                    <a:pt x="0" y="6"/>
                  </a:cubicBezTo>
                  <a:cubicBezTo>
                    <a:pt x="0" y="156"/>
                    <a:pt x="0" y="156"/>
                    <a:pt x="0" y="156"/>
                  </a:cubicBezTo>
                  <a:cubicBezTo>
                    <a:pt x="0" y="160"/>
                    <a:pt x="3" y="163"/>
                    <a:pt x="7" y="163"/>
                  </a:cubicBezTo>
                  <a:close/>
                  <a:moveTo>
                    <a:pt x="23" y="22"/>
                  </a:moveTo>
                  <a:cubicBezTo>
                    <a:pt x="235" y="22"/>
                    <a:pt x="235" y="22"/>
                    <a:pt x="235" y="22"/>
                  </a:cubicBezTo>
                  <a:cubicBezTo>
                    <a:pt x="235" y="140"/>
                    <a:pt x="235" y="140"/>
                    <a:pt x="235" y="140"/>
                  </a:cubicBezTo>
                  <a:cubicBezTo>
                    <a:pt x="23" y="140"/>
                    <a:pt x="23" y="140"/>
                    <a:pt x="23" y="140"/>
                  </a:cubicBezTo>
                  <a:lnTo>
                    <a:pt x="23" y="22"/>
                  </a:lnTo>
                  <a:close/>
                  <a:moveTo>
                    <a:pt x="23" y="22"/>
                  </a:moveTo>
                  <a:cubicBezTo>
                    <a:pt x="23" y="22"/>
                    <a:pt x="23" y="22"/>
                    <a:pt x="2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9" name="Group 98"/>
          <p:cNvGrpSpPr/>
          <p:nvPr/>
        </p:nvGrpSpPr>
        <p:grpSpPr>
          <a:xfrm>
            <a:off x="4567454" y="3008131"/>
            <a:ext cx="514840" cy="514497"/>
            <a:chOff x="-603250" y="1471613"/>
            <a:chExt cx="2382838" cy="2381250"/>
          </a:xfrm>
          <a:solidFill>
            <a:schemeClr val="bg1"/>
          </a:solidFill>
        </p:grpSpPr>
        <p:sp>
          <p:nvSpPr>
            <p:cNvPr id="100" name="Freeform 26"/>
            <p:cNvSpPr>
              <a:spLocks noEditPoints="1"/>
            </p:cNvSpPr>
            <p:nvPr/>
          </p:nvSpPr>
          <p:spPr bwMode="auto">
            <a:xfrm>
              <a:off x="841375" y="2914650"/>
              <a:ext cx="938213" cy="938213"/>
            </a:xfrm>
            <a:custGeom>
              <a:avLst/>
              <a:gdLst>
                <a:gd name="T0" fmla="*/ 236 w 260"/>
                <a:gd name="T1" fmla="*/ 150 h 260"/>
                <a:gd name="T2" fmla="*/ 86 w 260"/>
                <a:gd name="T3" fmla="*/ 0 h 260"/>
                <a:gd name="T4" fmla="*/ 0 w 260"/>
                <a:gd name="T5" fmla="*/ 86 h 260"/>
                <a:gd name="T6" fmla="*/ 150 w 260"/>
                <a:gd name="T7" fmla="*/ 236 h 260"/>
                <a:gd name="T8" fmla="*/ 236 w 260"/>
                <a:gd name="T9" fmla="*/ 236 h 260"/>
                <a:gd name="T10" fmla="*/ 236 w 260"/>
                <a:gd name="T11" fmla="*/ 150 h 260"/>
                <a:gd name="T12" fmla="*/ 236 w 260"/>
                <a:gd name="T13" fmla="*/ 150 h 260"/>
                <a:gd name="T14" fmla="*/ 236 w 260"/>
                <a:gd name="T15" fmla="*/ 15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60">
                  <a:moveTo>
                    <a:pt x="236" y="150"/>
                  </a:moveTo>
                  <a:cubicBezTo>
                    <a:pt x="86" y="0"/>
                    <a:pt x="86" y="0"/>
                    <a:pt x="86" y="0"/>
                  </a:cubicBezTo>
                  <a:cubicBezTo>
                    <a:pt x="64" y="34"/>
                    <a:pt x="34" y="64"/>
                    <a:pt x="0" y="86"/>
                  </a:cubicBezTo>
                  <a:cubicBezTo>
                    <a:pt x="150" y="236"/>
                    <a:pt x="150" y="236"/>
                    <a:pt x="150" y="236"/>
                  </a:cubicBezTo>
                  <a:cubicBezTo>
                    <a:pt x="174" y="260"/>
                    <a:pt x="212" y="260"/>
                    <a:pt x="236" y="236"/>
                  </a:cubicBezTo>
                  <a:cubicBezTo>
                    <a:pt x="260" y="212"/>
                    <a:pt x="260" y="174"/>
                    <a:pt x="236" y="150"/>
                  </a:cubicBezTo>
                  <a:close/>
                  <a:moveTo>
                    <a:pt x="236" y="150"/>
                  </a:moveTo>
                  <a:cubicBezTo>
                    <a:pt x="236" y="150"/>
                    <a:pt x="236" y="150"/>
                    <a:pt x="236" y="1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27"/>
            <p:cNvSpPr>
              <a:spLocks noEditPoints="1"/>
            </p:cNvSpPr>
            <p:nvPr/>
          </p:nvSpPr>
          <p:spPr bwMode="auto">
            <a:xfrm>
              <a:off x="-603250" y="1471613"/>
              <a:ext cx="1773238" cy="1771650"/>
            </a:xfrm>
            <a:custGeom>
              <a:avLst/>
              <a:gdLst>
                <a:gd name="T0" fmla="*/ 491 w 491"/>
                <a:gd name="T1" fmla="*/ 245 h 491"/>
                <a:gd name="T2" fmla="*/ 245 w 491"/>
                <a:gd name="T3" fmla="*/ 0 h 491"/>
                <a:gd name="T4" fmla="*/ 0 w 491"/>
                <a:gd name="T5" fmla="*/ 245 h 491"/>
                <a:gd name="T6" fmla="*/ 245 w 491"/>
                <a:gd name="T7" fmla="*/ 491 h 491"/>
                <a:gd name="T8" fmla="*/ 491 w 491"/>
                <a:gd name="T9" fmla="*/ 245 h 491"/>
                <a:gd name="T10" fmla="*/ 245 w 491"/>
                <a:gd name="T11" fmla="*/ 429 h 491"/>
                <a:gd name="T12" fmla="*/ 61 w 491"/>
                <a:gd name="T13" fmla="*/ 245 h 491"/>
                <a:gd name="T14" fmla="*/ 245 w 491"/>
                <a:gd name="T15" fmla="*/ 61 h 491"/>
                <a:gd name="T16" fmla="*/ 429 w 491"/>
                <a:gd name="T17" fmla="*/ 245 h 491"/>
                <a:gd name="T18" fmla="*/ 245 w 491"/>
                <a:gd name="T19" fmla="*/ 429 h 491"/>
                <a:gd name="T20" fmla="*/ 245 w 491"/>
                <a:gd name="T21" fmla="*/ 429 h 491"/>
                <a:gd name="T22" fmla="*/ 245 w 491"/>
                <a:gd name="T23" fmla="*/ 429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1" h="491">
                  <a:moveTo>
                    <a:pt x="491" y="245"/>
                  </a:moveTo>
                  <a:cubicBezTo>
                    <a:pt x="491" y="110"/>
                    <a:pt x="381" y="0"/>
                    <a:pt x="245" y="0"/>
                  </a:cubicBezTo>
                  <a:cubicBezTo>
                    <a:pt x="110" y="0"/>
                    <a:pt x="0" y="110"/>
                    <a:pt x="0" y="245"/>
                  </a:cubicBezTo>
                  <a:cubicBezTo>
                    <a:pt x="0" y="381"/>
                    <a:pt x="110" y="491"/>
                    <a:pt x="245" y="491"/>
                  </a:cubicBezTo>
                  <a:cubicBezTo>
                    <a:pt x="381" y="491"/>
                    <a:pt x="491" y="381"/>
                    <a:pt x="491" y="245"/>
                  </a:cubicBezTo>
                  <a:close/>
                  <a:moveTo>
                    <a:pt x="245" y="429"/>
                  </a:moveTo>
                  <a:cubicBezTo>
                    <a:pt x="144" y="429"/>
                    <a:pt x="61" y="347"/>
                    <a:pt x="61" y="245"/>
                  </a:cubicBezTo>
                  <a:cubicBezTo>
                    <a:pt x="61" y="144"/>
                    <a:pt x="144" y="61"/>
                    <a:pt x="245" y="61"/>
                  </a:cubicBezTo>
                  <a:cubicBezTo>
                    <a:pt x="347" y="61"/>
                    <a:pt x="429" y="144"/>
                    <a:pt x="429" y="245"/>
                  </a:cubicBezTo>
                  <a:cubicBezTo>
                    <a:pt x="429" y="347"/>
                    <a:pt x="347" y="429"/>
                    <a:pt x="245" y="429"/>
                  </a:cubicBezTo>
                  <a:close/>
                  <a:moveTo>
                    <a:pt x="245" y="429"/>
                  </a:moveTo>
                  <a:cubicBezTo>
                    <a:pt x="245" y="429"/>
                    <a:pt x="245" y="429"/>
                    <a:pt x="245"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28"/>
            <p:cNvSpPr>
              <a:spLocks noEditPoints="1"/>
            </p:cNvSpPr>
            <p:nvPr/>
          </p:nvSpPr>
          <p:spPr bwMode="auto">
            <a:xfrm>
              <a:off x="-234950" y="1839913"/>
              <a:ext cx="515938" cy="515938"/>
            </a:xfrm>
            <a:custGeom>
              <a:avLst/>
              <a:gdLst>
                <a:gd name="T0" fmla="*/ 0 w 143"/>
                <a:gd name="T1" fmla="*/ 143 h 143"/>
                <a:gd name="T2" fmla="*/ 41 w 143"/>
                <a:gd name="T3" fmla="*/ 143 h 143"/>
                <a:gd name="T4" fmla="*/ 143 w 143"/>
                <a:gd name="T5" fmla="*/ 41 h 143"/>
                <a:gd name="T6" fmla="*/ 143 w 143"/>
                <a:gd name="T7" fmla="*/ 0 h 143"/>
                <a:gd name="T8" fmla="*/ 0 w 143"/>
                <a:gd name="T9" fmla="*/ 143 h 143"/>
                <a:gd name="T10" fmla="*/ 0 w 143"/>
                <a:gd name="T11" fmla="*/ 143 h 143"/>
                <a:gd name="T12" fmla="*/ 0 w 143"/>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43" h="143">
                  <a:moveTo>
                    <a:pt x="0" y="143"/>
                  </a:moveTo>
                  <a:cubicBezTo>
                    <a:pt x="41" y="143"/>
                    <a:pt x="41" y="143"/>
                    <a:pt x="41" y="143"/>
                  </a:cubicBezTo>
                  <a:cubicBezTo>
                    <a:pt x="41" y="87"/>
                    <a:pt x="87" y="41"/>
                    <a:pt x="143" y="41"/>
                  </a:cubicBezTo>
                  <a:cubicBezTo>
                    <a:pt x="143" y="0"/>
                    <a:pt x="143" y="0"/>
                    <a:pt x="143" y="0"/>
                  </a:cubicBezTo>
                  <a:cubicBezTo>
                    <a:pt x="65" y="0"/>
                    <a:pt x="0" y="64"/>
                    <a:pt x="0" y="143"/>
                  </a:cubicBezTo>
                  <a:close/>
                  <a:moveTo>
                    <a:pt x="0" y="143"/>
                  </a:moveTo>
                  <a:cubicBezTo>
                    <a:pt x="0" y="143"/>
                    <a:pt x="0" y="143"/>
                    <a:pt x="0" y="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3" name="Freeform 35"/>
          <p:cNvSpPr>
            <a:spLocks noEditPoints="1"/>
          </p:cNvSpPr>
          <p:nvPr/>
        </p:nvSpPr>
        <p:spPr bwMode="auto">
          <a:xfrm>
            <a:off x="4544936" y="4303912"/>
            <a:ext cx="559877" cy="694839"/>
          </a:xfrm>
          <a:custGeom>
            <a:avLst/>
            <a:gdLst>
              <a:gd name="T0" fmla="*/ 194 w 430"/>
              <a:gd name="T1" fmla="*/ 103 h 534"/>
              <a:gd name="T2" fmla="*/ 220 w 430"/>
              <a:gd name="T3" fmla="*/ 115 h 534"/>
              <a:gd name="T4" fmla="*/ 194 w 430"/>
              <a:gd name="T5" fmla="*/ 128 h 534"/>
              <a:gd name="T6" fmla="*/ 159 w 430"/>
              <a:gd name="T7" fmla="*/ 115 h 534"/>
              <a:gd name="T8" fmla="*/ 133 w 430"/>
              <a:gd name="T9" fmla="*/ 103 h 534"/>
              <a:gd name="T10" fmla="*/ 133 w 430"/>
              <a:gd name="T11" fmla="*/ 128 h 534"/>
              <a:gd name="T12" fmla="*/ 159 w 430"/>
              <a:gd name="T13" fmla="*/ 115 h 534"/>
              <a:gd name="T14" fmla="*/ 330 w 430"/>
              <a:gd name="T15" fmla="*/ 307 h 534"/>
              <a:gd name="T16" fmla="*/ 349 w 430"/>
              <a:gd name="T17" fmla="*/ 274 h 534"/>
              <a:gd name="T18" fmla="*/ 325 w 430"/>
              <a:gd name="T19" fmla="*/ 267 h 534"/>
              <a:gd name="T20" fmla="*/ 327 w 430"/>
              <a:gd name="T21" fmla="*/ 307 h 534"/>
              <a:gd name="T22" fmla="*/ 83 w 430"/>
              <a:gd name="T23" fmla="*/ 140 h 534"/>
              <a:gd name="T24" fmla="*/ 88 w 430"/>
              <a:gd name="T25" fmla="*/ 107 h 534"/>
              <a:gd name="T26" fmla="*/ 177 w 430"/>
              <a:gd name="T27" fmla="*/ 25 h 534"/>
              <a:gd name="T28" fmla="*/ 121 w 430"/>
              <a:gd name="T29" fmla="*/ 76 h 534"/>
              <a:gd name="T30" fmla="*/ 201 w 430"/>
              <a:gd name="T31" fmla="*/ 31 h 534"/>
              <a:gd name="T32" fmla="*/ 197 w 430"/>
              <a:gd name="T33" fmla="*/ 184 h 534"/>
              <a:gd name="T34" fmla="*/ 157 w 430"/>
              <a:gd name="T35" fmla="*/ 178 h 534"/>
              <a:gd name="T36" fmla="*/ 157 w 430"/>
              <a:gd name="T37" fmla="*/ 224 h 534"/>
              <a:gd name="T38" fmla="*/ 204 w 430"/>
              <a:gd name="T39" fmla="*/ 208 h 534"/>
              <a:gd name="T40" fmla="*/ 295 w 430"/>
              <a:gd name="T41" fmla="*/ 118 h 534"/>
              <a:gd name="T42" fmla="*/ 270 w 430"/>
              <a:gd name="T43" fmla="*/ 67 h 534"/>
              <a:gd name="T44" fmla="*/ 70 w 430"/>
              <a:gd name="T45" fmla="*/ 68 h 534"/>
              <a:gd name="T46" fmla="*/ 46 w 430"/>
              <a:gd name="T47" fmla="*/ 118 h 534"/>
              <a:gd name="T48" fmla="*/ 322 w 430"/>
              <a:gd name="T49" fmla="*/ 496 h 534"/>
              <a:gd name="T50" fmla="*/ 264 w 430"/>
              <a:gd name="T51" fmla="*/ 508 h 534"/>
              <a:gd name="T52" fmla="*/ 281 w 430"/>
              <a:gd name="T53" fmla="*/ 521 h 534"/>
              <a:gd name="T54" fmla="*/ 293 w 430"/>
              <a:gd name="T55" fmla="*/ 534 h 534"/>
              <a:gd name="T56" fmla="*/ 317 w 430"/>
              <a:gd name="T57" fmla="*/ 522 h 534"/>
              <a:gd name="T58" fmla="*/ 322 w 430"/>
              <a:gd name="T59" fmla="*/ 521 h 534"/>
              <a:gd name="T60" fmla="*/ 322 w 430"/>
              <a:gd name="T61" fmla="*/ 496 h 534"/>
              <a:gd name="T62" fmla="*/ 392 w 430"/>
              <a:gd name="T63" fmla="*/ 345 h 534"/>
              <a:gd name="T64" fmla="*/ 392 w 430"/>
              <a:gd name="T65" fmla="*/ 370 h 534"/>
              <a:gd name="T66" fmla="*/ 430 w 430"/>
              <a:gd name="T67" fmla="*/ 358 h 534"/>
              <a:gd name="T68" fmla="*/ 401 w 430"/>
              <a:gd name="T69" fmla="*/ 307 h 534"/>
              <a:gd name="T70" fmla="*/ 384 w 430"/>
              <a:gd name="T71" fmla="*/ 290 h 534"/>
              <a:gd name="T72" fmla="*/ 366 w 430"/>
              <a:gd name="T73" fmla="*/ 325 h 534"/>
              <a:gd name="T74" fmla="*/ 383 w 430"/>
              <a:gd name="T75" fmla="*/ 325 h 534"/>
              <a:gd name="T76" fmla="*/ 283 w 430"/>
              <a:gd name="T77" fmla="*/ 297 h 534"/>
              <a:gd name="T78" fmla="*/ 215 w 430"/>
              <a:gd name="T79" fmla="*/ 254 h 534"/>
              <a:gd name="T80" fmla="*/ 201 w 430"/>
              <a:gd name="T81" fmla="*/ 262 h 534"/>
              <a:gd name="T82" fmla="*/ 139 w 430"/>
              <a:gd name="T83" fmla="*/ 262 h 534"/>
              <a:gd name="T84" fmla="*/ 126 w 430"/>
              <a:gd name="T85" fmla="*/ 254 h 534"/>
              <a:gd name="T86" fmla="*/ 0 w 430"/>
              <a:gd name="T87" fmla="*/ 462 h 534"/>
              <a:gd name="T88" fmla="*/ 0 w 430"/>
              <a:gd name="T89" fmla="*/ 469 h 534"/>
              <a:gd name="T90" fmla="*/ 2 w 430"/>
              <a:gd name="T91" fmla="*/ 472 h 534"/>
              <a:gd name="T92" fmla="*/ 9 w 430"/>
              <a:gd name="T93" fmla="*/ 478 h 534"/>
              <a:gd name="T94" fmla="*/ 13 w 430"/>
              <a:gd name="T95" fmla="*/ 478 h 534"/>
              <a:gd name="T96" fmla="*/ 99 w 430"/>
              <a:gd name="T97" fmla="*/ 466 h 534"/>
              <a:gd name="T98" fmla="*/ 28 w 430"/>
              <a:gd name="T99" fmla="*/ 454 h 534"/>
              <a:gd name="T100" fmla="*/ 120 w 430"/>
              <a:gd name="T101" fmla="*/ 279 h 534"/>
              <a:gd name="T102" fmla="*/ 220 w 430"/>
              <a:gd name="T103" fmla="*/ 279 h 534"/>
              <a:gd name="T104" fmla="*/ 283 w 430"/>
              <a:gd name="T105" fmla="*/ 297 h 534"/>
              <a:gd name="T106" fmla="*/ 340 w 430"/>
              <a:gd name="T107" fmla="*/ 472 h 534"/>
              <a:gd name="T108" fmla="*/ 329 w 430"/>
              <a:gd name="T109" fmla="*/ 478 h 534"/>
              <a:gd name="T110" fmla="*/ 258 w 430"/>
              <a:gd name="T111" fmla="*/ 472 h 534"/>
              <a:gd name="T112" fmla="*/ 299 w 430"/>
              <a:gd name="T113" fmla="*/ 324 h 534"/>
              <a:gd name="T114" fmla="*/ 336 w 430"/>
              <a:gd name="T115" fmla="*/ 365 h 534"/>
              <a:gd name="T116" fmla="*/ 262 w 430"/>
              <a:gd name="T117" fmla="*/ 364 h 534"/>
              <a:gd name="T118" fmla="*/ 323 w 430"/>
              <a:gd name="T119" fmla="*/ 454 h 534"/>
              <a:gd name="T120" fmla="*/ 336 w 430"/>
              <a:gd name="T121" fmla="*/ 36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534">
                <a:moveTo>
                  <a:pt x="181" y="115"/>
                </a:moveTo>
                <a:cubicBezTo>
                  <a:pt x="181" y="109"/>
                  <a:pt x="187" y="103"/>
                  <a:pt x="194" y="103"/>
                </a:cubicBezTo>
                <a:cubicBezTo>
                  <a:pt x="207" y="103"/>
                  <a:pt x="207" y="103"/>
                  <a:pt x="207" y="103"/>
                </a:cubicBezTo>
                <a:cubicBezTo>
                  <a:pt x="214" y="103"/>
                  <a:pt x="220" y="109"/>
                  <a:pt x="220" y="115"/>
                </a:cubicBezTo>
                <a:cubicBezTo>
                  <a:pt x="220" y="122"/>
                  <a:pt x="214" y="128"/>
                  <a:pt x="207" y="128"/>
                </a:cubicBezTo>
                <a:cubicBezTo>
                  <a:pt x="194" y="128"/>
                  <a:pt x="194" y="128"/>
                  <a:pt x="194" y="128"/>
                </a:cubicBezTo>
                <a:cubicBezTo>
                  <a:pt x="187" y="128"/>
                  <a:pt x="181" y="122"/>
                  <a:pt x="181" y="115"/>
                </a:cubicBezTo>
                <a:close/>
                <a:moveTo>
                  <a:pt x="159" y="115"/>
                </a:moveTo>
                <a:cubicBezTo>
                  <a:pt x="159" y="109"/>
                  <a:pt x="154" y="103"/>
                  <a:pt x="147" y="103"/>
                </a:cubicBezTo>
                <a:cubicBezTo>
                  <a:pt x="133" y="103"/>
                  <a:pt x="133" y="103"/>
                  <a:pt x="133" y="103"/>
                </a:cubicBezTo>
                <a:cubicBezTo>
                  <a:pt x="126" y="103"/>
                  <a:pt x="121" y="109"/>
                  <a:pt x="121" y="115"/>
                </a:cubicBezTo>
                <a:cubicBezTo>
                  <a:pt x="121" y="122"/>
                  <a:pt x="126" y="128"/>
                  <a:pt x="133" y="128"/>
                </a:cubicBezTo>
                <a:cubicBezTo>
                  <a:pt x="147" y="128"/>
                  <a:pt x="147" y="128"/>
                  <a:pt x="147" y="128"/>
                </a:cubicBezTo>
                <a:cubicBezTo>
                  <a:pt x="153" y="128"/>
                  <a:pt x="159" y="122"/>
                  <a:pt x="159" y="115"/>
                </a:cubicBezTo>
                <a:close/>
                <a:moveTo>
                  <a:pt x="327" y="307"/>
                </a:moveTo>
                <a:cubicBezTo>
                  <a:pt x="328" y="307"/>
                  <a:pt x="329" y="307"/>
                  <a:pt x="330" y="307"/>
                </a:cubicBezTo>
                <a:cubicBezTo>
                  <a:pt x="336" y="307"/>
                  <a:pt x="341" y="304"/>
                  <a:pt x="342" y="298"/>
                </a:cubicBezTo>
                <a:cubicBezTo>
                  <a:pt x="349" y="274"/>
                  <a:pt x="349" y="274"/>
                  <a:pt x="349" y="274"/>
                </a:cubicBezTo>
                <a:cubicBezTo>
                  <a:pt x="350" y="267"/>
                  <a:pt x="346" y="260"/>
                  <a:pt x="340" y="259"/>
                </a:cubicBezTo>
                <a:cubicBezTo>
                  <a:pt x="333" y="257"/>
                  <a:pt x="327" y="261"/>
                  <a:pt x="325" y="267"/>
                </a:cubicBezTo>
                <a:cubicBezTo>
                  <a:pt x="318" y="292"/>
                  <a:pt x="318" y="292"/>
                  <a:pt x="318" y="292"/>
                </a:cubicBezTo>
                <a:cubicBezTo>
                  <a:pt x="316" y="298"/>
                  <a:pt x="320" y="305"/>
                  <a:pt x="327" y="307"/>
                </a:cubicBezTo>
                <a:close/>
                <a:moveTo>
                  <a:pt x="73" y="142"/>
                </a:moveTo>
                <a:cubicBezTo>
                  <a:pt x="77" y="143"/>
                  <a:pt x="81" y="142"/>
                  <a:pt x="83" y="140"/>
                </a:cubicBezTo>
                <a:cubicBezTo>
                  <a:pt x="86" y="137"/>
                  <a:pt x="88" y="134"/>
                  <a:pt x="88" y="130"/>
                </a:cubicBezTo>
                <a:cubicBezTo>
                  <a:pt x="88" y="107"/>
                  <a:pt x="88" y="107"/>
                  <a:pt x="88" y="107"/>
                </a:cubicBezTo>
                <a:cubicBezTo>
                  <a:pt x="88" y="61"/>
                  <a:pt x="125" y="24"/>
                  <a:pt x="170" y="24"/>
                </a:cubicBezTo>
                <a:cubicBezTo>
                  <a:pt x="172" y="24"/>
                  <a:pt x="174" y="25"/>
                  <a:pt x="177" y="25"/>
                </a:cubicBezTo>
                <a:cubicBezTo>
                  <a:pt x="165" y="42"/>
                  <a:pt x="148" y="55"/>
                  <a:pt x="130" y="60"/>
                </a:cubicBezTo>
                <a:cubicBezTo>
                  <a:pt x="123" y="62"/>
                  <a:pt x="119" y="69"/>
                  <a:pt x="121" y="76"/>
                </a:cubicBezTo>
                <a:cubicBezTo>
                  <a:pt x="123" y="82"/>
                  <a:pt x="130" y="86"/>
                  <a:pt x="136" y="84"/>
                </a:cubicBezTo>
                <a:cubicBezTo>
                  <a:pt x="163" y="77"/>
                  <a:pt x="187" y="57"/>
                  <a:pt x="201" y="31"/>
                </a:cubicBezTo>
                <a:cubicBezTo>
                  <a:pt x="231" y="43"/>
                  <a:pt x="252" y="73"/>
                  <a:pt x="252" y="107"/>
                </a:cubicBezTo>
                <a:cubicBezTo>
                  <a:pt x="252" y="142"/>
                  <a:pt x="230" y="172"/>
                  <a:pt x="197" y="184"/>
                </a:cubicBezTo>
                <a:cubicBezTo>
                  <a:pt x="193" y="181"/>
                  <a:pt x="188" y="178"/>
                  <a:pt x="183" y="178"/>
                </a:cubicBezTo>
                <a:cubicBezTo>
                  <a:pt x="157" y="178"/>
                  <a:pt x="157" y="178"/>
                  <a:pt x="157" y="178"/>
                </a:cubicBezTo>
                <a:cubicBezTo>
                  <a:pt x="144" y="178"/>
                  <a:pt x="134" y="189"/>
                  <a:pt x="134" y="201"/>
                </a:cubicBezTo>
                <a:cubicBezTo>
                  <a:pt x="134" y="213"/>
                  <a:pt x="144" y="224"/>
                  <a:pt x="157" y="224"/>
                </a:cubicBezTo>
                <a:cubicBezTo>
                  <a:pt x="183" y="224"/>
                  <a:pt x="183" y="224"/>
                  <a:pt x="183" y="224"/>
                </a:cubicBezTo>
                <a:cubicBezTo>
                  <a:pt x="193" y="224"/>
                  <a:pt x="201" y="217"/>
                  <a:pt x="204" y="208"/>
                </a:cubicBezTo>
                <a:cubicBezTo>
                  <a:pt x="236" y="197"/>
                  <a:pt x="261" y="172"/>
                  <a:pt x="271" y="142"/>
                </a:cubicBezTo>
                <a:cubicBezTo>
                  <a:pt x="286" y="138"/>
                  <a:pt x="295" y="129"/>
                  <a:pt x="295" y="118"/>
                </a:cubicBezTo>
                <a:cubicBezTo>
                  <a:pt x="295" y="91"/>
                  <a:pt x="295" y="91"/>
                  <a:pt x="295" y="91"/>
                </a:cubicBezTo>
                <a:cubicBezTo>
                  <a:pt x="295" y="80"/>
                  <a:pt x="285" y="71"/>
                  <a:pt x="270" y="67"/>
                </a:cubicBezTo>
                <a:cubicBezTo>
                  <a:pt x="254" y="28"/>
                  <a:pt x="215" y="0"/>
                  <a:pt x="170" y="0"/>
                </a:cubicBezTo>
                <a:cubicBezTo>
                  <a:pt x="125" y="0"/>
                  <a:pt x="86" y="28"/>
                  <a:pt x="70" y="68"/>
                </a:cubicBezTo>
                <a:cubicBezTo>
                  <a:pt x="55" y="71"/>
                  <a:pt x="46" y="80"/>
                  <a:pt x="46" y="91"/>
                </a:cubicBezTo>
                <a:cubicBezTo>
                  <a:pt x="46" y="118"/>
                  <a:pt x="46" y="118"/>
                  <a:pt x="46" y="118"/>
                </a:cubicBezTo>
                <a:cubicBezTo>
                  <a:pt x="46" y="130"/>
                  <a:pt x="57" y="140"/>
                  <a:pt x="73" y="142"/>
                </a:cubicBezTo>
                <a:close/>
                <a:moveTo>
                  <a:pt x="322" y="496"/>
                </a:moveTo>
                <a:cubicBezTo>
                  <a:pt x="276" y="496"/>
                  <a:pt x="276" y="496"/>
                  <a:pt x="276" y="496"/>
                </a:cubicBezTo>
                <a:cubicBezTo>
                  <a:pt x="270" y="496"/>
                  <a:pt x="264" y="502"/>
                  <a:pt x="264" y="508"/>
                </a:cubicBezTo>
                <a:cubicBezTo>
                  <a:pt x="264" y="515"/>
                  <a:pt x="270" y="521"/>
                  <a:pt x="276" y="521"/>
                </a:cubicBezTo>
                <a:cubicBezTo>
                  <a:pt x="281" y="521"/>
                  <a:pt x="281" y="521"/>
                  <a:pt x="281" y="521"/>
                </a:cubicBezTo>
                <a:cubicBezTo>
                  <a:pt x="281" y="521"/>
                  <a:pt x="281" y="522"/>
                  <a:pt x="281" y="522"/>
                </a:cubicBezTo>
                <a:cubicBezTo>
                  <a:pt x="281" y="529"/>
                  <a:pt x="287" y="534"/>
                  <a:pt x="293" y="534"/>
                </a:cubicBezTo>
                <a:cubicBezTo>
                  <a:pt x="305" y="534"/>
                  <a:pt x="305" y="534"/>
                  <a:pt x="305" y="534"/>
                </a:cubicBezTo>
                <a:cubicBezTo>
                  <a:pt x="312" y="534"/>
                  <a:pt x="317" y="529"/>
                  <a:pt x="317" y="522"/>
                </a:cubicBezTo>
                <a:cubicBezTo>
                  <a:pt x="317" y="522"/>
                  <a:pt x="317" y="521"/>
                  <a:pt x="317" y="521"/>
                </a:cubicBezTo>
                <a:cubicBezTo>
                  <a:pt x="322" y="521"/>
                  <a:pt x="322" y="521"/>
                  <a:pt x="322" y="521"/>
                </a:cubicBezTo>
                <a:cubicBezTo>
                  <a:pt x="328" y="521"/>
                  <a:pt x="334" y="515"/>
                  <a:pt x="334" y="508"/>
                </a:cubicBezTo>
                <a:cubicBezTo>
                  <a:pt x="334" y="502"/>
                  <a:pt x="328" y="496"/>
                  <a:pt x="322" y="496"/>
                </a:cubicBezTo>
                <a:close/>
                <a:moveTo>
                  <a:pt x="418" y="345"/>
                </a:moveTo>
                <a:cubicBezTo>
                  <a:pt x="392" y="345"/>
                  <a:pt x="392" y="345"/>
                  <a:pt x="392" y="345"/>
                </a:cubicBezTo>
                <a:cubicBezTo>
                  <a:pt x="386" y="345"/>
                  <a:pt x="380" y="351"/>
                  <a:pt x="380" y="358"/>
                </a:cubicBezTo>
                <a:cubicBezTo>
                  <a:pt x="380" y="365"/>
                  <a:pt x="386" y="370"/>
                  <a:pt x="392" y="370"/>
                </a:cubicBezTo>
                <a:cubicBezTo>
                  <a:pt x="418" y="370"/>
                  <a:pt x="418" y="370"/>
                  <a:pt x="418" y="370"/>
                </a:cubicBezTo>
                <a:cubicBezTo>
                  <a:pt x="425" y="370"/>
                  <a:pt x="430" y="365"/>
                  <a:pt x="430" y="358"/>
                </a:cubicBezTo>
                <a:cubicBezTo>
                  <a:pt x="430" y="351"/>
                  <a:pt x="425" y="345"/>
                  <a:pt x="418" y="345"/>
                </a:cubicBezTo>
                <a:close/>
                <a:moveTo>
                  <a:pt x="401" y="307"/>
                </a:moveTo>
                <a:cubicBezTo>
                  <a:pt x="406" y="302"/>
                  <a:pt x="406" y="295"/>
                  <a:pt x="401" y="290"/>
                </a:cubicBezTo>
                <a:cubicBezTo>
                  <a:pt x="396" y="285"/>
                  <a:pt x="389" y="285"/>
                  <a:pt x="384" y="290"/>
                </a:cubicBezTo>
                <a:cubicBezTo>
                  <a:pt x="366" y="308"/>
                  <a:pt x="366" y="308"/>
                  <a:pt x="366" y="308"/>
                </a:cubicBezTo>
                <a:cubicBezTo>
                  <a:pt x="361" y="313"/>
                  <a:pt x="361" y="320"/>
                  <a:pt x="366" y="325"/>
                </a:cubicBezTo>
                <a:cubicBezTo>
                  <a:pt x="368" y="328"/>
                  <a:pt x="371" y="329"/>
                  <a:pt x="375" y="329"/>
                </a:cubicBezTo>
                <a:cubicBezTo>
                  <a:pt x="378" y="329"/>
                  <a:pt x="381" y="328"/>
                  <a:pt x="383" y="325"/>
                </a:cubicBezTo>
                <a:lnTo>
                  <a:pt x="401" y="307"/>
                </a:lnTo>
                <a:close/>
                <a:moveTo>
                  <a:pt x="283" y="297"/>
                </a:moveTo>
                <a:cubicBezTo>
                  <a:pt x="288" y="292"/>
                  <a:pt x="288" y="284"/>
                  <a:pt x="282" y="280"/>
                </a:cubicBezTo>
                <a:cubicBezTo>
                  <a:pt x="265" y="264"/>
                  <a:pt x="239" y="254"/>
                  <a:pt x="215" y="254"/>
                </a:cubicBezTo>
                <a:cubicBezTo>
                  <a:pt x="213" y="254"/>
                  <a:pt x="213" y="254"/>
                  <a:pt x="213" y="254"/>
                </a:cubicBezTo>
                <a:cubicBezTo>
                  <a:pt x="208" y="254"/>
                  <a:pt x="203" y="257"/>
                  <a:pt x="201" y="262"/>
                </a:cubicBezTo>
                <a:cubicBezTo>
                  <a:pt x="198" y="271"/>
                  <a:pt x="187" y="279"/>
                  <a:pt x="170" y="279"/>
                </a:cubicBezTo>
                <a:cubicBezTo>
                  <a:pt x="154" y="279"/>
                  <a:pt x="142" y="271"/>
                  <a:pt x="139" y="262"/>
                </a:cubicBezTo>
                <a:cubicBezTo>
                  <a:pt x="137" y="257"/>
                  <a:pt x="133" y="254"/>
                  <a:pt x="127" y="254"/>
                </a:cubicBezTo>
                <a:cubicBezTo>
                  <a:pt x="126" y="254"/>
                  <a:pt x="126" y="254"/>
                  <a:pt x="126" y="254"/>
                </a:cubicBezTo>
                <a:cubicBezTo>
                  <a:pt x="84" y="254"/>
                  <a:pt x="45" y="280"/>
                  <a:pt x="37" y="313"/>
                </a:cubicBezTo>
                <a:cubicBezTo>
                  <a:pt x="0" y="462"/>
                  <a:pt x="0" y="462"/>
                  <a:pt x="0" y="462"/>
                </a:cubicBezTo>
                <a:cubicBezTo>
                  <a:pt x="0" y="463"/>
                  <a:pt x="0" y="464"/>
                  <a:pt x="0" y="464"/>
                </a:cubicBezTo>
                <a:cubicBezTo>
                  <a:pt x="0" y="466"/>
                  <a:pt x="0" y="468"/>
                  <a:pt x="0" y="469"/>
                </a:cubicBezTo>
                <a:cubicBezTo>
                  <a:pt x="1" y="470"/>
                  <a:pt x="1" y="471"/>
                  <a:pt x="2" y="472"/>
                </a:cubicBezTo>
                <a:cubicBezTo>
                  <a:pt x="2" y="472"/>
                  <a:pt x="2" y="472"/>
                  <a:pt x="2" y="472"/>
                </a:cubicBezTo>
                <a:cubicBezTo>
                  <a:pt x="2" y="472"/>
                  <a:pt x="2" y="472"/>
                  <a:pt x="2" y="472"/>
                </a:cubicBezTo>
                <a:cubicBezTo>
                  <a:pt x="3" y="475"/>
                  <a:pt x="6" y="477"/>
                  <a:pt x="9" y="478"/>
                </a:cubicBezTo>
                <a:cubicBezTo>
                  <a:pt x="10" y="478"/>
                  <a:pt x="11" y="478"/>
                  <a:pt x="12" y="478"/>
                </a:cubicBezTo>
                <a:cubicBezTo>
                  <a:pt x="12" y="478"/>
                  <a:pt x="13" y="478"/>
                  <a:pt x="13" y="478"/>
                </a:cubicBezTo>
                <a:cubicBezTo>
                  <a:pt x="87" y="478"/>
                  <a:pt x="87" y="478"/>
                  <a:pt x="87" y="478"/>
                </a:cubicBezTo>
                <a:cubicBezTo>
                  <a:pt x="93" y="478"/>
                  <a:pt x="99" y="473"/>
                  <a:pt x="99" y="466"/>
                </a:cubicBezTo>
                <a:cubicBezTo>
                  <a:pt x="99" y="459"/>
                  <a:pt x="93" y="454"/>
                  <a:pt x="87" y="454"/>
                </a:cubicBezTo>
                <a:cubicBezTo>
                  <a:pt x="28" y="454"/>
                  <a:pt x="28" y="454"/>
                  <a:pt x="28" y="454"/>
                </a:cubicBezTo>
                <a:cubicBezTo>
                  <a:pt x="61" y="320"/>
                  <a:pt x="61" y="320"/>
                  <a:pt x="61" y="320"/>
                </a:cubicBezTo>
                <a:cubicBezTo>
                  <a:pt x="66" y="299"/>
                  <a:pt x="92" y="281"/>
                  <a:pt x="120" y="279"/>
                </a:cubicBezTo>
                <a:cubicBezTo>
                  <a:pt x="129" y="294"/>
                  <a:pt x="149" y="304"/>
                  <a:pt x="170" y="304"/>
                </a:cubicBezTo>
                <a:cubicBezTo>
                  <a:pt x="192" y="304"/>
                  <a:pt x="211" y="294"/>
                  <a:pt x="220" y="279"/>
                </a:cubicBezTo>
                <a:cubicBezTo>
                  <a:pt x="237" y="280"/>
                  <a:pt x="254" y="287"/>
                  <a:pt x="266" y="298"/>
                </a:cubicBezTo>
                <a:cubicBezTo>
                  <a:pt x="271" y="303"/>
                  <a:pt x="279" y="302"/>
                  <a:pt x="283" y="297"/>
                </a:cubicBezTo>
                <a:close/>
                <a:moveTo>
                  <a:pt x="357" y="352"/>
                </a:moveTo>
                <a:cubicBezTo>
                  <a:pt x="378" y="388"/>
                  <a:pt x="357" y="444"/>
                  <a:pt x="340" y="472"/>
                </a:cubicBezTo>
                <a:cubicBezTo>
                  <a:pt x="338" y="476"/>
                  <a:pt x="334" y="478"/>
                  <a:pt x="330" y="478"/>
                </a:cubicBezTo>
                <a:cubicBezTo>
                  <a:pt x="330" y="478"/>
                  <a:pt x="330" y="478"/>
                  <a:pt x="329" y="478"/>
                </a:cubicBezTo>
                <a:cubicBezTo>
                  <a:pt x="269" y="478"/>
                  <a:pt x="269" y="478"/>
                  <a:pt x="269" y="478"/>
                </a:cubicBezTo>
                <a:cubicBezTo>
                  <a:pt x="264" y="478"/>
                  <a:pt x="260" y="476"/>
                  <a:pt x="258" y="472"/>
                </a:cubicBezTo>
                <a:cubicBezTo>
                  <a:pt x="242" y="445"/>
                  <a:pt x="220" y="388"/>
                  <a:pt x="241" y="352"/>
                </a:cubicBezTo>
                <a:cubicBezTo>
                  <a:pt x="248" y="339"/>
                  <a:pt x="264" y="324"/>
                  <a:pt x="299" y="324"/>
                </a:cubicBezTo>
                <a:cubicBezTo>
                  <a:pt x="334" y="324"/>
                  <a:pt x="350" y="339"/>
                  <a:pt x="357" y="352"/>
                </a:cubicBezTo>
                <a:close/>
                <a:moveTo>
                  <a:pt x="336" y="365"/>
                </a:moveTo>
                <a:cubicBezTo>
                  <a:pt x="330" y="354"/>
                  <a:pt x="318" y="348"/>
                  <a:pt x="299" y="348"/>
                </a:cubicBezTo>
                <a:cubicBezTo>
                  <a:pt x="280" y="348"/>
                  <a:pt x="268" y="354"/>
                  <a:pt x="262" y="364"/>
                </a:cubicBezTo>
                <a:cubicBezTo>
                  <a:pt x="250" y="385"/>
                  <a:pt x="260" y="423"/>
                  <a:pt x="276" y="454"/>
                </a:cubicBezTo>
                <a:cubicBezTo>
                  <a:pt x="323" y="454"/>
                  <a:pt x="323" y="454"/>
                  <a:pt x="323" y="454"/>
                </a:cubicBezTo>
                <a:cubicBezTo>
                  <a:pt x="338" y="423"/>
                  <a:pt x="348" y="385"/>
                  <a:pt x="336" y="365"/>
                </a:cubicBezTo>
                <a:close/>
                <a:moveTo>
                  <a:pt x="336" y="365"/>
                </a:moveTo>
                <a:cubicBezTo>
                  <a:pt x="336" y="365"/>
                  <a:pt x="336" y="365"/>
                  <a:pt x="336" y="36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5" name="TextBox 104"/>
          <p:cNvSpPr txBox="1"/>
          <p:nvPr/>
        </p:nvSpPr>
        <p:spPr>
          <a:xfrm>
            <a:off x="5510190" y="4971130"/>
            <a:ext cx="1171616" cy="746358"/>
          </a:xfrm>
          <a:prstGeom prst="rect">
            <a:avLst/>
          </a:prstGeom>
          <a:noFill/>
        </p:spPr>
        <p:txBody>
          <a:bodyPr wrap="square" rtlCol="0">
            <a:spAutoFit/>
          </a:bodyPr>
          <a:lstStyle/>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Process</a:t>
            </a:r>
          </a:p>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Slides are</a:t>
            </a:r>
          </a:p>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here</a:t>
            </a:r>
          </a:p>
        </p:txBody>
      </p:sp>
      <p:sp>
        <p:nvSpPr>
          <p:cNvPr id="107" name="TextBox 106"/>
          <p:cNvSpPr txBox="1"/>
          <p:nvPr/>
        </p:nvSpPr>
        <p:spPr>
          <a:xfrm>
            <a:off x="5510190" y="2199223"/>
            <a:ext cx="1171616" cy="746358"/>
          </a:xfrm>
          <a:prstGeom prst="rect">
            <a:avLst/>
          </a:prstGeom>
          <a:noFill/>
        </p:spPr>
        <p:txBody>
          <a:bodyPr wrap="square" rtlCol="0">
            <a:spAutoFit/>
          </a:bodyPr>
          <a:lstStyle/>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Process</a:t>
            </a:r>
          </a:p>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Slides are</a:t>
            </a:r>
          </a:p>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here</a:t>
            </a:r>
          </a:p>
        </p:txBody>
      </p:sp>
      <p:grpSp>
        <p:nvGrpSpPr>
          <p:cNvPr id="115" name="Group 114"/>
          <p:cNvGrpSpPr/>
          <p:nvPr/>
        </p:nvGrpSpPr>
        <p:grpSpPr>
          <a:xfrm>
            <a:off x="1388854" y="2912368"/>
            <a:ext cx="2411656" cy="2091975"/>
            <a:chOff x="1422400" y="2855722"/>
            <a:chExt cx="2411656" cy="2091975"/>
          </a:xfrm>
        </p:grpSpPr>
        <p:sp>
          <p:nvSpPr>
            <p:cNvPr id="108" name="Rectangle 9"/>
            <p:cNvSpPr>
              <a:spLocks/>
            </p:cNvSpPr>
            <p:nvPr/>
          </p:nvSpPr>
          <p:spPr bwMode="auto">
            <a:xfrm>
              <a:off x="1422400" y="2855722"/>
              <a:ext cx="2411656"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a:t>
              </a:r>
            </a:p>
          </p:txBody>
        </p:sp>
        <p:sp>
          <p:nvSpPr>
            <p:cNvPr id="109" name="Rectangle 9"/>
            <p:cNvSpPr>
              <a:spLocks/>
            </p:cNvSpPr>
            <p:nvPr/>
          </p:nvSpPr>
          <p:spPr bwMode="auto">
            <a:xfrm>
              <a:off x="1422400" y="4241675"/>
              <a:ext cx="2411656"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a:t>
              </a:r>
            </a:p>
          </p:txBody>
        </p:sp>
      </p:grpSp>
      <p:grpSp>
        <p:nvGrpSpPr>
          <p:cNvPr id="114" name="Group 113"/>
          <p:cNvGrpSpPr/>
          <p:nvPr/>
        </p:nvGrpSpPr>
        <p:grpSpPr>
          <a:xfrm>
            <a:off x="8391487" y="2912368"/>
            <a:ext cx="2411656" cy="2091975"/>
            <a:chOff x="8425033" y="2855722"/>
            <a:chExt cx="2411656" cy="2091975"/>
          </a:xfrm>
        </p:grpSpPr>
        <p:sp>
          <p:nvSpPr>
            <p:cNvPr id="112" name="Rectangle 9"/>
            <p:cNvSpPr>
              <a:spLocks/>
            </p:cNvSpPr>
            <p:nvPr/>
          </p:nvSpPr>
          <p:spPr bwMode="auto">
            <a:xfrm>
              <a:off x="8425033" y="2855722"/>
              <a:ext cx="2411656"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a:t>
              </a:r>
            </a:p>
          </p:txBody>
        </p:sp>
        <p:sp>
          <p:nvSpPr>
            <p:cNvPr id="113" name="Rectangle 9"/>
            <p:cNvSpPr>
              <a:spLocks/>
            </p:cNvSpPr>
            <p:nvPr/>
          </p:nvSpPr>
          <p:spPr bwMode="auto">
            <a:xfrm>
              <a:off x="8425033" y="4241675"/>
              <a:ext cx="2411656"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you simple lorem yours have</a:t>
              </a:r>
            </a:p>
          </p:txBody>
        </p:sp>
      </p:grpSp>
      <p:pic>
        <p:nvPicPr>
          <p:cNvPr id="124" name="Picture Placeholder 123"/>
          <p:cNvPicPr>
            <a:picLocks noGrp="1" noChangeAspect="1"/>
          </p:cNvPicPr>
          <p:nvPr>
            <p:ph type="pic" sz="quarter" idx="24"/>
          </p:nvPr>
        </p:nvPicPr>
        <p:blipFill>
          <a:blip r:embed="rId4"/>
          <a:srcRect t="4678" b="4678"/>
          <a:stretch>
            <a:fillRect/>
          </a:stretch>
        </p:blipFill>
        <p:spPr/>
      </p:pic>
    </p:spTree>
    <p:extLst>
      <p:ext uri="{BB962C8B-B14F-4D97-AF65-F5344CB8AC3E}">
        <p14:creationId xmlns:p14="http://schemas.microsoft.com/office/powerpoint/2010/main" val="366704388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21</a:t>
            </a:fld>
            <a:endParaRPr lang="en-US" dirty="0"/>
          </a:p>
        </p:txBody>
      </p:sp>
      <p:sp>
        <p:nvSpPr>
          <p:cNvPr id="15" name="Title 14"/>
          <p:cNvSpPr>
            <a:spLocks noGrp="1"/>
          </p:cNvSpPr>
          <p:nvPr>
            <p:ph type="title"/>
          </p:nvPr>
        </p:nvSpPr>
        <p:spPr/>
        <p:txBody>
          <a:bodyPr/>
          <a:lstStyle/>
          <a:p>
            <a:r>
              <a:rPr lang="en-US"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Social Media</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4" name="Rectangle 3"/>
          <p:cNvSpPr/>
          <p:nvPr/>
        </p:nvSpPr>
        <p:spPr>
          <a:xfrm>
            <a:off x="5981698" y="5000624"/>
            <a:ext cx="228602" cy="1857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cxnSpLocks/>
            <a:stCxn id="9" idx="4"/>
            <a:endCxn id="4" idx="0"/>
          </p:cNvCxnSpPr>
          <p:nvPr/>
        </p:nvCxnSpPr>
        <p:spPr>
          <a:xfrm flipH="1">
            <a:off x="6095999" y="3256857"/>
            <a:ext cx="1" cy="1743767"/>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5413829" y="1892515"/>
            <a:ext cx="1364342" cy="1364342"/>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a:cxnSpLocks/>
            <a:stCxn id="4" idx="0"/>
            <a:endCxn id="52" idx="3"/>
          </p:cNvCxnSpPr>
          <p:nvPr/>
        </p:nvCxnSpPr>
        <p:spPr>
          <a:xfrm flipV="1">
            <a:off x="6095999" y="3836039"/>
            <a:ext cx="1883463" cy="1164585"/>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a:stCxn id="4" idx="0"/>
            <a:endCxn id="53" idx="5"/>
          </p:cNvCxnSpPr>
          <p:nvPr/>
        </p:nvCxnSpPr>
        <p:spPr>
          <a:xfrm flipH="1" flipV="1">
            <a:off x="4207059" y="3836039"/>
            <a:ext cx="1888940" cy="1164585"/>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7779659" y="2671500"/>
            <a:ext cx="1364342" cy="13643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3042520" y="2671500"/>
            <a:ext cx="1364342" cy="13643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a:cxnSpLocks/>
            <a:stCxn id="4" idx="0"/>
            <a:endCxn id="62" idx="2"/>
          </p:cNvCxnSpPr>
          <p:nvPr/>
        </p:nvCxnSpPr>
        <p:spPr>
          <a:xfrm>
            <a:off x="6095999" y="5000624"/>
            <a:ext cx="2365831" cy="398686"/>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a:stCxn id="4" idx="0"/>
          </p:cNvCxnSpPr>
          <p:nvPr/>
        </p:nvCxnSpPr>
        <p:spPr>
          <a:xfrm flipH="1">
            <a:off x="3599541" y="5000624"/>
            <a:ext cx="2496458" cy="398686"/>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2365826" y="4717139"/>
            <a:ext cx="1364342" cy="136434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461830" y="4717139"/>
            <a:ext cx="1364342" cy="136434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5909392" y="4761497"/>
            <a:ext cx="373216" cy="373216"/>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AutoShape 1"/>
          <p:cNvSpPr>
            <a:spLocks/>
          </p:cNvSpPr>
          <p:nvPr/>
        </p:nvSpPr>
        <p:spPr bwMode="auto">
          <a:xfrm>
            <a:off x="3336157" y="3037908"/>
            <a:ext cx="777068" cy="631526"/>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94" name="AutoShape 21"/>
          <p:cNvSpPr>
            <a:spLocks/>
          </p:cNvSpPr>
          <p:nvPr/>
        </p:nvSpPr>
        <p:spPr bwMode="auto">
          <a:xfrm>
            <a:off x="8176133" y="3067974"/>
            <a:ext cx="571394" cy="571394"/>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04" name="AutoShape 16"/>
          <p:cNvSpPr>
            <a:spLocks/>
          </p:cNvSpPr>
          <p:nvPr/>
        </p:nvSpPr>
        <p:spPr bwMode="auto">
          <a:xfrm>
            <a:off x="8822326" y="5091553"/>
            <a:ext cx="643351" cy="615514"/>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bg1"/>
          </a:solidFill>
          <a:ln>
            <a:noFill/>
          </a:ln>
        </p:spPr>
        <p:txBody>
          <a:bodyPr lIns="0" tIns="0" rIns="0" bIns="0"/>
          <a:lstStyle/>
          <a:p>
            <a:endParaRPr lang="en-US" dirty="0"/>
          </a:p>
        </p:txBody>
      </p:sp>
      <p:sp>
        <p:nvSpPr>
          <p:cNvPr id="106" name="AutoShape 18"/>
          <p:cNvSpPr>
            <a:spLocks/>
          </p:cNvSpPr>
          <p:nvPr/>
        </p:nvSpPr>
        <p:spPr bwMode="auto">
          <a:xfrm>
            <a:off x="2622593" y="5127558"/>
            <a:ext cx="850808" cy="543505"/>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sp>
        <p:nvSpPr>
          <p:cNvPr id="110" name="TextBox 109"/>
          <p:cNvSpPr txBox="1"/>
          <p:nvPr/>
        </p:nvSpPr>
        <p:spPr>
          <a:xfrm>
            <a:off x="5510192" y="2201507"/>
            <a:ext cx="1171616" cy="746358"/>
          </a:xfrm>
          <a:prstGeom prst="rect">
            <a:avLst/>
          </a:prstGeom>
          <a:noFill/>
        </p:spPr>
        <p:txBody>
          <a:bodyPr wrap="square" rtlCol="0">
            <a:spAutoFit/>
          </a:bodyPr>
          <a:lstStyle/>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Process</a:t>
            </a:r>
          </a:p>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Slides are</a:t>
            </a:r>
          </a:p>
          <a:p>
            <a:pPr algn="ctr">
              <a:lnSpc>
                <a:spcPts val="1700"/>
              </a:lnSpc>
            </a:pPr>
            <a:r>
              <a:rPr lang="en-US" sz="16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here</a:t>
            </a:r>
          </a:p>
        </p:txBody>
      </p:sp>
    </p:spTree>
    <p:extLst>
      <p:ext uri="{BB962C8B-B14F-4D97-AF65-F5344CB8AC3E}">
        <p14:creationId xmlns:p14="http://schemas.microsoft.com/office/powerpoint/2010/main" val="3435191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22</a:t>
            </a:fld>
            <a:endParaRPr lang="en-US" dirty="0"/>
          </a:p>
        </p:txBody>
      </p:sp>
      <p:sp>
        <p:nvSpPr>
          <p:cNvPr id="15" name="Title 14"/>
          <p:cNvSpPr>
            <a:spLocks noGrp="1"/>
          </p:cNvSpPr>
          <p:nvPr>
            <p:ph type="title"/>
          </p:nvPr>
        </p:nvSpPr>
        <p:spPr/>
        <p:txBody>
          <a:bodyPr/>
          <a:lstStyle/>
          <a:p>
            <a:r>
              <a:rPr lang="en-US"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Project Location</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cxnSp>
        <p:nvCxnSpPr>
          <p:cNvPr id="54" name="Straight Connector 53"/>
          <p:cNvCxnSpPr>
            <a:cxnSpLocks/>
          </p:cNvCxnSpPr>
          <p:nvPr/>
        </p:nvCxnSpPr>
        <p:spPr>
          <a:xfrm flipH="1">
            <a:off x="-18140" y="2242807"/>
            <a:ext cx="1694540"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849013" y="1924181"/>
            <a:ext cx="8711119" cy="1215088"/>
            <a:chOff x="2138497" y="2060706"/>
            <a:chExt cx="8711119" cy="1215088"/>
          </a:xfrm>
        </p:grpSpPr>
        <p:grpSp>
          <p:nvGrpSpPr>
            <p:cNvPr id="30" name="Group 29"/>
            <p:cNvGrpSpPr/>
            <p:nvPr/>
          </p:nvGrpSpPr>
          <p:grpSpPr>
            <a:xfrm>
              <a:off x="4839024" y="2080137"/>
              <a:ext cx="2867867" cy="374808"/>
              <a:chOff x="2645989" y="5392721"/>
              <a:chExt cx="2867867" cy="374808"/>
            </a:xfrm>
          </p:grpSpPr>
          <p:sp>
            <p:nvSpPr>
              <p:cNvPr id="32"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33"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34" name="Group 33"/>
            <p:cNvGrpSpPr/>
            <p:nvPr/>
          </p:nvGrpSpPr>
          <p:grpSpPr>
            <a:xfrm>
              <a:off x="7981749" y="2080137"/>
              <a:ext cx="2867867" cy="374808"/>
              <a:chOff x="2645989" y="5392721"/>
              <a:chExt cx="2867867" cy="374808"/>
            </a:xfrm>
          </p:grpSpPr>
          <p:sp>
            <p:nvSpPr>
              <p:cNvPr id="35"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36"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pic>
          <p:nvPicPr>
            <p:cNvPr id="51" name="Picture 50"/>
            <p:cNvPicPr>
              <a:picLocks noChangeAspect="1"/>
            </p:cNvPicPr>
            <p:nvPr/>
          </p:nvPicPr>
          <p:blipFill>
            <a:blip r:embed="rId4"/>
            <a:stretch>
              <a:fillRect/>
            </a:stretch>
          </p:blipFill>
          <p:spPr>
            <a:xfrm>
              <a:off x="2138497" y="2060706"/>
              <a:ext cx="2044700" cy="413670"/>
            </a:xfrm>
            <a:prstGeom prst="rect">
              <a:avLst/>
            </a:prstGeom>
          </p:spPr>
        </p:pic>
        <p:sp>
          <p:nvSpPr>
            <p:cNvPr id="55" name="Rectangle 9"/>
            <p:cNvSpPr>
              <a:spLocks/>
            </p:cNvSpPr>
            <p:nvPr/>
          </p:nvSpPr>
          <p:spPr bwMode="auto">
            <a:xfrm>
              <a:off x="2138497" y="2681872"/>
              <a:ext cx="8499509" cy="59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you ipsum and the best popularity then your </a:t>
              </a:r>
              <a:r>
                <a:rPr lang="en-US" sz="1000" dirty="0" err="1">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powerpoint</a:t>
              </a: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so beauty full and your </a:t>
              </a:r>
              <a:r>
                <a:rPr lang="en-US" sz="1000" dirty="0" err="1">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your</a:t>
              </a: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business flyer &amp; the flyer into</a:t>
              </a:r>
            </a:p>
          </p:txBody>
        </p:sp>
      </p:grpSp>
      <p:sp>
        <p:nvSpPr>
          <p:cNvPr id="3" name="Picture Placeholder 2">
            <a:extLst>
              <a:ext uri="{FF2B5EF4-FFF2-40B4-BE49-F238E27FC236}">
                <a16:creationId xmlns:a16="http://schemas.microsoft.com/office/drawing/2014/main" id="{43C82794-C36E-490F-BE95-B58F33837854}"/>
              </a:ext>
            </a:extLst>
          </p:cNvPr>
          <p:cNvSpPr>
            <a:spLocks noGrp="1"/>
          </p:cNvSpPr>
          <p:nvPr>
            <p:ph type="pic" sz="quarter" idx="20"/>
          </p:nvPr>
        </p:nvSpPr>
        <p:spPr/>
      </p:sp>
    </p:spTree>
    <p:extLst>
      <p:ext uri="{BB962C8B-B14F-4D97-AF65-F5344CB8AC3E}">
        <p14:creationId xmlns:p14="http://schemas.microsoft.com/office/powerpoint/2010/main" val="405597934"/>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23</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6" name="Rectangle 5"/>
          <p:cNvSpPr/>
          <p:nvPr/>
        </p:nvSpPr>
        <p:spPr>
          <a:xfrm>
            <a:off x="0" y="0"/>
            <a:ext cx="12191999" cy="685799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4962526" y="3469912"/>
            <a:ext cx="1952626" cy="810478"/>
          </a:xfrm>
          <a:prstGeom prst="rect">
            <a:avLst/>
          </a:prstGeom>
          <a:noFill/>
        </p:spPr>
        <p:txBody>
          <a:bodyPr wrap="square" rtlCol="0">
            <a:spAutoFit/>
          </a:bodyPr>
          <a:lstStyle/>
          <a:p>
            <a:pPr>
              <a:lnSpc>
                <a:spcPts val="2800"/>
              </a:lnSpc>
            </a:pPr>
            <a:r>
              <a:rPr lang="en-US" sz="2600" b="1"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Thanks For Your</a:t>
            </a:r>
            <a:endParaRPr lang="en-US" sz="26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endParaRPr>
          </a:p>
          <a:p>
            <a:pPr>
              <a:lnSpc>
                <a:spcPts val="2800"/>
              </a:lnSpc>
            </a:pPr>
            <a:r>
              <a:rPr lang="en-US" sz="2600" b="1" dirty="0">
                <a:solidFill>
                  <a:schemeClr val="accent4"/>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rPr>
              <a:t>Watching</a:t>
            </a:r>
          </a:p>
        </p:txBody>
      </p:sp>
      <p:cxnSp>
        <p:nvCxnSpPr>
          <p:cNvPr id="52" name="Straight Connector 51"/>
          <p:cNvCxnSpPr>
            <a:cxnSpLocks/>
          </p:cNvCxnSpPr>
          <p:nvPr/>
        </p:nvCxnSpPr>
        <p:spPr>
          <a:xfrm flipH="1">
            <a:off x="7286625" y="2965725"/>
            <a:ext cx="490537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4"/>
          <p:cNvGrpSpPr>
            <a:grpSpLocks noChangeAspect="1"/>
          </p:cNvGrpSpPr>
          <p:nvPr/>
        </p:nvGrpSpPr>
        <p:grpSpPr bwMode="auto">
          <a:xfrm>
            <a:off x="5073650" y="2654300"/>
            <a:ext cx="2044700" cy="414338"/>
            <a:chOff x="3196" y="1672"/>
            <a:chExt cx="1288" cy="261"/>
          </a:xfrm>
        </p:grpSpPr>
        <p:sp>
          <p:nvSpPr>
            <p:cNvPr id="10" name="AutoShape 3"/>
            <p:cNvSpPr>
              <a:spLocks noChangeAspect="1" noChangeArrowheads="1" noTextEdit="1"/>
            </p:cNvSpPr>
            <p:nvPr/>
          </p:nvSpPr>
          <p:spPr bwMode="auto">
            <a:xfrm>
              <a:off x="3196" y="1672"/>
              <a:ext cx="1288"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p:nvSpPr>
          <p:spPr bwMode="auto">
            <a:xfrm>
              <a:off x="3374" y="1687"/>
              <a:ext cx="179" cy="245"/>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
            <p:cNvSpPr>
              <a:spLocks/>
            </p:cNvSpPr>
            <p:nvPr/>
          </p:nvSpPr>
          <p:spPr bwMode="auto">
            <a:xfrm>
              <a:off x="3296" y="1673"/>
              <a:ext cx="175" cy="244"/>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a:off x="3338" y="1682"/>
              <a:ext cx="172" cy="240"/>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a:off x="3579" y="1710"/>
              <a:ext cx="172" cy="185"/>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noEditPoints="1"/>
            </p:cNvSpPr>
            <p:nvPr/>
          </p:nvSpPr>
          <p:spPr bwMode="auto">
            <a:xfrm>
              <a:off x="3195" y="1710"/>
              <a:ext cx="76" cy="185"/>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p:cNvSpPr>
            <p:nvPr/>
          </p:nvSpPr>
          <p:spPr bwMode="auto">
            <a:xfrm>
              <a:off x="3794" y="1710"/>
              <a:ext cx="66" cy="185"/>
            </a:xfrm>
            <a:custGeom>
              <a:avLst/>
              <a:gdLst>
                <a:gd name="T0" fmla="*/ 0 w 66"/>
                <a:gd name="T1" fmla="*/ 185 h 185"/>
                <a:gd name="T2" fmla="*/ 66 w 66"/>
                <a:gd name="T3" fmla="*/ 185 h 185"/>
                <a:gd name="T4" fmla="*/ 66 w 66"/>
                <a:gd name="T5" fmla="*/ 173 h 185"/>
                <a:gd name="T6" fmla="*/ 13 w 66"/>
                <a:gd name="T7" fmla="*/ 173 h 185"/>
                <a:gd name="T8" fmla="*/ 13 w 66"/>
                <a:gd name="T9" fmla="*/ 94 h 185"/>
                <a:gd name="T10" fmla="*/ 63 w 66"/>
                <a:gd name="T11" fmla="*/ 94 h 185"/>
                <a:gd name="T12" fmla="*/ 63 w 66"/>
                <a:gd name="T13" fmla="*/ 82 h 185"/>
                <a:gd name="T14" fmla="*/ 13 w 66"/>
                <a:gd name="T15" fmla="*/ 82 h 185"/>
                <a:gd name="T16" fmla="*/ 13 w 66"/>
                <a:gd name="T17" fmla="*/ 12 h 185"/>
                <a:gd name="T18" fmla="*/ 66 w 66"/>
                <a:gd name="T19" fmla="*/ 12 h 185"/>
                <a:gd name="T20" fmla="*/ 66 w 66"/>
                <a:gd name="T21" fmla="*/ 0 h 185"/>
                <a:gd name="T22" fmla="*/ 0 w 66"/>
                <a:gd name="T23" fmla="*/ 0 h 185"/>
                <a:gd name="T24" fmla="*/ 0 w 66"/>
                <a:gd name="T25"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85">
                  <a:moveTo>
                    <a:pt x="0" y="185"/>
                  </a:moveTo>
                  <a:lnTo>
                    <a:pt x="66" y="185"/>
                  </a:lnTo>
                  <a:lnTo>
                    <a:pt x="66" y="173"/>
                  </a:lnTo>
                  <a:lnTo>
                    <a:pt x="13" y="173"/>
                  </a:lnTo>
                  <a:lnTo>
                    <a:pt x="13" y="94"/>
                  </a:lnTo>
                  <a:lnTo>
                    <a:pt x="63" y="94"/>
                  </a:lnTo>
                  <a:lnTo>
                    <a:pt x="63" y="82"/>
                  </a:lnTo>
                  <a:lnTo>
                    <a:pt x="13" y="82"/>
                  </a:lnTo>
                  <a:lnTo>
                    <a:pt x="13" y="12"/>
                  </a:lnTo>
                  <a:lnTo>
                    <a:pt x="66" y="12"/>
                  </a:lnTo>
                  <a:lnTo>
                    <a:pt x="66" y="0"/>
                  </a:lnTo>
                  <a:lnTo>
                    <a:pt x="0" y="0"/>
                  </a:lnTo>
                  <a:lnTo>
                    <a:pt x="0" y="18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p:cNvSpPr>
              <a:spLocks/>
            </p:cNvSpPr>
            <p:nvPr/>
          </p:nvSpPr>
          <p:spPr bwMode="auto">
            <a:xfrm>
              <a:off x="4388" y="1710"/>
              <a:ext cx="96" cy="185"/>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12"/>
            <p:cNvSpPr>
              <a:spLocks noEditPoints="1"/>
            </p:cNvSpPr>
            <p:nvPr/>
          </p:nvSpPr>
          <p:spPr bwMode="auto">
            <a:xfrm>
              <a:off x="4041" y="1710"/>
              <a:ext cx="76" cy="185"/>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p:cNvSpPr>
              <a:spLocks noEditPoints="1"/>
            </p:cNvSpPr>
            <p:nvPr/>
          </p:nvSpPr>
          <p:spPr bwMode="auto">
            <a:xfrm>
              <a:off x="4255" y="1710"/>
              <a:ext cx="101" cy="185"/>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p:cNvSpPr>
              <a:spLocks noEditPoints="1"/>
            </p:cNvSpPr>
            <p:nvPr/>
          </p:nvSpPr>
          <p:spPr bwMode="auto">
            <a:xfrm>
              <a:off x="3913" y="1710"/>
              <a:ext cx="83" cy="185"/>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5"/>
            <p:cNvSpPr>
              <a:spLocks/>
            </p:cNvSpPr>
            <p:nvPr/>
          </p:nvSpPr>
          <p:spPr bwMode="auto">
            <a:xfrm>
              <a:off x="4152" y="1710"/>
              <a:ext cx="64" cy="185"/>
            </a:xfrm>
            <a:custGeom>
              <a:avLst/>
              <a:gdLst>
                <a:gd name="T0" fmla="*/ 13 w 64"/>
                <a:gd name="T1" fmla="*/ 0 h 185"/>
                <a:gd name="T2" fmla="*/ 0 w 64"/>
                <a:gd name="T3" fmla="*/ 0 h 185"/>
                <a:gd name="T4" fmla="*/ 0 w 64"/>
                <a:gd name="T5" fmla="*/ 185 h 185"/>
                <a:gd name="T6" fmla="*/ 64 w 64"/>
                <a:gd name="T7" fmla="*/ 185 h 185"/>
                <a:gd name="T8" fmla="*/ 64 w 64"/>
                <a:gd name="T9" fmla="*/ 173 h 185"/>
                <a:gd name="T10" fmla="*/ 13 w 64"/>
                <a:gd name="T11" fmla="*/ 173 h 185"/>
                <a:gd name="T12" fmla="*/ 13 w 64"/>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64" h="185">
                  <a:moveTo>
                    <a:pt x="13" y="0"/>
                  </a:moveTo>
                  <a:lnTo>
                    <a:pt x="0" y="0"/>
                  </a:lnTo>
                  <a:lnTo>
                    <a:pt x="0" y="185"/>
                  </a:lnTo>
                  <a:lnTo>
                    <a:pt x="64" y="185"/>
                  </a:lnTo>
                  <a:lnTo>
                    <a:pt x="64" y="173"/>
                  </a:lnTo>
                  <a:lnTo>
                    <a:pt x="13" y="173"/>
                  </a:lnTo>
                  <a:lnTo>
                    <a:pt x="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353057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46" name="Rectangle 45"/>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9"/>
          <p:cNvSpPr>
            <a:spLocks/>
          </p:cNvSpPr>
          <p:nvPr/>
        </p:nvSpPr>
        <p:spPr bwMode="auto">
          <a:xfrm>
            <a:off x="7320658" y="3553293"/>
            <a:ext cx="2937431"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for  using simple alignments we have created a very of the layout</a:t>
            </a:r>
          </a:p>
        </p:txBody>
      </p:sp>
      <p:grpSp>
        <p:nvGrpSpPr>
          <p:cNvPr id="12" name="Group 11"/>
          <p:cNvGrpSpPr/>
          <p:nvPr/>
        </p:nvGrpSpPr>
        <p:grpSpPr>
          <a:xfrm>
            <a:off x="7320658" y="1122787"/>
            <a:ext cx="2071192" cy="668837"/>
            <a:chOff x="7320658" y="1122787"/>
            <a:chExt cx="2071192" cy="668837"/>
          </a:xfrm>
        </p:grpSpPr>
        <p:grpSp>
          <p:nvGrpSpPr>
            <p:cNvPr id="7" name="Group 6"/>
            <p:cNvGrpSpPr/>
            <p:nvPr/>
          </p:nvGrpSpPr>
          <p:grpSpPr>
            <a:xfrm>
              <a:off x="7320658" y="1191353"/>
              <a:ext cx="582768" cy="531704"/>
              <a:chOff x="7320658" y="1132009"/>
              <a:chExt cx="582768" cy="531704"/>
            </a:xfrm>
          </p:grpSpPr>
          <p:sp>
            <p:nvSpPr>
              <p:cNvPr id="65" name="Rectangle 64"/>
              <p:cNvSpPr/>
              <p:nvPr/>
            </p:nvSpPr>
            <p:spPr>
              <a:xfrm>
                <a:off x="7320658" y="1132009"/>
                <a:ext cx="582768" cy="53170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TextBox 65"/>
              <p:cNvSpPr txBox="1"/>
              <p:nvPr/>
            </p:nvSpPr>
            <p:spPr>
              <a:xfrm>
                <a:off x="7384033" y="1197806"/>
                <a:ext cx="456019" cy="400110"/>
              </a:xfrm>
              <a:prstGeom prst="rect">
                <a:avLst/>
              </a:prstGeom>
              <a:noFill/>
            </p:spPr>
            <p:txBody>
              <a:bodyPr wrap="square" rtlCol="0">
                <a:spAutoFit/>
              </a:bodyPr>
              <a:lstStyle/>
              <a:p>
                <a:pPr algn="ctr"/>
                <a:r>
                  <a:rPr lang="en-US" sz="20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1</a:t>
                </a:r>
              </a:p>
            </p:txBody>
          </p:sp>
        </p:grpSp>
        <p:sp>
          <p:nvSpPr>
            <p:cNvPr id="68" name="TextBox 67"/>
            <p:cNvSpPr txBox="1"/>
            <p:nvPr/>
          </p:nvSpPr>
          <p:spPr>
            <a:xfrm>
              <a:off x="8070784" y="1122787"/>
              <a:ext cx="1321066" cy="668837"/>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Business</a:t>
              </a:r>
            </a:p>
            <a:p>
              <a:pPr>
                <a:lnSpc>
                  <a:spcPts val="2200"/>
                </a:lnSpc>
              </a:pPr>
              <a:r>
                <a:rPr lang="en-US" sz="2300" dirty="0">
                  <a:latin typeface="Open Sans Condensed" panose="020B0806030504020204" pitchFamily="34" charset="0"/>
                  <a:ea typeface="Open Sans Condensed" panose="020B0806030504020204" pitchFamily="34" charset="0"/>
                  <a:cs typeface="Open Sans Condensed" panose="020B0806030504020204" pitchFamily="34" charset="0"/>
                </a:rPr>
                <a:t>Goal</a:t>
              </a:r>
            </a:p>
          </p:txBody>
        </p:sp>
      </p:grpSp>
      <p:sp>
        <p:nvSpPr>
          <p:cNvPr id="76" name="Rectangle 9"/>
          <p:cNvSpPr>
            <a:spLocks/>
          </p:cNvSpPr>
          <p:nvPr/>
        </p:nvSpPr>
        <p:spPr bwMode="auto">
          <a:xfrm>
            <a:off x="7325276" y="1879126"/>
            <a:ext cx="2937431"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for  using simple alignments we have created a very of the layout</a:t>
            </a:r>
          </a:p>
        </p:txBody>
      </p:sp>
      <p:sp>
        <p:nvSpPr>
          <p:cNvPr id="77" name="Rectangle 9"/>
          <p:cNvSpPr>
            <a:spLocks/>
          </p:cNvSpPr>
          <p:nvPr/>
        </p:nvSpPr>
        <p:spPr bwMode="auto">
          <a:xfrm>
            <a:off x="7325276" y="5227461"/>
            <a:ext cx="2937431"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for  using simple alignments we have created a very of the layout</a:t>
            </a:r>
          </a:p>
        </p:txBody>
      </p:sp>
      <p:grpSp>
        <p:nvGrpSpPr>
          <p:cNvPr id="10" name="Group 9"/>
          <p:cNvGrpSpPr/>
          <p:nvPr/>
        </p:nvGrpSpPr>
        <p:grpSpPr>
          <a:xfrm>
            <a:off x="7320658" y="2691745"/>
            <a:ext cx="2274392" cy="656590"/>
            <a:chOff x="7320658" y="2691745"/>
            <a:chExt cx="2274392" cy="656590"/>
          </a:xfrm>
        </p:grpSpPr>
        <p:sp>
          <p:nvSpPr>
            <p:cNvPr id="67" name="TextBox 66"/>
            <p:cNvSpPr txBox="1"/>
            <p:nvPr/>
          </p:nvSpPr>
          <p:spPr>
            <a:xfrm>
              <a:off x="8070784" y="2691745"/>
              <a:ext cx="1524266" cy="656590"/>
            </a:xfrm>
            <a:prstGeom prst="rect">
              <a:avLst/>
            </a:prstGeom>
            <a:noFill/>
          </p:spPr>
          <p:txBody>
            <a:bodyPr wrap="square" rtlCol="0">
              <a:spAutoFit/>
            </a:bodyPr>
            <a:lstStyle/>
            <a:p>
              <a:pPr>
                <a:lnSpc>
                  <a:spcPts val="2200"/>
                </a:lnSpc>
              </a:pPr>
              <a:r>
                <a:rPr lang="en-US" sz="2300" dirty="0">
                  <a:solidFill>
                    <a:schemeClr val="accent4"/>
                  </a:solidFill>
                  <a:latin typeface="Open Sans Condensed" panose="020B0806030504020204" pitchFamily="34" charset="0"/>
                  <a:ea typeface="Open Sans Condensed" panose="020B0806030504020204" pitchFamily="34" charset="0"/>
                  <a:cs typeface="Open Sans Condensed" panose="020B0806030504020204" pitchFamily="34" charset="0"/>
                </a:rPr>
                <a:t>About</a:t>
              </a:r>
            </a:p>
            <a:p>
              <a:pPr>
                <a:lnSpc>
                  <a:spcPts val="2200"/>
                </a:lnSpc>
              </a:pPr>
              <a:r>
                <a:rPr lang="en-US" sz="2300" dirty="0" err="1">
                  <a:latin typeface="Open Sans Condensed" panose="020B0806030504020204" pitchFamily="34" charset="0"/>
                  <a:ea typeface="Open Sans Condensed" panose="020B0806030504020204" pitchFamily="34" charset="0"/>
                  <a:cs typeface="Open Sans Condensed" panose="020B0806030504020204" pitchFamily="34" charset="0"/>
                </a:rPr>
                <a:t>Powerplan</a:t>
              </a:r>
              <a:endParaRPr lang="en-US" sz="2300" dirty="0">
                <a:latin typeface="Open Sans Condensed" panose="020B0806030504020204" pitchFamily="34" charset="0"/>
                <a:ea typeface="Open Sans Condensed" panose="020B0806030504020204" pitchFamily="34" charset="0"/>
                <a:cs typeface="Open Sans Condensed" panose="020B0806030504020204" pitchFamily="34" charset="0"/>
              </a:endParaRPr>
            </a:p>
          </p:txBody>
        </p:sp>
        <p:grpSp>
          <p:nvGrpSpPr>
            <p:cNvPr id="5" name="Group 4"/>
            <p:cNvGrpSpPr/>
            <p:nvPr/>
          </p:nvGrpSpPr>
          <p:grpSpPr>
            <a:xfrm>
              <a:off x="7320658" y="2754188"/>
              <a:ext cx="582768" cy="531704"/>
              <a:chOff x="7320658" y="2755926"/>
              <a:chExt cx="582768" cy="531704"/>
            </a:xfrm>
          </p:grpSpPr>
          <p:sp>
            <p:nvSpPr>
              <p:cNvPr id="52" name="Rectangle 51"/>
              <p:cNvSpPr/>
              <p:nvPr/>
            </p:nvSpPr>
            <p:spPr>
              <a:xfrm>
                <a:off x="7320658" y="2755926"/>
                <a:ext cx="582768" cy="531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p:cNvSpPr txBox="1"/>
              <p:nvPr/>
            </p:nvSpPr>
            <p:spPr>
              <a:xfrm>
                <a:off x="7384033" y="2821723"/>
                <a:ext cx="456019" cy="400110"/>
              </a:xfrm>
              <a:prstGeom prst="rect">
                <a:avLst/>
              </a:prstGeom>
              <a:noFill/>
            </p:spPr>
            <p:txBody>
              <a:bodyPr wrap="square" rtlCol="0">
                <a:spAutoFit/>
              </a:bodyPr>
              <a:lstStyle/>
              <a:p>
                <a:pPr algn="ctr"/>
                <a:r>
                  <a:rPr lang="en-US" sz="20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2</a:t>
                </a:r>
              </a:p>
            </p:txBody>
          </p:sp>
        </p:grpSp>
      </p:grpSp>
      <p:grpSp>
        <p:nvGrpSpPr>
          <p:cNvPr id="49" name="Group 48"/>
          <p:cNvGrpSpPr/>
          <p:nvPr/>
        </p:nvGrpSpPr>
        <p:grpSpPr>
          <a:xfrm>
            <a:off x="1929293" y="1085984"/>
            <a:ext cx="2219530" cy="748591"/>
            <a:chOff x="4845050" y="488498"/>
            <a:chExt cx="2219530" cy="748591"/>
          </a:xfrm>
        </p:grpSpPr>
        <p:grpSp>
          <p:nvGrpSpPr>
            <p:cNvPr id="43" name="Group 42"/>
            <p:cNvGrpSpPr/>
            <p:nvPr/>
          </p:nvGrpSpPr>
          <p:grpSpPr>
            <a:xfrm>
              <a:off x="4845050" y="488498"/>
              <a:ext cx="621782" cy="627458"/>
              <a:chOff x="5341938" y="3081338"/>
              <a:chExt cx="695326" cy="701676"/>
            </a:xfrm>
            <a:solidFill>
              <a:schemeClr val="tx1">
                <a:lumMod val="50000"/>
                <a:lumOff val="50000"/>
              </a:schemeClr>
            </a:solidFill>
          </p:grpSpPr>
          <p:sp>
            <p:nvSpPr>
              <p:cNvPr id="9" name="Freeform 5"/>
              <p:cNvSpPr>
                <a:spLocks noEditPoints="1"/>
              </p:cNvSpPr>
              <p:nvPr/>
            </p:nvSpPr>
            <p:spPr bwMode="auto">
              <a:xfrm>
                <a:off x="5921376" y="3209926"/>
                <a:ext cx="115888" cy="573088"/>
              </a:xfrm>
              <a:custGeom>
                <a:avLst/>
                <a:gdLst>
                  <a:gd name="T0" fmla="*/ 0 w 32"/>
                  <a:gd name="T1" fmla="*/ 7 h 157"/>
                  <a:gd name="T2" fmla="*/ 0 w 32"/>
                  <a:gd name="T3" fmla="*/ 126 h 157"/>
                  <a:gd name="T4" fmla="*/ 13 w 32"/>
                  <a:gd name="T5" fmla="*/ 148 h 157"/>
                  <a:gd name="T6" fmla="*/ 13 w 32"/>
                  <a:gd name="T7" fmla="*/ 154 h 157"/>
                  <a:gd name="T8" fmla="*/ 16 w 32"/>
                  <a:gd name="T9" fmla="*/ 157 h 157"/>
                  <a:gd name="T10" fmla="*/ 19 w 32"/>
                  <a:gd name="T11" fmla="*/ 154 h 157"/>
                  <a:gd name="T12" fmla="*/ 19 w 32"/>
                  <a:gd name="T13" fmla="*/ 148 h 157"/>
                  <a:gd name="T14" fmla="*/ 32 w 32"/>
                  <a:gd name="T15" fmla="*/ 126 h 157"/>
                  <a:gd name="T16" fmla="*/ 32 w 32"/>
                  <a:gd name="T17" fmla="*/ 0 h 157"/>
                  <a:gd name="T18" fmla="*/ 0 w 32"/>
                  <a:gd name="T19" fmla="*/ 0 h 157"/>
                  <a:gd name="T20" fmla="*/ 0 w 32"/>
                  <a:gd name="T21" fmla="*/ 7 h 157"/>
                  <a:gd name="T22" fmla="*/ 23 w 32"/>
                  <a:gd name="T23" fmla="*/ 128 h 157"/>
                  <a:gd name="T24" fmla="*/ 16 w 32"/>
                  <a:gd name="T25" fmla="*/ 141 h 157"/>
                  <a:gd name="T26" fmla="*/ 9 w 32"/>
                  <a:gd name="T27" fmla="*/ 128 h 157"/>
                  <a:gd name="T28" fmla="*/ 23 w 32"/>
                  <a:gd name="T29" fmla="*/ 128 h 157"/>
                  <a:gd name="T30" fmla="*/ 23 w 32"/>
                  <a:gd name="T31" fmla="*/ 128 h 157"/>
                  <a:gd name="T32" fmla="*/ 23 w 32"/>
                  <a:gd name="T33" fmla="*/ 12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57">
                    <a:moveTo>
                      <a:pt x="0" y="7"/>
                    </a:moveTo>
                    <a:cubicBezTo>
                      <a:pt x="0" y="126"/>
                      <a:pt x="0" y="126"/>
                      <a:pt x="0" y="126"/>
                    </a:cubicBezTo>
                    <a:cubicBezTo>
                      <a:pt x="13" y="148"/>
                      <a:pt x="13" y="148"/>
                      <a:pt x="13" y="148"/>
                    </a:cubicBezTo>
                    <a:cubicBezTo>
                      <a:pt x="13" y="154"/>
                      <a:pt x="13" y="154"/>
                      <a:pt x="13" y="154"/>
                    </a:cubicBezTo>
                    <a:cubicBezTo>
                      <a:pt x="13" y="156"/>
                      <a:pt x="14" y="157"/>
                      <a:pt x="16" y="157"/>
                    </a:cubicBezTo>
                    <a:cubicBezTo>
                      <a:pt x="18" y="157"/>
                      <a:pt x="19" y="156"/>
                      <a:pt x="19" y="154"/>
                    </a:cubicBezTo>
                    <a:cubicBezTo>
                      <a:pt x="19" y="148"/>
                      <a:pt x="19" y="148"/>
                      <a:pt x="19" y="148"/>
                    </a:cubicBezTo>
                    <a:cubicBezTo>
                      <a:pt x="32" y="126"/>
                      <a:pt x="32" y="126"/>
                      <a:pt x="32" y="126"/>
                    </a:cubicBezTo>
                    <a:cubicBezTo>
                      <a:pt x="32" y="0"/>
                      <a:pt x="32" y="0"/>
                      <a:pt x="32" y="0"/>
                    </a:cubicBezTo>
                    <a:cubicBezTo>
                      <a:pt x="0" y="0"/>
                      <a:pt x="0" y="0"/>
                      <a:pt x="0" y="0"/>
                    </a:cubicBezTo>
                    <a:lnTo>
                      <a:pt x="0" y="7"/>
                    </a:lnTo>
                    <a:close/>
                    <a:moveTo>
                      <a:pt x="23" y="128"/>
                    </a:moveTo>
                    <a:cubicBezTo>
                      <a:pt x="16" y="141"/>
                      <a:pt x="16" y="141"/>
                      <a:pt x="16" y="141"/>
                    </a:cubicBezTo>
                    <a:cubicBezTo>
                      <a:pt x="9" y="128"/>
                      <a:pt x="9" y="128"/>
                      <a:pt x="9" y="128"/>
                    </a:cubicBezTo>
                    <a:lnTo>
                      <a:pt x="23" y="128"/>
                    </a:lnTo>
                    <a:close/>
                    <a:moveTo>
                      <a:pt x="23" y="128"/>
                    </a:moveTo>
                    <a:cubicBezTo>
                      <a:pt x="23" y="128"/>
                      <a:pt x="23" y="128"/>
                      <a:pt x="23" y="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11" name="Freeform 6"/>
              <p:cNvSpPr>
                <a:spLocks noEditPoints="1"/>
              </p:cNvSpPr>
              <p:nvPr/>
            </p:nvSpPr>
            <p:spPr bwMode="auto">
              <a:xfrm>
                <a:off x="5921376" y="3081338"/>
                <a:ext cx="115888" cy="106363"/>
              </a:xfrm>
              <a:custGeom>
                <a:avLst/>
                <a:gdLst>
                  <a:gd name="T0" fmla="*/ 22 w 32"/>
                  <a:gd name="T1" fmla="*/ 0 h 29"/>
                  <a:gd name="T2" fmla="*/ 10 w 32"/>
                  <a:gd name="T3" fmla="*/ 0 h 29"/>
                  <a:gd name="T4" fmla="*/ 0 w 32"/>
                  <a:gd name="T5" fmla="*/ 10 h 29"/>
                  <a:gd name="T6" fmla="*/ 0 w 32"/>
                  <a:gd name="T7" fmla="*/ 29 h 29"/>
                  <a:gd name="T8" fmla="*/ 32 w 32"/>
                  <a:gd name="T9" fmla="*/ 29 h 29"/>
                  <a:gd name="T10" fmla="*/ 32 w 32"/>
                  <a:gd name="T11" fmla="*/ 10 h 29"/>
                  <a:gd name="T12" fmla="*/ 22 w 32"/>
                  <a:gd name="T13" fmla="*/ 0 h 29"/>
                  <a:gd name="T14" fmla="*/ 22 w 32"/>
                  <a:gd name="T15" fmla="*/ 0 h 29"/>
                  <a:gd name="T16" fmla="*/ 22 w 32"/>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2" y="0"/>
                    </a:moveTo>
                    <a:cubicBezTo>
                      <a:pt x="10" y="0"/>
                      <a:pt x="10" y="0"/>
                      <a:pt x="10" y="0"/>
                    </a:cubicBezTo>
                    <a:cubicBezTo>
                      <a:pt x="4" y="0"/>
                      <a:pt x="0" y="4"/>
                      <a:pt x="0" y="10"/>
                    </a:cubicBezTo>
                    <a:cubicBezTo>
                      <a:pt x="0" y="29"/>
                      <a:pt x="0" y="29"/>
                      <a:pt x="0" y="29"/>
                    </a:cubicBezTo>
                    <a:cubicBezTo>
                      <a:pt x="32" y="29"/>
                      <a:pt x="32" y="29"/>
                      <a:pt x="32" y="29"/>
                    </a:cubicBezTo>
                    <a:cubicBezTo>
                      <a:pt x="32" y="10"/>
                      <a:pt x="32" y="10"/>
                      <a:pt x="32" y="10"/>
                    </a:cubicBezTo>
                    <a:cubicBezTo>
                      <a:pt x="32" y="4"/>
                      <a:pt x="28" y="0"/>
                      <a:pt x="22" y="0"/>
                    </a:cubicBezTo>
                    <a:close/>
                    <a:moveTo>
                      <a:pt x="22" y="0"/>
                    </a:move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30" name="Freeform 7"/>
              <p:cNvSpPr>
                <a:spLocks noEditPoints="1"/>
              </p:cNvSpPr>
              <p:nvPr/>
            </p:nvSpPr>
            <p:spPr bwMode="auto">
              <a:xfrm>
                <a:off x="5341938" y="3081338"/>
                <a:ext cx="533400" cy="701675"/>
              </a:xfrm>
              <a:custGeom>
                <a:avLst/>
                <a:gdLst>
                  <a:gd name="T0" fmla="*/ 0 w 336"/>
                  <a:gd name="T1" fmla="*/ 0 h 442"/>
                  <a:gd name="T2" fmla="*/ 0 w 336"/>
                  <a:gd name="T3" fmla="*/ 442 h 442"/>
                  <a:gd name="T4" fmla="*/ 336 w 336"/>
                  <a:gd name="T5" fmla="*/ 442 h 442"/>
                  <a:gd name="T6" fmla="*/ 336 w 336"/>
                  <a:gd name="T7" fmla="*/ 0 h 442"/>
                  <a:gd name="T8" fmla="*/ 0 w 336"/>
                  <a:gd name="T9" fmla="*/ 0 h 442"/>
                  <a:gd name="T10" fmla="*/ 322 w 336"/>
                  <a:gd name="T11" fmla="*/ 429 h 442"/>
                  <a:gd name="T12" fmla="*/ 73 w 336"/>
                  <a:gd name="T13" fmla="*/ 429 h 442"/>
                  <a:gd name="T14" fmla="*/ 73 w 336"/>
                  <a:gd name="T15" fmla="*/ 14 h 442"/>
                  <a:gd name="T16" fmla="*/ 322 w 336"/>
                  <a:gd name="T17" fmla="*/ 14 h 442"/>
                  <a:gd name="T18" fmla="*/ 322 w 336"/>
                  <a:gd name="T19" fmla="*/ 429 h 442"/>
                  <a:gd name="T20" fmla="*/ 322 w 336"/>
                  <a:gd name="T21" fmla="*/ 429 h 442"/>
                  <a:gd name="T22" fmla="*/ 322 w 336"/>
                  <a:gd name="T23" fmla="*/ 42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6" h="442">
                    <a:moveTo>
                      <a:pt x="0" y="0"/>
                    </a:moveTo>
                    <a:lnTo>
                      <a:pt x="0" y="442"/>
                    </a:lnTo>
                    <a:lnTo>
                      <a:pt x="336" y="442"/>
                    </a:lnTo>
                    <a:lnTo>
                      <a:pt x="336" y="0"/>
                    </a:lnTo>
                    <a:lnTo>
                      <a:pt x="0" y="0"/>
                    </a:lnTo>
                    <a:close/>
                    <a:moveTo>
                      <a:pt x="322" y="429"/>
                    </a:moveTo>
                    <a:lnTo>
                      <a:pt x="73" y="429"/>
                    </a:lnTo>
                    <a:lnTo>
                      <a:pt x="73" y="14"/>
                    </a:lnTo>
                    <a:lnTo>
                      <a:pt x="322" y="14"/>
                    </a:lnTo>
                    <a:lnTo>
                      <a:pt x="322" y="429"/>
                    </a:lnTo>
                    <a:close/>
                    <a:moveTo>
                      <a:pt x="322" y="429"/>
                    </a:moveTo>
                    <a:lnTo>
                      <a:pt x="322" y="4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31" name="Freeform 8"/>
              <p:cNvSpPr>
                <a:spLocks noEditPoints="1"/>
              </p:cNvSpPr>
              <p:nvPr/>
            </p:nvSpPr>
            <p:spPr bwMode="auto">
              <a:xfrm>
                <a:off x="5341938" y="3081338"/>
                <a:ext cx="533400" cy="701675"/>
              </a:xfrm>
              <a:custGeom>
                <a:avLst/>
                <a:gdLst>
                  <a:gd name="T0" fmla="*/ 0 w 336"/>
                  <a:gd name="T1" fmla="*/ 0 h 442"/>
                  <a:gd name="T2" fmla="*/ 0 w 336"/>
                  <a:gd name="T3" fmla="*/ 442 h 442"/>
                  <a:gd name="T4" fmla="*/ 336 w 336"/>
                  <a:gd name="T5" fmla="*/ 442 h 442"/>
                  <a:gd name="T6" fmla="*/ 336 w 336"/>
                  <a:gd name="T7" fmla="*/ 0 h 442"/>
                  <a:gd name="T8" fmla="*/ 0 w 336"/>
                  <a:gd name="T9" fmla="*/ 0 h 442"/>
                  <a:gd name="T10" fmla="*/ 322 w 336"/>
                  <a:gd name="T11" fmla="*/ 429 h 442"/>
                  <a:gd name="T12" fmla="*/ 73 w 336"/>
                  <a:gd name="T13" fmla="*/ 429 h 442"/>
                  <a:gd name="T14" fmla="*/ 73 w 336"/>
                  <a:gd name="T15" fmla="*/ 14 h 442"/>
                  <a:gd name="T16" fmla="*/ 322 w 336"/>
                  <a:gd name="T17" fmla="*/ 14 h 442"/>
                  <a:gd name="T18" fmla="*/ 322 w 336"/>
                  <a:gd name="T19" fmla="*/ 429 h 442"/>
                  <a:gd name="T20" fmla="*/ 322 w 336"/>
                  <a:gd name="T21" fmla="*/ 429 h 442"/>
                  <a:gd name="T22" fmla="*/ 322 w 336"/>
                  <a:gd name="T23" fmla="*/ 42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6" h="442">
                    <a:moveTo>
                      <a:pt x="0" y="0"/>
                    </a:moveTo>
                    <a:lnTo>
                      <a:pt x="0" y="442"/>
                    </a:lnTo>
                    <a:lnTo>
                      <a:pt x="336" y="442"/>
                    </a:lnTo>
                    <a:lnTo>
                      <a:pt x="336" y="0"/>
                    </a:lnTo>
                    <a:lnTo>
                      <a:pt x="0" y="0"/>
                    </a:lnTo>
                    <a:moveTo>
                      <a:pt x="322" y="429"/>
                    </a:moveTo>
                    <a:lnTo>
                      <a:pt x="73" y="429"/>
                    </a:lnTo>
                    <a:lnTo>
                      <a:pt x="73" y="14"/>
                    </a:lnTo>
                    <a:lnTo>
                      <a:pt x="322" y="14"/>
                    </a:lnTo>
                    <a:lnTo>
                      <a:pt x="322" y="429"/>
                    </a:lnTo>
                    <a:moveTo>
                      <a:pt x="322" y="429"/>
                    </a:moveTo>
                    <a:lnTo>
                      <a:pt x="322" y="429"/>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32" name="Freeform 9"/>
              <p:cNvSpPr>
                <a:spLocks noEditPoints="1"/>
              </p:cNvSpPr>
              <p:nvPr/>
            </p:nvSpPr>
            <p:spPr bwMode="auto">
              <a:xfrm>
                <a:off x="5514976" y="3198813"/>
                <a:ext cx="279400" cy="165100"/>
              </a:xfrm>
              <a:custGeom>
                <a:avLst/>
                <a:gdLst>
                  <a:gd name="T0" fmla="*/ 176 w 176"/>
                  <a:gd name="T1" fmla="*/ 0 h 104"/>
                  <a:gd name="T2" fmla="*/ 0 w 176"/>
                  <a:gd name="T3" fmla="*/ 0 h 104"/>
                  <a:gd name="T4" fmla="*/ 0 w 176"/>
                  <a:gd name="T5" fmla="*/ 104 h 104"/>
                  <a:gd name="T6" fmla="*/ 176 w 176"/>
                  <a:gd name="T7" fmla="*/ 104 h 104"/>
                  <a:gd name="T8" fmla="*/ 176 w 176"/>
                  <a:gd name="T9" fmla="*/ 0 h 104"/>
                  <a:gd name="T10" fmla="*/ 140 w 176"/>
                  <a:gd name="T11" fmla="*/ 74 h 104"/>
                  <a:gd name="T12" fmla="*/ 37 w 176"/>
                  <a:gd name="T13" fmla="*/ 74 h 104"/>
                  <a:gd name="T14" fmla="*/ 37 w 176"/>
                  <a:gd name="T15" fmla="*/ 60 h 104"/>
                  <a:gd name="T16" fmla="*/ 140 w 176"/>
                  <a:gd name="T17" fmla="*/ 60 h 104"/>
                  <a:gd name="T18" fmla="*/ 140 w 176"/>
                  <a:gd name="T19" fmla="*/ 74 h 104"/>
                  <a:gd name="T20" fmla="*/ 140 w 176"/>
                  <a:gd name="T21" fmla="*/ 44 h 104"/>
                  <a:gd name="T22" fmla="*/ 37 w 176"/>
                  <a:gd name="T23" fmla="*/ 44 h 104"/>
                  <a:gd name="T24" fmla="*/ 37 w 176"/>
                  <a:gd name="T25" fmla="*/ 30 h 104"/>
                  <a:gd name="T26" fmla="*/ 140 w 176"/>
                  <a:gd name="T27" fmla="*/ 30 h 104"/>
                  <a:gd name="T28" fmla="*/ 140 w 176"/>
                  <a:gd name="T29" fmla="*/ 44 h 104"/>
                  <a:gd name="T30" fmla="*/ 140 w 176"/>
                  <a:gd name="T31" fmla="*/ 44 h 104"/>
                  <a:gd name="T32" fmla="*/ 140 w 176"/>
                  <a:gd name="T3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 h="104">
                    <a:moveTo>
                      <a:pt x="176" y="0"/>
                    </a:moveTo>
                    <a:lnTo>
                      <a:pt x="0" y="0"/>
                    </a:lnTo>
                    <a:lnTo>
                      <a:pt x="0" y="104"/>
                    </a:lnTo>
                    <a:lnTo>
                      <a:pt x="176" y="104"/>
                    </a:lnTo>
                    <a:lnTo>
                      <a:pt x="176" y="0"/>
                    </a:lnTo>
                    <a:close/>
                    <a:moveTo>
                      <a:pt x="140" y="74"/>
                    </a:moveTo>
                    <a:lnTo>
                      <a:pt x="37" y="74"/>
                    </a:lnTo>
                    <a:lnTo>
                      <a:pt x="37" y="60"/>
                    </a:lnTo>
                    <a:lnTo>
                      <a:pt x="140" y="60"/>
                    </a:lnTo>
                    <a:lnTo>
                      <a:pt x="140" y="74"/>
                    </a:lnTo>
                    <a:close/>
                    <a:moveTo>
                      <a:pt x="140" y="44"/>
                    </a:moveTo>
                    <a:lnTo>
                      <a:pt x="37" y="44"/>
                    </a:lnTo>
                    <a:lnTo>
                      <a:pt x="37" y="30"/>
                    </a:lnTo>
                    <a:lnTo>
                      <a:pt x="140" y="30"/>
                    </a:lnTo>
                    <a:lnTo>
                      <a:pt x="140" y="44"/>
                    </a:lnTo>
                    <a:close/>
                    <a:moveTo>
                      <a:pt x="140" y="44"/>
                    </a:moveTo>
                    <a:lnTo>
                      <a:pt x="14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33" name="Freeform 10"/>
              <p:cNvSpPr>
                <a:spLocks noEditPoints="1"/>
              </p:cNvSpPr>
              <p:nvPr/>
            </p:nvSpPr>
            <p:spPr bwMode="auto">
              <a:xfrm>
                <a:off x="5514976" y="3198813"/>
                <a:ext cx="279400" cy="165100"/>
              </a:xfrm>
              <a:custGeom>
                <a:avLst/>
                <a:gdLst>
                  <a:gd name="T0" fmla="*/ 176 w 176"/>
                  <a:gd name="T1" fmla="*/ 0 h 104"/>
                  <a:gd name="T2" fmla="*/ 0 w 176"/>
                  <a:gd name="T3" fmla="*/ 0 h 104"/>
                  <a:gd name="T4" fmla="*/ 0 w 176"/>
                  <a:gd name="T5" fmla="*/ 104 h 104"/>
                  <a:gd name="T6" fmla="*/ 176 w 176"/>
                  <a:gd name="T7" fmla="*/ 104 h 104"/>
                  <a:gd name="T8" fmla="*/ 176 w 176"/>
                  <a:gd name="T9" fmla="*/ 0 h 104"/>
                  <a:gd name="T10" fmla="*/ 140 w 176"/>
                  <a:gd name="T11" fmla="*/ 74 h 104"/>
                  <a:gd name="T12" fmla="*/ 37 w 176"/>
                  <a:gd name="T13" fmla="*/ 74 h 104"/>
                  <a:gd name="T14" fmla="*/ 37 w 176"/>
                  <a:gd name="T15" fmla="*/ 60 h 104"/>
                  <a:gd name="T16" fmla="*/ 140 w 176"/>
                  <a:gd name="T17" fmla="*/ 60 h 104"/>
                  <a:gd name="T18" fmla="*/ 140 w 176"/>
                  <a:gd name="T19" fmla="*/ 74 h 104"/>
                  <a:gd name="T20" fmla="*/ 140 w 176"/>
                  <a:gd name="T21" fmla="*/ 44 h 104"/>
                  <a:gd name="T22" fmla="*/ 37 w 176"/>
                  <a:gd name="T23" fmla="*/ 44 h 104"/>
                  <a:gd name="T24" fmla="*/ 37 w 176"/>
                  <a:gd name="T25" fmla="*/ 30 h 104"/>
                  <a:gd name="T26" fmla="*/ 140 w 176"/>
                  <a:gd name="T27" fmla="*/ 30 h 104"/>
                  <a:gd name="T28" fmla="*/ 140 w 176"/>
                  <a:gd name="T29" fmla="*/ 44 h 104"/>
                  <a:gd name="T30" fmla="*/ 140 w 176"/>
                  <a:gd name="T31" fmla="*/ 44 h 104"/>
                  <a:gd name="T32" fmla="*/ 140 w 176"/>
                  <a:gd name="T33" fmla="*/ 4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6" h="104">
                    <a:moveTo>
                      <a:pt x="176" y="0"/>
                    </a:moveTo>
                    <a:lnTo>
                      <a:pt x="0" y="0"/>
                    </a:lnTo>
                    <a:lnTo>
                      <a:pt x="0" y="104"/>
                    </a:lnTo>
                    <a:lnTo>
                      <a:pt x="176" y="104"/>
                    </a:lnTo>
                    <a:lnTo>
                      <a:pt x="176" y="0"/>
                    </a:lnTo>
                    <a:moveTo>
                      <a:pt x="140" y="74"/>
                    </a:moveTo>
                    <a:lnTo>
                      <a:pt x="37" y="74"/>
                    </a:lnTo>
                    <a:lnTo>
                      <a:pt x="37" y="60"/>
                    </a:lnTo>
                    <a:lnTo>
                      <a:pt x="140" y="60"/>
                    </a:lnTo>
                    <a:lnTo>
                      <a:pt x="140" y="74"/>
                    </a:lnTo>
                    <a:moveTo>
                      <a:pt x="140" y="44"/>
                    </a:moveTo>
                    <a:lnTo>
                      <a:pt x="37" y="44"/>
                    </a:lnTo>
                    <a:lnTo>
                      <a:pt x="37" y="30"/>
                    </a:lnTo>
                    <a:lnTo>
                      <a:pt x="140" y="30"/>
                    </a:lnTo>
                    <a:lnTo>
                      <a:pt x="140" y="44"/>
                    </a:lnTo>
                    <a:moveTo>
                      <a:pt x="140" y="44"/>
                    </a:moveTo>
                    <a:lnTo>
                      <a:pt x="140" y="4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44" name="TextBox 43"/>
            <p:cNvSpPr txBox="1"/>
            <p:nvPr/>
          </p:nvSpPr>
          <p:spPr>
            <a:xfrm>
              <a:off x="5585316" y="652314"/>
              <a:ext cx="1479264" cy="584775"/>
            </a:xfrm>
            <a:prstGeom prst="rect">
              <a:avLst/>
            </a:prstGeom>
            <a:noFill/>
          </p:spPr>
          <p:txBody>
            <a:bodyPr wrap="square" rtlCol="0">
              <a:spAutoFit/>
            </a:bodyPr>
            <a:lstStyle/>
            <a:p>
              <a:pPr algn="ctr"/>
              <a:r>
                <a:rPr lang="en-US" sz="3200" spc="100"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Agenda</a:t>
              </a:r>
            </a:p>
          </p:txBody>
        </p:sp>
      </p:gr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9"/>
          <p:cNvSpPr>
            <a:spLocks/>
          </p:cNvSpPr>
          <p:nvPr/>
        </p:nvSpPr>
        <p:spPr bwMode="auto">
          <a:xfrm>
            <a:off x="1929293" y="1883484"/>
            <a:ext cx="4495390" cy="799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2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for  using simple alignments we have created a very of the layout</a:t>
            </a:r>
          </a:p>
        </p:txBody>
      </p:sp>
      <p:sp>
        <p:nvSpPr>
          <p:cNvPr id="18" name="Slide Number Placeholder 15"/>
          <p:cNvSpPr>
            <a:spLocks noGrp="1"/>
          </p:cNvSpPr>
          <p:nvPr>
            <p:ph type="sldNum" sz="quarter" idx="11"/>
          </p:nvPr>
        </p:nvSpPr>
        <p:spPr/>
        <p:txBody>
          <a:bodyPr/>
          <a:lstStyle/>
          <a:p>
            <a:fld id="{21551D4C-8DCD-481E-AE96-1D8DBA4948C1}" type="slidenum">
              <a:rPr lang="en-US" smtClean="0"/>
              <a:pPr/>
              <a:t>3</a:t>
            </a:fld>
            <a:endParaRPr lang="en-US" dirty="0"/>
          </a:p>
        </p:txBody>
      </p:sp>
      <p:grpSp>
        <p:nvGrpSpPr>
          <p:cNvPr id="8" name="Group 7"/>
          <p:cNvGrpSpPr/>
          <p:nvPr/>
        </p:nvGrpSpPr>
        <p:grpSpPr>
          <a:xfrm>
            <a:off x="7320658" y="4365363"/>
            <a:ext cx="2172792" cy="668837"/>
            <a:chOff x="7320658" y="4365363"/>
            <a:chExt cx="2172792" cy="668837"/>
          </a:xfrm>
        </p:grpSpPr>
        <p:sp>
          <p:nvSpPr>
            <p:cNvPr id="69" name="TextBox 68"/>
            <p:cNvSpPr txBox="1"/>
            <p:nvPr/>
          </p:nvSpPr>
          <p:spPr>
            <a:xfrm>
              <a:off x="8070784" y="4365363"/>
              <a:ext cx="1422666" cy="668837"/>
            </a:xfrm>
            <a:prstGeom prst="rect">
              <a:avLst/>
            </a:prstGeom>
            <a:noFill/>
          </p:spPr>
          <p:txBody>
            <a:bodyPr wrap="square" rtlCol="0">
              <a:spAutoFit/>
            </a:bodyPr>
            <a:lstStyle/>
            <a:p>
              <a:pPr>
                <a:lnSpc>
                  <a:spcPts val="2200"/>
                </a:lnSpc>
              </a:pPr>
              <a:r>
                <a:rPr lang="en-US" sz="23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Business</a:t>
              </a:r>
            </a:p>
            <a:p>
              <a:pPr>
                <a:lnSpc>
                  <a:spcPts val="2200"/>
                </a:lnSpc>
              </a:pPr>
              <a:r>
                <a:rPr lang="en-US" sz="2300" dirty="0">
                  <a:latin typeface="Open Sans Condensed" panose="020B0806030504020204" pitchFamily="34" charset="0"/>
                  <a:ea typeface="Open Sans Condensed" panose="020B0806030504020204" pitchFamily="34" charset="0"/>
                  <a:cs typeface="Open Sans Condensed" panose="020B0806030504020204" pitchFamily="34" charset="0"/>
                </a:rPr>
                <a:t>Field</a:t>
              </a:r>
            </a:p>
          </p:txBody>
        </p:sp>
        <p:grpSp>
          <p:nvGrpSpPr>
            <p:cNvPr id="6" name="Group 5"/>
            <p:cNvGrpSpPr/>
            <p:nvPr/>
          </p:nvGrpSpPr>
          <p:grpSpPr>
            <a:xfrm>
              <a:off x="7320658" y="4433929"/>
              <a:ext cx="582768" cy="531704"/>
              <a:chOff x="7325276" y="4432599"/>
              <a:chExt cx="582768" cy="531704"/>
            </a:xfrm>
          </p:grpSpPr>
          <p:sp>
            <p:nvSpPr>
              <p:cNvPr id="54" name="Rectangle 53"/>
              <p:cNvSpPr/>
              <p:nvPr/>
            </p:nvSpPr>
            <p:spPr>
              <a:xfrm>
                <a:off x="7325276" y="4432599"/>
                <a:ext cx="582768" cy="53170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p:cNvSpPr txBox="1"/>
              <p:nvPr/>
            </p:nvSpPr>
            <p:spPr>
              <a:xfrm>
                <a:off x="7388651" y="4498396"/>
                <a:ext cx="456019" cy="400110"/>
              </a:xfrm>
              <a:prstGeom prst="rect">
                <a:avLst/>
              </a:prstGeom>
              <a:noFill/>
            </p:spPr>
            <p:txBody>
              <a:bodyPr wrap="square" rtlCol="0">
                <a:spAutoFit/>
              </a:bodyPr>
              <a:lstStyle/>
              <a:p>
                <a:pPr algn="ctr"/>
                <a:r>
                  <a:rPr lang="en-US" sz="20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3</a:t>
                </a:r>
              </a:p>
            </p:txBody>
          </p:sp>
        </p:grpSp>
      </p:gr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3" name="Picture Placeholder 2">
            <a:extLst>
              <a:ext uri="{FF2B5EF4-FFF2-40B4-BE49-F238E27FC236}">
                <a16:creationId xmlns:a16="http://schemas.microsoft.com/office/drawing/2014/main" id="{5B432762-14A5-4C56-AE58-024C6B7CCF09}"/>
              </a:ext>
            </a:extLst>
          </p:cNvPr>
          <p:cNvSpPr>
            <a:spLocks noGrp="1"/>
          </p:cNvSpPr>
          <p:nvPr>
            <p:ph type="pic" sz="quarter" idx="12"/>
          </p:nvPr>
        </p:nvSpPr>
        <p:spPr/>
      </p:sp>
    </p:spTree>
    <p:extLst>
      <p:ext uri="{BB962C8B-B14F-4D97-AF65-F5344CB8AC3E}">
        <p14:creationId xmlns:p14="http://schemas.microsoft.com/office/powerpoint/2010/main" val="1994291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4</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35" name="Rectangle 34"/>
          <p:cNvSpPr/>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9"/>
          <p:cNvSpPr>
            <a:spLocks/>
          </p:cNvSpPr>
          <p:nvPr/>
        </p:nvSpPr>
        <p:spPr bwMode="auto">
          <a:xfrm>
            <a:off x="1676399" y="5263240"/>
            <a:ext cx="2438401" cy="77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simple lorem yours have created a very spacious feeling. The simplicity and the suggests strength and the </a:t>
            </a:r>
            <a:r>
              <a:rPr lang="en-US" sz="10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sp>
        <p:nvSpPr>
          <p:cNvPr id="53" name="Rectangle 9"/>
          <p:cNvSpPr>
            <a:spLocks/>
          </p:cNvSpPr>
          <p:nvPr/>
        </p:nvSpPr>
        <p:spPr bwMode="auto">
          <a:xfrm>
            <a:off x="4637314" y="5263240"/>
            <a:ext cx="2423886" cy="77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simple lorem yours have created a very spacious feeling. The simplicity and the suggests strength and the </a:t>
            </a:r>
            <a:r>
              <a:rPr lang="en-US" sz="10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sp>
        <p:nvSpPr>
          <p:cNvPr id="55" name="Rectangle 9"/>
          <p:cNvSpPr>
            <a:spLocks/>
          </p:cNvSpPr>
          <p:nvPr/>
        </p:nvSpPr>
        <p:spPr bwMode="auto">
          <a:xfrm>
            <a:off x="7598227" y="5263240"/>
            <a:ext cx="2574473" cy="77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to &amp;  professionalism and reliability By using simple lorem yours have created a very spacious feeling. The simplicity and the suggests strength and the </a:t>
            </a:r>
            <a:r>
              <a:rPr lang="en-US" sz="10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spaciousn</a:t>
            </a:r>
            <a:r>
              <a:rPr lang="en-US" sz="10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contributes to</a:t>
            </a:r>
          </a:p>
        </p:txBody>
      </p:sp>
      <p:cxnSp>
        <p:nvCxnSpPr>
          <p:cNvPr id="22" name="Straight Connector 21"/>
          <p:cNvCxnSpPr>
            <a:cxnSpLocks/>
          </p:cNvCxnSpPr>
          <p:nvPr/>
        </p:nvCxnSpPr>
        <p:spPr>
          <a:xfrm>
            <a:off x="1676399" y="5125623"/>
            <a:ext cx="88392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571624" y="4400549"/>
            <a:ext cx="1947864" cy="607410"/>
          </a:xfrm>
          <a:prstGeom prst="rect">
            <a:avLst/>
          </a:prstGeom>
          <a:noFill/>
        </p:spPr>
        <p:txBody>
          <a:bodyPr wrap="square" rtlCol="0">
            <a:spAutoFit/>
          </a:bodyPr>
          <a:lstStyle/>
          <a:p>
            <a:pPr>
              <a:lnSpc>
                <a:spcPts val="2000"/>
              </a:lnSpc>
            </a:pPr>
            <a:r>
              <a:rPr lang="en-US" sz="2000" dirty="0">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Design </a:t>
            </a:r>
            <a:r>
              <a:rPr lang="en-US" sz="2000" dirty="0" err="1">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Isment</a:t>
            </a:r>
            <a:r>
              <a:rPr lang="en-US" sz="2000" dirty="0">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 To</a:t>
            </a:r>
          </a:p>
          <a:p>
            <a:pPr>
              <a:lnSpc>
                <a:spcPts val="2000"/>
              </a:lnSpc>
            </a:pPr>
            <a:r>
              <a:rPr lang="en-US" sz="2000" dirty="0">
                <a:solidFill>
                  <a:schemeClr val="accent4"/>
                </a:solidFill>
                <a:latin typeface="Open Sans Condensed" panose="020B0806030504020204" pitchFamily="34" charset="0"/>
                <a:ea typeface="Open Sans Condensed" panose="020B0806030504020204" pitchFamily="34" charset="0"/>
                <a:cs typeface="Open Sans Condensed" panose="020B0806030504020204" pitchFamily="34" charset="0"/>
              </a:rPr>
              <a:t>Project An Image</a:t>
            </a:r>
          </a:p>
        </p:txBody>
      </p:sp>
      <p:sp>
        <p:nvSpPr>
          <p:cNvPr id="59" name="TextBox 58"/>
          <p:cNvSpPr txBox="1"/>
          <p:nvPr/>
        </p:nvSpPr>
        <p:spPr>
          <a:xfrm>
            <a:off x="4531404" y="4399268"/>
            <a:ext cx="1947864" cy="607410"/>
          </a:xfrm>
          <a:prstGeom prst="rect">
            <a:avLst/>
          </a:prstGeom>
          <a:noFill/>
        </p:spPr>
        <p:txBody>
          <a:bodyPr wrap="square" rtlCol="0">
            <a:spAutoFit/>
          </a:bodyPr>
          <a:lstStyle/>
          <a:p>
            <a:pPr>
              <a:lnSpc>
                <a:spcPts val="2000"/>
              </a:lnSpc>
            </a:pPr>
            <a:r>
              <a:rPr lang="en-US" sz="2000" dirty="0">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Design </a:t>
            </a:r>
            <a:r>
              <a:rPr lang="en-US" sz="2000" dirty="0" err="1">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Isment</a:t>
            </a:r>
            <a:r>
              <a:rPr lang="en-US" sz="2000" dirty="0">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 To</a:t>
            </a:r>
          </a:p>
          <a:p>
            <a:pPr>
              <a:lnSpc>
                <a:spcPts val="2000"/>
              </a:lnSpc>
            </a:pPr>
            <a:r>
              <a:rPr lang="en-US" sz="20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Project An Image</a:t>
            </a:r>
          </a:p>
        </p:txBody>
      </p:sp>
      <p:sp>
        <p:nvSpPr>
          <p:cNvPr id="60" name="TextBox 59"/>
          <p:cNvSpPr txBox="1"/>
          <p:nvPr/>
        </p:nvSpPr>
        <p:spPr>
          <a:xfrm>
            <a:off x="7497529" y="4400549"/>
            <a:ext cx="1947864" cy="607410"/>
          </a:xfrm>
          <a:prstGeom prst="rect">
            <a:avLst/>
          </a:prstGeom>
          <a:noFill/>
        </p:spPr>
        <p:txBody>
          <a:bodyPr wrap="square" rtlCol="0">
            <a:spAutoFit/>
          </a:bodyPr>
          <a:lstStyle/>
          <a:p>
            <a:pPr>
              <a:lnSpc>
                <a:spcPts val="2000"/>
              </a:lnSpc>
            </a:pPr>
            <a:r>
              <a:rPr lang="en-US" sz="2000" dirty="0">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Design </a:t>
            </a:r>
            <a:r>
              <a:rPr lang="en-US" sz="2000" dirty="0" err="1">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Isment</a:t>
            </a:r>
            <a:r>
              <a:rPr lang="en-US" sz="2000" dirty="0">
                <a:solidFill>
                  <a:schemeClr val="bg1">
                    <a:lumMod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 To</a:t>
            </a:r>
          </a:p>
          <a:p>
            <a:pPr>
              <a:lnSpc>
                <a:spcPts val="2000"/>
              </a:lnSpc>
            </a:pPr>
            <a:r>
              <a:rPr lang="en-US" sz="2000"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Project An Image</a:t>
            </a:r>
          </a:p>
        </p:txBody>
      </p:sp>
      <p:sp>
        <p:nvSpPr>
          <p:cNvPr id="15" name="Title 14"/>
          <p:cNvSpPr>
            <a:spLocks noGrp="1"/>
          </p:cNvSpPr>
          <p:nvPr>
            <p:ph type="title"/>
          </p:nvPr>
        </p:nvSpPr>
        <p:spPr/>
        <p:txBody>
          <a:bodyPr/>
          <a:lstStyle/>
          <a:p>
            <a:r>
              <a:rPr lang="en-US"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About Us</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sp>
        <p:nvSpPr>
          <p:cNvPr id="3" name="Picture Placeholder 2">
            <a:extLst>
              <a:ext uri="{FF2B5EF4-FFF2-40B4-BE49-F238E27FC236}">
                <a16:creationId xmlns:a16="http://schemas.microsoft.com/office/drawing/2014/main" id="{E8279270-B334-4577-B593-AA136A16025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93B1CC17-A383-4DCD-BA20-0F4F0604E265}"/>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5345A656-74ED-4377-A1D3-CA658412A943}"/>
              </a:ext>
            </a:extLst>
          </p:cNvPr>
          <p:cNvSpPr>
            <a:spLocks noGrp="1"/>
          </p:cNvSpPr>
          <p:nvPr>
            <p:ph type="pic" sz="quarter" idx="16"/>
          </p:nvPr>
        </p:nvSpPr>
        <p:spPr/>
      </p:sp>
    </p:spTree>
    <p:extLst>
      <p:ext uri="{BB962C8B-B14F-4D97-AF65-F5344CB8AC3E}">
        <p14:creationId xmlns:p14="http://schemas.microsoft.com/office/powerpoint/2010/main" val="890337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2"/>
          </p:nvPr>
        </p:nvSpPr>
        <p:spPr/>
        <p:txBody>
          <a:bodyPr/>
          <a:lstStyle/>
          <a:p>
            <a:r>
              <a:rPr lang="en-US" dirty="0"/>
              <a:t>www.website.com</a:t>
            </a:r>
          </a:p>
        </p:txBody>
      </p:sp>
      <p:sp>
        <p:nvSpPr>
          <p:cNvPr id="38" name="Rectangle 37"/>
          <p:cNvSpPr/>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138497" y="3096485"/>
            <a:ext cx="2046284" cy="37615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4"/>
          <p:cNvSpPr>
            <a:spLocks noGrp="1"/>
          </p:cNvSpPr>
          <p:nvPr>
            <p:ph type="title"/>
          </p:nvPr>
        </p:nvSpPr>
        <p:spPr/>
        <p:txBody>
          <a:bodyPr/>
          <a:lstStyle/>
          <a:p>
            <a:r>
              <a:rPr lang="en-US"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About Us</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pic>
        <p:nvPicPr>
          <p:cNvPr id="30" name="Picture 29"/>
          <p:cNvPicPr>
            <a:picLocks noChangeAspect="1"/>
          </p:cNvPicPr>
          <p:nvPr/>
        </p:nvPicPr>
        <p:blipFill>
          <a:blip r:embed="rId3"/>
          <a:stretch>
            <a:fillRect/>
          </a:stretch>
        </p:blipFill>
        <p:spPr>
          <a:xfrm>
            <a:off x="2138497" y="2148115"/>
            <a:ext cx="2044700" cy="413670"/>
          </a:xfrm>
          <a:prstGeom prst="rect">
            <a:avLst/>
          </a:prstGeom>
        </p:spPr>
      </p:pic>
      <p:cxnSp>
        <p:nvCxnSpPr>
          <p:cNvPr id="31" name="Straight Connector 30"/>
          <p:cNvCxnSpPr>
            <a:cxnSpLocks/>
          </p:cNvCxnSpPr>
          <p:nvPr/>
        </p:nvCxnSpPr>
        <p:spPr>
          <a:xfrm flipH="1">
            <a:off x="-18141" y="2482616"/>
            <a:ext cx="1898465"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flipH="1">
            <a:off x="4441371" y="2482616"/>
            <a:ext cx="7750630"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4" name="AutoShape 62"/>
          <p:cNvSpPr>
            <a:spLocks/>
          </p:cNvSpPr>
          <p:nvPr/>
        </p:nvSpPr>
        <p:spPr bwMode="auto">
          <a:xfrm>
            <a:off x="4971804" y="3096485"/>
            <a:ext cx="794325" cy="79432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lumMod val="65000"/>
              <a:lumOff val="35000"/>
            </a:schemeClr>
          </a:solidFill>
          <a:ln>
            <a:noFill/>
          </a:ln>
        </p:spPr>
        <p:txBody>
          <a:bodyPr lIns="0" tIns="0" rIns="0" bIns="0"/>
          <a:lstStyle/>
          <a:p>
            <a:endParaRPr lang="en-US"/>
          </a:p>
        </p:txBody>
      </p:sp>
      <p:sp>
        <p:nvSpPr>
          <p:cNvPr id="36" name="TextBox 35"/>
          <p:cNvSpPr txBox="1"/>
          <p:nvPr/>
        </p:nvSpPr>
        <p:spPr>
          <a:xfrm>
            <a:off x="5766129" y="3346747"/>
            <a:ext cx="3038682" cy="707886"/>
          </a:xfrm>
          <a:prstGeom prst="rect">
            <a:avLst/>
          </a:prstGeom>
          <a:noFill/>
        </p:spPr>
        <p:txBody>
          <a:bodyPr wrap="square" rtlCol="0">
            <a:spAutoFit/>
          </a:bodyPr>
          <a:lstStyle/>
          <a:p>
            <a:r>
              <a:rPr lang="en-US" sz="4000" dirty="0">
                <a:solidFill>
                  <a:schemeClr val="tx1">
                    <a:lumMod val="75000"/>
                    <a:lumOff val="2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The Company</a:t>
            </a:r>
          </a:p>
        </p:txBody>
      </p:sp>
      <p:sp>
        <p:nvSpPr>
          <p:cNvPr id="37" name="Rectangle 9"/>
          <p:cNvSpPr>
            <a:spLocks/>
          </p:cNvSpPr>
          <p:nvPr/>
        </p:nvSpPr>
        <p:spPr bwMode="auto">
          <a:xfrm>
            <a:off x="4971804" y="4170079"/>
            <a:ext cx="5507510" cy="182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3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ipsum and the best popularity then your </a:t>
            </a:r>
            <a:r>
              <a:rPr lang="en-US" sz="13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so beauty full and your </a:t>
            </a:r>
            <a:r>
              <a:rPr lang="en-US" sz="13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your</a:t>
            </a:r>
            <a:r>
              <a:rPr lang="en-US" sz="13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business flyer &amp; the flyer into </a:t>
            </a:r>
            <a:r>
              <a:rPr lang="en-US" sz="1300" dirty="0" err="1">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a:t>
            </a:r>
            <a:endParaRPr lang="en-US" sz="13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ct val="120000"/>
              </a:lnSpc>
            </a:pPr>
            <a:endParaRPr lang="en-US" sz="1300" dirty="0">
              <a:solidFill>
                <a:schemeClr val="tx1">
                  <a:lumMod val="50000"/>
                  <a:lumOff val="50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ct val="120000"/>
              </a:lnSpc>
            </a:pP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a:t>
            </a:r>
            <a:r>
              <a:rPr lang="en-US" sz="1300" dirty="0" err="1">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spaciousy</a:t>
            </a: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and you</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5</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4"/>
            <a:stretch>
              <a:fillRect/>
            </a:stretch>
          </p:blipFill>
          <p:spPr>
            <a:xfrm>
              <a:off x="9920440" y="6479647"/>
              <a:ext cx="414032" cy="82812"/>
            </a:xfrm>
            <a:prstGeom prst="rect">
              <a:avLst/>
            </a:prstGeom>
          </p:spPr>
        </p:pic>
      </p:grpSp>
      <p:sp>
        <p:nvSpPr>
          <p:cNvPr id="3" name="Picture Placeholder 2">
            <a:extLst>
              <a:ext uri="{FF2B5EF4-FFF2-40B4-BE49-F238E27FC236}">
                <a16:creationId xmlns:a16="http://schemas.microsoft.com/office/drawing/2014/main" id="{66BF235B-AC60-4D9C-9E2B-51BC5991DF9E}"/>
              </a:ext>
            </a:extLst>
          </p:cNvPr>
          <p:cNvSpPr>
            <a:spLocks noGrp="1"/>
          </p:cNvSpPr>
          <p:nvPr>
            <p:ph type="pic" sz="quarter" idx="16"/>
          </p:nvPr>
        </p:nvSpPr>
        <p:spPr/>
      </p:sp>
    </p:spTree>
    <p:extLst>
      <p:ext uri="{BB962C8B-B14F-4D97-AF65-F5344CB8AC3E}">
        <p14:creationId xmlns:p14="http://schemas.microsoft.com/office/powerpoint/2010/main" val="1854960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p:cNvCxnSpPr>
            <a:cxnSpLocks/>
          </p:cNvCxnSpPr>
          <p:nvPr/>
        </p:nvCxnSpPr>
        <p:spPr>
          <a:xfrm flipH="1">
            <a:off x="3291018" y="2765509"/>
            <a:ext cx="5609962" cy="0"/>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6</a:t>
            </a:fld>
            <a:endParaRPr lang="en-US" dirty="0"/>
          </a:p>
        </p:txBody>
      </p:sp>
      <p:sp>
        <p:nvSpPr>
          <p:cNvPr id="15" name="Title 14"/>
          <p:cNvSpPr>
            <a:spLocks noGrp="1"/>
          </p:cNvSpPr>
          <p:nvPr>
            <p:ph type="title"/>
          </p:nvPr>
        </p:nvSpPr>
        <p:spPr/>
        <p:txBody>
          <a:bodyPr/>
          <a:lstStyle/>
          <a:p>
            <a:r>
              <a:rPr lang="en-US"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Our Team</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40" name="Group 39"/>
          <p:cNvGrpSpPr/>
          <p:nvPr/>
        </p:nvGrpSpPr>
        <p:grpSpPr>
          <a:xfrm>
            <a:off x="1545740" y="4078319"/>
            <a:ext cx="1806898" cy="1522613"/>
            <a:chOff x="-2242326" y="3884160"/>
            <a:chExt cx="1806898" cy="1522613"/>
          </a:xfrm>
        </p:grpSpPr>
        <p:sp>
          <p:nvSpPr>
            <p:cNvPr id="41" name="Rectangle 40"/>
            <p:cNvSpPr/>
            <p:nvPr/>
          </p:nvSpPr>
          <p:spPr>
            <a:xfrm>
              <a:off x="-2242326" y="4698887"/>
              <a:ext cx="1806898" cy="707886"/>
            </a:xfrm>
            <a:prstGeom prst="rect">
              <a:avLst/>
            </a:prstGeom>
          </p:spPr>
          <p:txBody>
            <a:bodyPr wrap="square">
              <a:spAutoFit/>
            </a:bodyPr>
            <a:lstStyle/>
            <a:p>
              <a:pPr algn="ctr">
                <a:lnSpc>
                  <a:spcPts val="12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42" name="TextBox 41"/>
            <p:cNvSpPr txBox="1"/>
            <p:nvPr/>
          </p:nvSpPr>
          <p:spPr>
            <a:xfrm>
              <a:off x="-2066586" y="3884160"/>
              <a:ext cx="1455420" cy="630942"/>
            </a:xfrm>
            <a:prstGeom prst="rect">
              <a:avLst/>
            </a:prstGeom>
            <a:noFill/>
          </p:spPr>
          <p:txBody>
            <a:bodyPr wrap="square" rtlCol="0">
              <a:spAutoFit/>
            </a:bodyPr>
            <a:lstStyle/>
            <a:p>
              <a:pPr algn="ct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JOHN DEO</a:t>
              </a:r>
            </a:p>
            <a:p>
              <a:pPr algn="ctr"/>
              <a:r>
                <a:rPr lang="en-US" sz="2000"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43" name="Straight Connector 42"/>
            <p:cNvCxnSpPr/>
            <p:nvPr/>
          </p:nvCxnSpPr>
          <p:spPr>
            <a:xfrm flipH="1">
              <a:off x="-1578591" y="4599487"/>
              <a:ext cx="479426"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6408152" y="4078319"/>
            <a:ext cx="1806898" cy="1522613"/>
            <a:chOff x="-2242326" y="3884160"/>
            <a:chExt cx="1806898" cy="1522613"/>
          </a:xfrm>
        </p:grpSpPr>
        <p:sp>
          <p:nvSpPr>
            <p:cNvPr id="45" name="Rectangle 44"/>
            <p:cNvSpPr/>
            <p:nvPr/>
          </p:nvSpPr>
          <p:spPr>
            <a:xfrm>
              <a:off x="-2242326" y="4698887"/>
              <a:ext cx="1806898" cy="707886"/>
            </a:xfrm>
            <a:prstGeom prst="rect">
              <a:avLst/>
            </a:prstGeom>
          </p:spPr>
          <p:txBody>
            <a:bodyPr wrap="square">
              <a:spAutoFit/>
            </a:bodyPr>
            <a:lstStyle/>
            <a:p>
              <a:pPr algn="ctr">
                <a:lnSpc>
                  <a:spcPts val="12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46" name="TextBox 45"/>
            <p:cNvSpPr txBox="1"/>
            <p:nvPr/>
          </p:nvSpPr>
          <p:spPr>
            <a:xfrm>
              <a:off x="-2066586" y="3884160"/>
              <a:ext cx="1455420" cy="630942"/>
            </a:xfrm>
            <a:prstGeom prst="rect">
              <a:avLst/>
            </a:prstGeom>
            <a:noFill/>
          </p:spPr>
          <p:txBody>
            <a:bodyPr wrap="square" rtlCol="0">
              <a:spAutoFit/>
            </a:bodyPr>
            <a:lstStyle/>
            <a:p>
              <a:pPr algn="ct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JOHN DEO</a:t>
              </a:r>
            </a:p>
            <a:p>
              <a:pPr algn="ctr"/>
              <a:r>
                <a:rPr lang="en-US" sz="2000"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47" name="Straight Connector 46"/>
            <p:cNvCxnSpPr/>
            <p:nvPr/>
          </p:nvCxnSpPr>
          <p:spPr>
            <a:xfrm flipH="1">
              <a:off x="-1578591" y="4599487"/>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3901844" y="4078319"/>
            <a:ext cx="1957102" cy="1522613"/>
            <a:chOff x="-2247613" y="1189237"/>
            <a:chExt cx="1957102" cy="1522613"/>
          </a:xfrm>
        </p:grpSpPr>
        <p:sp>
          <p:nvSpPr>
            <p:cNvPr id="49" name="Rectangle 48"/>
            <p:cNvSpPr/>
            <p:nvPr/>
          </p:nvSpPr>
          <p:spPr>
            <a:xfrm>
              <a:off x="-2247613" y="2003964"/>
              <a:ext cx="1957102" cy="707886"/>
            </a:xfrm>
            <a:prstGeom prst="rect">
              <a:avLst/>
            </a:prstGeom>
          </p:spPr>
          <p:txBody>
            <a:bodyPr wrap="square">
              <a:spAutoFit/>
            </a:bodyPr>
            <a:lstStyle/>
            <a:p>
              <a:pPr algn="ctr">
                <a:lnSpc>
                  <a:spcPts val="12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50" name="TextBox 49"/>
            <p:cNvSpPr txBox="1"/>
            <p:nvPr/>
          </p:nvSpPr>
          <p:spPr>
            <a:xfrm>
              <a:off x="-1996771" y="1189237"/>
              <a:ext cx="1455420" cy="630942"/>
            </a:xfrm>
            <a:prstGeom prst="rect">
              <a:avLst/>
            </a:prstGeom>
            <a:noFill/>
          </p:spPr>
          <p:txBody>
            <a:bodyPr wrap="square" rtlCol="0">
              <a:spAutoFit/>
            </a:bodyPr>
            <a:lstStyle/>
            <a:p>
              <a:pPr algn="ct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MIKE JOHN</a:t>
              </a:r>
            </a:p>
            <a:p>
              <a:pPr algn="ctr"/>
              <a:r>
                <a:rPr lang="en-US" sz="2000"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51" name="Straight Connector 50"/>
            <p:cNvCxnSpPr/>
            <p:nvPr/>
          </p:nvCxnSpPr>
          <p:spPr>
            <a:xfrm flipH="1">
              <a:off x="-1508776" y="190456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8764258" y="4078319"/>
            <a:ext cx="1957102" cy="1522613"/>
            <a:chOff x="-2247613" y="1189237"/>
            <a:chExt cx="1957102" cy="1522613"/>
          </a:xfrm>
        </p:grpSpPr>
        <p:sp>
          <p:nvSpPr>
            <p:cNvPr id="53" name="Rectangle 52"/>
            <p:cNvSpPr/>
            <p:nvPr/>
          </p:nvSpPr>
          <p:spPr>
            <a:xfrm>
              <a:off x="-2247613" y="2003964"/>
              <a:ext cx="1957102" cy="707886"/>
            </a:xfrm>
            <a:prstGeom prst="rect">
              <a:avLst/>
            </a:prstGeom>
          </p:spPr>
          <p:txBody>
            <a:bodyPr wrap="square">
              <a:spAutoFit/>
            </a:bodyPr>
            <a:lstStyle/>
            <a:p>
              <a:pPr algn="ctr">
                <a:lnSpc>
                  <a:spcPts val="1200"/>
                </a:lnSpc>
              </a:pPr>
              <a:r>
                <a:rPr lang="en-US" sz="1000" dirty="0">
                  <a:solidFill>
                    <a:schemeClr val="tx1">
                      <a:lumMod val="75000"/>
                      <a:lumOff val="2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54" name="TextBox 53"/>
            <p:cNvSpPr txBox="1"/>
            <p:nvPr/>
          </p:nvSpPr>
          <p:spPr>
            <a:xfrm>
              <a:off x="-1996771" y="1189237"/>
              <a:ext cx="1455420" cy="630942"/>
            </a:xfrm>
            <a:prstGeom prst="rect">
              <a:avLst/>
            </a:prstGeom>
            <a:noFill/>
          </p:spPr>
          <p:txBody>
            <a:bodyPr wrap="square" rtlCol="0">
              <a:spAutoFit/>
            </a:bodyPr>
            <a:lstStyle/>
            <a:p>
              <a:pPr algn="ctr"/>
              <a:r>
                <a:rPr lang="en-US" sz="15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MIKE JOHN</a:t>
              </a:r>
            </a:p>
            <a:p>
              <a:pPr algn="ctr"/>
              <a:r>
                <a:rPr lang="en-US" sz="2000"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55" name="Straight Connector 54"/>
            <p:cNvCxnSpPr/>
            <p:nvPr/>
          </p:nvCxnSpPr>
          <p:spPr>
            <a:xfrm flipH="1">
              <a:off x="-1508776" y="190456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FA5E0BEA-F002-45B2-B4AA-52D09102F37D}"/>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E7E6C910-68BF-4FFC-A28B-A2E4E7CCA295}"/>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5BD65E03-10BF-4A7F-AD4B-4AEE759AAD8C}"/>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7A8FB669-AE2B-43E8-9770-B15EE01B3EA4}"/>
              </a:ext>
            </a:extLst>
          </p:cNvPr>
          <p:cNvSpPr>
            <a:spLocks noGrp="1"/>
          </p:cNvSpPr>
          <p:nvPr>
            <p:ph type="pic" sz="quarter" idx="19"/>
          </p:nvPr>
        </p:nvSpPr>
        <p:spPr/>
      </p:sp>
    </p:spTree>
    <p:extLst>
      <p:ext uri="{BB962C8B-B14F-4D97-AF65-F5344CB8AC3E}">
        <p14:creationId xmlns:p14="http://schemas.microsoft.com/office/powerpoint/2010/main" val="1863726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40104" y="1795319"/>
            <a:ext cx="2217546" cy="2133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4987227" y="1795319"/>
            <a:ext cx="2217546" cy="2133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p:cNvSpPr/>
          <p:nvPr/>
        </p:nvSpPr>
        <p:spPr>
          <a:xfrm>
            <a:off x="8134347" y="1795319"/>
            <a:ext cx="2217546" cy="2133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7</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64" name="Rectangle 63"/>
          <p:cNvSpPr/>
          <p:nvPr/>
        </p:nvSpPr>
        <p:spPr>
          <a:xfrm>
            <a:off x="1697676" y="5203270"/>
            <a:ext cx="2502402" cy="861774"/>
          </a:xfrm>
          <a:prstGeom prst="rect">
            <a:avLst/>
          </a:prstGeom>
        </p:spPr>
        <p:txBody>
          <a:bodyPr wrap="square">
            <a:spAutoFit/>
          </a:bodyPr>
          <a:lstStyle/>
          <a:p>
            <a:pPr algn="ct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70" name="TextBox 69"/>
          <p:cNvSpPr txBox="1"/>
          <p:nvPr/>
        </p:nvSpPr>
        <p:spPr>
          <a:xfrm>
            <a:off x="2045430" y="4236143"/>
            <a:ext cx="1806896" cy="784830"/>
          </a:xfrm>
          <a:prstGeom prst="rect">
            <a:avLst/>
          </a:prstGeom>
          <a:noFill/>
        </p:spPr>
        <p:txBody>
          <a:bodyPr wrap="square" rtlCol="0">
            <a:spAutoFit/>
          </a:bodyPr>
          <a:lstStyle/>
          <a:p>
            <a:pPr algn="ctr"/>
            <a:r>
              <a:rPr lang="en-US" sz="20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JOHN DEO</a:t>
            </a:r>
          </a:p>
          <a:p>
            <a:pPr algn="ctr"/>
            <a:r>
              <a:rPr lang="en-US" sz="2500" dirty="0">
                <a:solidFill>
                  <a:schemeClr val="tx1">
                    <a:lumMod val="85000"/>
                    <a:lumOff val="1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72" name="Straight Connector 71"/>
          <p:cNvCxnSpPr/>
          <p:nvPr/>
        </p:nvCxnSpPr>
        <p:spPr>
          <a:xfrm flipH="1">
            <a:off x="2709163" y="5103870"/>
            <a:ext cx="479426"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8339674" y="4236143"/>
            <a:ext cx="1806896" cy="784830"/>
          </a:xfrm>
          <a:prstGeom prst="rect">
            <a:avLst/>
          </a:prstGeom>
          <a:noFill/>
        </p:spPr>
        <p:txBody>
          <a:bodyPr wrap="square" rtlCol="0">
            <a:spAutoFit/>
          </a:bodyPr>
          <a:lstStyle/>
          <a:p>
            <a:pPr algn="ctr"/>
            <a:r>
              <a:rPr lang="en-US" sz="20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JOHN DEO</a:t>
            </a:r>
          </a:p>
          <a:p>
            <a:pPr algn="ctr"/>
            <a:r>
              <a:rPr lang="en-US" sz="25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78" name="Straight Connector 77"/>
          <p:cNvCxnSpPr/>
          <p:nvPr/>
        </p:nvCxnSpPr>
        <p:spPr>
          <a:xfrm flipH="1">
            <a:off x="9003407" y="5103870"/>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117451" y="4236143"/>
            <a:ext cx="1957100" cy="784830"/>
          </a:xfrm>
          <a:prstGeom prst="rect">
            <a:avLst/>
          </a:prstGeom>
          <a:noFill/>
        </p:spPr>
        <p:txBody>
          <a:bodyPr wrap="square" rtlCol="0">
            <a:spAutoFit/>
          </a:bodyPr>
          <a:lstStyle/>
          <a:p>
            <a:pPr algn="ctr"/>
            <a:r>
              <a:rPr lang="en-US" sz="2000" dirty="0">
                <a:latin typeface="Open Sans Condensed Light" panose="020B0306030504020204" pitchFamily="34" charset="0"/>
                <a:ea typeface="Open Sans Condensed Light" panose="020B0306030504020204" pitchFamily="34" charset="0"/>
                <a:cs typeface="Open Sans Condensed Light" panose="020B0306030504020204" pitchFamily="34" charset="0"/>
              </a:rPr>
              <a:t>MIKE JOHN</a:t>
            </a:r>
          </a:p>
          <a:p>
            <a:pPr algn="ctr"/>
            <a:r>
              <a:rPr lang="en-US" sz="2500" dirty="0">
                <a:solidFill>
                  <a:schemeClr val="accent6"/>
                </a:solidFill>
                <a:latin typeface="Open Sans Condensed" panose="020B0806030504020204" pitchFamily="34" charset="0"/>
                <a:ea typeface="Open Sans Condensed" panose="020B0806030504020204" pitchFamily="34" charset="0"/>
                <a:cs typeface="Open Sans Condensed" panose="020B0806030504020204" pitchFamily="34" charset="0"/>
              </a:rPr>
              <a:t>POST TITLE</a:t>
            </a:r>
          </a:p>
        </p:txBody>
      </p:sp>
      <p:cxnSp>
        <p:nvCxnSpPr>
          <p:cNvPr id="82" name="Straight Connector 81"/>
          <p:cNvCxnSpPr/>
          <p:nvPr/>
        </p:nvCxnSpPr>
        <p:spPr>
          <a:xfrm flipH="1">
            <a:off x="5856286" y="5103870"/>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4844798" y="5203270"/>
            <a:ext cx="2502402" cy="861774"/>
          </a:xfrm>
          <a:prstGeom prst="rect">
            <a:avLst/>
          </a:prstGeom>
        </p:spPr>
        <p:txBody>
          <a:bodyPr wrap="square">
            <a:spAutoFit/>
          </a:bodyPr>
          <a:lstStyle/>
          <a:p>
            <a:pPr algn="ct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sp>
        <p:nvSpPr>
          <p:cNvPr id="84" name="Rectangle 83"/>
          <p:cNvSpPr/>
          <p:nvPr/>
        </p:nvSpPr>
        <p:spPr>
          <a:xfrm>
            <a:off x="7991919" y="5203270"/>
            <a:ext cx="2502402" cy="861774"/>
          </a:xfrm>
          <a:prstGeom prst="rect">
            <a:avLst/>
          </a:prstGeom>
        </p:spPr>
        <p:txBody>
          <a:bodyPr wrap="square">
            <a:spAutoFit/>
          </a:bodyPr>
          <a:lstStyle/>
          <a:p>
            <a:pPr algn="ctr">
              <a:lnSpc>
                <a:spcPts val="1500"/>
              </a:lnSpc>
            </a:pPr>
            <a:r>
              <a:rPr lang="en-US" sz="1300" dirty="0">
                <a:solidFill>
                  <a:schemeClr val="tx1">
                    <a:lumMod val="65000"/>
                    <a:lumOff val="3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By using simple lorem alignments.</a:t>
            </a:r>
          </a:p>
        </p:txBody>
      </p:sp>
      <p:cxnSp>
        <p:nvCxnSpPr>
          <p:cNvPr id="92" name="Straight Connector 91"/>
          <p:cNvCxnSpPr>
            <a:cxnSpLocks/>
          </p:cNvCxnSpPr>
          <p:nvPr/>
        </p:nvCxnSpPr>
        <p:spPr>
          <a:xfrm flipV="1">
            <a:off x="2948877" y="0"/>
            <a:ext cx="0" cy="1375622"/>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cxnSpLocks/>
          </p:cNvCxnSpPr>
          <p:nvPr/>
        </p:nvCxnSpPr>
        <p:spPr>
          <a:xfrm flipV="1">
            <a:off x="6096000" y="2"/>
            <a:ext cx="0" cy="137562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cxnSpLocks/>
          </p:cNvCxnSpPr>
          <p:nvPr/>
        </p:nvCxnSpPr>
        <p:spPr>
          <a:xfrm flipV="1">
            <a:off x="9243120" y="2"/>
            <a:ext cx="0" cy="137562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Freeform 5"/>
          <p:cNvSpPr>
            <a:spLocks noEditPoints="1"/>
          </p:cNvSpPr>
          <p:nvPr/>
        </p:nvSpPr>
        <p:spPr bwMode="auto">
          <a:xfrm>
            <a:off x="2771172" y="1375622"/>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
          <p:cNvSpPr>
            <a:spLocks noEditPoints="1"/>
          </p:cNvSpPr>
          <p:nvPr/>
        </p:nvSpPr>
        <p:spPr bwMode="auto">
          <a:xfrm>
            <a:off x="5918295" y="1375622"/>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5"/>
          <p:cNvSpPr>
            <a:spLocks noEditPoints="1"/>
          </p:cNvSpPr>
          <p:nvPr/>
        </p:nvSpPr>
        <p:spPr bwMode="auto">
          <a:xfrm>
            <a:off x="9065415" y="1375622"/>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4D793701-BBE4-486B-91AF-24855ECEA158}"/>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81966919-50AE-4E56-9B4F-3326DEDE53EB}"/>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C043B4D1-CAF6-4E3E-8E5C-8ED739D53D91}"/>
              </a:ext>
            </a:extLst>
          </p:cNvPr>
          <p:cNvSpPr>
            <a:spLocks noGrp="1"/>
          </p:cNvSpPr>
          <p:nvPr>
            <p:ph type="pic" sz="quarter" idx="14"/>
          </p:nvPr>
        </p:nvSpPr>
        <p:spPr/>
      </p:sp>
    </p:spTree>
    <p:extLst>
      <p:ext uri="{BB962C8B-B14F-4D97-AF65-F5344CB8AC3E}">
        <p14:creationId xmlns:p14="http://schemas.microsoft.com/office/powerpoint/2010/main" val="2927110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8</a:t>
            </a:fld>
            <a:endParaRPr lang="en-US" dirty="0"/>
          </a:p>
        </p:txBody>
      </p:sp>
      <p:sp>
        <p:nvSpPr>
          <p:cNvPr id="28" name="Date Placeholder 13"/>
          <p:cNvSpPr>
            <a:spLocks noGrp="1"/>
          </p:cNvSpPr>
          <p:nvPr>
            <p:ph type="dt" sz="half" idx="12"/>
          </p:nvPr>
        </p:nvSpPr>
        <p:spPr/>
        <p:txBody>
          <a:bodyPr/>
          <a:lstStyle/>
          <a:p>
            <a:r>
              <a:rPr lang="en-US" dirty="0"/>
              <a:t>www.website.com</a:t>
            </a:r>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10" name="Rectangle 9"/>
          <p:cNvSpPr/>
          <p:nvPr/>
        </p:nvSpPr>
        <p:spPr>
          <a:xfrm>
            <a:off x="0" y="2264236"/>
            <a:ext cx="12192000" cy="4593764"/>
          </a:xfrm>
          <a:prstGeom prst="rect">
            <a:avLst/>
          </a:prstGeom>
          <a:solidFill>
            <a:srgbClr val="37CA9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4"/>
          <p:cNvSpPr>
            <a:spLocks noGrp="1"/>
          </p:cNvSpPr>
          <p:nvPr>
            <p:ph type="title"/>
          </p:nvPr>
        </p:nvSpPr>
        <p:spPr/>
        <p:txBody>
          <a:bodyPr/>
          <a:lstStyle/>
          <a:p>
            <a:r>
              <a:rPr lang="en-US" dirty="0">
                <a:solidFill>
                  <a:schemeClr val="tx1">
                    <a:lumMod val="50000"/>
                    <a:lumOff val="50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Our Service</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12" name="Group 11"/>
          <p:cNvGrpSpPr/>
          <p:nvPr/>
        </p:nvGrpSpPr>
        <p:grpSpPr>
          <a:xfrm>
            <a:off x="5017292" y="1928073"/>
            <a:ext cx="2157414" cy="672326"/>
            <a:chOff x="4470398" y="2378302"/>
            <a:chExt cx="3251202" cy="816884"/>
          </a:xfrm>
        </p:grpSpPr>
        <p:sp>
          <p:nvSpPr>
            <p:cNvPr id="11" name="Rectangle: Rounded Corners 10"/>
            <p:cNvSpPr/>
            <p:nvPr/>
          </p:nvSpPr>
          <p:spPr>
            <a:xfrm>
              <a:off x="4470398" y="2378302"/>
              <a:ext cx="3251202" cy="816884"/>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p:cNvSpPr/>
            <p:nvPr/>
          </p:nvSpPr>
          <p:spPr>
            <a:xfrm>
              <a:off x="4470398" y="2378302"/>
              <a:ext cx="3251202" cy="816884"/>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p:cNvGrpSpPr/>
          <p:nvPr/>
        </p:nvGrpSpPr>
        <p:grpSpPr>
          <a:xfrm>
            <a:off x="5322507" y="2107618"/>
            <a:ext cx="1546984" cy="313236"/>
            <a:chOff x="13419650" y="1400227"/>
            <a:chExt cx="2046287" cy="414337"/>
          </a:xfrm>
        </p:grpSpPr>
        <p:sp>
          <p:nvSpPr>
            <p:cNvPr id="57" name="AutoShape 3"/>
            <p:cNvSpPr>
              <a:spLocks noChangeAspect="1" noChangeArrowheads="1" noTextEdit="1"/>
            </p:cNvSpPr>
            <p:nvPr/>
          </p:nvSpPr>
          <p:spPr bwMode="auto">
            <a:xfrm>
              <a:off x="13421237" y="1400227"/>
              <a:ext cx="20447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Freeform 5"/>
            <p:cNvSpPr>
              <a:spLocks/>
            </p:cNvSpPr>
            <p:nvPr/>
          </p:nvSpPr>
          <p:spPr bwMode="auto">
            <a:xfrm>
              <a:off x="13703812" y="1424039"/>
              <a:ext cx="284163" cy="388937"/>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
            <p:cNvSpPr>
              <a:spLocks/>
            </p:cNvSpPr>
            <p:nvPr/>
          </p:nvSpPr>
          <p:spPr bwMode="auto">
            <a:xfrm>
              <a:off x="13579987" y="1401814"/>
              <a:ext cx="277813" cy="3873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7"/>
            <p:cNvSpPr>
              <a:spLocks/>
            </p:cNvSpPr>
            <p:nvPr/>
          </p:nvSpPr>
          <p:spPr bwMode="auto">
            <a:xfrm>
              <a:off x="13646662" y="1416102"/>
              <a:ext cx="273050" cy="381000"/>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8"/>
            <p:cNvSpPr>
              <a:spLocks/>
            </p:cNvSpPr>
            <p:nvPr/>
          </p:nvSpPr>
          <p:spPr bwMode="auto">
            <a:xfrm>
              <a:off x="14029250" y="1460552"/>
              <a:ext cx="273050" cy="293687"/>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9"/>
            <p:cNvSpPr>
              <a:spLocks noEditPoints="1"/>
            </p:cNvSpPr>
            <p:nvPr/>
          </p:nvSpPr>
          <p:spPr bwMode="auto">
            <a:xfrm>
              <a:off x="13419650" y="1460552"/>
              <a:ext cx="120650" cy="293687"/>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0"/>
            <p:cNvSpPr>
              <a:spLocks/>
            </p:cNvSpPr>
            <p:nvPr/>
          </p:nvSpPr>
          <p:spPr bwMode="auto">
            <a:xfrm>
              <a:off x="14370562" y="1460552"/>
              <a:ext cx="104775" cy="293687"/>
            </a:xfrm>
            <a:custGeom>
              <a:avLst/>
              <a:gdLst>
                <a:gd name="T0" fmla="*/ 0 w 66"/>
                <a:gd name="T1" fmla="*/ 185 h 185"/>
                <a:gd name="T2" fmla="*/ 66 w 66"/>
                <a:gd name="T3" fmla="*/ 185 h 185"/>
                <a:gd name="T4" fmla="*/ 66 w 66"/>
                <a:gd name="T5" fmla="*/ 173 h 185"/>
                <a:gd name="T6" fmla="*/ 13 w 66"/>
                <a:gd name="T7" fmla="*/ 173 h 185"/>
                <a:gd name="T8" fmla="*/ 13 w 66"/>
                <a:gd name="T9" fmla="*/ 94 h 185"/>
                <a:gd name="T10" fmla="*/ 63 w 66"/>
                <a:gd name="T11" fmla="*/ 94 h 185"/>
                <a:gd name="T12" fmla="*/ 63 w 66"/>
                <a:gd name="T13" fmla="*/ 82 h 185"/>
                <a:gd name="T14" fmla="*/ 13 w 66"/>
                <a:gd name="T15" fmla="*/ 82 h 185"/>
                <a:gd name="T16" fmla="*/ 13 w 66"/>
                <a:gd name="T17" fmla="*/ 12 h 185"/>
                <a:gd name="T18" fmla="*/ 66 w 66"/>
                <a:gd name="T19" fmla="*/ 12 h 185"/>
                <a:gd name="T20" fmla="*/ 66 w 66"/>
                <a:gd name="T21" fmla="*/ 0 h 185"/>
                <a:gd name="T22" fmla="*/ 0 w 66"/>
                <a:gd name="T23" fmla="*/ 0 h 185"/>
                <a:gd name="T24" fmla="*/ 0 w 66"/>
                <a:gd name="T25"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85">
                  <a:moveTo>
                    <a:pt x="0" y="185"/>
                  </a:moveTo>
                  <a:lnTo>
                    <a:pt x="66" y="185"/>
                  </a:lnTo>
                  <a:lnTo>
                    <a:pt x="66" y="173"/>
                  </a:lnTo>
                  <a:lnTo>
                    <a:pt x="13" y="173"/>
                  </a:lnTo>
                  <a:lnTo>
                    <a:pt x="13" y="94"/>
                  </a:lnTo>
                  <a:lnTo>
                    <a:pt x="63" y="94"/>
                  </a:lnTo>
                  <a:lnTo>
                    <a:pt x="63" y="82"/>
                  </a:lnTo>
                  <a:lnTo>
                    <a:pt x="13" y="82"/>
                  </a:lnTo>
                  <a:lnTo>
                    <a:pt x="13" y="12"/>
                  </a:lnTo>
                  <a:lnTo>
                    <a:pt x="66" y="12"/>
                  </a:lnTo>
                  <a:lnTo>
                    <a:pt x="66" y="0"/>
                  </a:lnTo>
                  <a:lnTo>
                    <a:pt x="0" y="0"/>
                  </a:lnTo>
                  <a:lnTo>
                    <a:pt x="0" y="18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1"/>
            <p:cNvSpPr>
              <a:spLocks/>
            </p:cNvSpPr>
            <p:nvPr/>
          </p:nvSpPr>
          <p:spPr bwMode="auto">
            <a:xfrm>
              <a:off x="15313537" y="1460552"/>
              <a:ext cx="152400" cy="293687"/>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12"/>
            <p:cNvSpPr>
              <a:spLocks noEditPoints="1"/>
            </p:cNvSpPr>
            <p:nvPr/>
          </p:nvSpPr>
          <p:spPr bwMode="auto">
            <a:xfrm>
              <a:off x="14762675" y="1460552"/>
              <a:ext cx="120650" cy="293687"/>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13"/>
            <p:cNvSpPr>
              <a:spLocks noEditPoints="1"/>
            </p:cNvSpPr>
            <p:nvPr/>
          </p:nvSpPr>
          <p:spPr bwMode="auto">
            <a:xfrm>
              <a:off x="15102400" y="1460552"/>
              <a:ext cx="160338" cy="293687"/>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14"/>
            <p:cNvSpPr>
              <a:spLocks noEditPoints="1"/>
            </p:cNvSpPr>
            <p:nvPr/>
          </p:nvSpPr>
          <p:spPr bwMode="auto">
            <a:xfrm>
              <a:off x="14559475" y="1460552"/>
              <a:ext cx="131763" cy="293687"/>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5"/>
            <p:cNvSpPr>
              <a:spLocks/>
            </p:cNvSpPr>
            <p:nvPr/>
          </p:nvSpPr>
          <p:spPr bwMode="auto">
            <a:xfrm>
              <a:off x="14938887" y="1460552"/>
              <a:ext cx="101600" cy="293687"/>
            </a:xfrm>
            <a:custGeom>
              <a:avLst/>
              <a:gdLst>
                <a:gd name="T0" fmla="*/ 13 w 64"/>
                <a:gd name="T1" fmla="*/ 0 h 185"/>
                <a:gd name="T2" fmla="*/ 0 w 64"/>
                <a:gd name="T3" fmla="*/ 0 h 185"/>
                <a:gd name="T4" fmla="*/ 0 w 64"/>
                <a:gd name="T5" fmla="*/ 185 h 185"/>
                <a:gd name="T6" fmla="*/ 64 w 64"/>
                <a:gd name="T7" fmla="*/ 185 h 185"/>
                <a:gd name="T8" fmla="*/ 64 w 64"/>
                <a:gd name="T9" fmla="*/ 173 h 185"/>
                <a:gd name="T10" fmla="*/ 13 w 64"/>
                <a:gd name="T11" fmla="*/ 173 h 185"/>
                <a:gd name="T12" fmla="*/ 13 w 64"/>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64" h="185">
                  <a:moveTo>
                    <a:pt x="13" y="0"/>
                  </a:moveTo>
                  <a:lnTo>
                    <a:pt x="0" y="0"/>
                  </a:lnTo>
                  <a:lnTo>
                    <a:pt x="0" y="185"/>
                  </a:lnTo>
                  <a:lnTo>
                    <a:pt x="64" y="185"/>
                  </a:lnTo>
                  <a:lnTo>
                    <a:pt x="64" y="173"/>
                  </a:lnTo>
                  <a:lnTo>
                    <a:pt x="13" y="173"/>
                  </a:lnTo>
                  <a:lnTo>
                    <a:pt x="1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14" name="Straight Connector 13"/>
          <p:cNvCxnSpPr>
            <a:cxnSpLocks/>
          </p:cNvCxnSpPr>
          <p:nvPr/>
        </p:nvCxnSpPr>
        <p:spPr>
          <a:xfrm>
            <a:off x="6095999" y="2619375"/>
            <a:ext cx="0" cy="410969"/>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p:cNvCxnSpPr>
          <p:nvPr/>
        </p:nvCxnSpPr>
        <p:spPr>
          <a:xfrm flipH="1">
            <a:off x="2313416" y="3013890"/>
            <a:ext cx="7565169"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101" name="Group 100"/>
          <p:cNvGrpSpPr/>
          <p:nvPr/>
        </p:nvGrpSpPr>
        <p:grpSpPr>
          <a:xfrm>
            <a:off x="1802241" y="3030344"/>
            <a:ext cx="8587519" cy="1566927"/>
            <a:chOff x="1807798" y="3030344"/>
            <a:chExt cx="8587519" cy="1566927"/>
          </a:xfrm>
        </p:grpSpPr>
        <p:grpSp>
          <p:nvGrpSpPr>
            <p:cNvPr id="97" name="Group 96"/>
            <p:cNvGrpSpPr/>
            <p:nvPr/>
          </p:nvGrpSpPr>
          <p:grpSpPr>
            <a:xfrm>
              <a:off x="1807798" y="3030344"/>
              <a:ext cx="1054657" cy="1566927"/>
              <a:chOff x="1437011" y="3030344"/>
              <a:chExt cx="1054657" cy="1566927"/>
            </a:xfrm>
          </p:grpSpPr>
          <p:grpSp>
            <p:nvGrpSpPr>
              <p:cNvPr id="33" name="Group 32"/>
              <p:cNvGrpSpPr/>
              <p:nvPr/>
            </p:nvGrpSpPr>
            <p:grpSpPr>
              <a:xfrm>
                <a:off x="1437011" y="3542615"/>
                <a:ext cx="1054657" cy="1054656"/>
                <a:chOff x="3321077" y="4038600"/>
                <a:chExt cx="1054657" cy="1054656"/>
              </a:xfrm>
            </p:grpSpPr>
            <p:sp>
              <p:nvSpPr>
                <p:cNvPr id="75" name="Oval 74"/>
                <p:cNvSpPr/>
                <p:nvPr/>
              </p:nvSpPr>
              <p:spPr>
                <a:xfrm>
                  <a:off x="3375635" y="4093158"/>
                  <a:ext cx="945541" cy="94554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Oval 75"/>
                <p:cNvSpPr/>
                <p:nvPr/>
              </p:nvSpPr>
              <p:spPr>
                <a:xfrm>
                  <a:off x="3321077" y="4038600"/>
                  <a:ext cx="1054657" cy="1054656"/>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Freeform 6"/>
                <p:cNvSpPr>
                  <a:spLocks noEditPoints="1"/>
                </p:cNvSpPr>
                <p:nvPr/>
              </p:nvSpPr>
              <p:spPr bwMode="auto">
                <a:xfrm>
                  <a:off x="3636366" y="4393906"/>
                  <a:ext cx="424080" cy="344046"/>
                </a:xfrm>
                <a:custGeom>
                  <a:avLst/>
                  <a:gdLst>
                    <a:gd name="T0" fmla="*/ 434 w 451"/>
                    <a:gd name="T1" fmla="*/ 0 h 367"/>
                    <a:gd name="T2" fmla="*/ 155 w 451"/>
                    <a:gd name="T3" fmla="*/ 5 h 367"/>
                    <a:gd name="T4" fmla="*/ 150 w 451"/>
                    <a:gd name="T5" fmla="*/ 67 h 367"/>
                    <a:gd name="T6" fmla="*/ 93 w 451"/>
                    <a:gd name="T7" fmla="*/ 70 h 367"/>
                    <a:gd name="T8" fmla="*/ 28 w 451"/>
                    <a:gd name="T9" fmla="*/ 130 h 367"/>
                    <a:gd name="T10" fmla="*/ 19 w 451"/>
                    <a:gd name="T11" fmla="*/ 146 h 367"/>
                    <a:gd name="T12" fmla="*/ 17 w 451"/>
                    <a:gd name="T13" fmla="*/ 165 h 367"/>
                    <a:gd name="T14" fmla="*/ 17 w 451"/>
                    <a:gd name="T15" fmla="*/ 184 h 367"/>
                    <a:gd name="T16" fmla="*/ 5 w 451"/>
                    <a:gd name="T17" fmla="*/ 272 h 367"/>
                    <a:gd name="T18" fmla="*/ 1 w 451"/>
                    <a:gd name="T19" fmla="*/ 291 h 367"/>
                    <a:gd name="T20" fmla="*/ 9 w 451"/>
                    <a:gd name="T21" fmla="*/ 298 h 367"/>
                    <a:gd name="T22" fmla="*/ 21 w 451"/>
                    <a:gd name="T23" fmla="*/ 300 h 367"/>
                    <a:gd name="T24" fmla="*/ 33 w 451"/>
                    <a:gd name="T25" fmla="*/ 300 h 367"/>
                    <a:gd name="T26" fmla="*/ 70 w 451"/>
                    <a:gd name="T27" fmla="*/ 348 h 367"/>
                    <a:gd name="T28" fmla="*/ 164 w 451"/>
                    <a:gd name="T29" fmla="*/ 348 h 367"/>
                    <a:gd name="T30" fmla="*/ 284 w 451"/>
                    <a:gd name="T31" fmla="*/ 300 h 367"/>
                    <a:gd name="T32" fmla="*/ 350 w 451"/>
                    <a:gd name="T33" fmla="*/ 367 h 367"/>
                    <a:gd name="T34" fmla="*/ 417 w 451"/>
                    <a:gd name="T35" fmla="*/ 300 h 367"/>
                    <a:gd name="T36" fmla="*/ 430 w 451"/>
                    <a:gd name="T37" fmla="*/ 300 h 367"/>
                    <a:gd name="T38" fmla="*/ 442 w 451"/>
                    <a:gd name="T39" fmla="*/ 298 h 367"/>
                    <a:gd name="T40" fmla="*/ 449 w 451"/>
                    <a:gd name="T41" fmla="*/ 291 h 367"/>
                    <a:gd name="T42" fmla="*/ 451 w 451"/>
                    <a:gd name="T43" fmla="*/ 17 h 367"/>
                    <a:gd name="T44" fmla="*/ 140 w 451"/>
                    <a:gd name="T45" fmla="*/ 324 h 367"/>
                    <a:gd name="T46" fmla="*/ 93 w 451"/>
                    <a:gd name="T47" fmla="*/ 324 h 367"/>
                    <a:gd name="T48" fmla="*/ 93 w 451"/>
                    <a:gd name="T49" fmla="*/ 277 h 367"/>
                    <a:gd name="T50" fmla="*/ 140 w 451"/>
                    <a:gd name="T51" fmla="*/ 277 h 367"/>
                    <a:gd name="T52" fmla="*/ 140 w 451"/>
                    <a:gd name="T53" fmla="*/ 324 h 367"/>
                    <a:gd name="T54" fmla="*/ 50 w 451"/>
                    <a:gd name="T55" fmla="*/ 167 h 367"/>
                    <a:gd name="T56" fmla="*/ 52 w 451"/>
                    <a:gd name="T57" fmla="*/ 153 h 367"/>
                    <a:gd name="T58" fmla="*/ 109 w 451"/>
                    <a:gd name="T59" fmla="*/ 100 h 367"/>
                    <a:gd name="T60" fmla="*/ 150 w 451"/>
                    <a:gd name="T61" fmla="*/ 167 h 367"/>
                    <a:gd name="T62" fmla="*/ 350 w 451"/>
                    <a:gd name="T63" fmla="*/ 334 h 367"/>
                    <a:gd name="T64" fmla="*/ 317 w 451"/>
                    <a:gd name="T65" fmla="*/ 300 h 367"/>
                    <a:gd name="T66" fmla="*/ 350 w 451"/>
                    <a:gd name="T67" fmla="*/ 267 h 367"/>
                    <a:gd name="T68" fmla="*/ 384 w 451"/>
                    <a:gd name="T69" fmla="*/ 300 h 367"/>
                    <a:gd name="T70" fmla="*/ 374 w 451"/>
                    <a:gd name="T71" fmla="*/ 324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1" h="367">
                      <a:moveTo>
                        <a:pt x="446" y="5"/>
                      </a:moveTo>
                      <a:cubicBezTo>
                        <a:pt x="442" y="2"/>
                        <a:pt x="438" y="0"/>
                        <a:pt x="434" y="0"/>
                      </a:cubicBezTo>
                      <a:cubicBezTo>
                        <a:pt x="167" y="0"/>
                        <a:pt x="167" y="0"/>
                        <a:pt x="167" y="0"/>
                      </a:cubicBezTo>
                      <a:cubicBezTo>
                        <a:pt x="162" y="0"/>
                        <a:pt x="158" y="2"/>
                        <a:pt x="155" y="5"/>
                      </a:cubicBezTo>
                      <a:cubicBezTo>
                        <a:pt x="152" y="8"/>
                        <a:pt x="150" y="12"/>
                        <a:pt x="150" y="17"/>
                      </a:cubicBezTo>
                      <a:cubicBezTo>
                        <a:pt x="150" y="67"/>
                        <a:pt x="150" y="67"/>
                        <a:pt x="150" y="67"/>
                      </a:cubicBezTo>
                      <a:cubicBezTo>
                        <a:pt x="108" y="67"/>
                        <a:pt x="108" y="67"/>
                        <a:pt x="108" y="67"/>
                      </a:cubicBezTo>
                      <a:cubicBezTo>
                        <a:pt x="104" y="67"/>
                        <a:pt x="99" y="68"/>
                        <a:pt x="93" y="70"/>
                      </a:cubicBezTo>
                      <a:cubicBezTo>
                        <a:pt x="88" y="72"/>
                        <a:pt x="83" y="75"/>
                        <a:pt x="80" y="78"/>
                      </a:cubicBezTo>
                      <a:cubicBezTo>
                        <a:pt x="28" y="130"/>
                        <a:pt x="28" y="130"/>
                        <a:pt x="28" y="130"/>
                      </a:cubicBezTo>
                      <a:cubicBezTo>
                        <a:pt x="26" y="132"/>
                        <a:pt x="24" y="135"/>
                        <a:pt x="23" y="138"/>
                      </a:cubicBezTo>
                      <a:cubicBezTo>
                        <a:pt x="21" y="141"/>
                        <a:pt x="20" y="144"/>
                        <a:pt x="19" y="146"/>
                      </a:cubicBezTo>
                      <a:cubicBezTo>
                        <a:pt x="18" y="148"/>
                        <a:pt x="18" y="151"/>
                        <a:pt x="17" y="156"/>
                      </a:cubicBezTo>
                      <a:cubicBezTo>
                        <a:pt x="17" y="160"/>
                        <a:pt x="17" y="163"/>
                        <a:pt x="17" y="165"/>
                      </a:cubicBezTo>
                      <a:cubicBezTo>
                        <a:pt x="16" y="166"/>
                        <a:pt x="16" y="170"/>
                        <a:pt x="17" y="174"/>
                      </a:cubicBezTo>
                      <a:cubicBezTo>
                        <a:pt x="17" y="179"/>
                        <a:pt x="17" y="182"/>
                        <a:pt x="17" y="184"/>
                      </a:cubicBezTo>
                      <a:cubicBezTo>
                        <a:pt x="17" y="267"/>
                        <a:pt x="17" y="267"/>
                        <a:pt x="17" y="267"/>
                      </a:cubicBezTo>
                      <a:cubicBezTo>
                        <a:pt x="12" y="267"/>
                        <a:pt x="8" y="269"/>
                        <a:pt x="5" y="272"/>
                      </a:cubicBezTo>
                      <a:cubicBezTo>
                        <a:pt x="2" y="275"/>
                        <a:pt x="0" y="279"/>
                        <a:pt x="0" y="284"/>
                      </a:cubicBezTo>
                      <a:cubicBezTo>
                        <a:pt x="0" y="286"/>
                        <a:pt x="0" y="289"/>
                        <a:pt x="1" y="291"/>
                      </a:cubicBezTo>
                      <a:cubicBezTo>
                        <a:pt x="2" y="293"/>
                        <a:pt x="3" y="294"/>
                        <a:pt x="5" y="295"/>
                      </a:cubicBezTo>
                      <a:cubicBezTo>
                        <a:pt x="6" y="297"/>
                        <a:pt x="8" y="298"/>
                        <a:pt x="9" y="298"/>
                      </a:cubicBezTo>
                      <a:cubicBezTo>
                        <a:pt x="10" y="299"/>
                        <a:pt x="12" y="300"/>
                        <a:pt x="15" y="300"/>
                      </a:cubicBezTo>
                      <a:cubicBezTo>
                        <a:pt x="18" y="300"/>
                        <a:pt x="20" y="300"/>
                        <a:pt x="21" y="300"/>
                      </a:cubicBezTo>
                      <a:cubicBezTo>
                        <a:pt x="22" y="301"/>
                        <a:pt x="24" y="301"/>
                        <a:pt x="28" y="300"/>
                      </a:cubicBezTo>
                      <a:cubicBezTo>
                        <a:pt x="31" y="300"/>
                        <a:pt x="33" y="300"/>
                        <a:pt x="33" y="300"/>
                      </a:cubicBezTo>
                      <a:cubicBezTo>
                        <a:pt x="50" y="300"/>
                        <a:pt x="50" y="300"/>
                        <a:pt x="50" y="300"/>
                      </a:cubicBezTo>
                      <a:cubicBezTo>
                        <a:pt x="50" y="319"/>
                        <a:pt x="57" y="334"/>
                        <a:pt x="70" y="348"/>
                      </a:cubicBezTo>
                      <a:cubicBezTo>
                        <a:pt x="83" y="361"/>
                        <a:pt x="98" y="367"/>
                        <a:pt x="117" y="367"/>
                      </a:cubicBezTo>
                      <a:cubicBezTo>
                        <a:pt x="135" y="367"/>
                        <a:pt x="151" y="361"/>
                        <a:pt x="164" y="348"/>
                      </a:cubicBezTo>
                      <a:cubicBezTo>
                        <a:pt x="177" y="334"/>
                        <a:pt x="184" y="319"/>
                        <a:pt x="184" y="300"/>
                      </a:cubicBezTo>
                      <a:cubicBezTo>
                        <a:pt x="284" y="300"/>
                        <a:pt x="284" y="300"/>
                        <a:pt x="284" y="300"/>
                      </a:cubicBezTo>
                      <a:cubicBezTo>
                        <a:pt x="284" y="319"/>
                        <a:pt x="290" y="334"/>
                        <a:pt x="303" y="348"/>
                      </a:cubicBezTo>
                      <a:cubicBezTo>
                        <a:pt x="316" y="361"/>
                        <a:pt x="332" y="367"/>
                        <a:pt x="350" y="367"/>
                      </a:cubicBezTo>
                      <a:cubicBezTo>
                        <a:pt x="369" y="367"/>
                        <a:pt x="385" y="361"/>
                        <a:pt x="398" y="348"/>
                      </a:cubicBezTo>
                      <a:cubicBezTo>
                        <a:pt x="411" y="334"/>
                        <a:pt x="417" y="319"/>
                        <a:pt x="417" y="300"/>
                      </a:cubicBezTo>
                      <a:cubicBezTo>
                        <a:pt x="418" y="300"/>
                        <a:pt x="420" y="300"/>
                        <a:pt x="423" y="300"/>
                      </a:cubicBezTo>
                      <a:cubicBezTo>
                        <a:pt x="426" y="301"/>
                        <a:pt x="429" y="301"/>
                        <a:pt x="430" y="300"/>
                      </a:cubicBezTo>
                      <a:cubicBezTo>
                        <a:pt x="431" y="300"/>
                        <a:pt x="433" y="300"/>
                        <a:pt x="436" y="300"/>
                      </a:cubicBezTo>
                      <a:cubicBezTo>
                        <a:pt x="438" y="300"/>
                        <a:pt x="440" y="299"/>
                        <a:pt x="442" y="298"/>
                      </a:cubicBezTo>
                      <a:cubicBezTo>
                        <a:pt x="443" y="298"/>
                        <a:pt x="444" y="297"/>
                        <a:pt x="446" y="295"/>
                      </a:cubicBezTo>
                      <a:cubicBezTo>
                        <a:pt x="448" y="294"/>
                        <a:pt x="449" y="293"/>
                        <a:pt x="449" y="291"/>
                      </a:cubicBezTo>
                      <a:cubicBezTo>
                        <a:pt x="450" y="289"/>
                        <a:pt x="451" y="286"/>
                        <a:pt x="451" y="284"/>
                      </a:cubicBezTo>
                      <a:cubicBezTo>
                        <a:pt x="451" y="17"/>
                        <a:pt x="451" y="17"/>
                        <a:pt x="451" y="17"/>
                      </a:cubicBezTo>
                      <a:cubicBezTo>
                        <a:pt x="451" y="12"/>
                        <a:pt x="449" y="8"/>
                        <a:pt x="446" y="5"/>
                      </a:cubicBezTo>
                      <a:close/>
                      <a:moveTo>
                        <a:pt x="140" y="324"/>
                      </a:moveTo>
                      <a:cubicBezTo>
                        <a:pt x="134" y="330"/>
                        <a:pt x="126" y="334"/>
                        <a:pt x="117" y="334"/>
                      </a:cubicBezTo>
                      <a:cubicBezTo>
                        <a:pt x="108" y="334"/>
                        <a:pt x="100" y="330"/>
                        <a:pt x="93" y="324"/>
                      </a:cubicBezTo>
                      <a:cubicBezTo>
                        <a:pt x="87" y="317"/>
                        <a:pt x="83" y="309"/>
                        <a:pt x="83" y="300"/>
                      </a:cubicBezTo>
                      <a:cubicBezTo>
                        <a:pt x="83" y="291"/>
                        <a:pt x="87" y="283"/>
                        <a:pt x="93" y="277"/>
                      </a:cubicBezTo>
                      <a:cubicBezTo>
                        <a:pt x="100" y="270"/>
                        <a:pt x="108" y="267"/>
                        <a:pt x="117" y="267"/>
                      </a:cubicBezTo>
                      <a:cubicBezTo>
                        <a:pt x="126" y="267"/>
                        <a:pt x="134" y="270"/>
                        <a:pt x="140" y="277"/>
                      </a:cubicBezTo>
                      <a:cubicBezTo>
                        <a:pt x="147" y="283"/>
                        <a:pt x="150" y="291"/>
                        <a:pt x="150" y="300"/>
                      </a:cubicBezTo>
                      <a:cubicBezTo>
                        <a:pt x="150" y="309"/>
                        <a:pt x="147" y="317"/>
                        <a:pt x="140" y="324"/>
                      </a:cubicBezTo>
                      <a:close/>
                      <a:moveTo>
                        <a:pt x="150" y="167"/>
                      </a:moveTo>
                      <a:cubicBezTo>
                        <a:pt x="50" y="167"/>
                        <a:pt x="50" y="167"/>
                        <a:pt x="50" y="167"/>
                      </a:cubicBezTo>
                      <a:cubicBezTo>
                        <a:pt x="50" y="159"/>
                        <a:pt x="50" y="159"/>
                        <a:pt x="50" y="159"/>
                      </a:cubicBezTo>
                      <a:cubicBezTo>
                        <a:pt x="50" y="157"/>
                        <a:pt x="51" y="155"/>
                        <a:pt x="52" y="153"/>
                      </a:cubicBezTo>
                      <a:cubicBezTo>
                        <a:pt x="103" y="102"/>
                        <a:pt x="103" y="102"/>
                        <a:pt x="103" y="102"/>
                      </a:cubicBezTo>
                      <a:cubicBezTo>
                        <a:pt x="105" y="101"/>
                        <a:pt x="107" y="100"/>
                        <a:pt x="109" y="100"/>
                      </a:cubicBezTo>
                      <a:cubicBezTo>
                        <a:pt x="150" y="100"/>
                        <a:pt x="150" y="100"/>
                        <a:pt x="150" y="100"/>
                      </a:cubicBezTo>
                      <a:lnTo>
                        <a:pt x="150" y="167"/>
                      </a:lnTo>
                      <a:close/>
                      <a:moveTo>
                        <a:pt x="374" y="324"/>
                      </a:moveTo>
                      <a:cubicBezTo>
                        <a:pt x="367" y="330"/>
                        <a:pt x="359" y="334"/>
                        <a:pt x="350" y="334"/>
                      </a:cubicBezTo>
                      <a:cubicBezTo>
                        <a:pt x="341" y="334"/>
                        <a:pt x="334" y="330"/>
                        <a:pt x="327" y="324"/>
                      </a:cubicBezTo>
                      <a:cubicBezTo>
                        <a:pt x="320" y="317"/>
                        <a:pt x="317" y="309"/>
                        <a:pt x="317" y="300"/>
                      </a:cubicBezTo>
                      <a:cubicBezTo>
                        <a:pt x="317" y="291"/>
                        <a:pt x="320" y="283"/>
                        <a:pt x="327" y="277"/>
                      </a:cubicBezTo>
                      <a:cubicBezTo>
                        <a:pt x="334" y="270"/>
                        <a:pt x="341" y="267"/>
                        <a:pt x="350" y="267"/>
                      </a:cubicBezTo>
                      <a:cubicBezTo>
                        <a:pt x="359" y="267"/>
                        <a:pt x="367" y="270"/>
                        <a:pt x="374" y="277"/>
                      </a:cubicBezTo>
                      <a:cubicBezTo>
                        <a:pt x="380" y="283"/>
                        <a:pt x="384" y="291"/>
                        <a:pt x="384" y="300"/>
                      </a:cubicBezTo>
                      <a:cubicBezTo>
                        <a:pt x="384" y="309"/>
                        <a:pt x="380" y="317"/>
                        <a:pt x="374" y="324"/>
                      </a:cubicBezTo>
                      <a:close/>
                      <a:moveTo>
                        <a:pt x="374" y="324"/>
                      </a:moveTo>
                      <a:cubicBezTo>
                        <a:pt x="374" y="324"/>
                        <a:pt x="374" y="324"/>
                        <a:pt x="374" y="32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37" name="Straight Arrow Connector 36"/>
              <p:cNvCxnSpPr/>
              <p:nvPr/>
            </p:nvCxnSpPr>
            <p:spPr>
              <a:xfrm>
                <a:off x="1961425" y="3030344"/>
                <a:ext cx="0" cy="439101"/>
              </a:xfrm>
              <a:prstGeom prst="straightConnector1">
                <a:avLst/>
              </a:prstGeom>
              <a:ln w="28575">
                <a:solidFill>
                  <a:schemeClr val="bg1"/>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9340660" y="3030344"/>
              <a:ext cx="1054657" cy="1566927"/>
              <a:chOff x="9708010" y="3030344"/>
              <a:chExt cx="1054657" cy="1566927"/>
            </a:xfrm>
          </p:grpSpPr>
          <p:grpSp>
            <p:nvGrpSpPr>
              <p:cNvPr id="32" name="Group 31"/>
              <p:cNvGrpSpPr/>
              <p:nvPr/>
            </p:nvGrpSpPr>
            <p:grpSpPr>
              <a:xfrm>
                <a:off x="9708010" y="3542615"/>
                <a:ext cx="1054657" cy="1054656"/>
                <a:chOff x="7816266" y="4038600"/>
                <a:chExt cx="1054657" cy="1054656"/>
              </a:xfrm>
            </p:grpSpPr>
            <p:sp>
              <p:nvSpPr>
                <p:cNvPr id="83" name="Oval 82"/>
                <p:cNvSpPr/>
                <p:nvPr/>
              </p:nvSpPr>
              <p:spPr>
                <a:xfrm>
                  <a:off x="7870824" y="4093158"/>
                  <a:ext cx="945541" cy="945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83"/>
                <p:cNvSpPr/>
                <p:nvPr/>
              </p:nvSpPr>
              <p:spPr>
                <a:xfrm>
                  <a:off x="7816266" y="4038600"/>
                  <a:ext cx="1054657" cy="1054656"/>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5" name="Group 84"/>
                <p:cNvGrpSpPr/>
                <p:nvPr/>
              </p:nvGrpSpPr>
              <p:grpSpPr>
                <a:xfrm>
                  <a:off x="8150502" y="4373468"/>
                  <a:ext cx="386186" cy="384920"/>
                  <a:chOff x="2336800" y="-1193801"/>
                  <a:chExt cx="3362325" cy="3355976"/>
                </a:xfrm>
                <a:solidFill>
                  <a:schemeClr val="bg1"/>
                </a:solidFill>
              </p:grpSpPr>
              <p:sp>
                <p:nvSpPr>
                  <p:cNvPr id="86" name="Freeform 22"/>
                  <p:cNvSpPr>
                    <a:spLocks noEditPoints="1"/>
                  </p:cNvSpPr>
                  <p:nvPr/>
                </p:nvSpPr>
                <p:spPr bwMode="auto">
                  <a:xfrm>
                    <a:off x="2336800" y="-1193801"/>
                    <a:ext cx="3082925" cy="2236788"/>
                  </a:xfrm>
                  <a:custGeom>
                    <a:avLst/>
                    <a:gdLst>
                      <a:gd name="T0" fmla="*/ 55 w 1502"/>
                      <a:gd name="T1" fmla="*/ 819 h 1092"/>
                      <a:gd name="T2" fmla="*/ 819 w 1502"/>
                      <a:gd name="T3" fmla="*/ 55 h 1092"/>
                      <a:gd name="T4" fmla="*/ 1422 w 1502"/>
                      <a:gd name="T5" fmla="*/ 355 h 1092"/>
                      <a:gd name="T6" fmla="*/ 1256 w 1502"/>
                      <a:gd name="T7" fmla="*/ 355 h 1092"/>
                      <a:gd name="T8" fmla="*/ 1229 w 1502"/>
                      <a:gd name="T9" fmla="*/ 382 h 1092"/>
                      <a:gd name="T10" fmla="*/ 1256 w 1502"/>
                      <a:gd name="T11" fmla="*/ 410 h 1092"/>
                      <a:gd name="T12" fmla="*/ 1475 w 1502"/>
                      <a:gd name="T13" fmla="*/ 410 h 1092"/>
                      <a:gd name="T14" fmla="*/ 1477 w 1502"/>
                      <a:gd name="T15" fmla="*/ 409 h 1092"/>
                      <a:gd name="T16" fmla="*/ 1482 w 1502"/>
                      <a:gd name="T17" fmla="*/ 408 h 1092"/>
                      <a:gd name="T18" fmla="*/ 1487 w 1502"/>
                      <a:gd name="T19" fmla="*/ 406 h 1092"/>
                      <a:gd name="T20" fmla="*/ 1490 w 1502"/>
                      <a:gd name="T21" fmla="*/ 405 h 1092"/>
                      <a:gd name="T22" fmla="*/ 1492 w 1502"/>
                      <a:gd name="T23" fmla="*/ 403 h 1092"/>
                      <a:gd name="T24" fmla="*/ 1495 w 1502"/>
                      <a:gd name="T25" fmla="*/ 399 h 1092"/>
                      <a:gd name="T26" fmla="*/ 1498 w 1502"/>
                      <a:gd name="T27" fmla="*/ 395 h 1092"/>
                      <a:gd name="T28" fmla="*/ 1500 w 1502"/>
                      <a:gd name="T29" fmla="*/ 390 h 1092"/>
                      <a:gd name="T30" fmla="*/ 1501 w 1502"/>
                      <a:gd name="T31" fmla="*/ 385 h 1092"/>
                      <a:gd name="T32" fmla="*/ 1502 w 1502"/>
                      <a:gd name="T33" fmla="*/ 382 h 1092"/>
                      <a:gd name="T34" fmla="*/ 1502 w 1502"/>
                      <a:gd name="T35" fmla="*/ 164 h 1092"/>
                      <a:gd name="T36" fmla="*/ 1475 w 1502"/>
                      <a:gd name="T37" fmla="*/ 137 h 1092"/>
                      <a:gd name="T38" fmla="*/ 1447 w 1502"/>
                      <a:gd name="T39" fmla="*/ 164 h 1092"/>
                      <a:gd name="T40" fmla="*/ 1447 w 1502"/>
                      <a:gd name="T41" fmla="*/ 300 h 1092"/>
                      <a:gd name="T42" fmla="*/ 819 w 1502"/>
                      <a:gd name="T43" fmla="*/ 0 h 1092"/>
                      <a:gd name="T44" fmla="*/ 0 w 1502"/>
                      <a:gd name="T45" fmla="*/ 819 h 1092"/>
                      <a:gd name="T46" fmla="*/ 40 w 1502"/>
                      <a:gd name="T47" fmla="*/ 1073 h 1092"/>
                      <a:gd name="T48" fmla="*/ 66 w 1502"/>
                      <a:gd name="T49" fmla="*/ 1092 h 1092"/>
                      <a:gd name="T50" fmla="*/ 75 w 1502"/>
                      <a:gd name="T51" fmla="*/ 1091 h 1092"/>
                      <a:gd name="T52" fmla="*/ 92 w 1502"/>
                      <a:gd name="T53" fmla="*/ 1056 h 1092"/>
                      <a:gd name="T54" fmla="*/ 55 w 1502"/>
                      <a:gd name="T55" fmla="*/ 819 h 1092"/>
                      <a:gd name="T56" fmla="*/ 55 w 1502"/>
                      <a:gd name="T57" fmla="*/ 819 h 1092"/>
                      <a:gd name="T58" fmla="*/ 55 w 1502"/>
                      <a:gd name="T59" fmla="*/ 819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2" h="1092">
                        <a:moveTo>
                          <a:pt x="55" y="819"/>
                        </a:moveTo>
                        <a:cubicBezTo>
                          <a:pt x="55" y="398"/>
                          <a:pt x="398" y="55"/>
                          <a:pt x="819" y="55"/>
                        </a:cubicBezTo>
                        <a:cubicBezTo>
                          <a:pt x="1056" y="55"/>
                          <a:pt x="1277" y="166"/>
                          <a:pt x="1422" y="355"/>
                        </a:cubicBezTo>
                        <a:cubicBezTo>
                          <a:pt x="1256" y="355"/>
                          <a:pt x="1256" y="355"/>
                          <a:pt x="1256" y="355"/>
                        </a:cubicBezTo>
                        <a:cubicBezTo>
                          <a:pt x="1241" y="355"/>
                          <a:pt x="1229" y="367"/>
                          <a:pt x="1229" y="382"/>
                        </a:cubicBezTo>
                        <a:cubicBezTo>
                          <a:pt x="1229" y="397"/>
                          <a:pt x="1241" y="410"/>
                          <a:pt x="1256" y="410"/>
                        </a:cubicBezTo>
                        <a:cubicBezTo>
                          <a:pt x="1475" y="410"/>
                          <a:pt x="1475" y="410"/>
                          <a:pt x="1475" y="410"/>
                        </a:cubicBezTo>
                        <a:cubicBezTo>
                          <a:pt x="1475" y="410"/>
                          <a:pt x="1476" y="409"/>
                          <a:pt x="1477" y="409"/>
                        </a:cubicBezTo>
                        <a:cubicBezTo>
                          <a:pt x="1479" y="409"/>
                          <a:pt x="1481" y="409"/>
                          <a:pt x="1482" y="408"/>
                        </a:cubicBezTo>
                        <a:cubicBezTo>
                          <a:pt x="1484" y="407"/>
                          <a:pt x="1486" y="407"/>
                          <a:pt x="1487" y="406"/>
                        </a:cubicBezTo>
                        <a:cubicBezTo>
                          <a:pt x="1488" y="406"/>
                          <a:pt x="1489" y="406"/>
                          <a:pt x="1490" y="405"/>
                        </a:cubicBezTo>
                        <a:cubicBezTo>
                          <a:pt x="1490" y="405"/>
                          <a:pt x="1491" y="404"/>
                          <a:pt x="1492" y="403"/>
                        </a:cubicBezTo>
                        <a:cubicBezTo>
                          <a:pt x="1493" y="402"/>
                          <a:pt x="1494" y="401"/>
                          <a:pt x="1495" y="399"/>
                        </a:cubicBezTo>
                        <a:cubicBezTo>
                          <a:pt x="1497" y="398"/>
                          <a:pt x="1498" y="397"/>
                          <a:pt x="1498" y="395"/>
                        </a:cubicBezTo>
                        <a:cubicBezTo>
                          <a:pt x="1499" y="394"/>
                          <a:pt x="1500" y="392"/>
                          <a:pt x="1500" y="390"/>
                        </a:cubicBezTo>
                        <a:cubicBezTo>
                          <a:pt x="1501" y="389"/>
                          <a:pt x="1501" y="387"/>
                          <a:pt x="1501" y="385"/>
                        </a:cubicBezTo>
                        <a:cubicBezTo>
                          <a:pt x="1501" y="384"/>
                          <a:pt x="1502" y="383"/>
                          <a:pt x="1502" y="382"/>
                        </a:cubicBezTo>
                        <a:cubicBezTo>
                          <a:pt x="1502" y="164"/>
                          <a:pt x="1502" y="164"/>
                          <a:pt x="1502" y="164"/>
                        </a:cubicBezTo>
                        <a:cubicBezTo>
                          <a:pt x="1502" y="149"/>
                          <a:pt x="1490" y="137"/>
                          <a:pt x="1475" y="137"/>
                        </a:cubicBezTo>
                        <a:cubicBezTo>
                          <a:pt x="1459" y="137"/>
                          <a:pt x="1447" y="149"/>
                          <a:pt x="1447" y="164"/>
                        </a:cubicBezTo>
                        <a:cubicBezTo>
                          <a:pt x="1447" y="300"/>
                          <a:pt x="1447" y="300"/>
                          <a:pt x="1447" y="300"/>
                        </a:cubicBezTo>
                        <a:cubicBezTo>
                          <a:pt x="1293" y="111"/>
                          <a:pt x="1064" y="0"/>
                          <a:pt x="819" y="0"/>
                        </a:cubicBezTo>
                        <a:cubicBezTo>
                          <a:pt x="368" y="0"/>
                          <a:pt x="0" y="367"/>
                          <a:pt x="0" y="819"/>
                        </a:cubicBezTo>
                        <a:cubicBezTo>
                          <a:pt x="0" y="906"/>
                          <a:pt x="14" y="992"/>
                          <a:pt x="40" y="1073"/>
                        </a:cubicBezTo>
                        <a:cubicBezTo>
                          <a:pt x="44" y="1085"/>
                          <a:pt x="55" y="1092"/>
                          <a:pt x="66" y="1092"/>
                        </a:cubicBezTo>
                        <a:cubicBezTo>
                          <a:pt x="69" y="1092"/>
                          <a:pt x="72" y="1092"/>
                          <a:pt x="75" y="1091"/>
                        </a:cubicBezTo>
                        <a:cubicBezTo>
                          <a:pt x="89" y="1086"/>
                          <a:pt x="97" y="1071"/>
                          <a:pt x="92" y="1056"/>
                        </a:cubicBezTo>
                        <a:cubicBezTo>
                          <a:pt x="67" y="980"/>
                          <a:pt x="55" y="900"/>
                          <a:pt x="55" y="819"/>
                        </a:cubicBezTo>
                        <a:close/>
                        <a:moveTo>
                          <a:pt x="55" y="819"/>
                        </a:moveTo>
                        <a:cubicBezTo>
                          <a:pt x="55" y="819"/>
                          <a:pt x="55" y="819"/>
                          <a:pt x="55" y="8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7" name="Freeform 23"/>
                  <p:cNvSpPr>
                    <a:spLocks noEditPoints="1"/>
                  </p:cNvSpPr>
                  <p:nvPr/>
                </p:nvSpPr>
                <p:spPr bwMode="auto">
                  <a:xfrm>
                    <a:off x="3287713" y="-641350"/>
                    <a:ext cx="1463675" cy="2244725"/>
                  </a:xfrm>
                  <a:custGeom>
                    <a:avLst/>
                    <a:gdLst>
                      <a:gd name="T0" fmla="*/ 264 w 713"/>
                      <a:gd name="T1" fmla="*/ 1093 h 1095"/>
                      <a:gd name="T2" fmla="*/ 274 w 713"/>
                      <a:gd name="T3" fmla="*/ 1095 h 1095"/>
                      <a:gd name="T4" fmla="*/ 297 w 713"/>
                      <a:gd name="T5" fmla="*/ 1083 h 1095"/>
                      <a:gd name="T6" fmla="*/ 707 w 713"/>
                      <a:gd name="T7" fmla="*/ 455 h 1095"/>
                      <a:gd name="T8" fmla="*/ 707 w 713"/>
                      <a:gd name="T9" fmla="*/ 425 h 1095"/>
                      <a:gd name="T10" fmla="*/ 679 w 713"/>
                      <a:gd name="T11" fmla="*/ 413 h 1095"/>
                      <a:gd name="T12" fmla="*/ 390 w 713"/>
                      <a:gd name="T13" fmla="*/ 461 h 1095"/>
                      <a:gd name="T14" fmla="*/ 465 w 713"/>
                      <a:gd name="T15" fmla="*/ 35 h 1095"/>
                      <a:gd name="T16" fmla="*/ 448 w 713"/>
                      <a:gd name="T17" fmla="*/ 5 h 1095"/>
                      <a:gd name="T18" fmla="*/ 415 w 713"/>
                      <a:gd name="T19" fmla="*/ 16 h 1095"/>
                      <a:gd name="T20" fmla="*/ 5 w 713"/>
                      <a:gd name="T21" fmla="*/ 699 h 1095"/>
                      <a:gd name="T22" fmla="*/ 6 w 713"/>
                      <a:gd name="T23" fmla="*/ 728 h 1095"/>
                      <a:gd name="T24" fmla="*/ 33 w 713"/>
                      <a:gd name="T25" fmla="*/ 740 h 1095"/>
                      <a:gd name="T26" fmla="*/ 322 w 713"/>
                      <a:gd name="T27" fmla="*/ 692 h 1095"/>
                      <a:gd name="T28" fmla="*/ 247 w 713"/>
                      <a:gd name="T29" fmla="*/ 1063 h 1095"/>
                      <a:gd name="T30" fmla="*/ 264 w 713"/>
                      <a:gd name="T31" fmla="*/ 1093 h 1095"/>
                      <a:gd name="T32" fmla="*/ 82 w 713"/>
                      <a:gd name="T33" fmla="*/ 676 h 1095"/>
                      <a:gd name="T34" fmla="*/ 386 w 713"/>
                      <a:gd name="T35" fmla="*/ 171 h 1095"/>
                      <a:gd name="T36" fmla="*/ 329 w 713"/>
                      <a:gd name="T37" fmla="*/ 490 h 1095"/>
                      <a:gd name="T38" fmla="*/ 337 w 713"/>
                      <a:gd name="T39" fmla="*/ 514 h 1095"/>
                      <a:gd name="T40" fmla="*/ 361 w 713"/>
                      <a:gd name="T41" fmla="*/ 522 h 1095"/>
                      <a:gd name="T42" fmla="*/ 627 w 713"/>
                      <a:gd name="T43" fmla="*/ 477 h 1095"/>
                      <a:gd name="T44" fmla="*/ 329 w 713"/>
                      <a:gd name="T45" fmla="*/ 934 h 1095"/>
                      <a:gd name="T46" fmla="*/ 383 w 713"/>
                      <a:gd name="T47" fmla="*/ 664 h 1095"/>
                      <a:gd name="T48" fmla="*/ 376 w 713"/>
                      <a:gd name="T49" fmla="*/ 639 h 1095"/>
                      <a:gd name="T50" fmla="*/ 356 w 713"/>
                      <a:gd name="T51" fmla="*/ 631 h 1095"/>
                      <a:gd name="T52" fmla="*/ 352 w 713"/>
                      <a:gd name="T53" fmla="*/ 631 h 1095"/>
                      <a:gd name="T54" fmla="*/ 82 w 713"/>
                      <a:gd name="T55" fmla="*/ 676 h 1095"/>
                      <a:gd name="T56" fmla="*/ 82 w 713"/>
                      <a:gd name="T57" fmla="*/ 676 h 1095"/>
                      <a:gd name="T58" fmla="*/ 82 w 713"/>
                      <a:gd name="T59" fmla="*/ 676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3" h="1095">
                        <a:moveTo>
                          <a:pt x="264" y="1093"/>
                        </a:moveTo>
                        <a:cubicBezTo>
                          <a:pt x="267" y="1095"/>
                          <a:pt x="271" y="1095"/>
                          <a:pt x="274" y="1095"/>
                        </a:cubicBezTo>
                        <a:cubicBezTo>
                          <a:pt x="283" y="1095"/>
                          <a:pt x="292" y="1091"/>
                          <a:pt x="297" y="1083"/>
                        </a:cubicBezTo>
                        <a:cubicBezTo>
                          <a:pt x="707" y="455"/>
                          <a:pt x="707" y="455"/>
                          <a:pt x="707" y="455"/>
                        </a:cubicBezTo>
                        <a:cubicBezTo>
                          <a:pt x="713" y="446"/>
                          <a:pt x="713" y="434"/>
                          <a:pt x="707" y="425"/>
                        </a:cubicBezTo>
                        <a:cubicBezTo>
                          <a:pt x="701" y="416"/>
                          <a:pt x="690" y="411"/>
                          <a:pt x="679" y="413"/>
                        </a:cubicBezTo>
                        <a:cubicBezTo>
                          <a:pt x="390" y="461"/>
                          <a:pt x="390" y="461"/>
                          <a:pt x="390" y="461"/>
                        </a:cubicBezTo>
                        <a:cubicBezTo>
                          <a:pt x="465" y="35"/>
                          <a:pt x="465" y="35"/>
                          <a:pt x="465" y="35"/>
                        </a:cubicBezTo>
                        <a:cubicBezTo>
                          <a:pt x="467" y="22"/>
                          <a:pt x="460" y="9"/>
                          <a:pt x="448" y="5"/>
                        </a:cubicBezTo>
                        <a:cubicBezTo>
                          <a:pt x="435" y="0"/>
                          <a:pt x="421" y="5"/>
                          <a:pt x="415" y="16"/>
                        </a:cubicBezTo>
                        <a:cubicBezTo>
                          <a:pt x="5" y="699"/>
                          <a:pt x="5" y="699"/>
                          <a:pt x="5" y="699"/>
                        </a:cubicBezTo>
                        <a:cubicBezTo>
                          <a:pt x="0" y="708"/>
                          <a:pt x="0" y="720"/>
                          <a:pt x="6" y="728"/>
                        </a:cubicBezTo>
                        <a:cubicBezTo>
                          <a:pt x="12" y="737"/>
                          <a:pt x="23" y="742"/>
                          <a:pt x="33" y="740"/>
                        </a:cubicBezTo>
                        <a:cubicBezTo>
                          <a:pt x="322" y="692"/>
                          <a:pt x="322" y="692"/>
                          <a:pt x="322" y="692"/>
                        </a:cubicBezTo>
                        <a:cubicBezTo>
                          <a:pt x="247" y="1063"/>
                          <a:pt x="247" y="1063"/>
                          <a:pt x="247" y="1063"/>
                        </a:cubicBezTo>
                        <a:cubicBezTo>
                          <a:pt x="245" y="1075"/>
                          <a:pt x="252" y="1088"/>
                          <a:pt x="264" y="1093"/>
                        </a:cubicBezTo>
                        <a:close/>
                        <a:moveTo>
                          <a:pt x="82" y="676"/>
                        </a:moveTo>
                        <a:cubicBezTo>
                          <a:pt x="386" y="171"/>
                          <a:pt x="386" y="171"/>
                          <a:pt x="386" y="171"/>
                        </a:cubicBezTo>
                        <a:cubicBezTo>
                          <a:pt x="329" y="490"/>
                          <a:pt x="329" y="490"/>
                          <a:pt x="329" y="490"/>
                        </a:cubicBezTo>
                        <a:cubicBezTo>
                          <a:pt x="328" y="499"/>
                          <a:pt x="331" y="507"/>
                          <a:pt x="337" y="514"/>
                        </a:cubicBezTo>
                        <a:cubicBezTo>
                          <a:pt x="343" y="520"/>
                          <a:pt x="352" y="523"/>
                          <a:pt x="361" y="522"/>
                        </a:cubicBezTo>
                        <a:cubicBezTo>
                          <a:pt x="627" y="477"/>
                          <a:pt x="627" y="477"/>
                          <a:pt x="627" y="477"/>
                        </a:cubicBezTo>
                        <a:cubicBezTo>
                          <a:pt x="329" y="934"/>
                          <a:pt x="329" y="934"/>
                          <a:pt x="329" y="934"/>
                        </a:cubicBezTo>
                        <a:cubicBezTo>
                          <a:pt x="383" y="664"/>
                          <a:pt x="383" y="664"/>
                          <a:pt x="383" y="664"/>
                        </a:cubicBezTo>
                        <a:cubicBezTo>
                          <a:pt x="385" y="655"/>
                          <a:pt x="382" y="646"/>
                          <a:pt x="376" y="639"/>
                        </a:cubicBezTo>
                        <a:cubicBezTo>
                          <a:pt x="371" y="634"/>
                          <a:pt x="364" y="631"/>
                          <a:pt x="356" y="631"/>
                        </a:cubicBezTo>
                        <a:cubicBezTo>
                          <a:pt x="355" y="631"/>
                          <a:pt x="353" y="631"/>
                          <a:pt x="352" y="631"/>
                        </a:cubicBezTo>
                        <a:lnTo>
                          <a:pt x="82" y="676"/>
                        </a:lnTo>
                        <a:close/>
                        <a:moveTo>
                          <a:pt x="82" y="676"/>
                        </a:moveTo>
                        <a:cubicBezTo>
                          <a:pt x="82" y="676"/>
                          <a:pt x="82" y="676"/>
                          <a:pt x="82" y="6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4"/>
                  <p:cNvSpPr>
                    <a:spLocks noEditPoints="1"/>
                  </p:cNvSpPr>
                  <p:nvPr/>
                </p:nvSpPr>
                <p:spPr bwMode="auto">
                  <a:xfrm>
                    <a:off x="2619375" y="-92075"/>
                    <a:ext cx="3079750" cy="2254250"/>
                  </a:xfrm>
                  <a:custGeom>
                    <a:avLst/>
                    <a:gdLst>
                      <a:gd name="T0" fmla="*/ 1460 w 1501"/>
                      <a:gd name="T1" fmla="*/ 22 h 1100"/>
                      <a:gd name="T2" fmla="*/ 1425 w 1501"/>
                      <a:gd name="T3" fmla="*/ 5 h 1100"/>
                      <a:gd name="T4" fmla="*/ 1408 w 1501"/>
                      <a:gd name="T5" fmla="*/ 40 h 1100"/>
                      <a:gd name="T6" fmla="*/ 1447 w 1501"/>
                      <a:gd name="T7" fmla="*/ 281 h 1100"/>
                      <a:gd name="T8" fmla="*/ 682 w 1501"/>
                      <a:gd name="T9" fmla="*/ 1046 h 1100"/>
                      <a:gd name="T10" fmla="*/ 80 w 1501"/>
                      <a:gd name="T11" fmla="*/ 745 h 1100"/>
                      <a:gd name="T12" fmla="*/ 245 w 1501"/>
                      <a:gd name="T13" fmla="*/ 745 h 1100"/>
                      <a:gd name="T14" fmla="*/ 273 w 1501"/>
                      <a:gd name="T15" fmla="*/ 718 h 1100"/>
                      <a:gd name="T16" fmla="*/ 245 w 1501"/>
                      <a:gd name="T17" fmla="*/ 691 h 1100"/>
                      <a:gd name="T18" fmla="*/ 27 w 1501"/>
                      <a:gd name="T19" fmla="*/ 691 h 1100"/>
                      <a:gd name="T20" fmla="*/ 24 w 1501"/>
                      <a:gd name="T21" fmla="*/ 691 h 1100"/>
                      <a:gd name="T22" fmla="*/ 19 w 1501"/>
                      <a:gd name="T23" fmla="*/ 692 h 1100"/>
                      <a:gd name="T24" fmla="*/ 14 w 1501"/>
                      <a:gd name="T25" fmla="*/ 694 h 1100"/>
                      <a:gd name="T26" fmla="*/ 12 w 1501"/>
                      <a:gd name="T27" fmla="*/ 695 h 1100"/>
                      <a:gd name="T28" fmla="*/ 10 w 1501"/>
                      <a:gd name="T29" fmla="*/ 697 h 1100"/>
                      <a:gd name="T30" fmla="*/ 6 w 1501"/>
                      <a:gd name="T31" fmla="*/ 701 h 1100"/>
                      <a:gd name="T32" fmla="*/ 3 w 1501"/>
                      <a:gd name="T33" fmla="*/ 705 h 1100"/>
                      <a:gd name="T34" fmla="*/ 1 w 1501"/>
                      <a:gd name="T35" fmla="*/ 710 h 1100"/>
                      <a:gd name="T36" fmla="*/ 0 w 1501"/>
                      <a:gd name="T37" fmla="*/ 716 h 1100"/>
                      <a:gd name="T38" fmla="*/ 0 w 1501"/>
                      <a:gd name="T39" fmla="*/ 718 h 1100"/>
                      <a:gd name="T40" fmla="*/ 0 w 1501"/>
                      <a:gd name="T41" fmla="*/ 937 h 1100"/>
                      <a:gd name="T42" fmla="*/ 27 w 1501"/>
                      <a:gd name="T43" fmla="*/ 964 h 1100"/>
                      <a:gd name="T44" fmla="*/ 54 w 1501"/>
                      <a:gd name="T45" fmla="*/ 937 h 1100"/>
                      <a:gd name="T46" fmla="*/ 54 w 1501"/>
                      <a:gd name="T47" fmla="*/ 800 h 1100"/>
                      <a:gd name="T48" fmla="*/ 682 w 1501"/>
                      <a:gd name="T49" fmla="*/ 1100 h 1100"/>
                      <a:gd name="T50" fmla="*/ 1501 w 1501"/>
                      <a:gd name="T51" fmla="*/ 281 h 1100"/>
                      <a:gd name="T52" fmla="*/ 1460 w 1501"/>
                      <a:gd name="T53" fmla="*/ 22 h 1100"/>
                      <a:gd name="T54" fmla="*/ 1460 w 1501"/>
                      <a:gd name="T55" fmla="*/ 22 h 1100"/>
                      <a:gd name="T56" fmla="*/ 1460 w 1501"/>
                      <a:gd name="T57" fmla="*/ 22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1" h="1100">
                        <a:moveTo>
                          <a:pt x="1460" y="22"/>
                        </a:moveTo>
                        <a:cubicBezTo>
                          <a:pt x="1455" y="8"/>
                          <a:pt x="1440" y="0"/>
                          <a:pt x="1425" y="5"/>
                        </a:cubicBezTo>
                        <a:cubicBezTo>
                          <a:pt x="1411" y="10"/>
                          <a:pt x="1403" y="25"/>
                          <a:pt x="1408" y="40"/>
                        </a:cubicBezTo>
                        <a:cubicBezTo>
                          <a:pt x="1434" y="117"/>
                          <a:pt x="1447" y="199"/>
                          <a:pt x="1447" y="281"/>
                        </a:cubicBezTo>
                        <a:cubicBezTo>
                          <a:pt x="1447" y="703"/>
                          <a:pt x="1104" y="1046"/>
                          <a:pt x="682" y="1046"/>
                        </a:cubicBezTo>
                        <a:cubicBezTo>
                          <a:pt x="446" y="1046"/>
                          <a:pt x="224" y="934"/>
                          <a:pt x="80" y="745"/>
                        </a:cubicBezTo>
                        <a:cubicBezTo>
                          <a:pt x="245" y="745"/>
                          <a:pt x="245" y="745"/>
                          <a:pt x="245" y="745"/>
                        </a:cubicBezTo>
                        <a:cubicBezTo>
                          <a:pt x="260" y="745"/>
                          <a:pt x="273" y="733"/>
                          <a:pt x="273" y="718"/>
                        </a:cubicBezTo>
                        <a:cubicBezTo>
                          <a:pt x="273" y="703"/>
                          <a:pt x="260" y="691"/>
                          <a:pt x="245" y="691"/>
                        </a:cubicBezTo>
                        <a:cubicBezTo>
                          <a:pt x="27" y="691"/>
                          <a:pt x="27" y="691"/>
                          <a:pt x="27" y="691"/>
                        </a:cubicBezTo>
                        <a:cubicBezTo>
                          <a:pt x="26" y="691"/>
                          <a:pt x="25" y="691"/>
                          <a:pt x="24" y="691"/>
                        </a:cubicBezTo>
                        <a:cubicBezTo>
                          <a:pt x="23" y="691"/>
                          <a:pt x="21" y="692"/>
                          <a:pt x="19" y="692"/>
                        </a:cubicBezTo>
                        <a:cubicBezTo>
                          <a:pt x="17" y="693"/>
                          <a:pt x="16" y="694"/>
                          <a:pt x="14" y="694"/>
                        </a:cubicBezTo>
                        <a:cubicBezTo>
                          <a:pt x="13" y="695"/>
                          <a:pt x="12" y="695"/>
                          <a:pt x="12" y="695"/>
                        </a:cubicBezTo>
                        <a:cubicBezTo>
                          <a:pt x="11" y="696"/>
                          <a:pt x="11" y="697"/>
                          <a:pt x="10" y="697"/>
                        </a:cubicBezTo>
                        <a:cubicBezTo>
                          <a:pt x="8" y="698"/>
                          <a:pt x="7" y="700"/>
                          <a:pt x="6" y="701"/>
                        </a:cubicBezTo>
                        <a:cubicBezTo>
                          <a:pt x="5" y="702"/>
                          <a:pt x="4" y="704"/>
                          <a:pt x="3" y="705"/>
                        </a:cubicBezTo>
                        <a:cubicBezTo>
                          <a:pt x="2" y="707"/>
                          <a:pt x="2" y="708"/>
                          <a:pt x="1" y="710"/>
                        </a:cubicBezTo>
                        <a:cubicBezTo>
                          <a:pt x="1" y="712"/>
                          <a:pt x="0" y="714"/>
                          <a:pt x="0" y="716"/>
                        </a:cubicBezTo>
                        <a:cubicBezTo>
                          <a:pt x="0" y="716"/>
                          <a:pt x="0" y="717"/>
                          <a:pt x="0" y="718"/>
                        </a:cubicBezTo>
                        <a:cubicBezTo>
                          <a:pt x="0" y="937"/>
                          <a:pt x="0" y="937"/>
                          <a:pt x="0" y="937"/>
                        </a:cubicBezTo>
                        <a:cubicBezTo>
                          <a:pt x="0" y="952"/>
                          <a:pt x="12" y="964"/>
                          <a:pt x="27" y="964"/>
                        </a:cubicBezTo>
                        <a:cubicBezTo>
                          <a:pt x="42" y="964"/>
                          <a:pt x="54" y="952"/>
                          <a:pt x="54" y="937"/>
                        </a:cubicBezTo>
                        <a:cubicBezTo>
                          <a:pt x="54" y="800"/>
                          <a:pt x="54" y="800"/>
                          <a:pt x="54" y="800"/>
                        </a:cubicBezTo>
                        <a:cubicBezTo>
                          <a:pt x="209" y="989"/>
                          <a:pt x="438" y="1100"/>
                          <a:pt x="682" y="1100"/>
                        </a:cubicBezTo>
                        <a:cubicBezTo>
                          <a:pt x="1134" y="1100"/>
                          <a:pt x="1501" y="733"/>
                          <a:pt x="1501" y="281"/>
                        </a:cubicBezTo>
                        <a:cubicBezTo>
                          <a:pt x="1501" y="193"/>
                          <a:pt x="1487" y="106"/>
                          <a:pt x="1460" y="22"/>
                        </a:cubicBezTo>
                        <a:close/>
                        <a:moveTo>
                          <a:pt x="1460" y="22"/>
                        </a:moveTo>
                        <a:cubicBezTo>
                          <a:pt x="1460" y="22"/>
                          <a:pt x="1460" y="22"/>
                          <a:pt x="1460"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cxnSp>
            <p:nvCxnSpPr>
              <p:cNvPr id="93" name="Straight Arrow Connector 92"/>
              <p:cNvCxnSpPr/>
              <p:nvPr/>
            </p:nvCxnSpPr>
            <p:spPr>
              <a:xfrm>
                <a:off x="10235339" y="3030344"/>
                <a:ext cx="0" cy="439101"/>
              </a:xfrm>
              <a:prstGeom prst="straightConnector1">
                <a:avLst/>
              </a:prstGeom>
              <a:ln w="28575">
                <a:solidFill>
                  <a:schemeClr val="bg1"/>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4318752" y="3030344"/>
              <a:ext cx="1054657" cy="1566927"/>
              <a:chOff x="4192076" y="3030344"/>
              <a:chExt cx="1054657" cy="1566927"/>
            </a:xfrm>
          </p:grpSpPr>
          <p:grpSp>
            <p:nvGrpSpPr>
              <p:cNvPr id="34" name="Group 33"/>
              <p:cNvGrpSpPr/>
              <p:nvPr/>
            </p:nvGrpSpPr>
            <p:grpSpPr>
              <a:xfrm>
                <a:off x="4192076" y="3542615"/>
                <a:ext cx="1054657" cy="1054656"/>
                <a:chOff x="4819474" y="4038600"/>
                <a:chExt cx="1054657" cy="1054656"/>
              </a:xfrm>
            </p:grpSpPr>
            <p:sp>
              <p:nvSpPr>
                <p:cNvPr id="78" name="Oval 77"/>
                <p:cNvSpPr/>
                <p:nvPr/>
              </p:nvSpPr>
              <p:spPr>
                <a:xfrm>
                  <a:off x="4874031" y="4093158"/>
                  <a:ext cx="945541" cy="9455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Oval 78"/>
                <p:cNvSpPr/>
                <p:nvPr/>
              </p:nvSpPr>
              <p:spPr>
                <a:xfrm>
                  <a:off x="4819474" y="4038600"/>
                  <a:ext cx="1054657" cy="1054656"/>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p:cNvGrpSpPr/>
                <p:nvPr/>
              </p:nvGrpSpPr>
              <p:grpSpPr>
                <a:xfrm>
                  <a:off x="5172119" y="4376866"/>
                  <a:ext cx="349365" cy="378124"/>
                  <a:chOff x="-698500" y="-1852613"/>
                  <a:chExt cx="1446213" cy="1565275"/>
                </a:xfrm>
                <a:solidFill>
                  <a:schemeClr val="bg1"/>
                </a:solidFill>
              </p:grpSpPr>
              <p:sp>
                <p:nvSpPr>
                  <p:cNvPr id="81" name="Freeform 15"/>
                  <p:cNvSpPr>
                    <a:spLocks noEditPoints="1"/>
                  </p:cNvSpPr>
                  <p:nvPr/>
                </p:nvSpPr>
                <p:spPr bwMode="auto">
                  <a:xfrm>
                    <a:off x="-93662" y="-1852613"/>
                    <a:ext cx="241300" cy="844550"/>
                  </a:xfrm>
                  <a:custGeom>
                    <a:avLst/>
                    <a:gdLst>
                      <a:gd name="T0" fmla="*/ 33 w 67"/>
                      <a:gd name="T1" fmla="*/ 234 h 234"/>
                      <a:gd name="T2" fmla="*/ 57 w 67"/>
                      <a:gd name="T3" fmla="*/ 224 h 234"/>
                      <a:gd name="T4" fmla="*/ 67 w 67"/>
                      <a:gd name="T5" fmla="*/ 200 h 234"/>
                      <a:gd name="T6" fmla="*/ 67 w 67"/>
                      <a:gd name="T7" fmla="*/ 33 h 234"/>
                      <a:gd name="T8" fmla="*/ 57 w 67"/>
                      <a:gd name="T9" fmla="*/ 10 h 234"/>
                      <a:gd name="T10" fmla="*/ 33 w 67"/>
                      <a:gd name="T11" fmla="*/ 0 h 234"/>
                      <a:gd name="T12" fmla="*/ 10 w 67"/>
                      <a:gd name="T13" fmla="*/ 10 h 234"/>
                      <a:gd name="T14" fmla="*/ 0 w 67"/>
                      <a:gd name="T15" fmla="*/ 33 h 234"/>
                      <a:gd name="T16" fmla="*/ 0 w 67"/>
                      <a:gd name="T17" fmla="*/ 200 h 234"/>
                      <a:gd name="T18" fmla="*/ 10 w 67"/>
                      <a:gd name="T19" fmla="*/ 224 h 234"/>
                      <a:gd name="T20" fmla="*/ 33 w 67"/>
                      <a:gd name="T21" fmla="*/ 234 h 234"/>
                      <a:gd name="T22" fmla="*/ 33 w 67"/>
                      <a:gd name="T23" fmla="*/ 234 h 234"/>
                      <a:gd name="T24" fmla="*/ 33 w 67"/>
                      <a:gd name="T25"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234">
                        <a:moveTo>
                          <a:pt x="33" y="234"/>
                        </a:moveTo>
                        <a:cubicBezTo>
                          <a:pt x="42" y="234"/>
                          <a:pt x="50" y="230"/>
                          <a:pt x="57" y="224"/>
                        </a:cubicBezTo>
                        <a:cubicBezTo>
                          <a:pt x="63" y="217"/>
                          <a:pt x="67" y="209"/>
                          <a:pt x="67" y="200"/>
                        </a:cubicBezTo>
                        <a:cubicBezTo>
                          <a:pt x="67" y="33"/>
                          <a:pt x="67" y="33"/>
                          <a:pt x="67" y="33"/>
                        </a:cubicBezTo>
                        <a:cubicBezTo>
                          <a:pt x="67" y="24"/>
                          <a:pt x="63" y="17"/>
                          <a:pt x="57" y="10"/>
                        </a:cubicBezTo>
                        <a:cubicBezTo>
                          <a:pt x="50" y="3"/>
                          <a:pt x="42" y="0"/>
                          <a:pt x="33" y="0"/>
                        </a:cubicBezTo>
                        <a:cubicBezTo>
                          <a:pt x="24" y="0"/>
                          <a:pt x="16" y="3"/>
                          <a:pt x="10" y="10"/>
                        </a:cubicBezTo>
                        <a:cubicBezTo>
                          <a:pt x="3" y="17"/>
                          <a:pt x="0" y="24"/>
                          <a:pt x="0" y="33"/>
                        </a:cubicBezTo>
                        <a:cubicBezTo>
                          <a:pt x="0" y="200"/>
                          <a:pt x="0" y="200"/>
                          <a:pt x="0" y="200"/>
                        </a:cubicBezTo>
                        <a:cubicBezTo>
                          <a:pt x="0" y="209"/>
                          <a:pt x="3" y="217"/>
                          <a:pt x="10" y="224"/>
                        </a:cubicBezTo>
                        <a:cubicBezTo>
                          <a:pt x="16" y="230"/>
                          <a:pt x="24" y="234"/>
                          <a:pt x="33" y="234"/>
                        </a:cubicBezTo>
                        <a:close/>
                        <a:moveTo>
                          <a:pt x="33" y="234"/>
                        </a:moveTo>
                        <a:cubicBezTo>
                          <a:pt x="33" y="234"/>
                          <a:pt x="33" y="234"/>
                          <a:pt x="33" y="23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16"/>
                  <p:cNvSpPr>
                    <a:spLocks noEditPoints="1"/>
                  </p:cNvSpPr>
                  <p:nvPr/>
                </p:nvSpPr>
                <p:spPr bwMode="auto">
                  <a:xfrm>
                    <a:off x="-698500" y="-1614488"/>
                    <a:ext cx="1446213" cy="1327150"/>
                  </a:xfrm>
                  <a:custGeom>
                    <a:avLst/>
                    <a:gdLst>
                      <a:gd name="T0" fmla="*/ 379 w 400"/>
                      <a:gd name="T1" fmla="*/ 78 h 368"/>
                      <a:gd name="T2" fmla="*/ 320 w 400"/>
                      <a:gd name="T3" fmla="*/ 8 h 368"/>
                      <a:gd name="T4" fmla="*/ 296 w 400"/>
                      <a:gd name="T5" fmla="*/ 1 h 368"/>
                      <a:gd name="T6" fmla="*/ 274 w 400"/>
                      <a:gd name="T7" fmla="*/ 14 h 368"/>
                      <a:gd name="T8" fmla="*/ 267 w 400"/>
                      <a:gd name="T9" fmla="*/ 39 h 368"/>
                      <a:gd name="T10" fmla="*/ 280 w 400"/>
                      <a:gd name="T11" fmla="*/ 61 h 368"/>
                      <a:gd name="T12" fmla="*/ 320 w 400"/>
                      <a:gd name="T13" fmla="*/ 108 h 368"/>
                      <a:gd name="T14" fmla="*/ 334 w 400"/>
                      <a:gd name="T15" fmla="*/ 168 h 368"/>
                      <a:gd name="T16" fmla="*/ 323 w 400"/>
                      <a:gd name="T17" fmla="*/ 219 h 368"/>
                      <a:gd name="T18" fmla="*/ 295 w 400"/>
                      <a:gd name="T19" fmla="*/ 262 h 368"/>
                      <a:gd name="T20" fmla="*/ 252 w 400"/>
                      <a:gd name="T21" fmla="*/ 291 h 368"/>
                      <a:gd name="T22" fmla="*/ 200 w 400"/>
                      <a:gd name="T23" fmla="*/ 301 h 368"/>
                      <a:gd name="T24" fmla="*/ 148 w 400"/>
                      <a:gd name="T25" fmla="*/ 291 h 368"/>
                      <a:gd name="T26" fmla="*/ 106 w 400"/>
                      <a:gd name="T27" fmla="*/ 262 h 368"/>
                      <a:gd name="T28" fmla="*/ 77 w 400"/>
                      <a:gd name="T29" fmla="*/ 219 h 368"/>
                      <a:gd name="T30" fmla="*/ 67 w 400"/>
                      <a:gd name="T31" fmla="*/ 168 h 368"/>
                      <a:gd name="T32" fmla="*/ 81 w 400"/>
                      <a:gd name="T33" fmla="*/ 108 h 368"/>
                      <a:gd name="T34" fmla="*/ 120 w 400"/>
                      <a:gd name="T35" fmla="*/ 61 h 368"/>
                      <a:gd name="T36" fmla="*/ 133 w 400"/>
                      <a:gd name="T37" fmla="*/ 39 h 368"/>
                      <a:gd name="T38" fmla="*/ 127 w 400"/>
                      <a:gd name="T39" fmla="*/ 14 h 368"/>
                      <a:gd name="T40" fmla="*/ 105 w 400"/>
                      <a:gd name="T41" fmla="*/ 1 h 368"/>
                      <a:gd name="T42" fmla="*/ 80 w 400"/>
                      <a:gd name="T43" fmla="*/ 8 h 368"/>
                      <a:gd name="T44" fmla="*/ 21 w 400"/>
                      <a:gd name="T45" fmla="*/ 78 h 368"/>
                      <a:gd name="T46" fmla="*/ 0 w 400"/>
                      <a:gd name="T47" fmla="*/ 168 h 368"/>
                      <a:gd name="T48" fmla="*/ 16 w 400"/>
                      <a:gd name="T49" fmla="*/ 245 h 368"/>
                      <a:gd name="T50" fmla="*/ 59 w 400"/>
                      <a:gd name="T51" fmla="*/ 309 h 368"/>
                      <a:gd name="T52" fmla="*/ 123 w 400"/>
                      <a:gd name="T53" fmla="*/ 352 h 368"/>
                      <a:gd name="T54" fmla="*/ 200 w 400"/>
                      <a:gd name="T55" fmla="*/ 368 h 368"/>
                      <a:gd name="T56" fmla="*/ 278 w 400"/>
                      <a:gd name="T57" fmla="*/ 352 h 368"/>
                      <a:gd name="T58" fmla="*/ 342 w 400"/>
                      <a:gd name="T59" fmla="*/ 309 h 368"/>
                      <a:gd name="T60" fmla="*/ 385 w 400"/>
                      <a:gd name="T61" fmla="*/ 245 h 368"/>
                      <a:gd name="T62" fmla="*/ 400 w 400"/>
                      <a:gd name="T63" fmla="*/ 168 h 368"/>
                      <a:gd name="T64" fmla="*/ 379 w 400"/>
                      <a:gd name="T65" fmla="*/ 78 h 368"/>
                      <a:gd name="T66" fmla="*/ 379 w 400"/>
                      <a:gd name="T67" fmla="*/ 78 h 368"/>
                      <a:gd name="T68" fmla="*/ 379 w 400"/>
                      <a:gd name="T69" fmla="*/ 7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68">
                        <a:moveTo>
                          <a:pt x="379" y="78"/>
                        </a:moveTo>
                        <a:cubicBezTo>
                          <a:pt x="365" y="50"/>
                          <a:pt x="346" y="27"/>
                          <a:pt x="320" y="8"/>
                        </a:cubicBezTo>
                        <a:cubicBezTo>
                          <a:pt x="313" y="2"/>
                          <a:pt x="305" y="0"/>
                          <a:pt x="296" y="1"/>
                        </a:cubicBezTo>
                        <a:cubicBezTo>
                          <a:pt x="286" y="2"/>
                          <a:pt x="279" y="7"/>
                          <a:pt x="274" y="14"/>
                        </a:cubicBezTo>
                        <a:cubicBezTo>
                          <a:pt x="268" y="22"/>
                          <a:pt x="266" y="30"/>
                          <a:pt x="267" y="39"/>
                        </a:cubicBezTo>
                        <a:cubicBezTo>
                          <a:pt x="269" y="48"/>
                          <a:pt x="273" y="55"/>
                          <a:pt x="280" y="61"/>
                        </a:cubicBezTo>
                        <a:cubicBezTo>
                          <a:pt x="297" y="74"/>
                          <a:pt x="310" y="90"/>
                          <a:pt x="320" y="108"/>
                        </a:cubicBezTo>
                        <a:cubicBezTo>
                          <a:pt x="329" y="127"/>
                          <a:pt x="334" y="147"/>
                          <a:pt x="334" y="168"/>
                        </a:cubicBezTo>
                        <a:cubicBezTo>
                          <a:pt x="334" y="186"/>
                          <a:pt x="330" y="203"/>
                          <a:pt x="323" y="219"/>
                        </a:cubicBezTo>
                        <a:cubicBezTo>
                          <a:pt x="316" y="236"/>
                          <a:pt x="307" y="250"/>
                          <a:pt x="295" y="262"/>
                        </a:cubicBezTo>
                        <a:cubicBezTo>
                          <a:pt x="283" y="274"/>
                          <a:pt x="268" y="283"/>
                          <a:pt x="252" y="291"/>
                        </a:cubicBezTo>
                        <a:cubicBezTo>
                          <a:pt x="236" y="298"/>
                          <a:pt x="218" y="301"/>
                          <a:pt x="200" y="301"/>
                        </a:cubicBezTo>
                        <a:cubicBezTo>
                          <a:pt x="182" y="301"/>
                          <a:pt x="165" y="298"/>
                          <a:pt x="148" y="291"/>
                        </a:cubicBezTo>
                        <a:cubicBezTo>
                          <a:pt x="132" y="283"/>
                          <a:pt x="118" y="274"/>
                          <a:pt x="106" y="262"/>
                        </a:cubicBezTo>
                        <a:cubicBezTo>
                          <a:pt x="94" y="250"/>
                          <a:pt x="84" y="236"/>
                          <a:pt x="77" y="219"/>
                        </a:cubicBezTo>
                        <a:cubicBezTo>
                          <a:pt x="70" y="203"/>
                          <a:pt x="67" y="186"/>
                          <a:pt x="67" y="168"/>
                        </a:cubicBezTo>
                        <a:cubicBezTo>
                          <a:pt x="67" y="147"/>
                          <a:pt x="71" y="127"/>
                          <a:pt x="81" y="108"/>
                        </a:cubicBezTo>
                        <a:cubicBezTo>
                          <a:pt x="90" y="90"/>
                          <a:pt x="103" y="74"/>
                          <a:pt x="120" y="61"/>
                        </a:cubicBezTo>
                        <a:cubicBezTo>
                          <a:pt x="127" y="55"/>
                          <a:pt x="132" y="48"/>
                          <a:pt x="133" y="39"/>
                        </a:cubicBezTo>
                        <a:cubicBezTo>
                          <a:pt x="134" y="30"/>
                          <a:pt x="132" y="22"/>
                          <a:pt x="127" y="14"/>
                        </a:cubicBezTo>
                        <a:cubicBezTo>
                          <a:pt x="121" y="7"/>
                          <a:pt x="114" y="2"/>
                          <a:pt x="105" y="1"/>
                        </a:cubicBezTo>
                        <a:cubicBezTo>
                          <a:pt x="96" y="0"/>
                          <a:pt x="88" y="2"/>
                          <a:pt x="80" y="8"/>
                        </a:cubicBezTo>
                        <a:cubicBezTo>
                          <a:pt x="55" y="27"/>
                          <a:pt x="35" y="50"/>
                          <a:pt x="21" y="78"/>
                        </a:cubicBezTo>
                        <a:cubicBezTo>
                          <a:pt x="7" y="106"/>
                          <a:pt x="0" y="136"/>
                          <a:pt x="0" y="168"/>
                        </a:cubicBezTo>
                        <a:cubicBezTo>
                          <a:pt x="0" y="195"/>
                          <a:pt x="5" y="221"/>
                          <a:pt x="16" y="245"/>
                        </a:cubicBezTo>
                        <a:cubicBezTo>
                          <a:pt x="27" y="270"/>
                          <a:pt x="41" y="291"/>
                          <a:pt x="59" y="309"/>
                        </a:cubicBezTo>
                        <a:cubicBezTo>
                          <a:pt x="77" y="327"/>
                          <a:pt x="98" y="341"/>
                          <a:pt x="123" y="352"/>
                        </a:cubicBezTo>
                        <a:cubicBezTo>
                          <a:pt x="147" y="363"/>
                          <a:pt x="173" y="368"/>
                          <a:pt x="200" y="368"/>
                        </a:cubicBezTo>
                        <a:cubicBezTo>
                          <a:pt x="227" y="368"/>
                          <a:pt x="253" y="363"/>
                          <a:pt x="278" y="352"/>
                        </a:cubicBezTo>
                        <a:cubicBezTo>
                          <a:pt x="303" y="341"/>
                          <a:pt x="324" y="327"/>
                          <a:pt x="342" y="309"/>
                        </a:cubicBezTo>
                        <a:cubicBezTo>
                          <a:pt x="360" y="291"/>
                          <a:pt x="374" y="270"/>
                          <a:pt x="385" y="245"/>
                        </a:cubicBezTo>
                        <a:cubicBezTo>
                          <a:pt x="395" y="221"/>
                          <a:pt x="400" y="195"/>
                          <a:pt x="400" y="168"/>
                        </a:cubicBezTo>
                        <a:cubicBezTo>
                          <a:pt x="400" y="136"/>
                          <a:pt x="393" y="106"/>
                          <a:pt x="379" y="78"/>
                        </a:cubicBezTo>
                        <a:close/>
                        <a:moveTo>
                          <a:pt x="379" y="78"/>
                        </a:moveTo>
                        <a:cubicBezTo>
                          <a:pt x="379" y="78"/>
                          <a:pt x="379" y="78"/>
                          <a:pt x="379" y="7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cxnSp>
            <p:nvCxnSpPr>
              <p:cNvPr id="94" name="Straight Arrow Connector 93"/>
              <p:cNvCxnSpPr/>
              <p:nvPr/>
            </p:nvCxnSpPr>
            <p:spPr>
              <a:xfrm>
                <a:off x="4719396" y="3030344"/>
                <a:ext cx="0" cy="439101"/>
              </a:xfrm>
              <a:prstGeom prst="straightConnector1">
                <a:avLst/>
              </a:prstGeom>
              <a:ln w="28575">
                <a:solidFill>
                  <a:schemeClr val="bg1"/>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6829706" y="3030344"/>
              <a:ext cx="1054657" cy="1566927"/>
              <a:chOff x="6950038" y="3030344"/>
              <a:chExt cx="1054657" cy="1566927"/>
            </a:xfrm>
          </p:grpSpPr>
          <p:grpSp>
            <p:nvGrpSpPr>
              <p:cNvPr id="35" name="Group 34"/>
              <p:cNvGrpSpPr/>
              <p:nvPr/>
            </p:nvGrpSpPr>
            <p:grpSpPr>
              <a:xfrm>
                <a:off x="6950038" y="3542615"/>
                <a:ext cx="1054657" cy="1054656"/>
                <a:chOff x="6317870" y="4038600"/>
                <a:chExt cx="1054657" cy="1054656"/>
              </a:xfrm>
            </p:grpSpPr>
            <p:sp>
              <p:nvSpPr>
                <p:cNvPr id="90" name="Oval 89"/>
                <p:cNvSpPr/>
                <p:nvPr/>
              </p:nvSpPr>
              <p:spPr>
                <a:xfrm>
                  <a:off x="6372428" y="4093158"/>
                  <a:ext cx="945541" cy="9455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p:cNvSpPr/>
                <p:nvPr/>
              </p:nvSpPr>
              <p:spPr>
                <a:xfrm>
                  <a:off x="6317870" y="4038600"/>
                  <a:ext cx="1054657" cy="1054656"/>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Freeform 10"/>
                <p:cNvSpPr>
                  <a:spLocks noEditPoints="1"/>
                </p:cNvSpPr>
                <p:nvPr/>
              </p:nvSpPr>
              <p:spPr bwMode="auto">
                <a:xfrm>
                  <a:off x="6669534" y="4376220"/>
                  <a:ext cx="351329" cy="379416"/>
                </a:xfrm>
                <a:custGeom>
                  <a:avLst/>
                  <a:gdLst>
                    <a:gd name="T0" fmla="*/ 393 w 400"/>
                    <a:gd name="T1" fmla="*/ 7 h 434"/>
                    <a:gd name="T2" fmla="*/ 375 w 400"/>
                    <a:gd name="T3" fmla="*/ 0 h 434"/>
                    <a:gd name="T4" fmla="*/ 368 w 400"/>
                    <a:gd name="T5" fmla="*/ 1 h 434"/>
                    <a:gd name="T6" fmla="*/ 151 w 400"/>
                    <a:gd name="T7" fmla="*/ 68 h 434"/>
                    <a:gd name="T8" fmla="*/ 138 w 400"/>
                    <a:gd name="T9" fmla="*/ 77 h 434"/>
                    <a:gd name="T10" fmla="*/ 133 w 400"/>
                    <a:gd name="T11" fmla="*/ 92 h 434"/>
                    <a:gd name="T12" fmla="*/ 133 w 400"/>
                    <a:gd name="T13" fmla="*/ 344 h 434"/>
                    <a:gd name="T14" fmla="*/ 83 w 400"/>
                    <a:gd name="T15" fmla="*/ 334 h 434"/>
                    <a:gd name="T16" fmla="*/ 58 w 400"/>
                    <a:gd name="T17" fmla="*/ 336 h 434"/>
                    <a:gd name="T18" fmla="*/ 31 w 400"/>
                    <a:gd name="T19" fmla="*/ 345 h 434"/>
                    <a:gd name="T20" fmla="*/ 9 w 400"/>
                    <a:gd name="T21" fmla="*/ 361 h 434"/>
                    <a:gd name="T22" fmla="*/ 0 w 400"/>
                    <a:gd name="T23" fmla="*/ 384 h 434"/>
                    <a:gd name="T24" fmla="*/ 9 w 400"/>
                    <a:gd name="T25" fmla="*/ 407 h 434"/>
                    <a:gd name="T26" fmla="*/ 31 w 400"/>
                    <a:gd name="T27" fmla="*/ 423 h 434"/>
                    <a:gd name="T28" fmla="*/ 58 w 400"/>
                    <a:gd name="T29" fmla="*/ 431 h 434"/>
                    <a:gd name="T30" fmla="*/ 83 w 400"/>
                    <a:gd name="T31" fmla="*/ 434 h 434"/>
                    <a:gd name="T32" fmla="*/ 109 w 400"/>
                    <a:gd name="T33" fmla="*/ 431 h 434"/>
                    <a:gd name="T34" fmla="*/ 136 w 400"/>
                    <a:gd name="T35" fmla="*/ 423 h 434"/>
                    <a:gd name="T36" fmla="*/ 158 w 400"/>
                    <a:gd name="T37" fmla="*/ 407 h 434"/>
                    <a:gd name="T38" fmla="*/ 167 w 400"/>
                    <a:gd name="T39" fmla="*/ 384 h 434"/>
                    <a:gd name="T40" fmla="*/ 167 w 400"/>
                    <a:gd name="T41" fmla="*/ 199 h 434"/>
                    <a:gd name="T42" fmla="*/ 367 w 400"/>
                    <a:gd name="T43" fmla="*/ 137 h 434"/>
                    <a:gd name="T44" fmla="*/ 367 w 400"/>
                    <a:gd name="T45" fmla="*/ 277 h 434"/>
                    <a:gd name="T46" fmla="*/ 317 w 400"/>
                    <a:gd name="T47" fmla="*/ 267 h 434"/>
                    <a:gd name="T48" fmla="*/ 292 w 400"/>
                    <a:gd name="T49" fmla="*/ 270 h 434"/>
                    <a:gd name="T50" fmla="*/ 265 w 400"/>
                    <a:gd name="T51" fmla="*/ 278 h 434"/>
                    <a:gd name="T52" fmla="*/ 242 w 400"/>
                    <a:gd name="T53" fmla="*/ 294 h 434"/>
                    <a:gd name="T54" fmla="*/ 234 w 400"/>
                    <a:gd name="T55" fmla="*/ 317 h 434"/>
                    <a:gd name="T56" fmla="*/ 242 w 400"/>
                    <a:gd name="T57" fmla="*/ 340 h 434"/>
                    <a:gd name="T58" fmla="*/ 265 w 400"/>
                    <a:gd name="T59" fmla="*/ 356 h 434"/>
                    <a:gd name="T60" fmla="*/ 292 w 400"/>
                    <a:gd name="T61" fmla="*/ 364 h 434"/>
                    <a:gd name="T62" fmla="*/ 317 w 400"/>
                    <a:gd name="T63" fmla="*/ 367 h 434"/>
                    <a:gd name="T64" fmla="*/ 342 w 400"/>
                    <a:gd name="T65" fmla="*/ 364 h 434"/>
                    <a:gd name="T66" fmla="*/ 369 w 400"/>
                    <a:gd name="T67" fmla="*/ 356 h 434"/>
                    <a:gd name="T68" fmla="*/ 392 w 400"/>
                    <a:gd name="T69" fmla="*/ 340 h 434"/>
                    <a:gd name="T70" fmla="*/ 400 w 400"/>
                    <a:gd name="T71" fmla="*/ 317 h 434"/>
                    <a:gd name="T72" fmla="*/ 400 w 400"/>
                    <a:gd name="T73" fmla="*/ 25 h 434"/>
                    <a:gd name="T74" fmla="*/ 393 w 400"/>
                    <a:gd name="T75" fmla="*/ 7 h 434"/>
                    <a:gd name="T76" fmla="*/ 393 w 400"/>
                    <a:gd name="T77" fmla="*/ 7 h 434"/>
                    <a:gd name="T78" fmla="*/ 393 w 400"/>
                    <a:gd name="T79" fmla="*/ 7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434">
                      <a:moveTo>
                        <a:pt x="393" y="7"/>
                      </a:moveTo>
                      <a:cubicBezTo>
                        <a:pt x="388" y="2"/>
                        <a:pt x="382" y="0"/>
                        <a:pt x="375" y="0"/>
                      </a:cubicBezTo>
                      <a:cubicBezTo>
                        <a:pt x="373" y="0"/>
                        <a:pt x="370" y="0"/>
                        <a:pt x="368" y="1"/>
                      </a:cubicBezTo>
                      <a:cubicBezTo>
                        <a:pt x="151" y="68"/>
                        <a:pt x="151" y="68"/>
                        <a:pt x="151" y="68"/>
                      </a:cubicBezTo>
                      <a:cubicBezTo>
                        <a:pt x="146" y="70"/>
                        <a:pt x="142" y="73"/>
                        <a:pt x="138" y="77"/>
                      </a:cubicBezTo>
                      <a:cubicBezTo>
                        <a:pt x="135" y="81"/>
                        <a:pt x="133" y="86"/>
                        <a:pt x="133" y="92"/>
                      </a:cubicBezTo>
                      <a:cubicBezTo>
                        <a:pt x="133" y="344"/>
                        <a:pt x="133" y="344"/>
                        <a:pt x="133" y="344"/>
                      </a:cubicBezTo>
                      <a:cubicBezTo>
                        <a:pt x="118" y="337"/>
                        <a:pt x="102" y="334"/>
                        <a:pt x="83" y="334"/>
                      </a:cubicBezTo>
                      <a:cubicBezTo>
                        <a:pt x="76" y="334"/>
                        <a:pt x="67" y="335"/>
                        <a:pt x="58" y="336"/>
                      </a:cubicBezTo>
                      <a:cubicBezTo>
                        <a:pt x="49" y="338"/>
                        <a:pt x="40" y="341"/>
                        <a:pt x="31" y="345"/>
                      </a:cubicBezTo>
                      <a:cubicBezTo>
                        <a:pt x="22" y="349"/>
                        <a:pt x="15" y="354"/>
                        <a:pt x="9" y="361"/>
                      </a:cubicBezTo>
                      <a:cubicBezTo>
                        <a:pt x="3" y="367"/>
                        <a:pt x="0" y="375"/>
                        <a:pt x="0" y="384"/>
                      </a:cubicBezTo>
                      <a:cubicBezTo>
                        <a:pt x="0" y="392"/>
                        <a:pt x="3" y="400"/>
                        <a:pt x="9" y="407"/>
                      </a:cubicBezTo>
                      <a:cubicBezTo>
                        <a:pt x="15" y="414"/>
                        <a:pt x="22" y="419"/>
                        <a:pt x="31" y="423"/>
                      </a:cubicBezTo>
                      <a:cubicBezTo>
                        <a:pt x="40" y="426"/>
                        <a:pt x="49" y="429"/>
                        <a:pt x="58" y="431"/>
                      </a:cubicBezTo>
                      <a:cubicBezTo>
                        <a:pt x="67" y="433"/>
                        <a:pt x="76" y="434"/>
                        <a:pt x="83" y="434"/>
                      </a:cubicBezTo>
                      <a:cubicBezTo>
                        <a:pt x="91" y="434"/>
                        <a:pt x="100" y="433"/>
                        <a:pt x="109" y="431"/>
                      </a:cubicBezTo>
                      <a:cubicBezTo>
                        <a:pt x="118" y="429"/>
                        <a:pt x="127" y="426"/>
                        <a:pt x="136" y="423"/>
                      </a:cubicBezTo>
                      <a:cubicBezTo>
                        <a:pt x="145" y="419"/>
                        <a:pt x="152" y="414"/>
                        <a:pt x="158" y="407"/>
                      </a:cubicBezTo>
                      <a:cubicBezTo>
                        <a:pt x="164" y="400"/>
                        <a:pt x="167" y="392"/>
                        <a:pt x="167" y="384"/>
                      </a:cubicBezTo>
                      <a:cubicBezTo>
                        <a:pt x="167" y="199"/>
                        <a:pt x="167" y="199"/>
                        <a:pt x="167" y="199"/>
                      </a:cubicBezTo>
                      <a:cubicBezTo>
                        <a:pt x="367" y="137"/>
                        <a:pt x="367" y="137"/>
                        <a:pt x="367" y="137"/>
                      </a:cubicBezTo>
                      <a:cubicBezTo>
                        <a:pt x="367" y="277"/>
                        <a:pt x="367" y="277"/>
                        <a:pt x="367" y="277"/>
                      </a:cubicBezTo>
                      <a:cubicBezTo>
                        <a:pt x="352" y="270"/>
                        <a:pt x="335" y="267"/>
                        <a:pt x="317" y="267"/>
                      </a:cubicBezTo>
                      <a:cubicBezTo>
                        <a:pt x="309" y="267"/>
                        <a:pt x="301" y="268"/>
                        <a:pt x="292" y="270"/>
                      </a:cubicBezTo>
                      <a:cubicBezTo>
                        <a:pt x="283" y="272"/>
                        <a:pt x="274" y="274"/>
                        <a:pt x="265" y="278"/>
                      </a:cubicBezTo>
                      <a:cubicBezTo>
                        <a:pt x="256" y="282"/>
                        <a:pt x="248" y="287"/>
                        <a:pt x="242" y="294"/>
                      </a:cubicBezTo>
                      <a:cubicBezTo>
                        <a:pt x="237" y="301"/>
                        <a:pt x="234" y="308"/>
                        <a:pt x="234" y="317"/>
                      </a:cubicBezTo>
                      <a:cubicBezTo>
                        <a:pt x="234" y="326"/>
                        <a:pt x="237" y="333"/>
                        <a:pt x="242" y="340"/>
                      </a:cubicBezTo>
                      <a:cubicBezTo>
                        <a:pt x="248" y="347"/>
                        <a:pt x="256" y="352"/>
                        <a:pt x="265" y="356"/>
                      </a:cubicBezTo>
                      <a:cubicBezTo>
                        <a:pt x="274" y="360"/>
                        <a:pt x="283" y="363"/>
                        <a:pt x="292" y="364"/>
                      </a:cubicBezTo>
                      <a:cubicBezTo>
                        <a:pt x="301" y="366"/>
                        <a:pt x="309" y="367"/>
                        <a:pt x="317" y="367"/>
                      </a:cubicBezTo>
                      <a:cubicBezTo>
                        <a:pt x="325" y="367"/>
                        <a:pt x="333" y="366"/>
                        <a:pt x="342" y="364"/>
                      </a:cubicBezTo>
                      <a:cubicBezTo>
                        <a:pt x="351" y="363"/>
                        <a:pt x="360" y="360"/>
                        <a:pt x="369" y="356"/>
                      </a:cubicBezTo>
                      <a:cubicBezTo>
                        <a:pt x="378" y="352"/>
                        <a:pt x="386" y="347"/>
                        <a:pt x="392" y="340"/>
                      </a:cubicBezTo>
                      <a:cubicBezTo>
                        <a:pt x="398" y="333"/>
                        <a:pt x="400" y="326"/>
                        <a:pt x="400" y="317"/>
                      </a:cubicBezTo>
                      <a:cubicBezTo>
                        <a:pt x="400" y="25"/>
                        <a:pt x="400" y="25"/>
                        <a:pt x="400" y="25"/>
                      </a:cubicBezTo>
                      <a:cubicBezTo>
                        <a:pt x="400" y="18"/>
                        <a:pt x="398" y="12"/>
                        <a:pt x="393" y="7"/>
                      </a:cubicBezTo>
                      <a:close/>
                      <a:moveTo>
                        <a:pt x="393" y="7"/>
                      </a:moveTo>
                      <a:cubicBezTo>
                        <a:pt x="393" y="7"/>
                        <a:pt x="393" y="7"/>
                        <a:pt x="393" y="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95" name="Straight Arrow Connector 94"/>
              <p:cNvCxnSpPr/>
              <p:nvPr/>
            </p:nvCxnSpPr>
            <p:spPr>
              <a:xfrm>
                <a:off x="7477367" y="3030344"/>
                <a:ext cx="0" cy="439101"/>
              </a:xfrm>
              <a:prstGeom prst="straightConnector1">
                <a:avLst/>
              </a:prstGeom>
              <a:ln w="28575">
                <a:solidFill>
                  <a:schemeClr val="bg1"/>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sp>
        <p:nvSpPr>
          <p:cNvPr id="103" name="TextBox 102"/>
          <p:cNvSpPr txBox="1"/>
          <p:nvPr/>
        </p:nvSpPr>
        <p:spPr>
          <a:xfrm>
            <a:off x="1653438" y="4734039"/>
            <a:ext cx="1346433" cy="430887"/>
          </a:xfrm>
          <a:prstGeom prst="rect">
            <a:avLst/>
          </a:prstGeom>
          <a:noFill/>
        </p:spPr>
        <p:txBody>
          <a:bodyPr wrap="square" rtlCol="0">
            <a:spAutoFit/>
          </a:bodyPr>
          <a:lstStyle/>
          <a:p>
            <a:pPr algn="ctr"/>
            <a:r>
              <a:rPr lang="en-US" sz="22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Delivery</a:t>
            </a:r>
          </a:p>
        </p:txBody>
      </p:sp>
      <p:sp>
        <p:nvSpPr>
          <p:cNvPr id="104" name="TextBox 103"/>
          <p:cNvSpPr txBox="1"/>
          <p:nvPr/>
        </p:nvSpPr>
        <p:spPr>
          <a:xfrm>
            <a:off x="9306216" y="4734039"/>
            <a:ext cx="1112431" cy="430887"/>
          </a:xfrm>
          <a:prstGeom prst="rect">
            <a:avLst/>
          </a:prstGeom>
          <a:noFill/>
        </p:spPr>
        <p:txBody>
          <a:bodyPr wrap="square" rtlCol="0">
            <a:spAutoFit/>
          </a:bodyPr>
          <a:lstStyle/>
          <a:p>
            <a:pPr algn="ctr"/>
            <a:r>
              <a:rPr lang="en-US" sz="22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Energy</a:t>
            </a:r>
          </a:p>
        </p:txBody>
      </p:sp>
      <p:sp>
        <p:nvSpPr>
          <p:cNvPr id="105" name="TextBox 104"/>
          <p:cNvSpPr txBox="1"/>
          <p:nvPr/>
        </p:nvSpPr>
        <p:spPr>
          <a:xfrm>
            <a:off x="4113652" y="4734039"/>
            <a:ext cx="1453726" cy="430887"/>
          </a:xfrm>
          <a:prstGeom prst="rect">
            <a:avLst/>
          </a:prstGeom>
          <a:noFill/>
        </p:spPr>
        <p:txBody>
          <a:bodyPr wrap="square" rtlCol="0">
            <a:spAutoFit/>
          </a:bodyPr>
          <a:lstStyle/>
          <a:p>
            <a:pPr algn="ctr"/>
            <a:r>
              <a:rPr lang="en-US" sz="22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Powerful</a:t>
            </a:r>
          </a:p>
        </p:txBody>
      </p:sp>
      <p:sp>
        <p:nvSpPr>
          <p:cNvPr id="106" name="TextBox 105"/>
          <p:cNvSpPr txBox="1"/>
          <p:nvPr/>
        </p:nvSpPr>
        <p:spPr>
          <a:xfrm>
            <a:off x="6801507" y="4734039"/>
            <a:ext cx="1112057" cy="430887"/>
          </a:xfrm>
          <a:prstGeom prst="rect">
            <a:avLst/>
          </a:prstGeom>
          <a:noFill/>
        </p:spPr>
        <p:txBody>
          <a:bodyPr wrap="square" rtlCol="0">
            <a:spAutoFit/>
          </a:bodyPr>
          <a:lstStyle/>
          <a:p>
            <a:pPr algn="ctr"/>
            <a:r>
              <a:rPr lang="en-US" sz="22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Music</a:t>
            </a:r>
          </a:p>
        </p:txBody>
      </p:sp>
      <p:sp>
        <p:nvSpPr>
          <p:cNvPr id="107" name="Rectangle 106"/>
          <p:cNvSpPr/>
          <p:nvPr/>
        </p:nvSpPr>
        <p:spPr>
          <a:xfrm>
            <a:off x="1344051" y="5114855"/>
            <a:ext cx="1965206" cy="810478"/>
          </a:xfrm>
          <a:prstGeom prst="rect">
            <a:avLst/>
          </a:prstGeom>
        </p:spPr>
        <p:txBody>
          <a:bodyPr wrap="square">
            <a:spAutoFit/>
          </a:bodyPr>
          <a:lstStyle/>
          <a:p>
            <a:pPr algn="ctr">
              <a:lnSpc>
                <a:spcPts val="1400"/>
              </a:lnSpc>
            </a:pP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2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usings</a:t>
            </a: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simple lorem ipsum text </a:t>
            </a:r>
          </a:p>
        </p:txBody>
      </p:sp>
      <p:sp>
        <p:nvSpPr>
          <p:cNvPr id="108" name="Rectangle 107"/>
          <p:cNvSpPr/>
          <p:nvPr/>
        </p:nvSpPr>
        <p:spPr>
          <a:xfrm>
            <a:off x="3857912" y="5114855"/>
            <a:ext cx="1965206" cy="810478"/>
          </a:xfrm>
          <a:prstGeom prst="rect">
            <a:avLst/>
          </a:prstGeom>
        </p:spPr>
        <p:txBody>
          <a:bodyPr wrap="square">
            <a:spAutoFit/>
          </a:bodyPr>
          <a:lstStyle/>
          <a:p>
            <a:pPr algn="ctr">
              <a:lnSpc>
                <a:spcPts val="1400"/>
              </a:lnSpc>
            </a:pP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2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usings</a:t>
            </a: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simple lorem ipsum text </a:t>
            </a:r>
          </a:p>
        </p:txBody>
      </p:sp>
      <p:sp>
        <p:nvSpPr>
          <p:cNvPr id="109" name="Rectangle 108"/>
          <p:cNvSpPr/>
          <p:nvPr/>
        </p:nvSpPr>
        <p:spPr>
          <a:xfrm>
            <a:off x="8895982" y="5114855"/>
            <a:ext cx="1965206" cy="810478"/>
          </a:xfrm>
          <a:prstGeom prst="rect">
            <a:avLst/>
          </a:prstGeom>
        </p:spPr>
        <p:txBody>
          <a:bodyPr wrap="square">
            <a:spAutoFit/>
          </a:bodyPr>
          <a:lstStyle/>
          <a:p>
            <a:pPr algn="ctr">
              <a:lnSpc>
                <a:spcPts val="1400"/>
              </a:lnSpc>
            </a:pP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2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usings</a:t>
            </a: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simple lorem ipsum text </a:t>
            </a:r>
          </a:p>
        </p:txBody>
      </p:sp>
      <p:sp>
        <p:nvSpPr>
          <p:cNvPr id="110" name="Rectangle 109"/>
          <p:cNvSpPr/>
          <p:nvPr/>
        </p:nvSpPr>
        <p:spPr>
          <a:xfrm>
            <a:off x="6371773" y="5114855"/>
            <a:ext cx="1965206" cy="810478"/>
          </a:xfrm>
          <a:prstGeom prst="rect">
            <a:avLst/>
          </a:prstGeom>
        </p:spPr>
        <p:txBody>
          <a:bodyPr wrap="square">
            <a:spAutoFit/>
          </a:bodyPr>
          <a:lstStyle/>
          <a:p>
            <a:pPr algn="ctr">
              <a:lnSpc>
                <a:spcPts val="1400"/>
              </a:lnSpc>
            </a:pP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2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usings</a:t>
            </a:r>
            <a:r>
              <a:rPr lang="en-US" sz="12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simple lorem ipsum text </a:t>
            </a:r>
          </a:p>
        </p:txBody>
      </p:sp>
      <p:sp>
        <p:nvSpPr>
          <p:cNvPr id="3" name="Picture Placeholder 2">
            <a:extLst>
              <a:ext uri="{FF2B5EF4-FFF2-40B4-BE49-F238E27FC236}">
                <a16:creationId xmlns:a16="http://schemas.microsoft.com/office/drawing/2014/main" id="{58E30295-4940-4C0B-A9A3-2CD85006ED59}"/>
              </a:ext>
            </a:extLst>
          </p:cNvPr>
          <p:cNvSpPr>
            <a:spLocks noGrp="1"/>
          </p:cNvSpPr>
          <p:nvPr>
            <p:ph type="pic" sz="quarter" idx="19"/>
          </p:nvPr>
        </p:nvSpPr>
        <p:spPr/>
      </p:sp>
    </p:spTree>
    <p:extLst>
      <p:ext uri="{BB962C8B-B14F-4D97-AF65-F5344CB8AC3E}">
        <p14:creationId xmlns:p14="http://schemas.microsoft.com/office/powerpoint/2010/main" val="23284421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18" name="Slide Number Placeholder 15"/>
          <p:cNvSpPr>
            <a:spLocks noGrp="1"/>
          </p:cNvSpPr>
          <p:nvPr>
            <p:ph type="sldNum" sz="quarter" idx="11"/>
          </p:nvPr>
        </p:nvSpPr>
        <p:spPr/>
        <p:txBody>
          <a:bodyPr/>
          <a:lstStyle/>
          <a:p>
            <a:fld id="{21551D4C-8DCD-481E-AE96-1D8DBA4948C1}" type="slidenum">
              <a:rPr lang="en-US" smtClean="0"/>
              <a:pPr/>
              <a:t>9</a:t>
            </a:fld>
            <a:endParaRPr lang="en-US" dirty="0"/>
          </a:p>
        </p:txBody>
      </p:sp>
      <p:sp>
        <p:nvSpPr>
          <p:cNvPr id="4" name="Rectangle 3"/>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a:cxnSpLocks/>
          </p:cNvCxnSpPr>
          <p:nvPr/>
        </p:nvCxnSpPr>
        <p:spPr>
          <a:xfrm flipH="1">
            <a:off x="4441371" y="4598021"/>
            <a:ext cx="7750630"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H="1">
            <a:off x="2" y="4598021"/>
            <a:ext cx="1898465"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2146774" y="4273952"/>
            <a:ext cx="2046287" cy="414337"/>
            <a:chOff x="13419650" y="1400227"/>
            <a:chExt cx="2046287" cy="414337"/>
          </a:xfrm>
        </p:grpSpPr>
        <p:sp>
          <p:nvSpPr>
            <p:cNvPr id="6" name="AutoShape 3"/>
            <p:cNvSpPr>
              <a:spLocks noChangeAspect="1" noChangeArrowheads="1" noTextEdit="1"/>
            </p:cNvSpPr>
            <p:nvPr/>
          </p:nvSpPr>
          <p:spPr bwMode="auto">
            <a:xfrm>
              <a:off x="13421237" y="1400227"/>
              <a:ext cx="20447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5"/>
            <p:cNvSpPr>
              <a:spLocks/>
            </p:cNvSpPr>
            <p:nvPr/>
          </p:nvSpPr>
          <p:spPr bwMode="auto">
            <a:xfrm>
              <a:off x="13703812" y="1424039"/>
              <a:ext cx="284163" cy="388937"/>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3579987" y="1401814"/>
              <a:ext cx="277813" cy="3873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3646662" y="1416102"/>
              <a:ext cx="273050" cy="381000"/>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14029250" y="1460552"/>
              <a:ext cx="273050" cy="293687"/>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13419650" y="1460552"/>
              <a:ext cx="120650" cy="293687"/>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14370562" y="1460552"/>
              <a:ext cx="104775" cy="293687"/>
            </a:xfrm>
            <a:custGeom>
              <a:avLst/>
              <a:gdLst>
                <a:gd name="T0" fmla="*/ 0 w 66"/>
                <a:gd name="T1" fmla="*/ 185 h 185"/>
                <a:gd name="T2" fmla="*/ 66 w 66"/>
                <a:gd name="T3" fmla="*/ 185 h 185"/>
                <a:gd name="T4" fmla="*/ 66 w 66"/>
                <a:gd name="T5" fmla="*/ 173 h 185"/>
                <a:gd name="T6" fmla="*/ 13 w 66"/>
                <a:gd name="T7" fmla="*/ 173 h 185"/>
                <a:gd name="T8" fmla="*/ 13 w 66"/>
                <a:gd name="T9" fmla="*/ 94 h 185"/>
                <a:gd name="T10" fmla="*/ 63 w 66"/>
                <a:gd name="T11" fmla="*/ 94 h 185"/>
                <a:gd name="T12" fmla="*/ 63 w 66"/>
                <a:gd name="T13" fmla="*/ 82 h 185"/>
                <a:gd name="T14" fmla="*/ 13 w 66"/>
                <a:gd name="T15" fmla="*/ 82 h 185"/>
                <a:gd name="T16" fmla="*/ 13 w 66"/>
                <a:gd name="T17" fmla="*/ 12 h 185"/>
                <a:gd name="T18" fmla="*/ 66 w 66"/>
                <a:gd name="T19" fmla="*/ 12 h 185"/>
                <a:gd name="T20" fmla="*/ 66 w 66"/>
                <a:gd name="T21" fmla="*/ 0 h 185"/>
                <a:gd name="T22" fmla="*/ 0 w 66"/>
                <a:gd name="T23" fmla="*/ 0 h 185"/>
                <a:gd name="T24" fmla="*/ 0 w 66"/>
                <a:gd name="T25"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85">
                  <a:moveTo>
                    <a:pt x="0" y="185"/>
                  </a:moveTo>
                  <a:lnTo>
                    <a:pt x="66" y="185"/>
                  </a:lnTo>
                  <a:lnTo>
                    <a:pt x="66" y="173"/>
                  </a:lnTo>
                  <a:lnTo>
                    <a:pt x="13" y="173"/>
                  </a:lnTo>
                  <a:lnTo>
                    <a:pt x="13" y="94"/>
                  </a:lnTo>
                  <a:lnTo>
                    <a:pt x="63" y="94"/>
                  </a:lnTo>
                  <a:lnTo>
                    <a:pt x="63" y="82"/>
                  </a:lnTo>
                  <a:lnTo>
                    <a:pt x="13" y="82"/>
                  </a:lnTo>
                  <a:lnTo>
                    <a:pt x="13" y="12"/>
                  </a:lnTo>
                  <a:lnTo>
                    <a:pt x="66" y="12"/>
                  </a:lnTo>
                  <a:lnTo>
                    <a:pt x="66" y="0"/>
                  </a:lnTo>
                  <a:lnTo>
                    <a:pt x="0" y="0"/>
                  </a:lnTo>
                  <a:lnTo>
                    <a:pt x="0" y="18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15313537" y="1460552"/>
              <a:ext cx="152400" cy="293687"/>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noEditPoints="1"/>
            </p:cNvSpPr>
            <p:nvPr/>
          </p:nvSpPr>
          <p:spPr bwMode="auto">
            <a:xfrm>
              <a:off x="14762675" y="1460552"/>
              <a:ext cx="120650" cy="293687"/>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noEditPoints="1"/>
            </p:cNvSpPr>
            <p:nvPr/>
          </p:nvSpPr>
          <p:spPr bwMode="auto">
            <a:xfrm>
              <a:off x="15102400" y="1460552"/>
              <a:ext cx="160338" cy="293687"/>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noEditPoints="1"/>
            </p:cNvSpPr>
            <p:nvPr/>
          </p:nvSpPr>
          <p:spPr bwMode="auto">
            <a:xfrm>
              <a:off x="14559475" y="1460552"/>
              <a:ext cx="131763" cy="293687"/>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p:nvSpPr>
          <p:spPr bwMode="auto">
            <a:xfrm>
              <a:off x="14938887" y="1460552"/>
              <a:ext cx="101600" cy="293687"/>
            </a:xfrm>
            <a:custGeom>
              <a:avLst/>
              <a:gdLst>
                <a:gd name="T0" fmla="*/ 13 w 64"/>
                <a:gd name="T1" fmla="*/ 0 h 185"/>
                <a:gd name="T2" fmla="*/ 0 w 64"/>
                <a:gd name="T3" fmla="*/ 0 h 185"/>
                <a:gd name="T4" fmla="*/ 0 w 64"/>
                <a:gd name="T5" fmla="*/ 185 h 185"/>
                <a:gd name="T6" fmla="*/ 64 w 64"/>
                <a:gd name="T7" fmla="*/ 185 h 185"/>
                <a:gd name="T8" fmla="*/ 64 w 64"/>
                <a:gd name="T9" fmla="*/ 173 h 185"/>
                <a:gd name="T10" fmla="*/ 13 w 64"/>
                <a:gd name="T11" fmla="*/ 173 h 185"/>
                <a:gd name="T12" fmla="*/ 13 w 64"/>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64" h="185">
                  <a:moveTo>
                    <a:pt x="13" y="0"/>
                  </a:moveTo>
                  <a:lnTo>
                    <a:pt x="0" y="0"/>
                  </a:lnTo>
                  <a:lnTo>
                    <a:pt x="0" y="185"/>
                  </a:lnTo>
                  <a:lnTo>
                    <a:pt x="64" y="185"/>
                  </a:lnTo>
                  <a:lnTo>
                    <a:pt x="64" y="173"/>
                  </a:lnTo>
                  <a:lnTo>
                    <a:pt x="13" y="173"/>
                  </a:lnTo>
                  <a:lnTo>
                    <a:pt x="1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sp>
        <p:nvSpPr>
          <p:cNvPr id="40" name="Rectangle 9"/>
          <p:cNvSpPr>
            <a:spLocks/>
          </p:cNvSpPr>
          <p:nvPr/>
        </p:nvSpPr>
        <p:spPr bwMode="auto">
          <a:xfrm>
            <a:off x="2146774" y="2245154"/>
            <a:ext cx="7772082" cy="182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ipsum and the best popularity then your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powerpoint</a:t>
            </a: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so beauty full and your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your</a:t>
            </a:r>
            <a:r>
              <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business flyer &amp; the flyer into </a:t>
            </a:r>
            <a:r>
              <a:rPr lang="en-US" sz="1300" dirty="0" err="1">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powerpoin</a:t>
            </a:r>
            <a:endPar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ct val="120000"/>
              </a:lnSpc>
            </a:pPr>
            <a:endParaRPr lang="en-US" sz="1300" dirty="0">
              <a:solidFill>
                <a:schemeClr val="bg1"/>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endParaRPr>
          </a:p>
          <a:p>
            <a:pPr>
              <a:lnSpc>
                <a:spcPct val="120000"/>
              </a:lnSpc>
            </a:pP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a:t>
            </a:r>
            <a:r>
              <a:rPr lang="en-US" sz="1300" dirty="0" err="1">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spaciousy</a:t>
            </a:r>
            <a:r>
              <a:rPr lang="en-US" sz="1300" dirty="0">
                <a:solidFill>
                  <a:schemeClr val="accent5"/>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sym typeface="Montserrat-Regular" charset="0"/>
              </a:rPr>
              <a:t> and you</a:t>
            </a:r>
          </a:p>
        </p:txBody>
      </p:sp>
      <p:grpSp>
        <p:nvGrpSpPr>
          <p:cNvPr id="35" name="Group 34"/>
          <p:cNvGrpSpPr/>
          <p:nvPr/>
        </p:nvGrpSpPr>
        <p:grpSpPr>
          <a:xfrm>
            <a:off x="2146777" y="1336599"/>
            <a:ext cx="3383166" cy="707886"/>
            <a:chOff x="2146777" y="1336599"/>
            <a:chExt cx="3383166" cy="707886"/>
          </a:xfrm>
        </p:grpSpPr>
        <p:sp>
          <p:nvSpPr>
            <p:cNvPr id="39" name="TextBox 38"/>
            <p:cNvSpPr txBox="1"/>
            <p:nvPr/>
          </p:nvSpPr>
          <p:spPr>
            <a:xfrm>
              <a:off x="3029424" y="1336599"/>
              <a:ext cx="2500519" cy="707886"/>
            </a:xfrm>
            <a:prstGeom prst="rect">
              <a:avLst/>
            </a:prstGeom>
            <a:noFill/>
          </p:spPr>
          <p:txBody>
            <a:bodyPr wrap="square" rtlCol="0">
              <a:spAutoFit/>
            </a:bodyPr>
            <a:lstStyle/>
            <a:p>
              <a:r>
                <a:rPr lang="en-US" sz="4000" dirty="0">
                  <a:solidFill>
                    <a:schemeClr val="accent5"/>
                  </a:solidFill>
                  <a:latin typeface="Open Sans Condensed" panose="020B0806030504020204" pitchFamily="34" charset="0"/>
                  <a:ea typeface="Open Sans Condensed" panose="020B0806030504020204" pitchFamily="34" charset="0"/>
                  <a:cs typeface="Open Sans Condensed" panose="020B0806030504020204" pitchFamily="34" charset="0"/>
                </a:rPr>
                <a:t>Our</a:t>
              </a:r>
              <a:r>
                <a:rPr lang="en-US" sz="4000" dirty="0">
                  <a:solidFill>
                    <a:schemeClr val="bg1"/>
                  </a:solidFill>
                  <a:latin typeface="Open Sans Condensed" panose="020B0806030504020204" pitchFamily="34" charset="0"/>
                  <a:ea typeface="Open Sans Condensed" panose="020B0806030504020204" pitchFamily="34" charset="0"/>
                  <a:cs typeface="Open Sans Condensed" panose="020B0806030504020204" pitchFamily="34" charset="0"/>
                </a:rPr>
                <a:t> Service</a:t>
              </a:r>
            </a:p>
          </p:txBody>
        </p:sp>
        <p:sp>
          <p:nvSpPr>
            <p:cNvPr id="9" name="Freeform 5"/>
            <p:cNvSpPr>
              <a:spLocks noEditPoints="1"/>
            </p:cNvSpPr>
            <p:nvPr/>
          </p:nvSpPr>
          <p:spPr bwMode="auto">
            <a:xfrm>
              <a:off x="2146777" y="1363520"/>
              <a:ext cx="733424" cy="654044"/>
            </a:xfrm>
            <a:custGeom>
              <a:avLst/>
              <a:gdLst>
                <a:gd name="T0" fmla="*/ 533 w 656"/>
                <a:gd name="T1" fmla="*/ 222 h 585"/>
                <a:gd name="T2" fmla="*/ 335 w 656"/>
                <a:gd name="T3" fmla="*/ 103 h 585"/>
                <a:gd name="T4" fmla="*/ 460 w 656"/>
                <a:gd name="T5" fmla="*/ 0 h 585"/>
                <a:gd name="T6" fmla="*/ 656 w 656"/>
                <a:gd name="T7" fmla="*/ 121 h 585"/>
                <a:gd name="T8" fmla="*/ 533 w 656"/>
                <a:gd name="T9" fmla="*/ 222 h 585"/>
                <a:gd name="T10" fmla="*/ 458 w 656"/>
                <a:gd name="T11" fmla="*/ 450 h 585"/>
                <a:gd name="T12" fmla="*/ 647 w 656"/>
                <a:gd name="T13" fmla="*/ 338 h 585"/>
                <a:gd name="T14" fmla="*/ 533 w 656"/>
                <a:gd name="T15" fmla="*/ 242 h 585"/>
                <a:gd name="T16" fmla="*/ 348 w 656"/>
                <a:gd name="T17" fmla="*/ 354 h 585"/>
                <a:gd name="T18" fmla="*/ 458 w 656"/>
                <a:gd name="T19" fmla="*/ 450 h 585"/>
                <a:gd name="T20" fmla="*/ 307 w 656"/>
                <a:gd name="T21" fmla="*/ 354 h 585"/>
                <a:gd name="T22" fmla="*/ 123 w 656"/>
                <a:gd name="T23" fmla="*/ 242 h 585"/>
                <a:gd name="T24" fmla="*/ 9 w 656"/>
                <a:gd name="T25" fmla="*/ 338 h 585"/>
                <a:gd name="T26" fmla="*/ 198 w 656"/>
                <a:gd name="T27" fmla="*/ 450 h 585"/>
                <a:gd name="T28" fmla="*/ 307 w 656"/>
                <a:gd name="T29" fmla="*/ 354 h 585"/>
                <a:gd name="T30" fmla="*/ 132 w 656"/>
                <a:gd name="T31" fmla="*/ 434 h 585"/>
                <a:gd name="T32" fmla="*/ 132 w 656"/>
                <a:gd name="T33" fmla="*/ 469 h 585"/>
                <a:gd name="T34" fmla="*/ 321 w 656"/>
                <a:gd name="T35" fmla="*/ 585 h 585"/>
                <a:gd name="T36" fmla="*/ 321 w 656"/>
                <a:gd name="T37" fmla="*/ 366 h 585"/>
                <a:gd name="T38" fmla="*/ 196 w 656"/>
                <a:gd name="T39" fmla="*/ 469 h 585"/>
                <a:gd name="T40" fmla="*/ 132 w 656"/>
                <a:gd name="T41" fmla="*/ 434 h 585"/>
                <a:gd name="T42" fmla="*/ 524 w 656"/>
                <a:gd name="T43" fmla="*/ 434 h 585"/>
                <a:gd name="T44" fmla="*/ 460 w 656"/>
                <a:gd name="T45" fmla="*/ 469 h 585"/>
                <a:gd name="T46" fmla="*/ 335 w 656"/>
                <a:gd name="T47" fmla="*/ 366 h 585"/>
                <a:gd name="T48" fmla="*/ 335 w 656"/>
                <a:gd name="T49" fmla="*/ 585 h 585"/>
                <a:gd name="T50" fmla="*/ 524 w 656"/>
                <a:gd name="T51" fmla="*/ 469 h 585"/>
                <a:gd name="T52" fmla="*/ 524 w 656"/>
                <a:gd name="T53" fmla="*/ 434 h 585"/>
                <a:gd name="T54" fmla="*/ 321 w 656"/>
                <a:gd name="T55" fmla="*/ 103 h 585"/>
                <a:gd name="T56" fmla="*/ 196 w 656"/>
                <a:gd name="T57" fmla="*/ 0 h 585"/>
                <a:gd name="T58" fmla="*/ 0 w 656"/>
                <a:gd name="T59" fmla="*/ 121 h 585"/>
                <a:gd name="T60" fmla="*/ 123 w 656"/>
                <a:gd name="T61" fmla="*/ 222 h 585"/>
                <a:gd name="T62" fmla="*/ 321 w 656"/>
                <a:gd name="T63" fmla="*/ 103 h 585"/>
                <a:gd name="T64" fmla="*/ 321 w 656"/>
                <a:gd name="T65" fmla="*/ 103 h 585"/>
                <a:gd name="T66" fmla="*/ 321 w 656"/>
                <a:gd name="T67" fmla="*/ 10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6" h="585">
                  <a:moveTo>
                    <a:pt x="533" y="222"/>
                  </a:moveTo>
                  <a:lnTo>
                    <a:pt x="335" y="103"/>
                  </a:lnTo>
                  <a:lnTo>
                    <a:pt x="460" y="0"/>
                  </a:lnTo>
                  <a:lnTo>
                    <a:pt x="656" y="121"/>
                  </a:lnTo>
                  <a:lnTo>
                    <a:pt x="533" y="222"/>
                  </a:lnTo>
                  <a:close/>
                  <a:moveTo>
                    <a:pt x="458" y="450"/>
                  </a:moveTo>
                  <a:lnTo>
                    <a:pt x="647" y="338"/>
                  </a:lnTo>
                  <a:lnTo>
                    <a:pt x="533" y="242"/>
                  </a:lnTo>
                  <a:lnTo>
                    <a:pt x="348" y="354"/>
                  </a:lnTo>
                  <a:lnTo>
                    <a:pt x="458" y="450"/>
                  </a:lnTo>
                  <a:close/>
                  <a:moveTo>
                    <a:pt x="307" y="354"/>
                  </a:moveTo>
                  <a:lnTo>
                    <a:pt x="123" y="242"/>
                  </a:lnTo>
                  <a:lnTo>
                    <a:pt x="9" y="338"/>
                  </a:lnTo>
                  <a:lnTo>
                    <a:pt x="198" y="450"/>
                  </a:lnTo>
                  <a:lnTo>
                    <a:pt x="307" y="354"/>
                  </a:lnTo>
                  <a:close/>
                  <a:moveTo>
                    <a:pt x="132" y="434"/>
                  </a:moveTo>
                  <a:lnTo>
                    <a:pt x="132" y="469"/>
                  </a:lnTo>
                  <a:lnTo>
                    <a:pt x="321" y="585"/>
                  </a:lnTo>
                  <a:lnTo>
                    <a:pt x="321" y="366"/>
                  </a:lnTo>
                  <a:lnTo>
                    <a:pt x="196" y="469"/>
                  </a:lnTo>
                  <a:lnTo>
                    <a:pt x="132" y="434"/>
                  </a:lnTo>
                  <a:close/>
                  <a:moveTo>
                    <a:pt x="524" y="434"/>
                  </a:moveTo>
                  <a:lnTo>
                    <a:pt x="460" y="469"/>
                  </a:lnTo>
                  <a:lnTo>
                    <a:pt x="335" y="366"/>
                  </a:lnTo>
                  <a:lnTo>
                    <a:pt x="335" y="585"/>
                  </a:lnTo>
                  <a:lnTo>
                    <a:pt x="524" y="469"/>
                  </a:lnTo>
                  <a:lnTo>
                    <a:pt x="524" y="434"/>
                  </a:lnTo>
                  <a:close/>
                  <a:moveTo>
                    <a:pt x="321" y="103"/>
                  </a:moveTo>
                  <a:lnTo>
                    <a:pt x="196" y="0"/>
                  </a:lnTo>
                  <a:lnTo>
                    <a:pt x="0" y="121"/>
                  </a:lnTo>
                  <a:lnTo>
                    <a:pt x="123" y="222"/>
                  </a:lnTo>
                  <a:lnTo>
                    <a:pt x="321" y="103"/>
                  </a:lnTo>
                  <a:close/>
                  <a:moveTo>
                    <a:pt x="321" y="103"/>
                  </a:moveTo>
                  <a:lnTo>
                    <a:pt x="321" y="10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BCB223E7-999D-45BD-AD74-ECC974888158}"/>
              </a:ext>
            </a:extLst>
          </p:cNvPr>
          <p:cNvSpPr>
            <a:spLocks noGrp="1"/>
          </p:cNvSpPr>
          <p:nvPr>
            <p:ph type="pic" sz="quarter" idx="12"/>
          </p:nvPr>
        </p:nvSpPr>
        <p:spPr/>
      </p:sp>
    </p:spTree>
    <p:extLst>
      <p:ext uri="{BB962C8B-B14F-4D97-AF65-F5344CB8AC3E}">
        <p14:creationId xmlns:p14="http://schemas.microsoft.com/office/powerpoint/2010/main" val="4960963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Theme_Master">
  <a:themeElements>
    <a:clrScheme name="Custom 9">
      <a:dk1>
        <a:srgbClr val="000000"/>
      </a:dk1>
      <a:lt1>
        <a:srgbClr val="FFFFFF"/>
      </a:lt1>
      <a:dk2>
        <a:srgbClr val="44546A"/>
      </a:dk2>
      <a:lt2>
        <a:srgbClr val="E7E6E6"/>
      </a:lt2>
      <a:accent1>
        <a:srgbClr val="25408F"/>
      </a:accent1>
      <a:accent2>
        <a:srgbClr val="00B6F1"/>
      </a:accent2>
      <a:accent3>
        <a:srgbClr val="62BA46"/>
      </a:accent3>
      <a:accent4>
        <a:srgbClr val="FF1515"/>
      </a:accent4>
      <a:accent5>
        <a:srgbClr val="FF9600"/>
      </a:accent5>
      <a:accent6>
        <a:srgbClr val="37CA9D"/>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7040</TotalTime>
  <Words>2175</Words>
  <Application>Microsoft Office PowerPoint</Application>
  <PresentationFormat>Widescreen</PresentationFormat>
  <Paragraphs>246</Paragraphs>
  <Slides>23</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Gill Sans</vt:lpstr>
      <vt:lpstr>Montserrat-Regular</vt:lpstr>
      <vt:lpstr>Open Sans Condensed</vt:lpstr>
      <vt:lpstr>Open Sans Condensed Light</vt:lpstr>
      <vt:lpstr>ヒラギノ角ゴ ProN W3</vt:lpstr>
      <vt:lpstr>Theme_Master</vt:lpstr>
      <vt:lpstr>PowerPoint Presentation</vt:lpstr>
      <vt:lpstr>PowerPoint Presentation</vt:lpstr>
      <vt:lpstr>PowerPoint Presentation</vt:lpstr>
      <vt:lpstr>About Us</vt:lpstr>
      <vt:lpstr>About Us</vt:lpstr>
      <vt:lpstr>Our Team</vt:lpstr>
      <vt:lpstr>PowerPoint Presentation</vt:lpstr>
      <vt:lpstr>Our Service</vt:lpstr>
      <vt:lpstr>PowerPoint Presentation</vt:lpstr>
      <vt:lpstr>Creative Portfolio</vt:lpstr>
      <vt:lpstr>Creative Portfolio</vt:lpstr>
      <vt:lpstr>Creative Portfolio</vt:lpstr>
      <vt:lpstr>PowerPoint Presentation</vt:lpstr>
      <vt:lpstr>PowerPoint Presentation</vt:lpstr>
      <vt:lpstr>PowerPoint Presentation</vt:lpstr>
      <vt:lpstr>PowerPoint Presentation</vt:lpstr>
      <vt:lpstr>PowerPoint Presentation</vt:lpstr>
      <vt:lpstr>PowerPoint Presentation</vt:lpstr>
      <vt:lpstr>Infographic</vt:lpstr>
      <vt:lpstr>Infographic</vt:lpstr>
      <vt:lpstr>Social Media</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1006</cp:revision>
  <dcterms:created xsi:type="dcterms:W3CDTF">2016-12-30T12:29:18Z</dcterms:created>
  <dcterms:modified xsi:type="dcterms:W3CDTF">2017-10-29T06:52:26Z</dcterms:modified>
</cp:coreProperties>
</file>