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F3"/>
    <a:srgbClr val="722E79"/>
    <a:srgbClr val="8DC63F"/>
    <a:srgbClr val="F6861F"/>
    <a:srgbClr val="FFFFFF"/>
    <a:srgbClr val="000000"/>
    <a:srgbClr val="E6E6E6"/>
    <a:srgbClr val="FFDA00"/>
    <a:srgbClr val="CA225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5" autoAdjust="0"/>
    <p:restoredTop sz="92083" autoAdjust="0"/>
  </p:normalViewPr>
  <p:slideViewPr>
    <p:cSldViewPr snapToGrid="0" snapToObjects="1">
      <p:cViewPr>
        <p:scale>
          <a:sx n="66" d="100"/>
          <a:sy n="66" d="100"/>
        </p:scale>
        <p:origin x="570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EE-4A2F-81EB-89DCCE37F7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DEE-4A2F-81EB-89DCCE37F7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DEE-4A2F-81EB-89DCCE37F7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8327048"/>
        <c:axId val="488340168"/>
      </c:lineChart>
      <c:catAx>
        <c:axId val="488327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88340168"/>
        <c:crosses val="autoZero"/>
        <c:auto val="1"/>
        <c:lblAlgn val="ctr"/>
        <c:lblOffset val="100"/>
        <c:noMultiLvlLbl val="0"/>
      </c:catAx>
      <c:valAx>
        <c:axId val="488340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88327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43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59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86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82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28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1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04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14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8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27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603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63612" y="1944914"/>
            <a:ext cx="10390187" cy="2579669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390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3095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793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021652" y="1775282"/>
            <a:ext cx="1373224" cy="1137556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6463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63611" y="1857828"/>
            <a:ext cx="3143931" cy="2365827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24033" y="1857828"/>
            <a:ext cx="3143931" cy="2365827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084455" y="1857828"/>
            <a:ext cx="3143931" cy="2365827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5137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037946" y="1906453"/>
            <a:ext cx="2081334" cy="1767840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716202" y="1906453"/>
            <a:ext cx="2081334" cy="1767840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394461" y="1906453"/>
            <a:ext cx="2081334" cy="1767840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9072718" y="1906453"/>
            <a:ext cx="2081334" cy="1767840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754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63612" y="2520040"/>
            <a:ext cx="1920240" cy="1920240"/>
          </a:xfrm>
          <a:prstGeom prst="ellipse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634043" y="2520040"/>
            <a:ext cx="1920240" cy="1920240"/>
          </a:xfrm>
          <a:prstGeom prst="ellipse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313184" y="2520040"/>
            <a:ext cx="1920240" cy="1920240"/>
          </a:xfrm>
          <a:prstGeom prst="ellipse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983617" y="2520040"/>
            <a:ext cx="1920240" cy="1920240"/>
          </a:xfrm>
          <a:prstGeom prst="ellipse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3645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63612" y="1927273"/>
            <a:ext cx="4632960" cy="4164038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690354" y="1927273"/>
            <a:ext cx="2228571" cy="2035128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012708" y="4056184"/>
            <a:ext cx="2228571" cy="2035128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03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991428" y="2061029"/>
            <a:ext cx="2104571" cy="3570514"/>
          </a:xfrm>
          <a:prstGeom prst="rect">
            <a:avLst/>
          </a:prstGeom>
        </p:spPr>
        <p:txBody>
          <a:bodyPr/>
          <a:lstStyle>
            <a:lvl1pPr>
              <a:defRPr sz="15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6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87794"/>
            <a:ext cx="10515600" cy="680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10982596" y="452146"/>
            <a:ext cx="371204" cy="3712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964037" y="455186"/>
            <a:ext cx="408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200" y="458225"/>
            <a:ext cx="2717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spc="300" baseline="0">
                <a:solidFill>
                  <a:schemeClr val="accent2"/>
                </a:solidFill>
                <a:latin typeface="Montserrat" panose="00000500000000000000" pitchFamily="50" charset="0"/>
                <a:ea typeface="PT Sans" panose="020B0503020203020204" pitchFamily="34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300" b="0" i="0" kern="1200">
          <a:solidFill>
            <a:schemeClr val="tx1"/>
          </a:solidFill>
          <a:latin typeface="Montserrat" panose="00000500000000000000" pitchFamily="50" charset="0"/>
          <a:ea typeface="PT Sans" panose="020B0503020203020204" pitchFamily="34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1</a:t>
            </a:fld>
            <a:endParaRPr lang="en-US" dirty="0">
              <a:latin typeface="Montserrat" panose="00000500000000000000" pitchFamily="50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5052035" y="4111494"/>
            <a:ext cx="2087931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23201" y="4270736"/>
            <a:ext cx="8345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</a:rPr>
              <a:t>EXAMPLES OF TEXT – SIMPLE AND EASY TO USE THE THEME OF THE DEMO TEMPLATE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380" y="2310263"/>
            <a:ext cx="1471240" cy="162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Location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10</a:t>
            </a:fld>
            <a:endParaRPr lang="en-US" dirty="0">
              <a:latin typeface="Montserrat" panose="00000500000000000000" pitchFamily="50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930097" y="897927"/>
            <a:ext cx="2123006" cy="21230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4000" y="1308651"/>
            <a:ext cx="1175200" cy="130155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63612" y="4853100"/>
            <a:ext cx="10390187" cy="374808"/>
            <a:chOff x="963612" y="5056300"/>
            <a:chExt cx="10390187" cy="374808"/>
          </a:xfrm>
        </p:grpSpPr>
        <p:grpSp>
          <p:nvGrpSpPr>
            <p:cNvPr id="17" name="Group 16"/>
            <p:cNvGrpSpPr/>
            <p:nvPr/>
          </p:nvGrpSpPr>
          <p:grpSpPr>
            <a:xfrm>
              <a:off x="963612" y="5056300"/>
              <a:ext cx="2430193" cy="374808"/>
              <a:chOff x="1930793" y="5080374"/>
              <a:chExt cx="2430193" cy="374808"/>
            </a:xfrm>
          </p:grpSpPr>
          <p:sp>
            <p:nvSpPr>
              <p:cNvPr id="24" name="Rectangle 21"/>
              <p:cNvSpPr>
                <a:spLocks/>
              </p:cNvSpPr>
              <p:nvPr/>
            </p:nvSpPr>
            <p:spPr bwMode="auto"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25" name="Freeform 20"/>
              <p:cNvSpPr/>
              <p:nvPr/>
            </p:nvSpPr>
            <p:spPr bwMode="auto">
              <a:xfrm>
                <a:off x="1930793" y="5096364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943609" y="5056300"/>
              <a:ext cx="2430193" cy="374808"/>
              <a:chOff x="1930793" y="5080374"/>
              <a:chExt cx="2430193" cy="374808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 bwMode="auto"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23" name="Freeform 20"/>
              <p:cNvSpPr/>
              <p:nvPr/>
            </p:nvSpPr>
            <p:spPr bwMode="auto">
              <a:xfrm>
                <a:off x="1930793" y="5096364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8923606" y="5056300"/>
              <a:ext cx="2430193" cy="374808"/>
              <a:chOff x="1930793" y="5080374"/>
              <a:chExt cx="2430193" cy="374808"/>
            </a:xfrm>
          </p:grpSpPr>
          <p:sp>
            <p:nvSpPr>
              <p:cNvPr id="20" name="Rectangle 21"/>
              <p:cNvSpPr>
                <a:spLocks/>
              </p:cNvSpPr>
              <p:nvPr/>
            </p:nvSpPr>
            <p:spPr bwMode="auto"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21" name="Freeform 20"/>
              <p:cNvSpPr/>
              <p:nvPr/>
            </p:nvSpPr>
            <p:spPr bwMode="auto">
              <a:xfrm>
                <a:off x="1930793" y="5096364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</p:grp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963611" y="5527672"/>
            <a:ext cx="1026477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9"/>
          <p:cNvSpPr>
            <a:spLocks/>
          </p:cNvSpPr>
          <p:nvPr/>
        </p:nvSpPr>
        <p:spPr bwMode="auto">
          <a:xfrm>
            <a:off x="963612" y="5734646"/>
            <a:ext cx="10264774" cy="430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to layout you design is meant to  the project an image and the best alignments we have created a very of the layout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8F1D2E4-EA20-4ED2-B91D-FCA38391FB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1954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11</a:t>
            </a:fld>
            <a:endParaRPr lang="en-US" dirty="0">
              <a:latin typeface="Montserrat" panose="00000500000000000000" pitchFamily="50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10100" y="3152000"/>
            <a:ext cx="2971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50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33700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2</a:t>
            </a:fld>
            <a:endParaRPr lang="en-US" dirty="0">
              <a:latin typeface="Montserrat" panose="00000500000000000000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63612" y="1727203"/>
            <a:ext cx="1489302" cy="12337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8200" y="3272487"/>
            <a:ext cx="1378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“HELLO”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200" y="3740570"/>
            <a:ext cx="35451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schemeClr val="accent2"/>
                </a:solidFill>
                <a:latin typeface="Montserrat" panose="00000500000000000000" pitchFamily="50" charset="0"/>
              </a:rPr>
              <a:t>Iam</a:t>
            </a:r>
            <a:r>
              <a:rPr lang="en-US" sz="1500" dirty="0">
                <a:solidFill>
                  <a:schemeClr val="accent2"/>
                </a:solidFill>
                <a:latin typeface="Montserrat" panose="00000500000000000000" pitchFamily="50" charset="0"/>
              </a:rPr>
              <a:t> John Deo, Your Presenter!</a:t>
            </a:r>
          </a:p>
        </p:txBody>
      </p:sp>
      <p:sp>
        <p:nvSpPr>
          <p:cNvPr id="16" name="Rectangle 9"/>
          <p:cNvSpPr>
            <a:spLocks/>
          </p:cNvSpPr>
          <p:nvPr/>
        </p:nvSpPr>
        <p:spPr bwMode="auto">
          <a:xfrm>
            <a:off x="963612" y="4164645"/>
            <a:ext cx="8049759" cy="1539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</a:t>
            </a:r>
          </a:p>
          <a:p>
            <a:pPr>
              <a:lnSpc>
                <a:spcPts val="1600"/>
              </a:lnSpc>
            </a:pP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  <a:sym typeface="Montserrat-Regular" charset="0"/>
            </a:endParaRP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ipsum suggests strength and the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contributes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the best alignments we have created a very of the layout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  <a:sym typeface="Montserrat-Regular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B9374CA-B2C6-4DA5-8333-8996BAD9CE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062376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Company About Us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3</a:t>
            </a:fld>
            <a:endParaRPr lang="en-US" dirty="0">
              <a:latin typeface="Montserrat" panose="00000500000000000000" pitchFamily="50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9"/>
          <p:cNvSpPr>
            <a:spLocks/>
          </p:cNvSpPr>
          <p:nvPr/>
        </p:nvSpPr>
        <p:spPr bwMode="auto">
          <a:xfrm>
            <a:off x="963612" y="4488741"/>
            <a:ext cx="3143930" cy="77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  professionalism your for reliability A By using you simple lorem text</a:t>
            </a:r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963611" y="5484130"/>
            <a:ext cx="1026477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9"/>
          <p:cNvSpPr>
            <a:spLocks/>
          </p:cNvSpPr>
          <p:nvPr/>
        </p:nvSpPr>
        <p:spPr bwMode="auto">
          <a:xfrm>
            <a:off x="963612" y="5734646"/>
            <a:ext cx="10264774" cy="430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to layout you design is meant to  the project an image and the best alignments we have created a very of the layout</a:t>
            </a:r>
          </a:p>
        </p:txBody>
      </p:sp>
      <p:sp>
        <p:nvSpPr>
          <p:cNvPr id="32" name="Rectangle 9"/>
          <p:cNvSpPr>
            <a:spLocks/>
          </p:cNvSpPr>
          <p:nvPr/>
        </p:nvSpPr>
        <p:spPr bwMode="auto">
          <a:xfrm>
            <a:off x="4524033" y="4488741"/>
            <a:ext cx="3143930" cy="77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  professionalism your for reliability A By using you simple lorem text</a:t>
            </a:r>
          </a:p>
        </p:txBody>
      </p:sp>
      <p:sp>
        <p:nvSpPr>
          <p:cNvPr id="39" name="Rectangle 9"/>
          <p:cNvSpPr>
            <a:spLocks/>
          </p:cNvSpPr>
          <p:nvPr/>
        </p:nvSpPr>
        <p:spPr bwMode="auto">
          <a:xfrm>
            <a:off x="8084456" y="4488741"/>
            <a:ext cx="3143930" cy="77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  professionalism your for reliability A By using you simple lorem text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C207858-5E7E-4230-8AE9-D3B2D2F5D5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6CE0468-EB35-4052-9A13-259DA8641A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66A061-0A69-4CDD-B0B6-BAC0726F42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844944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Team Members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4</a:t>
            </a:fld>
            <a:endParaRPr lang="en-US" dirty="0">
              <a:latin typeface="Montserrat" panose="00000500000000000000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3612" y="1843315"/>
            <a:ext cx="2230001" cy="1894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641870" y="1843315"/>
            <a:ext cx="2230001" cy="18941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320128" y="1843315"/>
            <a:ext cx="2230001" cy="18941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998385" y="1843315"/>
            <a:ext cx="2230001" cy="189411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cxnSpLocks/>
          </p:cNvCxnSpPr>
          <p:nvPr/>
        </p:nvCxnSpPr>
        <p:spPr>
          <a:xfrm>
            <a:off x="963611" y="5484130"/>
            <a:ext cx="1026477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9"/>
          <p:cNvSpPr>
            <a:spLocks/>
          </p:cNvSpPr>
          <p:nvPr/>
        </p:nvSpPr>
        <p:spPr bwMode="auto">
          <a:xfrm>
            <a:off x="963612" y="5734646"/>
            <a:ext cx="10264774" cy="430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to layout you design is meant to  the project an image and the best alignments we have created a very of the layout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1914" y="4102091"/>
            <a:ext cx="2205555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Vice President</a:t>
            </a:r>
          </a:p>
          <a:p>
            <a:pPr>
              <a:lnSpc>
                <a:spcPts val="2300"/>
              </a:lnSpc>
            </a:pPr>
            <a:r>
              <a:rPr lang="en-US" sz="2000" dirty="0">
                <a:solidFill>
                  <a:schemeClr val="accent2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Dr. Jacky Chan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91914" y="4803717"/>
            <a:ext cx="2373395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70172" y="4102091"/>
            <a:ext cx="2205555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CEO</a:t>
            </a:r>
          </a:p>
          <a:p>
            <a:pPr>
              <a:lnSpc>
                <a:spcPts val="2300"/>
              </a:lnSpc>
            </a:pPr>
            <a:r>
              <a:rPr lang="en-US" sz="2000" dirty="0" err="1">
                <a:solidFill>
                  <a:schemeClr val="accent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Chamely</a:t>
            </a:r>
            <a:r>
              <a:rPr lang="en-US" sz="2000" dirty="0">
                <a:solidFill>
                  <a:schemeClr val="accent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 </a:t>
            </a:r>
            <a:r>
              <a:rPr lang="en-US" sz="2000" dirty="0" err="1">
                <a:solidFill>
                  <a:schemeClr val="accent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Sikon</a:t>
            </a:r>
            <a:endParaRPr lang="en-US" sz="2000" dirty="0">
              <a:solidFill>
                <a:schemeClr val="accent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570172" y="4803717"/>
            <a:ext cx="2373395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48430" y="4100007"/>
            <a:ext cx="2205555" cy="690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Exctv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. Director</a:t>
            </a:r>
          </a:p>
          <a:p>
            <a:pPr>
              <a:lnSpc>
                <a:spcPts val="2300"/>
              </a:lnSpc>
            </a:pPr>
            <a:r>
              <a:rPr lang="en-US" sz="2000" dirty="0">
                <a:solidFill>
                  <a:schemeClr val="accent4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John </a:t>
            </a:r>
            <a:r>
              <a:rPr lang="en-US" sz="2000" dirty="0" err="1">
                <a:solidFill>
                  <a:schemeClr val="accent4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Dowan</a:t>
            </a:r>
            <a:endParaRPr lang="en-US" sz="2000" dirty="0">
              <a:solidFill>
                <a:schemeClr val="accent4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248430" y="4805802"/>
            <a:ext cx="2373395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926687" y="4100007"/>
            <a:ext cx="2205555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Director</a:t>
            </a:r>
          </a:p>
          <a:p>
            <a:pPr>
              <a:lnSpc>
                <a:spcPts val="2300"/>
              </a:lnSpc>
            </a:pPr>
            <a:r>
              <a:rPr lang="en-US" sz="2000" dirty="0" err="1">
                <a:solidFill>
                  <a:schemeClr val="accent5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Munni</a:t>
            </a:r>
            <a:r>
              <a:rPr lang="en-US" sz="2000" dirty="0">
                <a:solidFill>
                  <a:schemeClr val="accent5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 Pinky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926687" y="4805802"/>
            <a:ext cx="2373395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58BF8-FBA2-4153-B096-8E269B7305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897ABDE-A711-4AFE-8734-867EA1D4E2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34DB94-A25B-4A05-8A13-74D4A54E55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7908167-5462-4D59-9E9D-86CF526D11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794230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Company Service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5</a:t>
            </a:fld>
            <a:endParaRPr lang="en-US" dirty="0">
              <a:latin typeface="Montserrat" panose="00000500000000000000" pitchFamily="50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26647" y="1978066"/>
            <a:ext cx="1389815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One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31942" y="1978066"/>
            <a:ext cx="1528797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Two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30288" y="1978066"/>
            <a:ext cx="1681677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Three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181514" y="1978066"/>
            <a:ext cx="1528797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Four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7" name="Flowchart: Terminator 16"/>
          <p:cNvSpPr/>
          <p:nvPr/>
        </p:nvSpPr>
        <p:spPr>
          <a:xfrm>
            <a:off x="1190396" y="4726231"/>
            <a:ext cx="1462318" cy="482566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Terminator 52"/>
          <p:cNvSpPr/>
          <p:nvPr/>
        </p:nvSpPr>
        <p:spPr>
          <a:xfrm>
            <a:off x="3865182" y="4726231"/>
            <a:ext cx="1462318" cy="482566"/>
          </a:xfrm>
          <a:prstGeom prst="flowChartTermina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lowchart: Terminator 53"/>
          <p:cNvSpPr/>
          <p:nvPr/>
        </p:nvSpPr>
        <p:spPr>
          <a:xfrm>
            <a:off x="6539968" y="4726231"/>
            <a:ext cx="1462318" cy="482566"/>
          </a:xfrm>
          <a:prstGeom prst="flowChartTermina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lowchart: Terminator 55"/>
          <p:cNvSpPr/>
          <p:nvPr/>
        </p:nvSpPr>
        <p:spPr>
          <a:xfrm>
            <a:off x="9214753" y="4726231"/>
            <a:ext cx="1462318" cy="482566"/>
          </a:xfrm>
          <a:prstGeom prst="flowChartTermina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9"/>
          <p:cNvSpPr>
            <a:spLocks/>
          </p:cNvSpPr>
          <p:nvPr/>
        </p:nvSpPr>
        <p:spPr bwMode="auto">
          <a:xfrm>
            <a:off x="963611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sp>
        <p:nvSpPr>
          <p:cNvPr id="64" name="Rectangle 9"/>
          <p:cNvSpPr>
            <a:spLocks/>
          </p:cNvSpPr>
          <p:nvPr/>
        </p:nvSpPr>
        <p:spPr bwMode="auto">
          <a:xfrm>
            <a:off x="3638396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sp>
        <p:nvSpPr>
          <p:cNvPr id="65" name="Rectangle 9"/>
          <p:cNvSpPr>
            <a:spLocks/>
          </p:cNvSpPr>
          <p:nvPr/>
        </p:nvSpPr>
        <p:spPr bwMode="auto">
          <a:xfrm>
            <a:off x="6313181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sp>
        <p:nvSpPr>
          <p:cNvPr id="66" name="Rectangle 9"/>
          <p:cNvSpPr>
            <a:spLocks/>
          </p:cNvSpPr>
          <p:nvPr/>
        </p:nvSpPr>
        <p:spPr bwMode="auto">
          <a:xfrm>
            <a:off x="8987971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3258948" y="4726231"/>
            <a:ext cx="0" cy="1323484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</p:cNvCxnSpPr>
          <p:nvPr/>
        </p:nvCxnSpPr>
        <p:spPr>
          <a:xfrm>
            <a:off x="5933734" y="4726231"/>
            <a:ext cx="0" cy="1323484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cxnSpLocks/>
          </p:cNvCxnSpPr>
          <p:nvPr/>
        </p:nvCxnSpPr>
        <p:spPr>
          <a:xfrm>
            <a:off x="8608520" y="4726231"/>
            <a:ext cx="0" cy="1323484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226647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01432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76220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251005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4024CC-494B-4C29-ACD9-6B4B3EA58E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CC9460F-F143-45D1-900F-52DF3CCBE8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BED475E-6BF9-4DCA-9248-292AB0F3BB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32D1634-C041-401B-BBD6-41B6B1401F7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57966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3634043" y="2520040"/>
            <a:ext cx="1920240" cy="1920240"/>
          </a:xfrm>
          <a:prstGeom prst="ellipse">
            <a:avLst/>
          </a:prstGeom>
          <a:solidFill>
            <a:srgbClr val="F6861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8983617" y="2520040"/>
            <a:ext cx="1920240" cy="1920240"/>
          </a:xfrm>
          <a:prstGeom prst="ellipse">
            <a:avLst/>
          </a:prstGeom>
          <a:solidFill>
            <a:srgbClr val="722E7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Company Service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6</a:t>
            </a:fld>
            <a:endParaRPr lang="en-US" dirty="0">
              <a:latin typeface="Montserrat" panose="00000500000000000000" pitchFamily="50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26647" y="1978066"/>
            <a:ext cx="1389815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One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31942" y="1978066"/>
            <a:ext cx="1528797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Two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30288" y="1978066"/>
            <a:ext cx="1681677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Three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181514" y="1978066"/>
            <a:ext cx="1528797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latin typeface="Montserrat" panose="00000500000000000000" pitchFamily="50" charset="0"/>
                <a:ea typeface="PT Sans" panose="020B0503020203020204" pitchFamily="34" charset="0"/>
              </a:rPr>
              <a:t>Service Four</a:t>
            </a:r>
            <a:endParaRPr lang="en-US" sz="1600" b="1" dirty="0"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7" name="Flowchart: Terminator 16"/>
          <p:cNvSpPr/>
          <p:nvPr/>
        </p:nvSpPr>
        <p:spPr>
          <a:xfrm>
            <a:off x="1190396" y="4726231"/>
            <a:ext cx="1462318" cy="482566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Terminator 52"/>
          <p:cNvSpPr/>
          <p:nvPr/>
        </p:nvSpPr>
        <p:spPr>
          <a:xfrm>
            <a:off x="3865182" y="4726231"/>
            <a:ext cx="1462318" cy="482566"/>
          </a:xfrm>
          <a:prstGeom prst="flowChartTermina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lowchart: Terminator 53"/>
          <p:cNvSpPr/>
          <p:nvPr/>
        </p:nvSpPr>
        <p:spPr>
          <a:xfrm>
            <a:off x="6539968" y="4726231"/>
            <a:ext cx="1462318" cy="482566"/>
          </a:xfrm>
          <a:prstGeom prst="flowChartTermina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lowchart: Terminator 55"/>
          <p:cNvSpPr/>
          <p:nvPr/>
        </p:nvSpPr>
        <p:spPr>
          <a:xfrm>
            <a:off x="9214753" y="4726231"/>
            <a:ext cx="1462318" cy="482566"/>
          </a:xfrm>
          <a:prstGeom prst="flowChartTermina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9"/>
          <p:cNvSpPr>
            <a:spLocks/>
          </p:cNvSpPr>
          <p:nvPr/>
        </p:nvSpPr>
        <p:spPr bwMode="auto">
          <a:xfrm>
            <a:off x="963611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sp>
        <p:nvSpPr>
          <p:cNvPr id="64" name="Rectangle 9"/>
          <p:cNvSpPr>
            <a:spLocks/>
          </p:cNvSpPr>
          <p:nvPr/>
        </p:nvSpPr>
        <p:spPr bwMode="auto">
          <a:xfrm>
            <a:off x="3638396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sp>
        <p:nvSpPr>
          <p:cNvPr id="65" name="Rectangle 9"/>
          <p:cNvSpPr>
            <a:spLocks/>
          </p:cNvSpPr>
          <p:nvPr/>
        </p:nvSpPr>
        <p:spPr bwMode="auto">
          <a:xfrm>
            <a:off x="6313181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sp>
        <p:nvSpPr>
          <p:cNvPr id="66" name="Rectangle 9"/>
          <p:cNvSpPr>
            <a:spLocks/>
          </p:cNvSpPr>
          <p:nvPr/>
        </p:nvSpPr>
        <p:spPr bwMode="auto">
          <a:xfrm>
            <a:off x="8987971" y="5369111"/>
            <a:ext cx="1915888" cy="6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to an texts image of  to &amp;</a:t>
            </a:r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3258948" y="4726231"/>
            <a:ext cx="0" cy="1323484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</p:cNvCxnSpPr>
          <p:nvPr/>
        </p:nvCxnSpPr>
        <p:spPr>
          <a:xfrm>
            <a:off x="5933734" y="4726231"/>
            <a:ext cx="0" cy="1323484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cxnSpLocks/>
          </p:cNvCxnSpPr>
          <p:nvPr/>
        </p:nvCxnSpPr>
        <p:spPr>
          <a:xfrm>
            <a:off x="8608520" y="4726231"/>
            <a:ext cx="0" cy="1323484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963612" y="2520040"/>
            <a:ext cx="1920240" cy="1920240"/>
          </a:xfrm>
          <a:prstGeom prst="ellipse">
            <a:avLst/>
          </a:prstGeom>
          <a:solidFill>
            <a:srgbClr val="00C0F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313184" y="2520040"/>
            <a:ext cx="1920240" cy="1920240"/>
          </a:xfrm>
          <a:prstGeom prst="ellipse">
            <a:avLst/>
          </a:prstGeom>
          <a:solidFill>
            <a:srgbClr val="8DC63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226647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01432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76220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251005" y="4798076"/>
            <a:ext cx="1389815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Turn On</a:t>
            </a:r>
            <a:endParaRPr lang="en-US" sz="1200" b="1" dirty="0">
              <a:solidFill>
                <a:schemeClr val="bg1"/>
              </a:solidFill>
              <a:latin typeface="Montserrat" panose="000005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1" name="AutoShape 9"/>
          <p:cNvSpPr>
            <a:spLocks/>
          </p:cNvSpPr>
          <p:nvPr/>
        </p:nvSpPr>
        <p:spPr bwMode="auto">
          <a:xfrm>
            <a:off x="4179157" y="3047701"/>
            <a:ext cx="830013" cy="86491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2" name="AutoShape 51"/>
          <p:cNvSpPr>
            <a:spLocks/>
          </p:cNvSpPr>
          <p:nvPr/>
        </p:nvSpPr>
        <p:spPr bwMode="auto">
          <a:xfrm>
            <a:off x="6872627" y="3079483"/>
            <a:ext cx="801354" cy="801354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" name="AutoShape 49"/>
          <p:cNvSpPr>
            <a:spLocks/>
          </p:cNvSpPr>
          <p:nvPr/>
        </p:nvSpPr>
        <p:spPr bwMode="auto">
          <a:xfrm>
            <a:off x="1518997" y="3075787"/>
            <a:ext cx="809471" cy="808746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4" name="AutoShape 62"/>
          <p:cNvSpPr>
            <a:spLocks/>
          </p:cNvSpPr>
          <p:nvPr/>
        </p:nvSpPr>
        <p:spPr bwMode="auto">
          <a:xfrm>
            <a:off x="9531390" y="3067813"/>
            <a:ext cx="824695" cy="82469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3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Company Portfolio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7</a:t>
            </a:fld>
            <a:endParaRPr lang="en-US" dirty="0">
              <a:latin typeface="Montserrat" panose="00000500000000000000" pitchFamily="50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012708" y="1927273"/>
            <a:ext cx="2228571" cy="20351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91764" y="4056185"/>
            <a:ext cx="2228571" cy="20351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8336077" y="2473812"/>
            <a:ext cx="1581832" cy="942051"/>
            <a:chOff x="1170043" y="4245954"/>
            <a:chExt cx="2501214" cy="942051"/>
          </a:xfrm>
        </p:grpSpPr>
        <p:sp>
          <p:nvSpPr>
            <p:cNvPr id="27" name="TextBox 26"/>
            <p:cNvSpPr txBox="1"/>
            <p:nvPr/>
          </p:nvSpPr>
          <p:spPr>
            <a:xfrm>
              <a:off x="1170043" y="4634007"/>
              <a:ext cx="25012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Text of the printing for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Typeset industry lorem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best of the printing for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70043" y="4245954"/>
              <a:ext cx="2501214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b="1" spc="100" dirty="0">
                  <a:solidFill>
                    <a:schemeClr val="bg1"/>
                  </a:solidFill>
                  <a:latin typeface="Montserrat" panose="00000500000000000000" pitchFamily="50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Example-1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015133" y="4602723"/>
            <a:ext cx="1581832" cy="942051"/>
            <a:chOff x="1170043" y="4245954"/>
            <a:chExt cx="2501214" cy="942051"/>
          </a:xfrm>
        </p:grpSpPr>
        <p:sp>
          <p:nvSpPr>
            <p:cNvPr id="30" name="TextBox 29"/>
            <p:cNvSpPr txBox="1"/>
            <p:nvPr/>
          </p:nvSpPr>
          <p:spPr>
            <a:xfrm>
              <a:off x="1170043" y="4634007"/>
              <a:ext cx="25012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Text of the printing for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Typeset industry lorem</a:t>
              </a:r>
            </a:p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best of the printing for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70043" y="4245954"/>
              <a:ext cx="2501214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b="1" spc="100" dirty="0">
                  <a:solidFill>
                    <a:schemeClr val="bg1"/>
                  </a:solidFill>
                  <a:latin typeface="Montserrat" panose="00000500000000000000" pitchFamily="50" charset="0"/>
                  <a:ea typeface="PT Sans" panose="020B0503020203020204" pitchFamily="34" charset="0"/>
                  <a:cs typeface="Open Sans Condensed Light" panose="020B0306030504020204" pitchFamily="34" charset="0"/>
                </a:rPr>
                <a:t>Example-2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7975F-BD5F-4E11-B98B-FC493BED54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42AED80-0980-488A-9B54-1DD0AB0E1E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8378A14-DF14-4693-87D7-4DF219A6B6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21347242"/>
      </p:ext>
    </p:extLst>
  </p:cSld>
  <p:clrMapOvr>
    <a:masterClrMapping/>
  </p:clrMapOvr>
  <p:transition spd="slow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Company Timeline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8</a:t>
            </a:fld>
            <a:endParaRPr lang="en-US" dirty="0">
              <a:latin typeface="Montserrat" panose="00000500000000000000" pitchFamily="50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082051" y="2312920"/>
            <a:ext cx="8027899" cy="2794873"/>
            <a:chOff x="2111626" y="2528224"/>
            <a:chExt cx="8027899" cy="2794873"/>
          </a:xfrm>
        </p:grpSpPr>
        <p:sp>
          <p:nvSpPr>
            <p:cNvPr id="24" name="Teardrop 23"/>
            <p:cNvSpPr/>
            <p:nvPr/>
          </p:nvSpPr>
          <p:spPr>
            <a:xfrm rot="8100000">
              <a:off x="2120412" y="2528224"/>
              <a:ext cx="1386734" cy="1386734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ardrop 31"/>
            <p:cNvSpPr/>
            <p:nvPr/>
          </p:nvSpPr>
          <p:spPr>
            <a:xfrm rot="8100000">
              <a:off x="4308559" y="2528224"/>
              <a:ext cx="1386734" cy="1386734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ardrop 32"/>
            <p:cNvSpPr/>
            <p:nvPr/>
          </p:nvSpPr>
          <p:spPr>
            <a:xfrm rot="8100000">
              <a:off x="6496706" y="2528224"/>
              <a:ext cx="1386734" cy="1386734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290399" y="2698212"/>
              <a:ext cx="1046760" cy="10467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ardrop 33"/>
            <p:cNvSpPr/>
            <p:nvPr/>
          </p:nvSpPr>
          <p:spPr>
            <a:xfrm rot="8100000">
              <a:off x="8684854" y="2528224"/>
              <a:ext cx="1386734" cy="1386734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4473011" y="2698212"/>
              <a:ext cx="1046760" cy="10467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>
              <a:cxnSpLocks/>
            </p:cNvCxnSpPr>
            <p:nvPr/>
          </p:nvCxnSpPr>
          <p:spPr>
            <a:xfrm>
              <a:off x="2813779" y="4202160"/>
              <a:ext cx="6564442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utoShape 9"/>
            <p:cNvSpPr>
              <a:spLocks/>
            </p:cNvSpPr>
            <p:nvPr/>
          </p:nvSpPr>
          <p:spPr bwMode="auto">
            <a:xfrm>
              <a:off x="4733306" y="2941674"/>
              <a:ext cx="537240" cy="55983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666692" y="2698212"/>
              <a:ext cx="1046760" cy="10467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utoShape 62"/>
            <p:cNvSpPr>
              <a:spLocks/>
            </p:cNvSpPr>
            <p:nvPr/>
          </p:nvSpPr>
          <p:spPr bwMode="auto">
            <a:xfrm>
              <a:off x="2589637" y="2999939"/>
              <a:ext cx="448283" cy="448283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>
                <a:alpha val="89804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8854841" y="2698212"/>
              <a:ext cx="1046760" cy="10467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6943636" y="3019161"/>
              <a:ext cx="492873" cy="4048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39" name="AutoShape 23"/>
            <p:cNvSpPr>
              <a:spLocks/>
            </p:cNvSpPr>
            <p:nvPr/>
          </p:nvSpPr>
          <p:spPr bwMode="auto">
            <a:xfrm>
              <a:off x="9161505" y="2969912"/>
              <a:ext cx="433432" cy="5033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Rectangle 17"/>
            <p:cNvSpPr>
              <a:spLocks/>
            </p:cNvSpPr>
            <p:nvPr/>
          </p:nvSpPr>
          <p:spPr bwMode="auto">
            <a:xfrm>
              <a:off x="2111626" y="4901548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54" name="Rectangle 17"/>
            <p:cNvSpPr>
              <a:spLocks/>
            </p:cNvSpPr>
            <p:nvPr/>
          </p:nvSpPr>
          <p:spPr bwMode="auto">
            <a:xfrm>
              <a:off x="2300198" y="4568185"/>
              <a:ext cx="1027160" cy="2782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300" b="1" dirty="0">
                  <a:solidFill>
                    <a:schemeClr val="accent4"/>
                  </a:solidFill>
                  <a:latin typeface="Montserrat" panose="00000500000000000000" pitchFamily="50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BEGINNING</a:t>
              </a:r>
            </a:p>
          </p:txBody>
        </p:sp>
        <p:sp>
          <p:nvSpPr>
            <p:cNvPr id="51" name="Rectangle 17"/>
            <p:cNvSpPr>
              <a:spLocks/>
            </p:cNvSpPr>
            <p:nvPr/>
          </p:nvSpPr>
          <p:spPr bwMode="auto">
            <a:xfrm>
              <a:off x="4311832" y="4571212"/>
              <a:ext cx="1380189" cy="266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300" b="1" dirty="0">
                  <a:solidFill>
                    <a:schemeClr val="accent5"/>
                  </a:solidFill>
                  <a:latin typeface="Montserrat" panose="00000500000000000000" pitchFamily="50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FLY TO AHEAD</a:t>
              </a:r>
            </a:p>
          </p:txBody>
        </p:sp>
        <p:sp>
          <p:nvSpPr>
            <p:cNvPr id="52" name="Rectangle 17"/>
            <p:cNvSpPr>
              <a:spLocks/>
            </p:cNvSpPr>
            <p:nvPr/>
          </p:nvSpPr>
          <p:spPr bwMode="auto">
            <a:xfrm>
              <a:off x="4299774" y="4898521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49" name="Rectangle 17"/>
            <p:cNvSpPr>
              <a:spLocks/>
            </p:cNvSpPr>
            <p:nvPr/>
          </p:nvSpPr>
          <p:spPr bwMode="auto">
            <a:xfrm>
              <a:off x="6693639" y="4580821"/>
              <a:ext cx="992870" cy="227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300" b="1" dirty="0">
                  <a:solidFill>
                    <a:schemeClr val="accent3"/>
                  </a:solidFill>
                  <a:latin typeface="Montserrat" panose="00000500000000000000" pitchFamily="50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PORTFOLIO</a:t>
              </a:r>
            </a:p>
          </p:txBody>
        </p:sp>
        <p:sp>
          <p:nvSpPr>
            <p:cNvPr id="50" name="Rectangle 17"/>
            <p:cNvSpPr>
              <a:spLocks/>
            </p:cNvSpPr>
            <p:nvPr/>
          </p:nvSpPr>
          <p:spPr bwMode="auto">
            <a:xfrm>
              <a:off x="6487922" y="4888912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47" name="Rectangle 17"/>
            <p:cNvSpPr>
              <a:spLocks/>
            </p:cNvSpPr>
            <p:nvPr/>
          </p:nvSpPr>
          <p:spPr bwMode="auto">
            <a:xfrm>
              <a:off x="8616921" y="4560539"/>
              <a:ext cx="1522604" cy="3088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300" b="1" dirty="0">
                  <a:solidFill>
                    <a:schemeClr val="accent6"/>
                  </a:solidFill>
                  <a:latin typeface="Montserrat" panose="00000500000000000000" pitchFamily="50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48" name="Rectangle 17"/>
            <p:cNvSpPr>
              <a:spLocks/>
            </p:cNvSpPr>
            <p:nvPr/>
          </p:nvSpPr>
          <p:spPr bwMode="auto">
            <a:xfrm>
              <a:off x="8676070" y="4909193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579467" y="3811548"/>
              <a:ext cx="656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</a:rPr>
                <a:t>2005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93109" y="3811548"/>
              <a:ext cx="656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</a:rPr>
                <a:t>2011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955762" y="3811548"/>
              <a:ext cx="656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0893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Company Infographic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Montserrat" panose="00000500000000000000" pitchFamily="50" charset="0"/>
              </a:rPr>
              <a:pPr/>
              <a:t>9</a:t>
            </a:fld>
            <a:endParaRPr lang="en-US" dirty="0">
              <a:latin typeface="Montserrat" panose="00000500000000000000" pitchFamily="50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63612" y="1383712"/>
            <a:ext cx="84182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963613" y="2061029"/>
            <a:ext cx="2955244" cy="35705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7" name="Chart 56"/>
          <p:cNvGraphicFramePr/>
          <p:nvPr>
            <p:extLst>
              <p:ext uri="{D42A27DB-BD31-4B8C-83A1-F6EECF244321}">
                <p14:modId xmlns:p14="http://schemas.microsoft.com/office/powerpoint/2010/main" val="3029190390"/>
              </p:ext>
            </p:extLst>
          </p:nvPr>
        </p:nvGraphicFramePr>
        <p:xfrm>
          <a:off x="6487886" y="2061029"/>
          <a:ext cx="4865914" cy="357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2" name="Group 61"/>
          <p:cNvGrpSpPr/>
          <p:nvPr/>
        </p:nvGrpSpPr>
        <p:grpSpPr>
          <a:xfrm>
            <a:off x="1319315" y="2460171"/>
            <a:ext cx="2243841" cy="2772230"/>
            <a:chOff x="1384526" y="2452914"/>
            <a:chExt cx="2243841" cy="2772230"/>
          </a:xfrm>
        </p:grpSpPr>
        <p:sp>
          <p:nvSpPr>
            <p:cNvPr id="61" name="TextBox 60"/>
            <p:cNvSpPr txBox="1"/>
            <p:nvPr/>
          </p:nvSpPr>
          <p:spPr>
            <a:xfrm>
              <a:off x="1384526" y="2452914"/>
              <a:ext cx="19884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AWESOME</a:t>
              </a:r>
            </a:p>
            <a:p>
              <a:r>
                <a:rPr lang="en-US" sz="2500" b="1" dirty="0">
                  <a:solidFill>
                    <a:schemeClr val="bg1"/>
                  </a:solidFill>
                  <a:latin typeface="Montserrat" panose="00000500000000000000" pitchFamily="50" charset="0"/>
                </a:rPr>
                <a:t>DEADLINE</a:t>
              </a:r>
            </a:p>
          </p:txBody>
        </p:sp>
        <p:sp>
          <p:nvSpPr>
            <p:cNvPr id="94" name="Rectangle 9"/>
            <p:cNvSpPr>
              <a:spLocks/>
            </p:cNvSpPr>
            <p:nvPr/>
          </p:nvSpPr>
          <p:spPr bwMode="auto">
            <a:xfrm>
              <a:off x="1457300" y="3134033"/>
              <a:ext cx="2171067" cy="2091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of the to layout you design is meant to  the project an image and the best alignments we have created a very of the layout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43A2D3-9BFF-4C4A-AF40-BAE383CD1B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08081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2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A2255"/>
      </a:accent1>
      <a:accent2>
        <a:srgbClr val="00C0F3"/>
      </a:accent2>
      <a:accent3>
        <a:srgbClr val="722E79"/>
      </a:accent3>
      <a:accent4>
        <a:srgbClr val="F6861F"/>
      </a:accent4>
      <a:accent5>
        <a:srgbClr val="8DC63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10790</TotalTime>
  <Words>763</Words>
  <Application>Microsoft Office PowerPoint</Application>
  <PresentationFormat>Widescreen</PresentationFormat>
  <Paragraphs>117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Gill Sans</vt:lpstr>
      <vt:lpstr>Lato</vt:lpstr>
      <vt:lpstr>Montserrat</vt:lpstr>
      <vt:lpstr>Montserrat-Regular</vt:lpstr>
      <vt:lpstr>Open Sans Condensed</vt:lpstr>
      <vt:lpstr>Open Sans Condensed Light</vt:lpstr>
      <vt:lpstr>PT Sans</vt:lpstr>
      <vt:lpstr>ヒラギノ角ゴ ProN W3</vt:lpstr>
      <vt:lpstr>Theme_Master</vt:lpstr>
      <vt:lpstr>PowerPoint Presentation</vt:lpstr>
      <vt:lpstr>Welcome Message</vt:lpstr>
      <vt:lpstr>Company About Us</vt:lpstr>
      <vt:lpstr>Our Team Members</vt:lpstr>
      <vt:lpstr>Our Company Service</vt:lpstr>
      <vt:lpstr>Our Company Service</vt:lpstr>
      <vt:lpstr>Company Portfolio</vt:lpstr>
      <vt:lpstr>Company Timeline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1656</cp:revision>
  <dcterms:created xsi:type="dcterms:W3CDTF">2016-12-30T12:29:18Z</dcterms:created>
  <dcterms:modified xsi:type="dcterms:W3CDTF">2017-10-31T08:27:23Z</dcterms:modified>
</cp:coreProperties>
</file>