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4" r:id="rId4"/>
    <p:sldId id="271" r:id="rId5"/>
    <p:sldId id="259" r:id="rId6"/>
    <p:sldId id="273" r:id="rId7"/>
    <p:sldId id="261" r:id="rId8"/>
    <p:sldId id="275" r:id="rId9"/>
    <p:sldId id="265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404040"/>
    <a:srgbClr val="D9EBBC"/>
    <a:srgbClr val="003049"/>
    <a:srgbClr val="006092"/>
    <a:srgbClr val="EF4630"/>
    <a:srgbClr val="FFD400"/>
    <a:srgbClr val="44C8F5"/>
    <a:srgbClr val="9FC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7" autoAdjust="0"/>
    <p:restoredTop sz="94664" autoAdjust="0"/>
  </p:normalViewPr>
  <p:slideViewPr>
    <p:cSldViewPr snapToGrid="0" snapToObjects="1">
      <p:cViewPr>
        <p:scale>
          <a:sx n="50" d="100"/>
          <a:sy n="50" d="100"/>
        </p:scale>
        <p:origin x="930" y="654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27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44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90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26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1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9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3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26F4488-ABF3-4440-8621-1B94F4619CB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841826" y="1489074"/>
            <a:ext cx="1651700" cy="1651700"/>
          </a:xfrm>
          <a:custGeom>
            <a:avLst/>
            <a:gdLst>
              <a:gd name="connsiteX0" fmla="*/ 825850 w 1651700"/>
              <a:gd name="connsiteY0" fmla="*/ 0 h 1651700"/>
              <a:gd name="connsiteX1" fmla="*/ 1651700 w 1651700"/>
              <a:gd name="connsiteY1" fmla="*/ 825850 h 1651700"/>
              <a:gd name="connsiteX2" fmla="*/ 825850 w 1651700"/>
              <a:gd name="connsiteY2" fmla="*/ 1651700 h 1651700"/>
              <a:gd name="connsiteX3" fmla="*/ 0 w 1651700"/>
              <a:gd name="connsiteY3" fmla="*/ 825850 h 1651700"/>
              <a:gd name="connsiteX4" fmla="*/ 825850 w 1651700"/>
              <a:gd name="connsiteY4" fmla="*/ 0 h 165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1700" h="1651700">
                <a:moveTo>
                  <a:pt x="825850" y="0"/>
                </a:moveTo>
                <a:cubicBezTo>
                  <a:pt x="1281954" y="0"/>
                  <a:pt x="1651700" y="369746"/>
                  <a:pt x="1651700" y="825850"/>
                </a:cubicBezTo>
                <a:cubicBezTo>
                  <a:pt x="1651700" y="1281954"/>
                  <a:pt x="1281954" y="1651700"/>
                  <a:pt x="825850" y="1651700"/>
                </a:cubicBezTo>
                <a:cubicBezTo>
                  <a:pt x="369746" y="1651700"/>
                  <a:pt x="0" y="1281954"/>
                  <a:pt x="0" y="825850"/>
                </a:cubicBezTo>
                <a:cubicBezTo>
                  <a:pt x="0" y="369746"/>
                  <a:pt x="369746" y="0"/>
                  <a:pt x="8258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11DAEB9-89F9-4FEC-845B-B5E17073FE6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70638" y="-7274"/>
            <a:ext cx="5821363" cy="6865274"/>
          </a:xfrm>
          <a:custGeom>
            <a:avLst/>
            <a:gdLst>
              <a:gd name="connsiteX0" fmla="*/ 0 w 5821363"/>
              <a:gd name="connsiteY0" fmla="*/ 0 h 6865274"/>
              <a:gd name="connsiteX1" fmla="*/ 5821363 w 5821363"/>
              <a:gd name="connsiteY1" fmla="*/ 0 h 6865274"/>
              <a:gd name="connsiteX2" fmla="*/ 5821363 w 5821363"/>
              <a:gd name="connsiteY2" fmla="*/ 6865274 h 6865274"/>
              <a:gd name="connsiteX3" fmla="*/ 5294313 w 5821363"/>
              <a:gd name="connsiteY3" fmla="*/ 6865274 h 686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363" h="6865274">
                <a:moveTo>
                  <a:pt x="0" y="0"/>
                </a:moveTo>
                <a:lnTo>
                  <a:pt x="5821363" y="0"/>
                </a:lnTo>
                <a:lnTo>
                  <a:pt x="5821363" y="6865274"/>
                </a:lnTo>
                <a:lnTo>
                  <a:pt x="5294313" y="68652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2370975-F1EE-4659-A382-1C708A4B56B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60838" y="2370757"/>
            <a:ext cx="6110288" cy="4078443"/>
          </a:xfrm>
          <a:custGeom>
            <a:avLst/>
            <a:gdLst>
              <a:gd name="connsiteX0" fmla="*/ 0 w 6110288"/>
              <a:gd name="connsiteY0" fmla="*/ 0 h 4078443"/>
              <a:gd name="connsiteX1" fmla="*/ 3752850 w 6110288"/>
              <a:gd name="connsiteY1" fmla="*/ 1591 h 4078443"/>
              <a:gd name="connsiteX2" fmla="*/ 4057650 w 6110288"/>
              <a:gd name="connsiteY2" fmla="*/ 1591 h 4078443"/>
              <a:gd name="connsiteX3" fmla="*/ 6110288 w 6110288"/>
              <a:gd name="connsiteY3" fmla="*/ 1591 h 4078443"/>
              <a:gd name="connsiteX4" fmla="*/ 5114926 w 6110288"/>
              <a:gd name="connsiteY4" fmla="*/ 1369555 h 4078443"/>
              <a:gd name="connsiteX5" fmla="*/ 5114926 w 6110288"/>
              <a:gd name="connsiteY5" fmla="*/ 1372737 h 4078443"/>
              <a:gd name="connsiteX6" fmla="*/ 3146425 w 6110288"/>
              <a:gd name="connsiteY6" fmla="*/ 4078443 h 4078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10288" h="4078443">
                <a:moveTo>
                  <a:pt x="0" y="0"/>
                </a:moveTo>
                <a:lnTo>
                  <a:pt x="3752850" y="1591"/>
                </a:lnTo>
                <a:lnTo>
                  <a:pt x="4057650" y="1591"/>
                </a:lnTo>
                <a:lnTo>
                  <a:pt x="6110288" y="1591"/>
                </a:lnTo>
                <a:lnTo>
                  <a:pt x="5114926" y="1369555"/>
                </a:lnTo>
                <a:lnTo>
                  <a:pt x="5114926" y="1372737"/>
                </a:lnTo>
                <a:lnTo>
                  <a:pt x="3146425" y="4078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9791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23D48EE8-A5A4-4648-AEA6-137BF7EE74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5285" y="1017987"/>
            <a:ext cx="10178731" cy="2988356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9515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FB7A0537-373C-42D7-8EF6-21AA82B329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5285" y="1826106"/>
            <a:ext cx="10178731" cy="3602659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217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EB49824-EE30-41BB-BF14-3A867C005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0100" y="838200"/>
            <a:ext cx="4724400" cy="36766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6802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C4F51252-E6A8-4CD5-982C-3AD9361906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277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541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FEAE5E-BD33-4910-9960-F7F6A39C3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594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541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FEAE5E-BD33-4910-9960-F7F6A39C3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07FEA5E0-A886-41CE-8C89-B0C37DF2803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72349" y="3352800"/>
            <a:ext cx="3801669" cy="2486593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911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898788-C1C7-4329-9802-A9B66DF38B7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2500" y="1814272"/>
            <a:ext cx="2667000" cy="2667000"/>
          </a:xfrm>
          <a:custGeom>
            <a:avLst/>
            <a:gdLst>
              <a:gd name="connsiteX0" fmla="*/ 1333500 w 2667000"/>
              <a:gd name="connsiteY0" fmla="*/ 0 h 2667000"/>
              <a:gd name="connsiteX1" fmla="*/ 2667000 w 2667000"/>
              <a:gd name="connsiteY1" fmla="*/ 1333500 h 2667000"/>
              <a:gd name="connsiteX2" fmla="*/ 1333500 w 2667000"/>
              <a:gd name="connsiteY2" fmla="*/ 2667000 h 2667000"/>
              <a:gd name="connsiteX3" fmla="*/ 0 w 2667000"/>
              <a:gd name="connsiteY3" fmla="*/ 1333500 h 2667000"/>
              <a:gd name="connsiteX4" fmla="*/ 1333500 w 2667000"/>
              <a:gd name="connsiteY4" fmla="*/ 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0" h="2667000">
                <a:moveTo>
                  <a:pt x="1333500" y="0"/>
                </a:moveTo>
                <a:cubicBezTo>
                  <a:pt x="2069972" y="0"/>
                  <a:pt x="2667000" y="597028"/>
                  <a:pt x="2667000" y="1333500"/>
                </a:cubicBezTo>
                <a:cubicBezTo>
                  <a:pt x="2667000" y="2069972"/>
                  <a:pt x="2069972" y="2667000"/>
                  <a:pt x="1333500" y="2667000"/>
                </a:cubicBezTo>
                <a:cubicBezTo>
                  <a:pt x="597028" y="2667000"/>
                  <a:pt x="0" y="2069972"/>
                  <a:pt x="0" y="1333500"/>
                </a:cubicBezTo>
                <a:cubicBezTo>
                  <a:pt x="0" y="597028"/>
                  <a:pt x="597028" y="0"/>
                  <a:pt x="1333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45DE134-E711-4952-B454-62CB421C132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529714" y="1814272"/>
            <a:ext cx="2667000" cy="2667000"/>
          </a:xfrm>
          <a:custGeom>
            <a:avLst/>
            <a:gdLst>
              <a:gd name="connsiteX0" fmla="*/ 1333500 w 2667000"/>
              <a:gd name="connsiteY0" fmla="*/ 0 h 2667000"/>
              <a:gd name="connsiteX1" fmla="*/ 2667000 w 2667000"/>
              <a:gd name="connsiteY1" fmla="*/ 1333500 h 2667000"/>
              <a:gd name="connsiteX2" fmla="*/ 1333500 w 2667000"/>
              <a:gd name="connsiteY2" fmla="*/ 2667000 h 2667000"/>
              <a:gd name="connsiteX3" fmla="*/ 0 w 2667000"/>
              <a:gd name="connsiteY3" fmla="*/ 1333500 h 2667000"/>
              <a:gd name="connsiteX4" fmla="*/ 1333500 w 2667000"/>
              <a:gd name="connsiteY4" fmla="*/ 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0" h="2667000">
                <a:moveTo>
                  <a:pt x="1333500" y="0"/>
                </a:moveTo>
                <a:cubicBezTo>
                  <a:pt x="2069972" y="0"/>
                  <a:pt x="2667000" y="597028"/>
                  <a:pt x="2667000" y="1333500"/>
                </a:cubicBezTo>
                <a:cubicBezTo>
                  <a:pt x="2667000" y="2069972"/>
                  <a:pt x="2069972" y="2667000"/>
                  <a:pt x="1333500" y="2667000"/>
                </a:cubicBezTo>
                <a:cubicBezTo>
                  <a:pt x="597028" y="2667000"/>
                  <a:pt x="0" y="2069972"/>
                  <a:pt x="0" y="1333500"/>
                </a:cubicBezTo>
                <a:cubicBezTo>
                  <a:pt x="0" y="597028"/>
                  <a:pt x="597028" y="0"/>
                  <a:pt x="1333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541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2869173-E478-4309-8703-C1206F4C27E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95285" y="1814272"/>
            <a:ext cx="2667000" cy="2667000"/>
          </a:xfrm>
          <a:custGeom>
            <a:avLst/>
            <a:gdLst>
              <a:gd name="connsiteX0" fmla="*/ 1333500 w 2667000"/>
              <a:gd name="connsiteY0" fmla="*/ 0 h 2667000"/>
              <a:gd name="connsiteX1" fmla="*/ 2667000 w 2667000"/>
              <a:gd name="connsiteY1" fmla="*/ 1333500 h 2667000"/>
              <a:gd name="connsiteX2" fmla="*/ 1333500 w 2667000"/>
              <a:gd name="connsiteY2" fmla="*/ 2667000 h 2667000"/>
              <a:gd name="connsiteX3" fmla="*/ 0 w 2667000"/>
              <a:gd name="connsiteY3" fmla="*/ 1333500 h 2667000"/>
              <a:gd name="connsiteX4" fmla="*/ 1333500 w 2667000"/>
              <a:gd name="connsiteY4" fmla="*/ 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0" h="2667000">
                <a:moveTo>
                  <a:pt x="1333500" y="0"/>
                </a:moveTo>
                <a:cubicBezTo>
                  <a:pt x="2069972" y="0"/>
                  <a:pt x="2667000" y="597028"/>
                  <a:pt x="2667000" y="1333500"/>
                </a:cubicBezTo>
                <a:cubicBezTo>
                  <a:pt x="2667000" y="2069972"/>
                  <a:pt x="2069972" y="2667000"/>
                  <a:pt x="1333500" y="2667000"/>
                </a:cubicBezTo>
                <a:cubicBezTo>
                  <a:pt x="597028" y="2667000"/>
                  <a:pt x="0" y="2069972"/>
                  <a:pt x="0" y="1333500"/>
                </a:cubicBezTo>
                <a:cubicBezTo>
                  <a:pt x="0" y="597028"/>
                  <a:pt x="597028" y="0"/>
                  <a:pt x="1333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FEAE5E-BD33-4910-9960-F7F6A39C3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BEDD0987-8328-4817-A5ED-83C9CB1D0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49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C392866-A676-4F7D-B5B0-34E61EE2007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95285" y="1017985"/>
            <a:ext cx="10178731" cy="4821407"/>
          </a:xfrm>
          <a:custGeom>
            <a:avLst/>
            <a:gdLst>
              <a:gd name="connsiteX0" fmla="*/ 0 w 2126604"/>
              <a:gd name="connsiteY0" fmla="*/ 0 h 1936877"/>
              <a:gd name="connsiteX1" fmla="*/ 2126604 w 2126604"/>
              <a:gd name="connsiteY1" fmla="*/ 0 h 1936877"/>
              <a:gd name="connsiteX2" fmla="*/ 2126604 w 2126604"/>
              <a:gd name="connsiteY2" fmla="*/ 1936877 h 1936877"/>
              <a:gd name="connsiteX3" fmla="*/ 0 w 2126604"/>
              <a:gd name="connsiteY3" fmla="*/ 1936877 h 1936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6604" h="1936877">
                <a:moveTo>
                  <a:pt x="0" y="0"/>
                </a:moveTo>
                <a:lnTo>
                  <a:pt x="2126604" y="0"/>
                </a:lnTo>
                <a:lnTo>
                  <a:pt x="2126604" y="1936877"/>
                </a:lnTo>
                <a:lnTo>
                  <a:pt x="0" y="19368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840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917371" y="6284064"/>
            <a:ext cx="7826829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956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B2669-8B49-48F7-82A4-1F81591825B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8202" y="6050702"/>
            <a:ext cx="1727366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78" r:id="rId2"/>
    <p:sldLayoutId id="2147483777" r:id="rId3"/>
    <p:sldLayoutId id="2147483776" r:id="rId4"/>
    <p:sldLayoutId id="2147483774" r:id="rId5"/>
    <p:sldLayoutId id="2147483769" r:id="rId6"/>
    <p:sldLayoutId id="2147483772" r:id="rId7"/>
    <p:sldLayoutId id="2147483775" r:id="rId8"/>
    <p:sldLayoutId id="2147483764" r:id="rId9"/>
    <p:sldLayoutId id="2147483763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Rectangle 674">
            <a:extLst>
              <a:ext uri="{FF2B5EF4-FFF2-40B4-BE49-F238E27FC236}">
                <a16:creationId xmlns:a16="http://schemas.microsoft.com/office/drawing/2014/main" id="{1B485CFA-7346-479B-BB43-DCB841D4B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699" y="0"/>
            <a:ext cx="12214699" cy="68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3" name="Rectangle 674">
            <a:extLst>
              <a:ext uri="{FF2B5EF4-FFF2-40B4-BE49-F238E27FC236}">
                <a16:creationId xmlns:a16="http://schemas.microsoft.com/office/drawing/2014/main" id="{A239E696-B092-4775-8AC6-D4742B1DB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286" y="1826106"/>
            <a:ext cx="10178730" cy="3602659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24945EC-CB03-4B8A-B9ED-80AC6E18D6AC}"/>
              </a:ext>
            </a:extLst>
          </p:cNvPr>
          <p:cNvGrpSpPr/>
          <p:nvPr/>
        </p:nvGrpSpPr>
        <p:grpSpPr>
          <a:xfrm>
            <a:off x="1043669" y="789535"/>
            <a:ext cx="10081964" cy="549766"/>
            <a:chOff x="696687" y="994803"/>
            <a:chExt cx="10081964" cy="5497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AB99548-80F3-4D16-9176-CDD92995E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3950" y="994803"/>
              <a:ext cx="2034701" cy="549766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A47438B-FC8D-4C04-A3BC-9277708AF1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687" y="1522274"/>
              <a:ext cx="767805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2CB7A6D-CA93-4431-A4EB-58706B0643CF}"/>
              </a:ext>
            </a:extLst>
          </p:cNvPr>
          <p:cNvGrpSpPr/>
          <p:nvPr/>
        </p:nvGrpSpPr>
        <p:grpSpPr>
          <a:xfrm>
            <a:off x="1043668" y="5744677"/>
            <a:ext cx="2185562" cy="323165"/>
            <a:chOff x="4628642" y="5768778"/>
            <a:chExt cx="2185562" cy="323165"/>
          </a:xfrm>
        </p:grpSpPr>
        <p:grpSp>
          <p:nvGrpSpPr>
            <p:cNvPr id="697" name="Group 696">
              <a:extLst>
                <a:ext uri="{FF2B5EF4-FFF2-40B4-BE49-F238E27FC236}">
                  <a16:creationId xmlns:a16="http://schemas.microsoft.com/office/drawing/2014/main" id="{1E76F39C-1C81-4561-89AA-A773261F9DBF}"/>
                </a:ext>
              </a:extLst>
            </p:cNvPr>
            <p:cNvGrpSpPr/>
            <p:nvPr/>
          </p:nvGrpSpPr>
          <p:grpSpPr>
            <a:xfrm>
              <a:off x="4628642" y="5820041"/>
              <a:ext cx="237495" cy="271902"/>
              <a:chOff x="2805116" y="7373938"/>
              <a:chExt cx="449263" cy="5143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99" name="Freeform 857">
                <a:extLst>
                  <a:ext uri="{FF2B5EF4-FFF2-40B4-BE49-F238E27FC236}">
                    <a16:creationId xmlns:a16="http://schemas.microsoft.com/office/drawing/2014/main" id="{60D2531B-822A-4C8E-9C89-926F1004B1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05116" y="7373938"/>
                <a:ext cx="449263" cy="514350"/>
              </a:xfrm>
              <a:custGeom>
                <a:avLst/>
                <a:gdLst>
                  <a:gd name="T0" fmla="*/ 0 w 34"/>
                  <a:gd name="T1" fmla="*/ 28 h 38"/>
                  <a:gd name="T2" fmla="*/ 1 w 34"/>
                  <a:gd name="T3" fmla="*/ 30 h 38"/>
                  <a:gd name="T4" fmla="*/ 18 w 34"/>
                  <a:gd name="T5" fmla="*/ 38 h 38"/>
                  <a:gd name="T6" fmla="*/ 31 w 34"/>
                  <a:gd name="T7" fmla="*/ 28 h 38"/>
                  <a:gd name="T8" fmla="*/ 33 w 34"/>
                  <a:gd name="T9" fmla="*/ 24 h 38"/>
                  <a:gd name="T10" fmla="*/ 32 w 34"/>
                  <a:gd name="T11" fmla="*/ 21 h 38"/>
                  <a:gd name="T12" fmla="*/ 33 w 34"/>
                  <a:gd name="T13" fmla="*/ 6 h 38"/>
                  <a:gd name="T14" fmla="*/ 28 w 34"/>
                  <a:gd name="T15" fmla="*/ 0 h 38"/>
                  <a:gd name="T16" fmla="*/ 24 w 34"/>
                  <a:gd name="T17" fmla="*/ 6 h 38"/>
                  <a:gd name="T18" fmla="*/ 19 w 34"/>
                  <a:gd name="T19" fmla="*/ 6 h 38"/>
                  <a:gd name="T20" fmla="*/ 16 w 34"/>
                  <a:gd name="T21" fmla="*/ 6 h 38"/>
                  <a:gd name="T22" fmla="*/ 11 w 34"/>
                  <a:gd name="T23" fmla="*/ 8 h 38"/>
                  <a:gd name="T24" fmla="*/ 9 w 34"/>
                  <a:gd name="T25" fmla="*/ 10 h 38"/>
                  <a:gd name="T26" fmla="*/ 4 w 34"/>
                  <a:gd name="T27" fmla="*/ 12 h 38"/>
                  <a:gd name="T28" fmla="*/ 2 w 34"/>
                  <a:gd name="T29" fmla="*/ 16 h 38"/>
                  <a:gd name="T30" fmla="*/ 4 w 34"/>
                  <a:gd name="T31" fmla="*/ 16 h 38"/>
                  <a:gd name="T32" fmla="*/ 5 w 34"/>
                  <a:gd name="T33" fmla="*/ 13 h 38"/>
                  <a:gd name="T34" fmla="*/ 10 w 34"/>
                  <a:gd name="T35" fmla="*/ 12 h 38"/>
                  <a:gd name="T36" fmla="*/ 8 w 34"/>
                  <a:gd name="T37" fmla="*/ 17 h 38"/>
                  <a:gd name="T38" fmla="*/ 9 w 34"/>
                  <a:gd name="T39" fmla="*/ 17 h 38"/>
                  <a:gd name="T40" fmla="*/ 14 w 34"/>
                  <a:gd name="T41" fmla="*/ 7 h 38"/>
                  <a:gd name="T42" fmla="*/ 16 w 34"/>
                  <a:gd name="T43" fmla="*/ 7 h 38"/>
                  <a:gd name="T44" fmla="*/ 15 w 34"/>
                  <a:gd name="T45" fmla="*/ 14 h 38"/>
                  <a:gd name="T46" fmla="*/ 15 w 34"/>
                  <a:gd name="T47" fmla="*/ 15 h 38"/>
                  <a:gd name="T48" fmla="*/ 19 w 34"/>
                  <a:gd name="T49" fmla="*/ 8 h 38"/>
                  <a:gd name="T50" fmla="*/ 22 w 34"/>
                  <a:gd name="T51" fmla="*/ 7 h 38"/>
                  <a:gd name="T52" fmla="*/ 20 w 34"/>
                  <a:gd name="T53" fmla="*/ 14 h 38"/>
                  <a:gd name="T54" fmla="*/ 21 w 34"/>
                  <a:gd name="T55" fmla="*/ 15 h 38"/>
                  <a:gd name="T56" fmla="*/ 27 w 34"/>
                  <a:gd name="T57" fmla="*/ 3 h 38"/>
                  <a:gd name="T58" fmla="*/ 31 w 34"/>
                  <a:gd name="T59" fmla="*/ 2 h 38"/>
                  <a:gd name="T60" fmla="*/ 25 w 34"/>
                  <a:gd name="T61" fmla="*/ 21 h 38"/>
                  <a:gd name="T62" fmla="*/ 22 w 34"/>
                  <a:gd name="T63" fmla="*/ 25 h 38"/>
                  <a:gd name="T64" fmla="*/ 23 w 34"/>
                  <a:gd name="T65" fmla="*/ 25 h 38"/>
                  <a:gd name="T66" fmla="*/ 31 w 34"/>
                  <a:gd name="T67" fmla="*/ 22 h 38"/>
                  <a:gd name="T68" fmla="*/ 32 w 34"/>
                  <a:gd name="T69" fmla="*/ 24 h 38"/>
                  <a:gd name="T70" fmla="*/ 18 w 34"/>
                  <a:gd name="T71" fmla="*/ 36 h 38"/>
                  <a:gd name="T72" fmla="*/ 2 w 34"/>
                  <a:gd name="T73" fmla="*/ 28 h 38"/>
                  <a:gd name="T74" fmla="*/ 2 w 34"/>
                  <a:gd name="T7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" h="38">
                    <a:moveTo>
                      <a:pt x="2" y="16"/>
                    </a:moveTo>
                    <a:cubicBezTo>
                      <a:pt x="1" y="20"/>
                      <a:pt x="0" y="24"/>
                      <a:pt x="0" y="2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1" y="30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3" y="27"/>
                      <a:pt x="33" y="25"/>
                      <a:pt x="33" y="24"/>
                    </a:cubicBezTo>
                    <a:cubicBezTo>
                      <a:pt x="33" y="23"/>
                      <a:pt x="33" y="22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29" y="20"/>
                      <a:pt x="27" y="20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4" y="4"/>
                      <a:pt x="33" y="2"/>
                      <a:pt x="32" y="1"/>
                    </a:cubicBezTo>
                    <a:cubicBezTo>
                      <a:pt x="31" y="0"/>
                      <a:pt x="30" y="0"/>
                      <a:pt x="28" y="0"/>
                    </a:cubicBezTo>
                    <a:cubicBezTo>
                      <a:pt x="27" y="0"/>
                      <a:pt x="26" y="1"/>
                      <a:pt x="25" y="3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1" y="5"/>
                      <a:pt x="20" y="5"/>
                      <a:pt x="19" y="6"/>
                    </a:cubicBezTo>
                    <a:cubicBezTo>
                      <a:pt x="19" y="6"/>
                      <a:pt x="18" y="6"/>
                      <a:pt x="18" y="7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2" y="6"/>
                      <a:pt x="12" y="7"/>
                      <a:pt x="11" y="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5" y="11"/>
                      <a:pt x="4" y="11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2" y="16"/>
                      <a:pt x="2" y="16"/>
                      <a:pt x="2" y="16"/>
                    </a:cubicBezTo>
                    <a:close/>
                    <a:moveTo>
                      <a:pt x="2" y="28"/>
                    </a:moveTo>
                    <a:cubicBezTo>
                      <a:pt x="1" y="24"/>
                      <a:pt x="2" y="20"/>
                      <a:pt x="4" y="16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2"/>
                      <a:pt x="7" y="11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4" y="7"/>
                    </a:cubicBezTo>
                    <a:cubicBezTo>
                      <a:pt x="14" y="7"/>
                      <a:pt x="15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7"/>
                      <a:pt x="20" y="7"/>
                    </a:cubicBezTo>
                    <a:cubicBezTo>
                      <a:pt x="20" y="7"/>
                      <a:pt x="21" y="7"/>
                      <a:pt x="22" y="7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5"/>
                      <a:pt x="20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2" y="15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2"/>
                      <a:pt x="28" y="2"/>
                      <a:pt x="29" y="2"/>
                    </a:cubicBezTo>
                    <a:cubicBezTo>
                      <a:pt x="30" y="1"/>
                      <a:pt x="30" y="2"/>
                      <a:pt x="31" y="2"/>
                    </a:cubicBezTo>
                    <a:cubicBezTo>
                      <a:pt x="32" y="3"/>
                      <a:pt x="32" y="4"/>
                      <a:pt x="32" y="6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7" y="21"/>
                      <a:pt x="30" y="21"/>
                      <a:pt x="31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2" y="23"/>
                      <a:pt x="32" y="23"/>
                      <a:pt x="32" y="24"/>
                    </a:cubicBezTo>
                    <a:cubicBezTo>
                      <a:pt x="32" y="25"/>
                      <a:pt x="31" y="26"/>
                      <a:pt x="30" y="27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2" y="28"/>
                    </a:moveTo>
                    <a:cubicBezTo>
                      <a:pt x="2" y="28"/>
                      <a:pt x="2" y="28"/>
                      <a:pt x="2" y="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858">
                <a:extLst>
                  <a:ext uri="{FF2B5EF4-FFF2-40B4-BE49-F238E27FC236}">
                    <a16:creationId xmlns:a16="http://schemas.microsoft.com/office/drawing/2014/main" id="{918F1F94-5334-4F5A-81CD-ADBA1BE3E3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9088" y="7740650"/>
                <a:ext cx="39688" cy="26987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1 w 3"/>
                  <a:gd name="T7" fmla="*/ 2 h 2"/>
                  <a:gd name="T8" fmla="*/ 2 w 3"/>
                  <a:gd name="T9" fmla="*/ 2 h 2"/>
                  <a:gd name="T10" fmla="*/ 2 w 3"/>
                  <a:gd name="T11" fmla="*/ 2 h 2"/>
                  <a:gd name="T12" fmla="*/ 2 w 3"/>
                  <a:gd name="T13" fmla="*/ 1 h 2"/>
                  <a:gd name="T14" fmla="*/ 1 w 3"/>
                  <a:gd name="T15" fmla="*/ 1 h 2"/>
                  <a:gd name="T16" fmla="*/ 1 w 3"/>
                  <a:gd name="T17" fmla="*/ 1 h 2"/>
                  <a:gd name="T18" fmla="*/ 1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859">
                <a:extLst>
                  <a:ext uri="{FF2B5EF4-FFF2-40B4-BE49-F238E27FC236}">
                    <a16:creationId xmlns:a16="http://schemas.microsoft.com/office/drawing/2014/main" id="{0459650F-E1F2-4AA2-8B53-894AAADB15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98775" y="7767638"/>
                <a:ext cx="144463" cy="80962"/>
              </a:xfrm>
              <a:custGeom>
                <a:avLst/>
                <a:gdLst>
                  <a:gd name="T0" fmla="*/ 2 w 11"/>
                  <a:gd name="T1" fmla="*/ 0 h 6"/>
                  <a:gd name="T2" fmla="*/ 1 w 11"/>
                  <a:gd name="T3" fmla="*/ 0 h 6"/>
                  <a:gd name="T4" fmla="*/ 1 w 11"/>
                  <a:gd name="T5" fmla="*/ 1 h 6"/>
                  <a:gd name="T6" fmla="*/ 10 w 11"/>
                  <a:gd name="T7" fmla="*/ 6 h 6"/>
                  <a:gd name="T8" fmla="*/ 11 w 11"/>
                  <a:gd name="T9" fmla="*/ 6 h 6"/>
                  <a:gd name="T10" fmla="*/ 11 w 11"/>
                  <a:gd name="T11" fmla="*/ 5 h 6"/>
                  <a:gd name="T12" fmla="*/ 11 w 11"/>
                  <a:gd name="T13" fmla="*/ 4 h 6"/>
                  <a:gd name="T14" fmla="*/ 2 w 11"/>
                  <a:gd name="T15" fmla="*/ 0 h 6"/>
                  <a:gd name="T16" fmla="*/ 2 w 11"/>
                  <a:gd name="T17" fmla="*/ 0 h 6"/>
                  <a:gd name="T18" fmla="*/ 2 w 11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6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1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1" y="5"/>
                      <a:pt x="11" y="4"/>
                      <a:pt x="11" y="4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98" name="Rectangle 697">
              <a:extLst>
                <a:ext uri="{FF2B5EF4-FFF2-40B4-BE49-F238E27FC236}">
                  <a16:creationId xmlns:a16="http://schemas.microsoft.com/office/drawing/2014/main" id="{D04114A5-9967-4447-9658-2898057DE23C}"/>
                </a:ext>
              </a:extLst>
            </p:cNvPr>
            <p:cNvSpPr/>
            <p:nvPr/>
          </p:nvSpPr>
          <p:spPr>
            <a:xfrm>
              <a:off x="4935485" y="5768778"/>
              <a:ext cx="187871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www.petscare.com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08346A-ABF7-47DF-8BEF-9722115548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29FF34-5D86-4470-951F-64417E07E92D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0" name="TextBox 689">
            <a:extLst>
              <a:ext uri="{FF2B5EF4-FFF2-40B4-BE49-F238E27FC236}">
                <a16:creationId xmlns:a16="http://schemas.microsoft.com/office/drawing/2014/main" id="{38DC5F91-2F4D-4005-9E08-1845F43383ED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solidFill>
                  <a:schemeClr val="accent3">
                    <a:alpha val="3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691" name="Picture 690">
            <a:extLst>
              <a:ext uri="{FF2B5EF4-FFF2-40B4-BE49-F238E27FC236}">
                <a16:creationId xmlns:a16="http://schemas.microsoft.com/office/drawing/2014/main" id="{59D33A25-A196-46BB-8DEB-15F1D796179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692" name="Rectangle 691">
            <a:extLst>
              <a:ext uri="{FF2B5EF4-FFF2-40B4-BE49-F238E27FC236}">
                <a16:creationId xmlns:a16="http://schemas.microsoft.com/office/drawing/2014/main" id="{B03DDCEF-1BB8-4E75-94F8-5277554F9194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693" name="TextBox 692">
            <a:extLst>
              <a:ext uri="{FF2B5EF4-FFF2-40B4-BE49-F238E27FC236}">
                <a16:creationId xmlns:a16="http://schemas.microsoft.com/office/drawing/2014/main" id="{BFE7EDAC-F7B0-40BA-8515-BA48559AF5A3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solidFill>
                  <a:schemeClr val="bg1">
                    <a:lumMod val="85000"/>
                    <a:alpha val="5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383911192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4" name="Slide Number Placeholder 11">
            <a:extLst>
              <a:ext uri="{FF2B5EF4-FFF2-40B4-BE49-F238E27FC236}">
                <a16:creationId xmlns:a16="http://schemas.microsoft.com/office/drawing/2014/main" id="{AD00F682-0F1C-4BC1-B70B-64F558427998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80" name="Rectangle 674">
            <a:extLst>
              <a:ext uri="{FF2B5EF4-FFF2-40B4-BE49-F238E27FC236}">
                <a16:creationId xmlns:a16="http://schemas.microsoft.com/office/drawing/2014/main" id="{1AFDDE1E-08E1-4411-B705-3EC4AB6EF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699" y="0"/>
            <a:ext cx="12214699" cy="68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1" name="Rectangle 674">
            <a:extLst>
              <a:ext uri="{FF2B5EF4-FFF2-40B4-BE49-F238E27FC236}">
                <a16:creationId xmlns:a16="http://schemas.microsoft.com/office/drawing/2014/main" id="{E0532C68-9611-4BA8-AF74-A405EDF90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285" y="1017985"/>
            <a:ext cx="10178732" cy="48214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688" name="Straight Connector 687">
            <a:extLst>
              <a:ext uri="{FF2B5EF4-FFF2-40B4-BE49-F238E27FC236}">
                <a16:creationId xmlns:a16="http://schemas.microsoft.com/office/drawing/2014/main" id="{72A0EDFE-2DD6-4DEA-B6B5-1655A1AFC7E0}"/>
              </a:ext>
            </a:extLst>
          </p:cNvPr>
          <p:cNvCxnSpPr>
            <a:cxnSpLocks/>
            <a:stCxn id="681" idx="3"/>
          </p:cNvCxnSpPr>
          <p:nvPr/>
        </p:nvCxnSpPr>
        <p:spPr>
          <a:xfrm flipH="1" flipV="1">
            <a:off x="8098973" y="3417477"/>
            <a:ext cx="3075044" cy="11212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9" name="Group 688">
            <a:extLst>
              <a:ext uri="{FF2B5EF4-FFF2-40B4-BE49-F238E27FC236}">
                <a16:creationId xmlns:a16="http://schemas.microsoft.com/office/drawing/2014/main" id="{07A4FB3A-E555-47CD-9786-1DB9607FE888}"/>
              </a:ext>
            </a:extLst>
          </p:cNvPr>
          <p:cNvGrpSpPr/>
          <p:nvPr/>
        </p:nvGrpSpPr>
        <p:grpSpPr>
          <a:xfrm>
            <a:off x="4368800" y="2846184"/>
            <a:ext cx="3454400" cy="1165631"/>
            <a:chOff x="4368800" y="3175844"/>
            <a:chExt cx="3454400" cy="1165631"/>
          </a:xfrm>
        </p:grpSpPr>
        <p:sp>
          <p:nvSpPr>
            <p:cNvPr id="690" name="Rectangle 9">
              <a:extLst>
                <a:ext uri="{FF2B5EF4-FFF2-40B4-BE49-F238E27FC236}">
                  <a16:creationId xmlns:a16="http://schemas.microsoft.com/office/drawing/2014/main" id="{D3D58892-BB1F-4F02-AD42-2252204DE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00" y="3740536"/>
              <a:ext cx="3454400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b="1" dirty="0">
                  <a:solidFill>
                    <a:schemeClr val="bg1">
                      <a:alpha val="8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Hello! </a:t>
              </a:r>
              <a:r>
                <a:rPr lang="en-US" sz="900" dirty="0">
                  <a:solidFill>
                    <a:schemeClr val="bg1">
                      <a:alpha val="8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letterhead design is meant to project an image of professionalism and reliability. By using simple alignments we have created</a:t>
              </a:r>
            </a:p>
          </p:txBody>
        </p:sp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510FCB9C-E250-4A16-AD75-4793751A80EF}"/>
                </a:ext>
              </a:extLst>
            </p:cNvPr>
            <p:cNvSpPr/>
            <p:nvPr/>
          </p:nvSpPr>
          <p:spPr>
            <a:xfrm>
              <a:off x="5175347" y="3175844"/>
              <a:ext cx="1881946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b="1" spc="300" dirty="0">
                  <a:solidFill>
                    <a:schemeClr val="bg1">
                      <a:alpha val="80000"/>
                    </a:schemeClr>
                  </a:solidFill>
                  <a:latin typeface="Bebas Neue Light" panose="00000500000000000000" pitchFamily="50" charset="0"/>
                </a:rPr>
                <a:t>WELCOME</a:t>
              </a:r>
            </a:p>
          </p:txBody>
        </p:sp>
      </p:grpSp>
      <p:cxnSp>
        <p:nvCxnSpPr>
          <p:cNvPr id="692" name="Straight Connector 691">
            <a:extLst>
              <a:ext uri="{FF2B5EF4-FFF2-40B4-BE49-F238E27FC236}">
                <a16:creationId xmlns:a16="http://schemas.microsoft.com/office/drawing/2014/main" id="{F67B7C0B-346E-4991-A604-033A836B9BD9}"/>
              </a:ext>
            </a:extLst>
          </p:cNvPr>
          <p:cNvCxnSpPr>
            <a:cxnSpLocks/>
            <a:endCxn id="681" idx="1"/>
          </p:cNvCxnSpPr>
          <p:nvPr/>
        </p:nvCxnSpPr>
        <p:spPr>
          <a:xfrm flipH="1" flipV="1">
            <a:off x="995285" y="3428689"/>
            <a:ext cx="3097746" cy="312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9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4" name="Slide Number Placeholder 11">
            <a:extLst>
              <a:ext uri="{FF2B5EF4-FFF2-40B4-BE49-F238E27FC236}">
                <a16:creationId xmlns:a16="http://schemas.microsoft.com/office/drawing/2014/main" id="{AD00F682-0F1C-4BC1-B70B-64F558427998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80" name="Rectangle 674">
            <a:extLst>
              <a:ext uri="{FF2B5EF4-FFF2-40B4-BE49-F238E27FC236}">
                <a16:creationId xmlns:a16="http://schemas.microsoft.com/office/drawing/2014/main" id="{1AFDDE1E-08E1-4411-B705-3EC4AB6EF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699" y="0"/>
            <a:ext cx="12214699" cy="68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1" name="Rectangle 674">
            <a:extLst>
              <a:ext uri="{FF2B5EF4-FFF2-40B4-BE49-F238E27FC236}">
                <a16:creationId xmlns:a16="http://schemas.microsoft.com/office/drawing/2014/main" id="{E0532C68-9611-4BA8-AF74-A405EDF90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285" y="1017985"/>
            <a:ext cx="10178732" cy="4821407"/>
          </a:xfrm>
          <a:prstGeom prst="rect">
            <a:avLst/>
          </a:prstGeom>
          <a:solidFill>
            <a:schemeClr val="tx1">
              <a:alpha val="2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58BF08C-2AE1-4CDB-A983-B2624F9BB705}"/>
              </a:ext>
            </a:extLst>
          </p:cNvPr>
          <p:cNvGrpSpPr/>
          <p:nvPr/>
        </p:nvGrpSpPr>
        <p:grpSpPr>
          <a:xfrm>
            <a:off x="1743491" y="3673733"/>
            <a:ext cx="3805521" cy="1947979"/>
            <a:chOff x="2196352" y="3976207"/>
            <a:chExt cx="3805521" cy="1947979"/>
          </a:xfrm>
        </p:grpSpPr>
        <p:sp>
          <p:nvSpPr>
            <p:cNvPr id="685" name="TextBox 684">
              <a:extLst>
                <a:ext uri="{FF2B5EF4-FFF2-40B4-BE49-F238E27FC236}">
                  <a16:creationId xmlns:a16="http://schemas.microsoft.com/office/drawing/2014/main" id="{901AFA4A-4C11-4D33-9B27-8E0F9FDD3455}"/>
                </a:ext>
              </a:extLst>
            </p:cNvPr>
            <p:cNvSpPr txBox="1"/>
            <p:nvPr/>
          </p:nvSpPr>
          <p:spPr>
            <a:xfrm>
              <a:off x="2259108" y="4589947"/>
              <a:ext cx="3742765" cy="6052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              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Quisque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vitae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omare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turpis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Vestibul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ante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ispum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primis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faucibus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orciluctus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etul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trices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posuere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cubilia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Curae</a:t>
              </a: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</p:txBody>
        </p:sp>
        <p:sp>
          <p:nvSpPr>
            <p:cNvPr id="686" name="TextBox 685">
              <a:extLst>
                <a:ext uri="{FF2B5EF4-FFF2-40B4-BE49-F238E27FC236}">
                  <a16:creationId xmlns:a16="http://schemas.microsoft.com/office/drawing/2014/main" id="{D8C01D07-DC42-4D3D-B7F5-AC9F79E8211E}"/>
                </a:ext>
              </a:extLst>
            </p:cNvPr>
            <p:cNvSpPr txBox="1"/>
            <p:nvPr/>
          </p:nvSpPr>
          <p:spPr>
            <a:xfrm>
              <a:off x="2196352" y="3976207"/>
              <a:ext cx="806826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b="1" spc="-400" dirty="0">
                  <a:solidFill>
                    <a:schemeClr val="bg1"/>
                  </a:solidFill>
                  <a:latin typeface="Montserrat Black" charset="0"/>
                  <a:ea typeface="Montserrat Black" charset="0"/>
                  <a:cs typeface="Montserrat Black" charset="0"/>
                </a:rPr>
                <a:t>“</a:t>
              </a:r>
              <a:endParaRPr lang="en-US" sz="9000" spc="-400" dirty="0">
                <a:solidFill>
                  <a:schemeClr val="bg1"/>
                </a:solidFill>
                <a:latin typeface="Montserrat Hairline" charset="0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687" name="TextBox 686">
              <a:extLst>
                <a:ext uri="{FF2B5EF4-FFF2-40B4-BE49-F238E27FC236}">
                  <a16:creationId xmlns:a16="http://schemas.microsoft.com/office/drawing/2014/main" id="{30688112-6D54-48AE-A848-A9DCB55ED6ED}"/>
                </a:ext>
              </a:extLst>
            </p:cNvPr>
            <p:cNvSpPr txBox="1"/>
            <p:nvPr/>
          </p:nvSpPr>
          <p:spPr>
            <a:xfrm rot="10800000">
              <a:off x="5154706" y="4446858"/>
              <a:ext cx="806826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b="1" spc="-400" dirty="0">
                  <a:solidFill>
                    <a:schemeClr val="bg1"/>
                  </a:solidFill>
                  <a:latin typeface="Montserrat Black" charset="0"/>
                  <a:ea typeface="Montserrat Black" charset="0"/>
                  <a:cs typeface="Montserrat Black" charset="0"/>
                </a:rPr>
                <a:t>“</a:t>
              </a:r>
              <a:endParaRPr lang="en-US" sz="9000" spc="-400" dirty="0">
                <a:solidFill>
                  <a:schemeClr val="bg1"/>
                </a:solidFill>
                <a:latin typeface="Montserrat Hairline" charset="0"/>
                <a:ea typeface="Montserrat Hairline" charset="0"/>
                <a:cs typeface="Montserrat Hairline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B3BB9-7704-4FE2-8704-28228B27DE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6212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1F737F-E596-4419-8F82-50526BD2DD0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8380CAE-B775-4F86-8755-9E802DBFA163}"/>
              </a:ext>
            </a:extLst>
          </p:cNvPr>
          <p:cNvGrpSpPr/>
          <p:nvPr/>
        </p:nvGrpSpPr>
        <p:grpSpPr>
          <a:xfrm>
            <a:off x="5116456" y="4222855"/>
            <a:ext cx="6190911" cy="1947979"/>
            <a:chOff x="-189038" y="3976207"/>
            <a:chExt cx="6190911" cy="194797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45CB74-6A96-4A30-8F57-C9FB001608EE}"/>
                </a:ext>
              </a:extLst>
            </p:cNvPr>
            <p:cNvSpPr txBox="1"/>
            <p:nvPr/>
          </p:nvSpPr>
          <p:spPr>
            <a:xfrm>
              <a:off x="-95440" y="4461707"/>
              <a:ext cx="6097313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              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Quisque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vitae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omare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turpis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Vestibul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ante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ispum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primis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faucibus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orciluctus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etul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trices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posuere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cubilia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lorem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Curae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Lorem ipsum and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mejurity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and some problem and your company but don’t </a:t>
              </a:r>
              <a:r>
                <a:rPr lang="en-US" sz="12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woory</a:t>
              </a:r>
              <a:r>
                <a:rPr lang="en-US" sz="12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because the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5EAE24E-5F75-466E-B2F6-F8803D7C2556}"/>
                </a:ext>
              </a:extLst>
            </p:cNvPr>
            <p:cNvSpPr txBox="1"/>
            <p:nvPr/>
          </p:nvSpPr>
          <p:spPr>
            <a:xfrm>
              <a:off x="-189038" y="3976207"/>
              <a:ext cx="806826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b="1" spc="-400" dirty="0">
                  <a:solidFill>
                    <a:schemeClr val="bg1">
                      <a:lumMod val="85000"/>
                    </a:schemeClr>
                  </a:solidFill>
                  <a:latin typeface="Montserrat Black" charset="0"/>
                  <a:ea typeface="Montserrat Black" charset="0"/>
                  <a:cs typeface="Montserrat Black" charset="0"/>
                </a:rPr>
                <a:t>“</a:t>
              </a:r>
              <a:endParaRPr lang="en-US" sz="9000" spc="-400" dirty="0">
                <a:solidFill>
                  <a:schemeClr val="bg1">
                    <a:lumMod val="85000"/>
                  </a:schemeClr>
                </a:solidFill>
                <a:latin typeface="Montserrat Hairline" charset="0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622813C-CCBB-4010-B864-D46D65B2AB11}"/>
                </a:ext>
              </a:extLst>
            </p:cNvPr>
            <p:cNvSpPr txBox="1"/>
            <p:nvPr/>
          </p:nvSpPr>
          <p:spPr>
            <a:xfrm rot="10800000">
              <a:off x="5154706" y="4446858"/>
              <a:ext cx="806826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b="1" spc="-400" dirty="0">
                  <a:solidFill>
                    <a:schemeClr val="bg1">
                      <a:lumMod val="85000"/>
                    </a:schemeClr>
                  </a:solidFill>
                  <a:latin typeface="Montserrat Black" charset="0"/>
                  <a:ea typeface="Montserrat Black" charset="0"/>
                  <a:cs typeface="Montserrat Black" charset="0"/>
                </a:rPr>
                <a:t>“</a:t>
              </a:r>
              <a:endParaRPr lang="en-US" sz="9000" spc="-400" dirty="0">
                <a:solidFill>
                  <a:schemeClr val="bg1">
                    <a:lumMod val="85000"/>
                  </a:schemeClr>
                </a:solidFill>
                <a:latin typeface="Montserrat Hairline" charset="0"/>
                <a:ea typeface="Montserrat Hairline" charset="0"/>
                <a:cs typeface="Montserrat Hairline" charset="0"/>
              </a:endParaRPr>
            </a:p>
          </p:txBody>
        </p:sp>
      </p:grpSp>
      <p:sp>
        <p:nvSpPr>
          <p:cNvPr id="23" name="Rectangle 674">
            <a:extLst>
              <a:ext uri="{FF2B5EF4-FFF2-40B4-BE49-F238E27FC236}">
                <a16:creationId xmlns:a16="http://schemas.microsoft.com/office/drawing/2014/main" id="{4110245D-4046-47B6-A9ED-4148B3BA8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285" y="1017986"/>
            <a:ext cx="10178732" cy="2988356"/>
          </a:xfrm>
          <a:prstGeom prst="rect">
            <a:avLst/>
          </a:prstGeom>
          <a:solidFill>
            <a:schemeClr val="tx1">
              <a:alpha val="2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D80220-CCC1-46B0-9EDE-167C456157A4}"/>
              </a:ext>
            </a:extLst>
          </p:cNvPr>
          <p:cNvGrpSpPr/>
          <p:nvPr/>
        </p:nvGrpSpPr>
        <p:grpSpPr>
          <a:xfrm>
            <a:off x="995285" y="4718776"/>
            <a:ext cx="3549566" cy="1134009"/>
            <a:chOff x="8229857" y="4718776"/>
            <a:chExt cx="3549566" cy="113400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98C21DC-B2F4-410B-AF6B-28B6C26BEE44}"/>
                </a:ext>
              </a:extLst>
            </p:cNvPr>
            <p:cNvSpPr/>
            <p:nvPr/>
          </p:nvSpPr>
          <p:spPr>
            <a:xfrm>
              <a:off x="8948664" y="4718776"/>
              <a:ext cx="714756" cy="7147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A2E9A37-EA15-41B8-8FA1-F5893A3C4DD2}"/>
                </a:ext>
              </a:extLst>
            </p:cNvPr>
            <p:cNvGrpSpPr/>
            <p:nvPr/>
          </p:nvGrpSpPr>
          <p:grpSpPr>
            <a:xfrm>
              <a:off x="8229857" y="4836798"/>
              <a:ext cx="757288" cy="988552"/>
              <a:chOff x="7488626" y="1902994"/>
              <a:chExt cx="1033278" cy="1348825"/>
            </a:xfrm>
          </p:grpSpPr>
          <p:sp>
            <p:nvSpPr>
              <p:cNvPr id="33" name="Shape 8">
                <a:extLst>
                  <a:ext uri="{FF2B5EF4-FFF2-40B4-BE49-F238E27FC236}">
                    <a16:creationId xmlns:a16="http://schemas.microsoft.com/office/drawing/2014/main" id="{A92AA98C-1A35-41A5-B037-EF674A1987FF}"/>
                  </a:ext>
                </a:extLst>
              </p:cNvPr>
              <p:cNvSpPr/>
              <p:nvPr/>
            </p:nvSpPr>
            <p:spPr>
              <a:xfrm>
                <a:off x="7864445" y="2464149"/>
                <a:ext cx="280997" cy="2256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0" y="0"/>
                    </a:lnTo>
                    <a:lnTo>
                      <a:pt x="0" y="17929"/>
                    </a:lnTo>
                    <a:cubicBezTo>
                      <a:pt x="0" y="19957"/>
                      <a:pt x="4835" y="21600"/>
                      <a:pt x="10800" y="21600"/>
                    </a:cubicBezTo>
                    <a:cubicBezTo>
                      <a:pt x="16765" y="21600"/>
                      <a:pt x="21600" y="19957"/>
                      <a:pt x="21600" y="17929"/>
                    </a:cubicBezTo>
                    <a:lnTo>
                      <a:pt x="21600" y="0"/>
                    </a:lnTo>
                    <a:cubicBezTo>
                      <a:pt x="21600" y="0"/>
                      <a:pt x="10800" y="0"/>
                      <a:pt x="10800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" name="Shape 9">
                <a:extLst>
                  <a:ext uri="{FF2B5EF4-FFF2-40B4-BE49-F238E27FC236}">
                    <a16:creationId xmlns:a16="http://schemas.microsoft.com/office/drawing/2014/main" id="{49ACDEFD-F635-42D7-8E0B-929074D94A5F}"/>
                  </a:ext>
                </a:extLst>
              </p:cNvPr>
              <p:cNvSpPr/>
              <p:nvPr/>
            </p:nvSpPr>
            <p:spPr>
              <a:xfrm>
                <a:off x="7794944" y="1985365"/>
                <a:ext cx="421506" cy="583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988" y="21448"/>
                    </a:moveTo>
                    <a:cubicBezTo>
                      <a:pt x="9577" y="21547"/>
                      <a:pt x="10182" y="21600"/>
                      <a:pt x="10800" y="21600"/>
                    </a:cubicBezTo>
                    <a:cubicBezTo>
                      <a:pt x="11418" y="21600"/>
                      <a:pt x="12023" y="21547"/>
                      <a:pt x="12612" y="21448"/>
                    </a:cubicBezTo>
                    <a:cubicBezTo>
                      <a:pt x="15311" y="20855"/>
                      <a:pt x="20737" y="15011"/>
                      <a:pt x="20739" y="15031"/>
                    </a:cubicBezTo>
                    <a:cubicBezTo>
                      <a:pt x="21293" y="13732"/>
                      <a:pt x="21600" y="12302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2302"/>
                      <a:pt x="307" y="13732"/>
                      <a:pt x="861" y="15031"/>
                    </a:cubicBezTo>
                    <a:cubicBezTo>
                      <a:pt x="863" y="15011"/>
                      <a:pt x="6289" y="20855"/>
                      <a:pt x="8988" y="2144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5" name="Shape 10">
                <a:extLst>
                  <a:ext uri="{FF2B5EF4-FFF2-40B4-BE49-F238E27FC236}">
                    <a16:creationId xmlns:a16="http://schemas.microsoft.com/office/drawing/2014/main" id="{4BE80C22-F2C7-4F43-B8F5-CD4B042AC5AB}"/>
                  </a:ext>
                </a:extLst>
              </p:cNvPr>
              <p:cNvSpPr/>
              <p:nvPr/>
            </p:nvSpPr>
            <p:spPr>
              <a:xfrm>
                <a:off x="7764055" y="2211886"/>
                <a:ext cx="50400" cy="104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9" h="20500" extrusionOk="0">
                    <a:moveTo>
                      <a:pt x="18211" y="9145"/>
                    </a:moveTo>
                    <a:cubicBezTo>
                      <a:pt x="20299" y="14772"/>
                      <a:pt x="18091" y="19829"/>
                      <a:pt x="13280" y="20440"/>
                    </a:cubicBezTo>
                    <a:cubicBezTo>
                      <a:pt x="8468" y="21050"/>
                      <a:pt x="2875" y="16983"/>
                      <a:pt x="787" y="11355"/>
                    </a:cubicBezTo>
                    <a:cubicBezTo>
                      <a:pt x="-1301" y="5728"/>
                      <a:pt x="907" y="671"/>
                      <a:pt x="5718" y="60"/>
                    </a:cubicBezTo>
                    <a:cubicBezTo>
                      <a:pt x="10530" y="-550"/>
                      <a:pt x="16123" y="3517"/>
                      <a:pt x="18211" y="914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6" name="Shape 11">
                <a:extLst>
                  <a:ext uri="{FF2B5EF4-FFF2-40B4-BE49-F238E27FC236}">
                    <a16:creationId xmlns:a16="http://schemas.microsoft.com/office/drawing/2014/main" id="{DD2FFE47-E19F-455C-99B6-3B2B9026329D}"/>
                  </a:ext>
                </a:extLst>
              </p:cNvPr>
              <p:cNvSpPr/>
              <p:nvPr/>
            </p:nvSpPr>
            <p:spPr>
              <a:xfrm>
                <a:off x="8193930" y="2211886"/>
                <a:ext cx="50399" cy="104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9" h="20500" extrusionOk="0">
                    <a:moveTo>
                      <a:pt x="788" y="9145"/>
                    </a:moveTo>
                    <a:cubicBezTo>
                      <a:pt x="-1300" y="14772"/>
                      <a:pt x="908" y="19829"/>
                      <a:pt x="5720" y="20440"/>
                    </a:cubicBezTo>
                    <a:cubicBezTo>
                      <a:pt x="10531" y="21050"/>
                      <a:pt x="16124" y="16983"/>
                      <a:pt x="18212" y="11355"/>
                    </a:cubicBezTo>
                    <a:cubicBezTo>
                      <a:pt x="20300" y="5728"/>
                      <a:pt x="18092" y="671"/>
                      <a:pt x="13280" y="60"/>
                    </a:cubicBezTo>
                    <a:cubicBezTo>
                      <a:pt x="8469" y="-550"/>
                      <a:pt x="2876" y="3517"/>
                      <a:pt x="788" y="914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7" name="Shape 12">
                <a:extLst>
                  <a:ext uri="{FF2B5EF4-FFF2-40B4-BE49-F238E27FC236}">
                    <a16:creationId xmlns:a16="http://schemas.microsoft.com/office/drawing/2014/main" id="{6DCE883A-A0BD-4A94-84A2-7BFBBA15CEE1}"/>
                  </a:ext>
                </a:extLst>
              </p:cNvPr>
              <p:cNvSpPr/>
              <p:nvPr/>
            </p:nvSpPr>
            <p:spPr>
              <a:xfrm>
                <a:off x="7782073" y="1967347"/>
                <a:ext cx="447278" cy="3206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7152"/>
                      <a:pt x="0" y="15975"/>
                    </a:cubicBezTo>
                    <a:cubicBezTo>
                      <a:pt x="0" y="16146"/>
                      <a:pt x="2" y="16317"/>
                      <a:pt x="6" y="16487"/>
                    </a:cubicBezTo>
                    <a:cubicBezTo>
                      <a:pt x="75" y="16502"/>
                      <a:pt x="753" y="16705"/>
                      <a:pt x="807" y="18986"/>
                    </a:cubicBezTo>
                    <a:cubicBezTo>
                      <a:pt x="839" y="20343"/>
                      <a:pt x="835" y="20765"/>
                      <a:pt x="825" y="20876"/>
                    </a:cubicBezTo>
                    <a:lnTo>
                      <a:pt x="1715" y="21600"/>
                    </a:lnTo>
                    <a:cubicBezTo>
                      <a:pt x="1715" y="21600"/>
                      <a:pt x="1829" y="12940"/>
                      <a:pt x="6183" y="12675"/>
                    </a:cubicBezTo>
                    <a:lnTo>
                      <a:pt x="10800" y="12675"/>
                    </a:lnTo>
                    <a:lnTo>
                      <a:pt x="15417" y="12675"/>
                    </a:lnTo>
                    <a:cubicBezTo>
                      <a:pt x="19771" y="12940"/>
                      <a:pt x="19885" y="21600"/>
                      <a:pt x="19885" y="21600"/>
                    </a:cubicBezTo>
                    <a:lnTo>
                      <a:pt x="20775" y="20876"/>
                    </a:lnTo>
                    <a:cubicBezTo>
                      <a:pt x="20765" y="20765"/>
                      <a:pt x="20761" y="20343"/>
                      <a:pt x="20793" y="18986"/>
                    </a:cubicBezTo>
                    <a:cubicBezTo>
                      <a:pt x="20847" y="16705"/>
                      <a:pt x="21525" y="16502"/>
                      <a:pt x="21594" y="16487"/>
                    </a:cubicBezTo>
                    <a:cubicBezTo>
                      <a:pt x="21598" y="16317"/>
                      <a:pt x="21600" y="16146"/>
                      <a:pt x="21600" y="15975"/>
                    </a:cubicBezTo>
                    <a:cubicBezTo>
                      <a:pt x="21600" y="7152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rgbClr val="24210D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" name="Shape 13">
                <a:extLst>
                  <a:ext uri="{FF2B5EF4-FFF2-40B4-BE49-F238E27FC236}">
                    <a16:creationId xmlns:a16="http://schemas.microsoft.com/office/drawing/2014/main" id="{40017209-1523-432E-9417-2C1C53058DFD}"/>
                  </a:ext>
                </a:extLst>
              </p:cNvPr>
              <p:cNvSpPr/>
              <p:nvPr/>
            </p:nvSpPr>
            <p:spPr>
              <a:xfrm>
                <a:off x="7836130" y="2569687"/>
                <a:ext cx="337036" cy="586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0800" y="2426"/>
                    </a:lnTo>
                    <a:cubicBezTo>
                      <a:pt x="10800" y="242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1F1F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9" name="Shape 14">
                <a:extLst>
                  <a:ext uri="{FF2B5EF4-FFF2-40B4-BE49-F238E27FC236}">
                    <a16:creationId xmlns:a16="http://schemas.microsoft.com/office/drawing/2014/main" id="{47C48145-D5AD-4DAE-A80A-F1EC607B3F9B}"/>
                  </a:ext>
                </a:extLst>
              </p:cNvPr>
              <p:cNvSpPr/>
              <p:nvPr/>
            </p:nvSpPr>
            <p:spPr>
              <a:xfrm>
                <a:off x="7954539" y="2636614"/>
                <a:ext cx="51443" cy="463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36"/>
                    </a:moveTo>
                    <a:lnTo>
                      <a:pt x="12087" y="2639"/>
                    </a:lnTo>
                    <a:lnTo>
                      <a:pt x="6218" y="3900"/>
                    </a:lnTo>
                    <a:lnTo>
                      <a:pt x="2798" y="14182"/>
                    </a:lnTo>
                    <a:lnTo>
                      <a:pt x="21600" y="21600"/>
                    </a:lnTo>
                    <a:lnTo>
                      <a:pt x="21600" y="3900"/>
                    </a:lnTo>
                    <a:lnTo>
                      <a:pt x="21600" y="2244"/>
                    </a:lnTo>
                    <a:lnTo>
                      <a:pt x="21600" y="0"/>
                    </a:lnTo>
                    <a:cubicBezTo>
                      <a:pt x="21600" y="0"/>
                      <a:pt x="0" y="1036"/>
                      <a:pt x="0" y="1036"/>
                    </a:cubicBezTo>
                    <a:close/>
                  </a:path>
                </a:pathLst>
              </a:custGeom>
              <a:solidFill>
                <a:srgbClr val="FC7626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" name="Shape 15">
                <a:extLst>
                  <a:ext uri="{FF2B5EF4-FFF2-40B4-BE49-F238E27FC236}">
                    <a16:creationId xmlns:a16="http://schemas.microsoft.com/office/drawing/2014/main" id="{9E00D375-75F6-4C0C-BD39-213FC4F938A7}"/>
                  </a:ext>
                </a:extLst>
              </p:cNvPr>
              <p:cNvSpPr/>
              <p:nvPr/>
            </p:nvSpPr>
            <p:spPr>
              <a:xfrm>
                <a:off x="8006021" y="2636614"/>
                <a:ext cx="51443" cy="463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36"/>
                    </a:moveTo>
                    <a:lnTo>
                      <a:pt x="9513" y="2639"/>
                    </a:lnTo>
                    <a:lnTo>
                      <a:pt x="15381" y="3900"/>
                    </a:lnTo>
                    <a:lnTo>
                      <a:pt x="18802" y="14182"/>
                    </a:lnTo>
                    <a:lnTo>
                      <a:pt x="0" y="21600"/>
                    </a:lnTo>
                    <a:lnTo>
                      <a:pt x="0" y="3900"/>
                    </a:lnTo>
                    <a:lnTo>
                      <a:pt x="0" y="2244"/>
                    </a:lnTo>
                    <a:lnTo>
                      <a:pt x="0" y="0"/>
                    </a:lnTo>
                    <a:cubicBezTo>
                      <a:pt x="0" y="0"/>
                      <a:pt x="21600" y="1036"/>
                      <a:pt x="21600" y="1036"/>
                    </a:cubicBezTo>
                    <a:close/>
                  </a:path>
                </a:pathLst>
              </a:custGeom>
              <a:solidFill>
                <a:srgbClr val="E5551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1" name="Shape 16">
                <a:extLst>
                  <a:ext uri="{FF2B5EF4-FFF2-40B4-BE49-F238E27FC236}">
                    <a16:creationId xmlns:a16="http://schemas.microsoft.com/office/drawing/2014/main" id="{B9DE99F5-0309-4B23-8B5A-9566B3A49FB4}"/>
                  </a:ext>
                </a:extLst>
              </p:cNvPr>
              <p:cNvSpPr/>
              <p:nvPr/>
            </p:nvSpPr>
            <p:spPr>
              <a:xfrm>
                <a:off x="7954539" y="2636614"/>
                <a:ext cx="51443" cy="463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36"/>
                    </a:moveTo>
                    <a:lnTo>
                      <a:pt x="12087" y="2639"/>
                    </a:lnTo>
                    <a:lnTo>
                      <a:pt x="6218" y="3900"/>
                    </a:lnTo>
                    <a:lnTo>
                      <a:pt x="2798" y="14182"/>
                    </a:lnTo>
                    <a:lnTo>
                      <a:pt x="21600" y="21600"/>
                    </a:lnTo>
                    <a:lnTo>
                      <a:pt x="21600" y="3900"/>
                    </a:lnTo>
                    <a:lnTo>
                      <a:pt x="21600" y="2244"/>
                    </a:lnTo>
                    <a:lnTo>
                      <a:pt x="21600" y="0"/>
                    </a:lnTo>
                    <a:cubicBezTo>
                      <a:pt x="21600" y="0"/>
                      <a:pt x="0" y="1036"/>
                      <a:pt x="0" y="103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2" name="Shape 17">
                <a:extLst>
                  <a:ext uri="{FF2B5EF4-FFF2-40B4-BE49-F238E27FC236}">
                    <a16:creationId xmlns:a16="http://schemas.microsoft.com/office/drawing/2014/main" id="{D75099EA-E3AE-4E5B-AB4D-E8103A9F545D}"/>
                  </a:ext>
                </a:extLst>
              </p:cNvPr>
              <p:cNvSpPr/>
              <p:nvPr/>
            </p:nvSpPr>
            <p:spPr>
              <a:xfrm>
                <a:off x="8006021" y="2636614"/>
                <a:ext cx="51443" cy="463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36"/>
                    </a:moveTo>
                    <a:lnTo>
                      <a:pt x="9513" y="2639"/>
                    </a:lnTo>
                    <a:lnTo>
                      <a:pt x="15381" y="3900"/>
                    </a:lnTo>
                    <a:lnTo>
                      <a:pt x="18802" y="14182"/>
                    </a:lnTo>
                    <a:lnTo>
                      <a:pt x="0" y="21600"/>
                    </a:lnTo>
                    <a:lnTo>
                      <a:pt x="0" y="3900"/>
                    </a:lnTo>
                    <a:lnTo>
                      <a:pt x="0" y="2244"/>
                    </a:lnTo>
                    <a:lnTo>
                      <a:pt x="0" y="0"/>
                    </a:lnTo>
                    <a:cubicBezTo>
                      <a:pt x="0" y="0"/>
                      <a:pt x="21600" y="1036"/>
                      <a:pt x="21600" y="1036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3" name="Shape 18">
                <a:extLst>
                  <a:ext uri="{FF2B5EF4-FFF2-40B4-BE49-F238E27FC236}">
                    <a16:creationId xmlns:a16="http://schemas.microsoft.com/office/drawing/2014/main" id="{2F516734-6F70-42D5-BCA9-F981250D479E}"/>
                  </a:ext>
                </a:extLst>
              </p:cNvPr>
              <p:cNvSpPr/>
              <p:nvPr/>
            </p:nvSpPr>
            <p:spPr>
              <a:xfrm>
                <a:off x="7782073" y="2569687"/>
                <a:ext cx="223639" cy="170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365"/>
                    </a:moveTo>
                    <a:lnTo>
                      <a:pt x="5324" y="0"/>
                    </a:lnTo>
                    <a:lnTo>
                      <a:pt x="0" y="4869"/>
                    </a:lnTo>
                    <a:lnTo>
                      <a:pt x="6843" y="21600"/>
                    </a:lnTo>
                    <a:cubicBezTo>
                      <a:pt x="6843" y="21600"/>
                      <a:pt x="21600" y="8365"/>
                      <a:pt x="21600" y="8365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4" name="Shape 19">
                <a:extLst>
                  <a:ext uri="{FF2B5EF4-FFF2-40B4-BE49-F238E27FC236}">
                    <a16:creationId xmlns:a16="http://schemas.microsoft.com/office/drawing/2014/main" id="{01AC6763-3CE4-4EE5-91BF-1F40EB71B80A}"/>
                  </a:ext>
                </a:extLst>
              </p:cNvPr>
              <p:cNvSpPr/>
              <p:nvPr/>
            </p:nvSpPr>
            <p:spPr>
              <a:xfrm>
                <a:off x="8006021" y="2569687"/>
                <a:ext cx="223639" cy="163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718"/>
                    </a:moveTo>
                    <a:lnTo>
                      <a:pt x="16276" y="0"/>
                    </a:lnTo>
                    <a:lnTo>
                      <a:pt x="21600" y="5075"/>
                    </a:lnTo>
                    <a:lnTo>
                      <a:pt x="14774" y="21600"/>
                    </a:lnTo>
                    <a:cubicBezTo>
                      <a:pt x="14774" y="21600"/>
                      <a:pt x="0" y="8718"/>
                      <a:pt x="0" y="8718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5" name="Shape 20">
                <a:extLst>
                  <a:ext uri="{FF2B5EF4-FFF2-40B4-BE49-F238E27FC236}">
                    <a16:creationId xmlns:a16="http://schemas.microsoft.com/office/drawing/2014/main" id="{1C80C797-89D1-4F9E-8777-D1DBCBB68FE7}"/>
                  </a:ext>
                </a:extLst>
              </p:cNvPr>
              <p:cNvSpPr/>
              <p:nvPr/>
            </p:nvSpPr>
            <p:spPr>
              <a:xfrm>
                <a:off x="7488626" y="2608299"/>
                <a:ext cx="1033278" cy="643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44" y="21485"/>
                    </a:moveTo>
                    <a:lnTo>
                      <a:pt x="18044" y="21485"/>
                    </a:lnTo>
                    <a:lnTo>
                      <a:pt x="18371" y="15211"/>
                    </a:lnTo>
                    <a:lnTo>
                      <a:pt x="18524" y="21600"/>
                    </a:lnTo>
                    <a:lnTo>
                      <a:pt x="21600" y="21600"/>
                    </a:lnTo>
                    <a:cubicBezTo>
                      <a:pt x="21600" y="21600"/>
                      <a:pt x="21271" y="11814"/>
                      <a:pt x="21148" y="6534"/>
                    </a:cubicBezTo>
                    <a:cubicBezTo>
                      <a:pt x="21037" y="1781"/>
                      <a:pt x="19208" y="933"/>
                      <a:pt x="18844" y="811"/>
                    </a:cubicBezTo>
                    <a:lnTo>
                      <a:pt x="18844" y="792"/>
                    </a:lnTo>
                    <a:lnTo>
                      <a:pt x="15475" y="0"/>
                    </a:lnTo>
                    <a:lnTo>
                      <a:pt x="10800" y="15912"/>
                    </a:lnTo>
                    <a:lnTo>
                      <a:pt x="6125" y="0"/>
                    </a:lnTo>
                    <a:lnTo>
                      <a:pt x="2756" y="792"/>
                    </a:lnTo>
                    <a:lnTo>
                      <a:pt x="2756" y="811"/>
                    </a:lnTo>
                    <a:cubicBezTo>
                      <a:pt x="2392" y="933"/>
                      <a:pt x="563" y="1781"/>
                      <a:pt x="452" y="6534"/>
                    </a:cubicBezTo>
                    <a:cubicBezTo>
                      <a:pt x="329" y="11814"/>
                      <a:pt x="0" y="21600"/>
                      <a:pt x="0" y="21600"/>
                    </a:cubicBezTo>
                    <a:lnTo>
                      <a:pt x="3139" y="21600"/>
                    </a:lnTo>
                    <a:lnTo>
                      <a:pt x="3228" y="15239"/>
                    </a:lnTo>
                    <a:lnTo>
                      <a:pt x="3556" y="21534"/>
                    </a:lnTo>
                    <a:cubicBezTo>
                      <a:pt x="3556" y="21534"/>
                      <a:pt x="18044" y="21485"/>
                      <a:pt x="18044" y="21485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6" name="Shape 21">
                <a:extLst>
                  <a:ext uri="{FF2B5EF4-FFF2-40B4-BE49-F238E27FC236}">
                    <a16:creationId xmlns:a16="http://schemas.microsoft.com/office/drawing/2014/main" id="{AC4EC08E-E675-465A-9A7F-F4C529C82397}"/>
                  </a:ext>
                </a:extLst>
              </p:cNvPr>
              <p:cNvSpPr/>
              <p:nvPr/>
            </p:nvSpPr>
            <p:spPr>
              <a:xfrm>
                <a:off x="7766629" y="2608299"/>
                <a:ext cx="238790" cy="4740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70" y="0"/>
                    </a:moveTo>
                    <a:lnTo>
                      <a:pt x="16210" y="10803"/>
                    </a:lnTo>
                    <a:lnTo>
                      <a:pt x="21600" y="21600"/>
                    </a:lnTo>
                    <a:lnTo>
                      <a:pt x="6966" y="13368"/>
                    </a:lnTo>
                    <a:lnTo>
                      <a:pt x="8172" y="10061"/>
                    </a:lnTo>
                    <a:lnTo>
                      <a:pt x="0" y="7497"/>
                    </a:lnTo>
                    <a:cubicBezTo>
                      <a:pt x="0" y="7497"/>
                      <a:pt x="1370" y="0"/>
                      <a:pt x="137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7" name="Shape 22">
                <a:extLst>
                  <a:ext uri="{FF2B5EF4-FFF2-40B4-BE49-F238E27FC236}">
                    <a16:creationId xmlns:a16="http://schemas.microsoft.com/office/drawing/2014/main" id="{33F6C15F-E503-44FE-ABD4-5FE1AF9BFCB7}"/>
                  </a:ext>
                </a:extLst>
              </p:cNvPr>
              <p:cNvSpPr/>
              <p:nvPr/>
            </p:nvSpPr>
            <p:spPr>
              <a:xfrm>
                <a:off x="8006021" y="2608299"/>
                <a:ext cx="238790" cy="4740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30" y="0"/>
                    </a:moveTo>
                    <a:lnTo>
                      <a:pt x="5390" y="10803"/>
                    </a:lnTo>
                    <a:lnTo>
                      <a:pt x="0" y="21600"/>
                    </a:lnTo>
                    <a:lnTo>
                      <a:pt x="14634" y="13368"/>
                    </a:lnTo>
                    <a:lnTo>
                      <a:pt x="13428" y="10061"/>
                    </a:lnTo>
                    <a:lnTo>
                      <a:pt x="21600" y="7497"/>
                    </a:lnTo>
                    <a:cubicBezTo>
                      <a:pt x="21600" y="7497"/>
                      <a:pt x="20230" y="0"/>
                      <a:pt x="2023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8" name="Shape 27">
                <a:extLst>
                  <a:ext uri="{FF2B5EF4-FFF2-40B4-BE49-F238E27FC236}">
                    <a16:creationId xmlns:a16="http://schemas.microsoft.com/office/drawing/2014/main" id="{60FDB7C8-5660-4D80-860C-2EDD9BB870E8}"/>
                  </a:ext>
                </a:extLst>
              </p:cNvPr>
              <p:cNvSpPr/>
              <p:nvPr/>
            </p:nvSpPr>
            <p:spPr>
              <a:xfrm>
                <a:off x="7756332" y="1902994"/>
                <a:ext cx="251957" cy="2723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09" y="4296"/>
                    </a:moveTo>
                    <a:cubicBezTo>
                      <a:pt x="4412" y="7727"/>
                      <a:pt x="25" y="14188"/>
                      <a:pt x="0" y="21600"/>
                    </a:cubicBezTo>
                    <a:lnTo>
                      <a:pt x="21600" y="21600"/>
                    </a:lnTo>
                    <a:lnTo>
                      <a:pt x="21600" y="13501"/>
                    </a:lnTo>
                    <a:lnTo>
                      <a:pt x="21600" y="1680"/>
                    </a:lnTo>
                    <a:lnTo>
                      <a:pt x="21600" y="0"/>
                    </a:lnTo>
                    <a:cubicBezTo>
                      <a:pt x="17381" y="0"/>
                      <a:pt x="13581" y="1653"/>
                      <a:pt x="10909" y="4296"/>
                    </a:cubicBezTo>
                    <a:close/>
                  </a:path>
                </a:pathLst>
              </a:custGeom>
              <a:solidFill>
                <a:srgbClr val="FCE169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9" name="Shape 28">
                <a:extLst>
                  <a:ext uri="{FF2B5EF4-FFF2-40B4-BE49-F238E27FC236}">
                    <a16:creationId xmlns:a16="http://schemas.microsoft.com/office/drawing/2014/main" id="{37812F21-0725-45B4-9FD0-A75C6F454BC5}"/>
                  </a:ext>
                </a:extLst>
              </p:cNvPr>
              <p:cNvSpPr/>
              <p:nvPr/>
            </p:nvSpPr>
            <p:spPr>
              <a:xfrm>
                <a:off x="8008595" y="1902994"/>
                <a:ext cx="251957" cy="2723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1" y="4296"/>
                    </a:moveTo>
                    <a:cubicBezTo>
                      <a:pt x="17188" y="7727"/>
                      <a:pt x="21575" y="14188"/>
                      <a:pt x="21600" y="21600"/>
                    </a:cubicBezTo>
                    <a:lnTo>
                      <a:pt x="0" y="21600"/>
                    </a:lnTo>
                    <a:lnTo>
                      <a:pt x="0" y="13501"/>
                    </a:lnTo>
                    <a:lnTo>
                      <a:pt x="0" y="1680"/>
                    </a:lnTo>
                    <a:lnTo>
                      <a:pt x="0" y="0"/>
                    </a:lnTo>
                    <a:cubicBezTo>
                      <a:pt x="4219" y="0"/>
                      <a:pt x="8019" y="1653"/>
                      <a:pt x="10691" y="4296"/>
                    </a:cubicBezTo>
                    <a:close/>
                  </a:path>
                </a:pathLst>
              </a:custGeom>
              <a:solidFill>
                <a:srgbClr val="F7C210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0" name="Shape 29">
                <a:extLst>
                  <a:ext uri="{FF2B5EF4-FFF2-40B4-BE49-F238E27FC236}">
                    <a16:creationId xmlns:a16="http://schemas.microsoft.com/office/drawing/2014/main" id="{DB1907DD-D070-41E8-B053-72B47C1F1B66}"/>
                  </a:ext>
                </a:extLst>
              </p:cNvPr>
              <p:cNvSpPr/>
              <p:nvPr/>
            </p:nvSpPr>
            <p:spPr>
              <a:xfrm>
                <a:off x="7756332" y="1902994"/>
                <a:ext cx="251957" cy="2723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09" y="4296"/>
                    </a:moveTo>
                    <a:cubicBezTo>
                      <a:pt x="4412" y="7727"/>
                      <a:pt x="25" y="14188"/>
                      <a:pt x="0" y="21600"/>
                    </a:cubicBezTo>
                    <a:lnTo>
                      <a:pt x="21600" y="21600"/>
                    </a:lnTo>
                    <a:lnTo>
                      <a:pt x="21600" y="13501"/>
                    </a:lnTo>
                    <a:lnTo>
                      <a:pt x="21600" y="1680"/>
                    </a:lnTo>
                    <a:lnTo>
                      <a:pt x="21600" y="0"/>
                    </a:lnTo>
                    <a:cubicBezTo>
                      <a:pt x="17381" y="0"/>
                      <a:pt x="13581" y="1653"/>
                      <a:pt x="10909" y="429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1" name="Shape 30">
                <a:extLst>
                  <a:ext uri="{FF2B5EF4-FFF2-40B4-BE49-F238E27FC236}">
                    <a16:creationId xmlns:a16="http://schemas.microsoft.com/office/drawing/2014/main" id="{FF479449-AE48-4B16-9D4B-FD74C8D55970}"/>
                  </a:ext>
                </a:extLst>
              </p:cNvPr>
              <p:cNvSpPr/>
              <p:nvPr/>
            </p:nvSpPr>
            <p:spPr>
              <a:xfrm>
                <a:off x="8008595" y="1902994"/>
                <a:ext cx="251957" cy="2723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1" y="4296"/>
                    </a:moveTo>
                    <a:cubicBezTo>
                      <a:pt x="17188" y="7727"/>
                      <a:pt x="21575" y="14188"/>
                      <a:pt x="21600" y="21600"/>
                    </a:cubicBezTo>
                    <a:lnTo>
                      <a:pt x="0" y="21600"/>
                    </a:lnTo>
                    <a:lnTo>
                      <a:pt x="0" y="13501"/>
                    </a:lnTo>
                    <a:lnTo>
                      <a:pt x="0" y="1680"/>
                    </a:lnTo>
                    <a:lnTo>
                      <a:pt x="0" y="0"/>
                    </a:lnTo>
                    <a:cubicBezTo>
                      <a:pt x="4219" y="0"/>
                      <a:pt x="8019" y="1653"/>
                      <a:pt x="10691" y="429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2" name="Shape 31">
                <a:extLst>
                  <a:ext uri="{FF2B5EF4-FFF2-40B4-BE49-F238E27FC236}">
                    <a16:creationId xmlns:a16="http://schemas.microsoft.com/office/drawing/2014/main" id="{AFA812EC-37DD-467D-9651-167D9CAC11CD}"/>
                  </a:ext>
                </a:extLst>
              </p:cNvPr>
              <p:cNvSpPr/>
              <p:nvPr/>
            </p:nvSpPr>
            <p:spPr>
              <a:xfrm>
                <a:off x="7748610" y="2165553"/>
                <a:ext cx="512805" cy="190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CE169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3" name="Shape 32">
                <a:extLst>
                  <a:ext uri="{FF2B5EF4-FFF2-40B4-BE49-F238E27FC236}">
                    <a16:creationId xmlns:a16="http://schemas.microsoft.com/office/drawing/2014/main" id="{E9B091AC-81DE-4E94-BEB8-E5084DC6E5C6}"/>
                  </a:ext>
                </a:extLst>
              </p:cNvPr>
              <p:cNvSpPr/>
              <p:nvPr/>
            </p:nvSpPr>
            <p:spPr>
              <a:xfrm>
                <a:off x="7748610" y="2183571"/>
                <a:ext cx="512805" cy="190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F7C210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4" name="Shape 33">
                <a:extLst>
                  <a:ext uri="{FF2B5EF4-FFF2-40B4-BE49-F238E27FC236}">
                    <a16:creationId xmlns:a16="http://schemas.microsoft.com/office/drawing/2014/main" id="{823B6C67-5487-4C2B-A97A-7E45524DCF25}"/>
                  </a:ext>
                </a:extLst>
              </p:cNvPr>
              <p:cNvSpPr/>
              <p:nvPr/>
            </p:nvSpPr>
            <p:spPr>
              <a:xfrm>
                <a:off x="7748610" y="2165553"/>
                <a:ext cx="512805" cy="190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5" name="Shape 34">
                <a:extLst>
                  <a:ext uri="{FF2B5EF4-FFF2-40B4-BE49-F238E27FC236}">
                    <a16:creationId xmlns:a16="http://schemas.microsoft.com/office/drawing/2014/main" id="{DF7BC6DE-5994-40A3-84AA-DDDADA39A63F}"/>
                  </a:ext>
                </a:extLst>
              </p:cNvPr>
              <p:cNvSpPr/>
              <p:nvPr/>
            </p:nvSpPr>
            <p:spPr>
              <a:xfrm>
                <a:off x="7748610" y="2183571"/>
                <a:ext cx="512805" cy="190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66" name="Freeform 79">
                <a:extLst>
                  <a:ext uri="{FF2B5EF4-FFF2-40B4-BE49-F238E27FC236}">
                    <a16:creationId xmlns:a16="http://schemas.microsoft.com/office/drawing/2014/main" id="{6F71E489-9452-4FB3-A567-15606EBA72CA}"/>
                  </a:ext>
                </a:extLst>
              </p:cNvPr>
              <p:cNvSpPr/>
              <p:nvPr/>
            </p:nvSpPr>
            <p:spPr>
              <a:xfrm>
                <a:off x="7903056" y="2294258"/>
                <a:ext cx="203880" cy="173341"/>
              </a:xfrm>
              <a:custGeom>
                <a:avLst/>
                <a:gdLst>
                  <a:gd name="connsiteX0" fmla="*/ 142997 w 203880"/>
                  <a:gd name="connsiteY0" fmla="*/ 147357 h 173341"/>
                  <a:gd name="connsiteX1" fmla="*/ 144653 w 203880"/>
                  <a:gd name="connsiteY1" fmla="*/ 155784 h 173341"/>
                  <a:gd name="connsiteX2" fmla="*/ 60918 w 203880"/>
                  <a:gd name="connsiteY2" fmla="*/ 148396 h 173341"/>
                  <a:gd name="connsiteX3" fmla="*/ 142997 w 203880"/>
                  <a:gd name="connsiteY3" fmla="*/ 147357 h 173341"/>
                  <a:gd name="connsiteX4" fmla="*/ 174015 w 203880"/>
                  <a:gd name="connsiteY4" fmla="*/ 0 h 173341"/>
                  <a:gd name="connsiteX5" fmla="*/ 203880 w 203880"/>
                  <a:gd name="connsiteY5" fmla="*/ 29865 h 173341"/>
                  <a:gd name="connsiteX6" fmla="*/ 174015 w 203880"/>
                  <a:gd name="connsiteY6" fmla="*/ 59730 h 173341"/>
                  <a:gd name="connsiteX7" fmla="*/ 144150 w 203880"/>
                  <a:gd name="connsiteY7" fmla="*/ 29865 h 173341"/>
                  <a:gd name="connsiteX8" fmla="*/ 174015 w 203880"/>
                  <a:gd name="connsiteY8" fmla="*/ 0 h 173341"/>
                  <a:gd name="connsiteX9" fmla="*/ 29865 w 203880"/>
                  <a:gd name="connsiteY9" fmla="*/ 0 h 173341"/>
                  <a:gd name="connsiteX10" fmla="*/ 59730 w 203880"/>
                  <a:gd name="connsiteY10" fmla="*/ 29865 h 173341"/>
                  <a:gd name="connsiteX11" fmla="*/ 29865 w 203880"/>
                  <a:gd name="connsiteY11" fmla="*/ 59730 h 173341"/>
                  <a:gd name="connsiteX12" fmla="*/ 0 w 203880"/>
                  <a:gd name="connsiteY12" fmla="*/ 29865 h 173341"/>
                  <a:gd name="connsiteX13" fmla="*/ 29865 w 203880"/>
                  <a:gd name="connsiteY13" fmla="*/ 0 h 17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3880" h="173341">
                    <a:moveTo>
                      <a:pt x="142997" y="147357"/>
                    </a:moveTo>
                    <a:cubicBezTo>
                      <a:pt x="148193" y="148396"/>
                      <a:pt x="149578" y="150858"/>
                      <a:pt x="144653" y="155784"/>
                    </a:cubicBezTo>
                    <a:cubicBezTo>
                      <a:pt x="124951" y="175486"/>
                      <a:pt x="36289" y="185337"/>
                      <a:pt x="60918" y="148396"/>
                    </a:cubicBezTo>
                    <a:cubicBezTo>
                      <a:pt x="77539" y="153937"/>
                      <a:pt x="127412" y="144240"/>
                      <a:pt x="142997" y="147357"/>
                    </a:cubicBezTo>
                    <a:close/>
                    <a:moveTo>
                      <a:pt x="174015" y="0"/>
                    </a:moveTo>
                    <a:cubicBezTo>
                      <a:pt x="190510" y="0"/>
                      <a:pt x="203880" y="13370"/>
                      <a:pt x="203880" y="29865"/>
                    </a:cubicBezTo>
                    <a:cubicBezTo>
                      <a:pt x="203880" y="46360"/>
                      <a:pt x="190510" y="59730"/>
                      <a:pt x="174015" y="59730"/>
                    </a:cubicBezTo>
                    <a:cubicBezTo>
                      <a:pt x="157520" y="59730"/>
                      <a:pt x="144150" y="46360"/>
                      <a:pt x="144150" y="29865"/>
                    </a:cubicBezTo>
                    <a:cubicBezTo>
                      <a:pt x="144150" y="13370"/>
                      <a:pt x="157520" y="0"/>
                      <a:pt x="174015" y="0"/>
                    </a:cubicBezTo>
                    <a:close/>
                    <a:moveTo>
                      <a:pt x="29865" y="0"/>
                    </a:moveTo>
                    <a:cubicBezTo>
                      <a:pt x="46360" y="0"/>
                      <a:pt x="59730" y="13370"/>
                      <a:pt x="59730" y="29865"/>
                    </a:cubicBezTo>
                    <a:cubicBezTo>
                      <a:pt x="59730" y="46360"/>
                      <a:pt x="46360" y="59730"/>
                      <a:pt x="29865" y="59730"/>
                    </a:cubicBezTo>
                    <a:cubicBezTo>
                      <a:pt x="13370" y="59730"/>
                      <a:pt x="0" y="46360"/>
                      <a:pt x="0" y="29865"/>
                    </a:cubicBezTo>
                    <a:cubicBezTo>
                      <a:pt x="0" y="13370"/>
                      <a:pt x="13370" y="0"/>
                      <a:pt x="29865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13BA8D-D5FF-4653-AF7A-628070E86D44}"/>
                </a:ext>
              </a:extLst>
            </p:cNvPr>
            <p:cNvGrpSpPr/>
            <p:nvPr/>
          </p:nvGrpSpPr>
          <p:grpSpPr>
            <a:xfrm>
              <a:off x="10198950" y="4931390"/>
              <a:ext cx="698450" cy="893960"/>
              <a:chOff x="9558015" y="807926"/>
              <a:chExt cx="1073778" cy="1374350"/>
            </a:xfrm>
          </p:grpSpPr>
          <p:sp>
            <p:nvSpPr>
              <p:cNvPr id="68" name="Shape 12">
                <a:extLst>
                  <a:ext uri="{FF2B5EF4-FFF2-40B4-BE49-F238E27FC236}">
                    <a16:creationId xmlns:a16="http://schemas.microsoft.com/office/drawing/2014/main" id="{86CF404A-FC94-4AEB-B155-0338B9506C3E}"/>
                  </a:ext>
                </a:extLst>
              </p:cNvPr>
              <p:cNvSpPr/>
              <p:nvPr/>
            </p:nvSpPr>
            <p:spPr>
              <a:xfrm>
                <a:off x="9713808" y="807926"/>
                <a:ext cx="774091" cy="105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721" h="21600" extrusionOk="0">
                    <a:moveTo>
                      <a:pt x="6850" y="0"/>
                    </a:moveTo>
                    <a:cubicBezTo>
                      <a:pt x="-3950" y="0"/>
                      <a:pt x="-458" y="21600"/>
                      <a:pt x="6873" y="21600"/>
                    </a:cubicBezTo>
                    <a:cubicBezTo>
                      <a:pt x="14204" y="21600"/>
                      <a:pt x="17650" y="0"/>
                      <a:pt x="6850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9" name="Shape 15">
                <a:extLst>
                  <a:ext uri="{FF2B5EF4-FFF2-40B4-BE49-F238E27FC236}">
                    <a16:creationId xmlns:a16="http://schemas.microsoft.com/office/drawing/2014/main" id="{0C234324-B312-4525-8358-E3FA6300A475}"/>
                  </a:ext>
                </a:extLst>
              </p:cNvPr>
              <p:cNvSpPr/>
              <p:nvPr/>
            </p:nvSpPr>
            <p:spPr>
              <a:xfrm>
                <a:off x="10270892" y="1686040"/>
                <a:ext cx="360901" cy="464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83" h="17884" extrusionOk="0">
                    <a:moveTo>
                      <a:pt x="1030" y="5413"/>
                    </a:moveTo>
                    <a:lnTo>
                      <a:pt x="12855" y="17412"/>
                    </a:lnTo>
                    <a:cubicBezTo>
                      <a:pt x="14536" y="19117"/>
                      <a:pt x="18833" y="15781"/>
                      <a:pt x="17547" y="14094"/>
                    </a:cubicBezTo>
                    <a:lnTo>
                      <a:pt x="8263" y="1911"/>
                    </a:lnTo>
                    <a:cubicBezTo>
                      <a:pt x="4915" y="-2483"/>
                      <a:pt x="-2767" y="1560"/>
                      <a:pt x="1030" y="5413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0" name="Shape 16">
                <a:extLst>
                  <a:ext uri="{FF2B5EF4-FFF2-40B4-BE49-F238E27FC236}">
                    <a16:creationId xmlns:a16="http://schemas.microsoft.com/office/drawing/2014/main" id="{E5838BAA-2359-4E56-BC85-16477624E7B4}"/>
                  </a:ext>
                </a:extLst>
              </p:cNvPr>
              <p:cNvSpPr/>
              <p:nvPr/>
            </p:nvSpPr>
            <p:spPr>
              <a:xfrm>
                <a:off x="9558015" y="1686040"/>
                <a:ext cx="361124" cy="462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73" h="17871" extrusionOk="0">
                    <a:moveTo>
                      <a:pt x="16737" y="5434"/>
                    </a:moveTo>
                    <a:lnTo>
                      <a:pt x="4925" y="17399"/>
                    </a:lnTo>
                    <a:cubicBezTo>
                      <a:pt x="3239" y="19108"/>
                      <a:pt x="-1052" y="15757"/>
                      <a:pt x="239" y="14066"/>
                    </a:cubicBezTo>
                    <a:lnTo>
                      <a:pt x="9512" y="1914"/>
                    </a:lnTo>
                    <a:cubicBezTo>
                      <a:pt x="12876" y="-2492"/>
                      <a:pt x="20548" y="1572"/>
                      <a:pt x="16737" y="5434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1" name="Shape 19">
                <a:extLst>
                  <a:ext uri="{FF2B5EF4-FFF2-40B4-BE49-F238E27FC236}">
                    <a16:creationId xmlns:a16="http://schemas.microsoft.com/office/drawing/2014/main" id="{3F2EB81C-E6E3-4A8D-A8DA-4A53EFB0E68F}"/>
                  </a:ext>
                </a:extLst>
              </p:cNvPr>
              <p:cNvSpPr/>
              <p:nvPr/>
            </p:nvSpPr>
            <p:spPr>
              <a:xfrm>
                <a:off x="9671320" y="1686040"/>
                <a:ext cx="247837" cy="285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267" extrusionOk="0">
                    <a:moveTo>
                      <a:pt x="0" y="12649"/>
                    </a:moveTo>
                    <a:lnTo>
                      <a:pt x="7194" y="3346"/>
                    </a:lnTo>
                    <a:cubicBezTo>
                      <a:pt x="11584" y="-2333"/>
                      <a:pt x="20125" y="38"/>
                      <a:pt x="21600" y="4382"/>
                    </a:cubicBezTo>
                    <a:lnTo>
                      <a:pt x="14831" y="14651"/>
                    </a:lnTo>
                    <a:lnTo>
                      <a:pt x="10214" y="19267"/>
                    </a:lnTo>
                    <a:cubicBezTo>
                      <a:pt x="10214" y="19267"/>
                      <a:pt x="0" y="12649"/>
                      <a:pt x="0" y="1264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2" name="Shape 20">
                <a:extLst>
                  <a:ext uri="{FF2B5EF4-FFF2-40B4-BE49-F238E27FC236}">
                    <a16:creationId xmlns:a16="http://schemas.microsoft.com/office/drawing/2014/main" id="{B757A030-C410-479A-A4AD-C2023ADADCDF}"/>
                  </a:ext>
                </a:extLst>
              </p:cNvPr>
              <p:cNvSpPr/>
              <p:nvPr/>
            </p:nvSpPr>
            <p:spPr>
              <a:xfrm>
                <a:off x="10280334" y="1686040"/>
                <a:ext cx="247837" cy="285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267" extrusionOk="0">
                    <a:moveTo>
                      <a:pt x="21600" y="12649"/>
                    </a:moveTo>
                    <a:lnTo>
                      <a:pt x="14406" y="3346"/>
                    </a:lnTo>
                    <a:cubicBezTo>
                      <a:pt x="10016" y="-2333"/>
                      <a:pt x="1475" y="38"/>
                      <a:pt x="0" y="4382"/>
                    </a:cubicBezTo>
                    <a:lnTo>
                      <a:pt x="6769" y="14651"/>
                    </a:lnTo>
                    <a:lnTo>
                      <a:pt x="11386" y="19267"/>
                    </a:lnTo>
                    <a:cubicBezTo>
                      <a:pt x="11386" y="19267"/>
                      <a:pt x="21600" y="12649"/>
                      <a:pt x="21600" y="1264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3" name="Shape 21">
                <a:extLst>
                  <a:ext uri="{FF2B5EF4-FFF2-40B4-BE49-F238E27FC236}">
                    <a16:creationId xmlns:a16="http://schemas.microsoft.com/office/drawing/2014/main" id="{4A6DA767-4426-44BB-896B-5BF951F3081C}"/>
                  </a:ext>
                </a:extLst>
              </p:cNvPr>
              <p:cNvSpPr/>
              <p:nvPr/>
            </p:nvSpPr>
            <p:spPr>
              <a:xfrm>
                <a:off x="9827114" y="1681318"/>
                <a:ext cx="543171" cy="500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9871" y="21600"/>
                    </a:lnTo>
                    <a:lnTo>
                      <a:pt x="10652" y="21600"/>
                    </a:lnTo>
                    <a:lnTo>
                      <a:pt x="1728" y="21600"/>
                    </a:lnTo>
                    <a:lnTo>
                      <a:pt x="0" y="0"/>
                    </a:lnTo>
                    <a:cubicBezTo>
                      <a:pt x="0" y="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4" name="Shape 22">
                <a:extLst>
                  <a:ext uri="{FF2B5EF4-FFF2-40B4-BE49-F238E27FC236}">
                    <a16:creationId xmlns:a16="http://schemas.microsoft.com/office/drawing/2014/main" id="{D7CF2768-4B2E-4A80-9330-585D9B2679F6}"/>
                  </a:ext>
                </a:extLst>
              </p:cNvPr>
              <p:cNvSpPr/>
              <p:nvPr/>
            </p:nvSpPr>
            <p:spPr>
              <a:xfrm>
                <a:off x="9968744" y="1501919"/>
                <a:ext cx="262528" cy="307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10800" y="0"/>
                    </a:lnTo>
                    <a:cubicBezTo>
                      <a:pt x="16739" y="0"/>
                      <a:pt x="21600" y="2330"/>
                      <a:pt x="21600" y="5178"/>
                    </a:cubicBezTo>
                    <a:lnTo>
                      <a:pt x="21600" y="16422"/>
                    </a:lnTo>
                    <a:cubicBezTo>
                      <a:pt x="21600" y="19270"/>
                      <a:pt x="16739" y="21600"/>
                      <a:pt x="10800" y="21600"/>
                    </a:cubicBezTo>
                    <a:lnTo>
                      <a:pt x="10800" y="21600"/>
                    </a:lnTo>
                    <a:cubicBezTo>
                      <a:pt x="4861" y="21600"/>
                      <a:pt x="0" y="19270"/>
                      <a:pt x="0" y="16422"/>
                    </a:cubicBezTo>
                    <a:lnTo>
                      <a:pt x="0" y="5178"/>
                    </a:lnTo>
                    <a:cubicBezTo>
                      <a:pt x="0" y="2330"/>
                      <a:pt x="4861" y="0"/>
                      <a:pt x="10800" y="0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5" name="Shape 23">
                <a:extLst>
                  <a:ext uri="{FF2B5EF4-FFF2-40B4-BE49-F238E27FC236}">
                    <a16:creationId xmlns:a16="http://schemas.microsoft.com/office/drawing/2014/main" id="{0BA4C3F3-8DA5-45E0-9EE6-35A0DBA1DA02}"/>
                  </a:ext>
                </a:extLst>
              </p:cNvPr>
              <p:cNvSpPr/>
              <p:nvPr/>
            </p:nvSpPr>
            <p:spPr>
              <a:xfrm>
                <a:off x="9968744" y="1501919"/>
                <a:ext cx="262528" cy="1643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0" extrusionOk="0">
                    <a:moveTo>
                      <a:pt x="21600" y="8099"/>
                    </a:moveTo>
                    <a:lnTo>
                      <a:pt x="21600" y="8099"/>
                    </a:lnTo>
                    <a:cubicBezTo>
                      <a:pt x="21600" y="18900"/>
                      <a:pt x="0" y="18900"/>
                      <a:pt x="0" y="8099"/>
                    </a:cubicBezTo>
                    <a:lnTo>
                      <a:pt x="0" y="8099"/>
                    </a:lnTo>
                    <a:cubicBezTo>
                      <a:pt x="0" y="-2700"/>
                      <a:pt x="21600" y="-2700"/>
                      <a:pt x="21600" y="8099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1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6" name="Shape 26">
                <a:extLst>
                  <a:ext uri="{FF2B5EF4-FFF2-40B4-BE49-F238E27FC236}">
                    <a16:creationId xmlns:a16="http://schemas.microsoft.com/office/drawing/2014/main" id="{2B7FD387-D632-46E5-807E-AFC36D5B00C2}"/>
                  </a:ext>
                </a:extLst>
              </p:cNvPr>
              <p:cNvSpPr/>
              <p:nvPr/>
            </p:nvSpPr>
            <p:spPr>
              <a:xfrm>
                <a:off x="9732691" y="817369"/>
                <a:ext cx="737192" cy="503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9" h="19857" extrusionOk="0">
                    <a:moveTo>
                      <a:pt x="21421" y="12230"/>
                    </a:moveTo>
                    <a:cubicBezTo>
                      <a:pt x="21407" y="11956"/>
                      <a:pt x="21315" y="11658"/>
                      <a:pt x="21169" y="11360"/>
                    </a:cubicBezTo>
                    <a:cubicBezTo>
                      <a:pt x="20879" y="6471"/>
                      <a:pt x="17739" y="2387"/>
                      <a:pt x="15060" y="1403"/>
                    </a:cubicBezTo>
                    <a:cubicBezTo>
                      <a:pt x="12580" y="-619"/>
                      <a:pt x="8480" y="-427"/>
                      <a:pt x="5273" y="1797"/>
                    </a:cubicBezTo>
                    <a:cubicBezTo>
                      <a:pt x="2404" y="3787"/>
                      <a:pt x="329" y="8651"/>
                      <a:pt x="97" y="11798"/>
                    </a:cubicBezTo>
                    <a:cubicBezTo>
                      <a:pt x="53" y="11946"/>
                      <a:pt x="26" y="12091"/>
                      <a:pt x="19" y="12230"/>
                    </a:cubicBezTo>
                    <a:cubicBezTo>
                      <a:pt x="-80" y="14191"/>
                      <a:pt x="233" y="15942"/>
                      <a:pt x="674" y="17679"/>
                    </a:cubicBezTo>
                    <a:cubicBezTo>
                      <a:pt x="1114" y="19417"/>
                      <a:pt x="1833" y="20981"/>
                      <a:pt x="1706" y="18765"/>
                    </a:cubicBezTo>
                    <a:cubicBezTo>
                      <a:pt x="1642" y="17649"/>
                      <a:pt x="1581" y="16283"/>
                      <a:pt x="1774" y="14921"/>
                    </a:cubicBezTo>
                    <a:cubicBezTo>
                      <a:pt x="5448" y="16089"/>
                      <a:pt x="11927" y="12747"/>
                      <a:pt x="15243" y="8840"/>
                    </a:cubicBezTo>
                    <a:cubicBezTo>
                      <a:pt x="16628" y="11614"/>
                      <a:pt x="18312" y="14067"/>
                      <a:pt x="19686" y="15072"/>
                    </a:cubicBezTo>
                    <a:cubicBezTo>
                      <a:pt x="19854" y="16384"/>
                      <a:pt x="19795" y="17690"/>
                      <a:pt x="19734" y="18765"/>
                    </a:cubicBezTo>
                    <a:cubicBezTo>
                      <a:pt x="19607" y="20981"/>
                      <a:pt x="20326" y="19417"/>
                      <a:pt x="20766" y="17679"/>
                    </a:cubicBezTo>
                    <a:cubicBezTo>
                      <a:pt x="21207" y="15942"/>
                      <a:pt x="21520" y="14191"/>
                      <a:pt x="21421" y="1223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77" name="Shape 27">
                <a:extLst>
                  <a:ext uri="{FF2B5EF4-FFF2-40B4-BE49-F238E27FC236}">
                    <a16:creationId xmlns:a16="http://schemas.microsoft.com/office/drawing/2014/main" id="{7966F9F1-CEB0-4435-9B67-DC2F08EE71D6}"/>
                  </a:ext>
                </a:extLst>
              </p:cNvPr>
              <p:cNvSpPr/>
              <p:nvPr/>
            </p:nvSpPr>
            <p:spPr>
              <a:xfrm>
                <a:off x="9694924" y="1039256"/>
                <a:ext cx="810843" cy="568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90" h="21600" extrusionOk="0">
                    <a:moveTo>
                      <a:pt x="20385" y="5265"/>
                    </a:moveTo>
                    <a:cubicBezTo>
                      <a:pt x="20317" y="5240"/>
                      <a:pt x="20248" y="5231"/>
                      <a:pt x="20177" y="5235"/>
                    </a:cubicBezTo>
                    <a:cubicBezTo>
                      <a:pt x="20085" y="6368"/>
                      <a:pt x="19879" y="7446"/>
                      <a:pt x="19626" y="8518"/>
                    </a:cubicBezTo>
                    <a:cubicBezTo>
                      <a:pt x="19230" y="10193"/>
                      <a:pt x="18584" y="11700"/>
                      <a:pt x="18698" y="9564"/>
                    </a:cubicBezTo>
                    <a:cubicBezTo>
                      <a:pt x="18753" y="8528"/>
                      <a:pt x="18805" y="7270"/>
                      <a:pt x="18655" y="6006"/>
                    </a:cubicBezTo>
                    <a:cubicBezTo>
                      <a:pt x="17420" y="5037"/>
                      <a:pt x="15907" y="2674"/>
                      <a:pt x="14662" y="0"/>
                    </a:cubicBezTo>
                    <a:cubicBezTo>
                      <a:pt x="11682" y="3765"/>
                      <a:pt x="5861" y="6986"/>
                      <a:pt x="2559" y="5860"/>
                    </a:cubicBezTo>
                    <a:cubicBezTo>
                      <a:pt x="2386" y="7173"/>
                      <a:pt x="2441" y="8489"/>
                      <a:pt x="2498" y="9564"/>
                    </a:cubicBezTo>
                    <a:cubicBezTo>
                      <a:pt x="2612" y="11700"/>
                      <a:pt x="1966" y="10193"/>
                      <a:pt x="1570" y="8518"/>
                    </a:cubicBezTo>
                    <a:cubicBezTo>
                      <a:pt x="1317" y="7446"/>
                      <a:pt x="1111" y="6368"/>
                      <a:pt x="1019" y="5236"/>
                    </a:cubicBezTo>
                    <a:cubicBezTo>
                      <a:pt x="946" y="5231"/>
                      <a:pt x="875" y="5239"/>
                      <a:pt x="805" y="5265"/>
                    </a:cubicBezTo>
                    <a:cubicBezTo>
                      <a:pt x="87" y="5524"/>
                      <a:pt x="-205" y="7341"/>
                      <a:pt x="153" y="9324"/>
                    </a:cubicBezTo>
                    <a:cubicBezTo>
                      <a:pt x="511" y="11307"/>
                      <a:pt x="1384" y="12704"/>
                      <a:pt x="2102" y="12445"/>
                    </a:cubicBezTo>
                    <a:cubicBezTo>
                      <a:pt x="2183" y="12416"/>
                      <a:pt x="2258" y="12366"/>
                      <a:pt x="2328" y="12299"/>
                    </a:cubicBezTo>
                    <a:cubicBezTo>
                      <a:pt x="2385" y="12463"/>
                      <a:pt x="2443" y="12621"/>
                      <a:pt x="2503" y="12770"/>
                    </a:cubicBezTo>
                    <a:cubicBezTo>
                      <a:pt x="5378" y="20000"/>
                      <a:pt x="9245" y="21600"/>
                      <a:pt x="10593" y="21600"/>
                    </a:cubicBezTo>
                    <a:cubicBezTo>
                      <a:pt x="11941" y="21600"/>
                      <a:pt x="15808" y="20000"/>
                      <a:pt x="18683" y="12770"/>
                    </a:cubicBezTo>
                    <a:cubicBezTo>
                      <a:pt x="18742" y="12619"/>
                      <a:pt x="18801" y="12461"/>
                      <a:pt x="18858" y="12295"/>
                    </a:cubicBezTo>
                    <a:cubicBezTo>
                      <a:pt x="18929" y="12364"/>
                      <a:pt x="19006" y="12415"/>
                      <a:pt x="19088" y="12445"/>
                    </a:cubicBezTo>
                    <a:cubicBezTo>
                      <a:pt x="19807" y="12704"/>
                      <a:pt x="20679" y="11307"/>
                      <a:pt x="21037" y="9324"/>
                    </a:cubicBezTo>
                    <a:cubicBezTo>
                      <a:pt x="21395" y="7341"/>
                      <a:pt x="21103" y="5524"/>
                      <a:pt x="20385" y="5265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78" name="Shape 32">
                <a:extLst>
                  <a:ext uri="{FF2B5EF4-FFF2-40B4-BE49-F238E27FC236}">
                    <a16:creationId xmlns:a16="http://schemas.microsoft.com/office/drawing/2014/main" id="{4C838FEB-A7E0-411F-9EF9-547ED761C0C1}"/>
                  </a:ext>
                </a:extLst>
              </p:cNvPr>
              <p:cNvSpPr/>
              <p:nvPr/>
            </p:nvSpPr>
            <p:spPr>
              <a:xfrm>
                <a:off x="9841277" y="1681318"/>
                <a:ext cx="518215" cy="229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21" y="163"/>
                    </a:moveTo>
                    <a:lnTo>
                      <a:pt x="10810" y="12014"/>
                    </a:lnTo>
                    <a:lnTo>
                      <a:pt x="16282" y="0"/>
                    </a:lnTo>
                    <a:lnTo>
                      <a:pt x="21600" y="21600"/>
                    </a:lnTo>
                    <a:lnTo>
                      <a:pt x="0" y="20796"/>
                    </a:lnTo>
                    <a:cubicBezTo>
                      <a:pt x="0" y="20796"/>
                      <a:pt x="5021" y="163"/>
                      <a:pt x="5021" y="1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79" name="Freeform 108">
                <a:extLst>
                  <a:ext uri="{FF2B5EF4-FFF2-40B4-BE49-F238E27FC236}">
                    <a16:creationId xmlns:a16="http://schemas.microsoft.com/office/drawing/2014/main" id="{4DA471D1-31AE-493E-9DEC-F7FCFAFABB2F}"/>
                  </a:ext>
                </a:extLst>
              </p:cNvPr>
              <p:cNvSpPr/>
              <p:nvPr/>
            </p:nvSpPr>
            <p:spPr>
              <a:xfrm>
                <a:off x="9935697" y="1643550"/>
                <a:ext cx="331610" cy="164494"/>
              </a:xfrm>
              <a:custGeom>
                <a:avLst/>
                <a:gdLst>
                  <a:gd name="connsiteX0" fmla="*/ 35108 w 331610"/>
                  <a:gd name="connsiteY0" fmla="*/ 0 h 164495"/>
                  <a:gd name="connsiteX1" fmla="*/ 115837 w 331610"/>
                  <a:gd name="connsiteY1" fmla="*/ 68273 h 164495"/>
                  <a:gd name="connsiteX2" fmla="*/ 165805 w 331610"/>
                  <a:gd name="connsiteY2" fmla="*/ 163414 h 164495"/>
                  <a:gd name="connsiteX3" fmla="*/ 215773 w 331610"/>
                  <a:gd name="connsiteY3" fmla="*/ 68273 h 164495"/>
                  <a:gd name="connsiteX4" fmla="*/ 296502 w 331610"/>
                  <a:gd name="connsiteY4" fmla="*/ 0 h 164495"/>
                  <a:gd name="connsiteX5" fmla="*/ 331610 w 331610"/>
                  <a:gd name="connsiteY5" fmla="*/ 38641 h 164495"/>
                  <a:gd name="connsiteX6" fmla="*/ 166050 w 331610"/>
                  <a:gd name="connsiteY6" fmla="*/ 163880 h 164495"/>
                  <a:gd name="connsiteX7" fmla="*/ 166373 w 331610"/>
                  <a:gd name="connsiteY7" fmla="*/ 164495 h 164495"/>
                  <a:gd name="connsiteX8" fmla="*/ 165805 w 331610"/>
                  <a:gd name="connsiteY8" fmla="*/ 164066 h 164495"/>
                  <a:gd name="connsiteX9" fmla="*/ 165237 w 331610"/>
                  <a:gd name="connsiteY9" fmla="*/ 164495 h 164495"/>
                  <a:gd name="connsiteX10" fmla="*/ 165560 w 331610"/>
                  <a:gd name="connsiteY10" fmla="*/ 163880 h 164495"/>
                  <a:gd name="connsiteX11" fmla="*/ 0 w 331610"/>
                  <a:gd name="connsiteY11" fmla="*/ 38641 h 164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610" h="164495">
                    <a:moveTo>
                      <a:pt x="35108" y="0"/>
                    </a:moveTo>
                    <a:cubicBezTo>
                      <a:pt x="35108" y="0"/>
                      <a:pt x="115837" y="68273"/>
                      <a:pt x="115837" y="68273"/>
                    </a:cubicBezTo>
                    <a:lnTo>
                      <a:pt x="165805" y="163414"/>
                    </a:lnTo>
                    <a:lnTo>
                      <a:pt x="215773" y="68273"/>
                    </a:lnTo>
                    <a:cubicBezTo>
                      <a:pt x="215773" y="68273"/>
                      <a:pt x="296502" y="0"/>
                      <a:pt x="296502" y="0"/>
                    </a:cubicBezTo>
                    <a:lnTo>
                      <a:pt x="331610" y="38641"/>
                    </a:lnTo>
                    <a:lnTo>
                      <a:pt x="166050" y="163880"/>
                    </a:lnTo>
                    <a:lnTo>
                      <a:pt x="166373" y="164495"/>
                    </a:lnTo>
                    <a:lnTo>
                      <a:pt x="165805" y="164066"/>
                    </a:lnTo>
                    <a:lnTo>
                      <a:pt x="165237" y="164495"/>
                    </a:lnTo>
                    <a:lnTo>
                      <a:pt x="165560" y="163880"/>
                    </a:lnTo>
                    <a:lnTo>
                      <a:pt x="0" y="38641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80" name="Shape 35">
                <a:extLst>
                  <a:ext uri="{FF2B5EF4-FFF2-40B4-BE49-F238E27FC236}">
                    <a16:creationId xmlns:a16="http://schemas.microsoft.com/office/drawing/2014/main" id="{9D687F4C-2924-4D5A-AC99-98576D1C88FF}"/>
                  </a:ext>
                </a:extLst>
              </p:cNvPr>
              <p:cNvSpPr/>
              <p:nvPr/>
            </p:nvSpPr>
            <p:spPr>
              <a:xfrm>
                <a:off x="9935698" y="1643550"/>
                <a:ext cx="332746" cy="184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21" y="0"/>
                    </a:moveTo>
                    <a:lnTo>
                      <a:pt x="21600" y="4535"/>
                    </a:lnTo>
                    <a:lnTo>
                      <a:pt x="19420" y="21600"/>
                    </a:lnTo>
                    <a:lnTo>
                      <a:pt x="14081" y="8012"/>
                    </a:lnTo>
                    <a:cubicBezTo>
                      <a:pt x="14081" y="8012"/>
                      <a:pt x="19321" y="0"/>
                      <a:pt x="19321" y="0"/>
                    </a:cubicBezTo>
                    <a:close/>
                    <a:moveTo>
                      <a:pt x="2279" y="0"/>
                    </a:moveTo>
                    <a:lnTo>
                      <a:pt x="0" y="4535"/>
                    </a:lnTo>
                    <a:lnTo>
                      <a:pt x="2180" y="21600"/>
                    </a:lnTo>
                    <a:lnTo>
                      <a:pt x="7519" y="8012"/>
                    </a:lnTo>
                    <a:lnTo>
                      <a:pt x="2279" y="0"/>
                    </a:lnTo>
                    <a:cubicBezTo>
                      <a:pt x="2279" y="0"/>
                      <a:pt x="2279" y="0"/>
                      <a:pt x="22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1" name="Shape 38">
                <a:extLst>
                  <a:ext uri="{FF2B5EF4-FFF2-40B4-BE49-F238E27FC236}">
                    <a16:creationId xmlns:a16="http://schemas.microsoft.com/office/drawing/2014/main" id="{50A98534-519D-4F5C-B39D-A6389E843B74}"/>
                  </a:ext>
                </a:extLst>
              </p:cNvPr>
              <p:cNvSpPr/>
              <p:nvPr/>
            </p:nvSpPr>
            <p:spPr>
              <a:xfrm>
                <a:off x="10185913" y="1204493"/>
                <a:ext cx="52402" cy="93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3" y="21600"/>
                    </a:moveTo>
                    <a:cubicBezTo>
                      <a:pt x="16751" y="21600"/>
                      <a:pt x="21600" y="16749"/>
                      <a:pt x="21600" y="10800"/>
                    </a:cubicBezTo>
                    <a:cubicBezTo>
                      <a:pt x="21600" y="4851"/>
                      <a:pt x="16751" y="0"/>
                      <a:pt x="10803" y="0"/>
                    </a:cubicBezTo>
                    <a:cubicBezTo>
                      <a:pt x="4849" y="0"/>
                      <a:pt x="0" y="4851"/>
                      <a:pt x="0" y="10800"/>
                    </a:cubicBezTo>
                    <a:cubicBezTo>
                      <a:pt x="0" y="16749"/>
                      <a:pt x="4849" y="21600"/>
                      <a:pt x="10803" y="216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2" name="Shape 39">
                <a:extLst>
                  <a:ext uri="{FF2B5EF4-FFF2-40B4-BE49-F238E27FC236}">
                    <a16:creationId xmlns:a16="http://schemas.microsoft.com/office/drawing/2014/main" id="{D3C95B92-F09E-4E08-AA13-3DD117FFA1D4}"/>
                  </a:ext>
                </a:extLst>
              </p:cNvPr>
              <p:cNvSpPr/>
              <p:nvPr/>
            </p:nvSpPr>
            <p:spPr>
              <a:xfrm>
                <a:off x="9959302" y="1204493"/>
                <a:ext cx="52420" cy="93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52" y="21600"/>
                      <a:pt x="21600" y="16749"/>
                      <a:pt x="21600" y="10800"/>
                    </a:cubicBezTo>
                    <a:cubicBezTo>
                      <a:pt x="21600" y="4851"/>
                      <a:pt x="16752" y="0"/>
                      <a:pt x="10800" y="0"/>
                    </a:cubicBezTo>
                    <a:cubicBezTo>
                      <a:pt x="4854" y="0"/>
                      <a:pt x="0" y="4851"/>
                      <a:pt x="0" y="10800"/>
                    </a:cubicBezTo>
                    <a:cubicBezTo>
                      <a:pt x="0" y="16749"/>
                      <a:pt x="4854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3" name="Shape 40">
                <a:extLst>
                  <a:ext uri="{FF2B5EF4-FFF2-40B4-BE49-F238E27FC236}">
                    <a16:creationId xmlns:a16="http://schemas.microsoft.com/office/drawing/2014/main" id="{773DCDE5-51D5-4959-A9A2-EBE387032B61}"/>
                  </a:ext>
                </a:extLst>
              </p:cNvPr>
              <p:cNvSpPr/>
              <p:nvPr/>
            </p:nvSpPr>
            <p:spPr>
              <a:xfrm>
                <a:off x="9831835" y="1195051"/>
                <a:ext cx="538203" cy="1649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1" h="21282" extrusionOk="0">
                    <a:moveTo>
                      <a:pt x="4986" y="316"/>
                    </a:moveTo>
                    <a:cubicBezTo>
                      <a:pt x="3272" y="29"/>
                      <a:pt x="991" y="642"/>
                      <a:pt x="576" y="1060"/>
                    </a:cubicBezTo>
                    <a:cubicBezTo>
                      <a:pt x="44" y="1594"/>
                      <a:pt x="28" y="1730"/>
                      <a:pt x="5" y="2996"/>
                    </a:cubicBezTo>
                    <a:cubicBezTo>
                      <a:pt x="-19" y="4261"/>
                      <a:pt x="48" y="5347"/>
                      <a:pt x="361" y="5675"/>
                    </a:cubicBezTo>
                    <a:cubicBezTo>
                      <a:pt x="790" y="6122"/>
                      <a:pt x="794" y="7814"/>
                      <a:pt x="1075" y="12672"/>
                    </a:cubicBezTo>
                    <a:cubicBezTo>
                      <a:pt x="1332" y="17097"/>
                      <a:pt x="1956" y="20597"/>
                      <a:pt x="4642" y="21232"/>
                    </a:cubicBezTo>
                    <a:cubicBezTo>
                      <a:pt x="4760" y="21260"/>
                      <a:pt x="4875" y="21276"/>
                      <a:pt x="4986" y="21281"/>
                    </a:cubicBezTo>
                    <a:lnTo>
                      <a:pt x="4986" y="20047"/>
                    </a:lnTo>
                    <a:cubicBezTo>
                      <a:pt x="3768" y="20035"/>
                      <a:pt x="2415" y="18671"/>
                      <a:pt x="1931" y="15947"/>
                    </a:cubicBezTo>
                    <a:cubicBezTo>
                      <a:pt x="1244" y="12075"/>
                      <a:pt x="1073" y="4252"/>
                      <a:pt x="1955" y="2622"/>
                    </a:cubicBezTo>
                    <a:cubicBezTo>
                      <a:pt x="2339" y="1913"/>
                      <a:pt x="3640" y="1432"/>
                      <a:pt x="4986" y="1627"/>
                    </a:cubicBezTo>
                    <a:cubicBezTo>
                      <a:pt x="4986" y="1627"/>
                      <a:pt x="4986" y="316"/>
                      <a:pt x="4986" y="316"/>
                    </a:cubicBezTo>
                    <a:close/>
                    <a:moveTo>
                      <a:pt x="10971" y="2846"/>
                    </a:moveTo>
                    <a:cubicBezTo>
                      <a:pt x="10377" y="2888"/>
                      <a:pt x="7067" y="835"/>
                      <a:pt x="5333" y="390"/>
                    </a:cubicBezTo>
                    <a:cubicBezTo>
                      <a:pt x="5220" y="361"/>
                      <a:pt x="5104" y="337"/>
                      <a:pt x="4986" y="316"/>
                    </a:cubicBezTo>
                    <a:lnTo>
                      <a:pt x="4986" y="1627"/>
                    </a:lnTo>
                    <a:cubicBezTo>
                      <a:pt x="6385" y="1830"/>
                      <a:pt x="7833" y="2762"/>
                      <a:pt x="8353" y="4930"/>
                    </a:cubicBezTo>
                    <a:cubicBezTo>
                      <a:pt x="9209" y="8503"/>
                      <a:pt x="7830" y="17213"/>
                      <a:pt x="6522" y="19148"/>
                    </a:cubicBezTo>
                    <a:cubicBezTo>
                      <a:pt x="6112" y="19753"/>
                      <a:pt x="5565" y="20052"/>
                      <a:pt x="4986" y="20047"/>
                    </a:cubicBezTo>
                    <a:lnTo>
                      <a:pt x="4986" y="21281"/>
                    </a:lnTo>
                    <a:cubicBezTo>
                      <a:pt x="7357" y="21387"/>
                      <a:pt x="8175" y="16466"/>
                      <a:pt x="8448" y="14830"/>
                    </a:cubicBezTo>
                    <a:cubicBezTo>
                      <a:pt x="8957" y="11778"/>
                      <a:pt x="9659" y="7570"/>
                      <a:pt x="10991" y="7570"/>
                    </a:cubicBezTo>
                    <a:cubicBezTo>
                      <a:pt x="12322" y="7570"/>
                      <a:pt x="12629" y="11461"/>
                      <a:pt x="13137" y="14513"/>
                    </a:cubicBezTo>
                    <a:cubicBezTo>
                      <a:pt x="13410" y="16148"/>
                      <a:pt x="14207" y="21138"/>
                      <a:pt x="16576" y="21038"/>
                    </a:cubicBezTo>
                    <a:lnTo>
                      <a:pt x="16576" y="19805"/>
                    </a:lnTo>
                    <a:cubicBezTo>
                      <a:pt x="15997" y="19810"/>
                      <a:pt x="15449" y="19511"/>
                      <a:pt x="15040" y="18906"/>
                    </a:cubicBezTo>
                    <a:cubicBezTo>
                      <a:pt x="13732" y="16971"/>
                      <a:pt x="12352" y="8261"/>
                      <a:pt x="13209" y="4688"/>
                    </a:cubicBezTo>
                    <a:cubicBezTo>
                      <a:pt x="13728" y="2520"/>
                      <a:pt x="15177" y="1588"/>
                      <a:pt x="16576" y="1385"/>
                    </a:cubicBezTo>
                    <a:lnTo>
                      <a:pt x="16576" y="75"/>
                    </a:lnTo>
                    <a:cubicBezTo>
                      <a:pt x="16458" y="95"/>
                      <a:pt x="16341" y="118"/>
                      <a:pt x="16229" y="148"/>
                    </a:cubicBezTo>
                    <a:cubicBezTo>
                      <a:pt x="14677" y="547"/>
                      <a:pt x="12370" y="2750"/>
                      <a:pt x="10971" y="2846"/>
                    </a:cubicBezTo>
                    <a:close/>
                    <a:moveTo>
                      <a:pt x="16576" y="21038"/>
                    </a:moveTo>
                    <a:cubicBezTo>
                      <a:pt x="16687" y="21033"/>
                      <a:pt x="16802" y="21018"/>
                      <a:pt x="16919" y="20990"/>
                    </a:cubicBezTo>
                    <a:cubicBezTo>
                      <a:pt x="19606" y="20353"/>
                      <a:pt x="20230" y="16854"/>
                      <a:pt x="20487" y="12429"/>
                    </a:cubicBezTo>
                    <a:cubicBezTo>
                      <a:pt x="20768" y="7571"/>
                      <a:pt x="20772" y="5879"/>
                      <a:pt x="21200" y="5433"/>
                    </a:cubicBezTo>
                    <a:cubicBezTo>
                      <a:pt x="21514" y="5105"/>
                      <a:pt x="21581" y="4019"/>
                      <a:pt x="21557" y="2753"/>
                    </a:cubicBezTo>
                    <a:cubicBezTo>
                      <a:pt x="21534" y="1487"/>
                      <a:pt x="21518" y="1351"/>
                      <a:pt x="20986" y="817"/>
                    </a:cubicBezTo>
                    <a:cubicBezTo>
                      <a:pt x="20571" y="399"/>
                      <a:pt x="18290" y="-213"/>
                      <a:pt x="16576" y="75"/>
                    </a:cubicBezTo>
                    <a:lnTo>
                      <a:pt x="16576" y="1385"/>
                    </a:lnTo>
                    <a:cubicBezTo>
                      <a:pt x="17922" y="1190"/>
                      <a:pt x="19223" y="1670"/>
                      <a:pt x="19607" y="2380"/>
                    </a:cubicBezTo>
                    <a:cubicBezTo>
                      <a:pt x="20489" y="4009"/>
                      <a:pt x="20318" y="11833"/>
                      <a:pt x="19631" y="15705"/>
                    </a:cubicBezTo>
                    <a:cubicBezTo>
                      <a:pt x="19147" y="18430"/>
                      <a:pt x="17794" y="19793"/>
                      <a:pt x="16576" y="19805"/>
                    </a:cubicBezTo>
                    <a:cubicBezTo>
                      <a:pt x="16576" y="19805"/>
                      <a:pt x="16576" y="21038"/>
                      <a:pt x="16576" y="2103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4" name="Shape 41">
                <a:extLst>
                  <a:ext uri="{FF2B5EF4-FFF2-40B4-BE49-F238E27FC236}">
                    <a16:creationId xmlns:a16="http://schemas.microsoft.com/office/drawing/2014/main" id="{81B2F409-2A15-49B4-BE13-1D7097925F4E}"/>
                  </a:ext>
                </a:extLst>
              </p:cNvPr>
              <p:cNvSpPr/>
              <p:nvPr/>
            </p:nvSpPr>
            <p:spPr>
              <a:xfrm>
                <a:off x="9964024" y="1407498"/>
                <a:ext cx="272662" cy="78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0" extrusionOk="0">
                    <a:moveTo>
                      <a:pt x="21600" y="0"/>
                    </a:moveTo>
                    <a:cubicBezTo>
                      <a:pt x="17455" y="21600"/>
                      <a:pt x="4145" y="21600"/>
                      <a:pt x="0" y="0"/>
                    </a:cubicBezTo>
                    <a:cubicBezTo>
                      <a:pt x="6225" y="8734"/>
                      <a:pt x="15375" y="8734"/>
                      <a:pt x="21600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  <a:alpha val="2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D7A4D9A-2F08-46BB-BBAB-77700A0E4488}"/>
                </a:ext>
              </a:extLst>
            </p:cNvPr>
            <p:cNvSpPr txBox="1"/>
            <p:nvPr/>
          </p:nvSpPr>
          <p:spPr>
            <a:xfrm>
              <a:off x="9010674" y="4863247"/>
              <a:ext cx="6196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EFEFE"/>
                  </a:solidFill>
                  <a:latin typeface="Montserrat" charset="0"/>
                  <a:ea typeface="Montserrat" charset="0"/>
                  <a:cs typeface="Montserrat" charset="0"/>
                </a:rPr>
                <a:t>8%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2F8C4ED-E68F-4346-B258-B2C835D2123C}"/>
                </a:ext>
              </a:extLst>
            </p:cNvPr>
            <p:cNvSpPr txBox="1"/>
            <p:nvPr/>
          </p:nvSpPr>
          <p:spPr>
            <a:xfrm>
              <a:off x="8997723" y="5514231"/>
              <a:ext cx="873921" cy="33855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800" b="1" dirty="0">
                  <a:latin typeface="Montserrat" charset="0"/>
                  <a:ea typeface="Montserrat" charset="0"/>
                  <a:cs typeface="Montserrat" charset="0"/>
                </a:rPr>
                <a:t>Fruitful were hath waters</a:t>
              </a:r>
              <a:endParaRPr lang="en-US" sz="8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753709DF-D2FB-4344-8E18-A27B21EF85A0}"/>
                </a:ext>
              </a:extLst>
            </p:cNvPr>
            <p:cNvSpPr/>
            <p:nvPr/>
          </p:nvSpPr>
          <p:spPr>
            <a:xfrm>
              <a:off x="10856443" y="4718776"/>
              <a:ext cx="714756" cy="7147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9ADC826-C52D-4A5E-B3E5-BD8838C4D6C5}"/>
                </a:ext>
              </a:extLst>
            </p:cNvPr>
            <p:cNvSpPr txBox="1"/>
            <p:nvPr/>
          </p:nvSpPr>
          <p:spPr>
            <a:xfrm>
              <a:off x="10918453" y="4863247"/>
              <a:ext cx="6196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EFEFE"/>
                  </a:solidFill>
                  <a:latin typeface="Montserrat" charset="0"/>
                  <a:ea typeface="Montserrat" charset="0"/>
                  <a:cs typeface="Montserrat" charset="0"/>
                </a:rPr>
                <a:t>8%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7911508-17CE-4613-B5B9-95CBB350993E}"/>
                </a:ext>
              </a:extLst>
            </p:cNvPr>
            <p:cNvSpPr txBox="1"/>
            <p:nvPr/>
          </p:nvSpPr>
          <p:spPr>
            <a:xfrm>
              <a:off x="10905502" y="5514231"/>
              <a:ext cx="873921" cy="338554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800" b="1" dirty="0">
                  <a:latin typeface="Montserrat" charset="0"/>
                  <a:ea typeface="Montserrat" charset="0"/>
                  <a:cs typeface="Montserrat" charset="0"/>
                </a:rPr>
                <a:t>Were hath waters</a:t>
              </a:r>
              <a:endParaRPr lang="en-US" sz="800" dirty="0">
                <a:latin typeface="Montserrat" charset="0"/>
                <a:ea typeface="Montserrat" charset="0"/>
                <a:cs typeface="Montserrat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B43B7C-D379-46AD-A183-6D9A38F6362D}"/>
              </a:ext>
            </a:extLst>
          </p:cNvPr>
          <p:cNvSpPr txBox="1"/>
          <p:nvPr/>
        </p:nvSpPr>
        <p:spPr>
          <a:xfrm>
            <a:off x="1714092" y="2004334"/>
            <a:ext cx="411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>
                    <a:alpha val="4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F38D37-36B2-4D0D-B92B-358B9CD13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88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C31C3F85-C2BD-436C-820A-CA73BACBCCF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6227713-2EDF-479E-B77A-8C8703FA6D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9F3AD3C-307B-4715-B368-B5C241E30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</a:t>
            </a:r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5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DD6A27-D330-4603-87C9-A4CF6AF5B75F}"/>
              </a:ext>
            </a:extLst>
          </p:cNvPr>
          <p:cNvGrpSpPr/>
          <p:nvPr/>
        </p:nvGrpSpPr>
        <p:grpSpPr>
          <a:xfrm>
            <a:off x="995285" y="4738856"/>
            <a:ext cx="2531686" cy="1331746"/>
            <a:chOff x="995285" y="4738856"/>
            <a:chExt cx="2531686" cy="1331746"/>
          </a:xfrm>
        </p:grpSpPr>
        <p:sp>
          <p:nvSpPr>
            <p:cNvPr id="44" name="Rectangle 9">
              <a:extLst>
                <a:ext uri="{FF2B5EF4-FFF2-40B4-BE49-F238E27FC236}">
                  <a16:creationId xmlns:a16="http://schemas.microsoft.com/office/drawing/2014/main" id="{4C345780-3F60-48E0-8745-6010A1588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625" y="5383784"/>
              <a:ext cx="2313074" cy="68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Powerpoint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And the project.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B7C1CF8-5FF6-4E9A-BA65-1EF334A51F60}"/>
                </a:ext>
              </a:extLst>
            </p:cNvPr>
            <p:cNvSpPr txBox="1"/>
            <p:nvPr/>
          </p:nvSpPr>
          <p:spPr>
            <a:xfrm>
              <a:off x="995285" y="4738856"/>
              <a:ext cx="25316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err="1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Jassica</a:t>
              </a:r>
              <a:r>
                <a:rPr lang="en-US" sz="3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alba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24D9C03-DABE-4665-B9BE-0E72305D488F}"/>
              </a:ext>
            </a:extLst>
          </p:cNvPr>
          <p:cNvGrpSpPr/>
          <p:nvPr/>
        </p:nvGrpSpPr>
        <p:grpSpPr>
          <a:xfrm>
            <a:off x="4762500" y="4738856"/>
            <a:ext cx="2366414" cy="1331746"/>
            <a:chOff x="995285" y="4738856"/>
            <a:chExt cx="2366414" cy="1331746"/>
          </a:xfrm>
        </p:grpSpPr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4B2367EE-4108-4E76-8B91-D8DD0575E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625" y="5383784"/>
              <a:ext cx="2313074" cy="68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Powerpoint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And the project.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BBC0C50-E109-4220-960F-E471087F847A}"/>
                </a:ext>
              </a:extLst>
            </p:cNvPr>
            <p:cNvSpPr txBox="1"/>
            <p:nvPr/>
          </p:nvSpPr>
          <p:spPr>
            <a:xfrm>
              <a:off x="995285" y="4738856"/>
              <a:ext cx="22268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John deo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6369B9C-DED7-4287-862B-216A18FE5AF3}"/>
              </a:ext>
            </a:extLst>
          </p:cNvPr>
          <p:cNvGrpSpPr/>
          <p:nvPr/>
        </p:nvGrpSpPr>
        <p:grpSpPr>
          <a:xfrm>
            <a:off x="8529714" y="4738856"/>
            <a:ext cx="2667000" cy="1331746"/>
            <a:chOff x="995285" y="4738856"/>
            <a:chExt cx="2667000" cy="1331746"/>
          </a:xfrm>
        </p:grpSpPr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A72C13E3-3B1A-420E-B287-C358A9A75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625" y="5383784"/>
              <a:ext cx="2313074" cy="68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Powerpoint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And the project.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D7A3DB8-91D3-40D6-9C41-55E28FE590FA}"/>
                </a:ext>
              </a:extLst>
            </p:cNvPr>
            <p:cNvSpPr txBox="1"/>
            <p:nvPr/>
          </p:nvSpPr>
          <p:spPr>
            <a:xfrm>
              <a:off x="995285" y="4738856"/>
              <a:ext cx="26670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Hussey mike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09B98D-C136-4654-B581-A74404DC85B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8479D9B-6803-4870-A691-07CE32D81DC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11EBBE0-EFBD-4321-A941-0237E804306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39524030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A3C3884B-47C9-461D-B6FF-F4DBF82A068E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6227713-2EDF-479E-B77A-8C8703FA6D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9F3AD3C-307B-4715-B368-B5C241E30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D5CDE-5314-4D11-92FF-81457ECD6E36}"/>
              </a:ext>
            </a:extLst>
          </p:cNvPr>
          <p:cNvSpPr txBox="1"/>
          <p:nvPr/>
        </p:nvSpPr>
        <p:spPr>
          <a:xfrm>
            <a:off x="896256" y="1658123"/>
            <a:ext cx="1027776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C3A4C0-6B8D-4AEB-A47A-4398697DEAF9}"/>
              </a:ext>
            </a:extLst>
          </p:cNvPr>
          <p:cNvGrpSpPr/>
          <p:nvPr/>
        </p:nvGrpSpPr>
        <p:grpSpPr>
          <a:xfrm>
            <a:off x="991506" y="3267045"/>
            <a:ext cx="5743121" cy="484492"/>
            <a:chOff x="896256" y="3267045"/>
            <a:chExt cx="5743121" cy="48449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8F99BE6-4FFB-4F04-A897-5091A91E78C7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86D3A32-7C89-4176-A9F8-C8F31067B02C}"/>
                </a:ext>
              </a:extLst>
            </p:cNvPr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Contrary to popular belief, Lorem Ipsum is not simply random text. It has roots in a piece of classical Latin literature from 45 BC, making it over 2000 years old.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C4B7822-14C1-45ED-B487-D1B72AEE001A}"/>
              </a:ext>
            </a:extLst>
          </p:cNvPr>
          <p:cNvGrpSpPr/>
          <p:nvPr/>
        </p:nvGrpSpPr>
        <p:grpSpPr>
          <a:xfrm>
            <a:off x="991506" y="3982897"/>
            <a:ext cx="5743121" cy="484492"/>
            <a:chOff x="896256" y="3267045"/>
            <a:chExt cx="5743121" cy="48449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738ECEF-1E33-4D52-8622-ED13A9BA7800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C75D7E0-3227-4E45-9335-4C86D5408849}"/>
                </a:ext>
              </a:extLst>
            </p:cNvPr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Contrary to popular belief, Lorem Ipsum is not simply random text. It has roots in a piece of classical Latin literature from 45 BC, making it over 2000 years old.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1CB260-8FFF-4B49-A753-1B72EC6F082A}"/>
              </a:ext>
            </a:extLst>
          </p:cNvPr>
          <p:cNvGrpSpPr/>
          <p:nvPr/>
        </p:nvGrpSpPr>
        <p:grpSpPr>
          <a:xfrm>
            <a:off x="991506" y="4698749"/>
            <a:ext cx="5743121" cy="484492"/>
            <a:chOff x="896256" y="3267045"/>
            <a:chExt cx="5743121" cy="484492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782BD2A-D502-45D4-AD87-A1B83FD37624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2377C86-C1D4-4059-B045-41CF644DE51A}"/>
                </a:ext>
              </a:extLst>
            </p:cNvPr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Contrary to popular belief, Lorem Ipsum is not simply random text. It has roots in a piece of classical Latin literature from 45 BC, making it over 2000 years old.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07AE831-01B2-4601-8DDB-179F71F17197}"/>
              </a:ext>
            </a:extLst>
          </p:cNvPr>
          <p:cNvGrpSpPr/>
          <p:nvPr/>
        </p:nvGrpSpPr>
        <p:grpSpPr>
          <a:xfrm>
            <a:off x="991506" y="5414602"/>
            <a:ext cx="5743121" cy="484492"/>
            <a:chOff x="896256" y="3267045"/>
            <a:chExt cx="5743121" cy="484492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E574B3D-C7EC-46B0-89AB-7C1193539533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6046E6E-F3B1-44D0-A410-1B876FE397F5}"/>
                </a:ext>
              </a:extLst>
            </p:cNvPr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Contrary to popular belief, Lorem Ipsum is not simply random text. It has roots in a piece of classical Latin literature from 45 BC, making it over 2000 years old.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3566B7-962C-4990-B728-F4A0C321F9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0662300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7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7" name="Slide Number Placeholder 11">
            <a:extLst>
              <a:ext uri="{FF2B5EF4-FFF2-40B4-BE49-F238E27FC236}">
                <a16:creationId xmlns:a16="http://schemas.microsoft.com/office/drawing/2014/main" id="{026CB128-B3F6-4CA0-B44E-8D48669C93E0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CAEF605-5F1E-4596-9B24-697DDB665617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Rectangle 674">
            <a:extLst>
              <a:ext uri="{FF2B5EF4-FFF2-40B4-BE49-F238E27FC236}">
                <a16:creationId xmlns:a16="http://schemas.microsoft.com/office/drawing/2014/main" id="{33892F6D-0BDB-4641-8715-D973159F6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285" y="1017985"/>
            <a:ext cx="10178732" cy="48214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9D98331-6D77-4A77-8A4C-3EDADBAE5BE8}"/>
              </a:ext>
            </a:extLst>
          </p:cNvPr>
          <p:cNvSpPr txBox="1"/>
          <p:nvPr/>
        </p:nvSpPr>
        <p:spPr>
          <a:xfrm>
            <a:off x="7287816" y="4592897"/>
            <a:ext cx="3886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dirty="0">
                <a:solidFill>
                  <a:schemeClr val="bg1">
                    <a:alpha val="76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BEST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bg1">
                    <a:alpha val="7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3D995-E265-43AC-9137-E8F87F69C8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948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8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7" name="Slide Number Placeholder 11">
            <a:extLst>
              <a:ext uri="{FF2B5EF4-FFF2-40B4-BE49-F238E27FC236}">
                <a16:creationId xmlns:a16="http://schemas.microsoft.com/office/drawing/2014/main" id="{026CB128-B3F6-4CA0-B44E-8D48669C93E0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CAEF605-5F1E-4596-9B24-697DDB665617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Rectangle 674">
            <a:extLst>
              <a:ext uri="{FF2B5EF4-FFF2-40B4-BE49-F238E27FC236}">
                <a16:creationId xmlns:a16="http://schemas.microsoft.com/office/drawing/2014/main" id="{33892F6D-0BDB-4641-8715-D973159F6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2150" y="1017985"/>
            <a:ext cx="5401866" cy="4821407"/>
          </a:xfrm>
          <a:prstGeom prst="rect">
            <a:avLst/>
          </a:prstGeom>
          <a:solidFill>
            <a:schemeClr val="accent3">
              <a:alpha val="5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5D151A-5D39-437B-9A5E-400B92C913E5}"/>
              </a:ext>
            </a:extLst>
          </p:cNvPr>
          <p:cNvGrpSpPr/>
          <p:nvPr/>
        </p:nvGrpSpPr>
        <p:grpSpPr>
          <a:xfrm>
            <a:off x="6349008" y="1494765"/>
            <a:ext cx="4248151" cy="3867846"/>
            <a:chOff x="838199" y="2205409"/>
            <a:chExt cx="4248151" cy="386784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99D5625-BE64-4B09-852B-63B3CFB2D655}"/>
                </a:ext>
              </a:extLst>
            </p:cNvPr>
            <p:cNvGrpSpPr/>
            <p:nvPr/>
          </p:nvGrpSpPr>
          <p:grpSpPr>
            <a:xfrm>
              <a:off x="838199" y="2205409"/>
              <a:ext cx="4248149" cy="975917"/>
              <a:chOff x="838199" y="2557389"/>
              <a:chExt cx="4248149" cy="975917"/>
            </a:xfrm>
          </p:grpSpPr>
          <p:sp>
            <p:nvSpPr>
              <p:cNvPr id="22" name="AutoShape 62">
                <a:extLst>
                  <a:ext uri="{FF2B5EF4-FFF2-40B4-BE49-F238E27FC236}">
                    <a16:creationId xmlns:a16="http://schemas.microsoft.com/office/drawing/2014/main" id="{E93468D3-C7B7-4CDF-8A16-4767CD81B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2557389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23" name="Rectangle 17">
                <a:extLst>
                  <a:ext uri="{FF2B5EF4-FFF2-40B4-BE49-F238E27FC236}">
                    <a16:creationId xmlns:a16="http://schemas.microsoft.com/office/drawing/2014/main" id="{3DAAA3A0-C8E7-4501-8148-4DF43C323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682" y="2757952"/>
                <a:ext cx="1027160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BEGINNING</a:t>
                </a:r>
              </a:p>
            </p:txBody>
          </p:sp>
          <p:sp>
            <p:nvSpPr>
              <p:cNvPr id="24" name="Rectangle 9">
                <a:extLst>
                  <a:ext uri="{FF2B5EF4-FFF2-40B4-BE49-F238E27FC236}">
                    <a16:creationId xmlns:a16="http://schemas.microsoft.com/office/drawing/2014/main" id="{B838C660-EE0D-4930-982F-BF2D374D0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199" y="3121940"/>
                <a:ext cx="4248149" cy="411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2EDB42F-932B-4AB6-B48A-4E447B9A4324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1" y="3356424"/>
              <a:ext cx="42481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AFC309D-4CA8-476C-835C-D47CDBD86C72}"/>
                </a:ext>
              </a:extLst>
            </p:cNvPr>
            <p:cNvGrpSpPr/>
            <p:nvPr/>
          </p:nvGrpSpPr>
          <p:grpSpPr>
            <a:xfrm>
              <a:off x="838199" y="3656000"/>
              <a:ext cx="4248151" cy="995971"/>
              <a:chOff x="838199" y="4007980"/>
              <a:chExt cx="4248151" cy="995971"/>
            </a:xfrm>
          </p:grpSpPr>
          <p:sp>
            <p:nvSpPr>
              <p:cNvPr id="19" name="AutoShape 9">
                <a:extLst>
                  <a:ext uri="{FF2B5EF4-FFF2-40B4-BE49-F238E27FC236}">
                    <a16:creationId xmlns:a16="http://schemas.microsoft.com/office/drawing/2014/main" id="{0478CC47-EF2A-4AC1-9535-42CA8F2EE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199" y="4007980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" name="Rectangle 17">
                <a:extLst>
                  <a:ext uri="{FF2B5EF4-FFF2-40B4-BE49-F238E27FC236}">
                    <a16:creationId xmlns:a16="http://schemas.microsoft.com/office/drawing/2014/main" id="{C450046C-0A88-4BE1-9BA1-44DE3AD7B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682" y="4299405"/>
                <a:ext cx="1368418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  <p:sp>
            <p:nvSpPr>
              <p:cNvPr id="21" name="Rectangle 9">
                <a:extLst>
                  <a:ext uri="{FF2B5EF4-FFF2-40B4-BE49-F238E27FC236}">
                    <a16:creationId xmlns:a16="http://schemas.microsoft.com/office/drawing/2014/main" id="{BB2A9AFB-AB7B-484E-8972-C2757FC4F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4592585"/>
                <a:ext cx="4248149" cy="411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</p:txBody>
          </p:sp>
        </p:grpSp>
        <p:sp>
          <p:nvSpPr>
            <p:cNvPr id="16" name="AutoShape 23">
              <a:extLst>
                <a:ext uri="{FF2B5EF4-FFF2-40B4-BE49-F238E27FC236}">
                  <a16:creationId xmlns:a16="http://schemas.microsoft.com/office/drawing/2014/main" id="{5E08A7DC-5394-4D90-855C-B46D4FC21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5050065"/>
              <a:ext cx="841261" cy="9769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C181AD45-F124-4EFD-A247-70756594F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709" y="5046532"/>
              <a:ext cx="1242864" cy="58651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264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18" name="Rectangle 9">
              <a:extLst>
                <a:ext uri="{FF2B5EF4-FFF2-40B4-BE49-F238E27FC236}">
                  <a16:creationId xmlns:a16="http://schemas.microsoft.com/office/drawing/2014/main" id="{807B429A-02E5-4B4F-B9CD-C54188105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708" y="5744874"/>
              <a:ext cx="3148640" cy="328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 and reliability.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B89B9AF-702C-4F1A-B2C9-8B063A67C4AB}"/>
              </a:ext>
            </a:extLst>
          </p:cNvPr>
          <p:cNvSpPr txBox="1"/>
          <p:nvPr/>
        </p:nvSpPr>
        <p:spPr>
          <a:xfrm>
            <a:off x="998469" y="5034230"/>
            <a:ext cx="3336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bg1">
                    <a:alpha val="7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TIMELINE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B606A3-F2A3-472D-82F0-56B97A47C3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35340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26F328-2561-4181-9ED6-9146AFB6FE85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9572BA-FBE4-43BB-BA44-F4ADF4946CD7}"/>
              </a:ext>
            </a:extLst>
          </p:cNvPr>
          <p:cNvSpPr txBox="1"/>
          <p:nvPr/>
        </p:nvSpPr>
        <p:spPr>
          <a:xfrm>
            <a:off x="-267502" y="6018836"/>
            <a:ext cx="13433509" cy="1794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500"/>
              </a:lnSpc>
            </a:pPr>
            <a:r>
              <a:rPr lang="en-US" sz="18000" spc="-1300" dirty="0">
                <a:solidFill>
                  <a:schemeClr val="tx1">
                    <a:alpha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3DE999-A4C7-47AF-95D0-05EFEDAD9F44}"/>
              </a:ext>
            </a:extLst>
          </p:cNvPr>
          <p:cNvGrpSpPr/>
          <p:nvPr/>
        </p:nvGrpSpPr>
        <p:grpSpPr>
          <a:xfrm>
            <a:off x="1223356" y="1107787"/>
            <a:ext cx="9771009" cy="4642427"/>
            <a:chOff x="1013443" y="1069249"/>
            <a:chExt cx="9771009" cy="4642427"/>
          </a:xfrm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315AEBF9-9AD2-4CFB-806E-58EE2F889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2399" y="1069249"/>
              <a:ext cx="957676" cy="788458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580F335-5B3D-4D26-9EA2-3E11B9BF0A08}"/>
                </a:ext>
              </a:extLst>
            </p:cNvPr>
            <p:cNvSpPr txBox="1"/>
            <p:nvPr/>
          </p:nvSpPr>
          <p:spPr>
            <a:xfrm>
              <a:off x="1013443" y="2051879"/>
              <a:ext cx="2890899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PIECHART</a:t>
              </a:r>
            </a:p>
            <a:p>
              <a:pPr>
                <a:lnSpc>
                  <a:spcPts val="3300"/>
                </a:lnSpc>
              </a:pP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INFOGR.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237DC18-8A7A-4FF2-94DE-93FA62C5CE49}"/>
                </a:ext>
              </a:extLst>
            </p:cNvPr>
            <p:cNvGrpSpPr/>
            <p:nvPr/>
          </p:nvGrpSpPr>
          <p:grpSpPr>
            <a:xfrm>
              <a:off x="4849419" y="1208444"/>
              <a:ext cx="2269832" cy="2715858"/>
              <a:chOff x="2859764" y="1920833"/>
              <a:chExt cx="1245046" cy="1489699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29E601E9-4D67-4852-ABC7-D16BB2980EB6}"/>
                  </a:ext>
                </a:extLst>
              </p:cNvPr>
              <p:cNvSpPr/>
              <p:nvPr/>
            </p:nvSpPr>
            <p:spPr>
              <a:xfrm>
                <a:off x="3144117" y="2593864"/>
                <a:ext cx="676340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1"/>
                    </a:solidFill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75%</a:t>
                </a:r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0EC28F39-984E-4A17-A50D-FC56C173938A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2206401C-7BE8-4DB6-AEFB-242F46C33E7B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31CBE1D1-2B9F-41B0-B1ED-EB2EB578F583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7" name="Freeform 65">
                <a:extLst>
                  <a:ext uri="{FF2B5EF4-FFF2-40B4-BE49-F238E27FC236}">
                    <a16:creationId xmlns:a16="http://schemas.microsoft.com/office/drawing/2014/main" id="{0A844C38-C066-4A6F-B03C-D47987E2D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A7DA906-45B1-490E-BFFB-E62D45DDEBC2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Open Sans "/>
                  </a:rPr>
                  <a:t>75/95%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6E22094-0CBA-4EE1-9A47-BC0C37EA40EA}"/>
                </a:ext>
              </a:extLst>
            </p:cNvPr>
            <p:cNvGrpSpPr/>
            <p:nvPr/>
          </p:nvGrpSpPr>
          <p:grpSpPr>
            <a:xfrm>
              <a:off x="4849419" y="4137968"/>
              <a:ext cx="2263860" cy="230832"/>
              <a:chOff x="5467259" y="4271318"/>
              <a:chExt cx="2263860" cy="230832"/>
            </a:xfrm>
          </p:grpSpPr>
          <p:sp>
            <p:nvSpPr>
              <p:cNvPr id="61" name="Rectangle 16">
                <a:extLst>
                  <a:ext uri="{FF2B5EF4-FFF2-40B4-BE49-F238E27FC236}">
                    <a16:creationId xmlns:a16="http://schemas.microsoft.com/office/drawing/2014/main" id="{7E3ABB07-1377-4767-AA48-27D9BACF1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15">
                <a:extLst>
                  <a:ext uri="{FF2B5EF4-FFF2-40B4-BE49-F238E27FC236}">
                    <a16:creationId xmlns:a16="http://schemas.microsoft.com/office/drawing/2014/main" id="{67E9C0B1-705E-4F74-8607-291713304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8864BBF-EB0F-4DB0-9562-583D4BCFB44F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DCACB5D-123E-4188-8073-2BBD7ACEE215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A98FE5-B312-4B70-A576-A419F6E29AB2}"/>
                </a:ext>
              </a:extLst>
            </p:cNvPr>
            <p:cNvSpPr/>
            <p:nvPr/>
          </p:nvSpPr>
          <p:spPr>
            <a:xfrm>
              <a:off x="4737329" y="4601915"/>
              <a:ext cx="253729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0DC677-F7F7-4F98-9BE9-7DFB436A93BB}"/>
                </a:ext>
              </a:extLst>
            </p:cNvPr>
            <p:cNvSpPr txBox="1"/>
            <p:nvPr/>
          </p:nvSpPr>
          <p:spPr>
            <a:xfrm>
              <a:off x="4737329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9753ABF-119D-40F6-9F37-6491DCC5F7B5}"/>
                </a:ext>
              </a:extLst>
            </p:cNvPr>
            <p:cNvGrpSpPr/>
            <p:nvPr/>
          </p:nvGrpSpPr>
          <p:grpSpPr>
            <a:xfrm>
              <a:off x="8221269" y="1208444"/>
              <a:ext cx="2269832" cy="2715858"/>
              <a:chOff x="2859764" y="1920833"/>
              <a:chExt cx="1245046" cy="148969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31673F8F-93A9-46D9-A79E-C6F7508C975B}"/>
                  </a:ext>
                </a:extLst>
              </p:cNvPr>
              <p:cNvSpPr/>
              <p:nvPr/>
            </p:nvSpPr>
            <p:spPr>
              <a:xfrm>
                <a:off x="3144115" y="2593864"/>
                <a:ext cx="676341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3"/>
                    </a:solidFill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32%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85DEF486-5BD3-4DFA-BD12-B0D58013FCA0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DA7E9C77-1AF1-438D-B45F-0E4F64EF4BED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27339B96-62FD-445C-B79F-F798BE921D70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7" name="Freeform 65">
                <a:extLst>
                  <a:ext uri="{FF2B5EF4-FFF2-40B4-BE49-F238E27FC236}">
                    <a16:creationId xmlns:a16="http://schemas.microsoft.com/office/drawing/2014/main" id="{9D714B51-7A8A-404D-B450-8A6F5E649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81980B6-EAD1-4B28-BCF5-7534328E8554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Open Sans "/>
                  </a:rPr>
                  <a:t>75/95%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8A1A383-BD68-4B32-A52F-5D901F5C06A1}"/>
                </a:ext>
              </a:extLst>
            </p:cNvPr>
            <p:cNvGrpSpPr/>
            <p:nvPr/>
          </p:nvGrpSpPr>
          <p:grpSpPr>
            <a:xfrm>
              <a:off x="8227241" y="4137968"/>
              <a:ext cx="2263860" cy="230832"/>
              <a:chOff x="5467259" y="4271318"/>
              <a:chExt cx="2263860" cy="230832"/>
            </a:xfrm>
          </p:grpSpPr>
          <p:sp>
            <p:nvSpPr>
              <p:cNvPr id="51" name="Rectangle 16">
                <a:extLst>
                  <a:ext uri="{FF2B5EF4-FFF2-40B4-BE49-F238E27FC236}">
                    <a16:creationId xmlns:a16="http://schemas.microsoft.com/office/drawing/2014/main" id="{9DDF1DD9-2F86-4620-98CF-2091D14EF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15">
                <a:extLst>
                  <a:ext uri="{FF2B5EF4-FFF2-40B4-BE49-F238E27FC236}">
                    <a16:creationId xmlns:a16="http://schemas.microsoft.com/office/drawing/2014/main" id="{7DC108A7-8EDE-4CB5-8D7B-5CB3F787F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8D158DE-6ACF-47E5-B2B9-5A4196B93BE2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6968B52-42EE-4C86-ABA8-F14316FF2091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992F64-09C3-4FBF-8646-3F0549647A40}"/>
                </a:ext>
              </a:extLst>
            </p:cNvPr>
            <p:cNvSpPr/>
            <p:nvPr/>
          </p:nvSpPr>
          <p:spPr>
            <a:xfrm>
              <a:off x="8132440" y="4601915"/>
              <a:ext cx="253729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B8E5C0-E5FC-43AE-B63C-E7C7F5C63107}"/>
                </a:ext>
              </a:extLst>
            </p:cNvPr>
            <p:cNvSpPr txBox="1"/>
            <p:nvPr/>
          </p:nvSpPr>
          <p:spPr>
            <a:xfrm>
              <a:off x="8132440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77A1E7F-747C-4615-8D31-CF2564324826}"/>
                </a:ext>
              </a:extLst>
            </p:cNvPr>
            <p:cNvSpPr txBox="1"/>
            <p:nvPr/>
          </p:nvSpPr>
          <p:spPr>
            <a:xfrm>
              <a:off x="1013444" y="3066122"/>
              <a:ext cx="25665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8717835-CE65-4AFC-95F3-8CF848BE076F}"/>
                </a:ext>
              </a:extLst>
            </p:cNvPr>
            <p:cNvGrpSpPr/>
            <p:nvPr/>
          </p:nvGrpSpPr>
          <p:grpSpPr>
            <a:xfrm>
              <a:off x="1097457" y="4065455"/>
              <a:ext cx="1928019" cy="700856"/>
              <a:chOff x="9232048" y="3376228"/>
              <a:chExt cx="1928019" cy="700856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578D867-5E0B-4A26-B1EE-0AA2F05DEA1E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42" name="Freeform 68">
                  <a:extLst>
                    <a:ext uri="{FF2B5EF4-FFF2-40B4-BE49-F238E27FC236}">
                      <a16:creationId xmlns:a16="http://schemas.microsoft.com/office/drawing/2014/main" id="{F68A74C2-61D2-4089-AE24-FA90E41D45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69">
                  <a:extLst>
                    <a:ext uri="{FF2B5EF4-FFF2-40B4-BE49-F238E27FC236}">
                      <a16:creationId xmlns:a16="http://schemas.microsoft.com/office/drawing/2014/main" id="{95B19CA1-D9C8-4920-A770-2AAFF9EAB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70">
                  <a:extLst>
                    <a:ext uri="{FF2B5EF4-FFF2-40B4-BE49-F238E27FC236}">
                      <a16:creationId xmlns:a16="http://schemas.microsoft.com/office/drawing/2014/main" id="{74AA10D5-3F46-489D-8670-3297898FF0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71">
                  <a:extLst>
                    <a:ext uri="{FF2B5EF4-FFF2-40B4-BE49-F238E27FC236}">
                      <a16:creationId xmlns:a16="http://schemas.microsoft.com/office/drawing/2014/main" id="{6A5BBE25-B7F5-4F0E-A93D-634562045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72">
                  <a:extLst>
                    <a:ext uri="{FF2B5EF4-FFF2-40B4-BE49-F238E27FC236}">
                      <a16:creationId xmlns:a16="http://schemas.microsoft.com/office/drawing/2014/main" id="{3052261D-1BBF-40C5-9DE1-537AA96EEA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73">
                  <a:extLst>
                    <a:ext uri="{FF2B5EF4-FFF2-40B4-BE49-F238E27FC236}">
                      <a16:creationId xmlns:a16="http://schemas.microsoft.com/office/drawing/2014/main" id="{88B83207-1F6C-4F22-8E86-0B6733CFC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74">
                  <a:extLst>
                    <a:ext uri="{FF2B5EF4-FFF2-40B4-BE49-F238E27FC236}">
                      <a16:creationId xmlns:a16="http://schemas.microsoft.com/office/drawing/2014/main" id="{50A742C5-9453-4112-B838-FEE5614625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75">
                  <a:extLst>
                    <a:ext uri="{FF2B5EF4-FFF2-40B4-BE49-F238E27FC236}">
                      <a16:creationId xmlns:a16="http://schemas.microsoft.com/office/drawing/2014/main" id="{6CAB442D-2A9D-4AD1-8039-ED633EB892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Oval 76">
                  <a:extLst>
                    <a:ext uri="{FF2B5EF4-FFF2-40B4-BE49-F238E27FC236}">
                      <a16:creationId xmlns:a16="http://schemas.microsoft.com/office/drawing/2014/main" id="{F6CAB167-0FC9-418C-84BE-89419643A7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5745313-2B90-4F3E-8486-633144B4CC24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B823983-C30D-4DF7-B77F-9C954B7FC36B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accent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300.8K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F3BCEC5-55F9-4D78-AE95-D14EB1DB39C7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>
                          <a:lumMod val="7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D5BBDD5-980F-4BEB-B7CB-52B7D844E665}"/>
                </a:ext>
              </a:extLst>
            </p:cNvPr>
            <p:cNvGrpSpPr/>
            <p:nvPr/>
          </p:nvGrpSpPr>
          <p:grpSpPr>
            <a:xfrm>
              <a:off x="1097457" y="5010820"/>
              <a:ext cx="1928019" cy="700856"/>
              <a:chOff x="9232048" y="3376228"/>
              <a:chExt cx="1928019" cy="700856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7D27B739-646C-4D30-827F-17795E2D631A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29" name="Freeform 68">
                  <a:extLst>
                    <a:ext uri="{FF2B5EF4-FFF2-40B4-BE49-F238E27FC236}">
                      <a16:creationId xmlns:a16="http://schemas.microsoft.com/office/drawing/2014/main" id="{2C120E93-175A-4E64-8878-011D3365CA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69">
                  <a:extLst>
                    <a:ext uri="{FF2B5EF4-FFF2-40B4-BE49-F238E27FC236}">
                      <a16:creationId xmlns:a16="http://schemas.microsoft.com/office/drawing/2014/main" id="{E633F750-3F79-4A68-A76D-D5761BADDB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70">
                  <a:extLst>
                    <a:ext uri="{FF2B5EF4-FFF2-40B4-BE49-F238E27FC236}">
                      <a16:creationId xmlns:a16="http://schemas.microsoft.com/office/drawing/2014/main" id="{4682CED4-6CBB-40FB-94B8-8E660D4E0F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71">
                  <a:extLst>
                    <a:ext uri="{FF2B5EF4-FFF2-40B4-BE49-F238E27FC236}">
                      <a16:creationId xmlns:a16="http://schemas.microsoft.com/office/drawing/2014/main" id="{8396F977-790E-4D42-9C2D-F097C46A70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72">
                  <a:extLst>
                    <a:ext uri="{FF2B5EF4-FFF2-40B4-BE49-F238E27FC236}">
                      <a16:creationId xmlns:a16="http://schemas.microsoft.com/office/drawing/2014/main" id="{E6912A22-B8C4-402B-BDE6-C79855B556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73">
                  <a:extLst>
                    <a:ext uri="{FF2B5EF4-FFF2-40B4-BE49-F238E27FC236}">
                      <a16:creationId xmlns:a16="http://schemas.microsoft.com/office/drawing/2014/main" id="{9164BC4E-BD64-4F36-B049-BEAAC1B90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74">
                  <a:extLst>
                    <a:ext uri="{FF2B5EF4-FFF2-40B4-BE49-F238E27FC236}">
                      <a16:creationId xmlns:a16="http://schemas.microsoft.com/office/drawing/2014/main" id="{887FFEF7-DF39-4E14-90A9-AD266CF7C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75">
                  <a:extLst>
                    <a:ext uri="{FF2B5EF4-FFF2-40B4-BE49-F238E27FC236}">
                      <a16:creationId xmlns:a16="http://schemas.microsoft.com/office/drawing/2014/main" id="{945AB146-482C-4238-8463-9C8A8B407D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Oval 76">
                  <a:extLst>
                    <a:ext uri="{FF2B5EF4-FFF2-40B4-BE49-F238E27FC236}">
                      <a16:creationId xmlns:a16="http://schemas.microsoft.com/office/drawing/2014/main" id="{F7B0B30A-A167-47D5-8795-1F4762E84D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420403B7-4ADF-4E6D-A53A-240773FA0C04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18705E9-9549-43E1-89B2-4B4B2EE1F873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accent3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128.3K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93359A84-C861-4743-9E71-4671FC7B96B8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>
                          <a:lumMod val="7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76987A6-DE4D-42FB-AC59-C17BEB6B133E}"/>
                </a:ext>
              </a:extLst>
            </p:cNvPr>
            <p:cNvCxnSpPr/>
            <p:nvPr/>
          </p:nvCxnSpPr>
          <p:spPr>
            <a:xfrm>
              <a:off x="1092399" y="4924694"/>
              <a:ext cx="18798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003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67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33414E"/>
      </a:accent1>
      <a:accent2>
        <a:srgbClr val="96BC33"/>
      </a:accent2>
      <a:accent3>
        <a:srgbClr val="60C8D5"/>
      </a:accent3>
      <a:accent4>
        <a:srgbClr val="004B8C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25140</TotalTime>
  <Words>535</Words>
  <Application>Microsoft Office PowerPoint</Application>
  <PresentationFormat>Widescreen</PresentationFormat>
  <Paragraphs>87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Bebas Neue Light</vt:lpstr>
      <vt:lpstr>Calibri</vt:lpstr>
      <vt:lpstr>Montserrat</vt:lpstr>
      <vt:lpstr>Montserrat Black</vt:lpstr>
      <vt:lpstr>Montserrat Hairline</vt:lpstr>
      <vt:lpstr>Montserrat-Regular</vt:lpstr>
      <vt:lpstr>Open Sans</vt:lpstr>
      <vt:lpstr>Open Sans </vt:lpstr>
      <vt:lpstr>Open Sans Extrabold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Our Team</vt:lpstr>
      <vt:lpstr>Our Service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4019</cp:revision>
  <dcterms:created xsi:type="dcterms:W3CDTF">2016-12-30T12:29:18Z</dcterms:created>
  <dcterms:modified xsi:type="dcterms:W3CDTF">2017-11-05T06:58:59Z</dcterms:modified>
</cp:coreProperties>
</file>