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13"/>
  </p:notesMasterIdLst>
  <p:handoutMasterIdLst>
    <p:handoutMasterId r:id="rId14"/>
  </p:handoutMasterIdLst>
  <p:sldIdLst>
    <p:sldId id="256" r:id="rId2"/>
    <p:sldId id="257" r:id="rId3"/>
    <p:sldId id="258" r:id="rId4"/>
    <p:sldId id="259" r:id="rId5"/>
    <p:sldId id="260" r:id="rId6"/>
    <p:sldId id="261" r:id="rId7"/>
    <p:sldId id="266" r:id="rId8"/>
    <p:sldId id="262" r:id="rId9"/>
    <p:sldId id="263" r:id="rId10"/>
    <p:sldId id="264" r:id="rId11"/>
    <p:sldId id="265"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2A35"/>
    <a:srgbClr val="E6E6E6"/>
    <a:srgbClr val="000000"/>
    <a:srgbClr val="8DC63F"/>
    <a:srgbClr val="262626"/>
    <a:srgbClr val="FFFFFF"/>
    <a:srgbClr val="F6861F"/>
    <a:srgbClr val="00A18F"/>
    <a:srgbClr val="44546A"/>
    <a:srgbClr val="00C0F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015" autoAdjust="0"/>
    <p:restoredTop sz="92083" autoAdjust="0"/>
  </p:normalViewPr>
  <p:slideViewPr>
    <p:cSldViewPr snapToGrid="0" snapToObjects="1">
      <p:cViewPr varScale="1">
        <p:scale>
          <a:sx n="71" d="100"/>
          <a:sy n="71" d="100"/>
        </p:scale>
        <p:origin x="372" y="66"/>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56" d="100"/>
          <a:sy n="56" d="100"/>
        </p:scale>
        <p:origin x="2772"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E119-4AF9-86BD-400BAAC3B075}"/>
              </c:ext>
            </c:extLst>
          </c:dPt>
          <c:dPt>
            <c:idx val="1"/>
            <c:bubble3D val="0"/>
            <c:spPr>
              <a:solidFill>
                <a:schemeClr val="bg1"/>
              </a:solidFill>
              <a:ln w="19050">
                <a:solidFill>
                  <a:schemeClr val="lt1"/>
                </a:solidFill>
              </a:ln>
              <a:effectLst/>
            </c:spPr>
            <c:extLst>
              <c:ext xmlns:c16="http://schemas.microsoft.com/office/drawing/2014/chart" uri="{C3380CC4-5D6E-409C-BE32-E72D297353CC}">
                <c16:uniqueId val="{00000002-3601-4D0E-A756-DAF64DD9B3E5}"/>
              </c:ext>
            </c:extLst>
          </c:dPt>
          <c:dPt>
            <c:idx val="2"/>
            <c:bubble3D val="0"/>
            <c:spPr>
              <a:solidFill>
                <a:schemeClr val="accent5"/>
              </a:solidFill>
              <a:ln w="19050">
                <a:solidFill>
                  <a:schemeClr val="lt1"/>
                </a:solidFill>
              </a:ln>
              <a:effectLst/>
            </c:spPr>
            <c:extLst>
              <c:ext xmlns:c16="http://schemas.microsoft.com/office/drawing/2014/chart" uri="{C3380CC4-5D6E-409C-BE32-E72D297353CC}">
                <c16:uniqueId val="{00000001-3601-4D0E-A756-DAF64DD9B3E5}"/>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E119-4AF9-86BD-400BAAC3B075}"/>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0-3601-4D0E-A756-DAF64DD9B3E5}"/>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2"/>
              </a:solidFill>
              <a:ln w="19050">
                <a:solidFill>
                  <a:schemeClr val="lt1"/>
                </a:solidFill>
              </a:ln>
              <a:effectLst/>
            </c:spPr>
            <c:extLst>
              <c:ext xmlns:c16="http://schemas.microsoft.com/office/drawing/2014/chart" uri="{C3380CC4-5D6E-409C-BE32-E72D297353CC}">
                <c16:uniqueId val="{00000001-B7C8-4B09-B82F-765114F1E65E}"/>
              </c:ext>
            </c:extLst>
          </c:dPt>
          <c:dPt>
            <c:idx val="1"/>
            <c:bubble3D val="0"/>
            <c:spPr>
              <a:solidFill>
                <a:schemeClr val="accent4"/>
              </a:solidFill>
              <a:ln w="19050">
                <a:solidFill>
                  <a:schemeClr val="lt1"/>
                </a:solidFill>
              </a:ln>
              <a:effectLst/>
            </c:spPr>
            <c:extLst>
              <c:ext xmlns:c16="http://schemas.microsoft.com/office/drawing/2014/chart" uri="{C3380CC4-5D6E-409C-BE32-E72D297353CC}">
                <c16:uniqueId val="{00000003-B7C8-4B09-B82F-765114F1E65E}"/>
              </c:ext>
            </c:extLst>
          </c:dPt>
          <c:dPt>
            <c:idx val="2"/>
            <c:bubble3D val="0"/>
            <c:spPr>
              <a:solidFill>
                <a:schemeClr val="bg1"/>
              </a:solidFill>
              <a:ln w="19050">
                <a:solidFill>
                  <a:schemeClr val="lt1"/>
                </a:solidFill>
              </a:ln>
              <a:effectLst/>
            </c:spPr>
            <c:extLst>
              <c:ext xmlns:c16="http://schemas.microsoft.com/office/drawing/2014/chart" uri="{C3380CC4-5D6E-409C-BE32-E72D297353CC}">
                <c16:uniqueId val="{00000005-B7C8-4B09-B82F-765114F1E65E}"/>
              </c:ext>
            </c:extLst>
          </c:dPt>
          <c:dPt>
            <c:idx val="3"/>
            <c:bubble3D val="0"/>
            <c:spPr>
              <a:solidFill>
                <a:schemeClr val="bg1"/>
              </a:solidFill>
              <a:ln w="19050">
                <a:solidFill>
                  <a:schemeClr val="lt1"/>
                </a:solidFill>
              </a:ln>
              <a:effectLst/>
            </c:spPr>
            <c:extLst>
              <c:ext xmlns:c16="http://schemas.microsoft.com/office/drawing/2014/chart" uri="{C3380CC4-5D6E-409C-BE32-E72D297353CC}">
                <c16:uniqueId val="{00000007-B7C8-4B09-B82F-765114F1E65E}"/>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B7C8-4B09-B82F-765114F1E65E}"/>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713E-41A0-A5CA-8BA86C56988F}"/>
              </c:ext>
            </c:extLst>
          </c:dPt>
          <c:dPt>
            <c:idx val="1"/>
            <c:bubble3D val="0"/>
            <c:spPr>
              <a:solidFill>
                <a:schemeClr val="accent4"/>
              </a:solidFill>
              <a:ln w="19050">
                <a:solidFill>
                  <a:schemeClr val="lt1"/>
                </a:solidFill>
              </a:ln>
              <a:effectLst/>
            </c:spPr>
            <c:extLst>
              <c:ext xmlns:c16="http://schemas.microsoft.com/office/drawing/2014/chart" uri="{C3380CC4-5D6E-409C-BE32-E72D297353CC}">
                <c16:uniqueId val="{00000003-713E-41A0-A5CA-8BA86C56988F}"/>
              </c:ext>
            </c:extLst>
          </c:dPt>
          <c:dPt>
            <c:idx val="2"/>
            <c:bubble3D val="0"/>
            <c:spPr>
              <a:solidFill>
                <a:schemeClr val="bg1"/>
              </a:solidFill>
              <a:ln w="19050">
                <a:solidFill>
                  <a:schemeClr val="lt1"/>
                </a:solidFill>
              </a:ln>
              <a:effectLst/>
            </c:spPr>
            <c:extLst>
              <c:ext xmlns:c16="http://schemas.microsoft.com/office/drawing/2014/chart" uri="{C3380CC4-5D6E-409C-BE32-E72D297353CC}">
                <c16:uniqueId val="{00000005-713E-41A0-A5CA-8BA86C56988F}"/>
              </c:ext>
            </c:extLst>
          </c:dPt>
          <c:dPt>
            <c:idx val="3"/>
            <c:bubble3D val="0"/>
            <c:spPr>
              <a:solidFill>
                <a:schemeClr val="bg1"/>
              </a:solidFill>
              <a:ln w="19050">
                <a:solidFill>
                  <a:schemeClr val="lt1"/>
                </a:solidFill>
              </a:ln>
              <a:effectLst/>
            </c:spPr>
            <c:extLst>
              <c:ext xmlns:c16="http://schemas.microsoft.com/office/drawing/2014/chart" uri="{C3380CC4-5D6E-409C-BE32-E72D297353CC}">
                <c16:uniqueId val="{00000007-713E-41A0-A5CA-8BA86C56988F}"/>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713E-41A0-A5CA-8BA86C56988F}"/>
            </c:ext>
          </c:extLst>
        </c:ser>
        <c:dLbls>
          <c:showLegendKey val="0"/>
          <c:showVal val="0"/>
          <c:showCatName val="0"/>
          <c:showSerName val="0"/>
          <c:showPercent val="0"/>
          <c:showBubbleSize val="0"/>
          <c:showLeaderLines val="1"/>
        </c:dLbls>
        <c:firstSliceAng val="63"/>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48D6F2-E7A9-4186-B939-AF782802AFFF}" type="datetimeFigureOut">
              <a:rPr lang="en-US" smtClean="0"/>
              <a:t>11/5/2017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DFE459-DDA6-4E08-8F22-2D449EDC7671}" type="slidenum">
              <a:rPr lang="en-US" smtClean="0"/>
              <a:t>‹#›</a:t>
            </a:fld>
            <a:endParaRPr lang="en-US"/>
          </a:p>
        </p:txBody>
      </p:sp>
    </p:spTree>
    <p:extLst>
      <p:ext uri="{BB962C8B-B14F-4D97-AF65-F5344CB8AC3E}">
        <p14:creationId xmlns:p14="http://schemas.microsoft.com/office/powerpoint/2010/main" val="2418679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512AF6-38B0-7044-93A0-AA3DA2AACD63}" type="datetimeFigureOut">
              <a:rPr lang="en-US" smtClean="0"/>
              <a:t>11/5/2017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75A45-01EC-124A-B966-E49293B050A5}" type="slidenum">
              <a:rPr lang="en-US" smtClean="0"/>
              <a:t>‹#›</a:t>
            </a:fld>
            <a:endParaRPr lang="en-US"/>
          </a:p>
        </p:txBody>
      </p:sp>
    </p:spTree>
    <p:extLst>
      <p:ext uri="{BB962C8B-B14F-4D97-AF65-F5344CB8AC3E}">
        <p14:creationId xmlns:p14="http://schemas.microsoft.com/office/powerpoint/2010/main" val="1948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a:t>
            </a:fld>
            <a:endParaRPr lang="en-US"/>
          </a:p>
        </p:txBody>
      </p:sp>
    </p:spTree>
    <p:extLst>
      <p:ext uri="{BB962C8B-B14F-4D97-AF65-F5344CB8AC3E}">
        <p14:creationId xmlns:p14="http://schemas.microsoft.com/office/powerpoint/2010/main" val="41462218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10</a:t>
            </a:fld>
            <a:endParaRPr lang="en-US"/>
          </a:p>
        </p:txBody>
      </p:sp>
    </p:spTree>
    <p:extLst>
      <p:ext uri="{BB962C8B-B14F-4D97-AF65-F5344CB8AC3E}">
        <p14:creationId xmlns:p14="http://schemas.microsoft.com/office/powerpoint/2010/main" val="10635808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11</a:t>
            </a:fld>
            <a:endParaRPr lang="en-US"/>
          </a:p>
        </p:txBody>
      </p:sp>
    </p:spTree>
    <p:extLst>
      <p:ext uri="{BB962C8B-B14F-4D97-AF65-F5344CB8AC3E}">
        <p14:creationId xmlns:p14="http://schemas.microsoft.com/office/powerpoint/2010/main" val="7057987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a:t>
            </a:fld>
            <a:endParaRPr lang="en-US"/>
          </a:p>
        </p:txBody>
      </p:sp>
    </p:spTree>
    <p:extLst>
      <p:ext uri="{BB962C8B-B14F-4D97-AF65-F5344CB8AC3E}">
        <p14:creationId xmlns:p14="http://schemas.microsoft.com/office/powerpoint/2010/main" val="24401639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a:t>
            </a:fld>
            <a:endParaRPr lang="en-US"/>
          </a:p>
        </p:txBody>
      </p:sp>
    </p:spTree>
    <p:extLst>
      <p:ext uri="{BB962C8B-B14F-4D97-AF65-F5344CB8AC3E}">
        <p14:creationId xmlns:p14="http://schemas.microsoft.com/office/powerpoint/2010/main" val="22008739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4</a:t>
            </a:fld>
            <a:endParaRPr lang="en-US"/>
          </a:p>
        </p:txBody>
      </p:sp>
    </p:spTree>
    <p:extLst>
      <p:ext uri="{BB962C8B-B14F-4D97-AF65-F5344CB8AC3E}">
        <p14:creationId xmlns:p14="http://schemas.microsoft.com/office/powerpoint/2010/main" val="16978013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5</a:t>
            </a:fld>
            <a:endParaRPr lang="en-US"/>
          </a:p>
        </p:txBody>
      </p:sp>
    </p:spTree>
    <p:extLst>
      <p:ext uri="{BB962C8B-B14F-4D97-AF65-F5344CB8AC3E}">
        <p14:creationId xmlns:p14="http://schemas.microsoft.com/office/powerpoint/2010/main" val="37080482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6</a:t>
            </a:fld>
            <a:endParaRPr lang="en-US"/>
          </a:p>
        </p:txBody>
      </p:sp>
    </p:spTree>
    <p:extLst>
      <p:ext uri="{BB962C8B-B14F-4D97-AF65-F5344CB8AC3E}">
        <p14:creationId xmlns:p14="http://schemas.microsoft.com/office/powerpoint/2010/main" val="25546803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7</a:t>
            </a:fld>
            <a:endParaRPr lang="en-US"/>
          </a:p>
        </p:txBody>
      </p:sp>
    </p:spTree>
    <p:extLst>
      <p:ext uri="{BB962C8B-B14F-4D97-AF65-F5344CB8AC3E}">
        <p14:creationId xmlns:p14="http://schemas.microsoft.com/office/powerpoint/2010/main" val="23970721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8</a:t>
            </a:fld>
            <a:endParaRPr lang="en-US"/>
          </a:p>
        </p:txBody>
      </p:sp>
    </p:spTree>
    <p:extLst>
      <p:ext uri="{BB962C8B-B14F-4D97-AF65-F5344CB8AC3E}">
        <p14:creationId xmlns:p14="http://schemas.microsoft.com/office/powerpoint/2010/main" val="17815572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9</a:t>
            </a:fld>
            <a:endParaRPr lang="en-US"/>
          </a:p>
        </p:txBody>
      </p:sp>
    </p:spTree>
    <p:extLst>
      <p:ext uri="{BB962C8B-B14F-4D97-AF65-F5344CB8AC3E}">
        <p14:creationId xmlns:p14="http://schemas.microsoft.com/office/powerpoint/2010/main" val="33260825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01">
    <p:spTree>
      <p:nvGrpSpPr>
        <p:cNvPr id="1" name=""/>
        <p:cNvGrpSpPr/>
        <p:nvPr/>
      </p:nvGrpSpPr>
      <p:grpSpPr>
        <a:xfrm>
          <a:off x="0" y="0"/>
          <a:ext cx="0" cy="0"/>
          <a:chOff x="0" y="0"/>
          <a:chExt cx="0" cy="0"/>
        </a:xfrm>
      </p:grpSpPr>
      <p:sp>
        <p:nvSpPr>
          <p:cNvPr id="3" name="Picture Placeholder 2"/>
          <p:cNvSpPr>
            <a:spLocks noGrp="1"/>
          </p:cNvSpPr>
          <p:nvPr>
            <p:ph type="pic" sz="quarter" idx="12" hasCustomPrompt="1"/>
          </p:nvPr>
        </p:nvSpPr>
        <p:spPr>
          <a:xfrm>
            <a:off x="0" y="0"/>
            <a:ext cx="12192000" cy="6858000"/>
          </a:xfrm>
          <a:prstGeom prst="rect">
            <a:avLst/>
          </a:prstGeom>
        </p:spPr>
        <p:txBody>
          <a:bodyPr/>
          <a:lstStyle>
            <a:lvl1pPr>
              <a:defRPr>
                <a:latin typeface="Montserrat" panose="00000500000000000000" pitchFamily="50"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36774201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1_01">
    <p:spTree>
      <p:nvGrpSpPr>
        <p:cNvPr id="1" name=""/>
        <p:cNvGrpSpPr/>
        <p:nvPr/>
      </p:nvGrpSpPr>
      <p:grpSpPr>
        <a:xfrm>
          <a:off x="0" y="0"/>
          <a:ext cx="0" cy="0"/>
          <a:chOff x="0" y="0"/>
          <a:chExt cx="0" cy="0"/>
        </a:xfrm>
      </p:grpSpPr>
      <p:sp>
        <p:nvSpPr>
          <p:cNvPr id="10" name="Picture Placeholder 9"/>
          <p:cNvSpPr>
            <a:spLocks noGrp="1"/>
          </p:cNvSpPr>
          <p:nvPr>
            <p:ph type="pic" sz="quarter" idx="16"/>
          </p:nvPr>
        </p:nvSpPr>
        <p:spPr>
          <a:xfrm>
            <a:off x="1378133" y="3236685"/>
            <a:ext cx="4717867" cy="2827383"/>
          </a:xfrm>
          <a:prstGeom prst="rect">
            <a:avLst/>
          </a:prstGeom>
        </p:spPr>
      </p:sp>
      <p:sp>
        <p:nvSpPr>
          <p:cNvPr id="13" name="Picture Placeholder 9"/>
          <p:cNvSpPr>
            <a:spLocks noGrp="1"/>
          </p:cNvSpPr>
          <p:nvPr>
            <p:ph type="pic" sz="quarter" idx="17"/>
          </p:nvPr>
        </p:nvSpPr>
        <p:spPr>
          <a:xfrm>
            <a:off x="6096001" y="3236685"/>
            <a:ext cx="4717867" cy="2827383"/>
          </a:xfrm>
          <a:prstGeom prst="rect">
            <a:avLst/>
          </a:prstGeom>
        </p:spPr>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4149167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4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5136388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5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9" name="Picture Placeholder 2"/>
          <p:cNvSpPr>
            <a:spLocks noGrp="1"/>
          </p:cNvSpPr>
          <p:nvPr>
            <p:ph type="pic" sz="quarter" idx="12" hasCustomPrompt="1"/>
          </p:nvPr>
        </p:nvSpPr>
        <p:spPr>
          <a:xfrm>
            <a:off x="0" y="0"/>
            <a:ext cx="6762750" cy="6858000"/>
          </a:xfrm>
          <a:prstGeom prst="rect">
            <a:avLst/>
          </a:prstGeom>
        </p:spPr>
        <p:txBody>
          <a:bodyPr/>
          <a:lstStyle>
            <a:lvl1pPr>
              <a:defRPr>
                <a:latin typeface="Montserrat" panose="00000500000000000000" pitchFamily="50" charset="0"/>
              </a:defRPr>
            </a:lvl1pPr>
          </a:lstStyle>
          <a:p>
            <a:r>
              <a:rPr lang="en-US" dirty="0"/>
              <a:t>picture</a:t>
            </a:r>
          </a:p>
        </p:txBody>
      </p:sp>
      <p:sp>
        <p:nvSpPr>
          <p:cNvPr id="10" name="Picture Placeholder 2"/>
          <p:cNvSpPr>
            <a:spLocks noGrp="1"/>
          </p:cNvSpPr>
          <p:nvPr>
            <p:ph type="pic" sz="quarter" idx="13" hasCustomPrompt="1"/>
          </p:nvPr>
        </p:nvSpPr>
        <p:spPr>
          <a:xfrm>
            <a:off x="5807869" y="2474118"/>
            <a:ext cx="1909762" cy="1909763"/>
          </a:xfrm>
          <a:prstGeom prst="rect">
            <a:avLst/>
          </a:prstGeom>
        </p:spPr>
        <p:txBody>
          <a:bodyPr/>
          <a:lstStyle>
            <a:lvl1pPr>
              <a:defRPr>
                <a:latin typeface="Montserrat" panose="00000500000000000000" pitchFamily="50" charset="0"/>
              </a:defRPr>
            </a:lvl1pPr>
          </a:lstStyle>
          <a:p>
            <a:r>
              <a:rPr lang="en-US" dirty="0"/>
              <a:t>picture</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37717260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01">
    <p:spTree>
      <p:nvGrpSpPr>
        <p:cNvPr id="1" name=""/>
        <p:cNvGrpSpPr/>
        <p:nvPr/>
      </p:nvGrpSpPr>
      <p:grpSpPr>
        <a:xfrm>
          <a:off x="0" y="0"/>
          <a:ext cx="0" cy="0"/>
          <a:chOff x="0" y="0"/>
          <a:chExt cx="0" cy="0"/>
        </a:xfrm>
      </p:grpSpPr>
      <p:sp>
        <p:nvSpPr>
          <p:cNvPr id="9" name="Picture Placeholder 2"/>
          <p:cNvSpPr>
            <a:spLocks noGrp="1"/>
          </p:cNvSpPr>
          <p:nvPr>
            <p:ph type="pic" sz="quarter" idx="14" hasCustomPrompt="1"/>
          </p:nvPr>
        </p:nvSpPr>
        <p:spPr>
          <a:xfrm>
            <a:off x="0" y="3749599"/>
            <a:ext cx="3863926" cy="2191613"/>
          </a:xfrm>
          <a:prstGeom prst="rect">
            <a:avLst/>
          </a:prstGeom>
        </p:spPr>
        <p:txBody>
          <a:bodyPr/>
          <a:lstStyle>
            <a:lvl1pPr>
              <a:defRPr>
                <a:latin typeface="Montserrat" panose="00000500000000000000" pitchFamily="50" charset="0"/>
              </a:defRPr>
            </a:lvl1pPr>
          </a:lstStyle>
          <a:p>
            <a:r>
              <a:rPr lang="en-US" dirty="0"/>
              <a:t>picture</a:t>
            </a:r>
          </a:p>
        </p:txBody>
      </p:sp>
      <p:sp>
        <p:nvSpPr>
          <p:cNvPr id="10" name="Picture Placeholder 2"/>
          <p:cNvSpPr>
            <a:spLocks noGrp="1"/>
          </p:cNvSpPr>
          <p:nvPr>
            <p:ph type="pic" sz="quarter" idx="15" hasCustomPrompt="1"/>
          </p:nvPr>
        </p:nvSpPr>
        <p:spPr>
          <a:xfrm>
            <a:off x="8328074" y="3749599"/>
            <a:ext cx="3863926" cy="2191613"/>
          </a:xfrm>
          <a:prstGeom prst="rect">
            <a:avLst/>
          </a:prstGeom>
        </p:spPr>
        <p:txBody>
          <a:bodyPr/>
          <a:lstStyle>
            <a:lvl1pPr>
              <a:defRPr>
                <a:latin typeface="Montserrat" panose="00000500000000000000" pitchFamily="50" charset="0"/>
              </a:defRPr>
            </a:lvl1pPr>
          </a:lstStyle>
          <a:p>
            <a:r>
              <a:rPr lang="en-US" dirty="0"/>
              <a:t>picture</a:t>
            </a:r>
          </a:p>
        </p:txBody>
      </p:sp>
      <p:sp>
        <p:nvSpPr>
          <p:cNvPr id="8" name="Picture Placeholder 2"/>
          <p:cNvSpPr>
            <a:spLocks noGrp="1"/>
          </p:cNvSpPr>
          <p:nvPr>
            <p:ph type="pic" sz="quarter" idx="13" hasCustomPrompt="1"/>
          </p:nvPr>
        </p:nvSpPr>
        <p:spPr>
          <a:xfrm>
            <a:off x="3863926" y="3641707"/>
            <a:ext cx="4464148" cy="2407400"/>
          </a:xfrm>
          <a:prstGeom prst="rect">
            <a:avLst/>
          </a:prstGeom>
        </p:spPr>
        <p:txBody>
          <a:bodyPr/>
          <a:lstStyle>
            <a:lvl1pPr>
              <a:defRPr>
                <a:latin typeface="Montserrat" panose="00000500000000000000" pitchFamily="50"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6448269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7_01">
    <p:spTree>
      <p:nvGrpSpPr>
        <p:cNvPr id="1" name=""/>
        <p:cNvGrpSpPr/>
        <p:nvPr/>
      </p:nvGrpSpPr>
      <p:grpSpPr>
        <a:xfrm>
          <a:off x="0" y="0"/>
          <a:ext cx="0" cy="0"/>
          <a:chOff x="0" y="0"/>
          <a:chExt cx="0" cy="0"/>
        </a:xfrm>
      </p:grpSpPr>
      <p:sp>
        <p:nvSpPr>
          <p:cNvPr id="9" name="Picture Placeholder 2"/>
          <p:cNvSpPr>
            <a:spLocks noGrp="1"/>
          </p:cNvSpPr>
          <p:nvPr>
            <p:ph type="pic" sz="quarter" idx="14" hasCustomPrompt="1"/>
          </p:nvPr>
        </p:nvSpPr>
        <p:spPr>
          <a:xfrm>
            <a:off x="0" y="2015278"/>
            <a:ext cx="3862988" cy="1889198"/>
          </a:xfrm>
          <a:prstGeom prst="rect">
            <a:avLst/>
          </a:prstGeom>
        </p:spPr>
        <p:txBody>
          <a:bodyPr/>
          <a:lstStyle>
            <a:lvl1pPr>
              <a:defRPr>
                <a:latin typeface="Montserrat" panose="00000500000000000000" pitchFamily="50" charset="0"/>
              </a:defRPr>
            </a:lvl1pPr>
          </a:lstStyle>
          <a:p>
            <a:r>
              <a:rPr lang="en-US" dirty="0"/>
              <a:t>picture</a:t>
            </a:r>
          </a:p>
        </p:txBody>
      </p:sp>
      <p:sp>
        <p:nvSpPr>
          <p:cNvPr id="17" name="Picture Placeholder 2"/>
          <p:cNvSpPr>
            <a:spLocks noGrp="1"/>
          </p:cNvSpPr>
          <p:nvPr>
            <p:ph type="pic" sz="quarter" idx="15" hasCustomPrompt="1"/>
          </p:nvPr>
        </p:nvSpPr>
        <p:spPr>
          <a:xfrm>
            <a:off x="8329012" y="2015278"/>
            <a:ext cx="3862988" cy="1889198"/>
          </a:xfrm>
          <a:prstGeom prst="rect">
            <a:avLst/>
          </a:prstGeom>
        </p:spPr>
        <p:txBody>
          <a:bodyPr/>
          <a:lstStyle>
            <a:lvl1pPr>
              <a:defRPr>
                <a:latin typeface="Montserrat" panose="00000500000000000000" pitchFamily="50" charset="0"/>
              </a:defRPr>
            </a:lvl1pPr>
          </a:lstStyle>
          <a:p>
            <a:r>
              <a:rPr lang="en-US" dirty="0"/>
              <a:t>picture</a:t>
            </a:r>
          </a:p>
        </p:txBody>
      </p:sp>
      <p:sp>
        <p:nvSpPr>
          <p:cNvPr id="18" name="Picture Placeholder 2"/>
          <p:cNvSpPr>
            <a:spLocks noGrp="1"/>
          </p:cNvSpPr>
          <p:nvPr>
            <p:ph type="pic" sz="quarter" idx="16" hasCustomPrompt="1"/>
          </p:nvPr>
        </p:nvSpPr>
        <p:spPr>
          <a:xfrm>
            <a:off x="3862988" y="1842857"/>
            <a:ext cx="4466024" cy="2234037"/>
          </a:xfrm>
          <a:prstGeom prst="rect">
            <a:avLst/>
          </a:prstGeom>
        </p:spPr>
        <p:txBody>
          <a:bodyPr/>
          <a:lstStyle>
            <a:lvl1pPr>
              <a:defRPr>
                <a:latin typeface="Montserrat" panose="00000500000000000000" pitchFamily="50"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8961237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8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2" name="Title 1"/>
          <p:cNvSpPr>
            <a:spLocks noGrp="1"/>
          </p:cNvSpPr>
          <p:nvPr>
            <p:ph type="title"/>
          </p:nvPr>
        </p:nvSpPr>
        <p:spPr/>
        <p:txBody>
          <a:bodyPr/>
          <a:lstStyle/>
          <a:p>
            <a:r>
              <a:rPr lang="en-US" dirty="0"/>
              <a:t>Click to edit Master title style</a:t>
            </a:r>
          </a:p>
        </p:txBody>
      </p:sp>
      <p:sp>
        <p:nvSpPr>
          <p:cNvPr id="6" name="Picture Placeholder 9"/>
          <p:cNvSpPr>
            <a:spLocks noGrp="1"/>
          </p:cNvSpPr>
          <p:nvPr>
            <p:ph type="pic" sz="quarter" idx="16"/>
          </p:nvPr>
        </p:nvSpPr>
        <p:spPr>
          <a:xfrm>
            <a:off x="1874347" y="1819786"/>
            <a:ext cx="8443306" cy="1881356"/>
          </a:xfrm>
          <a:prstGeom prst="rect">
            <a:avLst/>
          </a:prstGeom>
        </p:spPr>
      </p:sp>
    </p:spTree>
    <p:extLst>
      <p:ext uri="{BB962C8B-B14F-4D97-AF65-F5344CB8AC3E}">
        <p14:creationId xmlns:p14="http://schemas.microsoft.com/office/powerpoint/2010/main" val="7674148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9_01">
    <p:spTree>
      <p:nvGrpSpPr>
        <p:cNvPr id="1" name=""/>
        <p:cNvGrpSpPr/>
        <p:nvPr/>
      </p:nvGrpSpPr>
      <p:grpSpPr>
        <a:xfrm>
          <a:off x="0" y="0"/>
          <a:ext cx="0" cy="0"/>
          <a:chOff x="0" y="0"/>
          <a:chExt cx="0" cy="0"/>
        </a:xfrm>
      </p:grpSpPr>
      <p:sp>
        <p:nvSpPr>
          <p:cNvPr id="6" name="Picture Placeholder 9"/>
          <p:cNvSpPr>
            <a:spLocks noGrp="1"/>
          </p:cNvSpPr>
          <p:nvPr>
            <p:ph type="pic" sz="quarter" idx="16"/>
          </p:nvPr>
        </p:nvSpPr>
        <p:spPr>
          <a:xfrm>
            <a:off x="1886857" y="2111409"/>
            <a:ext cx="2177143" cy="3382667"/>
          </a:xfrm>
          <a:prstGeom prst="rect">
            <a:avLst/>
          </a:prstGeom>
        </p:spPr>
      </p:sp>
      <p:sp>
        <p:nvSpPr>
          <p:cNvPr id="11" name="Footer Placeholder 10"/>
          <p:cNvSpPr>
            <a:spLocks noGrp="1"/>
          </p:cNvSpPr>
          <p:nvPr>
            <p:ph type="ftr" sz="quarter" idx="10"/>
          </p:nvPr>
        </p:nvSpPr>
        <p:spPr/>
        <p:txBody>
          <a:bodyPr/>
          <a:lstStyle/>
          <a:p>
            <a:r>
              <a:rPr lang="en-US" dirty="0"/>
              <a:t>www.yourwebsite.com</a:t>
            </a:r>
          </a:p>
        </p:txBody>
      </p:sp>
      <p:sp>
        <p:nvSpPr>
          <p:cNvPr id="10" name="Picture Placeholder 9"/>
          <p:cNvSpPr>
            <a:spLocks noGrp="1"/>
          </p:cNvSpPr>
          <p:nvPr>
            <p:ph type="pic" sz="quarter" idx="17"/>
          </p:nvPr>
        </p:nvSpPr>
        <p:spPr>
          <a:xfrm>
            <a:off x="8127998" y="2111409"/>
            <a:ext cx="2177143" cy="3382667"/>
          </a:xfrm>
          <a:prstGeom prst="rect">
            <a:avLst/>
          </a:prstGeom>
        </p:spPr>
      </p:sp>
      <p:sp>
        <p:nvSpPr>
          <p:cNvPr id="13" name="Picture Placeholder 9"/>
          <p:cNvSpPr>
            <a:spLocks noGrp="1"/>
          </p:cNvSpPr>
          <p:nvPr>
            <p:ph type="pic" sz="quarter" idx="18"/>
          </p:nvPr>
        </p:nvSpPr>
        <p:spPr>
          <a:xfrm>
            <a:off x="4778828" y="1756229"/>
            <a:ext cx="2634343" cy="4093028"/>
          </a:xfrm>
          <a:prstGeom prst="rect">
            <a:avLst/>
          </a:prstGeom>
        </p:spPr>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7928667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2_01">
    <p:spTree>
      <p:nvGrpSpPr>
        <p:cNvPr id="1" name=""/>
        <p:cNvGrpSpPr/>
        <p:nvPr/>
      </p:nvGrpSpPr>
      <p:grpSpPr>
        <a:xfrm>
          <a:off x="0" y="0"/>
          <a:ext cx="0" cy="0"/>
          <a:chOff x="0" y="0"/>
          <a:chExt cx="0" cy="0"/>
        </a:xfrm>
      </p:grpSpPr>
      <p:sp>
        <p:nvSpPr>
          <p:cNvPr id="6" name="Picture Placeholder 9"/>
          <p:cNvSpPr>
            <a:spLocks noGrp="1"/>
          </p:cNvSpPr>
          <p:nvPr>
            <p:ph type="pic" sz="quarter" idx="16"/>
          </p:nvPr>
        </p:nvSpPr>
        <p:spPr>
          <a:xfrm>
            <a:off x="1022873" y="1838326"/>
            <a:ext cx="2532721" cy="1847850"/>
          </a:xfrm>
          <a:prstGeom prst="rect">
            <a:avLst/>
          </a:prstGeom>
        </p:spPr>
      </p:sp>
      <p:sp>
        <p:nvSpPr>
          <p:cNvPr id="16" name="Picture Placeholder 9"/>
          <p:cNvSpPr>
            <a:spLocks noGrp="1"/>
          </p:cNvSpPr>
          <p:nvPr>
            <p:ph type="pic" sz="quarter" idx="17"/>
          </p:nvPr>
        </p:nvSpPr>
        <p:spPr>
          <a:xfrm>
            <a:off x="6394043" y="1838326"/>
            <a:ext cx="2532721" cy="1847850"/>
          </a:xfrm>
          <a:prstGeom prst="rect">
            <a:avLst/>
          </a:prstGeom>
        </p:spPr>
      </p:sp>
      <p:sp>
        <p:nvSpPr>
          <p:cNvPr id="17" name="Picture Placeholder 9"/>
          <p:cNvSpPr>
            <a:spLocks noGrp="1"/>
          </p:cNvSpPr>
          <p:nvPr>
            <p:ph type="pic" sz="quarter" idx="18"/>
          </p:nvPr>
        </p:nvSpPr>
        <p:spPr>
          <a:xfrm>
            <a:off x="3708923" y="3819525"/>
            <a:ext cx="2532721" cy="1847850"/>
          </a:xfrm>
          <a:prstGeom prst="rect">
            <a:avLst/>
          </a:prstGeom>
        </p:spPr>
      </p:sp>
      <p:sp>
        <p:nvSpPr>
          <p:cNvPr id="18" name="Picture Placeholder 9"/>
          <p:cNvSpPr>
            <a:spLocks noGrp="1"/>
          </p:cNvSpPr>
          <p:nvPr>
            <p:ph type="pic" sz="quarter" idx="19"/>
          </p:nvPr>
        </p:nvSpPr>
        <p:spPr>
          <a:xfrm>
            <a:off x="9081022" y="1838325"/>
            <a:ext cx="2088105" cy="3829049"/>
          </a:xfrm>
          <a:prstGeom prst="rect">
            <a:avLst/>
          </a:prstGeom>
        </p:spPr>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6118594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0_01">
    <p:spTree>
      <p:nvGrpSpPr>
        <p:cNvPr id="1" name=""/>
        <p:cNvGrpSpPr/>
        <p:nvPr/>
      </p:nvGrpSpPr>
      <p:grpSpPr>
        <a:xfrm>
          <a:off x="0" y="0"/>
          <a:ext cx="0" cy="0"/>
          <a:chOff x="0" y="0"/>
          <a:chExt cx="0" cy="0"/>
        </a:xfrm>
      </p:grpSpPr>
      <p:sp>
        <p:nvSpPr>
          <p:cNvPr id="15" name="Picture Placeholder 2"/>
          <p:cNvSpPr>
            <a:spLocks noGrp="1"/>
          </p:cNvSpPr>
          <p:nvPr>
            <p:ph type="pic" sz="quarter" idx="13" hasCustomPrompt="1"/>
          </p:nvPr>
        </p:nvSpPr>
        <p:spPr>
          <a:xfrm>
            <a:off x="1536676" y="3944414"/>
            <a:ext cx="621792" cy="621792"/>
          </a:xfrm>
          <a:prstGeom prst="ellipse">
            <a:avLst/>
          </a:prstGeom>
        </p:spPr>
        <p:txBody>
          <a:bodyPr/>
          <a:lstStyle>
            <a:lvl1pPr>
              <a:defRPr sz="800">
                <a:latin typeface="Montserrat" panose="00000500000000000000" pitchFamily="50" charset="0"/>
              </a:defRPr>
            </a:lvl1pPr>
          </a:lstStyle>
          <a:p>
            <a:r>
              <a:rPr lang="en-US" dirty="0"/>
              <a:t>picture</a:t>
            </a:r>
          </a:p>
        </p:txBody>
      </p:sp>
      <p:sp>
        <p:nvSpPr>
          <p:cNvPr id="16" name="Picture Placeholder 2"/>
          <p:cNvSpPr>
            <a:spLocks noGrp="1"/>
          </p:cNvSpPr>
          <p:nvPr>
            <p:ph type="pic" sz="quarter" idx="14" hasCustomPrompt="1"/>
          </p:nvPr>
        </p:nvSpPr>
        <p:spPr>
          <a:xfrm>
            <a:off x="5391525" y="3944414"/>
            <a:ext cx="621792" cy="621792"/>
          </a:xfrm>
          <a:prstGeom prst="ellipse">
            <a:avLst/>
          </a:prstGeom>
        </p:spPr>
        <p:txBody>
          <a:bodyPr/>
          <a:lstStyle>
            <a:lvl1pPr>
              <a:defRPr sz="800">
                <a:latin typeface="Montserrat" panose="00000500000000000000" pitchFamily="50" charset="0"/>
              </a:defRPr>
            </a:lvl1pPr>
          </a:lstStyle>
          <a:p>
            <a:r>
              <a:rPr lang="en-US" dirty="0"/>
              <a:t>picture</a:t>
            </a:r>
          </a:p>
        </p:txBody>
      </p:sp>
      <p:sp>
        <p:nvSpPr>
          <p:cNvPr id="17" name="Picture Placeholder 2"/>
          <p:cNvSpPr>
            <a:spLocks noGrp="1"/>
          </p:cNvSpPr>
          <p:nvPr>
            <p:ph type="pic" sz="quarter" idx="15" hasCustomPrompt="1"/>
          </p:nvPr>
        </p:nvSpPr>
        <p:spPr>
          <a:xfrm>
            <a:off x="9244052" y="3944414"/>
            <a:ext cx="621792" cy="621792"/>
          </a:xfrm>
          <a:prstGeom prst="ellipse">
            <a:avLst/>
          </a:prstGeom>
        </p:spPr>
        <p:txBody>
          <a:bodyPr/>
          <a:lstStyle>
            <a:lvl1pPr>
              <a:defRPr sz="800">
                <a:latin typeface="Montserrat" panose="00000500000000000000" pitchFamily="50"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7575207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687794"/>
            <a:ext cx="10515600" cy="680224"/>
          </a:xfrm>
          <a:prstGeom prst="rect">
            <a:avLst/>
          </a:prstGeom>
        </p:spPr>
        <p:txBody>
          <a:bodyPr vert="horz" lIns="91440" tIns="45720" rIns="91440" bIns="45720" rtlCol="0" anchor="ctr">
            <a:noAutofit/>
          </a:bodyPr>
          <a:lstStyle/>
          <a:p>
            <a:r>
              <a:rPr lang="en-US" dirty="0"/>
              <a:t>Click to edit Master title style</a:t>
            </a:r>
          </a:p>
        </p:txBody>
      </p:sp>
      <p:sp>
        <p:nvSpPr>
          <p:cNvPr id="11" name="Oval 10"/>
          <p:cNvSpPr/>
          <p:nvPr userDrawn="1"/>
        </p:nvSpPr>
        <p:spPr>
          <a:xfrm>
            <a:off x="10982596" y="452146"/>
            <a:ext cx="371204" cy="37120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lide Number Placeholder 9"/>
          <p:cNvSpPr>
            <a:spLocks noGrp="1"/>
          </p:cNvSpPr>
          <p:nvPr>
            <p:ph type="sldNum" sz="quarter" idx="4"/>
          </p:nvPr>
        </p:nvSpPr>
        <p:spPr>
          <a:xfrm>
            <a:off x="10964037" y="455186"/>
            <a:ext cx="408323" cy="365125"/>
          </a:xfrm>
          <a:prstGeom prst="rect">
            <a:avLst/>
          </a:prstGeom>
        </p:spPr>
        <p:txBody>
          <a:bodyPr vert="horz" lIns="91440" tIns="45720" rIns="91440" bIns="45720" rtlCol="0" anchor="ctr"/>
          <a:lstStyle>
            <a:lvl1pPr algn="ctr">
              <a:defRPr sz="1200">
                <a:solidFill>
                  <a:schemeClr val="bg1"/>
                </a:solidFill>
                <a:latin typeface="Montserrat" panose="00000500000000000000" pitchFamily="50" charset="0"/>
                <a:ea typeface="PT Sans" panose="020B0503020203020204" pitchFamily="34" charset="0"/>
              </a:defRPr>
            </a:lvl1pPr>
          </a:lstStyle>
          <a:p>
            <a:fld id="{E72B8170-242D-42EF-8B64-B507C79780AD}" type="slidenum">
              <a:rPr lang="en-US" smtClean="0"/>
              <a:pPr/>
              <a:t>‹#›</a:t>
            </a:fld>
            <a:endParaRPr lang="en-US" dirty="0"/>
          </a:p>
        </p:txBody>
      </p:sp>
      <p:sp>
        <p:nvSpPr>
          <p:cNvPr id="4" name="Footer Placeholder 3"/>
          <p:cNvSpPr>
            <a:spLocks noGrp="1"/>
          </p:cNvSpPr>
          <p:nvPr>
            <p:ph type="ftr" sz="quarter" idx="3"/>
          </p:nvPr>
        </p:nvSpPr>
        <p:spPr>
          <a:xfrm>
            <a:off x="838200" y="458225"/>
            <a:ext cx="2717393" cy="365125"/>
          </a:xfrm>
          <a:prstGeom prst="rect">
            <a:avLst/>
          </a:prstGeom>
        </p:spPr>
        <p:txBody>
          <a:bodyPr vert="horz" lIns="91440" tIns="45720" rIns="91440" bIns="45720" rtlCol="0" anchor="ctr"/>
          <a:lstStyle>
            <a:lvl1pPr algn="l">
              <a:defRPr sz="1000" b="0" spc="300" baseline="0">
                <a:solidFill>
                  <a:schemeClr val="accent4"/>
                </a:solidFill>
                <a:latin typeface="Montserrat" panose="00000500000000000000" pitchFamily="50" charset="0"/>
                <a:ea typeface="PT Sans" panose="020B0503020203020204" pitchFamily="34" charset="0"/>
              </a:defRPr>
            </a:lvl1pPr>
          </a:lstStyle>
          <a:p>
            <a:r>
              <a:rPr lang="en-US" dirty="0"/>
              <a:t>www.yourwebsite.com</a:t>
            </a:r>
          </a:p>
        </p:txBody>
      </p:sp>
    </p:spTree>
    <p:extLst>
      <p:ext uri="{BB962C8B-B14F-4D97-AF65-F5344CB8AC3E}">
        <p14:creationId xmlns:p14="http://schemas.microsoft.com/office/powerpoint/2010/main" val="1632621729"/>
      </p:ext>
    </p:extLst>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7" r:id="rId8"/>
    <p:sldLayoutId id="2147483725" r:id="rId9"/>
    <p:sldLayoutId id="2147483726" r:id="rId10"/>
  </p:sldLayoutIdLst>
  <p:hf hdr="0" dt="0"/>
  <p:txStyles>
    <p:titleStyle>
      <a:lvl1pPr algn="l" defTabSz="914400" rtl="0" eaLnBrk="1" latinLnBrk="0" hangingPunct="1">
        <a:lnSpc>
          <a:spcPct val="90000"/>
        </a:lnSpc>
        <a:spcBef>
          <a:spcPct val="0"/>
        </a:spcBef>
        <a:buNone/>
        <a:defRPr sz="3200" b="0" i="0" kern="1200">
          <a:solidFill>
            <a:schemeClr val="tx1"/>
          </a:solidFill>
          <a:latin typeface="Montserrat" panose="00000500000000000000" pitchFamily="50" charset="0"/>
          <a:ea typeface="PT Sans" panose="020B0503020203020204" pitchFamily="34" charset="0"/>
          <a:cs typeface="Open Sans Condensed Light" panose="020B0306030504020204" pitchFamily="34" charset="0"/>
        </a:defRPr>
      </a:lvl1pPr>
    </p:titleStyle>
    <p:body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chart" Target="../charts/chart3.xml"/><Relationship Id="rId4" Type="http://schemas.openxmlformats.org/officeDocument/2006/relationships/chart" Target="../charts/char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pic>
        <p:nvPicPr>
          <p:cNvPr id="110" name="Picture Placeholder 109"/>
          <p:cNvPicPr>
            <a:picLocks noGrp="1" noChangeAspect="1"/>
          </p:cNvPicPr>
          <p:nvPr>
            <p:ph type="pic" sz="quarter" idx="12"/>
          </p:nvPr>
        </p:nvPicPr>
        <p:blipFill>
          <a:blip r:embed="rId3"/>
          <a:srcRect t="7813" b="7813"/>
          <a:stretch>
            <a:fillRect/>
          </a:stretch>
        </p:blipFill>
        <p:spPr/>
      </p:pic>
      <p:sp>
        <p:nvSpPr>
          <p:cNvPr id="8" name="Rectangle 7"/>
          <p:cNvSpPr/>
          <p:nvPr/>
        </p:nvSpPr>
        <p:spPr>
          <a:xfrm>
            <a:off x="0" y="0"/>
            <a:ext cx="12192000" cy="6858000"/>
          </a:xfrm>
          <a:prstGeom prst="rect">
            <a:avLst/>
          </a:prstGeom>
          <a:solidFill>
            <a:srgbClr val="FFFFFF">
              <a:alpha val="9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6" name="Picture 75"/>
          <p:cNvPicPr>
            <a:picLocks noChangeAspect="1"/>
          </p:cNvPicPr>
          <p:nvPr/>
        </p:nvPicPr>
        <p:blipFill>
          <a:blip r:embed="rId4"/>
          <a:stretch>
            <a:fillRect/>
          </a:stretch>
        </p:blipFill>
        <p:spPr>
          <a:xfrm>
            <a:off x="4949371" y="2616537"/>
            <a:ext cx="2293258" cy="1624926"/>
          </a:xfrm>
          <a:prstGeom prst="rect">
            <a:avLst/>
          </a:prstGeom>
        </p:spPr>
      </p:pic>
      <p:sp>
        <p:nvSpPr>
          <p:cNvPr id="5" name="Slide Number Placeholder 9"/>
          <p:cNvSpPr>
            <a:spLocks noGrp="1"/>
          </p:cNvSpPr>
          <p:nvPr>
            <p:ph type="sldNum" sz="quarter" idx="11"/>
          </p:nvPr>
        </p:nvSpPr>
        <p:spPr>
          <a:prstGeom prst="rect">
            <a:avLst/>
          </a:prstGeom>
        </p:spPr>
        <p:txBody>
          <a:bodyPr vert="horz" lIns="91440" tIns="45720" rIns="91440" bIns="45720" rtlCol="0" anchor="ct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Montserrat" panose="00000500000000000000" pitchFamily="50" charset="0"/>
              </a:rPr>
              <a:pPr/>
              <a:t>1</a:t>
            </a:fld>
            <a:endParaRPr lang="en-US" dirty="0">
              <a:latin typeface="Montserrat" panose="00000500000000000000" pitchFamily="50" charset="0"/>
            </a:endParaRPr>
          </a:p>
        </p:txBody>
      </p:sp>
    </p:spTree>
    <p:extLst>
      <p:ext uri="{BB962C8B-B14F-4D97-AF65-F5344CB8AC3E}">
        <p14:creationId xmlns:p14="http://schemas.microsoft.com/office/powerpoint/2010/main" val="168169277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10</a:t>
            </a:fld>
            <a:endParaRPr lang="en-US" dirty="0"/>
          </a:p>
        </p:txBody>
      </p:sp>
      <p:sp>
        <p:nvSpPr>
          <p:cNvPr id="8" name="Title 7"/>
          <p:cNvSpPr>
            <a:spLocks noGrp="1"/>
          </p:cNvSpPr>
          <p:nvPr>
            <p:ph type="title"/>
          </p:nvPr>
        </p:nvSpPr>
        <p:spPr/>
        <p:txBody>
          <a:bodyPr/>
          <a:lstStyle/>
          <a:p>
            <a:r>
              <a:rPr lang="en-US"/>
              <a:t>Project Location</a:t>
            </a:r>
            <a:endParaRPr lang="en-US" dirty="0"/>
          </a:p>
        </p:txBody>
      </p:sp>
      <p:cxnSp>
        <p:nvCxnSpPr>
          <p:cNvPr id="28" name="Straight Connector 27"/>
          <p:cNvCxnSpPr>
            <a:cxnSpLocks/>
          </p:cNvCxnSpPr>
          <p:nvPr/>
        </p:nvCxnSpPr>
        <p:spPr>
          <a:xfrm>
            <a:off x="678543" y="580571"/>
            <a:ext cx="0" cy="595086"/>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1378132" y="1657533"/>
            <a:ext cx="9435737" cy="146884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9"/>
          <p:cNvSpPr>
            <a:spLocks/>
          </p:cNvSpPr>
          <p:nvPr/>
        </p:nvSpPr>
        <p:spPr bwMode="auto">
          <a:xfrm>
            <a:off x="2162322" y="1982652"/>
            <a:ext cx="7867356" cy="818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000" dirty="0">
                <a:solidFill>
                  <a:schemeClr val="bg1">
                    <a:lumMod val="50000"/>
                  </a:schemeClr>
                </a:solidFill>
                <a:latin typeface="Montserrat" panose="00000500000000000000" pitchFamily="50"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a:t>
            </a:r>
          </a:p>
        </p:txBody>
      </p:sp>
      <p:sp>
        <p:nvSpPr>
          <p:cNvPr id="36" name="Rectangle 35"/>
          <p:cNvSpPr/>
          <p:nvPr/>
        </p:nvSpPr>
        <p:spPr>
          <a:xfrm>
            <a:off x="1378133" y="3236684"/>
            <a:ext cx="4717867" cy="2827383"/>
          </a:xfrm>
          <a:prstGeom prst="rect">
            <a:avLst/>
          </a:prstGeom>
          <a:solidFill>
            <a:srgbClr val="0000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6" name="Group 45"/>
          <p:cNvGrpSpPr/>
          <p:nvPr/>
        </p:nvGrpSpPr>
        <p:grpSpPr>
          <a:xfrm>
            <a:off x="1752220" y="3773719"/>
            <a:ext cx="3969692" cy="1753312"/>
            <a:chOff x="1384526" y="2944282"/>
            <a:chExt cx="3969692" cy="1753312"/>
          </a:xfrm>
        </p:grpSpPr>
        <p:sp>
          <p:nvSpPr>
            <p:cNvPr id="48" name="TextBox 47"/>
            <p:cNvSpPr txBox="1"/>
            <p:nvPr/>
          </p:nvSpPr>
          <p:spPr>
            <a:xfrm>
              <a:off x="1384526" y="2944282"/>
              <a:ext cx="2198949" cy="784830"/>
            </a:xfrm>
            <a:prstGeom prst="rect">
              <a:avLst/>
            </a:prstGeom>
            <a:noFill/>
          </p:spPr>
          <p:txBody>
            <a:bodyPr wrap="square" rtlCol="0">
              <a:spAutoFit/>
            </a:bodyPr>
            <a:lstStyle/>
            <a:p>
              <a:r>
                <a:rPr lang="en-US" sz="1700" dirty="0">
                  <a:solidFill>
                    <a:schemeClr val="bg1"/>
                  </a:solidFill>
                  <a:latin typeface="Montserrat" panose="00000500000000000000" pitchFamily="50" charset="0"/>
                  <a:ea typeface="PT Sans" panose="020B0503020203020204" pitchFamily="34" charset="0"/>
                </a:rPr>
                <a:t>AWESOME</a:t>
              </a:r>
            </a:p>
            <a:p>
              <a:r>
                <a:rPr lang="en-US" sz="2800" b="1" dirty="0">
                  <a:solidFill>
                    <a:schemeClr val="accent4"/>
                  </a:solidFill>
                  <a:latin typeface="Montserrat" panose="00000500000000000000" pitchFamily="50" charset="0"/>
                  <a:ea typeface="PT Sans" panose="020B0503020203020204" pitchFamily="34" charset="0"/>
                </a:rPr>
                <a:t>DEADLINE</a:t>
              </a:r>
            </a:p>
          </p:txBody>
        </p:sp>
        <p:sp>
          <p:nvSpPr>
            <p:cNvPr id="50" name="Rectangle 9"/>
            <p:cNvSpPr>
              <a:spLocks/>
            </p:cNvSpPr>
            <p:nvPr/>
          </p:nvSpPr>
          <p:spPr bwMode="auto">
            <a:xfrm>
              <a:off x="1457300" y="3746241"/>
              <a:ext cx="3896918" cy="951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400"/>
                </a:lnSpc>
              </a:pPr>
              <a:r>
                <a:rPr lang="en-US" sz="1000" dirty="0">
                  <a:solidFill>
                    <a:schemeClr val="bg1"/>
                  </a:solidFill>
                  <a:latin typeface="Montserrat" panose="00000500000000000000" pitchFamily="50"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 and reliability. By using simple alignments we have created a very of the to layout you design is meant to  the project an image and the best alignments we have created a very of the layout</a:t>
              </a:r>
            </a:p>
          </p:txBody>
        </p:sp>
      </p:grpSp>
      <p:sp>
        <p:nvSpPr>
          <p:cNvPr id="38" name="Oval 37"/>
          <p:cNvSpPr/>
          <p:nvPr/>
        </p:nvSpPr>
        <p:spPr>
          <a:xfrm>
            <a:off x="8180009" y="4296611"/>
            <a:ext cx="624266" cy="624266"/>
          </a:xfrm>
          <a:prstGeom prst="ellipse">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icture Placeholder 3">
            <a:extLst>
              <a:ext uri="{FF2B5EF4-FFF2-40B4-BE49-F238E27FC236}">
                <a16:creationId xmlns:a16="http://schemas.microsoft.com/office/drawing/2014/main" id="{573E7BC2-3656-4BDA-BD06-255CAD1B68BA}"/>
              </a:ext>
            </a:extLst>
          </p:cNvPr>
          <p:cNvSpPr>
            <a:spLocks noGrp="1"/>
          </p:cNvSpPr>
          <p:nvPr>
            <p:ph type="pic" sz="quarter" idx="17"/>
          </p:nvPr>
        </p:nvSpPr>
        <p:spPr/>
      </p:sp>
      <p:sp>
        <p:nvSpPr>
          <p:cNvPr id="9" name="Picture Placeholder 8">
            <a:extLst>
              <a:ext uri="{FF2B5EF4-FFF2-40B4-BE49-F238E27FC236}">
                <a16:creationId xmlns:a16="http://schemas.microsoft.com/office/drawing/2014/main" id="{0C0A5BEF-9D43-4846-86E2-624254F65381}"/>
              </a:ext>
            </a:extLst>
          </p:cNvPr>
          <p:cNvSpPr>
            <a:spLocks noGrp="1"/>
          </p:cNvSpPr>
          <p:nvPr>
            <p:ph type="pic" sz="quarter" idx="16"/>
          </p:nvPr>
        </p:nvSpPr>
        <p:spPr/>
      </p:sp>
    </p:spTree>
    <p:extLst>
      <p:ext uri="{BB962C8B-B14F-4D97-AF65-F5344CB8AC3E}">
        <p14:creationId xmlns:p14="http://schemas.microsoft.com/office/powerpoint/2010/main" val="37277825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a:xfrm>
            <a:off x="0" y="0"/>
            <a:ext cx="12192000" cy="6858000"/>
          </a:xfrm>
          <a:prstGeom prst="rect">
            <a:avLst/>
          </a:prstGeom>
          <a:solidFill>
            <a:srgbClr val="222A35">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11</a:t>
            </a:fld>
            <a:endParaRPr lang="en-US" dirty="0"/>
          </a:p>
        </p:txBody>
      </p:sp>
      <p:grpSp>
        <p:nvGrpSpPr>
          <p:cNvPr id="19" name="Group 18"/>
          <p:cNvGrpSpPr/>
          <p:nvPr/>
        </p:nvGrpSpPr>
        <p:grpSpPr>
          <a:xfrm>
            <a:off x="2790826" y="2988567"/>
            <a:ext cx="6610349" cy="880867"/>
            <a:chOff x="2790826" y="2988567"/>
            <a:chExt cx="6610349" cy="880867"/>
          </a:xfrm>
        </p:grpSpPr>
        <p:sp>
          <p:nvSpPr>
            <p:cNvPr id="22" name="TextBox 21"/>
            <p:cNvSpPr txBox="1"/>
            <p:nvPr/>
          </p:nvSpPr>
          <p:spPr>
            <a:xfrm>
              <a:off x="4230360" y="3469324"/>
              <a:ext cx="3731281" cy="400110"/>
            </a:xfrm>
            <a:prstGeom prst="rect">
              <a:avLst/>
            </a:prstGeom>
            <a:noFill/>
          </p:spPr>
          <p:txBody>
            <a:bodyPr wrap="square" rtlCol="0">
              <a:spAutoFit/>
            </a:bodyPr>
            <a:lstStyle/>
            <a:p>
              <a:pPr algn="ctr"/>
              <a:r>
                <a:rPr lang="en-US" sz="2000" dirty="0">
                  <a:solidFill>
                    <a:schemeClr val="accent4"/>
                  </a:solidFill>
                  <a:latin typeface="PT Sans" panose="020B0503020203020204" pitchFamily="34" charset="0"/>
                  <a:ea typeface="PT Sans" panose="020B0503020203020204" pitchFamily="34" charset="0"/>
                </a:rPr>
                <a:t>Thanks For Your Watching</a:t>
              </a:r>
            </a:p>
          </p:txBody>
        </p:sp>
        <p:grpSp>
          <p:nvGrpSpPr>
            <p:cNvPr id="18" name="Group 17"/>
            <p:cNvGrpSpPr/>
            <p:nvPr/>
          </p:nvGrpSpPr>
          <p:grpSpPr>
            <a:xfrm>
              <a:off x="2790826" y="2988567"/>
              <a:ext cx="6610349" cy="553998"/>
              <a:chOff x="2790826" y="2988567"/>
              <a:chExt cx="6610349" cy="553998"/>
            </a:xfrm>
          </p:grpSpPr>
          <p:sp>
            <p:nvSpPr>
              <p:cNvPr id="11" name="TextBox 10"/>
              <p:cNvSpPr txBox="1"/>
              <p:nvPr/>
            </p:nvSpPr>
            <p:spPr>
              <a:xfrm>
                <a:off x="5100638" y="2988567"/>
                <a:ext cx="1990725" cy="553998"/>
              </a:xfrm>
              <a:prstGeom prst="rect">
                <a:avLst/>
              </a:prstGeom>
              <a:noFill/>
            </p:spPr>
            <p:txBody>
              <a:bodyPr wrap="square" rtlCol="0">
                <a:spAutoFit/>
              </a:bodyPr>
              <a:lstStyle/>
              <a:p>
                <a:pPr algn="ctr"/>
                <a:r>
                  <a:rPr lang="en-US" sz="3000" b="1" dirty="0">
                    <a:solidFill>
                      <a:schemeClr val="bg1"/>
                    </a:solidFill>
                    <a:latin typeface="Montserrat" panose="00000500000000000000" pitchFamily="50" charset="0"/>
                  </a:rPr>
                  <a:t>THE END</a:t>
                </a:r>
              </a:p>
            </p:txBody>
          </p:sp>
          <p:cxnSp>
            <p:nvCxnSpPr>
              <p:cNvPr id="16" name="Straight Connector 15"/>
              <p:cNvCxnSpPr>
                <a:cxnSpLocks/>
              </p:cNvCxnSpPr>
              <p:nvPr/>
            </p:nvCxnSpPr>
            <p:spPr>
              <a:xfrm>
                <a:off x="7272338" y="3265566"/>
                <a:ext cx="2128837"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2790826" y="3265566"/>
                <a:ext cx="2128837"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3" name="Picture Placeholder 2">
            <a:extLst>
              <a:ext uri="{FF2B5EF4-FFF2-40B4-BE49-F238E27FC236}">
                <a16:creationId xmlns:a16="http://schemas.microsoft.com/office/drawing/2014/main" id="{8598BEA9-0AB5-4DFB-A7B5-819D2077DCF8}"/>
              </a:ext>
            </a:extLst>
          </p:cNvPr>
          <p:cNvSpPr>
            <a:spLocks noGrp="1"/>
          </p:cNvSpPr>
          <p:nvPr>
            <p:ph type="pic" sz="quarter" idx="12"/>
          </p:nvPr>
        </p:nvSpPr>
        <p:spPr/>
      </p:sp>
    </p:spTree>
    <p:extLst>
      <p:ext uri="{BB962C8B-B14F-4D97-AF65-F5344CB8AC3E}">
        <p14:creationId xmlns:p14="http://schemas.microsoft.com/office/powerpoint/2010/main" val="225945653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11" name="Rectangle 10"/>
          <p:cNvSpPr/>
          <p:nvPr/>
        </p:nvSpPr>
        <p:spPr>
          <a:xfrm>
            <a:off x="0" y="0"/>
            <a:ext cx="6762750" cy="6858000"/>
          </a:xfrm>
          <a:prstGeom prst="rect">
            <a:avLst/>
          </a:prstGeom>
          <a:solidFill>
            <a:schemeClr val="tx2">
              <a:lumMod val="50000"/>
              <a:alpha val="92941"/>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5695950" y="2362200"/>
            <a:ext cx="2133600" cy="2133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9"/>
          <p:cNvSpPr>
            <a:spLocks noGrp="1"/>
          </p:cNvSpPr>
          <p:nvPr>
            <p:ph type="sldNum" sz="quarter" idx="11"/>
          </p:nvPr>
        </p:nvSpPr>
        <p:spPr>
          <a:prstGeom prst="rect">
            <a:avLst/>
          </a:prstGeom>
        </p:spPr>
        <p:txBody>
          <a:bodyPr vert="horz" lIns="91440" tIns="45720" rIns="91440" bIns="45720" rtlCol="0" anchor="ct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2</a:t>
            </a:fld>
            <a:endParaRPr lang="en-US" dirty="0"/>
          </a:p>
        </p:txBody>
      </p:sp>
      <p:sp>
        <p:nvSpPr>
          <p:cNvPr id="13" name="TextBox 12"/>
          <p:cNvSpPr txBox="1"/>
          <p:nvPr/>
        </p:nvSpPr>
        <p:spPr>
          <a:xfrm>
            <a:off x="2926781" y="3762266"/>
            <a:ext cx="2367740" cy="754950"/>
          </a:xfrm>
          <a:prstGeom prst="rect">
            <a:avLst/>
          </a:prstGeom>
          <a:noFill/>
        </p:spPr>
        <p:txBody>
          <a:bodyPr wrap="square" rtlCol="0">
            <a:spAutoFit/>
          </a:bodyPr>
          <a:lstStyle/>
          <a:p>
            <a:pPr algn="r">
              <a:lnSpc>
                <a:spcPts val="2500"/>
              </a:lnSpc>
            </a:pPr>
            <a:r>
              <a:rPr lang="en-US" sz="2000" spc="300" dirty="0">
                <a:solidFill>
                  <a:schemeClr val="bg1"/>
                </a:solidFill>
                <a:latin typeface="Montserrat" panose="00000500000000000000" pitchFamily="50" charset="0"/>
              </a:rPr>
              <a:t>Welcome</a:t>
            </a:r>
            <a:r>
              <a:rPr lang="en-US" spc="300" dirty="0">
                <a:solidFill>
                  <a:schemeClr val="accent2"/>
                </a:solidFill>
                <a:latin typeface="Montserrat" panose="00000500000000000000" pitchFamily="50" charset="0"/>
              </a:rPr>
              <a:t> </a:t>
            </a:r>
            <a:r>
              <a:rPr lang="en-US" sz="3000" b="1" spc="300" dirty="0">
                <a:solidFill>
                  <a:schemeClr val="accent2"/>
                </a:solidFill>
                <a:latin typeface="Montserrat" panose="00000500000000000000" pitchFamily="50" charset="0"/>
              </a:rPr>
              <a:t>Message</a:t>
            </a:r>
          </a:p>
        </p:txBody>
      </p:sp>
      <p:grpSp>
        <p:nvGrpSpPr>
          <p:cNvPr id="14" name="Group 13"/>
          <p:cNvGrpSpPr/>
          <p:nvPr/>
        </p:nvGrpSpPr>
        <p:grpSpPr>
          <a:xfrm>
            <a:off x="7014595" y="4568370"/>
            <a:ext cx="3316855" cy="1484088"/>
            <a:chOff x="6919345" y="4632238"/>
            <a:chExt cx="3316855" cy="1484088"/>
          </a:xfrm>
        </p:grpSpPr>
        <p:sp>
          <p:nvSpPr>
            <p:cNvPr id="26" name="TextBox 25"/>
            <p:cNvSpPr txBox="1"/>
            <p:nvPr/>
          </p:nvSpPr>
          <p:spPr>
            <a:xfrm>
              <a:off x="6919345" y="4632238"/>
              <a:ext cx="1378857" cy="400110"/>
            </a:xfrm>
            <a:prstGeom prst="rect">
              <a:avLst/>
            </a:prstGeom>
            <a:noFill/>
          </p:spPr>
          <p:txBody>
            <a:bodyPr wrap="square" rtlCol="0">
              <a:spAutoFit/>
            </a:bodyPr>
            <a:lstStyle/>
            <a:p>
              <a:r>
                <a:rPr lang="en-US" sz="2000" b="1" dirty="0">
                  <a:solidFill>
                    <a:schemeClr val="accent4"/>
                  </a:solidFill>
                  <a:latin typeface="Montserrat" panose="00000500000000000000" pitchFamily="50" charset="0"/>
                  <a:ea typeface="PT Sans" panose="020B0503020203020204" pitchFamily="34" charset="0"/>
                </a:rPr>
                <a:t>HELLO”</a:t>
              </a:r>
            </a:p>
          </p:txBody>
        </p:sp>
        <p:sp>
          <p:nvSpPr>
            <p:cNvPr id="31" name="TextBox 30"/>
            <p:cNvSpPr txBox="1"/>
            <p:nvPr/>
          </p:nvSpPr>
          <p:spPr>
            <a:xfrm>
              <a:off x="6919345" y="4976465"/>
              <a:ext cx="3316855" cy="338554"/>
            </a:xfrm>
            <a:prstGeom prst="rect">
              <a:avLst/>
            </a:prstGeom>
            <a:noFill/>
          </p:spPr>
          <p:txBody>
            <a:bodyPr wrap="square" rtlCol="0">
              <a:spAutoFit/>
            </a:bodyPr>
            <a:lstStyle/>
            <a:p>
              <a:r>
                <a:rPr lang="en-US" sz="1600" dirty="0" err="1">
                  <a:solidFill>
                    <a:schemeClr val="tx1">
                      <a:lumMod val="75000"/>
                      <a:lumOff val="25000"/>
                    </a:schemeClr>
                  </a:solidFill>
                  <a:latin typeface="Montserrat" panose="00000500000000000000" pitchFamily="50" charset="0"/>
                  <a:ea typeface="PT Sans" panose="020B0503020203020204" pitchFamily="34" charset="0"/>
                </a:rPr>
                <a:t>Iam</a:t>
              </a:r>
              <a:r>
                <a:rPr lang="en-US" sz="1600" dirty="0">
                  <a:solidFill>
                    <a:schemeClr val="tx1">
                      <a:lumMod val="75000"/>
                      <a:lumOff val="25000"/>
                    </a:schemeClr>
                  </a:solidFill>
                  <a:latin typeface="Montserrat" panose="00000500000000000000" pitchFamily="50" charset="0"/>
                  <a:ea typeface="PT Sans" panose="020B0503020203020204" pitchFamily="34" charset="0"/>
                </a:rPr>
                <a:t> John Deo, Your Presenter!</a:t>
              </a:r>
            </a:p>
          </p:txBody>
        </p:sp>
        <p:sp>
          <p:nvSpPr>
            <p:cNvPr id="37" name="Rectangle 9"/>
            <p:cNvSpPr>
              <a:spLocks/>
            </p:cNvSpPr>
            <p:nvPr/>
          </p:nvSpPr>
          <p:spPr bwMode="auto">
            <a:xfrm>
              <a:off x="7014595" y="5378520"/>
              <a:ext cx="2982836" cy="7378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400"/>
                </a:lnSpc>
              </a:pPr>
              <a:r>
                <a:rPr lang="en-US" sz="900" dirty="0">
                  <a:solidFill>
                    <a:schemeClr val="bg1">
                      <a:lumMod val="50000"/>
                    </a:schemeClr>
                  </a:solidFill>
                  <a:latin typeface="Montserrat" panose="00000500000000000000" pitchFamily="50" charset="0"/>
                  <a:ea typeface="PT Sans" panose="020B0503020203020204" pitchFamily="34" charset="0"/>
                  <a:cs typeface="Lato" charset="0"/>
                  <a:sym typeface="Montserrat-Regular" charset="0"/>
                </a:rPr>
                <a:t>This letterhead design is meant to project an image of professionalism and reliability. By using simple alignments we</a:t>
              </a:r>
            </a:p>
          </p:txBody>
        </p:sp>
      </p:grpSp>
      <p:grpSp>
        <p:nvGrpSpPr>
          <p:cNvPr id="49" name="Group 48"/>
          <p:cNvGrpSpPr/>
          <p:nvPr/>
        </p:nvGrpSpPr>
        <p:grpSpPr>
          <a:xfrm>
            <a:off x="4240442" y="5098221"/>
            <a:ext cx="305861" cy="305861"/>
            <a:chOff x="1324575" y="5760204"/>
            <a:chExt cx="305861" cy="305861"/>
          </a:xfrm>
        </p:grpSpPr>
        <p:sp>
          <p:nvSpPr>
            <p:cNvPr id="56" name="Oval 55"/>
            <p:cNvSpPr/>
            <p:nvPr/>
          </p:nvSpPr>
          <p:spPr>
            <a:xfrm>
              <a:off x="1324575"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AutoShape 1"/>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50" name="Group 49"/>
          <p:cNvGrpSpPr/>
          <p:nvPr/>
        </p:nvGrpSpPr>
        <p:grpSpPr>
          <a:xfrm>
            <a:off x="4566926" y="5098221"/>
            <a:ext cx="305861" cy="305861"/>
            <a:chOff x="1684215" y="5760204"/>
            <a:chExt cx="305861" cy="305861"/>
          </a:xfrm>
        </p:grpSpPr>
        <p:sp>
          <p:nvSpPr>
            <p:cNvPr id="54" name="Oval 53"/>
            <p:cNvSpPr/>
            <p:nvPr/>
          </p:nvSpPr>
          <p:spPr>
            <a:xfrm>
              <a:off x="1684215" y="5760204"/>
              <a:ext cx="305861" cy="30586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AutoShape 21"/>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51" name="Group 50"/>
          <p:cNvGrpSpPr/>
          <p:nvPr/>
        </p:nvGrpSpPr>
        <p:grpSpPr>
          <a:xfrm>
            <a:off x="4893410" y="5098220"/>
            <a:ext cx="305861" cy="305861"/>
            <a:chOff x="2177216" y="5760204"/>
            <a:chExt cx="305861" cy="305861"/>
          </a:xfrm>
        </p:grpSpPr>
        <p:sp>
          <p:nvSpPr>
            <p:cNvPr id="52" name="Oval 51"/>
            <p:cNvSpPr/>
            <p:nvPr/>
          </p:nvSpPr>
          <p:spPr>
            <a:xfrm>
              <a:off x="2177216"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AutoShape 18"/>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sp>
        <p:nvSpPr>
          <p:cNvPr id="58" name="TextBox 57"/>
          <p:cNvSpPr txBox="1"/>
          <p:nvPr/>
        </p:nvSpPr>
        <p:spPr>
          <a:xfrm>
            <a:off x="188686" y="4691481"/>
            <a:ext cx="5105835" cy="230832"/>
          </a:xfrm>
          <a:prstGeom prst="rect">
            <a:avLst/>
          </a:prstGeom>
          <a:noFill/>
        </p:spPr>
        <p:txBody>
          <a:bodyPr wrap="square" rtlCol="0">
            <a:spAutoFit/>
          </a:bodyPr>
          <a:lstStyle/>
          <a:p>
            <a:pPr algn="r"/>
            <a:r>
              <a:rPr lang="en-US" sz="900" spc="200" dirty="0">
                <a:solidFill>
                  <a:schemeClr val="bg1"/>
                </a:solidFill>
                <a:latin typeface="Montserrat" panose="00000500000000000000" pitchFamily="50" charset="0"/>
              </a:rPr>
              <a:t>www.website/ fb/ you tube/company name.com</a:t>
            </a:r>
          </a:p>
        </p:txBody>
      </p:sp>
      <p:sp>
        <p:nvSpPr>
          <p:cNvPr id="3" name="Picture Placeholder 2">
            <a:extLst>
              <a:ext uri="{FF2B5EF4-FFF2-40B4-BE49-F238E27FC236}">
                <a16:creationId xmlns:a16="http://schemas.microsoft.com/office/drawing/2014/main" id="{03B831AF-4F5D-48CF-991F-F1007BE355CD}"/>
              </a:ext>
            </a:extLst>
          </p:cNvPr>
          <p:cNvSpPr>
            <a:spLocks noGrp="1"/>
          </p:cNvSpPr>
          <p:nvPr>
            <p:ph type="pic" sz="quarter" idx="13"/>
          </p:nvPr>
        </p:nvSpPr>
        <p:spPr/>
      </p:sp>
      <p:sp>
        <p:nvSpPr>
          <p:cNvPr id="7" name="Picture Placeholder 6">
            <a:extLst>
              <a:ext uri="{FF2B5EF4-FFF2-40B4-BE49-F238E27FC236}">
                <a16:creationId xmlns:a16="http://schemas.microsoft.com/office/drawing/2014/main" id="{0775202D-2641-4987-A8F8-9B4015069A53}"/>
              </a:ext>
            </a:extLst>
          </p:cNvPr>
          <p:cNvSpPr>
            <a:spLocks noGrp="1"/>
          </p:cNvSpPr>
          <p:nvPr>
            <p:ph type="pic" sz="quarter" idx="12"/>
          </p:nvPr>
        </p:nvSpPr>
        <p:spPr/>
      </p:sp>
    </p:spTree>
    <p:extLst>
      <p:ext uri="{BB962C8B-B14F-4D97-AF65-F5344CB8AC3E}">
        <p14:creationId xmlns:p14="http://schemas.microsoft.com/office/powerpoint/2010/main" val="317710003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3749600"/>
            <a:ext cx="3863926" cy="2191612"/>
          </a:xfrm>
          <a:prstGeom prst="rect">
            <a:avLst/>
          </a:prstGeom>
          <a:solidFill>
            <a:srgbClr val="222A35">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8328074" y="3749600"/>
            <a:ext cx="3863926" cy="2191612"/>
          </a:xfrm>
          <a:prstGeom prst="rect">
            <a:avLst/>
          </a:prstGeom>
          <a:solidFill>
            <a:srgbClr val="222A35">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a:prstGeom prst="rect">
            <a:avLst/>
          </a:prstGeom>
        </p:spPr>
        <p:txBody>
          <a:bodyPr vert="horz" lIns="91440" tIns="45720" rIns="91440" bIns="45720" rtlCol="0" anchor="ct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3</a:t>
            </a:fld>
            <a:endParaRPr lang="en-US" dirty="0"/>
          </a:p>
        </p:txBody>
      </p:sp>
      <p:sp>
        <p:nvSpPr>
          <p:cNvPr id="8" name="Title 7"/>
          <p:cNvSpPr>
            <a:spLocks noGrp="1"/>
          </p:cNvSpPr>
          <p:nvPr>
            <p:ph type="title"/>
          </p:nvPr>
        </p:nvSpPr>
        <p:spPr/>
        <p:txBody>
          <a:bodyPr/>
          <a:lstStyle/>
          <a:p>
            <a:r>
              <a:rPr lang="en-US" dirty="0"/>
              <a:t>Company About Us</a:t>
            </a:r>
          </a:p>
        </p:txBody>
      </p:sp>
      <p:cxnSp>
        <p:nvCxnSpPr>
          <p:cNvPr id="28" name="Straight Connector 27"/>
          <p:cNvCxnSpPr>
            <a:cxnSpLocks/>
          </p:cNvCxnSpPr>
          <p:nvPr/>
        </p:nvCxnSpPr>
        <p:spPr>
          <a:xfrm>
            <a:off x="678543" y="580571"/>
            <a:ext cx="0" cy="595086"/>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0" name="Rectangle 9"/>
          <p:cNvSpPr>
            <a:spLocks/>
          </p:cNvSpPr>
          <p:nvPr/>
        </p:nvSpPr>
        <p:spPr bwMode="auto">
          <a:xfrm>
            <a:off x="838200" y="1612101"/>
            <a:ext cx="9340010" cy="861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000" dirty="0">
                <a:solidFill>
                  <a:schemeClr val="bg1">
                    <a:lumMod val="50000"/>
                  </a:schemeClr>
                </a:solidFill>
                <a:latin typeface="Montserrat" panose="00000500000000000000" pitchFamily="50"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000" dirty="0" err="1">
                <a:solidFill>
                  <a:schemeClr val="bg1">
                    <a:lumMod val="50000"/>
                  </a:schemeClr>
                </a:solidFill>
                <a:latin typeface="Montserrat" panose="00000500000000000000" pitchFamily="50" charset="0"/>
                <a:ea typeface="PT Sans" panose="020B0503020203020204" pitchFamily="34" charset="0"/>
                <a:cs typeface="Open Sans Condensed Light" panose="020B0306030504020204" pitchFamily="34" charset="0"/>
                <a:sym typeface="Montserrat-Regular" charset="0"/>
              </a:rPr>
              <a:t>powerpoint</a:t>
            </a:r>
            <a:r>
              <a:rPr lang="en-US" sz="1000" dirty="0">
                <a:solidFill>
                  <a:schemeClr val="bg1">
                    <a:lumMod val="50000"/>
                  </a:schemeClr>
                </a:solidFill>
                <a:latin typeface="Montserrat" panose="00000500000000000000" pitchFamily="50" charset="0"/>
                <a:ea typeface="PT Sans" panose="020B0503020203020204" pitchFamily="34" charset="0"/>
                <a:cs typeface="Open Sans Condensed Light" panose="020B0306030504020204" pitchFamily="34" charset="0"/>
                <a:sym typeface="Montserrat-Regular" charset="0"/>
              </a:rPr>
              <a:t>.</a:t>
            </a:r>
          </a:p>
          <a:p>
            <a:pPr>
              <a:lnSpc>
                <a:spcPts val="1800"/>
              </a:lnSpc>
            </a:pPr>
            <a:r>
              <a:rPr lang="en-US" sz="1000" dirty="0">
                <a:solidFill>
                  <a:schemeClr val="bg1">
                    <a:lumMod val="50000"/>
                  </a:schemeClr>
                </a:solidFill>
                <a:latin typeface="Montserrat" panose="00000500000000000000" pitchFamily="50"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 and lorem to reliability. By using simple alignments are your </a:t>
            </a:r>
            <a:r>
              <a:rPr lang="en-US" sz="1000" dirty="0" err="1">
                <a:solidFill>
                  <a:schemeClr val="bg1">
                    <a:lumMod val="50000"/>
                  </a:schemeClr>
                </a:solidFill>
                <a:latin typeface="Montserrat" panose="00000500000000000000" pitchFamily="50" charset="0"/>
                <a:ea typeface="PT Sans" panose="020B0503020203020204" pitchFamily="34" charset="0"/>
                <a:cs typeface="Open Sans Condensed Light" panose="020B0306030504020204" pitchFamily="34" charset="0"/>
                <a:sym typeface="Montserrat-Regular" charset="0"/>
              </a:rPr>
              <a:t>powerpoint</a:t>
            </a:r>
            <a:r>
              <a:rPr lang="en-US" sz="1000" dirty="0">
                <a:solidFill>
                  <a:schemeClr val="bg1">
                    <a:lumMod val="50000"/>
                  </a:schemeClr>
                </a:solidFill>
                <a:latin typeface="Montserrat" panose="00000500000000000000" pitchFamily="50" charset="0"/>
                <a:ea typeface="PT Sans" panose="020B0503020203020204" pitchFamily="34" charset="0"/>
                <a:cs typeface="Open Sans Condensed Light" panose="020B0306030504020204" pitchFamily="34" charset="0"/>
                <a:sym typeface="Montserrat-Regular" charset="0"/>
              </a:rPr>
              <a:t>.</a:t>
            </a:r>
          </a:p>
        </p:txBody>
      </p:sp>
      <p:grpSp>
        <p:nvGrpSpPr>
          <p:cNvPr id="38" name="Group 37"/>
          <p:cNvGrpSpPr/>
          <p:nvPr/>
        </p:nvGrpSpPr>
        <p:grpSpPr>
          <a:xfrm>
            <a:off x="838200" y="2661814"/>
            <a:ext cx="1886857" cy="386182"/>
            <a:chOff x="838200" y="2661814"/>
            <a:chExt cx="1886857" cy="386182"/>
          </a:xfrm>
        </p:grpSpPr>
        <p:sp>
          <p:nvSpPr>
            <p:cNvPr id="35" name="Rectangle 34"/>
            <p:cNvSpPr/>
            <p:nvPr/>
          </p:nvSpPr>
          <p:spPr>
            <a:xfrm>
              <a:off x="838200" y="2661814"/>
              <a:ext cx="1886857" cy="386182"/>
            </a:xfrm>
            <a:prstGeom prst="rect">
              <a:avLst/>
            </a:prstGeom>
            <a:no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TextBox 35"/>
            <p:cNvSpPr txBox="1"/>
            <p:nvPr/>
          </p:nvSpPr>
          <p:spPr>
            <a:xfrm>
              <a:off x="1121228" y="2716406"/>
              <a:ext cx="1320800" cy="276999"/>
            </a:xfrm>
            <a:prstGeom prst="rect">
              <a:avLst/>
            </a:prstGeom>
            <a:noFill/>
          </p:spPr>
          <p:txBody>
            <a:bodyPr wrap="square" rtlCol="0">
              <a:spAutoFit/>
            </a:bodyPr>
            <a:lstStyle/>
            <a:p>
              <a:pPr algn="ctr"/>
              <a:r>
                <a:rPr lang="en-US" sz="1200" spc="100" dirty="0" err="1">
                  <a:solidFill>
                    <a:schemeClr val="tx1">
                      <a:lumMod val="85000"/>
                      <a:lumOff val="15000"/>
                    </a:schemeClr>
                  </a:solidFill>
                  <a:latin typeface="Montserrat" panose="00000500000000000000" pitchFamily="50" charset="0"/>
                </a:rPr>
                <a:t>Lern</a:t>
              </a:r>
              <a:r>
                <a:rPr lang="en-US" sz="1200" spc="100" dirty="0">
                  <a:solidFill>
                    <a:schemeClr val="tx1">
                      <a:lumMod val="85000"/>
                      <a:lumOff val="15000"/>
                    </a:schemeClr>
                  </a:solidFill>
                  <a:latin typeface="Montserrat" panose="00000500000000000000" pitchFamily="50" charset="0"/>
                </a:rPr>
                <a:t> more</a:t>
              </a:r>
            </a:p>
          </p:txBody>
        </p:sp>
      </p:grpSp>
      <p:sp>
        <p:nvSpPr>
          <p:cNvPr id="41" name="Oval 40"/>
          <p:cNvSpPr/>
          <p:nvPr/>
        </p:nvSpPr>
        <p:spPr>
          <a:xfrm>
            <a:off x="5094514" y="3843919"/>
            <a:ext cx="2002972" cy="2002972"/>
          </a:xfrm>
          <a:prstGeom prst="ellipse">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Oval 38"/>
          <p:cNvSpPr/>
          <p:nvPr/>
        </p:nvSpPr>
        <p:spPr>
          <a:xfrm>
            <a:off x="5386843" y="4131839"/>
            <a:ext cx="1427132" cy="1427132"/>
          </a:xfrm>
          <a:prstGeom prst="ellipse">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p:cNvSpPr txBox="1"/>
          <p:nvPr/>
        </p:nvSpPr>
        <p:spPr>
          <a:xfrm>
            <a:off x="5512581" y="4499372"/>
            <a:ext cx="1175657" cy="733534"/>
          </a:xfrm>
          <a:prstGeom prst="rect">
            <a:avLst/>
          </a:prstGeom>
          <a:noFill/>
        </p:spPr>
        <p:txBody>
          <a:bodyPr wrap="square" rtlCol="0">
            <a:spAutoFit/>
          </a:bodyPr>
          <a:lstStyle/>
          <a:p>
            <a:pPr algn="ctr">
              <a:lnSpc>
                <a:spcPts val="2500"/>
              </a:lnSpc>
            </a:pPr>
            <a:r>
              <a:rPr lang="en-US" sz="3000" dirty="0">
                <a:latin typeface="Montserrat" panose="00000500000000000000" pitchFamily="50" charset="0"/>
              </a:rPr>
              <a:t>75%</a:t>
            </a:r>
          </a:p>
          <a:p>
            <a:pPr algn="ctr">
              <a:lnSpc>
                <a:spcPts val="2500"/>
              </a:lnSpc>
            </a:pPr>
            <a:r>
              <a:rPr lang="en-US" sz="2000" dirty="0">
                <a:latin typeface="Montserrat" panose="00000500000000000000" pitchFamily="50" charset="0"/>
              </a:rPr>
              <a:t>Offer</a:t>
            </a:r>
          </a:p>
        </p:txBody>
      </p:sp>
      <p:sp>
        <p:nvSpPr>
          <p:cNvPr id="3" name="Picture Placeholder 2">
            <a:extLst>
              <a:ext uri="{FF2B5EF4-FFF2-40B4-BE49-F238E27FC236}">
                <a16:creationId xmlns:a16="http://schemas.microsoft.com/office/drawing/2014/main" id="{8BCC20E6-9812-4DF1-BC31-8A94EC5D3C85}"/>
              </a:ext>
            </a:extLst>
          </p:cNvPr>
          <p:cNvSpPr>
            <a:spLocks noGrp="1"/>
          </p:cNvSpPr>
          <p:nvPr>
            <p:ph type="pic" sz="quarter" idx="14"/>
          </p:nvPr>
        </p:nvSpPr>
        <p:spPr/>
      </p:sp>
      <p:sp>
        <p:nvSpPr>
          <p:cNvPr id="7" name="Picture Placeholder 6">
            <a:extLst>
              <a:ext uri="{FF2B5EF4-FFF2-40B4-BE49-F238E27FC236}">
                <a16:creationId xmlns:a16="http://schemas.microsoft.com/office/drawing/2014/main" id="{C89062C6-276D-4A8A-BCB9-44875AB465C3}"/>
              </a:ext>
            </a:extLst>
          </p:cNvPr>
          <p:cNvSpPr>
            <a:spLocks noGrp="1"/>
          </p:cNvSpPr>
          <p:nvPr>
            <p:ph type="pic" sz="quarter" idx="13"/>
          </p:nvPr>
        </p:nvSpPr>
        <p:spPr/>
      </p:sp>
      <p:sp>
        <p:nvSpPr>
          <p:cNvPr id="11" name="Picture Placeholder 10">
            <a:extLst>
              <a:ext uri="{FF2B5EF4-FFF2-40B4-BE49-F238E27FC236}">
                <a16:creationId xmlns:a16="http://schemas.microsoft.com/office/drawing/2014/main" id="{83EF88BB-85C4-4EF8-95F8-BBC3FB1DF416}"/>
              </a:ext>
            </a:extLst>
          </p:cNvPr>
          <p:cNvSpPr>
            <a:spLocks noGrp="1"/>
          </p:cNvSpPr>
          <p:nvPr>
            <p:ph type="pic" sz="quarter" idx="15"/>
          </p:nvPr>
        </p:nvSpPr>
        <p:spPr/>
      </p:sp>
    </p:spTree>
    <p:extLst>
      <p:ext uri="{BB962C8B-B14F-4D97-AF65-F5344CB8AC3E}">
        <p14:creationId xmlns:p14="http://schemas.microsoft.com/office/powerpoint/2010/main" val="129642403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Rectangle 69"/>
          <p:cNvSpPr/>
          <p:nvPr/>
        </p:nvSpPr>
        <p:spPr>
          <a:xfrm>
            <a:off x="3862988" y="1842857"/>
            <a:ext cx="4466024" cy="2234037"/>
          </a:xfrm>
          <a:prstGeom prst="rect">
            <a:avLst/>
          </a:prstGeom>
          <a:solidFill>
            <a:srgbClr val="8DC63F">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p:cNvSpPr/>
          <p:nvPr/>
        </p:nvSpPr>
        <p:spPr>
          <a:xfrm>
            <a:off x="0" y="2015278"/>
            <a:ext cx="3862988" cy="1889198"/>
          </a:xfrm>
          <a:prstGeom prst="rect">
            <a:avLst/>
          </a:prstGeom>
          <a:solidFill>
            <a:srgbClr val="262626">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a:prstGeom prst="rect">
            <a:avLst/>
          </a:prstGeom>
        </p:spPr>
        <p:txBody>
          <a:bodyPr vert="horz" lIns="91440" tIns="45720" rIns="91440" bIns="45720" rtlCol="0" anchor="ct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4</a:t>
            </a:fld>
            <a:endParaRPr lang="en-US" dirty="0"/>
          </a:p>
        </p:txBody>
      </p:sp>
      <p:sp>
        <p:nvSpPr>
          <p:cNvPr id="8" name="Title 7"/>
          <p:cNvSpPr>
            <a:spLocks noGrp="1"/>
          </p:cNvSpPr>
          <p:nvPr>
            <p:ph type="title"/>
          </p:nvPr>
        </p:nvSpPr>
        <p:spPr/>
        <p:txBody>
          <a:bodyPr/>
          <a:lstStyle/>
          <a:p>
            <a:r>
              <a:rPr lang="en-US" dirty="0"/>
              <a:t>Company Team Members</a:t>
            </a:r>
          </a:p>
        </p:txBody>
      </p:sp>
      <p:cxnSp>
        <p:nvCxnSpPr>
          <p:cNvPr id="28" name="Straight Connector 27"/>
          <p:cNvCxnSpPr>
            <a:cxnSpLocks/>
          </p:cNvCxnSpPr>
          <p:nvPr/>
        </p:nvCxnSpPr>
        <p:spPr>
          <a:xfrm>
            <a:off x="678543" y="580571"/>
            <a:ext cx="0" cy="595086"/>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16" name="Group 15"/>
          <p:cNvGrpSpPr/>
          <p:nvPr/>
        </p:nvGrpSpPr>
        <p:grpSpPr>
          <a:xfrm>
            <a:off x="1735760" y="4605372"/>
            <a:ext cx="8720481" cy="1207454"/>
            <a:chOff x="1735760" y="4703848"/>
            <a:chExt cx="8720481" cy="1207454"/>
          </a:xfrm>
        </p:grpSpPr>
        <p:grpSp>
          <p:nvGrpSpPr>
            <p:cNvPr id="32" name="Group 31"/>
            <p:cNvGrpSpPr/>
            <p:nvPr/>
          </p:nvGrpSpPr>
          <p:grpSpPr>
            <a:xfrm>
              <a:off x="1735760" y="4705932"/>
              <a:ext cx="2373395" cy="1203286"/>
              <a:chOff x="1501514" y="4475312"/>
              <a:chExt cx="2373395" cy="1203286"/>
            </a:xfrm>
          </p:grpSpPr>
          <p:sp>
            <p:nvSpPr>
              <p:cNvPr id="49" name="TextBox 48"/>
              <p:cNvSpPr txBox="1"/>
              <p:nvPr/>
            </p:nvSpPr>
            <p:spPr>
              <a:xfrm>
                <a:off x="1501514" y="4475312"/>
                <a:ext cx="2205555" cy="682238"/>
              </a:xfrm>
              <a:prstGeom prst="rect">
                <a:avLst/>
              </a:prstGeom>
              <a:noFill/>
            </p:spPr>
            <p:txBody>
              <a:bodyPr wrap="square" rtlCol="0">
                <a:spAutoFit/>
              </a:bodyPr>
              <a:lstStyle/>
              <a:p>
                <a:pPr>
                  <a:lnSpc>
                    <a:spcPts val="2300"/>
                  </a:lnSpc>
                </a:pPr>
                <a:r>
                  <a:rPr lang="en-US" sz="1500" dirty="0">
                    <a:solidFill>
                      <a:schemeClr val="tx1">
                        <a:lumMod val="50000"/>
                        <a:lumOff val="50000"/>
                      </a:schemeClr>
                    </a:solidFill>
                    <a:latin typeface="Montserrat" panose="00000500000000000000" pitchFamily="50" charset="0"/>
                    <a:ea typeface="PT Sans" panose="020B0503020203020204" pitchFamily="34" charset="0"/>
                  </a:rPr>
                  <a:t>Vice President</a:t>
                </a:r>
              </a:p>
              <a:p>
                <a:pPr>
                  <a:lnSpc>
                    <a:spcPts val="2300"/>
                  </a:lnSpc>
                </a:pPr>
                <a:r>
                  <a:rPr lang="en-US" sz="2000" b="1" dirty="0">
                    <a:solidFill>
                      <a:schemeClr val="accent2"/>
                    </a:solidFill>
                    <a:latin typeface="Montserrat" panose="00000500000000000000" pitchFamily="50" charset="0"/>
                    <a:ea typeface="PT Sans" panose="020B0503020203020204" pitchFamily="34" charset="0"/>
                  </a:rPr>
                  <a:t>Dr. Jacky Chan</a:t>
                </a:r>
              </a:p>
            </p:txBody>
          </p:sp>
          <p:sp>
            <p:nvSpPr>
              <p:cNvPr id="50" name="Rectangle 49"/>
              <p:cNvSpPr/>
              <p:nvPr/>
            </p:nvSpPr>
            <p:spPr>
              <a:xfrm>
                <a:off x="1501514" y="5175896"/>
                <a:ext cx="2373395" cy="502702"/>
              </a:xfrm>
              <a:prstGeom prst="rect">
                <a:avLst/>
              </a:prstGeom>
            </p:spPr>
            <p:txBody>
              <a:bodyPr wrap="square">
                <a:spAutoFit/>
              </a:bodyPr>
              <a:lstStyle/>
              <a:p>
                <a:pPr>
                  <a:lnSpc>
                    <a:spcPts val="1600"/>
                  </a:lnSpc>
                </a:pPr>
                <a:r>
                  <a:rPr lang="en-US" sz="1000" dirty="0">
                    <a:solidFill>
                      <a:schemeClr val="tx1">
                        <a:lumMod val="50000"/>
                        <a:lumOff val="50000"/>
                      </a:schemeClr>
                    </a:solidFill>
                    <a:latin typeface="Montserrat" panose="00000500000000000000" pitchFamily="50" charset="0"/>
                    <a:ea typeface="PT Sans" panose="020B0503020203020204" pitchFamily="34" charset="0"/>
                    <a:cs typeface="Open Sans Condensed Light" panose="020B0306030504020204" pitchFamily="34" charset="0"/>
                    <a:sym typeface="Montserrat-Regular" charset="0"/>
                  </a:rPr>
                  <a:t>This letterhead design meant to your project &amp;</a:t>
                </a:r>
              </a:p>
            </p:txBody>
          </p:sp>
        </p:grpSp>
        <p:grpSp>
          <p:nvGrpSpPr>
            <p:cNvPr id="37" name="Group 36"/>
            <p:cNvGrpSpPr/>
            <p:nvPr/>
          </p:nvGrpSpPr>
          <p:grpSpPr>
            <a:xfrm>
              <a:off x="4909303" y="4705932"/>
              <a:ext cx="2373395" cy="1203286"/>
              <a:chOff x="4343400" y="4475312"/>
              <a:chExt cx="2373395" cy="1203286"/>
            </a:xfrm>
          </p:grpSpPr>
          <p:sp>
            <p:nvSpPr>
              <p:cNvPr id="47" name="TextBox 46"/>
              <p:cNvSpPr txBox="1"/>
              <p:nvPr/>
            </p:nvSpPr>
            <p:spPr>
              <a:xfrm>
                <a:off x="4343400" y="4475312"/>
                <a:ext cx="2205555" cy="682238"/>
              </a:xfrm>
              <a:prstGeom prst="rect">
                <a:avLst/>
              </a:prstGeom>
              <a:noFill/>
            </p:spPr>
            <p:txBody>
              <a:bodyPr wrap="square" rtlCol="0">
                <a:spAutoFit/>
              </a:bodyPr>
              <a:lstStyle/>
              <a:p>
                <a:pPr>
                  <a:lnSpc>
                    <a:spcPts val="2300"/>
                  </a:lnSpc>
                </a:pPr>
                <a:r>
                  <a:rPr lang="en-US" sz="1500" dirty="0">
                    <a:solidFill>
                      <a:schemeClr val="tx1">
                        <a:lumMod val="50000"/>
                        <a:lumOff val="50000"/>
                      </a:schemeClr>
                    </a:solidFill>
                    <a:latin typeface="Montserrat" panose="00000500000000000000" pitchFamily="50" charset="0"/>
                    <a:ea typeface="PT Sans" panose="020B0503020203020204" pitchFamily="34" charset="0"/>
                  </a:rPr>
                  <a:t>CEO</a:t>
                </a:r>
              </a:p>
              <a:p>
                <a:pPr>
                  <a:lnSpc>
                    <a:spcPts val="2300"/>
                  </a:lnSpc>
                </a:pPr>
                <a:r>
                  <a:rPr lang="en-US" sz="2000" b="1" dirty="0" err="1">
                    <a:solidFill>
                      <a:schemeClr val="accent5"/>
                    </a:solidFill>
                    <a:latin typeface="Montserrat" panose="00000500000000000000" pitchFamily="50" charset="0"/>
                    <a:ea typeface="PT Sans" panose="020B0503020203020204" pitchFamily="34" charset="0"/>
                  </a:rPr>
                  <a:t>Chamely</a:t>
                </a:r>
                <a:r>
                  <a:rPr lang="en-US" sz="2000" b="1" dirty="0">
                    <a:solidFill>
                      <a:schemeClr val="accent5"/>
                    </a:solidFill>
                    <a:latin typeface="Montserrat" panose="00000500000000000000" pitchFamily="50" charset="0"/>
                    <a:ea typeface="PT Sans" panose="020B0503020203020204" pitchFamily="34" charset="0"/>
                  </a:rPr>
                  <a:t> </a:t>
                </a:r>
                <a:r>
                  <a:rPr lang="en-US" sz="2000" b="1" dirty="0" err="1">
                    <a:solidFill>
                      <a:schemeClr val="accent5"/>
                    </a:solidFill>
                    <a:latin typeface="Montserrat" panose="00000500000000000000" pitchFamily="50" charset="0"/>
                    <a:ea typeface="PT Sans" panose="020B0503020203020204" pitchFamily="34" charset="0"/>
                  </a:rPr>
                  <a:t>Sikon</a:t>
                </a:r>
                <a:endParaRPr lang="en-US" sz="2000" b="1" dirty="0">
                  <a:solidFill>
                    <a:schemeClr val="accent5"/>
                  </a:solidFill>
                  <a:latin typeface="Montserrat" panose="00000500000000000000" pitchFamily="50" charset="0"/>
                  <a:ea typeface="PT Sans" panose="020B0503020203020204" pitchFamily="34" charset="0"/>
                </a:endParaRPr>
              </a:p>
            </p:txBody>
          </p:sp>
          <p:sp>
            <p:nvSpPr>
              <p:cNvPr id="48" name="Rectangle 47"/>
              <p:cNvSpPr/>
              <p:nvPr/>
            </p:nvSpPr>
            <p:spPr>
              <a:xfrm>
                <a:off x="4343400" y="5175896"/>
                <a:ext cx="2373395" cy="502702"/>
              </a:xfrm>
              <a:prstGeom prst="rect">
                <a:avLst/>
              </a:prstGeom>
            </p:spPr>
            <p:txBody>
              <a:bodyPr wrap="square">
                <a:spAutoFit/>
              </a:bodyPr>
              <a:lstStyle/>
              <a:p>
                <a:pPr>
                  <a:lnSpc>
                    <a:spcPts val="1600"/>
                  </a:lnSpc>
                </a:pPr>
                <a:r>
                  <a:rPr lang="en-US" sz="1000" dirty="0">
                    <a:solidFill>
                      <a:schemeClr val="tx1">
                        <a:lumMod val="50000"/>
                        <a:lumOff val="50000"/>
                      </a:schemeClr>
                    </a:solidFill>
                    <a:latin typeface="Montserrat" panose="00000500000000000000" pitchFamily="50" charset="0"/>
                    <a:ea typeface="PT Sans" panose="020B0503020203020204" pitchFamily="34" charset="0"/>
                    <a:cs typeface="Open Sans Condensed Light" panose="020B0306030504020204" pitchFamily="34" charset="0"/>
                    <a:sym typeface="Montserrat-Regular" charset="0"/>
                  </a:rPr>
                  <a:t>This letterhead design meant to your project &amp;</a:t>
                </a:r>
              </a:p>
            </p:txBody>
          </p:sp>
        </p:grpSp>
        <p:grpSp>
          <p:nvGrpSpPr>
            <p:cNvPr id="40" name="Group 39"/>
            <p:cNvGrpSpPr/>
            <p:nvPr/>
          </p:nvGrpSpPr>
          <p:grpSpPr>
            <a:xfrm>
              <a:off x="8082846" y="4703848"/>
              <a:ext cx="2373395" cy="1207454"/>
              <a:chOff x="7848600" y="4471144"/>
              <a:chExt cx="2373395" cy="1207454"/>
            </a:xfrm>
          </p:grpSpPr>
          <p:sp>
            <p:nvSpPr>
              <p:cNvPr id="45" name="TextBox 44"/>
              <p:cNvSpPr txBox="1"/>
              <p:nvPr/>
            </p:nvSpPr>
            <p:spPr>
              <a:xfrm>
                <a:off x="7848600" y="4471144"/>
                <a:ext cx="2205555" cy="690575"/>
              </a:xfrm>
              <a:prstGeom prst="rect">
                <a:avLst/>
              </a:prstGeom>
              <a:noFill/>
            </p:spPr>
            <p:txBody>
              <a:bodyPr wrap="square" rtlCol="0">
                <a:spAutoFit/>
              </a:bodyPr>
              <a:lstStyle/>
              <a:p>
                <a:pPr>
                  <a:lnSpc>
                    <a:spcPts val="2300"/>
                  </a:lnSpc>
                </a:pPr>
                <a:r>
                  <a:rPr lang="en-US" sz="1500" dirty="0" err="1">
                    <a:solidFill>
                      <a:schemeClr val="tx1">
                        <a:lumMod val="50000"/>
                        <a:lumOff val="50000"/>
                      </a:schemeClr>
                    </a:solidFill>
                    <a:latin typeface="Montserrat" panose="00000500000000000000" pitchFamily="50" charset="0"/>
                    <a:ea typeface="PT Sans" panose="020B0503020203020204" pitchFamily="34" charset="0"/>
                  </a:rPr>
                  <a:t>Exctv</a:t>
                </a:r>
                <a:r>
                  <a:rPr lang="en-US" sz="1500" dirty="0">
                    <a:solidFill>
                      <a:schemeClr val="tx1">
                        <a:lumMod val="50000"/>
                        <a:lumOff val="50000"/>
                      </a:schemeClr>
                    </a:solidFill>
                    <a:latin typeface="Montserrat" panose="00000500000000000000" pitchFamily="50" charset="0"/>
                    <a:ea typeface="PT Sans" panose="020B0503020203020204" pitchFamily="34" charset="0"/>
                  </a:rPr>
                  <a:t>. Director</a:t>
                </a:r>
              </a:p>
              <a:p>
                <a:pPr>
                  <a:lnSpc>
                    <a:spcPts val="2300"/>
                  </a:lnSpc>
                </a:pPr>
                <a:r>
                  <a:rPr lang="en-US" sz="2000" b="1" dirty="0">
                    <a:solidFill>
                      <a:schemeClr val="accent4"/>
                    </a:solidFill>
                    <a:latin typeface="Montserrat" panose="00000500000000000000" pitchFamily="50" charset="0"/>
                    <a:ea typeface="PT Sans" panose="020B0503020203020204" pitchFamily="34" charset="0"/>
                  </a:rPr>
                  <a:t>John </a:t>
                </a:r>
                <a:r>
                  <a:rPr lang="en-US" sz="2000" b="1" dirty="0" err="1">
                    <a:solidFill>
                      <a:schemeClr val="accent4"/>
                    </a:solidFill>
                    <a:latin typeface="Montserrat" panose="00000500000000000000" pitchFamily="50" charset="0"/>
                    <a:ea typeface="PT Sans" panose="020B0503020203020204" pitchFamily="34" charset="0"/>
                  </a:rPr>
                  <a:t>Dowan</a:t>
                </a:r>
                <a:endParaRPr lang="en-US" sz="2000" b="1" dirty="0">
                  <a:solidFill>
                    <a:schemeClr val="accent4"/>
                  </a:solidFill>
                  <a:latin typeface="Montserrat" panose="00000500000000000000" pitchFamily="50" charset="0"/>
                  <a:ea typeface="PT Sans" panose="020B0503020203020204" pitchFamily="34" charset="0"/>
                </a:endParaRPr>
              </a:p>
            </p:txBody>
          </p:sp>
          <p:sp>
            <p:nvSpPr>
              <p:cNvPr id="46" name="Rectangle 45"/>
              <p:cNvSpPr/>
              <p:nvPr/>
            </p:nvSpPr>
            <p:spPr>
              <a:xfrm>
                <a:off x="7848600" y="5175896"/>
                <a:ext cx="2373395" cy="502702"/>
              </a:xfrm>
              <a:prstGeom prst="rect">
                <a:avLst/>
              </a:prstGeom>
            </p:spPr>
            <p:txBody>
              <a:bodyPr wrap="square">
                <a:spAutoFit/>
              </a:bodyPr>
              <a:lstStyle/>
              <a:p>
                <a:pPr>
                  <a:lnSpc>
                    <a:spcPts val="1600"/>
                  </a:lnSpc>
                </a:pPr>
                <a:r>
                  <a:rPr lang="en-US" sz="1000" dirty="0">
                    <a:solidFill>
                      <a:schemeClr val="tx1">
                        <a:lumMod val="50000"/>
                        <a:lumOff val="50000"/>
                      </a:schemeClr>
                    </a:solidFill>
                    <a:latin typeface="Montserrat" panose="00000500000000000000" pitchFamily="50" charset="0"/>
                    <a:ea typeface="PT Sans" panose="020B0503020203020204" pitchFamily="34" charset="0"/>
                    <a:cs typeface="Open Sans Condensed Light" panose="020B0306030504020204" pitchFamily="34" charset="0"/>
                    <a:sym typeface="Montserrat-Regular" charset="0"/>
                  </a:rPr>
                  <a:t>This letterhead design meant to your project &amp;</a:t>
                </a:r>
              </a:p>
            </p:txBody>
          </p:sp>
        </p:grpSp>
        <p:cxnSp>
          <p:nvCxnSpPr>
            <p:cNvPr id="43" name="Straight Connector 42"/>
            <p:cNvCxnSpPr/>
            <p:nvPr/>
          </p:nvCxnSpPr>
          <p:spPr>
            <a:xfrm>
              <a:off x="4509229" y="4793418"/>
              <a:ext cx="0" cy="1028314"/>
            </a:xfrm>
            <a:prstGeom prst="line">
              <a:avLst/>
            </a:prstGeom>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7682772" y="4793418"/>
              <a:ext cx="0" cy="1028314"/>
            </a:xfrm>
            <a:prstGeom prst="line">
              <a:avLst/>
            </a:prstGeom>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3" name="Picture Placeholder 2">
            <a:extLst>
              <a:ext uri="{FF2B5EF4-FFF2-40B4-BE49-F238E27FC236}">
                <a16:creationId xmlns:a16="http://schemas.microsoft.com/office/drawing/2014/main" id="{35ED45F3-5FD6-4998-A60E-750DED2527A4}"/>
              </a:ext>
            </a:extLst>
          </p:cNvPr>
          <p:cNvSpPr>
            <a:spLocks noGrp="1"/>
          </p:cNvSpPr>
          <p:nvPr>
            <p:ph type="pic" sz="quarter" idx="14"/>
          </p:nvPr>
        </p:nvSpPr>
        <p:spPr/>
      </p:sp>
      <p:sp>
        <p:nvSpPr>
          <p:cNvPr id="7" name="Picture Placeholder 6">
            <a:extLst>
              <a:ext uri="{FF2B5EF4-FFF2-40B4-BE49-F238E27FC236}">
                <a16:creationId xmlns:a16="http://schemas.microsoft.com/office/drawing/2014/main" id="{388937A7-931D-4F81-91A7-BF8E48BC8012}"/>
              </a:ext>
            </a:extLst>
          </p:cNvPr>
          <p:cNvSpPr>
            <a:spLocks noGrp="1"/>
          </p:cNvSpPr>
          <p:nvPr>
            <p:ph type="pic" sz="quarter" idx="16"/>
          </p:nvPr>
        </p:nvSpPr>
        <p:spPr/>
      </p:sp>
      <p:sp>
        <p:nvSpPr>
          <p:cNvPr id="10" name="Picture Placeholder 9">
            <a:extLst>
              <a:ext uri="{FF2B5EF4-FFF2-40B4-BE49-F238E27FC236}">
                <a16:creationId xmlns:a16="http://schemas.microsoft.com/office/drawing/2014/main" id="{BA40D376-E772-4160-AA28-16D016181DC8}"/>
              </a:ext>
            </a:extLst>
          </p:cNvPr>
          <p:cNvSpPr>
            <a:spLocks noGrp="1"/>
          </p:cNvSpPr>
          <p:nvPr>
            <p:ph type="pic" sz="quarter" idx="15"/>
          </p:nvPr>
        </p:nvSpPr>
        <p:spPr/>
      </p:sp>
    </p:spTree>
    <p:extLst>
      <p:ext uri="{BB962C8B-B14F-4D97-AF65-F5344CB8AC3E}">
        <p14:creationId xmlns:p14="http://schemas.microsoft.com/office/powerpoint/2010/main" val="283093570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a:prstGeom prst="rect">
            <a:avLst/>
          </a:prstGeom>
        </p:spPr>
        <p:txBody>
          <a:bodyPr vert="horz" lIns="91440" tIns="45720" rIns="91440" bIns="45720" rtlCol="0" anchor="ct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5</a:t>
            </a:fld>
            <a:endParaRPr lang="en-US" dirty="0"/>
          </a:p>
        </p:txBody>
      </p:sp>
      <p:sp>
        <p:nvSpPr>
          <p:cNvPr id="8" name="Title 7"/>
          <p:cNvSpPr>
            <a:spLocks noGrp="1"/>
          </p:cNvSpPr>
          <p:nvPr>
            <p:ph type="title"/>
          </p:nvPr>
        </p:nvSpPr>
        <p:spPr/>
        <p:txBody>
          <a:bodyPr/>
          <a:lstStyle/>
          <a:p>
            <a:r>
              <a:rPr lang="en-US" dirty="0"/>
              <a:t>Our Company Service</a:t>
            </a:r>
          </a:p>
        </p:txBody>
      </p:sp>
      <p:sp>
        <p:nvSpPr>
          <p:cNvPr id="32" name="Rectangle 31"/>
          <p:cNvSpPr/>
          <p:nvPr/>
        </p:nvSpPr>
        <p:spPr>
          <a:xfrm>
            <a:off x="1874348" y="1819786"/>
            <a:ext cx="8443305" cy="1881356"/>
          </a:xfrm>
          <a:prstGeom prst="rect">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8" name="Straight Connector 27"/>
          <p:cNvCxnSpPr>
            <a:cxnSpLocks/>
          </p:cNvCxnSpPr>
          <p:nvPr/>
        </p:nvCxnSpPr>
        <p:spPr>
          <a:xfrm>
            <a:off x="678543" y="580571"/>
            <a:ext cx="0" cy="595086"/>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21" name="Group 20"/>
          <p:cNvGrpSpPr/>
          <p:nvPr/>
        </p:nvGrpSpPr>
        <p:grpSpPr>
          <a:xfrm>
            <a:off x="1874347" y="4566374"/>
            <a:ext cx="8443306" cy="1310282"/>
            <a:chOff x="1874347" y="4624430"/>
            <a:chExt cx="8443306" cy="1310282"/>
          </a:xfrm>
        </p:grpSpPr>
        <p:grpSp>
          <p:nvGrpSpPr>
            <p:cNvPr id="20" name="Group 19"/>
            <p:cNvGrpSpPr/>
            <p:nvPr/>
          </p:nvGrpSpPr>
          <p:grpSpPr>
            <a:xfrm>
              <a:off x="1874347" y="4624430"/>
              <a:ext cx="1991837" cy="1310282"/>
              <a:chOff x="1987200" y="4624430"/>
              <a:chExt cx="1991837" cy="1310282"/>
            </a:xfrm>
          </p:grpSpPr>
          <p:sp>
            <p:nvSpPr>
              <p:cNvPr id="62" name="Freeform 5"/>
              <p:cNvSpPr>
                <a:spLocks noEditPoints="1"/>
              </p:cNvSpPr>
              <p:nvPr/>
            </p:nvSpPr>
            <p:spPr bwMode="auto">
              <a:xfrm>
                <a:off x="1987200" y="4700617"/>
                <a:ext cx="401638" cy="409575"/>
              </a:xfrm>
              <a:custGeom>
                <a:avLst/>
                <a:gdLst>
                  <a:gd name="T0" fmla="*/ 109 w 111"/>
                  <a:gd name="T1" fmla="*/ 1 h 111"/>
                  <a:gd name="T2" fmla="*/ 108 w 111"/>
                  <a:gd name="T3" fmla="*/ 0 h 111"/>
                  <a:gd name="T4" fmla="*/ 106 w 111"/>
                  <a:gd name="T5" fmla="*/ 1 h 111"/>
                  <a:gd name="T6" fmla="*/ 2 w 111"/>
                  <a:gd name="T7" fmla="*/ 70 h 111"/>
                  <a:gd name="T8" fmla="*/ 0 w 111"/>
                  <a:gd name="T9" fmla="*/ 73 h 111"/>
                  <a:gd name="T10" fmla="*/ 3 w 111"/>
                  <a:gd name="T11" fmla="*/ 76 h 111"/>
                  <a:gd name="T12" fmla="*/ 30 w 111"/>
                  <a:gd name="T13" fmla="*/ 87 h 111"/>
                  <a:gd name="T14" fmla="*/ 42 w 111"/>
                  <a:gd name="T15" fmla="*/ 109 h 111"/>
                  <a:gd name="T16" fmla="*/ 45 w 111"/>
                  <a:gd name="T17" fmla="*/ 111 h 111"/>
                  <a:gd name="T18" fmla="*/ 45 w 111"/>
                  <a:gd name="T19" fmla="*/ 111 h 111"/>
                  <a:gd name="T20" fmla="*/ 48 w 111"/>
                  <a:gd name="T21" fmla="*/ 109 h 111"/>
                  <a:gd name="T22" fmla="*/ 55 w 111"/>
                  <a:gd name="T23" fmla="*/ 97 h 111"/>
                  <a:gd name="T24" fmla="*/ 89 w 111"/>
                  <a:gd name="T25" fmla="*/ 111 h 111"/>
                  <a:gd name="T26" fmla="*/ 90 w 111"/>
                  <a:gd name="T27" fmla="*/ 111 h 111"/>
                  <a:gd name="T28" fmla="*/ 92 w 111"/>
                  <a:gd name="T29" fmla="*/ 110 h 111"/>
                  <a:gd name="T30" fmla="*/ 94 w 111"/>
                  <a:gd name="T31" fmla="*/ 108 h 111"/>
                  <a:gd name="T32" fmla="*/ 111 w 111"/>
                  <a:gd name="T33" fmla="*/ 4 h 111"/>
                  <a:gd name="T34" fmla="*/ 109 w 111"/>
                  <a:gd name="T35" fmla="*/ 1 h 111"/>
                  <a:gd name="T36" fmla="*/ 11 w 111"/>
                  <a:gd name="T37" fmla="*/ 72 h 111"/>
                  <a:gd name="T38" fmla="*/ 91 w 111"/>
                  <a:gd name="T39" fmla="*/ 19 h 111"/>
                  <a:gd name="T40" fmla="*/ 33 w 111"/>
                  <a:gd name="T41" fmla="*/ 81 h 111"/>
                  <a:gd name="T42" fmla="*/ 32 w 111"/>
                  <a:gd name="T43" fmla="*/ 80 h 111"/>
                  <a:gd name="T44" fmla="*/ 11 w 111"/>
                  <a:gd name="T45" fmla="*/ 72 h 111"/>
                  <a:gd name="T46" fmla="*/ 36 w 111"/>
                  <a:gd name="T47" fmla="*/ 83 h 111"/>
                  <a:gd name="T48" fmla="*/ 36 w 111"/>
                  <a:gd name="T49" fmla="*/ 83 h 111"/>
                  <a:gd name="T50" fmla="*/ 101 w 111"/>
                  <a:gd name="T51" fmla="*/ 13 h 111"/>
                  <a:gd name="T52" fmla="*/ 45 w 111"/>
                  <a:gd name="T53" fmla="*/ 100 h 111"/>
                  <a:gd name="T54" fmla="*/ 36 w 111"/>
                  <a:gd name="T55" fmla="*/ 83 h 111"/>
                  <a:gd name="T56" fmla="*/ 88 w 111"/>
                  <a:gd name="T57" fmla="*/ 103 h 111"/>
                  <a:gd name="T58" fmla="*/ 58 w 111"/>
                  <a:gd name="T59" fmla="*/ 91 h 111"/>
                  <a:gd name="T60" fmla="*/ 56 w 111"/>
                  <a:gd name="T61" fmla="*/ 90 h 111"/>
                  <a:gd name="T62" fmla="*/ 101 w 111"/>
                  <a:gd name="T63" fmla="*/ 20 h 111"/>
                  <a:gd name="T64" fmla="*/ 88 w 111"/>
                  <a:gd name="T65" fmla="*/ 103 h 111"/>
                  <a:gd name="T66" fmla="*/ 88 w 111"/>
                  <a:gd name="T67" fmla="*/ 103 h 111"/>
                  <a:gd name="T68" fmla="*/ 88 w 111"/>
                  <a:gd name="T69" fmla="*/ 103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1" h="111">
                    <a:moveTo>
                      <a:pt x="109" y="1"/>
                    </a:moveTo>
                    <a:cubicBezTo>
                      <a:pt x="109" y="1"/>
                      <a:pt x="108" y="0"/>
                      <a:pt x="108" y="0"/>
                    </a:cubicBezTo>
                    <a:cubicBezTo>
                      <a:pt x="107" y="0"/>
                      <a:pt x="106" y="1"/>
                      <a:pt x="106" y="1"/>
                    </a:cubicBezTo>
                    <a:cubicBezTo>
                      <a:pt x="2" y="70"/>
                      <a:pt x="2" y="70"/>
                      <a:pt x="2" y="70"/>
                    </a:cubicBezTo>
                    <a:cubicBezTo>
                      <a:pt x="1" y="71"/>
                      <a:pt x="0" y="72"/>
                      <a:pt x="0" y="73"/>
                    </a:cubicBezTo>
                    <a:cubicBezTo>
                      <a:pt x="1" y="75"/>
                      <a:pt x="1" y="76"/>
                      <a:pt x="3" y="76"/>
                    </a:cubicBezTo>
                    <a:cubicBezTo>
                      <a:pt x="30" y="87"/>
                      <a:pt x="30" y="87"/>
                      <a:pt x="30" y="87"/>
                    </a:cubicBezTo>
                    <a:cubicBezTo>
                      <a:pt x="42" y="109"/>
                      <a:pt x="42" y="109"/>
                      <a:pt x="42" y="109"/>
                    </a:cubicBezTo>
                    <a:cubicBezTo>
                      <a:pt x="43" y="110"/>
                      <a:pt x="44" y="111"/>
                      <a:pt x="45" y="111"/>
                    </a:cubicBezTo>
                    <a:cubicBezTo>
                      <a:pt x="45" y="111"/>
                      <a:pt x="45" y="111"/>
                      <a:pt x="45" y="111"/>
                    </a:cubicBezTo>
                    <a:cubicBezTo>
                      <a:pt x="47" y="111"/>
                      <a:pt x="48" y="110"/>
                      <a:pt x="48" y="109"/>
                    </a:cubicBezTo>
                    <a:cubicBezTo>
                      <a:pt x="55" y="97"/>
                      <a:pt x="55" y="97"/>
                      <a:pt x="55" y="97"/>
                    </a:cubicBezTo>
                    <a:cubicBezTo>
                      <a:pt x="89" y="111"/>
                      <a:pt x="89" y="111"/>
                      <a:pt x="89" y="111"/>
                    </a:cubicBezTo>
                    <a:cubicBezTo>
                      <a:pt x="89" y="111"/>
                      <a:pt x="90" y="111"/>
                      <a:pt x="90" y="111"/>
                    </a:cubicBezTo>
                    <a:cubicBezTo>
                      <a:pt x="91" y="111"/>
                      <a:pt x="91" y="111"/>
                      <a:pt x="92" y="110"/>
                    </a:cubicBezTo>
                    <a:cubicBezTo>
                      <a:pt x="93" y="110"/>
                      <a:pt x="93" y="109"/>
                      <a:pt x="94" y="108"/>
                    </a:cubicBezTo>
                    <a:cubicBezTo>
                      <a:pt x="111" y="4"/>
                      <a:pt x="111" y="4"/>
                      <a:pt x="111" y="4"/>
                    </a:cubicBezTo>
                    <a:cubicBezTo>
                      <a:pt x="111" y="3"/>
                      <a:pt x="111" y="2"/>
                      <a:pt x="109" y="1"/>
                    </a:cubicBezTo>
                    <a:close/>
                    <a:moveTo>
                      <a:pt x="11" y="72"/>
                    </a:moveTo>
                    <a:cubicBezTo>
                      <a:pt x="91" y="19"/>
                      <a:pt x="91" y="19"/>
                      <a:pt x="91" y="19"/>
                    </a:cubicBezTo>
                    <a:cubicBezTo>
                      <a:pt x="33" y="81"/>
                      <a:pt x="33" y="81"/>
                      <a:pt x="33" y="81"/>
                    </a:cubicBezTo>
                    <a:cubicBezTo>
                      <a:pt x="33" y="81"/>
                      <a:pt x="33" y="81"/>
                      <a:pt x="32" y="80"/>
                    </a:cubicBezTo>
                    <a:lnTo>
                      <a:pt x="11" y="72"/>
                    </a:lnTo>
                    <a:close/>
                    <a:moveTo>
                      <a:pt x="36" y="83"/>
                    </a:moveTo>
                    <a:cubicBezTo>
                      <a:pt x="36" y="83"/>
                      <a:pt x="36" y="83"/>
                      <a:pt x="36" y="83"/>
                    </a:cubicBezTo>
                    <a:cubicBezTo>
                      <a:pt x="101" y="13"/>
                      <a:pt x="101" y="13"/>
                      <a:pt x="101" y="13"/>
                    </a:cubicBezTo>
                    <a:cubicBezTo>
                      <a:pt x="45" y="100"/>
                      <a:pt x="45" y="100"/>
                      <a:pt x="45" y="100"/>
                    </a:cubicBezTo>
                    <a:lnTo>
                      <a:pt x="36" y="83"/>
                    </a:lnTo>
                    <a:close/>
                    <a:moveTo>
                      <a:pt x="88" y="103"/>
                    </a:moveTo>
                    <a:cubicBezTo>
                      <a:pt x="58" y="91"/>
                      <a:pt x="58" y="91"/>
                      <a:pt x="58" y="91"/>
                    </a:cubicBezTo>
                    <a:cubicBezTo>
                      <a:pt x="57" y="91"/>
                      <a:pt x="57" y="90"/>
                      <a:pt x="56" y="90"/>
                    </a:cubicBezTo>
                    <a:cubicBezTo>
                      <a:pt x="101" y="20"/>
                      <a:pt x="101" y="20"/>
                      <a:pt x="101" y="20"/>
                    </a:cubicBezTo>
                    <a:lnTo>
                      <a:pt x="88" y="103"/>
                    </a:lnTo>
                    <a:close/>
                    <a:moveTo>
                      <a:pt x="88" y="103"/>
                    </a:moveTo>
                    <a:cubicBezTo>
                      <a:pt x="88" y="103"/>
                      <a:pt x="88" y="103"/>
                      <a:pt x="88" y="103"/>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64" name="TextBox 63"/>
              <p:cNvSpPr txBox="1"/>
              <p:nvPr/>
            </p:nvSpPr>
            <p:spPr>
              <a:xfrm>
                <a:off x="2488727" y="4624430"/>
                <a:ext cx="1199618" cy="553998"/>
              </a:xfrm>
              <a:prstGeom prst="rect">
                <a:avLst/>
              </a:prstGeom>
              <a:noFill/>
            </p:spPr>
            <p:txBody>
              <a:bodyPr wrap="square" rtlCol="0">
                <a:spAutoFit/>
              </a:bodyPr>
              <a:lstStyle/>
              <a:p>
                <a:pPr>
                  <a:lnSpc>
                    <a:spcPts val="1800"/>
                  </a:lnSpc>
                </a:pPr>
                <a:r>
                  <a:rPr lang="en-US" dirty="0">
                    <a:latin typeface="Montserrat" panose="00000500000000000000" pitchFamily="50" charset="0"/>
                    <a:ea typeface="PT Sans" panose="020B0503020203020204" pitchFamily="34" charset="0"/>
                  </a:rPr>
                  <a:t>Business</a:t>
                </a:r>
              </a:p>
              <a:p>
                <a:pPr>
                  <a:lnSpc>
                    <a:spcPts val="1800"/>
                  </a:lnSpc>
                </a:pPr>
                <a:r>
                  <a:rPr lang="en-US" b="1" dirty="0">
                    <a:solidFill>
                      <a:schemeClr val="accent1"/>
                    </a:solidFill>
                    <a:latin typeface="Montserrat" panose="00000500000000000000" pitchFamily="50" charset="0"/>
                    <a:ea typeface="PT Sans" panose="020B0503020203020204" pitchFamily="34" charset="0"/>
                  </a:rPr>
                  <a:t>Solution</a:t>
                </a:r>
              </a:p>
            </p:txBody>
          </p:sp>
          <p:sp>
            <p:nvSpPr>
              <p:cNvPr id="61" name="Rectangle 9"/>
              <p:cNvSpPr>
                <a:spLocks/>
              </p:cNvSpPr>
              <p:nvPr/>
            </p:nvSpPr>
            <p:spPr bwMode="auto">
              <a:xfrm>
                <a:off x="1987201" y="5273669"/>
                <a:ext cx="1991836" cy="661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chemeClr val="tx1">
                        <a:lumMod val="50000"/>
                        <a:lumOff val="50000"/>
                      </a:schemeClr>
                    </a:solidFill>
                    <a:latin typeface="Montserrat" panose="00000500000000000000" pitchFamily="50" charset="0"/>
                    <a:ea typeface="PT Sans" panose="020B0503020203020204" pitchFamily="34" charset="0"/>
                    <a:cs typeface="Open Sans Condensed Light" panose="020B0306030504020204" pitchFamily="34" charset="0"/>
                    <a:sym typeface="Montserrat-Regular" charset="0"/>
                  </a:rPr>
                  <a:t>lorem ipsum your </a:t>
                </a:r>
                <a:r>
                  <a:rPr lang="en-US" sz="1000" dirty="0" err="1">
                    <a:solidFill>
                      <a:schemeClr val="tx1">
                        <a:lumMod val="50000"/>
                        <a:lumOff val="50000"/>
                      </a:schemeClr>
                    </a:solidFill>
                    <a:latin typeface="Montserrat" panose="00000500000000000000" pitchFamily="50" charset="0"/>
                    <a:ea typeface="PT Sans" panose="020B0503020203020204" pitchFamily="34" charset="0"/>
                    <a:cs typeface="Open Sans Condensed Light" panose="020B0306030504020204" pitchFamily="34" charset="0"/>
                    <a:sym typeface="Montserrat-Regular" charset="0"/>
                  </a:rPr>
                  <a:t>mejurity</a:t>
                </a:r>
                <a:r>
                  <a:rPr lang="en-US" sz="1000" dirty="0">
                    <a:solidFill>
                      <a:schemeClr val="tx1">
                        <a:lumMod val="50000"/>
                        <a:lumOff val="50000"/>
                      </a:schemeClr>
                    </a:solidFill>
                    <a:latin typeface="Montserrat" panose="00000500000000000000" pitchFamily="50" charset="0"/>
                    <a:ea typeface="PT Sans" panose="020B0503020203020204" pitchFamily="34" charset="0"/>
                    <a:cs typeface="Open Sans Condensed Light" panose="020B0306030504020204" pitchFamily="34" charset="0"/>
                    <a:sym typeface="Montserrat-Regular" charset="0"/>
                  </a:rPr>
                  <a:t> to</a:t>
                </a:r>
              </a:p>
              <a:p>
                <a:pPr>
                  <a:lnSpc>
                    <a:spcPts val="1600"/>
                  </a:lnSpc>
                </a:pPr>
                <a:r>
                  <a:rPr lang="en-US" sz="1000" dirty="0" err="1">
                    <a:solidFill>
                      <a:schemeClr val="tx1">
                        <a:lumMod val="50000"/>
                        <a:lumOff val="50000"/>
                      </a:schemeClr>
                    </a:solidFill>
                    <a:latin typeface="Montserrat" panose="00000500000000000000" pitchFamily="50" charset="0"/>
                    <a:ea typeface="PT Sans" panose="020B0503020203020204" pitchFamily="34" charset="0"/>
                    <a:cs typeface="Open Sans Condensed Light" panose="020B0306030504020204" pitchFamily="34" charset="0"/>
                    <a:sym typeface="Montserrat-Regular" charset="0"/>
                  </a:rPr>
                  <a:t>kliend</a:t>
                </a:r>
                <a:r>
                  <a:rPr lang="en-US" sz="1000" dirty="0">
                    <a:solidFill>
                      <a:schemeClr val="tx1">
                        <a:lumMod val="50000"/>
                        <a:lumOff val="50000"/>
                      </a:schemeClr>
                    </a:solidFill>
                    <a:latin typeface="Montserrat" panose="00000500000000000000" pitchFamily="50" charset="0"/>
                    <a:ea typeface="PT Sans" panose="020B0503020203020204" pitchFamily="34" charset="0"/>
                    <a:cs typeface="Open Sans Condensed Light" panose="020B0306030504020204" pitchFamily="34" charset="0"/>
                    <a:sym typeface="Montserrat-Regular" charset="0"/>
                  </a:rPr>
                  <a:t> and lorem ipsum texts</a:t>
                </a:r>
              </a:p>
              <a:p>
                <a:pPr>
                  <a:lnSpc>
                    <a:spcPts val="1600"/>
                  </a:lnSpc>
                </a:pPr>
                <a:r>
                  <a:rPr lang="en-US" sz="1000" dirty="0">
                    <a:solidFill>
                      <a:schemeClr val="tx1">
                        <a:lumMod val="50000"/>
                        <a:lumOff val="50000"/>
                      </a:schemeClr>
                    </a:solidFill>
                    <a:latin typeface="Montserrat" panose="00000500000000000000" pitchFamily="50" charset="0"/>
                    <a:ea typeface="PT Sans" panose="020B0503020203020204" pitchFamily="34" charset="0"/>
                    <a:cs typeface="Open Sans Condensed Light" panose="020B0306030504020204" pitchFamily="34" charset="0"/>
                    <a:sym typeface="Montserrat-Regular" charset="0"/>
                  </a:rPr>
                  <a:t>heading of and lorem. </a:t>
                </a:r>
              </a:p>
            </p:txBody>
          </p:sp>
        </p:grpSp>
        <p:grpSp>
          <p:nvGrpSpPr>
            <p:cNvPr id="18" name="Group 17"/>
            <p:cNvGrpSpPr/>
            <p:nvPr/>
          </p:nvGrpSpPr>
          <p:grpSpPr>
            <a:xfrm>
              <a:off x="5100082" y="4624430"/>
              <a:ext cx="1991836" cy="1310282"/>
              <a:chOff x="5100083" y="4624430"/>
              <a:chExt cx="1991836" cy="1310282"/>
            </a:xfrm>
          </p:grpSpPr>
          <p:grpSp>
            <p:nvGrpSpPr>
              <p:cNvPr id="54" name="Group 53"/>
              <p:cNvGrpSpPr/>
              <p:nvPr/>
            </p:nvGrpSpPr>
            <p:grpSpPr>
              <a:xfrm>
                <a:off x="5100083" y="4700617"/>
                <a:ext cx="400050" cy="409575"/>
                <a:chOff x="5883276" y="3227388"/>
                <a:chExt cx="400050" cy="409575"/>
              </a:xfrm>
              <a:solidFill>
                <a:schemeClr val="tx1"/>
              </a:solidFill>
            </p:grpSpPr>
            <p:sp>
              <p:nvSpPr>
                <p:cNvPr id="56" name="Freeform 6"/>
                <p:cNvSpPr>
                  <a:spLocks noEditPoints="1"/>
                </p:cNvSpPr>
                <p:nvPr/>
              </p:nvSpPr>
              <p:spPr bwMode="auto">
                <a:xfrm>
                  <a:off x="5883276" y="3227388"/>
                  <a:ext cx="400050" cy="409575"/>
                </a:xfrm>
                <a:custGeom>
                  <a:avLst/>
                  <a:gdLst>
                    <a:gd name="T0" fmla="*/ 110 w 111"/>
                    <a:gd name="T1" fmla="*/ 39 h 111"/>
                    <a:gd name="T2" fmla="*/ 104 w 111"/>
                    <a:gd name="T3" fmla="*/ 39 h 111"/>
                    <a:gd name="T4" fmla="*/ 72 w 111"/>
                    <a:gd name="T5" fmla="*/ 71 h 111"/>
                    <a:gd name="T6" fmla="*/ 27 w 111"/>
                    <a:gd name="T7" fmla="*/ 91 h 111"/>
                    <a:gd name="T8" fmla="*/ 20 w 111"/>
                    <a:gd name="T9" fmla="*/ 84 h 111"/>
                    <a:gd name="T10" fmla="*/ 40 w 111"/>
                    <a:gd name="T11" fmla="*/ 39 h 111"/>
                    <a:gd name="T12" fmla="*/ 72 w 111"/>
                    <a:gd name="T13" fmla="*/ 7 h 111"/>
                    <a:gd name="T14" fmla="*/ 72 w 111"/>
                    <a:gd name="T15" fmla="*/ 1 h 111"/>
                    <a:gd name="T16" fmla="*/ 67 w 111"/>
                    <a:gd name="T17" fmla="*/ 1 h 111"/>
                    <a:gd name="T18" fmla="*/ 34 w 111"/>
                    <a:gd name="T19" fmla="*/ 35 h 111"/>
                    <a:gd name="T20" fmla="*/ 0 w 111"/>
                    <a:gd name="T21" fmla="*/ 111 h 111"/>
                    <a:gd name="T22" fmla="*/ 76 w 111"/>
                    <a:gd name="T23" fmla="*/ 77 h 111"/>
                    <a:gd name="T24" fmla="*/ 110 w 111"/>
                    <a:gd name="T25" fmla="*/ 44 h 111"/>
                    <a:gd name="T26" fmla="*/ 110 w 111"/>
                    <a:gd name="T27" fmla="*/ 39 h 111"/>
                    <a:gd name="T28" fmla="*/ 110 w 111"/>
                    <a:gd name="T29" fmla="*/ 39 h 111"/>
                    <a:gd name="T30" fmla="*/ 110 w 111"/>
                    <a:gd name="T31" fmla="*/ 39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1" h="111">
                      <a:moveTo>
                        <a:pt x="110" y="39"/>
                      </a:moveTo>
                      <a:cubicBezTo>
                        <a:pt x="108" y="37"/>
                        <a:pt x="106" y="37"/>
                        <a:pt x="104" y="39"/>
                      </a:cubicBezTo>
                      <a:cubicBezTo>
                        <a:pt x="72" y="71"/>
                        <a:pt x="72" y="71"/>
                        <a:pt x="72" y="71"/>
                      </a:cubicBezTo>
                      <a:cubicBezTo>
                        <a:pt x="27" y="91"/>
                        <a:pt x="27" y="91"/>
                        <a:pt x="27" y="91"/>
                      </a:cubicBezTo>
                      <a:cubicBezTo>
                        <a:pt x="20" y="84"/>
                        <a:pt x="20" y="84"/>
                        <a:pt x="20" y="84"/>
                      </a:cubicBezTo>
                      <a:cubicBezTo>
                        <a:pt x="40" y="39"/>
                        <a:pt x="40" y="39"/>
                        <a:pt x="40" y="39"/>
                      </a:cubicBezTo>
                      <a:cubicBezTo>
                        <a:pt x="72" y="7"/>
                        <a:pt x="72" y="7"/>
                        <a:pt x="72" y="7"/>
                      </a:cubicBezTo>
                      <a:cubicBezTo>
                        <a:pt x="73" y="5"/>
                        <a:pt x="73" y="3"/>
                        <a:pt x="72" y="1"/>
                      </a:cubicBezTo>
                      <a:cubicBezTo>
                        <a:pt x="71" y="0"/>
                        <a:pt x="68" y="0"/>
                        <a:pt x="67" y="1"/>
                      </a:cubicBezTo>
                      <a:cubicBezTo>
                        <a:pt x="34" y="35"/>
                        <a:pt x="34" y="35"/>
                        <a:pt x="34" y="35"/>
                      </a:cubicBezTo>
                      <a:cubicBezTo>
                        <a:pt x="0" y="111"/>
                        <a:pt x="0" y="111"/>
                        <a:pt x="0" y="111"/>
                      </a:cubicBezTo>
                      <a:cubicBezTo>
                        <a:pt x="76" y="77"/>
                        <a:pt x="76" y="77"/>
                        <a:pt x="76" y="77"/>
                      </a:cubicBezTo>
                      <a:cubicBezTo>
                        <a:pt x="110" y="44"/>
                        <a:pt x="110" y="44"/>
                        <a:pt x="110" y="44"/>
                      </a:cubicBezTo>
                      <a:cubicBezTo>
                        <a:pt x="111" y="43"/>
                        <a:pt x="111" y="40"/>
                        <a:pt x="110" y="39"/>
                      </a:cubicBezTo>
                      <a:close/>
                      <a:moveTo>
                        <a:pt x="110" y="39"/>
                      </a:moveTo>
                      <a:cubicBezTo>
                        <a:pt x="110" y="39"/>
                        <a:pt x="110" y="39"/>
                        <a:pt x="110" y="39"/>
                      </a:cubicBezTo>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57" name="Freeform 7"/>
                <p:cNvSpPr>
                  <a:spLocks noEditPoints="1"/>
                </p:cNvSpPr>
                <p:nvPr/>
              </p:nvSpPr>
              <p:spPr bwMode="auto">
                <a:xfrm>
                  <a:off x="6103938" y="3327401"/>
                  <a:ext cx="139700" cy="144463"/>
                </a:xfrm>
                <a:custGeom>
                  <a:avLst/>
                  <a:gdLst>
                    <a:gd name="T0" fmla="*/ 2 w 39"/>
                    <a:gd name="T1" fmla="*/ 37 h 39"/>
                    <a:gd name="T2" fmla="*/ 4 w 39"/>
                    <a:gd name="T3" fmla="*/ 39 h 39"/>
                    <a:gd name="T4" fmla="*/ 7 w 39"/>
                    <a:gd name="T5" fmla="*/ 37 h 39"/>
                    <a:gd name="T6" fmla="*/ 38 w 39"/>
                    <a:gd name="T7" fmla="*/ 6 h 39"/>
                    <a:gd name="T8" fmla="*/ 38 w 39"/>
                    <a:gd name="T9" fmla="*/ 1 h 39"/>
                    <a:gd name="T10" fmla="*/ 33 w 39"/>
                    <a:gd name="T11" fmla="*/ 1 h 39"/>
                    <a:gd name="T12" fmla="*/ 2 w 39"/>
                    <a:gd name="T13" fmla="*/ 32 h 39"/>
                    <a:gd name="T14" fmla="*/ 2 w 39"/>
                    <a:gd name="T15" fmla="*/ 37 h 39"/>
                    <a:gd name="T16" fmla="*/ 2 w 39"/>
                    <a:gd name="T17" fmla="*/ 37 h 39"/>
                    <a:gd name="T18" fmla="*/ 2 w 39"/>
                    <a:gd name="T19" fmla="*/ 3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39">
                      <a:moveTo>
                        <a:pt x="2" y="37"/>
                      </a:moveTo>
                      <a:cubicBezTo>
                        <a:pt x="2" y="38"/>
                        <a:pt x="3" y="39"/>
                        <a:pt x="4" y="39"/>
                      </a:cubicBezTo>
                      <a:cubicBezTo>
                        <a:pt x="5" y="39"/>
                        <a:pt x="6" y="38"/>
                        <a:pt x="7" y="37"/>
                      </a:cubicBezTo>
                      <a:cubicBezTo>
                        <a:pt x="38" y="6"/>
                        <a:pt x="38" y="6"/>
                        <a:pt x="38" y="6"/>
                      </a:cubicBezTo>
                      <a:cubicBezTo>
                        <a:pt x="39" y="5"/>
                        <a:pt x="39" y="3"/>
                        <a:pt x="38" y="1"/>
                      </a:cubicBezTo>
                      <a:cubicBezTo>
                        <a:pt x="36" y="0"/>
                        <a:pt x="34" y="0"/>
                        <a:pt x="33" y="1"/>
                      </a:cubicBezTo>
                      <a:cubicBezTo>
                        <a:pt x="2" y="32"/>
                        <a:pt x="2" y="32"/>
                        <a:pt x="2" y="32"/>
                      </a:cubicBezTo>
                      <a:cubicBezTo>
                        <a:pt x="0" y="34"/>
                        <a:pt x="0" y="36"/>
                        <a:pt x="2" y="37"/>
                      </a:cubicBezTo>
                      <a:close/>
                      <a:moveTo>
                        <a:pt x="2" y="37"/>
                      </a:moveTo>
                      <a:cubicBezTo>
                        <a:pt x="2" y="37"/>
                        <a:pt x="2" y="37"/>
                        <a:pt x="2" y="37"/>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8"/>
                <p:cNvSpPr>
                  <a:spLocks noEditPoints="1"/>
                </p:cNvSpPr>
                <p:nvPr/>
              </p:nvSpPr>
              <p:spPr bwMode="auto">
                <a:xfrm>
                  <a:off x="6073776" y="3297238"/>
                  <a:ext cx="141288" cy="141288"/>
                </a:xfrm>
                <a:custGeom>
                  <a:avLst/>
                  <a:gdLst>
                    <a:gd name="T0" fmla="*/ 2 w 39"/>
                    <a:gd name="T1" fmla="*/ 37 h 38"/>
                    <a:gd name="T2" fmla="*/ 4 w 39"/>
                    <a:gd name="T3" fmla="*/ 38 h 38"/>
                    <a:gd name="T4" fmla="*/ 7 w 39"/>
                    <a:gd name="T5" fmla="*/ 37 h 38"/>
                    <a:gd name="T6" fmla="*/ 38 w 39"/>
                    <a:gd name="T7" fmla="*/ 6 h 38"/>
                    <a:gd name="T8" fmla="*/ 38 w 39"/>
                    <a:gd name="T9" fmla="*/ 1 h 38"/>
                    <a:gd name="T10" fmla="*/ 33 w 39"/>
                    <a:gd name="T11" fmla="*/ 1 h 38"/>
                    <a:gd name="T12" fmla="*/ 2 w 39"/>
                    <a:gd name="T13" fmla="*/ 32 h 38"/>
                    <a:gd name="T14" fmla="*/ 2 w 39"/>
                    <a:gd name="T15" fmla="*/ 37 h 38"/>
                    <a:gd name="T16" fmla="*/ 2 w 39"/>
                    <a:gd name="T17" fmla="*/ 37 h 38"/>
                    <a:gd name="T18" fmla="*/ 2 w 39"/>
                    <a:gd name="T19"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38">
                      <a:moveTo>
                        <a:pt x="2" y="37"/>
                      </a:moveTo>
                      <a:cubicBezTo>
                        <a:pt x="2" y="38"/>
                        <a:pt x="3" y="38"/>
                        <a:pt x="4" y="38"/>
                      </a:cubicBezTo>
                      <a:cubicBezTo>
                        <a:pt x="5" y="38"/>
                        <a:pt x="6" y="38"/>
                        <a:pt x="7" y="37"/>
                      </a:cubicBezTo>
                      <a:cubicBezTo>
                        <a:pt x="38" y="6"/>
                        <a:pt x="38" y="6"/>
                        <a:pt x="38" y="6"/>
                      </a:cubicBezTo>
                      <a:cubicBezTo>
                        <a:pt x="39" y="5"/>
                        <a:pt x="39" y="3"/>
                        <a:pt x="38" y="1"/>
                      </a:cubicBezTo>
                      <a:cubicBezTo>
                        <a:pt x="36" y="0"/>
                        <a:pt x="34" y="0"/>
                        <a:pt x="33" y="1"/>
                      </a:cubicBezTo>
                      <a:cubicBezTo>
                        <a:pt x="2" y="32"/>
                        <a:pt x="2" y="32"/>
                        <a:pt x="2" y="32"/>
                      </a:cubicBezTo>
                      <a:cubicBezTo>
                        <a:pt x="0" y="34"/>
                        <a:pt x="0" y="36"/>
                        <a:pt x="2" y="37"/>
                      </a:cubicBezTo>
                      <a:close/>
                      <a:moveTo>
                        <a:pt x="2" y="37"/>
                      </a:moveTo>
                      <a:cubicBezTo>
                        <a:pt x="2" y="37"/>
                        <a:pt x="2" y="37"/>
                        <a:pt x="2" y="37"/>
                      </a:cubicBezTo>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59" name="Freeform 9"/>
                <p:cNvSpPr>
                  <a:spLocks noEditPoints="1"/>
                </p:cNvSpPr>
                <p:nvPr/>
              </p:nvSpPr>
              <p:spPr bwMode="auto">
                <a:xfrm>
                  <a:off x="6045201" y="3268663"/>
                  <a:ext cx="141288" cy="139700"/>
                </a:xfrm>
                <a:custGeom>
                  <a:avLst/>
                  <a:gdLst>
                    <a:gd name="T0" fmla="*/ 2 w 39"/>
                    <a:gd name="T1" fmla="*/ 37 h 38"/>
                    <a:gd name="T2" fmla="*/ 4 w 39"/>
                    <a:gd name="T3" fmla="*/ 38 h 38"/>
                    <a:gd name="T4" fmla="*/ 7 w 39"/>
                    <a:gd name="T5" fmla="*/ 37 h 38"/>
                    <a:gd name="T6" fmla="*/ 38 w 39"/>
                    <a:gd name="T7" fmla="*/ 6 h 38"/>
                    <a:gd name="T8" fmla="*/ 38 w 39"/>
                    <a:gd name="T9" fmla="*/ 1 h 38"/>
                    <a:gd name="T10" fmla="*/ 32 w 39"/>
                    <a:gd name="T11" fmla="*/ 1 h 38"/>
                    <a:gd name="T12" fmla="*/ 2 w 39"/>
                    <a:gd name="T13" fmla="*/ 32 h 38"/>
                    <a:gd name="T14" fmla="*/ 2 w 39"/>
                    <a:gd name="T15" fmla="*/ 37 h 38"/>
                    <a:gd name="T16" fmla="*/ 2 w 39"/>
                    <a:gd name="T17" fmla="*/ 37 h 38"/>
                    <a:gd name="T18" fmla="*/ 2 w 39"/>
                    <a:gd name="T19"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38">
                      <a:moveTo>
                        <a:pt x="2" y="37"/>
                      </a:moveTo>
                      <a:cubicBezTo>
                        <a:pt x="2" y="38"/>
                        <a:pt x="3" y="38"/>
                        <a:pt x="4" y="38"/>
                      </a:cubicBezTo>
                      <a:cubicBezTo>
                        <a:pt x="5" y="38"/>
                        <a:pt x="6" y="38"/>
                        <a:pt x="7" y="37"/>
                      </a:cubicBezTo>
                      <a:cubicBezTo>
                        <a:pt x="38" y="6"/>
                        <a:pt x="38" y="6"/>
                        <a:pt x="38" y="6"/>
                      </a:cubicBezTo>
                      <a:cubicBezTo>
                        <a:pt x="39" y="5"/>
                        <a:pt x="39" y="3"/>
                        <a:pt x="38" y="1"/>
                      </a:cubicBezTo>
                      <a:cubicBezTo>
                        <a:pt x="36" y="0"/>
                        <a:pt x="34" y="0"/>
                        <a:pt x="32" y="1"/>
                      </a:cubicBezTo>
                      <a:cubicBezTo>
                        <a:pt x="2" y="32"/>
                        <a:pt x="2" y="32"/>
                        <a:pt x="2" y="32"/>
                      </a:cubicBezTo>
                      <a:cubicBezTo>
                        <a:pt x="0" y="33"/>
                        <a:pt x="0" y="36"/>
                        <a:pt x="2" y="37"/>
                      </a:cubicBezTo>
                      <a:close/>
                      <a:moveTo>
                        <a:pt x="2" y="37"/>
                      </a:moveTo>
                      <a:cubicBezTo>
                        <a:pt x="2" y="37"/>
                        <a:pt x="2" y="37"/>
                        <a:pt x="2" y="37"/>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55" name="TextBox 54"/>
              <p:cNvSpPr txBox="1"/>
              <p:nvPr/>
            </p:nvSpPr>
            <p:spPr>
              <a:xfrm>
                <a:off x="5600816" y="4624430"/>
                <a:ext cx="1444896" cy="553998"/>
              </a:xfrm>
              <a:prstGeom prst="rect">
                <a:avLst/>
              </a:prstGeom>
              <a:noFill/>
            </p:spPr>
            <p:txBody>
              <a:bodyPr wrap="square" rtlCol="0">
                <a:spAutoFit/>
              </a:bodyPr>
              <a:lstStyle/>
              <a:p>
                <a:pPr>
                  <a:lnSpc>
                    <a:spcPts val="1800"/>
                  </a:lnSpc>
                </a:pPr>
                <a:r>
                  <a:rPr lang="en-US" dirty="0">
                    <a:latin typeface="Montserrat" panose="00000500000000000000" pitchFamily="50" charset="0"/>
                    <a:ea typeface="PT Sans" panose="020B0503020203020204" pitchFamily="34" charset="0"/>
                  </a:rPr>
                  <a:t>Marketing</a:t>
                </a:r>
              </a:p>
              <a:p>
                <a:pPr>
                  <a:lnSpc>
                    <a:spcPts val="1800"/>
                  </a:lnSpc>
                </a:pPr>
                <a:r>
                  <a:rPr lang="en-US" b="1" dirty="0">
                    <a:solidFill>
                      <a:schemeClr val="accent4"/>
                    </a:solidFill>
                    <a:latin typeface="Montserrat" panose="00000500000000000000" pitchFamily="50" charset="0"/>
                    <a:ea typeface="PT Sans" panose="020B0503020203020204" pitchFamily="34" charset="0"/>
                  </a:rPr>
                  <a:t>Strategy</a:t>
                </a:r>
              </a:p>
            </p:txBody>
          </p:sp>
          <p:sp>
            <p:nvSpPr>
              <p:cNvPr id="53" name="Rectangle 9"/>
              <p:cNvSpPr>
                <a:spLocks/>
              </p:cNvSpPr>
              <p:nvPr/>
            </p:nvSpPr>
            <p:spPr bwMode="auto">
              <a:xfrm>
                <a:off x="5100083" y="5273669"/>
                <a:ext cx="1991836" cy="661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chemeClr val="tx1">
                        <a:lumMod val="50000"/>
                        <a:lumOff val="50000"/>
                      </a:schemeClr>
                    </a:solidFill>
                    <a:latin typeface="Montserrat" panose="00000500000000000000" pitchFamily="50" charset="0"/>
                    <a:ea typeface="PT Sans" panose="020B0503020203020204" pitchFamily="34" charset="0"/>
                    <a:cs typeface="Open Sans Condensed Light" panose="020B0306030504020204" pitchFamily="34" charset="0"/>
                    <a:sym typeface="Montserrat-Regular" charset="0"/>
                  </a:rPr>
                  <a:t>lorem ipsum your </a:t>
                </a:r>
                <a:r>
                  <a:rPr lang="en-US" sz="1000" dirty="0" err="1">
                    <a:solidFill>
                      <a:schemeClr val="tx1">
                        <a:lumMod val="50000"/>
                        <a:lumOff val="50000"/>
                      </a:schemeClr>
                    </a:solidFill>
                    <a:latin typeface="Montserrat" panose="00000500000000000000" pitchFamily="50" charset="0"/>
                    <a:ea typeface="PT Sans" panose="020B0503020203020204" pitchFamily="34" charset="0"/>
                    <a:cs typeface="Open Sans Condensed Light" panose="020B0306030504020204" pitchFamily="34" charset="0"/>
                    <a:sym typeface="Montserrat-Regular" charset="0"/>
                  </a:rPr>
                  <a:t>mejurity</a:t>
                </a:r>
                <a:r>
                  <a:rPr lang="en-US" sz="1000" dirty="0">
                    <a:solidFill>
                      <a:schemeClr val="tx1">
                        <a:lumMod val="50000"/>
                        <a:lumOff val="50000"/>
                      </a:schemeClr>
                    </a:solidFill>
                    <a:latin typeface="Montserrat" panose="00000500000000000000" pitchFamily="50" charset="0"/>
                    <a:ea typeface="PT Sans" panose="020B0503020203020204" pitchFamily="34" charset="0"/>
                    <a:cs typeface="Open Sans Condensed Light" panose="020B0306030504020204" pitchFamily="34" charset="0"/>
                    <a:sym typeface="Montserrat-Regular" charset="0"/>
                  </a:rPr>
                  <a:t> to</a:t>
                </a:r>
              </a:p>
              <a:p>
                <a:pPr>
                  <a:lnSpc>
                    <a:spcPts val="1600"/>
                  </a:lnSpc>
                </a:pPr>
                <a:r>
                  <a:rPr lang="en-US" sz="1000" dirty="0" err="1">
                    <a:solidFill>
                      <a:schemeClr val="tx1">
                        <a:lumMod val="50000"/>
                        <a:lumOff val="50000"/>
                      </a:schemeClr>
                    </a:solidFill>
                    <a:latin typeface="Montserrat" panose="00000500000000000000" pitchFamily="50" charset="0"/>
                    <a:ea typeface="PT Sans" panose="020B0503020203020204" pitchFamily="34" charset="0"/>
                    <a:cs typeface="Open Sans Condensed Light" panose="020B0306030504020204" pitchFamily="34" charset="0"/>
                    <a:sym typeface="Montserrat-Regular" charset="0"/>
                  </a:rPr>
                  <a:t>kliend</a:t>
                </a:r>
                <a:r>
                  <a:rPr lang="en-US" sz="1000" dirty="0">
                    <a:solidFill>
                      <a:schemeClr val="tx1">
                        <a:lumMod val="50000"/>
                        <a:lumOff val="50000"/>
                      </a:schemeClr>
                    </a:solidFill>
                    <a:latin typeface="Montserrat" panose="00000500000000000000" pitchFamily="50" charset="0"/>
                    <a:ea typeface="PT Sans" panose="020B0503020203020204" pitchFamily="34" charset="0"/>
                    <a:cs typeface="Open Sans Condensed Light" panose="020B0306030504020204" pitchFamily="34" charset="0"/>
                    <a:sym typeface="Montserrat-Regular" charset="0"/>
                  </a:rPr>
                  <a:t> and lorem ipsum texts</a:t>
                </a:r>
              </a:p>
              <a:p>
                <a:pPr>
                  <a:lnSpc>
                    <a:spcPts val="1600"/>
                  </a:lnSpc>
                </a:pPr>
                <a:r>
                  <a:rPr lang="en-US" sz="1000" dirty="0">
                    <a:solidFill>
                      <a:schemeClr val="tx1">
                        <a:lumMod val="50000"/>
                        <a:lumOff val="50000"/>
                      </a:schemeClr>
                    </a:solidFill>
                    <a:latin typeface="Montserrat" panose="00000500000000000000" pitchFamily="50" charset="0"/>
                    <a:ea typeface="PT Sans" panose="020B0503020203020204" pitchFamily="34" charset="0"/>
                    <a:cs typeface="Open Sans Condensed Light" panose="020B0306030504020204" pitchFamily="34" charset="0"/>
                    <a:sym typeface="Montserrat-Regular" charset="0"/>
                  </a:rPr>
                  <a:t>heading of and lorem. </a:t>
                </a:r>
              </a:p>
            </p:txBody>
          </p:sp>
        </p:grpSp>
        <p:grpSp>
          <p:nvGrpSpPr>
            <p:cNvPr id="19" name="Group 18"/>
            <p:cNvGrpSpPr/>
            <p:nvPr/>
          </p:nvGrpSpPr>
          <p:grpSpPr>
            <a:xfrm>
              <a:off x="8325817" y="4626065"/>
              <a:ext cx="1991836" cy="1307012"/>
              <a:chOff x="8212964" y="4626065"/>
              <a:chExt cx="1991836" cy="1307012"/>
            </a:xfrm>
          </p:grpSpPr>
          <p:grpSp>
            <p:nvGrpSpPr>
              <p:cNvPr id="38" name="Group 37"/>
              <p:cNvGrpSpPr/>
              <p:nvPr/>
            </p:nvGrpSpPr>
            <p:grpSpPr>
              <a:xfrm>
                <a:off x="8212964" y="4718921"/>
                <a:ext cx="441325" cy="376237"/>
                <a:chOff x="8845551" y="3238501"/>
                <a:chExt cx="441325" cy="376237"/>
              </a:xfrm>
              <a:solidFill>
                <a:schemeClr val="tx1"/>
              </a:solidFill>
            </p:grpSpPr>
            <p:sp>
              <p:nvSpPr>
                <p:cNvPr id="41" name="Freeform 10"/>
                <p:cNvSpPr>
                  <a:spLocks/>
                </p:cNvSpPr>
                <p:nvPr/>
              </p:nvSpPr>
              <p:spPr bwMode="auto">
                <a:xfrm>
                  <a:off x="8845551" y="3494088"/>
                  <a:ext cx="441325" cy="120650"/>
                </a:xfrm>
                <a:custGeom>
                  <a:avLst/>
                  <a:gdLst>
                    <a:gd name="T0" fmla="*/ 66 w 122"/>
                    <a:gd name="T1" fmla="*/ 33 h 33"/>
                    <a:gd name="T2" fmla="*/ 64 w 122"/>
                    <a:gd name="T3" fmla="*/ 33 h 33"/>
                    <a:gd name="T4" fmla="*/ 4 w 122"/>
                    <a:gd name="T5" fmla="*/ 14 h 33"/>
                    <a:gd name="T6" fmla="*/ 1 w 122"/>
                    <a:gd name="T7" fmla="*/ 8 h 33"/>
                    <a:gd name="T8" fmla="*/ 7 w 122"/>
                    <a:gd name="T9" fmla="*/ 5 h 33"/>
                    <a:gd name="T10" fmla="*/ 65 w 122"/>
                    <a:gd name="T11" fmla="*/ 23 h 33"/>
                    <a:gd name="T12" fmla="*/ 115 w 122"/>
                    <a:gd name="T13" fmla="*/ 1 h 33"/>
                    <a:gd name="T14" fmla="*/ 121 w 122"/>
                    <a:gd name="T15" fmla="*/ 3 h 33"/>
                    <a:gd name="T16" fmla="*/ 118 w 122"/>
                    <a:gd name="T17" fmla="*/ 9 h 33"/>
                    <a:gd name="T18" fmla="*/ 67 w 122"/>
                    <a:gd name="T19" fmla="*/ 32 h 33"/>
                    <a:gd name="T20" fmla="*/ 66 w 122"/>
                    <a:gd name="T21"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2" h="33">
                      <a:moveTo>
                        <a:pt x="66" y="33"/>
                      </a:moveTo>
                      <a:cubicBezTo>
                        <a:pt x="65" y="33"/>
                        <a:pt x="65" y="33"/>
                        <a:pt x="64" y="33"/>
                      </a:cubicBezTo>
                      <a:cubicBezTo>
                        <a:pt x="4" y="14"/>
                        <a:pt x="4" y="14"/>
                        <a:pt x="4" y="14"/>
                      </a:cubicBezTo>
                      <a:cubicBezTo>
                        <a:pt x="2" y="13"/>
                        <a:pt x="0" y="11"/>
                        <a:pt x="1" y="8"/>
                      </a:cubicBezTo>
                      <a:cubicBezTo>
                        <a:pt x="2" y="6"/>
                        <a:pt x="4" y="4"/>
                        <a:pt x="7" y="5"/>
                      </a:cubicBezTo>
                      <a:cubicBezTo>
                        <a:pt x="65" y="23"/>
                        <a:pt x="65" y="23"/>
                        <a:pt x="65" y="23"/>
                      </a:cubicBezTo>
                      <a:cubicBezTo>
                        <a:pt x="115" y="1"/>
                        <a:pt x="115" y="1"/>
                        <a:pt x="115" y="1"/>
                      </a:cubicBezTo>
                      <a:cubicBezTo>
                        <a:pt x="117" y="0"/>
                        <a:pt x="120" y="1"/>
                        <a:pt x="121" y="3"/>
                      </a:cubicBezTo>
                      <a:cubicBezTo>
                        <a:pt x="122" y="6"/>
                        <a:pt x="121" y="8"/>
                        <a:pt x="118" y="9"/>
                      </a:cubicBezTo>
                      <a:cubicBezTo>
                        <a:pt x="67" y="32"/>
                        <a:pt x="67" y="32"/>
                        <a:pt x="67" y="32"/>
                      </a:cubicBezTo>
                      <a:cubicBezTo>
                        <a:pt x="67" y="33"/>
                        <a:pt x="66" y="33"/>
                        <a:pt x="66" y="3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11"/>
                <p:cNvSpPr>
                  <a:spLocks/>
                </p:cNvSpPr>
                <p:nvPr/>
              </p:nvSpPr>
              <p:spPr bwMode="auto">
                <a:xfrm>
                  <a:off x="8845551" y="3424238"/>
                  <a:ext cx="441325" cy="120650"/>
                </a:xfrm>
                <a:custGeom>
                  <a:avLst/>
                  <a:gdLst>
                    <a:gd name="T0" fmla="*/ 66 w 122"/>
                    <a:gd name="T1" fmla="*/ 33 h 33"/>
                    <a:gd name="T2" fmla="*/ 64 w 122"/>
                    <a:gd name="T3" fmla="*/ 33 h 33"/>
                    <a:gd name="T4" fmla="*/ 4 w 122"/>
                    <a:gd name="T5" fmla="*/ 15 h 33"/>
                    <a:gd name="T6" fmla="*/ 1 w 122"/>
                    <a:gd name="T7" fmla="*/ 9 h 33"/>
                    <a:gd name="T8" fmla="*/ 7 w 122"/>
                    <a:gd name="T9" fmla="*/ 6 h 33"/>
                    <a:gd name="T10" fmla="*/ 65 w 122"/>
                    <a:gd name="T11" fmla="*/ 24 h 33"/>
                    <a:gd name="T12" fmla="*/ 115 w 122"/>
                    <a:gd name="T13" fmla="*/ 1 h 33"/>
                    <a:gd name="T14" fmla="*/ 121 w 122"/>
                    <a:gd name="T15" fmla="*/ 4 h 33"/>
                    <a:gd name="T16" fmla="*/ 118 w 122"/>
                    <a:gd name="T17" fmla="*/ 10 h 33"/>
                    <a:gd name="T18" fmla="*/ 67 w 122"/>
                    <a:gd name="T19" fmla="*/ 33 h 33"/>
                    <a:gd name="T20" fmla="*/ 66 w 122"/>
                    <a:gd name="T21"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2" h="33">
                      <a:moveTo>
                        <a:pt x="66" y="33"/>
                      </a:moveTo>
                      <a:cubicBezTo>
                        <a:pt x="65" y="33"/>
                        <a:pt x="65" y="33"/>
                        <a:pt x="64" y="33"/>
                      </a:cubicBezTo>
                      <a:cubicBezTo>
                        <a:pt x="4" y="15"/>
                        <a:pt x="4" y="15"/>
                        <a:pt x="4" y="15"/>
                      </a:cubicBezTo>
                      <a:cubicBezTo>
                        <a:pt x="2" y="14"/>
                        <a:pt x="0" y="11"/>
                        <a:pt x="1" y="9"/>
                      </a:cubicBezTo>
                      <a:cubicBezTo>
                        <a:pt x="2" y="6"/>
                        <a:pt x="4" y="5"/>
                        <a:pt x="7" y="6"/>
                      </a:cubicBezTo>
                      <a:cubicBezTo>
                        <a:pt x="65" y="24"/>
                        <a:pt x="65" y="24"/>
                        <a:pt x="65" y="24"/>
                      </a:cubicBezTo>
                      <a:cubicBezTo>
                        <a:pt x="115" y="1"/>
                        <a:pt x="115" y="1"/>
                        <a:pt x="115" y="1"/>
                      </a:cubicBezTo>
                      <a:cubicBezTo>
                        <a:pt x="117" y="0"/>
                        <a:pt x="120" y="1"/>
                        <a:pt x="121" y="4"/>
                      </a:cubicBezTo>
                      <a:cubicBezTo>
                        <a:pt x="122" y="6"/>
                        <a:pt x="121" y="9"/>
                        <a:pt x="118" y="10"/>
                      </a:cubicBezTo>
                      <a:cubicBezTo>
                        <a:pt x="67" y="33"/>
                        <a:pt x="67" y="33"/>
                        <a:pt x="67" y="33"/>
                      </a:cubicBezTo>
                      <a:cubicBezTo>
                        <a:pt x="67" y="33"/>
                        <a:pt x="66" y="33"/>
                        <a:pt x="66" y="3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12"/>
                <p:cNvSpPr>
                  <a:spLocks noEditPoints="1"/>
                </p:cNvSpPr>
                <p:nvPr/>
              </p:nvSpPr>
              <p:spPr bwMode="auto">
                <a:xfrm>
                  <a:off x="8850313" y="3238501"/>
                  <a:ext cx="414338" cy="239713"/>
                </a:xfrm>
                <a:custGeom>
                  <a:avLst/>
                  <a:gdLst>
                    <a:gd name="T0" fmla="*/ 65 w 115"/>
                    <a:gd name="T1" fmla="*/ 65 h 65"/>
                    <a:gd name="T2" fmla="*/ 63 w 115"/>
                    <a:gd name="T3" fmla="*/ 65 h 65"/>
                    <a:gd name="T4" fmla="*/ 3 w 115"/>
                    <a:gd name="T5" fmla="*/ 46 h 65"/>
                    <a:gd name="T6" fmla="*/ 0 w 115"/>
                    <a:gd name="T7" fmla="*/ 42 h 65"/>
                    <a:gd name="T8" fmla="*/ 3 w 115"/>
                    <a:gd name="T9" fmla="*/ 37 h 65"/>
                    <a:gd name="T10" fmla="*/ 36 w 115"/>
                    <a:gd name="T11" fmla="*/ 23 h 65"/>
                    <a:gd name="T12" fmla="*/ 46 w 115"/>
                    <a:gd name="T13" fmla="*/ 5 h 65"/>
                    <a:gd name="T14" fmla="*/ 48 w 115"/>
                    <a:gd name="T15" fmla="*/ 1 h 65"/>
                    <a:gd name="T16" fmla="*/ 52 w 115"/>
                    <a:gd name="T17" fmla="*/ 0 h 65"/>
                    <a:gd name="T18" fmla="*/ 112 w 115"/>
                    <a:gd name="T19" fmla="*/ 15 h 65"/>
                    <a:gd name="T20" fmla="*/ 115 w 115"/>
                    <a:gd name="T21" fmla="*/ 19 h 65"/>
                    <a:gd name="T22" fmla="*/ 115 w 115"/>
                    <a:gd name="T23" fmla="*/ 20 h 65"/>
                    <a:gd name="T24" fmla="*/ 99 w 115"/>
                    <a:gd name="T25" fmla="*/ 50 h 65"/>
                    <a:gd name="T26" fmla="*/ 67 w 115"/>
                    <a:gd name="T27" fmla="*/ 64 h 65"/>
                    <a:gd name="T28" fmla="*/ 65 w 115"/>
                    <a:gd name="T29" fmla="*/ 65 h 65"/>
                    <a:gd name="T30" fmla="*/ 18 w 115"/>
                    <a:gd name="T31" fmla="*/ 41 h 65"/>
                    <a:gd name="T32" fmla="*/ 64 w 115"/>
                    <a:gd name="T33" fmla="*/ 55 h 65"/>
                    <a:gd name="T34" fmla="*/ 95 w 115"/>
                    <a:gd name="T35" fmla="*/ 41 h 65"/>
                    <a:gd name="T36" fmla="*/ 106 w 115"/>
                    <a:gd name="T37" fmla="*/ 23 h 65"/>
                    <a:gd name="T38" fmla="*/ 55 w 115"/>
                    <a:gd name="T39" fmla="*/ 10 h 65"/>
                    <a:gd name="T40" fmla="*/ 40 w 115"/>
                    <a:gd name="T41" fmla="*/ 32 h 65"/>
                    <a:gd name="T42" fmla="*/ 18 w 115"/>
                    <a:gd name="T43" fmla="*/ 4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5" h="65">
                      <a:moveTo>
                        <a:pt x="65" y="65"/>
                      </a:moveTo>
                      <a:cubicBezTo>
                        <a:pt x="64" y="65"/>
                        <a:pt x="64" y="65"/>
                        <a:pt x="63" y="65"/>
                      </a:cubicBezTo>
                      <a:cubicBezTo>
                        <a:pt x="3" y="46"/>
                        <a:pt x="3" y="46"/>
                        <a:pt x="3" y="46"/>
                      </a:cubicBezTo>
                      <a:cubicBezTo>
                        <a:pt x="1" y="45"/>
                        <a:pt x="0" y="44"/>
                        <a:pt x="0" y="42"/>
                      </a:cubicBezTo>
                      <a:cubicBezTo>
                        <a:pt x="0" y="40"/>
                        <a:pt x="1" y="38"/>
                        <a:pt x="3" y="37"/>
                      </a:cubicBezTo>
                      <a:cubicBezTo>
                        <a:pt x="36" y="23"/>
                        <a:pt x="36" y="23"/>
                        <a:pt x="36" y="23"/>
                      </a:cubicBezTo>
                      <a:cubicBezTo>
                        <a:pt x="43" y="20"/>
                        <a:pt x="46" y="17"/>
                        <a:pt x="46" y="5"/>
                      </a:cubicBezTo>
                      <a:cubicBezTo>
                        <a:pt x="46" y="3"/>
                        <a:pt x="47" y="2"/>
                        <a:pt x="48" y="1"/>
                      </a:cubicBezTo>
                      <a:cubicBezTo>
                        <a:pt x="49" y="0"/>
                        <a:pt x="51" y="0"/>
                        <a:pt x="52" y="0"/>
                      </a:cubicBezTo>
                      <a:cubicBezTo>
                        <a:pt x="112" y="15"/>
                        <a:pt x="112" y="15"/>
                        <a:pt x="112" y="15"/>
                      </a:cubicBezTo>
                      <a:cubicBezTo>
                        <a:pt x="114" y="15"/>
                        <a:pt x="115" y="17"/>
                        <a:pt x="115" y="19"/>
                      </a:cubicBezTo>
                      <a:cubicBezTo>
                        <a:pt x="115" y="20"/>
                        <a:pt x="115" y="20"/>
                        <a:pt x="115" y="20"/>
                      </a:cubicBezTo>
                      <a:cubicBezTo>
                        <a:pt x="115" y="34"/>
                        <a:pt x="115" y="43"/>
                        <a:pt x="99" y="50"/>
                      </a:cubicBezTo>
                      <a:cubicBezTo>
                        <a:pt x="87" y="55"/>
                        <a:pt x="67" y="64"/>
                        <a:pt x="67" y="64"/>
                      </a:cubicBezTo>
                      <a:cubicBezTo>
                        <a:pt x="66" y="65"/>
                        <a:pt x="65" y="65"/>
                        <a:pt x="65" y="65"/>
                      </a:cubicBezTo>
                      <a:close/>
                      <a:moveTo>
                        <a:pt x="18" y="41"/>
                      </a:moveTo>
                      <a:cubicBezTo>
                        <a:pt x="64" y="55"/>
                        <a:pt x="64" y="55"/>
                        <a:pt x="64" y="55"/>
                      </a:cubicBezTo>
                      <a:cubicBezTo>
                        <a:pt x="69" y="53"/>
                        <a:pt x="85" y="45"/>
                        <a:pt x="95" y="41"/>
                      </a:cubicBezTo>
                      <a:cubicBezTo>
                        <a:pt x="105" y="37"/>
                        <a:pt x="106" y="34"/>
                        <a:pt x="106" y="23"/>
                      </a:cubicBezTo>
                      <a:cubicBezTo>
                        <a:pt x="55" y="10"/>
                        <a:pt x="55" y="10"/>
                        <a:pt x="55" y="10"/>
                      </a:cubicBezTo>
                      <a:cubicBezTo>
                        <a:pt x="54" y="20"/>
                        <a:pt x="51" y="27"/>
                        <a:pt x="40" y="32"/>
                      </a:cubicBezTo>
                      <a:lnTo>
                        <a:pt x="18" y="41"/>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39" name="TextBox 38"/>
              <p:cNvSpPr txBox="1"/>
              <p:nvPr/>
            </p:nvSpPr>
            <p:spPr>
              <a:xfrm>
                <a:off x="8734334" y="4626065"/>
                <a:ext cx="1470466" cy="553998"/>
              </a:xfrm>
              <a:prstGeom prst="rect">
                <a:avLst/>
              </a:prstGeom>
              <a:noFill/>
            </p:spPr>
            <p:txBody>
              <a:bodyPr wrap="square" rtlCol="0">
                <a:spAutoFit/>
              </a:bodyPr>
              <a:lstStyle/>
              <a:p>
                <a:pPr>
                  <a:lnSpc>
                    <a:spcPts val="1800"/>
                  </a:lnSpc>
                </a:pPr>
                <a:r>
                  <a:rPr lang="en-US" dirty="0">
                    <a:latin typeface="Montserrat" panose="00000500000000000000" pitchFamily="50" charset="0"/>
                    <a:ea typeface="PT Sans" panose="020B0503020203020204" pitchFamily="34" charset="0"/>
                  </a:rPr>
                  <a:t>Branding</a:t>
                </a:r>
              </a:p>
              <a:p>
                <a:pPr>
                  <a:lnSpc>
                    <a:spcPts val="1800"/>
                  </a:lnSpc>
                </a:pPr>
                <a:r>
                  <a:rPr lang="en-US" b="1" dirty="0">
                    <a:solidFill>
                      <a:schemeClr val="accent2"/>
                    </a:solidFill>
                    <a:latin typeface="Montserrat" panose="00000500000000000000" pitchFamily="50" charset="0"/>
                    <a:ea typeface="PT Sans" panose="020B0503020203020204" pitchFamily="34" charset="0"/>
                  </a:rPr>
                  <a:t>Design</a:t>
                </a:r>
              </a:p>
            </p:txBody>
          </p:sp>
          <p:sp>
            <p:nvSpPr>
              <p:cNvPr id="36" name="Rectangle 9"/>
              <p:cNvSpPr>
                <a:spLocks/>
              </p:cNvSpPr>
              <p:nvPr/>
            </p:nvSpPr>
            <p:spPr bwMode="auto">
              <a:xfrm>
                <a:off x="8212964" y="5272034"/>
                <a:ext cx="1991836" cy="661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chemeClr val="tx1">
                        <a:lumMod val="50000"/>
                        <a:lumOff val="50000"/>
                      </a:schemeClr>
                    </a:solidFill>
                    <a:latin typeface="Montserrat" panose="00000500000000000000" pitchFamily="50" charset="0"/>
                    <a:ea typeface="PT Sans" panose="020B0503020203020204" pitchFamily="34" charset="0"/>
                    <a:cs typeface="Open Sans Condensed Light" panose="020B0306030504020204" pitchFamily="34" charset="0"/>
                    <a:sym typeface="Montserrat-Regular" charset="0"/>
                  </a:rPr>
                  <a:t>lorem ipsum your </a:t>
                </a:r>
                <a:r>
                  <a:rPr lang="en-US" sz="1000" dirty="0" err="1">
                    <a:solidFill>
                      <a:schemeClr val="tx1">
                        <a:lumMod val="50000"/>
                        <a:lumOff val="50000"/>
                      </a:schemeClr>
                    </a:solidFill>
                    <a:latin typeface="Montserrat" panose="00000500000000000000" pitchFamily="50" charset="0"/>
                    <a:ea typeface="PT Sans" panose="020B0503020203020204" pitchFamily="34" charset="0"/>
                    <a:cs typeface="Open Sans Condensed Light" panose="020B0306030504020204" pitchFamily="34" charset="0"/>
                    <a:sym typeface="Montserrat-Regular" charset="0"/>
                  </a:rPr>
                  <a:t>mejurity</a:t>
                </a:r>
                <a:r>
                  <a:rPr lang="en-US" sz="1000" dirty="0">
                    <a:solidFill>
                      <a:schemeClr val="tx1">
                        <a:lumMod val="50000"/>
                        <a:lumOff val="50000"/>
                      </a:schemeClr>
                    </a:solidFill>
                    <a:latin typeface="Montserrat" panose="00000500000000000000" pitchFamily="50" charset="0"/>
                    <a:ea typeface="PT Sans" panose="020B0503020203020204" pitchFamily="34" charset="0"/>
                    <a:cs typeface="Open Sans Condensed Light" panose="020B0306030504020204" pitchFamily="34" charset="0"/>
                    <a:sym typeface="Montserrat-Regular" charset="0"/>
                  </a:rPr>
                  <a:t> to</a:t>
                </a:r>
              </a:p>
              <a:p>
                <a:pPr>
                  <a:lnSpc>
                    <a:spcPts val="1600"/>
                  </a:lnSpc>
                </a:pPr>
                <a:r>
                  <a:rPr lang="en-US" sz="1000" dirty="0" err="1">
                    <a:solidFill>
                      <a:schemeClr val="tx1">
                        <a:lumMod val="50000"/>
                        <a:lumOff val="50000"/>
                      </a:schemeClr>
                    </a:solidFill>
                    <a:latin typeface="Montserrat" panose="00000500000000000000" pitchFamily="50" charset="0"/>
                    <a:ea typeface="PT Sans" panose="020B0503020203020204" pitchFamily="34" charset="0"/>
                    <a:cs typeface="Open Sans Condensed Light" panose="020B0306030504020204" pitchFamily="34" charset="0"/>
                    <a:sym typeface="Montserrat-Regular" charset="0"/>
                  </a:rPr>
                  <a:t>kliend</a:t>
                </a:r>
                <a:r>
                  <a:rPr lang="en-US" sz="1000" dirty="0">
                    <a:solidFill>
                      <a:schemeClr val="tx1">
                        <a:lumMod val="50000"/>
                        <a:lumOff val="50000"/>
                      </a:schemeClr>
                    </a:solidFill>
                    <a:latin typeface="Montserrat" panose="00000500000000000000" pitchFamily="50" charset="0"/>
                    <a:ea typeface="PT Sans" panose="020B0503020203020204" pitchFamily="34" charset="0"/>
                    <a:cs typeface="Open Sans Condensed Light" panose="020B0306030504020204" pitchFamily="34" charset="0"/>
                    <a:sym typeface="Montserrat-Regular" charset="0"/>
                  </a:rPr>
                  <a:t> and lorem ipsum texts</a:t>
                </a:r>
              </a:p>
              <a:p>
                <a:pPr>
                  <a:lnSpc>
                    <a:spcPts val="1600"/>
                  </a:lnSpc>
                </a:pPr>
                <a:r>
                  <a:rPr lang="en-US" sz="1000" dirty="0">
                    <a:solidFill>
                      <a:schemeClr val="tx1">
                        <a:lumMod val="50000"/>
                        <a:lumOff val="50000"/>
                      </a:schemeClr>
                    </a:solidFill>
                    <a:latin typeface="Montserrat" panose="00000500000000000000" pitchFamily="50" charset="0"/>
                    <a:ea typeface="PT Sans" panose="020B0503020203020204" pitchFamily="34" charset="0"/>
                    <a:cs typeface="Open Sans Condensed Light" panose="020B0306030504020204" pitchFamily="34" charset="0"/>
                    <a:sym typeface="Montserrat-Regular" charset="0"/>
                  </a:rPr>
                  <a:t>heading of and lorem. </a:t>
                </a:r>
              </a:p>
            </p:txBody>
          </p:sp>
        </p:grpSp>
        <p:cxnSp>
          <p:nvCxnSpPr>
            <p:cNvPr id="34" name="Straight Connector 33"/>
            <p:cNvCxnSpPr>
              <a:cxnSpLocks/>
            </p:cNvCxnSpPr>
            <p:nvPr/>
          </p:nvCxnSpPr>
          <p:spPr>
            <a:xfrm>
              <a:off x="4483133" y="4625248"/>
              <a:ext cx="0" cy="1308647"/>
            </a:xfrm>
            <a:prstGeom prst="line">
              <a:avLst/>
            </a:prstGeom>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a:cxnSpLocks/>
            </p:cNvCxnSpPr>
            <p:nvPr/>
          </p:nvCxnSpPr>
          <p:spPr>
            <a:xfrm>
              <a:off x="7708867" y="4625248"/>
              <a:ext cx="0" cy="1308647"/>
            </a:xfrm>
            <a:prstGeom prst="line">
              <a:avLst/>
            </a:prstGeom>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grpSp>
      <p:cxnSp>
        <p:nvCxnSpPr>
          <p:cNvPr id="27" name="Straight Connector 26"/>
          <p:cNvCxnSpPr>
            <a:cxnSpLocks/>
          </p:cNvCxnSpPr>
          <p:nvPr/>
        </p:nvCxnSpPr>
        <p:spPr>
          <a:xfrm>
            <a:off x="4949371" y="4110285"/>
            <a:ext cx="536828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a:cxnSpLocks/>
          </p:cNvCxnSpPr>
          <p:nvPr/>
        </p:nvCxnSpPr>
        <p:spPr>
          <a:xfrm>
            <a:off x="1874347" y="4110285"/>
            <a:ext cx="3075024" cy="0"/>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Picture Placeholder 2">
            <a:extLst>
              <a:ext uri="{FF2B5EF4-FFF2-40B4-BE49-F238E27FC236}">
                <a16:creationId xmlns:a16="http://schemas.microsoft.com/office/drawing/2014/main" id="{0BC82630-6B4F-4FCF-83D1-5C89CD918962}"/>
              </a:ext>
            </a:extLst>
          </p:cNvPr>
          <p:cNvSpPr>
            <a:spLocks noGrp="1"/>
          </p:cNvSpPr>
          <p:nvPr>
            <p:ph type="pic" sz="quarter" idx="16"/>
          </p:nvPr>
        </p:nvSpPr>
        <p:spPr/>
      </p:sp>
    </p:spTree>
    <p:extLst>
      <p:ext uri="{BB962C8B-B14F-4D97-AF65-F5344CB8AC3E}">
        <p14:creationId xmlns:p14="http://schemas.microsoft.com/office/powerpoint/2010/main" val="127133617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778828" y="1756229"/>
            <a:ext cx="2634343" cy="4093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p:nvSpPr>
        <p:spPr>
          <a:xfrm>
            <a:off x="8127999" y="2111409"/>
            <a:ext cx="2177143" cy="33826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1886857" y="2111409"/>
            <a:ext cx="2177143" cy="33826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a:prstGeom prst="rect">
            <a:avLst/>
          </a:prstGeom>
        </p:spPr>
        <p:txBody>
          <a:bodyPr vert="horz" lIns="91440" tIns="45720" rIns="91440" bIns="45720" rtlCol="0" anchor="ct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6</a:t>
            </a:fld>
            <a:endParaRPr lang="en-US" dirty="0"/>
          </a:p>
        </p:txBody>
      </p:sp>
      <p:sp>
        <p:nvSpPr>
          <p:cNvPr id="8" name="Title 7"/>
          <p:cNvSpPr>
            <a:spLocks noGrp="1"/>
          </p:cNvSpPr>
          <p:nvPr>
            <p:ph type="title"/>
          </p:nvPr>
        </p:nvSpPr>
        <p:spPr/>
        <p:txBody>
          <a:bodyPr/>
          <a:lstStyle/>
          <a:p>
            <a:r>
              <a:rPr lang="en-US" dirty="0"/>
              <a:t>Company Portfolio</a:t>
            </a:r>
          </a:p>
        </p:txBody>
      </p:sp>
      <p:cxnSp>
        <p:nvCxnSpPr>
          <p:cNvPr id="28" name="Straight Connector 27"/>
          <p:cNvCxnSpPr>
            <a:cxnSpLocks/>
          </p:cNvCxnSpPr>
          <p:nvPr/>
        </p:nvCxnSpPr>
        <p:spPr>
          <a:xfrm>
            <a:off x="678543" y="580571"/>
            <a:ext cx="0" cy="595086"/>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Picture Placeholder 2">
            <a:extLst>
              <a:ext uri="{FF2B5EF4-FFF2-40B4-BE49-F238E27FC236}">
                <a16:creationId xmlns:a16="http://schemas.microsoft.com/office/drawing/2014/main" id="{084B2B8A-D2EE-4146-80DB-7756DAF51ED5}"/>
              </a:ext>
            </a:extLst>
          </p:cNvPr>
          <p:cNvSpPr>
            <a:spLocks noGrp="1"/>
          </p:cNvSpPr>
          <p:nvPr>
            <p:ph type="pic" sz="quarter" idx="16"/>
          </p:nvPr>
        </p:nvSpPr>
        <p:spPr/>
      </p:sp>
      <p:sp>
        <p:nvSpPr>
          <p:cNvPr id="9" name="Picture Placeholder 8">
            <a:extLst>
              <a:ext uri="{FF2B5EF4-FFF2-40B4-BE49-F238E27FC236}">
                <a16:creationId xmlns:a16="http://schemas.microsoft.com/office/drawing/2014/main" id="{E07AE732-3BDB-4200-BED8-3B6F0BA2A49F}"/>
              </a:ext>
            </a:extLst>
          </p:cNvPr>
          <p:cNvSpPr>
            <a:spLocks noGrp="1"/>
          </p:cNvSpPr>
          <p:nvPr>
            <p:ph type="pic" sz="quarter" idx="18"/>
          </p:nvPr>
        </p:nvSpPr>
        <p:spPr/>
      </p:sp>
      <p:sp>
        <p:nvSpPr>
          <p:cNvPr id="11" name="Picture Placeholder 10">
            <a:extLst>
              <a:ext uri="{FF2B5EF4-FFF2-40B4-BE49-F238E27FC236}">
                <a16:creationId xmlns:a16="http://schemas.microsoft.com/office/drawing/2014/main" id="{7C1B1DB2-2D3E-455A-87B5-9B59ECAAE3A4}"/>
              </a:ext>
            </a:extLst>
          </p:cNvPr>
          <p:cNvSpPr>
            <a:spLocks noGrp="1"/>
          </p:cNvSpPr>
          <p:nvPr>
            <p:ph type="pic" sz="quarter" idx="17"/>
          </p:nvPr>
        </p:nvSpPr>
        <p:spPr/>
      </p:sp>
    </p:spTree>
    <p:extLst>
      <p:ext uri="{BB962C8B-B14F-4D97-AF65-F5344CB8AC3E}">
        <p14:creationId xmlns:p14="http://schemas.microsoft.com/office/powerpoint/2010/main" val="337007999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1022873" y="1838325"/>
            <a:ext cx="2533650" cy="18478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6394973" y="1838325"/>
            <a:ext cx="2533650" cy="18478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3708923" y="3819525"/>
            <a:ext cx="2533650" cy="18478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9081022" y="1838325"/>
            <a:ext cx="2088105" cy="38290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a:prstGeom prst="rect">
            <a:avLst/>
          </a:prstGeom>
        </p:spPr>
        <p:txBody>
          <a:bodyPr vert="horz" lIns="91440" tIns="45720" rIns="91440" bIns="45720" rtlCol="0" anchor="ct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7</a:t>
            </a:fld>
            <a:endParaRPr lang="en-US" dirty="0"/>
          </a:p>
        </p:txBody>
      </p:sp>
      <p:sp>
        <p:nvSpPr>
          <p:cNvPr id="8" name="Title 7"/>
          <p:cNvSpPr>
            <a:spLocks noGrp="1"/>
          </p:cNvSpPr>
          <p:nvPr>
            <p:ph type="title"/>
          </p:nvPr>
        </p:nvSpPr>
        <p:spPr/>
        <p:txBody>
          <a:bodyPr/>
          <a:lstStyle/>
          <a:p>
            <a:r>
              <a:rPr lang="en-US" dirty="0"/>
              <a:t>Company Portfolio</a:t>
            </a:r>
          </a:p>
        </p:txBody>
      </p:sp>
      <p:cxnSp>
        <p:nvCxnSpPr>
          <p:cNvPr id="28" name="Straight Connector 27"/>
          <p:cNvCxnSpPr>
            <a:cxnSpLocks/>
          </p:cNvCxnSpPr>
          <p:nvPr/>
        </p:nvCxnSpPr>
        <p:spPr>
          <a:xfrm>
            <a:off x="678543" y="580571"/>
            <a:ext cx="0" cy="595086"/>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3708923" y="1838325"/>
            <a:ext cx="2533650" cy="18478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1022873" y="3819525"/>
            <a:ext cx="2533650" cy="18478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6394973" y="3819525"/>
            <a:ext cx="2533650" cy="18478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8" name="Group 47"/>
          <p:cNvGrpSpPr/>
          <p:nvPr/>
        </p:nvGrpSpPr>
        <p:grpSpPr>
          <a:xfrm>
            <a:off x="4105741" y="2252753"/>
            <a:ext cx="1740015" cy="1018995"/>
            <a:chOff x="4105276" y="2291224"/>
            <a:chExt cx="1740015" cy="1018995"/>
          </a:xfrm>
        </p:grpSpPr>
        <p:sp>
          <p:nvSpPr>
            <p:cNvPr id="46" name="TextBox 45"/>
            <p:cNvSpPr txBox="1"/>
            <p:nvPr/>
          </p:nvSpPr>
          <p:spPr>
            <a:xfrm>
              <a:off x="4105276" y="2679277"/>
              <a:ext cx="1740015" cy="630942"/>
            </a:xfrm>
            <a:prstGeom prst="rect">
              <a:avLst/>
            </a:prstGeom>
            <a:noFill/>
          </p:spPr>
          <p:txBody>
            <a:bodyPr wrap="square" rtlCol="0">
              <a:spAutoFit/>
            </a:bodyPr>
            <a:lstStyle/>
            <a:p>
              <a:pPr algn="ctr">
                <a:lnSpc>
                  <a:spcPts val="1400"/>
                </a:lnSpc>
              </a:pPr>
              <a:r>
                <a:rPr lang="en-US" sz="1000" dirty="0">
                  <a:solidFill>
                    <a:schemeClr val="bg1"/>
                  </a:solidFill>
                  <a:latin typeface="Montserrat" panose="00000500000000000000" pitchFamily="50" charset="0"/>
                  <a:ea typeface="PT Sans" panose="020B0503020203020204" pitchFamily="34" charset="0"/>
                  <a:cs typeface="Open Sans Condensed Light" panose="020B0306030504020204" pitchFamily="34" charset="0"/>
                </a:rPr>
                <a:t>Text of the printing for</a:t>
              </a:r>
            </a:p>
            <a:p>
              <a:pPr algn="ctr">
                <a:lnSpc>
                  <a:spcPts val="1400"/>
                </a:lnSpc>
              </a:pPr>
              <a:r>
                <a:rPr lang="en-US" sz="1000" dirty="0">
                  <a:solidFill>
                    <a:schemeClr val="bg1"/>
                  </a:solidFill>
                  <a:latin typeface="Montserrat" panose="00000500000000000000" pitchFamily="50" charset="0"/>
                  <a:ea typeface="PT Sans" panose="020B0503020203020204" pitchFamily="34" charset="0"/>
                  <a:cs typeface="Open Sans Condensed Light" panose="020B0306030504020204" pitchFamily="34" charset="0"/>
                </a:rPr>
                <a:t>Typeset industry lorem</a:t>
              </a:r>
            </a:p>
            <a:p>
              <a:pPr algn="ctr">
                <a:lnSpc>
                  <a:spcPts val="1400"/>
                </a:lnSpc>
              </a:pPr>
              <a:r>
                <a:rPr lang="en-US" sz="1000" dirty="0">
                  <a:solidFill>
                    <a:schemeClr val="bg1"/>
                  </a:solidFill>
                  <a:latin typeface="Montserrat" panose="00000500000000000000" pitchFamily="50" charset="0"/>
                  <a:ea typeface="PT Sans" panose="020B0503020203020204" pitchFamily="34" charset="0"/>
                  <a:cs typeface="Open Sans Condensed Light" panose="020B0306030504020204" pitchFamily="34" charset="0"/>
                </a:rPr>
                <a:t>best of the printing for</a:t>
              </a:r>
            </a:p>
          </p:txBody>
        </p:sp>
        <p:sp>
          <p:nvSpPr>
            <p:cNvPr id="47" name="TextBox 46"/>
            <p:cNvSpPr txBox="1"/>
            <p:nvPr/>
          </p:nvSpPr>
          <p:spPr>
            <a:xfrm>
              <a:off x="4105276" y="2291224"/>
              <a:ext cx="1740015" cy="707886"/>
            </a:xfrm>
            <a:prstGeom prst="rect">
              <a:avLst/>
            </a:prstGeom>
            <a:noFill/>
          </p:spPr>
          <p:txBody>
            <a:bodyPr wrap="square" rtlCol="0">
              <a:spAutoFit/>
            </a:bodyPr>
            <a:lstStyle/>
            <a:p>
              <a:pPr algn="ctr"/>
              <a:r>
                <a:rPr lang="en-US" sz="2000" b="1" spc="100" dirty="0">
                  <a:solidFill>
                    <a:schemeClr val="bg1"/>
                  </a:solidFill>
                  <a:latin typeface="Montserrat" panose="00000500000000000000" pitchFamily="50" charset="0"/>
                  <a:ea typeface="PT Sans" panose="020B0503020203020204" pitchFamily="34" charset="0"/>
                  <a:cs typeface="Open Sans Condensed Light" panose="020B0306030504020204" pitchFamily="34" charset="0"/>
                </a:rPr>
                <a:t>Example 1</a:t>
              </a:r>
            </a:p>
          </p:txBody>
        </p:sp>
      </p:grpSp>
      <p:grpSp>
        <p:nvGrpSpPr>
          <p:cNvPr id="49" name="Group 48"/>
          <p:cNvGrpSpPr/>
          <p:nvPr/>
        </p:nvGrpSpPr>
        <p:grpSpPr>
          <a:xfrm>
            <a:off x="6790395" y="4233952"/>
            <a:ext cx="1740015" cy="1018995"/>
            <a:chOff x="4105276" y="2291224"/>
            <a:chExt cx="1740015" cy="1018995"/>
          </a:xfrm>
        </p:grpSpPr>
        <p:sp>
          <p:nvSpPr>
            <p:cNvPr id="50" name="TextBox 49"/>
            <p:cNvSpPr txBox="1"/>
            <p:nvPr/>
          </p:nvSpPr>
          <p:spPr>
            <a:xfrm>
              <a:off x="4105276" y="2679277"/>
              <a:ext cx="1740015" cy="630942"/>
            </a:xfrm>
            <a:prstGeom prst="rect">
              <a:avLst/>
            </a:prstGeom>
            <a:noFill/>
          </p:spPr>
          <p:txBody>
            <a:bodyPr wrap="square" rtlCol="0">
              <a:spAutoFit/>
            </a:bodyPr>
            <a:lstStyle/>
            <a:p>
              <a:pPr algn="ctr">
                <a:lnSpc>
                  <a:spcPts val="1400"/>
                </a:lnSpc>
              </a:pPr>
              <a:r>
                <a:rPr lang="en-US" sz="1000" dirty="0">
                  <a:solidFill>
                    <a:schemeClr val="bg1"/>
                  </a:solidFill>
                  <a:latin typeface="Montserrat" panose="00000500000000000000" pitchFamily="50" charset="0"/>
                  <a:ea typeface="PT Sans" panose="020B0503020203020204" pitchFamily="34" charset="0"/>
                  <a:cs typeface="Open Sans Condensed Light" panose="020B0306030504020204" pitchFamily="34" charset="0"/>
                </a:rPr>
                <a:t>Text of the printing for</a:t>
              </a:r>
            </a:p>
            <a:p>
              <a:pPr algn="ctr">
                <a:lnSpc>
                  <a:spcPts val="1400"/>
                </a:lnSpc>
              </a:pPr>
              <a:r>
                <a:rPr lang="en-US" sz="1000" dirty="0">
                  <a:solidFill>
                    <a:schemeClr val="bg1"/>
                  </a:solidFill>
                  <a:latin typeface="Montserrat" panose="00000500000000000000" pitchFamily="50" charset="0"/>
                  <a:ea typeface="PT Sans" panose="020B0503020203020204" pitchFamily="34" charset="0"/>
                  <a:cs typeface="Open Sans Condensed Light" panose="020B0306030504020204" pitchFamily="34" charset="0"/>
                </a:rPr>
                <a:t>Typeset industry lorem</a:t>
              </a:r>
            </a:p>
            <a:p>
              <a:pPr algn="ctr">
                <a:lnSpc>
                  <a:spcPts val="1400"/>
                </a:lnSpc>
              </a:pPr>
              <a:r>
                <a:rPr lang="en-US" sz="1000" dirty="0">
                  <a:solidFill>
                    <a:schemeClr val="bg1"/>
                  </a:solidFill>
                  <a:latin typeface="Montserrat" panose="00000500000000000000" pitchFamily="50" charset="0"/>
                  <a:ea typeface="PT Sans" panose="020B0503020203020204" pitchFamily="34" charset="0"/>
                  <a:cs typeface="Open Sans Condensed Light" panose="020B0306030504020204" pitchFamily="34" charset="0"/>
                </a:rPr>
                <a:t>best of the printing for</a:t>
              </a:r>
            </a:p>
          </p:txBody>
        </p:sp>
        <p:sp>
          <p:nvSpPr>
            <p:cNvPr id="51" name="TextBox 50"/>
            <p:cNvSpPr txBox="1"/>
            <p:nvPr/>
          </p:nvSpPr>
          <p:spPr>
            <a:xfrm>
              <a:off x="4105276" y="2291224"/>
              <a:ext cx="1740015" cy="400110"/>
            </a:xfrm>
            <a:prstGeom prst="rect">
              <a:avLst/>
            </a:prstGeom>
            <a:noFill/>
          </p:spPr>
          <p:txBody>
            <a:bodyPr wrap="square" rtlCol="0">
              <a:spAutoFit/>
            </a:bodyPr>
            <a:lstStyle/>
            <a:p>
              <a:pPr algn="ctr"/>
              <a:r>
                <a:rPr lang="en-US" sz="2000" b="1" spc="100" dirty="0">
                  <a:solidFill>
                    <a:schemeClr val="bg1"/>
                  </a:solidFill>
                  <a:latin typeface="Montserrat" panose="00000500000000000000" pitchFamily="50" charset="0"/>
                  <a:ea typeface="PT Sans" panose="020B0503020203020204" pitchFamily="34" charset="0"/>
                  <a:cs typeface="Open Sans Condensed Light" panose="020B0306030504020204" pitchFamily="34" charset="0"/>
                </a:rPr>
                <a:t>Example 3</a:t>
              </a:r>
            </a:p>
          </p:txBody>
        </p:sp>
      </p:grpSp>
      <p:grpSp>
        <p:nvGrpSpPr>
          <p:cNvPr id="52" name="Group 51"/>
          <p:cNvGrpSpPr/>
          <p:nvPr/>
        </p:nvGrpSpPr>
        <p:grpSpPr>
          <a:xfrm>
            <a:off x="1419225" y="4233952"/>
            <a:ext cx="1740015" cy="1018995"/>
            <a:chOff x="4105276" y="2291224"/>
            <a:chExt cx="1740015" cy="1018995"/>
          </a:xfrm>
        </p:grpSpPr>
        <p:sp>
          <p:nvSpPr>
            <p:cNvPr id="53" name="TextBox 52"/>
            <p:cNvSpPr txBox="1"/>
            <p:nvPr/>
          </p:nvSpPr>
          <p:spPr>
            <a:xfrm>
              <a:off x="4105276" y="2679277"/>
              <a:ext cx="1740015" cy="630942"/>
            </a:xfrm>
            <a:prstGeom prst="rect">
              <a:avLst/>
            </a:prstGeom>
            <a:noFill/>
          </p:spPr>
          <p:txBody>
            <a:bodyPr wrap="square" rtlCol="0">
              <a:spAutoFit/>
            </a:bodyPr>
            <a:lstStyle/>
            <a:p>
              <a:pPr algn="ctr">
                <a:lnSpc>
                  <a:spcPts val="1400"/>
                </a:lnSpc>
              </a:pPr>
              <a:r>
                <a:rPr lang="en-US" sz="1000" dirty="0">
                  <a:solidFill>
                    <a:schemeClr val="bg1"/>
                  </a:solidFill>
                  <a:latin typeface="Montserrat" panose="00000500000000000000" pitchFamily="50" charset="0"/>
                  <a:ea typeface="PT Sans" panose="020B0503020203020204" pitchFamily="34" charset="0"/>
                  <a:cs typeface="Open Sans Condensed Light" panose="020B0306030504020204" pitchFamily="34" charset="0"/>
                </a:rPr>
                <a:t>Text of the printing for</a:t>
              </a:r>
            </a:p>
            <a:p>
              <a:pPr algn="ctr">
                <a:lnSpc>
                  <a:spcPts val="1400"/>
                </a:lnSpc>
              </a:pPr>
              <a:r>
                <a:rPr lang="en-US" sz="1000" dirty="0">
                  <a:solidFill>
                    <a:schemeClr val="bg1"/>
                  </a:solidFill>
                  <a:latin typeface="Montserrat" panose="00000500000000000000" pitchFamily="50" charset="0"/>
                  <a:ea typeface="PT Sans" panose="020B0503020203020204" pitchFamily="34" charset="0"/>
                  <a:cs typeface="Open Sans Condensed Light" panose="020B0306030504020204" pitchFamily="34" charset="0"/>
                </a:rPr>
                <a:t>Typeset industry lorem</a:t>
              </a:r>
            </a:p>
            <a:p>
              <a:pPr algn="ctr">
                <a:lnSpc>
                  <a:spcPts val="1400"/>
                </a:lnSpc>
              </a:pPr>
              <a:r>
                <a:rPr lang="en-US" sz="1000" dirty="0">
                  <a:solidFill>
                    <a:schemeClr val="bg1"/>
                  </a:solidFill>
                  <a:latin typeface="Montserrat" panose="00000500000000000000" pitchFamily="50" charset="0"/>
                  <a:ea typeface="PT Sans" panose="020B0503020203020204" pitchFamily="34" charset="0"/>
                  <a:cs typeface="Open Sans Condensed Light" panose="020B0306030504020204" pitchFamily="34" charset="0"/>
                </a:rPr>
                <a:t>best of the printing for</a:t>
              </a:r>
            </a:p>
          </p:txBody>
        </p:sp>
        <p:sp>
          <p:nvSpPr>
            <p:cNvPr id="54" name="TextBox 53"/>
            <p:cNvSpPr txBox="1"/>
            <p:nvPr/>
          </p:nvSpPr>
          <p:spPr>
            <a:xfrm>
              <a:off x="4105276" y="2291224"/>
              <a:ext cx="1740015" cy="400110"/>
            </a:xfrm>
            <a:prstGeom prst="rect">
              <a:avLst/>
            </a:prstGeom>
            <a:noFill/>
          </p:spPr>
          <p:txBody>
            <a:bodyPr wrap="square" rtlCol="0">
              <a:spAutoFit/>
            </a:bodyPr>
            <a:lstStyle/>
            <a:p>
              <a:pPr algn="ctr"/>
              <a:r>
                <a:rPr lang="en-US" sz="2000" b="1" spc="100" dirty="0">
                  <a:solidFill>
                    <a:schemeClr val="bg1"/>
                  </a:solidFill>
                  <a:latin typeface="Montserrat" panose="00000500000000000000" pitchFamily="50" charset="0"/>
                  <a:ea typeface="PT Sans" panose="020B0503020203020204" pitchFamily="34" charset="0"/>
                  <a:cs typeface="Open Sans Condensed Light" panose="020B0306030504020204" pitchFamily="34" charset="0"/>
                </a:rPr>
                <a:t>Example 2</a:t>
              </a:r>
            </a:p>
          </p:txBody>
        </p:sp>
      </p:grpSp>
      <p:sp>
        <p:nvSpPr>
          <p:cNvPr id="3" name="Picture Placeholder 2">
            <a:extLst>
              <a:ext uri="{FF2B5EF4-FFF2-40B4-BE49-F238E27FC236}">
                <a16:creationId xmlns:a16="http://schemas.microsoft.com/office/drawing/2014/main" id="{268D669F-404A-4431-B3B9-595D2C9E6BCB}"/>
              </a:ext>
            </a:extLst>
          </p:cNvPr>
          <p:cNvSpPr>
            <a:spLocks noGrp="1"/>
          </p:cNvSpPr>
          <p:nvPr>
            <p:ph type="pic" sz="quarter" idx="16"/>
          </p:nvPr>
        </p:nvSpPr>
        <p:spPr/>
      </p:sp>
      <p:sp>
        <p:nvSpPr>
          <p:cNvPr id="7" name="Picture Placeholder 6">
            <a:extLst>
              <a:ext uri="{FF2B5EF4-FFF2-40B4-BE49-F238E27FC236}">
                <a16:creationId xmlns:a16="http://schemas.microsoft.com/office/drawing/2014/main" id="{CDC894F5-1474-48BA-BE29-B75ACD20CB35}"/>
              </a:ext>
            </a:extLst>
          </p:cNvPr>
          <p:cNvSpPr>
            <a:spLocks noGrp="1"/>
          </p:cNvSpPr>
          <p:nvPr>
            <p:ph type="pic" sz="quarter" idx="17"/>
          </p:nvPr>
        </p:nvSpPr>
        <p:spPr/>
      </p:sp>
      <p:sp>
        <p:nvSpPr>
          <p:cNvPr id="10" name="Picture Placeholder 9">
            <a:extLst>
              <a:ext uri="{FF2B5EF4-FFF2-40B4-BE49-F238E27FC236}">
                <a16:creationId xmlns:a16="http://schemas.microsoft.com/office/drawing/2014/main" id="{06CFC77C-073F-4097-92CD-D4E52C52A9DC}"/>
              </a:ext>
            </a:extLst>
          </p:cNvPr>
          <p:cNvSpPr>
            <a:spLocks noGrp="1"/>
          </p:cNvSpPr>
          <p:nvPr>
            <p:ph type="pic" sz="quarter" idx="18"/>
          </p:nvPr>
        </p:nvSpPr>
        <p:spPr/>
      </p:sp>
      <p:sp>
        <p:nvSpPr>
          <p:cNvPr id="12" name="Picture Placeholder 11">
            <a:extLst>
              <a:ext uri="{FF2B5EF4-FFF2-40B4-BE49-F238E27FC236}">
                <a16:creationId xmlns:a16="http://schemas.microsoft.com/office/drawing/2014/main" id="{73140B60-0C6A-49EB-ACCA-D56F017D8624}"/>
              </a:ext>
            </a:extLst>
          </p:cNvPr>
          <p:cNvSpPr>
            <a:spLocks noGrp="1"/>
          </p:cNvSpPr>
          <p:nvPr>
            <p:ph type="pic" sz="quarter" idx="19"/>
          </p:nvPr>
        </p:nvSpPr>
        <p:spPr/>
      </p:sp>
    </p:spTree>
    <p:extLst>
      <p:ext uri="{BB962C8B-B14F-4D97-AF65-F5344CB8AC3E}">
        <p14:creationId xmlns:p14="http://schemas.microsoft.com/office/powerpoint/2010/main" val="76198786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a:prstGeom prst="rect">
            <a:avLst/>
          </a:prstGeom>
        </p:spPr>
        <p:txBody>
          <a:bodyPr vert="horz" lIns="91440" tIns="45720" rIns="91440" bIns="45720" rtlCol="0" anchor="ct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8</a:t>
            </a:fld>
            <a:endParaRPr lang="en-US" dirty="0"/>
          </a:p>
        </p:txBody>
      </p:sp>
      <p:sp>
        <p:nvSpPr>
          <p:cNvPr id="8" name="Title 7"/>
          <p:cNvSpPr>
            <a:spLocks noGrp="1"/>
          </p:cNvSpPr>
          <p:nvPr>
            <p:ph type="title"/>
          </p:nvPr>
        </p:nvSpPr>
        <p:spPr/>
        <p:txBody>
          <a:bodyPr/>
          <a:lstStyle/>
          <a:p>
            <a:r>
              <a:rPr lang="en-US" dirty="0"/>
              <a:t>Company Timeline</a:t>
            </a:r>
          </a:p>
        </p:txBody>
      </p:sp>
      <p:cxnSp>
        <p:nvCxnSpPr>
          <p:cNvPr id="28" name="Straight Connector 27"/>
          <p:cNvCxnSpPr>
            <a:cxnSpLocks/>
          </p:cNvCxnSpPr>
          <p:nvPr/>
        </p:nvCxnSpPr>
        <p:spPr>
          <a:xfrm>
            <a:off x="678543" y="580571"/>
            <a:ext cx="0" cy="595086"/>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0" y="2220687"/>
            <a:ext cx="3817257" cy="1872342"/>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8374743" y="2220687"/>
            <a:ext cx="3817257" cy="1872342"/>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4574781" y="2220687"/>
            <a:ext cx="3042438" cy="187234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1" name="Group 30"/>
          <p:cNvGrpSpPr/>
          <p:nvPr/>
        </p:nvGrpSpPr>
        <p:grpSpPr>
          <a:xfrm>
            <a:off x="1536676" y="2547571"/>
            <a:ext cx="1404304" cy="1218575"/>
            <a:chOff x="1398617" y="2574222"/>
            <a:chExt cx="1404304" cy="1218575"/>
          </a:xfrm>
        </p:grpSpPr>
        <p:sp>
          <p:nvSpPr>
            <p:cNvPr id="24" name="AutoShape 9"/>
            <p:cNvSpPr>
              <a:spLocks/>
            </p:cNvSpPr>
            <p:nvPr/>
          </p:nvSpPr>
          <p:spPr bwMode="auto">
            <a:xfrm>
              <a:off x="1398617" y="2574222"/>
              <a:ext cx="414030" cy="431442"/>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a:p>
          </p:txBody>
        </p:sp>
        <p:grpSp>
          <p:nvGrpSpPr>
            <p:cNvPr id="17" name="Group 16"/>
            <p:cNvGrpSpPr/>
            <p:nvPr/>
          </p:nvGrpSpPr>
          <p:grpSpPr>
            <a:xfrm>
              <a:off x="1398617" y="3121602"/>
              <a:ext cx="1404304" cy="671195"/>
              <a:chOff x="2196896" y="4474122"/>
              <a:chExt cx="1404304" cy="671195"/>
            </a:xfrm>
          </p:grpSpPr>
          <p:sp>
            <p:nvSpPr>
              <p:cNvPr id="27" name="Rectangle 17"/>
              <p:cNvSpPr>
                <a:spLocks/>
              </p:cNvSpPr>
              <p:nvPr/>
            </p:nvSpPr>
            <p:spPr bwMode="auto">
              <a:xfrm>
                <a:off x="2196896" y="4474122"/>
                <a:ext cx="992870" cy="22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300"/>
                  </a:lnSpc>
                </a:pPr>
                <a:r>
                  <a:rPr lang="en-US" sz="1300" b="1" dirty="0">
                    <a:solidFill>
                      <a:schemeClr val="accent4"/>
                    </a:solidFill>
                    <a:latin typeface="Montserrat" panose="00000500000000000000" pitchFamily="50" charset="0"/>
                    <a:ea typeface="PT Sans" panose="020B0503020203020204" pitchFamily="34" charset="0"/>
                    <a:cs typeface="Open Sans Condensed" panose="020B0806030504020204" pitchFamily="34" charset="0"/>
                    <a:sym typeface="Montserrat-Regular" charset="0"/>
                  </a:rPr>
                  <a:t>PORTFOLIO</a:t>
                </a:r>
              </a:p>
            </p:txBody>
          </p:sp>
          <p:sp>
            <p:nvSpPr>
              <p:cNvPr id="29" name="Rectangle 17"/>
              <p:cNvSpPr>
                <a:spLocks/>
              </p:cNvSpPr>
              <p:nvPr/>
            </p:nvSpPr>
            <p:spPr bwMode="auto">
              <a:xfrm>
                <a:off x="2196896" y="4731413"/>
                <a:ext cx="1404304" cy="413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900" dirty="0">
                    <a:solidFill>
                      <a:schemeClr val="bg1"/>
                    </a:solidFill>
                    <a:latin typeface="Montserrat" panose="00000500000000000000" pitchFamily="50" charset="0"/>
                    <a:ea typeface="PT Sans" panose="020B0503020203020204" pitchFamily="34" charset="0"/>
                    <a:cs typeface="Open Sans Condensed Light" panose="020B0306030504020204" pitchFamily="34" charset="0"/>
                    <a:sym typeface="Montserrat-Regular" charset="0"/>
                  </a:rPr>
                  <a:t>This letterhead design is meant to project an you professionalism.</a:t>
                </a:r>
              </a:p>
            </p:txBody>
          </p:sp>
        </p:grpSp>
      </p:grpSp>
      <p:grpSp>
        <p:nvGrpSpPr>
          <p:cNvPr id="39" name="Group 38"/>
          <p:cNvGrpSpPr/>
          <p:nvPr/>
        </p:nvGrpSpPr>
        <p:grpSpPr>
          <a:xfrm>
            <a:off x="5393848" y="2577429"/>
            <a:ext cx="1404304" cy="1158859"/>
            <a:chOff x="5215874" y="2633938"/>
            <a:chExt cx="1404304" cy="1158859"/>
          </a:xfrm>
        </p:grpSpPr>
        <p:sp>
          <p:nvSpPr>
            <p:cNvPr id="23" name="Freeform 11"/>
            <p:cNvSpPr>
              <a:spLocks/>
            </p:cNvSpPr>
            <p:nvPr/>
          </p:nvSpPr>
          <p:spPr bwMode="auto">
            <a:xfrm>
              <a:off x="5215874" y="2633938"/>
              <a:ext cx="379838" cy="312010"/>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bg1"/>
            </a:solidFill>
            <a:ln>
              <a:noFill/>
            </a:ln>
          </p:spPr>
          <p:txBody>
            <a:bodyPr wrap="square" lIns="0" tIns="0" rIns="0" bIns="0">
              <a:noAutofit/>
            </a:bodyPr>
            <a:lstStyle/>
            <a:p>
              <a:endParaRPr lang="en-US"/>
            </a:p>
          </p:txBody>
        </p:sp>
        <p:grpSp>
          <p:nvGrpSpPr>
            <p:cNvPr id="32" name="Group 31"/>
            <p:cNvGrpSpPr/>
            <p:nvPr/>
          </p:nvGrpSpPr>
          <p:grpSpPr>
            <a:xfrm>
              <a:off x="5215874" y="3121602"/>
              <a:ext cx="1404304" cy="671195"/>
              <a:chOff x="2196896" y="4474122"/>
              <a:chExt cx="1404304" cy="671195"/>
            </a:xfrm>
          </p:grpSpPr>
          <p:sp>
            <p:nvSpPr>
              <p:cNvPr id="33" name="Rectangle 17"/>
              <p:cNvSpPr>
                <a:spLocks/>
              </p:cNvSpPr>
              <p:nvPr/>
            </p:nvSpPr>
            <p:spPr bwMode="auto">
              <a:xfrm>
                <a:off x="2196896" y="4474122"/>
                <a:ext cx="992870" cy="22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300"/>
                  </a:lnSpc>
                </a:pPr>
                <a:r>
                  <a:rPr lang="en-US" sz="1300" b="1" dirty="0">
                    <a:latin typeface="Montserrat" panose="00000500000000000000" pitchFamily="50" charset="0"/>
                    <a:ea typeface="PT Sans" panose="020B0503020203020204" pitchFamily="34" charset="0"/>
                    <a:cs typeface="Open Sans Condensed" panose="020B0806030504020204" pitchFamily="34" charset="0"/>
                    <a:sym typeface="Montserrat-Regular" charset="0"/>
                  </a:rPr>
                  <a:t>PORTFOLIO</a:t>
                </a:r>
              </a:p>
            </p:txBody>
          </p:sp>
          <p:sp>
            <p:nvSpPr>
              <p:cNvPr id="34" name="Rectangle 17"/>
              <p:cNvSpPr>
                <a:spLocks/>
              </p:cNvSpPr>
              <p:nvPr/>
            </p:nvSpPr>
            <p:spPr bwMode="auto">
              <a:xfrm>
                <a:off x="2196896" y="4731413"/>
                <a:ext cx="1404304" cy="413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900" dirty="0">
                    <a:solidFill>
                      <a:schemeClr val="bg1"/>
                    </a:solidFill>
                    <a:latin typeface="Montserrat" panose="00000500000000000000" pitchFamily="50" charset="0"/>
                    <a:ea typeface="PT Sans" panose="020B0503020203020204" pitchFamily="34" charset="0"/>
                    <a:cs typeface="Open Sans Condensed Light" panose="020B0306030504020204" pitchFamily="34" charset="0"/>
                    <a:sym typeface="Montserrat-Regular" charset="0"/>
                  </a:rPr>
                  <a:t>This letterhead design is meant to project an you professionalism.</a:t>
                </a:r>
              </a:p>
            </p:txBody>
          </p:sp>
        </p:grpSp>
      </p:grpSp>
      <p:grpSp>
        <p:nvGrpSpPr>
          <p:cNvPr id="30" name="Group 29"/>
          <p:cNvGrpSpPr/>
          <p:nvPr/>
        </p:nvGrpSpPr>
        <p:grpSpPr>
          <a:xfrm>
            <a:off x="9251019" y="2556744"/>
            <a:ext cx="1404304" cy="1200228"/>
            <a:chOff x="8531590" y="2592569"/>
            <a:chExt cx="1404304" cy="1200228"/>
          </a:xfrm>
        </p:grpSpPr>
        <p:sp>
          <p:nvSpPr>
            <p:cNvPr id="25" name="AutoShape 23"/>
            <p:cNvSpPr>
              <a:spLocks/>
            </p:cNvSpPr>
            <p:nvPr/>
          </p:nvSpPr>
          <p:spPr bwMode="auto">
            <a:xfrm>
              <a:off x="8531590" y="2592569"/>
              <a:ext cx="299991" cy="394748"/>
            </a:xfrm>
            <a:custGeom>
              <a:avLst/>
              <a:gdLst/>
              <a:ahLst/>
              <a:cxnLst/>
              <a:rect l="0" t="0" r="r" b="b"/>
              <a:pathLst>
                <a:path w="21600" h="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bg1"/>
            </a:solidFill>
            <a:ln>
              <a:noFill/>
            </a:ln>
          </p:spPr>
          <p:txBody>
            <a:bodyPr lIns="0" tIns="0" rIns="0" bIns="0"/>
            <a:lstStyle/>
            <a:p>
              <a:endParaRPr lang="en-US"/>
            </a:p>
          </p:txBody>
        </p:sp>
        <p:grpSp>
          <p:nvGrpSpPr>
            <p:cNvPr id="36" name="Group 35"/>
            <p:cNvGrpSpPr/>
            <p:nvPr/>
          </p:nvGrpSpPr>
          <p:grpSpPr>
            <a:xfrm>
              <a:off x="8531590" y="3121602"/>
              <a:ext cx="1404304" cy="671195"/>
              <a:chOff x="2196896" y="4474122"/>
              <a:chExt cx="1404304" cy="671195"/>
            </a:xfrm>
          </p:grpSpPr>
          <p:sp>
            <p:nvSpPr>
              <p:cNvPr id="37" name="Rectangle 17"/>
              <p:cNvSpPr>
                <a:spLocks/>
              </p:cNvSpPr>
              <p:nvPr/>
            </p:nvSpPr>
            <p:spPr bwMode="auto">
              <a:xfrm>
                <a:off x="2196896" y="4474122"/>
                <a:ext cx="992870" cy="22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300"/>
                  </a:lnSpc>
                </a:pPr>
                <a:r>
                  <a:rPr lang="en-US" sz="1300" b="1" dirty="0">
                    <a:solidFill>
                      <a:schemeClr val="accent4"/>
                    </a:solidFill>
                    <a:latin typeface="Montserrat" panose="00000500000000000000" pitchFamily="50" charset="0"/>
                    <a:ea typeface="PT Sans" panose="020B0503020203020204" pitchFamily="34" charset="0"/>
                    <a:cs typeface="Open Sans Condensed" panose="020B0806030504020204" pitchFamily="34" charset="0"/>
                    <a:sym typeface="Montserrat-Regular" charset="0"/>
                  </a:rPr>
                  <a:t>PORTFOLIO</a:t>
                </a:r>
              </a:p>
            </p:txBody>
          </p:sp>
          <p:sp>
            <p:nvSpPr>
              <p:cNvPr id="38" name="Rectangle 17"/>
              <p:cNvSpPr>
                <a:spLocks/>
              </p:cNvSpPr>
              <p:nvPr/>
            </p:nvSpPr>
            <p:spPr bwMode="auto">
              <a:xfrm>
                <a:off x="2196896" y="4731413"/>
                <a:ext cx="1404304" cy="413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900" dirty="0">
                    <a:solidFill>
                      <a:schemeClr val="bg1"/>
                    </a:solidFill>
                    <a:latin typeface="Montserrat" panose="00000500000000000000" pitchFamily="50" charset="0"/>
                    <a:ea typeface="PT Sans" panose="020B0503020203020204" pitchFamily="34" charset="0"/>
                    <a:cs typeface="Open Sans Condensed Light" panose="020B0306030504020204" pitchFamily="34" charset="0"/>
                    <a:sym typeface="Montserrat-Regular" charset="0"/>
                  </a:rPr>
                  <a:t>This letterhead design is meant to project an you professionalism.</a:t>
                </a:r>
              </a:p>
            </p:txBody>
          </p:sp>
        </p:grpSp>
      </p:grpSp>
      <p:sp>
        <p:nvSpPr>
          <p:cNvPr id="53" name="TextBox 52"/>
          <p:cNvSpPr txBox="1"/>
          <p:nvPr/>
        </p:nvSpPr>
        <p:spPr>
          <a:xfrm>
            <a:off x="2248491" y="4289207"/>
            <a:ext cx="1484245" cy="276999"/>
          </a:xfrm>
          <a:prstGeom prst="rect">
            <a:avLst/>
          </a:prstGeom>
          <a:noFill/>
        </p:spPr>
        <p:txBody>
          <a:bodyPr wrap="square" rtlCol="0">
            <a:spAutoFit/>
          </a:bodyPr>
          <a:lstStyle/>
          <a:p>
            <a:r>
              <a:rPr lang="en-US" sz="1200" b="1" dirty="0">
                <a:solidFill>
                  <a:schemeClr val="accent4"/>
                </a:solidFill>
                <a:latin typeface="Montserrat" panose="00000500000000000000" pitchFamily="50" charset="0"/>
                <a:ea typeface="PT Sans" panose="020B0503020203020204" pitchFamily="34" charset="0"/>
              </a:rPr>
              <a:t>Dr. Jacky Chan</a:t>
            </a:r>
            <a:endParaRPr lang="en-US" sz="1200" dirty="0">
              <a:solidFill>
                <a:schemeClr val="accent4"/>
              </a:solidFill>
            </a:endParaRPr>
          </a:p>
        </p:txBody>
      </p:sp>
      <p:sp>
        <p:nvSpPr>
          <p:cNvPr id="54" name="TextBox 53"/>
          <p:cNvSpPr txBox="1"/>
          <p:nvPr/>
        </p:nvSpPr>
        <p:spPr>
          <a:xfrm>
            <a:off x="6096000" y="4289207"/>
            <a:ext cx="1484245" cy="276999"/>
          </a:xfrm>
          <a:prstGeom prst="rect">
            <a:avLst/>
          </a:prstGeom>
          <a:noFill/>
        </p:spPr>
        <p:txBody>
          <a:bodyPr wrap="square" rtlCol="0">
            <a:spAutoFit/>
          </a:bodyPr>
          <a:lstStyle/>
          <a:p>
            <a:r>
              <a:rPr lang="en-US" sz="1200" b="1" dirty="0">
                <a:solidFill>
                  <a:schemeClr val="bg2">
                    <a:lumMod val="10000"/>
                  </a:schemeClr>
                </a:solidFill>
                <a:latin typeface="Montserrat" panose="00000500000000000000" pitchFamily="50" charset="0"/>
                <a:ea typeface="PT Sans" panose="020B0503020203020204" pitchFamily="34" charset="0"/>
              </a:rPr>
              <a:t>Dr. Jacky Chan</a:t>
            </a:r>
            <a:endParaRPr lang="en-US" sz="1200" dirty="0">
              <a:solidFill>
                <a:schemeClr val="bg2">
                  <a:lumMod val="10000"/>
                </a:schemeClr>
              </a:solidFill>
            </a:endParaRPr>
          </a:p>
        </p:txBody>
      </p:sp>
      <p:sp>
        <p:nvSpPr>
          <p:cNvPr id="55" name="TextBox 54"/>
          <p:cNvSpPr txBox="1"/>
          <p:nvPr/>
        </p:nvSpPr>
        <p:spPr>
          <a:xfrm>
            <a:off x="9953171" y="4289207"/>
            <a:ext cx="1484245" cy="276999"/>
          </a:xfrm>
          <a:prstGeom prst="rect">
            <a:avLst/>
          </a:prstGeom>
          <a:noFill/>
        </p:spPr>
        <p:txBody>
          <a:bodyPr wrap="square" rtlCol="0">
            <a:spAutoFit/>
          </a:bodyPr>
          <a:lstStyle/>
          <a:p>
            <a:r>
              <a:rPr lang="en-US" sz="1200" b="1" dirty="0">
                <a:solidFill>
                  <a:schemeClr val="accent4"/>
                </a:solidFill>
                <a:latin typeface="Montserrat" panose="00000500000000000000" pitchFamily="50" charset="0"/>
                <a:ea typeface="PT Sans" panose="020B0503020203020204" pitchFamily="34" charset="0"/>
              </a:rPr>
              <a:t>Dr. Jacky Chan</a:t>
            </a:r>
            <a:endParaRPr lang="en-US" sz="1200" dirty="0">
              <a:solidFill>
                <a:schemeClr val="accent4"/>
              </a:solidFill>
            </a:endParaRPr>
          </a:p>
        </p:txBody>
      </p:sp>
      <p:sp>
        <p:nvSpPr>
          <p:cNvPr id="56" name="Rectangle 9"/>
          <p:cNvSpPr>
            <a:spLocks/>
          </p:cNvSpPr>
          <p:nvPr/>
        </p:nvSpPr>
        <p:spPr bwMode="auto">
          <a:xfrm>
            <a:off x="1536675" y="4744474"/>
            <a:ext cx="2280581"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chemeClr val="tx1">
                    <a:lumMod val="50000"/>
                    <a:lumOff val="50000"/>
                  </a:schemeClr>
                </a:solidFill>
                <a:latin typeface="Montserrat" panose="00000500000000000000" pitchFamily="50" charset="0"/>
                <a:ea typeface="PT Sans" panose="020B0503020203020204" pitchFamily="34" charset="0"/>
                <a:cs typeface="Open Sans Condensed Light" panose="020B0306030504020204" pitchFamily="34" charset="0"/>
                <a:sym typeface="Montserrat-Regular" charset="0"/>
              </a:rPr>
              <a:t>lorem ipsum your </a:t>
            </a:r>
            <a:r>
              <a:rPr lang="en-US" sz="1000" dirty="0" err="1">
                <a:solidFill>
                  <a:schemeClr val="tx1">
                    <a:lumMod val="50000"/>
                    <a:lumOff val="50000"/>
                  </a:schemeClr>
                </a:solidFill>
                <a:latin typeface="Montserrat" panose="00000500000000000000" pitchFamily="50" charset="0"/>
                <a:ea typeface="PT Sans" panose="020B0503020203020204" pitchFamily="34" charset="0"/>
                <a:cs typeface="Open Sans Condensed Light" panose="020B0306030504020204" pitchFamily="34" charset="0"/>
                <a:sym typeface="Montserrat-Regular" charset="0"/>
              </a:rPr>
              <a:t>mejurity</a:t>
            </a:r>
            <a:r>
              <a:rPr lang="en-US" sz="1000" dirty="0">
                <a:solidFill>
                  <a:schemeClr val="tx1">
                    <a:lumMod val="50000"/>
                    <a:lumOff val="50000"/>
                  </a:schemeClr>
                </a:solidFill>
                <a:latin typeface="Montserrat" panose="00000500000000000000" pitchFamily="50" charset="0"/>
                <a:ea typeface="PT Sans" panose="020B0503020203020204" pitchFamily="34" charset="0"/>
                <a:cs typeface="Open Sans Condensed Light" panose="020B0306030504020204" pitchFamily="34" charset="0"/>
                <a:sym typeface="Montserrat-Regular" charset="0"/>
              </a:rPr>
              <a:t> to</a:t>
            </a:r>
          </a:p>
          <a:p>
            <a:pPr>
              <a:lnSpc>
                <a:spcPts val="1600"/>
              </a:lnSpc>
            </a:pPr>
            <a:r>
              <a:rPr lang="en-US" sz="1000" dirty="0">
                <a:solidFill>
                  <a:schemeClr val="tx1">
                    <a:lumMod val="50000"/>
                    <a:lumOff val="50000"/>
                  </a:schemeClr>
                </a:solidFill>
                <a:latin typeface="Montserrat" panose="00000500000000000000" pitchFamily="50" charset="0"/>
                <a:ea typeface="PT Sans" panose="020B0503020203020204" pitchFamily="34" charset="0"/>
                <a:cs typeface="Open Sans Condensed Light" panose="020B0306030504020204" pitchFamily="34" charset="0"/>
                <a:sym typeface="Montserrat-Regular" charset="0"/>
              </a:rPr>
              <a:t>heading of and lorem. </a:t>
            </a:r>
          </a:p>
        </p:txBody>
      </p:sp>
      <p:sp>
        <p:nvSpPr>
          <p:cNvPr id="57" name="Rectangle 9"/>
          <p:cNvSpPr>
            <a:spLocks/>
          </p:cNvSpPr>
          <p:nvPr/>
        </p:nvSpPr>
        <p:spPr bwMode="auto">
          <a:xfrm>
            <a:off x="5386105" y="4744474"/>
            <a:ext cx="2280581"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chemeClr val="tx1">
                    <a:lumMod val="50000"/>
                    <a:lumOff val="50000"/>
                  </a:schemeClr>
                </a:solidFill>
                <a:latin typeface="Montserrat" panose="00000500000000000000" pitchFamily="50" charset="0"/>
                <a:ea typeface="PT Sans" panose="020B0503020203020204" pitchFamily="34" charset="0"/>
                <a:cs typeface="Open Sans Condensed Light" panose="020B0306030504020204" pitchFamily="34" charset="0"/>
                <a:sym typeface="Montserrat-Regular" charset="0"/>
              </a:rPr>
              <a:t>lorem ipsum your </a:t>
            </a:r>
            <a:r>
              <a:rPr lang="en-US" sz="1000" dirty="0" err="1">
                <a:solidFill>
                  <a:schemeClr val="tx1">
                    <a:lumMod val="50000"/>
                    <a:lumOff val="50000"/>
                  </a:schemeClr>
                </a:solidFill>
                <a:latin typeface="Montserrat" panose="00000500000000000000" pitchFamily="50" charset="0"/>
                <a:ea typeface="PT Sans" panose="020B0503020203020204" pitchFamily="34" charset="0"/>
                <a:cs typeface="Open Sans Condensed Light" panose="020B0306030504020204" pitchFamily="34" charset="0"/>
                <a:sym typeface="Montserrat-Regular" charset="0"/>
              </a:rPr>
              <a:t>mejurity</a:t>
            </a:r>
            <a:r>
              <a:rPr lang="en-US" sz="1000" dirty="0">
                <a:solidFill>
                  <a:schemeClr val="tx1">
                    <a:lumMod val="50000"/>
                    <a:lumOff val="50000"/>
                  </a:schemeClr>
                </a:solidFill>
                <a:latin typeface="Montserrat" panose="00000500000000000000" pitchFamily="50" charset="0"/>
                <a:ea typeface="PT Sans" panose="020B0503020203020204" pitchFamily="34" charset="0"/>
                <a:cs typeface="Open Sans Condensed Light" panose="020B0306030504020204" pitchFamily="34" charset="0"/>
                <a:sym typeface="Montserrat-Regular" charset="0"/>
              </a:rPr>
              <a:t> to</a:t>
            </a:r>
          </a:p>
          <a:p>
            <a:pPr>
              <a:lnSpc>
                <a:spcPts val="1600"/>
              </a:lnSpc>
            </a:pPr>
            <a:r>
              <a:rPr lang="en-US" sz="1000" dirty="0">
                <a:solidFill>
                  <a:schemeClr val="tx1">
                    <a:lumMod val="50000"/>
                    <a:lumOff val="50000"/>
                  </a:schemeClr>
                </a:solidFill>
                <a:latin typeface="Montserrat" panose="00000500000000000000" pitchFamily="50" charset="0"/>
                <a:ea typeface="PT Sans" panose="020B0503020203020204" pitchFamily="34" charset="0"/>
                <a:cs typeface="Open Sans Condensed Light" panose="020B0306030504020204" pitchFamily="34" charset="0"/>
                <a:sym typeface="Montserrat-Regular" charset="0"/>
              </a:rPr>
              <a:t>heading of and lorem. </a:t>
            </a:r>
          </a:p>
        </p:txBody>
      </p:sp>
      <p:sp>
        <p:nvSpPr>
          <p:cNvPr id="58" name="Rectangle 9"/>
          <p:cNvSpPr>
            <a:spLocks/>
          </p:cNvSpPr>
          <p:nvPr/>
        </p:nvSpPr>
        <p:spPr bwMode="auto">
          <a:xfrm>
            <a:off x="9251019" y="4744474"/>
            <a:ext cx="2280581"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chemeClr val="tx1">
                    <a:lumMod val="50000"/>
                    <a:lumOff val="50000"/>
                  </a:schemeClr>
                </a:solidFill>
                <a:latin typeface="Montserrat" panose="00000500000000000000" pitchFamily="50" charset="0"/>
                <a:ea typeface="PT Sans" panose="020B0503020203020204" pitchFamily="34" charset="0"/>
                <a:cs typeface="Open Sans Condensed Light" panose="020B0306030504020204" pitchFamily="34" charset="0"/>
                <a:sym typeface="Montserrat-Regular" charset="0"/>
              </a:rPr>
              <a:t>lorem ipsum your </a:t>
            </a:r>
            <a:r>
              <a:rPr lang="en-US" sz="1000" dirty="0" err="1">
                <a:solidFill>
                  <a:schemeClr val="tx1">
                    <a:lumMod val="50000"/>
                    <a:lumOff val="50000"/>
                  </a:schemeClr>
                </a:solidFill>
                <a:latin typeface="Montserrat" panose="00000500000000000000" pitchFamily="50" charset="0"/>
                <a:ea typeface="PT Sans" panose="020B0503020203020204" pitchFamily="34" charset="0"/>
                <a:cs typeface="Open Sans Condensed Light" panose="020B0306030504020204" pitchFamily="34" charset="0"/>
                <a:sym typeface="Montserrat-Regular" charset="0"/>
              </a:rPr>
              <a:t>mejurity</a:t>
            </a:r>
            <a:r>
              <a:rPr lang="en-US" sz="1000" dirty="0">
                <a:solidFill>
                  <a:schemeClr val="tx1">
                    <a:lumMod val="50000"/>
                    <a:lumOff val="50000"/>
                  </a:schemeClr>
                </a:solidFill>
                <a:latin typeface="Montserrat" panose="00000500000000000000" pitchFamily="50" charset="0"/>
                <a:ea typeface="PT Sans" panose="020B0503020203020204" pitchFamily="34" charset="0"/>
                <a:cs typeface="Open Sans Condensed Light" panose="020B0306030504020204" pitchFamily="34" charset="0"/>
                <a:sym typeface="Montserrat-Regular" charset="0"/>
              </a:rPr>
              <a:t> to</a:t>
            </a:r>
          </a:p>
          <a:p>
            <a:pPr>
              <a:lnSpc>
                <a:spcPts val="1600"/>
              </a:lnSpc>
            </a:pPr>
            <a:r>
              <a:rPr lang="en-US" sz="1000" dirty="0">
                <a:solidFill>
                  <a:schemeClr val="tx1">
                    <a:lumMod val="50000"/>
                    <a:lumOff val="50000"/>
                  </a:schemeClr>
                </a:solidFill>
                <a:latin typeface="Montserrat" panose="00000500000000000000" pitchFamily="50" charset="0"/>
                <a:ea typeface="PT Sans" panose="020B0503020203020204" pitchFamily="34" charset="0"/>
                <a:cs typeface="Open Sans Condensed Light" panose="020B0306030504020204" pitchFamily="34" charset="0"/>
                <a:sym typeface="Montserrat-Regular" charset="0"/>
              </a:rPr>
              <a:t>heading of and lorem. </a:t>
            </a:r>
          </a:p>
        </p:txBody>
      </p:sp>
      <p:sp>
        <p:nvSpPr>
          <p:cNvPr id="3" name="Picture Placeholder 2">
            <a:extLst>
              <a:ext uri="{FF2B5EF4-FFF2-40B4-BE49-F238E27FC236}">
                <a16:creationId xmlns:a16="http://schemas.microsoft.com/office/drawing/2014/main" id="{FD6B92C5-A56F-4E70-9141-1152F9685A62}"/>
              </a:ext>
            </a:extLst>
          </p:cNvPr>
          <p:cNvSpPr>
            <a:spLocks noGrp="1"/>
          </p:cNvSpPr>
          <p:nvPr>
            <p:ph type="pic" sz="quarter" idx="13"/>
          </p:nvPr>
        </p:nvSpPr>
        <p:spPr/>
      </p:sp>
      <p:sp>
        <p:nvSpPr>
          <p:cNvPr id="7" name="Picture Placeholder 6">
            <a:extLst>
              <a:ext uri="{FF2B5EF4-FFF2-40B4-BE49-F238E27FC236}">
                <a16:creationId xmlns:a16="http://schemas.microsoft.com/office/drawing/2014/main" id="{C9097273-A647-4377-A8AC-5E1C366B3917}"/>
              </a:ext>
            </a:extLst>
          </p:cNvPr>
          <p:cNvSpPr>
            <a:spLocks noGrp="1"/>
          </p:cNvSpPr>
          <p:nvPr>
            <p:ph type="pic" sz="quarter" idx="14"/>
          </p:nvPr>
        </p:nvSpPr>
        <p:spPr/>
      </p:sp>
      <p:sp>
        <p:nvSpPr>
          <p:cNvPr id="10" name="Picture Placeholder 9">
            <a:extLst>
              <a:ext uri="{FF2B5EF4-FFF2-40B4-BE49-F238E27FC236}">
                <a16:creationId xmlns:a16="http://schemas.microsoft.com/office/drawing/2014/main" id="{67B9E746-330F-4381-9874-10A372C99159}"/>
              </a:ext>
            </a:extLst>
          </p:cNvPr>
          <p:cNvSpPr>
            <a:spLocks noGrp="1"/>
          </p:cNvSpPr>
          <p:nvPr>
            <p:ph type="pic" sz="quarter" idx="15"/>
          </p:nvPr>
        </p:nvSpPr>
        <p:spPr/>
      </p:sp>
    </p:spTree>
    <p:extLst>
      <p:ext uri="{BB962C8B-B14F-4D97-AF65-F5344CB8AC3E}">
        <p14:creationId xmlns:p14="http://schemas.microsoft.com/office/powerpoint/2010/main" val="25100755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a:prstGeom prst="rect">
            <a:avLst/>
          </a:prstGeom>
        </p:spPr>
        <p:txBody>
          <a:bodyPr vert="horz" lIns="91440" tIns="45720" rIns="91440" bIns="45720" rtlCol="0" anchor="ct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9</a:t>
            </a:fld>
            <a:endParaRPr lang="en-US" dirty="0"/>
          </a:p>
        </p:txBody>
      </p:sp>
      <p:sp>
        <p:nvSpPr>
          <p:cNvPr id="8" name="Title 7"/>
          <p:cNvSpPr>
            <a:spLocks noGrp="1"/>
          </p:cNvSpPr>
          <p:nvPr>
            <p:ph type="title"/>
          </p:nvPr>
        </p:nvSpPr>
        <p:spPr/>
        <p:txBody>
          <a:bodyPr/>
          <a:lstStyle/>
          <a:p>
            <a:r>
              <a:rPr lang="en-US" dirty="0"/>
              <a:t>Company Infographic</a:t>
            </a:r>
          </a:p>
        </p:txBody>
      </p:sp>
      <p:cxnSp>
        <p:nvCxnSpPr>
          <p:cNvPr id="28" name="Straight Connector 27"/>
          <p:cNvCxnSpPr>
            <a:cxnSpLocks/>
          </p:cNvCxnSpPr>
          <p:nvPr/>
        </p:nvCxnSpPr>
        <p:spPr>
          <a:xfrm>
            <a:off x="678543" y="580571"/>
            <a:ext cx="0" cy="595086"/>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18" name="Group 17"/>
          <p:cNvGrpSpPr/>
          <p:nvPr/>
        </p:nvGrpSpPr>
        <p:grpSpPr>
          <a:xfrm>
            <a:off x="1263456" y="1940019"/>
            <a:ext cx="9665088" cy="3709493"/>
            <a:chOff x="1263456" y="2537634"/>
            <a:chExt cx="9665088" cy="3709493"/>
          </a:xfrm>
        </p:grpSpPr>
        <p:grpSp>
          <p:nvGrpSpPr>
            <p:cNvPr id="15" name="Group 14"/>
            <p:cNvGrpSpPr/>
            <p:nvPr/>
          </p:nvGrpSpPr>
          <p:grpSpPr>
            <a:xfrm>
              <a:off x="1263456" y="2537634"/>
              <a:ext cx="9665088" cy="2138289"/>
              <a:chOff x="1038082" y="2537634"/>
              <a:chExt cx="9665088" cy="2138289"/>
            </a:xfrm>
          </p:grpSpPr>
          <p:graphicFrame>
            <p:nvGraphicFramePr>
              <p:cNvPr id="14" name="Chart 13"/>
              <p:cNvGraphicFramePr/>
              <p:nvPr>
                <p:extLst>
                  <p:ext uri="{D42A27DB-BD31-4B8C-83A1-F6EECF244321}">
                    <p14:modId xmlns:p14="http://schemas.microsoft.com/office/powerpoint/2010/main" val="2590294622"/>
                  </p:ext>
                </p:extLst>
              </p:nvPr>
            </p:nvGraphicFramePr>
            <p:xfrm>
              <a:off x="1038082" y="2537634"/>
              <a:ext cx="2988211" cy="213828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2" name="Chart 41"/>
              <p:cNvGraphicFramePr/>
              <p:nvPr>
                <p:extLst>
                  <p:ext uri="{D42A27DB-BD31-4B8C-83A1-F6EECF244321}">
                    <p14:modId xmlns:p14="http://schemas.microsoft.com/office/powerpoint/2010/main" val="4294886513"/>
                  </p:ext>
                </p:extLst>
              </p:nvPr>
            </p:nvGraphicFramePr>
            <p:xfrm>
              <a:off x="7714959" y="2537634"/>
              <a:ext cx="2988211" cy="2138289"/>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3" name="Chart 42"/>
              <p:cNvGraphicFramePr/>
              <p:nvPr>
                <p:extLst>
                  <p:ext uri="{D42A27DB-BD31-4B8C-83A1-F6EECF244321}">
                    <p14:modId xmlns:p14="http://schemas.microsoft.com/office/powerpoint/2010/main" val="778141009"/>
                  </p:ext>
                </p:extLst>
              </p:nvPr>
            </p:nvGraphicFramePr>
            <p:xfrm>
              <a:off x="4376520" y="2537634"/>
              <a:ext cx="2988211" cy="2138289"/>
            </p:xfrm>
            <a:graphic>
              <a:graphicData uri="http://schemas.openxmlformats.org/drawingml/2006/chart">
                <c:chart xmlns:c="http://schemas.openxmlformats.org/drawingml/2006/chart" xmlns:r="http://schemas.openxmlformats.org/officeDocument/2006/relationships" r:id="rId5"/>
              </a:graphicData>
            </a:graphic>
          </p:graphicFrame>
        </p:grpSp>
        <p:sp>
          <p:nvSpPr>
            <p:cNvPr id="16" name="TextBox 15"/>
            <p:cNvSpPr txBox="1"/>
            <p:nvPr/>
          </p:nvSpPr>
          <p:spPr>
            <a:xfrm>
              <a:off x="2297283" y="3368251"/>
              <a:ext cx="920555" cy="477054"/>
            </a:xfrm>
            <a:prstGeom prst="rect">
              <a:avLst/>
            </a:prstGeom>
            <a:noFill/>
          </p:spPr>
          <p:txBody>
            <a:bodyPr wrap="square" rtlCol="0">
              <a:spAutoFit/>
            </a:bodyPr>
            <a:lstStyle/>
            <a:p>
              <a:pPr algn="ctr"/>
              <a:r>
                <a:rPr lang="en-US" sz="2500" dirty="0">
                  <a:latin typeface="Montserrat" panose="00000500000000000000" pitchFamily="50" charset="0"/>
                </a:rPr>
                <a:t>56%</a:t>
              </a:r>
            </a:p>
          </p:txBody>
        </p:sp>
        <p:sp>
          <p:nvSpPr>
            <p:cNvPr id="47" name="TextBox 46"/>
            <p:cNvSpPr txBox="1"/>
            <p:nvPr/>
          </p:nvSpPr>
          <p:spPr>
            <a:xfrm>
              <a:off x="5635721" y="3368251"/>
              <a:ext cx="920555" cy="477054"/>
            </a:xfrm>
            <a:prstGeom prst="rect">
              <a:avLst/>
            </a:prstGeom>
            <a:noFill/>
          </p:spPr>
          <p:txBody>
            <a:bodyPr wrap="square" rtlCol="0">
              <a:spAutoFit/>
            </a:bodyPr>
            <a:lstStyle/>
            <a:p>
              <a:pPr algn="ctr"/>
              <a:r>
                <a:rPr lang="en-US" sz="2500" dirty="0">
                  <a:latin typeface="Montserrat" panose="00000500000000000000" pitchFamily="50" charset="0"/>
                </a:rPr>
                <a:t>86%</a:t>
              </a:r>
            </a:p>
          </p:txBody>
        </p:sp>
        <p:sp>
          <p:nvSpPr>
            <p:cNvPr id="49" name="TextBox 48"/>
            <p:cNvSpPr txBox="1"/>
            <p:nvPr/>
          </p:nvSpPr>
          <p:spPr>
            <a:xfrm>
              <a:off x="8974160" y="3368251"/>
              <a:ext cx="920555" cy="477054"/>
            </a:xfrm>
            <a:prstGeom prst="rect">
              <a:avLst/>
            </a:prstGeom>
            <a:noFill/>
          </p:spPr>
          <p:txBody>
            <a:bodyPr wrap="square" rtlCol="0">
              <a:spAutoFit/>
            </a:bodyPr>
            <a:lstStyle/>
            <a:p>
              <a:pPr algn="ctr"/>
              <a:r>
                <a:rPr lang="en-US" sz="2500" dirty="0">
                  <a:latin typeface="Montserrat" panose="00000500000000000000" pitchFamily="50" charset="0"/>
                </a:rPr>
                <a:t>66%</a:t>
              </a:r>
            </a:p>
          </p:txBody>
        </p:sp>
        <p:sp>
          <p:nvSpPr>
            <p:cNvPr id="51" name="Rectangle 9"/>
            <p:cNvSpPr>
              <a:spLocks/>
            </p:cNvSpPr>
            <p:nvPr/>
          </p:nvSpPr>
          <p:spPr bwMode="auto">
            <a:xfrm>
              <a:off x="1404826" y="4621650"/>
              <a:ext cx="2705468" cy="1625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000" dirty="0">
                  <a:solidFill>
                    <a:schemeClr val="bg1">
                      <a:lumMod val="50000"/>
                    </a:schemeClr>
                  </a:solidFill>
                  <a:latin typeface="Montserrat" panose="00000500000000000000" pitchFamily="50"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a:t>
              </a:r>
            </a:p>
          </p:txBody>
        </p:sp>
        <p:sp>
          <p:nvSpPr>
            <p:cNvPr id="59" name="Rectangle 9"/>
            <p:cNvSpPr>
              <a:spLocks/>
            </p:cNvSpPr>
            <p:nvPr/>
          </p:nvSpPr>
          <p:spPr bwMode="auto">
            <a:xfrm>
              <a:off x="4743264" y="4621650"/>
              <a:ext cx="2705468" cy="1625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000" dirty="0">
                  <a:solidFill>
                    <a:schemeClr val="bg1">
                      <a:lumMod val="50000"/>
                    </a:schemeClr>
                  </a:solidFill>
                  <a:latin typeface="Montserrat" panose="00000500000000000000" pitchFamily="50"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a:t>
              </a:r>
            </a:p>
          </p:txBody>
        </p:sp>
        <p:sp>
          <p:nvSpPr>
            <p:cNvPr id="60" name="Rectangle 9"/>
            <p:cNvSpPr>
              <a:spLocks/>
            </p:cNvSpPr>
            <p:nvPr/>
          </p:nvSpPr>
          <p:spPr bwMode="auto">
            <a:xfrm>
              <a:off x="8081703" y="4621650"/>
              <a:ext cx="2705468" cy="1625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000" dirty="0">
                  <a:solidFill>
                    <a:schemeClr val="bg1">
                      <a:lumMod val="50000"/>
                    </a:schemeClr>
                  </a:solidFill>
                  <a:latin typeface="Montserrat" panose="00000500000000000000" pitchFamily="50"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a:t>
              </a:r>
            </a:p>
          </p:txBody>
        </p:sp>
      </p:grpSp>
    </p:spTree>
    <p:extLst>
      <p:ext uri="{BB962C8B-B14F-4D97-AF65-F5344CB8AC3E}">
        <p14:creationId xmlns:p14="http://schemas.microsoft.com/office/powerpoint/2010/main" val="43568364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theme/theme1.xml><?xml version="1.0" encoding="utf-8"?>
<a:theme xmlns:a="http://schemas.openxmlformats.org/drawingml/2006/main" name="Theme_Master">
  <a:themeElements>
    <a:clrScheme name="Custom 30">
      <a:dk1>
        <a:srgbClr val="000000"/>
      </a:dk1>
      <a:lt1>
        <a:srgbClr val="FFFFFF"/>
      </a:lt1>
      <a:dk2>
        <a:srgbClr val="44546A"/>
      </a:dk2>
      <a:lt2>
        <a:srgbClr val="E7E6E6"/>
      </a:lt2>
      <a:accent1>
        <a:srgbClr val="ED1C24"/>
      </a:accent1>
      <a:accent2>
        <a:srgbClr val="00A18F"/>
      </a:accent2>
      <a:accent3>
        <a:srgbClr val="722E79"/>
      </a:accent3>
      <a:accent4>
        <a:srgbClr val="F6861F"/>
      </a:accent4>
      <a:accent5>
        <a:srgbClr val="8DC63F"/>
      </a:accent5>
      <a:accent6>
        <a:srgbClr val="00B3BD"/>
      </a:accent6>
      <a:hlink>
        <a:srgbClr val="0563C1"/>
      </a:hlink>
      <a:folHlink>
        <a:srgbClr val="722E79"/>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11290</TotalTime>
  <Words>622</Words>
  <Application>Microsoft Office PowerPoint</Application>
  <PresentationFormat>Widescreen</PresentationFormat>
  <Paragraphs>114</Paragraphs>
  <Slides>11</Slides>
  <Notes>11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11</vt:i4>
      </vt:variant>
    </vt:vector>
  </HeadingPairs>
  <TitlesOfParts>
    <vt:vector size="20" baseType="lpstr">
      <vt:lpstr>Arial</vt:lpstr>
      <vt:lpstr>Calibri</vt:lpstr>
      <vt:lpstr>Lato</vt:lpstr>
      <vt:lpstr>Montserrat</vt:lpstr>
      <vt:lpstr>Montserrat-Regular</vt:lpstr>
      <vt:lpstr>Open Sans Condensed</vt:lpstr>
      <vt:lpstr>Open Sans Condensed Light</vt:lpstr>
      <vt:lpstr>PT Sans</vt:lpstr>
      <vt:lpstr>Theme_Master</vt:lpstr>
      <vt:lpstr>PowerPoint Presentation</vt:lpstr>
      <vt:lpstr>PowerPoint Presentation</vt:lpstr>
      <vt:lpstr>Company About Us</vt:lpstr>
      <vt:lpstr>Company Team Members</vt:lpstr>
      <vt:lpstr>Our Company Service</vt:lpstr>
      <vt:lpstr>Company Portfolio</vt:lpstr>
      <vt:lpstr>Company Portfolio</vt:lpstr>
      <vt:lpstr>Company Timeline</vt:lpstr>
      <vt:lpstr>Company Infographic</vt:lpstr>
      <vt:lpstr>Project Location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Shopon Ahmed</cp:lastModifiedBy>
  <cp:revision>1769</cp:revision>
  <dcterms:created xsi:type="dcterms:W3CDTF">2016-12-30T12:29:18Z</dcterms:created>
  <dcterms:modified xsi:type="dcterms:W3CDTF">2017-11-06T04:25:12Z</dcterms:modified>
</cp:coreProperties>
</file>