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AEEF"/>
    <a:srgbClr val="E6E6E6"/>
    <a:srgbClr val="00B3BD"/>
    <a:srgbClr val="262626"/>
    <a:srgbClr val="0067B4"/>
    <a:srgbClr val="FAA61A"/>
    <a:srgbClr val="E52824"/>
    <a:srgbClr val="D9D9D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2" autoAdjust="0"/>
    <p:restoredTop sz="92083" autoAdjust="0"/>
  </p:normalViewPr>
  <p:slideViewPr>
    <p:cSldViewPr snapToGrid="0" snapToObjects="1">
      <p:cViewPr>
        <p:scale>
          <a:sx n="33" d="100"/>
          <a:sy n="33" d="100"/>
        </p:scale>
        <p:origin x="1938" y="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DD-4AE5-9F83-2AD8D6FEF72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DD-4AE5-9F83-2AD8D6FEF72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DD-4AE5-9F83-2AD8D6FEF7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2686296"/>
        <c:axId val="322686952"/>
      </c:lineChart>
      <c:catAx>
        <c:axId val="322686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322686952"/>
        <c:crosses val="autoZero"/>
        <c:auto val="1"/>
        <c:lblAlgn val="ctr"/>
        <c:lblOffset val="100"/>
        <c:noMultiLvlLbl val="0"/>
      </c:catAx>
      <c:valAx>
        <c:axId val="322686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322686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465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44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09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00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44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61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565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01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34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6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955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328228" y="1640114"/>
            <a:ext cx="5863771" cy="5217886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0" y="1640115"/>
            <a:ext cx="6328228" cy="2612572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56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9378" y="-2138902"/>
            <a:ext cx="19712556" cy="1788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19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04379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225143" y="1538515"/>
            <a:ext cx="1746504" cy="1746504"/>
          </a:xfrm>
          <a:prstGeom prst="ellipse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08542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698170"/>
            <a:ext cx="12192000" cy="255451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693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124866" y="1701789"/>
            <a:ext cx="2057400" cy="2057401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894604" y="1701789"/>
            <a:ext cx="2057400" cy="2057401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4009734" y="3816922"/>
            <a:ext cx="2057400" cy="2057401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8239996" y="3816922"/>
            <a:ext cx="2057400" cy="2057401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4949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027367" y="2453420"/>
            <a:ext cx="2353141" cy="232959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602183" y="2453420"/>
            <a:ext cx="2353141" cy="232959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6176996" y="2453420"/>
            <a:ext cx="2353141" cy="232959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811490" y="2453420"/>
            <a:ext cx="2353141" cy="232959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445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9378" y="-2138902"/>
            <a:ext cx="19712556" cy="1788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38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328228" y="1640114"/>
            <a:ext cx="5863771" cy="5217886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277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38200" y="6357309"/>
            <a:ext cx="16872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1016343" y="6388034"/>
            <a:ext cx="337457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3582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6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9" r:id="rId8"/>
    <p:sldLayoutId id="2147483727" r:id="rId9"/>
    <p:sldLayoutId id="2147483728" r:id="rId1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Roboto Slab" pitchFamily="2" charset="0"/>
          <a:ea typeface="Roboto Slab" pitchFamily="2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rPr>
              <a:pPr/>
              <a:t>1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682" y="2362200"/>
            <a:ext cx="2368636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10999470" y="6388034"/>
            <a:ext cx="371203" cy="301756"/>
          </a:xfr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Project Location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5639381" y="1059588"/>
            <a:ext cx="913238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8604793" y="4756249"/>
            <a:ext cx="1234440" cy="1234440"/>
            <a:chOff x="5479143" y="2473120"/>
            <a:chExt cx="1234440" cy="1234440"/>
          </a:xfrm>
        </p:grpSpPr>
        <p:sp>
          <p:nvSpPr>
            <p:cNvPr id="28" name="Oval 27"/>
            <p:cNvSpPr/>
            <p:nvPr/>
          </p:nvSpPr>
          <p:spPr>
            <a:xfrm>
              <a:off x="5479143" y="2473120"/>
              <a:ext cx="1234440" cy="1234440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479143" y="2473120"/>
              <a:ext cx="1233714" cy="1233714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0" y="4252686"/>
            <a:ext cx="6328228" cy="2605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949647" y="4692350"/>
            <a:ext cx="4428934" cy="1725986"/>
            <a:chOff x="1061095" y="4631323"/>
            <a:chExt cx="4428934" cy="1725986"/>
          </a:xfrm>
        </p:grpSpPr>
        <p:sp>
          <p:nvSpPr>
            <p:cNvPr id="31" name="TextBox 30"/>
            <p:cNvSpPr txBox="1"/>
            <p:nvPr/>
          </p:nvSpPr>
          <p:spPr>
            <a:xfrm>
              <a:off x="1061095" y="4631323"/>
              <a:ext cx="198845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>
                  <a:latin typeface="Roboto Slab" pitchFamily="2" charset="0"/>
                  <a:ea typeface="Roboto Slab" pitchFamily="2" charset="0"/>
                </a:rPr>
                <a:t>AWESOME</a:t>
              </a:r>
            </a:p>
            <a:p>
              <a:r>
                <a:rPr lang="en-US" sz="28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</a:rPr>
                <a:t>DEADLINE</a:t>
              </a:r>
            </a:p>
          </p:txBody>
        </p:sp>
        <p:sp>
          <p:nvSpPr>
            <p:cNvPr id="34" name="Rectangle 9"/>
            <p:cNvSpPr>
              <a:spLocks/>
            </p:cNvSpPr>
            <p:nvPr/>
          </p:nvSpPr>
          <p:spPr bwMode="auto">
            <a:xfrm>
              <a:off x="1133869" y="5312442"/>
              <a:ext cx="4356160" cy="1044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of the to layout you design is meant to  the project an image and the best alignments we have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6328228" y="1639389"/>
            <a:ext cx="5863771" cy="2613298"/>
          </a:xfrm>
          <a:prstGeom prst="rect">
            <a:avLst/>
          </a:prstGeom>
          <a:solidFill>
            <a:srgbClr val="00AEE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666028" y="2322791"/>
            <a:ext cx="318817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“ It is health that is real</a:t>
            </a:r>
          </a:p>
          <a:p>
            <a:pPr>
              <a:lnSpc>
                <a:spcPts val="3000"/>
              </a:lnSpc>
            </a:pPr>
            <a:r>
              <a:rPr lang="en-US" sz="2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Wealth and not pieces of</a:t>
            </a:r>
          </a:p>
          <a:p>
            <a:pPr>
              <a:lnSpc>
                <a:spcPts val="3000"/>
              </a:lnSpc>
            </a:pPr>
            <a:r>
              <a:rPr lang="en-US" sz="2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Gold and silver. ”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BB8AD9-8740-4353-ABE1-6B705F89DDF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8E3CA9-83FB-47CF-9B4E-038F649CF1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152554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10999470" y="6388034"/>
            <a:ext cx="371203" cy="301756"/>
          </a:xfr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76475" y="1316318"/>
            <a:ext cx="4514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Thanks</a:t>
            </a:r>
          </a:p>
          <a:p>
            <a:r>
              <a:rPr lang="en-US" sz="3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For Your </a:t>
            </a:r>
            <a:r>
              <a:rPr lang="en-US" sz="35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Watching</a:t>
            </a:r>
          </a:p>
        </p:txBody>
      </p:sp>
      <p:sp>
        <p:nvSpPr>
          <p:cNvPr id="30" name="Rectangle 9"/>
          <p:cNvSpPr>
            <a:spLocks/>
          </p:cNvSpPr>
          <p:nvPr/>
        </p:nvSpPr>
        <p:spPr bwMode="auto">
          <a:xfrm>
            <a:off x="2403475" y="2441629"/>
            <a:ext cx="5705475" cy="109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createda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very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16175" y="3888690"/>
            <a:ext cx="1741714" cy="16529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9552" y="4149969"/>
            <a:ext cx="1254960" cy="1130434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CBC05F-8220-4E18-8CF9-265CEEB5F4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52432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5122096" y="1435468"/>
            <a:ext cx="1952598" cy="1952598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2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Message!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371557" y="3815989"/>
            <a:ext cx="5448886" cy="781142"/>
            <a:chOff x="3486946" y="3126322"/>
            <a:chExt cx="5448886" cy="781142"/>
          </a:xfrm>
        </p:grpSpPr>
        <p:sp>
          <p:nvSpPr>
            <p:cNvPr id="27" name="TextBox 26"/>
            <p:cNvSpPr txBox="1"/>
            <p:nvPr/>
          </p:nvSpPr>
          <p:spPr>
            <a:xfrm>
              <a:off x="5521960" y="3126322"/>
              <a:ext cx="13788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“HELLO”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86946" y="3507354"/>
              <a:ext cx="54488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</a:rPr>
                <a:t>Iam</a:t>
              </a:r>
              <a:r>
                <a:rPr lang="en-US" sz="20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</a:rPr>
                <a:t> John Deo, Your 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Presenter!</a:t>
              </a:r>
            </a:p>
          </p:txBody>
        </p:sp>
      </p:grpSp>
      <p:sp>
        <p:nvSpPr>
          <p:cNvPr id="31" name="Rectangle 9"/>
          <p:cNvSpPr>
            <a:spLocks/>
          </p:cNvSpPr>
          <p:nvPr/>
        </p:nvSpPr>
        <p:spPr bwMode="auto">
          <a:xfrm>
            <a:off x="1681843" y="5078438"/>
            <a:ext cx="8854735" cy="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</a:t>
            </a:r>
          </a:p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have created a very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ipsum suggests strength and the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</a:t>
            </a:r>
          </a:p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the best alignments we have created a very of the layout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Roboto Slab" pitchFamily="2" charset="0"/>
              <a:ea typeface="Roboto Slab" pitchFamily="2" charset="0"/>
              <a:cs typeface="Lato" charset="0"/>
              <a:sym typeface="Montserrat-Regular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52936" y="4759863"/>
            <a:ext cx="686129" cy="45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6769370-A060-4049-B9AA-83541CC653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31599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3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5"/>
                </a:solidFill>
              </a:rPr>
              <a:t>Copany</a:t>
            </a:r>
            <a:r>
              <a:rPr lang="en-US" dirty="0">
                <a:solidFill>
                  <a:schemeClr val="accent5"/>
                </a:solidFill>
              </a:rPr>
              <a:t> About Us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5639381" y="1059588"/>
            <a:ext cx="913238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utoShape 3"/>
          <p:cNvSpPr>
            <a:spLocks noChangeAspect="1" noChangeArrowheads="1" noTextEdit="1"/>
          </p:cNvSpPr>
          <p:nvPr/>
        </p:nvSpPr>
        <p:spPr bwMode="auto">
          <a:xfrm>
            <a:off x="4860925" y="4411663"/>
            <a:ext cx="1555750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1698171"/>
            <a:ext cx="12192000" cy="2554514"/>
          </a:xfrm>
          <a:prstGeom prst="rect">
            <a:avLst/>
          </a:prstGeom>
          <a:solidFill>
            <a:srgbClr val="262626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9"/>
          <p:cNvSpPr>
            <a:spLocks/>
          </p:cNvSpPr>
          <p:nvPr/>
        </p:nvSpPr>
        <p:spPr bwMode="auto">
          <a:xfrm>
            <a:off x="1436915" y="4720662"/>
            <a:ext cx="9318172" cy="1412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design is meant to project an image of professionalism and reliability. By using simple alignments we have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createda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</a:t>
            </a: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Roboto Slab" pitchFamily="2" charset="0"/>
              <a:ea typeface="Roboto Slab" pitchFamily="2" charset="0"/>
              <a:cs typeface="Lato" charset="0"/>
              <a:sym typeface="Montserrat-Regular" charset="0"/>
            </a:endParaRPr>
          </a:p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createda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36915" y="2352179"/>
            <a:ext cx="318817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“ It is health that is real</a:t>
            </a:r>
          </a:p>
          <a:p>
            <a:pPr>
              <a:lnSpc>
                <a:spcPts val="3000"/>
              </a:lnSpc>
            </a:pPr>
            <a:r>
              <a:rPr lang="en-US" sz="20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Wealth and not pieces of</a:t>
            </a:r>
          </a:p>
          <a:p>
            <a:pPr>
              <a:lnSpc>
                <a:spcPts val="3000"/>
              </a:lnSpc>
            </a:pPr>
            <a:r>
              <a:rPr lang="en-US" sz="20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Gold and silver. ”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C526F4-A301-4C2B-ABD4-E0AA7F3BB1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218657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>
          <a:xfrm>
            <a:off x="-1" y="1701790"/>
            <a:ext cx="12192001" cy="4172532"/>
          </a:xfrm>
          <a:prstGeom prst="rect">
            <a:avLst/>
          </a:prstGeom>
          <a:solidFill>
            <a:schemeClr val="accent6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Copany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Team Members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5639381" y="1059588"/>
            <a:ext cx="913238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009735" y="1701790"/>
            <a:ext cx="2057400" cy="2057400"/>
          </a:xfrm>
          <a:prstGeom prst="rect">
            <a:avLst/>
          </a:prstGeom>
          <a:solidFill>
            <a:srgbClr val="E528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8239997" y="1701790"/>
            <a:ext cx="2057400" cy="2057400"/>
          </a:xfrm>
          <a:prstGeom prst="rect">
            <a:avLst/>
          </a:prstGeom>
          <a:solidFill>
            <a:srgbClr val="FAA61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1894603" y="3816922"/>
            <a:ext cx="2057400" cy="2057400"/>
          </a:xfrm>
          <a:prstGeom prst="rect">
            <a:avLst/>
          </a:prstGeom>
          <a:solidFill>
            <a:srgbClr val="0067B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124865" y="3816922"/>
            <a:ext cx="2057400" cy="2057400"/>
          </a:xfrm>
          <a:prstGeom prst="rect">
            <a:avLst/>
          </a:prstGeom>
          <a:solidFill>
            <a:srgbClr val="00AEE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4251069" y="2028572"/>
            <a:ext cx="1574733" cy="967487"/>
            <a:chOff x="1295964" y="4482318"/>
            <a:chExt cx="1574733" cy="967487"/>
          </a:xfrm>
        </p:grpSpPr>
        <p:sp>
          <p:nvSpPr>
            <p:cNvPr id="81" name="TextBox 80"/>
            <p:cNvSpPr txBox="1"/>
            <p:nvPr/>
          </p:nvSpPr>
          <p:spPr>
            <a:xfrm>
              <a:off x="1295964" y="4482318"/>
              <a:ext cx="1189518" cy="36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  <a:endPara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295964" y="4832135"/>
              <a:ext cx="1574733" cy="617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Lorem text see.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348963" y="3135947"/>
            <a:ext cx="1091624" cy="296462"/>
            <a:chOff x="1515100" y="5516154"/>
            <a:chExt cx="1324077" cy="359591"/>
          </a:xfrm>
        </p:grpSpPr>
        <p:sp>
          <p:nvSpPr>
            <p:cNvPr id="69" name="Rectangle 68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78" name="Oval 77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AutoShape 1"/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76" name="Oval 75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7" name="AutoShape 21"/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74" name="Oval 73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5" name="AutoShape 18"/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48" name="Group 147"/>
          <p:cNvGrpSpPr/>
          <p:nvPr/>
        </p:nvGrpSpPr>
        <p:grpSpPr>
          <a:xfrm>
            <a:off x="8481329" y="2028572"/>
            <a:ext cx="1574733" cy="967487"/>
            <a:chOff x="1295964" y="4482318"/>
            <a:chExt cx="1574733" cy="967487"/>
          </a:xfrm>
        </p:grpSpPr>
        <p:sp>
          <p:nvSpPr>
            <p:cNvPr id="161" name="TextBox 160"/>
            <p:cNvSpPr txBox="1"/>
            <p:nvPr/>
          </p:nvSpPr>
          <p:spPr>
            <a:xfrm>
              <a:off x="1295964" y="4482318"/>
              <a:ext cx="1189518" cy="36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  <a:endPara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1295964" y="4832135"/>
              <a:ext cx="1574733" cy="617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Lorem text see.</a:t>
              </a: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8579223" y="3135947"/>
            <a:ext cx="1091624" cy="296462"/>
            <a:chOff x="1515100" y="5516154"/>
            <a:chExt cx="1324077" cy="359591"/>
          </a:xfrm>
        </p:grpSpPr>
        <p:sp>
          <p:nvSpPr>
            <p:cNvPr id="150" name="Rectangle 149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1" name="Group 150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52" name="Group 151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59" name="Oval 158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0" name="AutoShape 1"/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3" name="Group 152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57" name="Oval 156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8" name="AutoShape 21"/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4" name="Group 153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55" name="Oval 154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6" name="AutoShape 18"/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64" name="Group 163"/>
          <p:cNvGrpSpPr/>
          <p:nvPr/>
        </p:nvGrpSpPr>
        <p:grpSpPr>
          <a:xfrm>
            <a:off x="6366199" y="4143704"/>
            <a:ext cx="1574733" cy="967487"/>
            <a:chOff x="1295964" y="4482318"/>
            <a:chExt cx="1574733" cy="967487"/>
          </a:xfrm>
        </p:grpSpPr>
        <p:sp>
          <p:nvSpPr>
            <p:cNvPr id="177" name="TextBox 176"/>
            <p:cNvSpPr txBox="1"/>
            <p:nvPr/>
          </p:nvSpPr>
          <p:spPr>
            <a:xfrm>
              <a:off x="1295964" y="4482318"/>
              <a:ext cx="1189518" cy="36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  <a:endPara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1295964" y="4832135"/>
              <a:ext cx="1574733" cy="617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Lorem text see.</a:t>
              </a: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6464093" y="5251079"/>
            <a:ext cx="1091624" cy="296462"/>
            <a:chOff x="1515100" y="5516154"/>
            <a:chExt cx="1324077" cy="359591"/>
          </a:xfrm>
        </p:grpSpPr>
        <p:sp>
          <p:nvSpPr>
            <p:cNvPr id="166" name="Rectangle 165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7" name="Group 166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68" name="Group 167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75" name="Oval 174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6" name="AutoShape 1"/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69" name="Group 168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73" name="Oval 172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4" name="AutoShape 21"/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0" name="Group 169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71" name="Oval 170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2" name="AutoShape 18"/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0" name="Group 179"/>
          <p:cNvGrpSpPr/>
          <p:nvPr/>
        </p:nvGrpSpPr>
        <p:grpSpPr>
          <a:xfrm>
            <a:off x="2135936" y="4143704"/>
            <a:ext cx="1574733" cy="980759"/>
            <a:chOff x="1295964" y="4482318"/>
            <a:chExt cx="1574733" cy="980759"/>
          </a:xfrm>
        </p:grpSpPr>
        <p:sp>
          <p:nvSpPr>
            <p:cNvPr id="193" name="TextBox 192"/>
            <p:cNvSpPr txBox="1"/>
            <p:nvPr/>
          </p:nvSpPr>
          <p:spPr>
            <a:xfrm>
              <a:off x="1295964" y="4482318"/>
              <a:ext cx="1189518" cy="36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  <a:endPara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1295964" y="4832135"/>
              <a:ext cx="1574733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Lorem text see.</a:t>
              </a:r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233830" y="5251079"/>
            <a:ext cx="1091624" cy="296462"/>
            <a:chOff x="1515100" y="5516154"/>
            <a:chExt cx="1324077" cy="359591"/>
          </a:xfrm>
        </p:grpSpPr>
        <p:sp>
          <p:nvSpPr>
            <p:cNvPr id="182" name="Rectangle 181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3" name="Group 182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84" name="Group 183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91" name="Oval 190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2" name="AutoShape 1"/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5" name="Group 184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89" name="Oval 188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0" name="AutoShape 21"/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6" name="Group 185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87" name="Oval 186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8" name="AutoShape 18"/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FA9883-61D2-4C36-8CD5-F4D13F34311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15A08B-2353-4A53-B654-2A474488F5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185C444-C55E-465A-968B-9103D383A7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CE2A3F1-C30F-4A07-9B9E-F01382DFA7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088256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Copany Service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639381" y="1059588"/>
            <a:ext cx="913238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9"/>
          <p:cNvSpPr>
            <a:spLocks/>
          </p:cNvSpPr>
          <p:nvPr/>
        </p:nvSpPr>
        <p:spPr bwMode="auto">
          <a:xfrm>
            <a:off x="1844882" y="4626450"/>
            <a:ext cx="8717770" cy="1028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design is meant to project an image of professionalism and reliability. By using simple alignments we have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createda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</a:t>
            </a: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Roboto Slab" pitchFamily="2" charset="0"/>
              <a:ea typeface="Roboto Slab" pitchFamily="2" charset="0"/>
              <a:cs typeface="Lato" charset="0"/>
              <a:sym typeface="Montserrat-Regular" charset="0"/>
            </a:endParaRPr>
          </a:p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844882" y="1766872"/>
            <a:ext cx="8502237" cy="2636390"/>
            <a:chOff x="1952649" y="1694302"/>
            <a:chExt cx="8502237" cy="2636390"/>
          </a:xfrm>
        </p:grpSpPr>
        <p:grpSp>
          <p:nvGrpSpPr>
            <p:cNvPr id="11" name="Group 10"/>
            <p:cNvGrpSpPr/>
            <p:nvPr/>
          </p:nvGrpSpPr>
          <p:grpSpPr>
            <a:xfrm>
              <a:off x="1952649" y="1694302"/>
              <a:ext cx="8502237" cy="2174871"/>
              <a:chOff x="1844882" y="2202300"/>
              <a:chExt cx="8502237" cy="217487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844882" y="2202300"/>
                <a:ext cx="8502237" cy="2174871"/>
                <a:chOff x="1844882" y="1623580"/>
                <a:chExt cx="8502237" cy="2753591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1844882" y="1623580"/>
                  <a:ext cx="1974273" cy="2753591"/>
                </a:xfrm>
                <a:prstGeom prst="rect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4020870" y="1623580"/>
                  <a:ext cx="1974273" cy="2753591"/>
                </a:xfrm>
                <a:prstGeom prst="rect">
                  <a:avLst/>
                </a:prstGeom>
                <a:noFill/>
                <a:ln w="1905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8372846" y="1623580"/>
                  <a:ext cx="1974273" cy="2753591"/>
                </a:xfrm>
                <a:prstGeom prst="rect">
                  <a:avLst/>
                </a:prstGeom>
                <a:noFill/>
                <a:ln w="19050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6196858" y="1623580"/>
                  <a:ext cx="1974273" cy="2753591"/>
                </a:xfrm>
                <a:prstGeom prst="rect">
                  <a:avLst/>
                </a:prstGeom>
                <a:noFill/>
                <a:ln w="1905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950844" y="2491660"/>
                <a:ext cx="8290312" cy="1596151"/>
                <a:chOff x="1950844" y="2202300"/>
                <a:chExt cx="8290312" cy="1596151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1950844" y="2202300"/>
                  <a:ext cx="1762348" cy="1596151"/>
                  <a:chOff x="1827100" y="3189288"/>
                  <a:chExt cx="1762348" cy="1596151"/>
                </a:xfrm>
              </p:grpSpPr>
              <p:grpSp>
                <p:nvGrpSpPr>
                  <p:cNvPr id="115" name="Group 114"/>
                  <p:cNvGrpSpPr/>
                  <p:nvPr/>
                </p:nvGrpSpPr>
                <p:grpSpPr>
                  <a:xfrm>
                    <a:off x="2522538" y="3189288"/>
                    <a:ext cx="371475" cy="476250"/>
                    <a:chOff x="2522538" y="3189288"/>
                    <a:chExt cx="371475" cy="476250"/>
                  </a:xfrm>
                </p:grpSpPr>
                <p:sp>
                  <p:nvSpPr>
                    <p:cNvPr id="118" name="Freeform 5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613025" y="3189288"/>
                      <a:ext cx="192088" cy="238125"/>
                    </a:xfrm>
                    <a:custGeom>
                      <a:avLst/>
                      <a:gdLst>
                        <a:gd name="T0" fmla="*/ 2 w 53"/>
                        <a:gd name="T1" fmla="*/ 65 h 65"/>
                        <a:gd name="T2" fmla="*/ 5 w 53"/>
                        <a:gd name="T3" fmla="*/ 62 h 65"/>
                        <a:gd name="T4" fmla="*/ 5 w 53"/>
                        <a:gd name="T5" fmla="*/ 27 h 65"/>
                        <a:gd name="T6" fmla="*/ 26 w 53"/>
                        <a:gd name="T7" fmla="*/ 6 h 65"/>
                        <a:gd name="T8" fmla="*/ 48 w 53"/>
                        <a:gd name="T9" fmla="*/ 27 h 65"/>
                        <a:gd name="T10" fmla="*/ 48 w 53"/>
                        <a:gd name="T11" fmla="*/ 62 h 65"/>
                        <a:gd name="T12" fmla="*/ 50 w 53"/>
                        <a:gd name="T13" fmla="*/ 65 h 65"/>
                        <a:gd name="T14" fmla="*/ 53 w 53"/>
                        <a:gd name="T15" fmla="*/ 62 h 65"/>
                        <a:gd name="T16" fmla="*/ 53 w 53"/>
                        <a:gd name="T17" fmla="*/ 27 h 65"/>
                        <a:gd name="T18" fmla="*/ 26 w 53"/>
                        <a:gd name="T19" fmla="*/ 0 h 65"/>
                        <a:gd name="T20" fmla="*/ 0 w 53"/>
                        <a:gd name="T21" fmla="*/ 27 h 65"/>
                        <a:gd name="T22" fmla="*/ 0 w 53"/>
                        <a:gd name="T23" fmla="*/ 62 h 65"/>
                        <a:gd name="T24" fmla="*/ 2 w 53"/>
                        <a:gd name="T25" fmla="*/ 65 h 65"/>
                        <a:gd name="T26" fmla="*/ 2 w 53"/>
                        <a:gd name="T27" fmla="*/ 65 h 65"/>
                        <a:gd name="T28" fmla="*/ 2 w 53"/>
                        <a:gd name="T29" fmla="*/ 65 h 6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53" h="65">
                          <a:moveTo>
                            <a:pt x="2" y="65"/>
                          </a:moveTo>
                          <a:cubicBezTo>
                            <a:pt x="4" y="65"/>
                            <a:pt x="5" y="63"/>
                            <a:pt x="5" y="62"/>
                          </a:cubicBezTo>
                          <a:cubicBezTo>
                            <a:pt x="5" y="27"/>
                            <a:pt x="5" y="27"/>
                            <a:pt x="5" y="27"/>
                          </a:cubicBezTo>
                          <a:cubicBezTo>
                            <a:pt x="5" y="15"/>
                            <a:pt x="15" y="6"/>
                            <a:pt x="26" y="6"/>
                          </a:cubicBezTo>
                          <a:cubicBezTo>
                            <a:pt x="38" y="6"/>
                            <a:pt x="48" y="15"/>
                            <a:pt x="48" y="27"/>
                          </a:cubicBezTo>
                          <a:cubicBezTo>
                            <a:pt x="48" y="62"/>
                            <a:pt x="48" y="62"/>
                            <a:pt x="48" y="62"/>
                          </a:cubicBezTo>
                          <a:cubicBezTo>
                            <a:pt x="48" y="63"/>
                            <a:pt x="49" y="65"/>
                            <a:pt x="50" y="65"/>
                          </a:cubicBezTo>
                          <a:cubicBezTo>
                            <a:pt x="52" y="65"/>
                            <a:pt x="53" y="63"/>
                            <a:pt x="53" y="62"/>
                          </a:cubicBezTo>
                          <a:cubicBezTo>
                            <a:pt x="53" y="27"/>
                            <a:pt x="53" y="27"/>
                            <a:pt x="53" y="27"/>
                          </a:cubicBezTo>
                          <a:cubicBezTo>
                            <a:pt x="53" y="12"/>
                            <a:pt x="41" y="0"/>
                            <a:pt x="26" y="0"/>
                          </a:cubicBezTo>
                          <a:cubicBezTo>
                            <a:pt x="12" y="0"/>
                            <a:pt x="0" y="12"/>
                            <a:pt x="0" y="27"/>
                          </a:cubicBezTo>
                          <a:cubicBezTo>
                            <a:pt x="0" y="62"/>
                            <a:pt x="0" y="62"/>
                            <a:pt x="0" y="62"/>
                          </a:cubicBezTo>
                          <a:cubicBezTo>
                            <a:pt x="0" y="64"/>
                            <a:pt x="1" y="65"/>
                            <a:pt x="2" y="65"/>
                          </a:cubicBezTo>
                          <a:close/>
                          <a:moveTo>
                            <a:pt x="2" y="65"/>
                          </a:moveTo>
                          <a:cubicBezTo>
                            <a:pt x="2" y="65"/>
                            <a:pt x="2" y="65"/>
                            <a:pt x="2" y="65"/>
                          </a:cubicBez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" name="Freeform 6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522538" y="3332163"/>
                      <a:ext cx="371475" cy="333375"/>
                    </a:xfrm>
                    <a:custGeom>
                      <a:avLst/>
                      <a:gdLst>
                        <a:gd name="T0" fmla="*/ 102 w 103"/>
                        <a:gd name="T1" fmla="*/ 79 h 91"/>
                        <a:gd name="T2" fmla="*/ 95 w 103"/>
                        <a:gd name="T3" fmla="*/ 0 h 91"/>
                        <a:gd name="T4" fmla="*/ 83 w 103"/>
                        <a:gd name="T5" fmla="*/ 0 h 91"/>
                        <a:gd name="T6" fmla="*/ 83 w 103"/>
                        <a:gd name="T7" fmla="*/ 25 h 91"/>
                        <a:gd name="T8" fmla="*/ 75 w 103"/>
                        <a:gd name="T9" fmla="*/ 34 h 91"/>
                        <a:gd name="T10" fmla="*/ 67 w 103"/>
                        <a:gd name="T11" fmla="*/ 25 h 91"/>
                        <a:gd name="T12" fmla="*/ 67 w 103"/>
                        <a:gd name="T13" fmla="*/ 0 h 91"/>
                        <a:gd name="T14" fmla="*/ 35 w 103"/>
                        <a:gd name="T15" fmla="*/ 0 h 91"/>
                        <a:gd name="T16" fmla="*/ 35 w 103"/>
                        <a:gd name="T17" fmla="*/ 25 h 91"/>
                        <a:gd name="T18" fmla="*/ 28 w 103"/>
                        <a:gd name="T19" fmla="*/ 34 h 91"/>
                        <a:gd name="T20" fmla="*/ 19 w 103"/>
                        <a:gd name="T21" fmla="*/ 26 h 91"/>
                        <a:gd name="T22" fmla="*/ 19 w 103"/>
                        <a:gd name="T23" fmla="*/ 0 h 91"/>
                        <a:gd name="T24" fmla="*/ 8 w 103"/>
                        <a:gd name="T25" fmla="*/ 0 h 91"/>
                        <a:gd name="T26" fmla="*/ 1 w 103"/>
                        <a:gd name="T27" fmla="*/ 79 h 91"/>
                        <a:gd name="T28" fmla="*/ 11 w 103"/>
                        <a:gd name="T29" fmla="*/ 91 h 91"/>
                        <a:gd name="T30" fmla="*/ 92 w 103"/>
                        <a:gd name="T31" fmla="*/ 91 h 91"/>
                        <a:gd name="T32" fmla="*/ 102 w 103"/>
                        <a:gd name="T33" fmla="*/ 79 h 91"/>
                        <a:gd name="T34" fmla="*/ 51 w 103"/>
                        <a:gd name="T35" fmla="*/ 83 h 91"/>
                        <a:gd name="T36" fmla="*/ 29 w 103"/>
                        <a:gd name="T37" fmla="*/ 60 h 91"/>
                        <a:gd name="T38" fmla="*/ 51 w 103"/>
                        <a:gd name="T39" fmla="*/ 37 h 91"/>
                        <a:gd name="T40" fmla="*/ 74 w 103"/>
                        <a:gd name="T41" fmla="*/ 60 h 91"/>
                        <a:gd name="T42" fmla="*/ 51 w 103"/>
                        <a:gd name="T43" fmla="*/ 83 h 91"/>
                        <a:gd name="T44" fmla="*/ 51 w 103"/>
                        <a:gd name="T45" fmla="*/ 83 h 91"/>
                        <a:gd name="T46" fmla="*/ 51 w 103"/>
                        <a:gd name="T47" fmla="*/ 83 h 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</a:cxnLst>
                      <a:rect l="0" t="0" r="r" b="b"/>
                      <a:pathLst>
                        <a:path w="103" h="91">
                          <a:moveTo>
                            <a:pt x="102" y="79"/>
                          </a:moveTo>
                          <a:cubicBezTo>
                            <a:pt x="95" y="0"/>
                            <a:pt x="95" y="0"/>
                            <a:pt x="95" y="0"/>
                          </a:cubicBezTo>
                          <a:cubicBezTo>
                            <a:pt x="83" y="0"/>
                            <a:pt x="83" y="0"/>
                            <a:pt x="83" y="0"/>
                          </a:cubicBezTo>
                          <a:cubicBezTo>
                            <a:pt x="83" y="25"/>
                            <a:pt x="83" y="25"/>
                            <a:pt x="83" y="25"/>
                          </a:cubicBezTo>
                          <a:cubicBezTo>
                            <a:pt x="83" y="30"/>
                            <a:pt x="80" y="34"/>
                            <a:pt x="75" y="34"/>
                          </a:cubicBezTo>
                          <a:cubicBezTo>
                            <a:pt x="71" y="34"/>
                            <a:pt x="67" y="30"/>
                            <a:pt x="67" y="25"/>
                          </a:cubicBezTo>
                          <a:cubicBezTo>
                            <a:pt x="67" y="0"/>
                            <a:pt x="67" y="0"/>
                            <a:pt x="67" y="0"/>
                          </a:cubicBezTo>
                          <a:cubicBezTo>
                            <a:pt x="35" y="0"/>
                            <a:pt x="35" y="0"/>
                            <a:pt x="35" y="0"/>
                          </a:cubicBezTo>
                          <a:cubicBezTo>
                            <a:pt x="35" y="25"/>
                            <a:pt x="35" y="25"/>
                            <a:pt x="35" y="25"/>
                          </a:cubicBezTo>
                          <a:cubicBezTo>
                            <a:pt x="35" y="30"/>
                            <a:pt x="32" y="33"/>
                            <a:pt x="28" y="34"/>
                          </a:cubicBezTo>
                          <a:cubicBezTo>
                            <a:pt x="23" y="34"/>
                            <a:pt x="19" y="30"/>
                            <a:pt x="19" y="26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1" y="79"/>
                            <a:pt x="1" y="79"/>
                            <a:pt x="1" y="79"/>
                          </a:cubicBezTo>
                          <a:cubicBezTo>
                            <a:pt x="0" y="85"/>
                            <a:pt x="5" y="91"/>
                            <a:pt x="11" y="91"/>
                          </a:cubicBezTo>
                          <a:cubicBezTo>
                            <a:pt x="92" y="91"/>
                            <a:pt x="92" y="91"/>
                            <a:pt x="92" y="91"/>
                          </a:cubicBezTo>
                          <a:cubicBezTo>
                            <a:pt x="98" y="91"/>
                            <a:pt x="103" y="85"/>
                            <a:pt x="102" y="79"/>
                          </a:cubicBezTo>
                          <a:close/>
                          <a:moveTo>
                            <a:pt x="51" y="83"/>
                          </a:moveTo>
                          <a:cubicBezTo>
                            <a:pt x="39" y="83"/>
                            <a:pt x="29" y="73"/>
                            <a:pt x="29" y="60"/>
                          </a:cubicBezTo>
                          <a:cubicBezTo>
                            <a:pt x="29" y="48"/>
                            <a:pt x="39" y="37"/>
                            <a:pt x="51" y="37"/>
                          </a:cubicBezTo>
                          <a:cubicBezTo>
                            <a:pt x="64" y="37"/>
                            <a:pt x="74" y="48"/>
                            <a:pt x="74" y="60"/>
                          </a:cubicBezTo>
                          <a:cubicBezTo>
                            <a:pt x="74" y="73"/>
                            <a:pt x="64" y="83"/>
                            <a:pt x="51" y="83"/>
                          </a:cubicBezTo>
                          <a:close/>
                          <a:moveTo>
                            <a:pt x="51" y="83"/>
                          </a:moveTo>
                          <a:cubicBezTo>
                            <a:pt x="51" y="83"/>
                            <a:pt x="51" y="83"/>
                            <a:pt x="51" y="83"/>
                          </a:cubicBez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" name="Freeform 7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646363" y="3489326"/>
                      <a:ext cx="125413" cy="128588"/>
                    </a:xfrm>
                    <a:custGeom>
                      <a:avLst/>
                      <a:gdLst>
                        <a:gd name="T0" fmla="*/ 17 w 35"/>
                        <a:gd name="T1" fmla="*/ 0 h 35"/>
                        <a:gd name="T2" fmla="*/ 0 w 35"/>
                        <a:gd name="T3" fmla="*/ 17 h 35"/>
                        <a:gd name="T4" fmla="*/ 17 w 35"/>
                        <a:gd name="T5" fmla="*/ 35 h 35"/>
                        <a:gd name="T6" fmla="*/ 35 w 35"/>
                        <a:gd name="T7" fmla="*/ 17 h 35"/>
                        <a:gd name="T8" fmla="*/ 17 w 35"/>
                        <a:gd name="T9" fmla="*/ 0 h 35"/>
                        <a:gd name="T10" fmla="*/ 19 w 35"/>
                        <a:gd name="T11" fmla="*/ 26 h 35"/>
                        <a:gd name="T12" fmla="*/ 19 w 35"/>
                        <a:gd name="T13" fmla="*/ 27 h 35"/>
                        <a:gd name="T14" fmla="*/ 17 w 35"/>
                        <a:gd name="T15" fmla="*/ 29 h 35"/>
                        <a:gd name="T16" fmla="*/ 16 w 35"/>
                        <a:gd name="T17" fmla="*/ 27 h 35"/>
                        <a:gd name="T18" fmla="*/ 16 w 35"/>
                        <a:gd name="T19" fmla="*/ 26 h 35"/>
                        <a:gd name="T20" fmla="*/ 14 w 35"/>
                        <a:gd name="T21" fmla="*/ 25 h 35"/>
                        <a:gd name="T22" fmla="*/ 14 w 35"/>
                        <a:gd name="T23" fmla="*/ 23 h 35"/>
                        <a:gd name="T24" fmla="*/ 16 w 35"/>
                        <a:gd name="T25" fmla="*/ 23 h 35"/>
                        <a:gd name="T26" fmla="*/ 17 w 35"/>
                        <a:gd name="T27" fmla="*/ 24 h 35"/>
                        <a:gd name="T28" fmla="*/ 18 w 35"/>
                        <a:gd name="T29" fmla="*/ 24 h 35"/>
                        <a:gd name="T30" fmla="*/ 20 w 35"/>
                        <a:gd name="T31" fmla="*/ 21 h 35"/>
                        <a:gd name="T32" fmla="*/ 17 w 35"/>
                        <a:gd name="T33" fmla="*/ 19 h 35"/>
                        <a:gd name="T34" fmla="*/ 17 w 35"/>
                        <a:gd name="T35" fmla="*/ 19 h 35"/>
                        <a:gd name="T36" fmla="*/ 12 w 35"/>
                        <a:gd name="T37" fmla="*/ 14 h 35"/>
                        <a:gd name="T38" fmla="*/ 16 w 35"/>
                        <a:gd name="T39" fmla="*/ 8 h 35"/>
                        <a:gd name="T40" fmla="*/ 16 w 35"/>
                        <a:gd name="T41" fmla="*/ 7 h 35"/>
                        <a:gd name="T42" fmla="*/ 17 w 35"/>
                        <a:gd name="T43" fmla="*/ 6 h 35"/>
                        <a:gd name="T44" fmla="*/ 19 w 35"/>
                        <a:gd name="T45" fmla="*/ 7 h 35"/>
                        <a:gd name="T46" fmla="*/ 19 w 35"/>
                        <a:gd name="T47" fmla="*/ 8 h 35"/>
                        <a:gd name="T48" fmla="*/ 21 w 35"/>
                        <a:gd name="T49" fmla="*/ 10 h 35"/>
                        <a:gd name="T50" fmla="*/ 21 w 35"/>
                        <a:gd name="T51" fmla="*/ 12 h 35"/>
                        <a:gd name="T52" fmla="*/ 19 w 35"/>
                        <a:gd name="T53" fmla="*/ 12 h 35"/>
                        <a:gd name="T54" fmla="*/ 18 w 35"/>
                        <a:gd name="T55" fmla="*/ 11 h 35"/>
                        <a:gd name="T56" fmla="*/ 17 w 35"/>
                        <a:gd name="T57" fmla="*/ 11 h 35"/>
                        <a:gd name="T58" fmla="*/ 15 w 35"/>
                        <a:gd name="T59" fmla="*/ 14 h 35"/>
                        <a:gd name="T60" fmla="*/ 17 w 35"/>
                        <a:gd name="T61" fmla="*/ 16 h 35"/>
                        <a:gd name="T62" fmla="*/ 18 w 35"/>
                        <a:gd name="T63" fmla="*/ 16 h 35"/>
                        <a:gd name="T64" fmla="*/ 23 w 35"/>
                        <a:gd name="T65" fmla="*/ 21 h 35"/>
                        <a:gd name="T66" fmla="*/ 19 w 35"/>
                        <a:gd name="T67" fmla="*/ 26 h 35"/>
                        <a:gd name="T68" fmla="*/ 19 w 35"/>
                        <a:gd name="T69" fmla="*/ 26 h 35"/>
                        <a:gd name="T70" fmla="*/ 19 w 35"/>
                        <a:gd name="T71" fmla="*/ 26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35" h="35">
                          <a:moveTo>
                            <a:pt x="17" y="0"/>
                          </a:moveTo>
                          <a:cubicBezTo>
                            <a:pt x="8" y="0"/>
                            <a:pt x="0" y="8"/>
                            <a:pt x="0" y="17"/>
                          </a:cubicBezTo>
                          <a:cubicBezTo>
                            <a:pt x="0" y="27"/>
                            <a:pt x="8" y="35"/>
                            <a:pt x="17" y="35"/>
                          </a:cubicBezTo>
                          <a:cubicBezTo>
                            <a:pt x="27" y="35"/>
                            <a:pt x="35" y="27"/>
                            <a:pt x="35" y="17"/>
                          </a:cubicBezTo>
                          <a:cubicBezTo>
                            <a:pt x="35" y="8"/>
                            <a:pt x="27" y="0"/>
                            <a:pt x="17" y="0"/>
                          </a:cubicBezTo>
                          <a:close/>
                          <a:moveTo>
                            <a:pt x="19" y="26"/>
                          </a:moveTo>
                          <a:cubicBezTo>
                            <a:pt x="19" y="27"/>
                            <a:pt x="19" y="27"/>
                            <a:pt x="19" y="27"/>
                          </a:cubicBezTo>
                          <a:cubicBezTo>
                            <a:pt x="19" y="28"/>
                            <a:pt x="18" y="29"/>
                            <a:pt x="17" y="29"/>
                          </a:cubicBezTo>
                          <a:cubicBezTo>
                            <a:pt x="17" y="29"/>
                            <a:pt x="16" y="28"/>
                            <a:pt x="16" y="27"/>
                          </a:cubicBezTo>
                          <a:cubicBezTo>
                            <a:pt x="16" y="26"/>
                            <a:pt x="16" y="26"/>
                            <a:pt x="16" y="26"/>
                          </a:cubicBezTo>
                          <a:cubicBezTo>
                            <a:pt x="15" y="26"/>
                            <a:pt x="14" y="26"/>
                            <a:pt x="14" y="25"/>
                          </a:cubicBezTo>
                          <a:cubicBezTo>
                            <a:pt x="13" y="24"/>
                            <a:pt x="13" y="23"/>
                            <a:pt x="14" y="23"/>
                          </a:cubicBezTo>
                          <a:cubicBezTo>
                            <a:pt x="14" y="22"/>
                            <a:pt x="15" y="22"/>
                            <a:pt x="16" y="23"/>
                          </a:cubicBezTo>
                          <a:cubicBezTo>
                            <a:pt x="16" y="23"/>
                            <a:pt x="17" y="23"/>
                            <a:pt x="17" y="24"/>
                          </a:cubicBezTo>
                          <a:cubicBezTo>
                            <a:pt x="18" y="24"/>
                            <a:pt x="18" y="24"/>
                            <a:pt x="18" y="24"/>
                          </a:cubicBezTo>
                          <a:cubicBezTo>
                            <a:pt x="19" y="23"/>
                            <a:pt x="20" y="22"/>
                            <a:pt x="20" y="21"/>
                          </a:cubicBezTo>
                          <a:cubicBezTo>
                            <a:pt x="20" y="20"/>
                            <a:pt x="19" y="19"/>
                            <a:pt x="17" y="19"/>
                          </a:cubicBezTo>
                          <a:cubicBezTo>
                            <a:pt x="17" y="19"/>
                            <a:pt x="17" y="19"/>
                            <a:pt x="17" y="19"/>
                          </a:cubicBezTo>
                          <a:cubicBezTo>
                            <a:pt x="14" y="19"/>
                            <a:pt x="12" y="16"/>
                            <a:pt x="12" y="14"/>
                          </a:cubicBezTo>
                          <a:cubicBezTo>
                            <a:pt x="12" y="11"/>
                            <a:pt x="14" y="9"/>
                            <a:pt x="16" y="8"/>
                          </a:cubicBezTo>
                          <a:cubicBezTo>
                            <a:pt x="16" y="7"/>
                            <a:pt x="16" y="7"/>
                            <a:pt x="16" y="7"/>
                          </a:cubicBezTo>
                          <a:cubicBezTo>
                            <a:pt x="16" y="6"/>
                            <a:pt x="17" y="6"/>
                            <a:pt x="17" y="6"/>
                          </a:cubicBezTo>
                          <a:cubicBezTo>
                            <a:pt x="18" y="6"/>
                            <a:pt x="19" y="6"/>
                            <a:pt x="19" y="7"/>
                          </a:cubicBezTo>
                          <a:cubicBezTo>
                            <a:pt x="19" y="8"/>
                            <a:pt x="19" y="8"/>
                            <a:pt x="19" y="8"/>
                          </a:cubicBezTo>
                          <a:cubicBezTo>
                            <a:pt x="20" y="9"/>
                            <a:pt x="21" y="9"/>
                            <a:pt x="21" y="10"/>
                          </a:cubicBezTo>
                          <a:cubicBezTo>
                            <a:pt x="22" y="10"/>
                            <a:pt x="22" y="11"/>
                            <a:pt x="21" y="12"/>
                          </a:cubicBezTo>
                          <a:cubicBezTo>
                            <a:pt x="21" y="13"/>
                            <a:pt x="20" y="13"/>
                            <a:pt x="19" y="12"/>
                          </a:cubicBezTo>
                          <a:cubicBezTo>
                            <a:pt x="19" y="12"/>
                            <a:pt x="18" y="11"/>
                            <a:pt x="18" y="11"/>
                          </a:cubicBezTo>
                          <a:cubicBezTo>
                            <a:pt x="17" y="11"/>
                            <a:pt x="17" y="11"/>
                            <a:pt x="17" y="11"/>
                          </a:cubicBezTo>
                          <a:cubicBezTo>
                            <a:pt x="16" y="11"/>
                            <a:pt x="15" y="12"/>
                            <a:pt x="15" y="14"/>
                          </a:cubicBezTo>
                          <a:cubicBezTo>
                            <a:pt x="15" y="15"/>
                            <a:pt x="16" y="16"/>
                            <a:pt x="17" y="16"/>
                          </a:cubicBezTo>
                          <a:cubicBezTo>
                            <a:pt x="18" y="16"/>
                            <a:pt x="18" y="16"/>
                            <a:pt x="18" y="16"/>
                          </a:cubicBezTo>
                          <a:cubicBezTo>
                            <a:pt x="20" y="16"/>
                            <a:pt x="23" y="18"/>
                            <a:pt x="23" y="21"/>
                          </a:cubicBezTo>
                          <a:cubicBezTo>
                            <a:pt x="23" y="24"/>
                            <a:pt x="21" y="26"/>
                            <a:pt x="19" y="26"/>
                          </a:cubicBezTo>
                          <a:close/>
                          <a:moveTo>
                            <a:pt x="19" y="26"/>
                          </a:moveTo>
                          <a:cubicBezTo>
                            <a:pt x="19" y="26"/>
                            <a:pt x="19" y="26"/>
                            <a:pt x="19" y="26"/>
                          </a:cubicBez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1939017" y="3808413"/>
                    <a:ext cx="15385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solidFill>
                          <a:schemeClr val="accent1"/>
                        </a:solidFill>
                        <a:latin typeface="Roboto Slab" pitchFamily="2" charset="0"/>
                        <a:ea typeface="Roboto Slab" pitchFamily="2" charset="0"/>
                      </a:rPr>
                      <a:t>Corporate</a:t>
                    </a:r>
                  </a:p>
                </p:txBody>
              </p:sp>
              <p:sp>
                <p:nvSpPr>
                  <p:cNvPr id="117" name="Rectangle 116"/>
                  <p:cNvSpPr/>
                  <p:nvPr/>
                </p:nvSpPr>
                <p:spPr>
                  <a:xfrm>
                    <a:off x="1827100" y="4154497"/>
                    <a:ext cx="1762348" cy="63094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4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This letterhead design meant to your project &amp;</a:t>
                    </a:r>
                  </a:p>
                  <a:p>
                    <a:pPr algn="ctr">
                      <a:lnSpc>
                        <a:spcPts val="14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Lorem text see.</a:t>
                    </a:r>
                  </a:p>
                </p:txBody>
              </p:sp>
            </p:grpSp>
            <p:grpSp>
              <p:nvGrpSpPr>
                <p:cNvPr id="100" name="Group 99"/>
                <p:cNvGrpSpPr/>
                <p:nvPr/>
              </p:nvGrpSpPr>
              <p:grpSpPr>
                <a:xfrm>
                  <a:off x="4126832" y="2211428"/>
                  <a:ext cx="1762348" cy="1577895"/>
                  <a:chOff x="4046425" y="3207544"/>
                  <a:chExt cx="1762348" cy="1577895"/>
                </a:xfrm>
              </p:grpSpPr>
              <p:sp>
                <p:nvSpPr>
                  <p:cNvPr id="112" name="Freeform 8"/>
                  <p:cNvSpPr>
                    <a:spLocks noEditPoints="1"/>
                  </p:cNvSpPr>
                  <p:nvPr/>
                </p:nvSpPr>
                <p:spPr bwMode="auto">
                  <a:xfrm>
                    <a:off x="4692650" y="3207544"/>
                    <a:ext cx="469900" cy="439738"/>
                  </a:xfrm>
                  <a:custGeom>
                    <a:avLst/>
                    <a:gdLst>
                      <a:gd name="T0" fmla="*/ 129 w 130"/>
                      <a:gd name="T1" fmla="*/ 35 h 120"/>
                      <a:gd name="T2" fmla="*/ 94 w 130"/>
                      <a:gd name="T3" fmla="*/ 0 h 120"/>
                      <a:gd name="T4" fmla="*/ 64 w 130"/>
                      <a:gd name="T5" fmla="*/ 17 h 120"/>
                      <a:gd name="T6" fmla="*/ 35 w 130"/>
                      <a:gd name="T7" fmla="*/ 0 h 120"/>
                      <a:gd name="T8" fmla="*/ 0 w 130"/>
                      <a:gd name="T9" fmla="*/ 35 h 120"/>
                      <a:gd name="T10" fmla="*/ 2 w 130"/>
                      <a:gd name="T11" fmla="*/ 49 h 120"/>
                      <a:gd name="T12" fmla="*/ 19 w 130"/>
                      <a:gd name="T13" fmla="*/ 79 h 120"/>
                      <a:gd name="T14" fmla="*/ 64 w 130"/>
                      <a:gd name="T15" fmla="*/ 120 h 120"/>
                      <a:gd name="T16" fmla="*/ 110 w 130"/>
                      <a:gd name="T17" fmla="*/ 79 h 120"/>
                      <a:gd name="T18" fmla="*/ 128 w 130"/>
                      <a:gd name="T19" fmla="*/ 49 h 120"/>
                      <a:gd name="T20" fmla="*/ 129 w 130"/>
                      <a:gd name="T21" fmla="*/ 35 h 120"/>
                      <a:gd name="T22" fmla="*/ 123 w 130"/>
                      <a:gd name="T23" fmla="*/ 48 h 120"/>
                      <a:gd name="T24" fmla="*/ 107 w 130"/>
                      <a:gd name="T25" fmla="*/ 75 h 120"/>
                      <a:gd name="T26" fmla="*/ 64 w 130"/>
                      <a:gd name="T27" fmla="*/ 113 h 120"/>
                      <a:gd name="T28" fmla="*/ 23 w 130"/>
                      <a:gd name="T29" fmla="*/ 75 h 120"/>
                      <a:gd name="T30" fmla="*/ 6 w 130"/>
                      <a:gd name="T31" fmla="*/ 48 h 120"/>
                      <a:gd name="T32" fmla="*/ 5 w 130"/>
                      <a:gd name="T33" fmla="*/ 36 h 120"/>
                      <a:gd name="T34" fmla="*/ 5 w 130"/>
                      <a:gd name="T35" fmla="*/ 36 h 120"/>
                      <a:gd name="T36" fmla="*/ 35 w 130"/>
                      <a:gd name="T37" fmla="*/ 5 h 120"/>
                      <a:gd name="T38" fmla="*/ 62 w 130"/>
                      <a:gd name="T39" fmla="*/ 23 h 120"/>
                      <a:gd name="T40" fmla="*/ 64 w 130"/>
                      <a:gd name="T41" fmla="*/ 29 h 120"/>
                      <a:gd name="T42" fmla="*/ 67 w 130"/>
                      <a:gd name="T43" fmla="*/ 23 h 120"/>
                      <a:gd name="T44" fmla="*/ 94 w 130"/>
                      <a:gd name="T45" fmla="*/ 5 h 120"/>
                      <a:gd name="T46" fmla="*/ 124 w 130"/>
                      <a:gd name="T47" fmla="*/ 36 h 120"/>
                      <a:gd name="T48" fmla="*/ 123 w 130"/>
                      <a:gd name="T49" fmla="*/ 48 h 120"/>
                      <a:gd name="T50" fmla="*/ 123 w 130"/>
                      <a:gd name="T51" fmla="*/ 48 h 120"/>
                      <a:gd name="T52" fmla="*/ 123 w 130"/>
                      <a:gd name="T53" fmla="*/ 48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30" h="120">
                        <a:moveTo>
                          <a:pt x="129" y="35"/>
                        </a:moveTo>
                        <a:cubicBezTo>
                          <a:pt x="127" y="15"/>
                          <a:pt x="113" y="0"/>
                          <a:pt x="94" y="0"/>
                        </a:cubicBezTo>
                        <a:cubicBezTo>
                          <a:pt x="82" y="0"/>
                          <a:pt x="71" y="6"/>
                          <a:pt x="64" y="17"/>
                        </a:cubicBezTo>
                        <a:cubicBezTo>
                          <a:pt x="58" y="6"/>
                          <a:pt x="47" y="0"/>
                          <a:pt x="35" y="0"/>
                        </a:cubicBezTo>
                        <a:cubicBezTo>
                          <a:pt x="17" y="0"/>
                          <a:pt x="2" y="15"/>
                          <a:pt x="0" y="35"/>
                        </a:cubicBezTo>
                        <a:cubicBezTo>
                          <a:pt x="0" y="36"/>
                          <a:pt x="0" y="41"/>
                          <a:pt x="2" y="49"/>
                        </a:cubicBezTo>
                        <a:cubicBezTo>
                          <a:pt x="4" y="60"/>
                          <a:pt x="10" y="71"/>
                          <a:pt x="19" y="79"/>
                        </a:cubicBezTo>
                        <a:cubicBezTo>
                          <a:pt x="64" y="120"/>
                          <a:pt x="64" y="120"/>
                          <a:pt x="64" y="120"/>
                        </a:cubicBezTo>
                        <a:cubicBezTo>
                          <a:pt x="110" y="79"/>
                          <a:pt x="110" y="79"/>
                          <a:pt x="110" y="79"/>
                        </a:cubicBezTo>
                        <a:cubicBezTo>
                          <a:pt x="119" y="71"/>
                          <a:pt x="126" y="60"/>
                          <a:pt x="128" y="49"/>
                        </a:cubicBezTo>
                        <a:cubicBezTo>
                          <a:pt x="130" y="41"/>
                          <a:pt x="129" y="36"/>
                          <a:pt x="129" y="35"/>
                        </a:cubicBezTo>
                        <a:close/>
                        <a:moveTo>
                          <a:pt x="123" y="48"/>
                        </a:moveTo>
                        <a:cubicBezTo>
                          <a:pt x="121" y="58"/>
                          <a:pt x="115" y="68"/>
                          <a:pt x="107" y="75"/>
                        </a:cubicBezTo>
                        <a:cubicBezTo>
                          <a:pt x="64" y="113"/>
                          <a:pt x="64" y="113"/>
                          <a:pt x="64" y="113"/>
                        </a:cubicBezTo>
                        <a:cubicBezTo>
                          <a:pt x="23" y="75"/>
                          <a:pt x="23" y="75"/>
                          <a:pt x="23" y="75"/>
                        </a:cubicBezTo>
                        <a:cubicBezTo>
                          <a:pt x="14" y="68"/>
                          <a:pt x="9" y="58"/>
                          <a:pt x="6" y="48"/>
                        </a:cubicBezTo>
                        <a:cubicBezTo>
                          <a:pt x="5" y="40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7" y="18"/>
                          <a:pt x="20" y="5"/>
                          <a:pt x="35" y="5"/>
                        </a:cubicBezTo>
                        <a:cubicBezTo>
                          <a:pt x="47" y="5"/>
                          <a:pt x="57" y="12"/>
                          <a:pt x="62" y="23"/>
                        </a:cubicBezTo>
                        <a:cubicBezTo>
                          <a:pt x="64" y="29"/>
                          <a:pt x="64" y="29"/>
                          <a:pt x="64" y="29"/>
                        </a:cubicBezTo>
                        <a:cubicBezTo>
                          <a:pt x="67" y="23"/>
                          <a:pt x="67" y="23"/>
                          <a:pt x="67" y="23"/>
                        </a:cubicBezTo>
                        <a:cubicBezTo>
                          <a:pt x="72" y="12"/>
                          <a:pt x="82" y="5"/>
                          <a:pt x="94" y="5"/>
                        </a:cubicBezTo>
                        <a:cubicBezTo>
                          <a:pt x="110" y="5"/>
                          <a:pt x="123" y="18"/>
                          <a:pt x="124" y="36"/>
                        </a:cubicBezTo>
                        <a:cubicBezTo>
                          <a:pt x="124" y="36"/>
                          <a:pt x="125" y="40"/>
                          <a:pt x="123" y="48"/>
                        </a:cubicBezTo>
                        <a:close/>
                        <a:moveTo>
                          <a:pt x="123" y="48"/>
                        </a:moveTo>
                        <a:cubicBezTo>
                          <a:pt x="123" y="48"/>
                          <a:pt x="123" y="48"/>
                          <a:pt x="123" y="48"/>
                        </a:cubicBezTo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3" name="TextBox 112"/>
                  <p:cNvSpPr txBox="1"/>
                  <p:nvPr/>
                </p:nvSpPr>
                <p:spPr>
                  <a:xfrm>
                    <a:off x="4158342" y="3808413"/>
                    <a:ext cx="15385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solidFill>
                          <a:schemeClr val="accent3"/>
                        </a:solidFill>
                        <a:latin typeface="Roboto Slab" pitchFamily="2" charset="0"/>
                        <a:ea typeface="Roboto Slab" pitchFamily="2" charset="0"/>
                      </a:rPr>
                      <a:t>Charities</a:t>
                    </a:r>
                  </a:p>
                </p:txBody>
              </p:sp>
              <p:sp>
                <p:nvSpPr>
                  <p:cNvPr id="114" name="Rectangle 113"/>
                  <p:cNvSpPr/>
                  <p:nvPr/>
                </p:nvSpPr>
                <p:spPr>
                  <a:xfrm>
                    <a:off x="4046425" y="4154497"/>
                    <a:ext cx="1762348" cy="63094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4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This letterhead design meant to your project &amp;</a:t>
                    </a:r>
                  </a:p>
                  <a:p>
                    <a:pPr algn="ctr">
                      <a:lnSpc>
                        <a:spcPts val="14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Lorem text see.</a:t>
                    </a:r>
                  </a:p>
                </p:txBody>
              </p:sp>
            </p:grpSp>
            <p:grpSp>
              <p:nvGrpSpPr>
                <p:cNvPr id="101" name="Group 100"/>
                <p:cNvGrpSpPr/>
                <p:nvPr/>
              </p:nvGrpSpPr>
              <p:grpSpPr>
                <a:xfrm>
                  <a:off x="6302820" y="2202300"/>
                  <a:ext cx="1762348" cy="1596151"/>
                  <a:chOff x="6312581" y="3189288"/>
                  <a:chExt cx="1762348" cy="1596151"/>
                </a:xfrm>
              </p:grpSpPr>
              <p:sp>
                <p:nvSpPr>
                  <p:cNvPr id="109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6961187" y="3189288"/>
                    <a:ext cx="465138" cy="476250"/>
                  </a:xfrm>
                  <a:custGeom>
                    <a:avLst/>
                    <a:gdLst>
                      <a:gd name="T0" fmla="*/ 105 w 129"/>
                      <a:gd name="T1" fmla="*/ 89 h 130"/>
                      <a:gd name="T2" fmla="*/ 97 w 129"/>
                      <a:gd name="T3" fmla="*/ 89 h 130"/>
                      <a:gd name="T4" fmla="*/ 80 w 129"/>
                      <a:gd name="T5" fmla="*/ 73 h 130"/>
                      <a:gd name="T6" fmla="*/ 80 w 129"/>
                      <a:gd name="T7" fmla="*/ 68 h 130"/>
                      <a:gd name="T8" fmla="*/ 88 w 129"/>
                      <a:gd name="T9" fmla="*/ 53 h 130"/>
                      <a:gd name="T10" fmla="*/ 90 w 129"/>
                      <a:gd name="T11" fmla="*/ 51 h 130"/>
                      <a:gd name="T12" fmla="*/ 91 w 129"/>
                      <a:gd name="T13" fmla="*/ 39 h 130"/>
                      <a:gd name="T14" fmla="*/ 90 w 129"/>
                      <a:gd name="T15" fmla="*/ 37 h 130"/>
                      <a:gd name="T16" fmla="*/ 90 w 129"/>
                      <a:gd name="T17" fmla="*/ 23 h 130"/>
                      <a:gd name="T18" fmla="*/ 85 w 129"/>
                      <a:gd name="T19" fmla="*/ 7 h 130"/>
                      <a:gd name="T20" fmla="*/ 72 w 129"/>
                      <a:gd name="T21" fmla="*/ 1 h 130"/>
                      <a:gd name="T22" fmla="*/ 55 w 129"/>
                      <a:gd name="T23" fmla="*/ 1 h 130"/>
                      <a:gd name="T24" fmla="*/ 42 w 129"/>
                      <a:gd name="T25" fmla="*/ 10 h 130"/>
                      <a:gd name="T26" fmla="*/ 38 w 129"/>
                      <a:gd name="T27" fmla="*/ 23 h 130"/>
                      <a:gd name="T28" fmla="*/ 38 w 129"/>
                      <a:gd name="T29" fmla="*/ 37 h 130"/>
                      <a:gd name="T30" fmla="*/ 37 w 129"/>
                      <a:gd name="T31" fmla="*/ 40 h 130"/>
                      <a:gd name="T32" fmla="*/ 39 w 129"/>
                      <a:gd name="T33" fmla="*/ 52 h 130"/>
                      <a:gd name="T34" fmla="*/ 41 w 129"/>
                      <a:gd name="T35" fmla="*/ 55 h 130"/>
                      <a:gd name="T36" fmla="*/ 48 w 129"/>
                      <a:gd name="T37" fmla="*/ 68 h 130"/>
                      <a:gd name="T38" fmla="*/ 48 w 129"/>
                      <a:gd name="T39" fmla="*/ 73 h 130"/>
                      <a:gd name="T40" fmla="*/ 32 w 129"/>
                      <a:gd name="T41" fmla="*/ 89 h 130"/>
                      <a:gd name="T42" fmla="*/ 24 w 129"/>
                      <a:gd name="T43" fmla="*/ 89 h 130"/>
                      <a:gd name="T44" fmla="*/ 0 w 129"/>
                      <a:gd name="T45" fmla="*/ 113 h 130"/>
                      <a:gd name="T46" fmla="*/ 0 w 129"/>
                      <a:gd name="T47" fmla="*/ 122 h 130"/>
                      <a:gd name="T48" fmla="*/ 8 w 129"/>
                      <a:gd name="T49" fmla="*/ 130 h 130"/>
                      <a:gd name="T50" fmla="*/ 121 w 129"/>
                      <a:gd name="T51" fmla="*/ 130 h 130"/>
                      <a:gd name="T52" fmla="*/ 129 w 129"/>
                      <a:gd name="T53" fmla="*/ 122 h 130"/>
                      <a:gd name="T54" fmla="*/ 129 w 129"/>
                      <a:gd name="T55" fmla="*/ 113 h 130"/>
                      <a:gd name="T56" fmla="*/ 105 w 129"/>
                      <a:gd name="T57" fmla="*/ 89 h 130"/>
                      <a:gd name="T58" fmla="*/ 105 w 129"/>
                      <a:gd name="T59" fmla="*/ 89 h 130"/>
                      <a:gd name="T60" fmla="*/ 105 w 129"/>
                      <a:gd name="T61" fmla="*/ 89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29" h="130">
                        <a:moveTo>
                          <a:pt x="105" y="89"/>
                        </a:moveTo>
                        <a:cubicBezTo>
                          <a:pt x="97" y="89"/>
                          <a:pt x="97" y="89"/>
                          <a:pt x="97" y="89"/>
                        </a:cubicBezTo>
                        <a:cubicBezTo>
                          <a:pt x="88" y="89"/>
                          <a:pt x="80" y="82"/>
                          <a:pt x="80" y="73"/>
                        </a:cubicBezTo>
                        <a:cubicBezTo>
                          <a:pt x="80" y="68"/>
                          <a:pt x="80" y="68"/>
                          <a:pt x="80" y="68"/>
                        </a:cubicBezTo>
                        <a:cubicBezTo>
                          <a:pt x="84" y="64"/>
                          <a:pt x="87" y="59"/>
                          <a:pt x="88" y="53"/>
                        </a:cubicBezTo>
                        <a:cubicBezTo>
                          <a:pt x="88" y="52"/>
                          <a:pt x="89" y="52"/>
                          <a:pt x="90" y="51"/>
                        </a:cubicBezTo>
                        <a:cubicBezTo>
                          <a:pt x="93" y="48"/>
                          <a:pt x="94" y="43"/>
                          <a:pt x="91" y="39"/>
                        </a:cubicBezTo>
                        <a:cubicBezTo>
                          <a:pt x="91" y="39"/>
                          <a:pt x="90" y="38"/>
                          <a:pt x="90" y="37"/>
                        </a:cubicBezTo>
                        <a:cubicBezTo>
                          <a:pt x="90" y="33"/>
                          <a:pt x="90" y="28"/>
                          <a:pt x="90" y="23"/>
                        </a:cubicBezTo>
                        <a:cubicBezTo>
                          <a:pt x="90" y="18"/>
                          <a:pt x="89" y="12"/>
                          <a:pt x="85" y="7"/>
                        </a:cubicBezTo>
                        <a:cubicBezTo>
                          <a:pt x="81" y="4"/>
                          <a:pt x="77" y="2"/>
                          <a:pt x="72" y="1"/>
                        </a:cubicBezTo>
                        <a:cubicBezTo>
                          <a:pt x="66" y="0"/>
                          <a:pt x="60" y="0"/>
                          <a:pt x="55" y="1"/>
                        </a:cubicBezTo>
                        <a:cubicBezTo>
                          <a:pt x="50" y="3"/>
                          <a:pt x="45" y="6"/>
                          <a:pt x="42" y="10"/>
                        </a:cubicBezTo>
                        <a:cubicBezTo>
                          <a:pt x="40" y="14"/>
                          <a:pt x="38" y="18"/>
                          <a:pt x="38" y="23"/>
                        </a:cubicBezTo>
                        <a:cubicBezTo>
                          <a:pt x="38" y="28"/>
                          <a:pt x="38" y="32"/>
                          <a:pt x="38" y="37"/>
                        </a:cubicBezTo>
                        <a:cubicBezTo>
                          <a:pt x="38" y="38"/>
                          <a:pt x="38" y="39"/>
                          <a:pt x="37" y="40"/>
                        </a:cubicBezTo>
                        <a:cubicBezTo>
                          <a:pt x="35" y="44"/>
                          <a:pt x="36" y="49"/>
                          <a:pt x="39" y="52"/>
                        </a:cubicBezTo>
                        <a:cubicBezTo>
                          <a:pt x="40" y="53"/>
                          <a:pt x="41" y="54"/>
                          <a:pt x="41" y="55"/>
                        </a:cubicBezTo>
                        <a:cubicBezTo>
                          <a:pt x="42" y="59"/>
                          <a:pt x="45" y="64"/>
                          <a:pt x="48" y="68"/>
                        </a:cubicBezTo>
                        <a:cubicBezTo>
                          <a:pt x="48" y="73"/>
                          <a:pt x="48" y="73"/>
                          <a:pt x="48" y="73"/>
                        </a:cubicBezTo>
                        <a:cubicBezTo>
                          <a:pt x="48" y="82"/>
                          <a:pt x="41" y="89"/>
                          <a:pt x="32" y="89"/>
                        </a:cubicBezTo>
                        <a:cubicBezTo>
                          <a:pt x="24" y="89"/>
                          <a:pt x="24" y="89"/>
                          <a:pt x="24" y="89"/>
                        </a:cubicBezTo>
                        <a:cubicBezTo>
                          <a:pt x="24" y="89"/>
                          <a:pt x="9" y="93"/>
                          <a:pt x="0" y="113"/>
                        </a:cubicBezTo>
                        <a:cubicBezTo>
                          <a:pt x="0" y="122"/>
                          <a:pt x="0" y="122"/>
                          <a:pt x="0" y="122"/>
                        </a:cubicBezTo>
                        <a:cubicBezTo>
                          <a:pt x="0" y="126"/>
                          <a:pt x="3" y="130"/>
                          <a:pt x="8" y="130"/>
                        </a:cubicBezTo>
                        <a:cubicBezTo>
                          <a:pt x="121" y="130"/>
                          <a:pt x="121" y="130"/>
                          <a:pt x="121" y="130"/>
                        </a:cubicBezTo>
                        <a:cubicBezTo>
                          <a:pt x="125" y="130"/>
                          <a:pt x="129" y="126"/>
                          <a:pt x="129" y="122"/>
                        </a:cubicBezTo>
                        <a:cubicBezTo>
                          <a:pt x="129" y="113"/>
                          <a:pt x="129" y="113"/>
                          <a:pt x="129" y="113"/>
                        </a:cubicBezTo>
                        <a:cubicBezTo>
                          <a:pt x="119" y="93"/>
                          <a:pt x="105" y="89"/>
                          <a:pt x="105" y="89"/>
                        </a:cubicBezTo>
                        <a:close/>
                        <a:moveTo>
                          <a:pt x="105" y="89"/>
                        </a:moveTo>
                        <a:cubicBezTo>
                          <a:pt x="105" y="89"/>
                          <a:pt x="105" y="89"/>
                          <a:pt x="105" y="89"/>
                        </a:cubicBezTo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0" name="TextBox 109"/>
                  <p:cNvSpPr txBox="1"/>
                  <p:nvPr/>
                </p:nvSpPr>
                <p:spPr>
                  <a:xfrm>
                    <a:off x="6424498" y="3808413"/>
                    <a:ext cx="15385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solidFill>
                          <a:schemeClr val="accent4"/>
                        </a:solidFill>
                        <a:latin typeface="Roboto Slab" pitchFamily="2" charset="0"/>
                        <a:ea typeface="Roboto Slab" pitchFamily="2" charset="0"/>
                      </a:rPr>
                      <a:t>Healthcare</a:t>
                    </a:r>
                  </a:p>
                </p:txBody>
              </p:sp>
              <p:sp>
                <p:nvSpPr>
                  <p:cNvPr id="111" name="Rectangle 110"/>
                  <p:cNvSpPr/>
                  <p:nvPr/>
                </p:nvSpPr>
                <p:spPr>
                  <a:xfrm>
                    <a:off x="6312581" y="4154497"/>
                    <a:ext cx="1762348" cy="63094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4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This letterhead design meant to your project &amp;</a:t>
                    </a:r>
                  </a:p>
                  <a:p>
                    <a:pPr algn="ctr">
                      <a:lnSpc>
                        <a:spcPts val="14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Lorem text see.</a:t>
                    </a:r>
                  </a:p>
                </p:txBody>
              </p:sp>
            </p:grpSp>
            <p:grpSp>
              <p:nvGrpSpPr>
                <p:cNvPr id="102" name="Group 101"/>
                <p:cNvGrpSpPr/>
                <p:nvPr/>
              </p:nvGrpSpPr>
              <p:grpSpPr>
                <a:xfrm>
                  <a:off x="8478808" y="2202300"/>
                  <a:ext cx="1762348" cy="1596151"/>
                  <a:chOff x="8578737" y="3189288"/>
                  <a:chExt cx="1762348" cy="1596151"/>
                </a:xfrm>
              </p:grpSpPr>
              <p:sp>
                <p:nvSpPr>
                  <p:cNvPr id="106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9224963" y="3189288"/>
                    <a:ext cx="458788" cy="476250"/>
                  </a:xfrm>
                  <a:custGeom>
                    <a:avLst/>
                    <a:gdLst>
                      <a:gd name="T0" fmla="*/ 118 w 127"/>
                      <a:gd name="T1" fmla="*/ 106 h 130"/>
                      <a:gd name="T2" fmla="*/ 78 w 127"/>
                      <a:gd name="T3" fmla="*/ 52 h 130"/>
                      <a:gd name="T4" fmla="*/ 78 w 127"/>
                      <a:gd name="T5" fmla="*/ 13 h 130"/>
                      <a:gd name="T6" fmla="*/ 83 w 127"/>
                      <a:gd name="T7" fmla="*/ 6 h 130"/>
                      <a:gd name="T8" fmla="*/ 77 w 127"/>
                      <a:gd name="T9" fmla="*/ 0 h 130"/>
                      <a:gd name="T10" fmla="*/ 51 w 127"/>
                      <a:gd name="T11" fmla="*/ 0 h 130"/>
                      <a:gd name="T12" fmla="*/ 44 w 127"/>
                      <a:gd name="T13" fmla="*/ 6 h 130"/>
                      <a:gd name="T14" fmla="*/ 49 w 127"/>
                      <a:gd name="T15" fmla="*/ 13 h 130"/>
                      <a:gd name="T16" fmla="*/ 49 w 127"/>
                      <a:gd name="T17" fmla="*/ 52 h 130"/>
                      <a:gd name="T18" fmla="*/ 10 w 127"/>
                      <a:gd name="T19" fmla="*/ 106 h 130"/>
                      <a:gd name="T20" fmla="*/ 21 w 127"/>
                      <a:gd name="T21" fmla="*/ 130 h 130"/>
                      <a:gd name="T22" fmla="*/ 106 w 127"/>
                      <a:gd name="T23" fmla="*/ 130 h 130"/>
                      <a:gd name="T24" fmla="*/ 118 w 127"/>
                      <a:gd name="T25" fmla="*/ 106 h 130"/>
                      <a:gd name="T26" fmla="*/ 98 w 127"/>
                      <a:gd name="T27" fmla="*/ 124 h 130"/>
                      <a:gd name="T28" fmla="*/ 30 w 127"/>
                      <a:gd name="T29" fmla="*/ 124 h 130"/>
                      <a:gd name="T30" fmla="*/ 21 w 127"/>
                      <a:gd name="T31" fmla="*/ 105 h 130"/>
                      <a:gd name="T32" fmla="*/ 38 w 127"/>
                      <a:gd name="T33" fmla="*/ 81 h 130"/>
                      <a:gd name="T34" fmla="*/ 90 w 127"/>
                      <a:gd name="T35" fmla="*/ 81 h 130"/>
                      <a:gd name="T36" fmla="*/ 107 w 127"/>
                      <a:gd name="T37" fmla="*/ 105 h 130"/>
                      <a:gd name="T38" fmla="*/ 98 w 127"/>
                      <a:gd name="T39" fmla="*/ 124 h 130"/>
                      <a:gd name="T40" fmla="*/ 80 w 127"/>
                      <a:gd name="T41" fmla="*/ 89 h 130"/>
                      <a:gd name="T42" fmla="*/ 48 w 127"/>
                      <a:gd name="T43" fmla="*/ 89 h 130"/>
                      <a:gd name="T44" fmla="*/ 37 w 127"/>
                      <a:gd name="T45" fmla="*/ 104 h 130"/>
                      <a:gd name="T46" fmla="*/ 43 w 127"/>
                      <a:gd name="T47" fmla="*/ 116 h 130"/>
                      <a:gd name="T48" fmla="*/ 85 w 127"/>
                      <a:gd name="T49" fmla="*/ 116 h 130"/>
                      <a:gd name="T50" fmla="*/ 91 w 127"/>
                      <a:gd name="T51" fmla="*/ 104 h 130"/>
                      <a:gd name="T52" fmla="*/ 80 w 127"/>
                      <a:gd name="T53" fmla="*/ 89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27" h="130">
                        <a:moveTo>
                          <a:pt x="118" y="106"/>
                        </a:moveTo>
                        <a:cubicBezTo>
                          <a:pt x="105" y="87"/>
                          <a:pt x="80" y="55"/>
                          <a:pt x="78" y="52"/>
                        </a:cubicBezTo>
                        <a:cubicBezTo>
                          <a:pt x="78" y="13"/>
                          <a:pt x="78" y="13"/>
                          <a:pt x="78" y="13"/>
                        </a:cubicBezTo>
                        <a:cubicBezTo>
                          <a:pt x="81" y="12"/>
                          <a:pt x="83" y="9"/>
                          <a:pt x="83" y="6"/>
                        </a:cubicBezTo>
                        <a:cubicBezTo>
                          <a:pt x="83" y="3"/>
                          <a:pt x="80" y="0"/>
                          <a:pt x="77" y="0"/>
                        </a:cubicBezTo>
                        <a:cubicBezTo>
                          <a:pt x="51" y="0"/>
                          <a:pt x="51" y="0"/>
                          <a:pt x="51" y="0"/>
                        </a:cubicBezTo>
                        <a:cubicBezTo>
                          <a:pt x="47" y="0"/>
                          <a:pt x="44" y="3"/>
                          <a:pt x="44" y="6"/>
                        </a:cubicBezTo>
                        <a:cubicBezTo>
                          <a:pt x="44" y="9"/>
                          <a:pt x="46" y="12"/>
                          <a:pt x="49" y="13"/>
                        </a:cubicBezTo>
                        <a:cubicBezTo>
                          <a:pt x="49" y="52"/>
                          <a:pt x="49" y="52"/>
                          <a:pt x="49" y="52"/>
                        </a:cubicBezTo>
                        <a:cubicBezTo>
                          <a:pt x="48" y="55"/>
                          <a:pt x="23" y="87"/>
                          <a:pt x="10" y="106"/>
                        </a:cubicBezTo>
                        <a:cubicBezTo>
                          <a:pt x="0" y="121"/>
                          <a:pt x="10" y="130"/>
                          <a:pt x="21" y="130"/>
                        </a:cubicBezTo>
                        <a:cubicBezTo>
                          <a:pt x="106" y="130"/>
                          <a:pt x="106" y="130"/>
                          <a:pt x="106" y="130"/>
                        </a:cubicBezTo>
                        <a:cubicBezTo>
                          <a:pt x="118" y="130"/>
                          <a:pt x="127" y="121"/>
                          <a:pt x="118" y="106"/>
                        </a:cubicBezTo>
                        <a:close/>
                        <a:moveTo>
                          <a:pt x="98" y="124"/>
                        </a:moveTo>
                        <a:cubicBezTo>
                          <a:pt x="30" y="124"/>
                          <a:pt x="30" y="124"/>
                          <a:pt x="30" y="124"/>
                        </a:cubicBezTo>
                        <a:cubicBezTo>
                          <a:pt x="21" y="124"/>
                          <a:pt x="13" y="117"/>
                          <a:pt x="21" y="105"/>
                        </a:cubicBezTo>
                        <a:cubicBezTo>
                          <a:pt x="25" y="98"/>
                          <a:pt x="32" y="89"/>
                          <a:pt x="38" y="81"/>
                        </a:cubicBezTo>
                        <a:cubicBezTo>
                          <a:pt x="90" y="81"/>
                          <a:pt x="90" y="81"/>
                          <a:pt x="90" y="81"/>
                        </a:cubicBezTo>
                        <a:cubicBezTo>
                          <a:pt x="96" y="89"/>
                          <a:pt x="102" y="98"/>
                          <a:pt x="107" y="105"/>
                        </a:cubicBezTo>
                        <a:cubicBezTo>
                          <a:pt x="115" y="117"/>
                          <a:pt x="107" y="124"/>
                          <a:pt x="98" y="124"/>
                        </a:cubicBezTo>
                        <a:close/>
                        <a:moveTo>
                          <a:pt x="80" y="89"/>
                        </a:moveTo>
                        <a:cubicBezTo>
                          <a:pt x="48" y="89"/>
                          <a:pt x="48" y="89"/>
                          <a:pt x="48" y="89"/>
                        </a:cubicBezTo>
                        <a:cubicBezTo>
                          <a:pt x="44" y="94"/>
                          <a:pt x="40" y="100"/>
                          <a:pt x="37" y="104"/>
                        </a:cubicBezTo>
                        <a:cubicBezTo>
                          <a:pt x="32" y="111"/>
                          <a:pt x="37" y="116"/>
                          <a:pt x="43" y="116"/>
                        </a:cubicBezTo>
                        <a:cubicBezTo>
                          <a:pt x="85" y="116"/>
                          <a:pt x="85" y="116"/>
                          <a:pt x="85" y="116"/>
                        </a:cubicBezTo>
                        <a:cubicBezTo>
                          <a:pt x="91" y="116"/>
                          <a:pt x="95" y="111"/>
                          <a:pt x="91" y="104"/>
                        </a:cubicBezTo>
                        <a:cubicBezTo>
                          <a:pt x="88" y="100"/>
                          <a:pt x="84" y="94"/>
                          <a:pt x="80" y="89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7" name="TextBox 106"/>
                  <p:cNvSpPr txBox="1"/>
                  <p:nvPr/>
                </p:nvSpPr>
                <p:spPr>
                  <a:xfrm>
                    <a:off x="8685099" y="3808413"/>
                    <a:ext cx="15385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solidFill>
                          <a:schemeClr val="accent5"/>
                        </a:solidFill>
                        <a:latin typeface="Roboto Slab" pitchFamily="2" charset="0"/>
                        <a:ea typeface="Roboto Slab" pitchFamily="2" charset="0"/>
                      </a:rPr>
                      <a:t>Individual</a:t>
                    </a:r>
                  </a:p>
                </p:txBody>
              </p:sp>
              <p:sp>
                <p:nvSpPr>
                  <p:cNvPr id="108" name="Rectangle 107"/>
                  <p:cNvSpPr/>
                  <p:nvPr/>
                </p:nvSpPr>
                <p:spPr>
                  <a:xfrm>
                    <a:off x="8578737" y="4154497"/>
                    <a:ext cx="1762348" cy="63094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4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This letterhead design meant to your project &amp;</a:t>
                    </a:r>
                  </a:p>
                  <a:p>
                    <a:pPr algn="ctr">
                      <a:lnSpc>
                        <a:spcPts val="14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Lorem text see.</a:t>
                    </a:r>
                  </a:p>
                </p:txBody>
              </p:sp>
            </p:grpSp>
          </p:grpSp>
        </p:grpSp>
        <p:grpSp>
          <p:nvGrpSpPr>
            <p:cNvPr id="15" name="Group 14"/>
            <p:cNvGrpSpPr/>
            <p:nvPr/>
          </p:nvGrpSpPr>
          <p:grpSpPr>
            <a:xfrm>
              <a:off x="1952649" y="4195988"/>
              <a:ext cx="8502237" cy="134704"/>
              <a:chOff x="1844882" y="4225016"/>
              <a:chExt cx="8502237" cy="134704"/>
            </a:xfrm>
          </p:grpSpPr>
          <p:cxnSp>
            <p:nvCxnSpPr>
              <p:cNvPr id="40" name="Straight Connector 39"/>
              <p:cNvCxnSpPr>
                <a:cxnSpLocks/>
              </p:cNvCxnSpPr>
              <p:nvPr/>
            </p:nvCxnSpPr>
            <p:spPr>
              <a:xfrm>
                <a:off x="6313016" y="4292368"/>
                <a:ext cx="4034103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Rectangle 40"/>
              <p:cNvSpPr/>
              <p:nvPr/>
            </p:nvSpPr>
            <p:spPr>
              <a:xfrm rot="2700000">
                <a:off x="6030948" y="4225016"/>
                <a:ext cx="134704" cy="13470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Connector 41"/>
              <p:cNvCxnSpPr>
                <a:cxnSpLocks/>
              </p:cNvCxnSpPr>
              <p:nvPr/>
            </p:nvCxnSpPr>
            <p:spPr>
              <a:xfrm>
                <a:off x="1844882" y="4292368"/>
                <a:ext cx="4038702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019473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Copany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Portfolio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5639381" y="1059588"/>
            <a:ext cx="913238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9"/>
          <p:cNvSpPr>
            <a:spLocks/>
          </p:cNvSpPr>
          <p:nvPr/>
        </p:nvSpPr>
        <p:spPr bwMode="auto">
          <a:xfrm>
            <a:off x="1027368" y="1488339"/>
            <a:ext cx="10137264" cy="70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design is meant to project an image of professionalism and reliability. By using simple alignments we have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createda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027368" y="4783015"/>
            <a:ext cx="2353141" cy="1047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602182" y="4783015"/>
            <a:ext cx="2353141" cy="1047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176996" y="4783015"/>
            <a:ext cx="2353141" cy="1047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8811491" y="4783015"/>
            <a:ext cx="2353141" cy="1047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1204905" y="4929058"/>
            <a:ext cx="1998066" cy="755286"/>
            <a:chOff x="1921894" y="3733578"/>
            <a:chExt cx="1998066" cy="755286"/>
          </a:xfrm>
        </p:grpSpPr>
        <p:sp>
          <p:nvSpPr>
            <p:cNvPr id="71" name="TextBox 70"/>
            <p:cNvSpPr txBox="1"/>
            <p:nvPr/>
          </p:nvSpPr>
          <p:spPr>
            <a:xfrm>
              <a:off x="2151670" y="3733578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  <a:latin typeface="Roboto Slab" pitchFamily="2" charset="0"/>
                  <a:ea typeface="Roboto Slab" pitchFamily="2" charset="0"/>
                </a:rPr>
                <a:t>Title One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921894" y="4037458"/>
              <a:ext cx="1998066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name text.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777807" y="4929058"/>
            <a:ext cx="1998066" cy="755286"/>
            <a:chOff x="1921894" y="3733578"/>
            <a:chExt cx="1998066" cy="755286"/>
          </a:xfrm>
        </p:grpSpPr>
        <p:sp>
          <p:nvSpPr>
            <p:cNvPr id="74" name="TextBox 73"/>
            <p:cNvSpPr txBox="1"/>
            <p:nvPr/>
          </p:nvSpPr>
          <p:spPr>
            <a:xfrm>
              <a:off x="2151670" y="3733578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Title Two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921894" y="4037458"/>
              <a:ext cx="1998066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name text.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353871" y="4929058"/>
            <a:ext cx="1998066" cy="755286"/>
            <a:chOff x="1921894" y="3733578"/>
            <a:chExt cx="1998066" cy="755286"/>
          </a:xfrm>
        </p:grpSpPr>
        <p:sp>
          <p:nvSpPr>
            <p:cNvPr id="77" name="TextBox 76"/>
            <p:cNvSpPr txBox="1"/>
            <p:nvPr/>
          </p:nvSpPr>
          <p:spPr>
            <a:xfrm>
              <a:off x="2151670" y="3733578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Title Three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921894" y="4037458"/>
              <a:ext cx="1998066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name text.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8989027" y="4929058"/>
            <a:ext cx="1998066" cy="755286"/>
            <a:chOff x="1921894" y="3733578"/>
            <a:chExt cx="1998066" cy="755286"/>
          </a:xfrm>
        </p:grpSpPr>
        <p:sp>
          <p:nvSpPr>
            <p:cNvPr id="80" name="TextBox 79"/>
            <p:cNvSpPr txBox="1"/>
            <p:nvPr/>
          </p:nvSpPr>
          <p:spPr>
            <a:xfrm>
              <a:off x="2151670" y="3733578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</a:rPr>
                <a:t>Title Four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921894" y="4037458"/>
              <a:ext cx="1998066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name text.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1164631" y="2453419"/>
            <a:ext cx="1027369" cy="3376969"/>
          </a:xfrm>
          <a:prstGeom prst="rect">
            <a:avLst/>
          </a:prstGeom>
          <a:solidFill>
            <a:srgbClr val="00B3BD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0" y="2453419"/>
            <a:ext cx="1027369" cy="3376969"/>
          </a:xfrm>
          <a:prstGeom prst="rect">
            <a:avLst/>
          </a:prstGeom>
          <a:solidFill>
            <a:srgbClr val="00B3BD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5CBA13-F028-4B8E-B8B2-02F4F59BE3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5EE1790-E1C2-413D-A01E-CFA26A09E4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E1AFE92-08A4-41F3-AC69-BDAE47F5E7C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978562-0D95-43A3-8920-16B3420C95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2490684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Copany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Timeline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5639381" y="1059588"/>
            <a:ext cx="913238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  <a:endCxn id="92" idx="2"/>
          </p:cNvCxnSpPr>
          <p:nvPr/>
        </p:nvCxnSpPr>
        <p:spPr>
          <a:xfrm flipH="1">
            <a:off x="6096000" y="3079605"/>
            <a:ext cx="1" cy="3778395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5580212" y="1965505"/>
            <a:ext cx="1031576" cy="10315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utoShape 62"/>
          <p:cNvSpPr>
            <a:spLocks/>
          </p:cNvSpPr>
          <p:nvPr/>
        </p:nvSpPr>
        <p:spPr bwMode="auto">
          <a:xfrm>
            <a:off x="5899533" y="2284825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>
              <a:alpha val="89804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5580212" y="4365929"/>
            <a:ext cx="1031576" cy="103157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833979" y="1995314"/>
            <a:ext cx="3014751" cy="971956"/>
            <a:chOff x="6849578" y="1694731"/>
            <a:chExt cx="3014751" cy="971956"/>
          </a:xfrm>
        </p:grpSpPr>
        <p:sp>
          <p:nvSpPr>
            <p:cNvPr id="47" name="Rectangle 17"/>
            <p:cNvSpPr>
              <a:spLocks/>
            </p:cNvSpPr>
            <p:nvPr/>
          </p:nvSpPr>
          <p:spPr bwMode="auto">
            <a:xfrm>
              <a:off x="6931106" y="2252783"/>
              <a:ext cx="2933223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project an professionalism lorem ipsum text.</a:t>
              </a:r>
            </a:p>
          </p:txBody>
        </p:sp>
        <p:sp>
          <p:nvSpPr>
            <p:cNvPr id="48" name="Rectangle 17"/>
            <p:cNvSpPr>
              <a:spLocks/>
            </p:cNvSpPr>
            <p:nvPr/>
          </p:nvSpPr>
          <p:spPr bwMode="auto">
            <a:xfrm>
              <a:off x="6931107" y="2017896"/>
              <a:ext cx="1027160" cy="2782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14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BEGINNING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49578" y="1694731"/>
              <a:ext cx="59510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1986</a:t>
              </a:r>
            </a:p>
          </p:txBody>
        </p:sp>
      </p:grpSp>
      <p:sp>
        <p:nvSpPr>
          <p:cNvPr id="52" name="AutoShape 9"/>
          <p:cNvSpPr>
            <a:spLocks/>
          </p:cNvSpPr>
          <p:nvPr/>
        </p:nvSpPr>
        <p:spPr bwMode="auto">
          <a:xfrm>
            <a:off x="5860546" y="4636360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2309965" y="4395738"/>
            <a:ext cx="3048056" cy="971956"/>
            <a:chOff x="2074944" y="1821144"/>
            <a:chExt cx="3048056" cy="971956"/>
          </a:xfrm>
        </p:grpSpPr>
        <p:sp>
          <p:nvSpPr>
            <p:cNvPr id="54" name="Rectangle 17"/>
            <p:cNvSpPr>
              <a:spLocks/>
            </p:cNvSpPr>
            <p:nvPr/>
          </p:nvSpPr>
          <p:spPr bwMode="auto">
            <a:xfrm>
              <a:off x="2074944" y="2379196"/>
              <a:ext cx="2933223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project an professionalism lorem ipsum text</a:t>
              </a:r>
            </a:p>
          </p:txBody>
        </p:sp>
        <p:sp>
          <p:nvSpPr>
            <p:cNvPr id="55" name="Rectangle 17"/>
            <p:cNvSpPr>
              <a:spLocks/>
            </p:cNvSpPr>
            <p:nvPr/>
          </p:nvSpPr>
          <p:spPr bwMode="auto">
            <a:xfrm>
              <a:off x="3690398" y="2144309"/>
              <a:ext cx="1396902" cy="2782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FLY TO AHEAD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527891" y="1821144"/>
              <a:ext cx="59510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2015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70709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6096000" y="0"/>
            <a:ext cx="0" cy="47244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580214" y="1575435"/>
            <a:ext cx="1031576" cy="10315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6847541" y="1605244"/>
            <a:ext cx="3014751" cy="971956"/>
            <a:chOff x="6849578" y="1694731"/>
            <a:chExt cx="3014751" cy="971956"/>
          </a:xfrm>
        </p:grpSpPr>
        <p:sp>
          <p:nvSpPr>
            <p:cNvPr id="32" name="Rectangle 17"/>
            <p:cNvSpPr>
              <a:spLocks/>
            </p:cNvSpPr>
            <p:nvPr/>
          </p:nvSpPr>
          <p:spPr bwMode="auto">
            <a:xfrm>
              <a:off x="6931106" y="2252783"/>
              <a:ext cx="2933223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project an professionalism lorem ipsum text.</a:t>
              </a:r>
            </a:p>
          </p:txBody>
        </p:sp>
        <p:sp>
          <p:nvSpPr>
            <p:cNvPr id="33" name="Rectangle 17"/>
            <p:cNvSpPr>
              <a:spLocks/>
            </p:cNvSpPr>
            <p:nvPr/>
          </p:nvSpPr>
          <p:spPr bwMode="auto">
            <a:xfrm>
              <a:off x="6931107" y="2017896"/>
              <a:ext cx="1027160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14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PORTFOLIO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849578" y="1694731"/>
              <a:ext cx="59510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2016</a:t>
              </a:r>
            </a:p>
          </p:txBody>
        </p:sp>
      </p:grpSp>
      <p:sp>
        <p:nvSpPr>
          <p:cNvPr id="30" name="Freeform 11"/>
          <p:cNvSpPr>
            <a:spLocks/>
          </p:cNvSpPr>
          <p:nvPr/>
        </p:nvSpPr>
        <p:spPr bwMode="auto">
          <a:xfrm>
            <a:off x="5879991" y="1913786"/>
            <a:ext cx="432020" cy="354873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2329709" y="4280797"/>
            <a:ext cx="3119569" cy="971956"/>
            <a:chOff x="2074944" y="1821144"/>
            <a:chExt cx="3119569" cy="971956"/>
          </a:xfrm>
        </p:grpSpPr>
        <p:sp>
          <p:nvSpPr>
            <p:cNvPr id="41" name="Rectangle 17"/>
            <p:cNvSpPr>
              <a:spLocks/>
            </p:cNvSpPr>
            <p:nvPr/>
          </p:nvSpPr>
          <p:spPr bwMode="auto">
            <a:xfrm>
              <a:off x="2074944" y="2379196"/>
              <a:ext cx="2933223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project an professionalism lorem ipsum text</a:t>
              </a:r>
            </a:p>
          </p:txBody>
        </p:sp>
        <p:sp>
          <p:nvSpPr>
            <p:cNvPr id="45" name="Rectangle 17"/>
            <p:cNvSpPr>
              <a:spLocks/>
            </p:cNvSpPr>
            <p:nvPr/>
          </p:nvSpPr>
          <p:spPr bwMode="auto">
            <a:xfrm>
              <a:off x="3457221" y="2144309"/>
              <a:ext cx="1737292" cy="23488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WON CC AWARD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527891" y="1821144"/>
              <a:ext cx="59510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2015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5580214" y="4252682"/>
            <a:ext cx="1031576" cy="10315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utoShape 23"/>
          <p:cNvSpPr>
            <a:spLocks/>
          </p:cNvSpPr>
          <p:nvPr/>
        </p:nvSpPr>
        <p:spPr bwMode="auto">
          <a:xfrm>
            <a:off x="5904890" y="4544833"/>
            <a:ext cx="382220" cy="44388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4188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Copany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Infographic</a:t>
            </a:r>
          </a:p>
        </p:txBody>
      </p:sp>
      <p:sp>
        <p:nvSpPr>
          <p:cNvPr id="32" name="Rectangle 31"/>
          <p:cNvSpPr/>
          <p:nvPr/>
        </p:nvSpPr>
        <p:spPr>
          <a:xfrm>
            <a:off x="0" y="1640113"/>
            <a:ext cx="6328227" cy="5217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639381" y="1059588"/>
            <a:ext cx="913238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9"/>
          <p:cNvSpPr>
            <a:spLocks/>
          </p:cNvSpPr>
          <p:nvPr/>
        </p:nvSpPr>
        <p:spPr bwMode="auto">
          <a:xfrm>
            <a:off x="838200" y="5283427"/>
            <a:ext cx="4801181" cy="11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design is meant to project an image of professionalism and reliability. By using simple alignments we have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createda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912962688"/>
              </p:ext>
            </p:extLst>
          </p:nvPr>
        </p:nvGraphicFramePr>
        <p:xfrm>
          <a:off x="838199" y="2249714"/>
          <a:ext cx="4801181" cy="2931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9D359F-2B35-4592-AAD3-DC6FF23C0F7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650817289"/>
      </p:ext>
    </p:extLst>
  </p:cSld>
  <p:clrMapOvr>
    <a:masterClrMapping/>
  </p:clrMapOvr>
  <p:transition spd="slow">
    <p:comb/>
  </p:transition>
</p:sld>
</file>

<file path=ppt/theme/theme1.xml><?xml version="1.0" encoding="utf-8"?>
<a:theme xmlns:a="http://schemas.openxmlformats.org/drawingml/2006/main" name="Theme_Master">
  <a:themeElements>
    <a:clrScheme name="Custom 4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52824"/>
      </a:accent1>
      <a:accent2>
        <a:srgbClr val="FFD100"/>
      </a:accent2>
      <a:accent3>
        <a:srgbClr val="FAA61A"/>
      </a:accent3>
      <a:accent4>
        <a:srgbClr val="0067B4"/>
      </a:accent4>
      <a:accent5>
        <a:srgbClr val="00AEEF"/>
      </a:accent5>
      <a:accent6>
        <a:srgbClr val="00B3B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11939</TotalTime>
  <Words>673</Words>
  <Application>Microsoft Office PowerPoint</Application>
  <PresentationFormat>Widescreen</PresentationFormat>
  <Paragraphs>106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Lato</vt:lpstr>
      <vt:lpstr>Montserrat-Regular</vt:lpstr>
      <vt:lpstr>Open Sans Condensed</vt:lpstr>
      <vt:lpstr>Open Sans Condensed Light</vt:lpstr>
      <vt:lpstr>PT Sans</vt:lpstr>
      <vt:lpstr>Roboto Slab</vt:lpstr>
      <vt:lpstr>Theme_Master</vt:lpstr>
      <vt:lpstr>PowerPoint Presentation</vt:lpstr>
      <vt:lpstr>Welcome Message!</vt:lpstr>
      <vt:lpstr>Copany About Us</vt:lpstr>
      <vt:lpstr>Copany Team Members</vt:lpstr>
      <vt:lpstr>Copany Service</vt:lpstr>
      <vt:lpstr>Copany Portfolio</vt:lpstr>
      <vt:lpstr>Copany Timeline</vt:lpstr>
      <vt:lpstr>PowerPoint Presentation</vt:lpstr>
      <vt:lpstr>Copany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1917</cp:revision>
  <dcterms:created xsi:type="dcterms:W3CDTF">2016-12-30T12:29:18Z</dcterms:created>
  <dcterms:modified xsi:type="dcterms:W3CDTF">2017-11-08T10:05:39Z</dcterms:modified>
</cp:coreProperties>
</file>