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58" r:id="rId4"/>
    <p:sldId id="259" r:id="rId5"/>
    <p:sldId id="260" r:id="rId6"/>
    <p:sldId id="265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D9D9D9"/>
    <a:srgbClr val="006092"/>
    <a:srgbClr val="FFFFFF"/>
    <a:srgbClr val="404040"/>
    <a:srgbClr val="D9EBBC"/>
    <a:srgbClr val="003049"/>
    <a:srgbClr val="EF4630"/>
    <a:srgbClr val="FFD400"/>
    <a:srgbClr val="44C8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8897" autoAdjust="0"/>
    <p:restoredTop sz="94664" autoAdjust="0"/>
  </p:normalViewPr>
  <p:slideViewPr>
    <p:cSldViewPr snapToGrid="0" snapToObjects="1">
      <p:cViewPr>
        <p:scale>
          <a:sx n="50" d="100"/>
          <a:sy n="50" d="100"/>
        </p:scale>
        <p:origin x="930" y="654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5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Open Sans "/>
              <a:ea typeface="Open Sans Extrabold" panose="020B0906030804020204" pitchFamily="34" charset="0"/>
              <a:cs typeface="Open Sans Extrabold" panose="020B0906030804020204" pitchFamily="34" charset="0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689-4DD8-9B43-B7D838477491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689-4DD8-9B43-B7D838477491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bg1">
                <a:lumMod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689-4DD8-9B43-B7D83847749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509414888"/>
        <c:axId val="415262464"/>
      </c:barChart>
      <c:catAx>
        <c:axId val="5094148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"/>
                <a:ea typeface="+mn-ea"/>
                <a:cs typeface="+mn-cs"/>
              </a:defRPr>
            </a:pPr>
            <a:endParaRPr lang="en-US"/>
          </a:p>
        </c:txPr>
        <c:crossAx val="415262464"/>
        <c:crosses val="autoZero"/>
        <c:auto val="1"/>
        <c:lblAlgn val="ctr"/>
        <c:lblOffset val="100"/>
        <c:noMultiLvlLbl val="0"/>
      </c:catAx>
      <c:valAx>
        <c:axId val="4152624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"/>
                <a:ea typeface="+mn-ea"/>
                <a:cs typeface="+mn-cs"/>
              </a:defRPr>
            </a:pPr>
            <a:endParaRPr lang="en-US"/>
          </a:p>
        </c:txPr>
        <c:crossAx val="5094148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Open Sans 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11/8/2017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53346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488211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51211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695491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91969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052787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658527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2744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ACE73B3D-6BDD-4DBF-B4CD-5351AE48E3E1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-1576033" y="315028"/>
            <a:ext cx="7305580" cy="5482926"/>
          </a:xfrm>
          <a:custGeom>
            <a:avLst/>
            <a:gdLst>
              <a:gd name="connsiteX0" fmla="*/ 4168332 w 7305580"/>
              <a:gd name="connsiteY0" fmla="*/ 4074635 h 5482926"/>
              <a:gd name="connsiteX1" fmla="*/ 4872478 w 7305580"/>
              <a:gd name="connsiteY1" fmla="*/ 4778781 h 5482926"/>
              <a:gd name="connsiteX2" fmla="*/ 4168332 w 7305580"/>
              <a:gd name="connsiteY2" fmla="*/ 5482926 h 5482926"/>
              <a:gd name="connsiteX3" fmla="*/ 3464187 w 7305580"/>
              <a:gd name="connsiteY3" fmla="*/ 4778781 h 5482926"/>
              <a:gd name="connsiteX4" fmla="*/ 6245090 w 7305580"/>
              <a:gd name="connsiteY4" fmla="*/ 1953656 h 5482926"/>
              <a:gd name="connsiteX5" fmla="*/ 7305580 w 7305580"/>
              <a:gd name="connsiteY5" fmla="*/ 3014146 h 5482926"/>
              <a:gd name="connsiteX6" fmla="*/ 6245090 w 7305580"/>
              <a:gd name="connsiteY6" fmla="*/ 4074636 h 5482926"/>
              <a:gd name="connsiteX7" fmla="*/ 5184600 w 7305580"/>
              <a:gd name="connsiteY7" fmla="*/ 3014146 h 5482926"/>
              <a:gd name="connsiteX8" fmla="*/ 3919184 w 7305580"/>
              <a:gd name="connsiteY8" fmla="*/ 995012 h 5482926"/>
              <a:gd name="connsiteX9" fmla="*/ 5495218 w 7305580"/>
              <a:gd name="connsiteY9" fmla="*/ 2571046 h 5482926"/>
              <a:gd name="connsiteX10" fmla="*/ 3919183 w 7305580"/>
              <a:gd name="connsiteY10" fmla="*/ 4147081 h 5482926"/>
              <a:gd name="connsiteX11" fmla="*/ 2343149 w 7305580"/>
              <a:gd name="connsiteY11" fmla="*/ 2571047 h 5482926"/>
              <a:gd name="connsiteX12" fmla="*/ 1576035 w 7305580"/>
              <a:gd name="connsiteY12" fmla="*/ 42512 h 5482926"/>
              <a:gd name="connsiteX13" fmla="*/ 3152069 w 7305580"/>
              <a:gd name="connsiteY13" fmla="*/ 1618546 h 5482926"/>
              <a:gd name="connsiteX14" fmla="*/ 1576034 w 7305580"/>
              <a:gd name="connsiteY14" fmla="*/ 3194581 h 5482926"/>
              <a:gd name="connsiteX15" fmla="*/ 0 w 7305580"/>
              <a:gd name="connsiteY15" fmla="*/ 1618547 h 5482926"/>
              <a:gd name="connsiteX16" fmla="*/ 4480454 w 7305580"/>
              <a:gd name="connsiteY16" fmla="*/ 0 h 5482926"/>
              <a:gd name="connsiteX17" fmla="*/ 5184599 w 7305580"/>
              <a:gd name="connsiteY17" fmla="*/ 704146 h 5482926"/>
              <a:gd name="connsiteX18" fmla="*/ 4480454 w 7305580"/>
              <a:gd name="connsiteY18" fmla="*/ 1408291 h 5482926"/>
              <a:gd name="connsiteX19" fmla="*/ 3776308 w 7305580"/>
              <a:gd name="connsiteY19" fmla="*/ 704146 h 54829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7305580" h="5482926">
                <a:moveTo>
                  <a:pt x="4168332" y="4074635"/>
                </a:moveTo>
                <a:lnTo>
                  <a:pt x="4872478" y="4778781"/>
                </a:lnTo>
                <a:lnTo>
                  <a:pt x="4168332" y="5482926"/>
                </a:lnTo>
                <a:lnTo>
                  <a:pt x="3464187" y="4778781"/>
                </a:lnTo>
                <a:close/>
                <a:moveTo>
                  <a:pt x="6245090" y="1953656"/>
                </a:moveTo>
                <a:lnTo>
                  <a:pt x="7305580" y="3014146"/>
                </a:lnTo>
                <a:lnTo>
                  <a:pt x="6245090" y="4074636"/>
                </a:lnTo>
                <a:lnTo>
                  <a:pt x="5184600" y="3014146"/>
                </a:lnTo>
                <a:close/>
                <a:moveTo>
                  <a:pt x="3919184" y="995012"/>
                </a:moveTo>
                <a:lnTo>
                  <a:pt x="5495218" y="2571046"/>
                </a:lnTo>
                <a:lnTo>
                  <a:pt x="3919183" y="4147081"/>
                </a:lnTo>
                <a:lnTo>
                  <a:pt x="2343149" y="2571047"/>
                </a:lnTo>
                <a:close/>
                <a:moveTo>
                  <a:pt x="1576035" y="42512"/>
                </a:moveTo>
                <a:lnTo>
                  <a:pt x="3152069" y="1618546"/>
                </a:lnTo>
                <a:lnTo>
                  <a:pt x="1576034" y="3194581"/>
                </a:lnTo>
                <a:lnTo>
                  <a:pt x="0" y="1618547"/>
                </a:lnTo>
                <a:close/>
                <a:moveTo>
                  <a:pt x="4480454" y="0"/>
                </a:moveTo>
                <a:lnTo>
                  <a:pt x="5184599" y="704146"/>
                </a:lnTo>
                <a:lnTo>
                  <a:pt x="4480454" y="1408291"/>
                </a:lnTo>
                <a:lnTo>
                  <a:pt x="3776308" y="7041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4827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0190195-C193-4AEC-ACB2-47BDBD689C90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0" y="0"/>
            <a:ext cx="9400812" cy="5905972"/>
          </a:xfrm>
          <a:custGeom>
            <a:avLst/>
            <a:gdLst>
              <a:gd name="connsiteX0" fmla="*/ 0 w 9400812"/>
              <a:gd name="connsiteY0" fmla="*/ 0 h 5905972"/>
              <a:gd name="connsiteX1" fmla="*/ 9400812 w 9400812"/>
              <a:gd name="connsiteY1" fmla="*/ 0 h 5905972"/>
              <a:gd name="connsiteX2" fmla="*/ 8988602 w 9400812"/>
              <a:gd name="connsiteY2" fmla="*/ 778752 h 5905972"/>
              <a:gd name="connsiteX3" fmla="*/ 0 w 9400812"/>
              <a:gd name="connsiteY3" fmla="*/ 5656073 h 5905972"/>
              <a:gd name="connsiteX4" fmla="*/ 0 w 9400812"/>
              <a:gd name="connsiteY4" fmla="*/ 0 h 5905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400812" h="5905972">
                <a:moveTo>
                  <a:pt x="0" y="0"/>
                </a:moveTo>
                <a:lnTo>
                  <a:pt x="9400812" y="0"/>
                </a:lnTo>
                <a:cubicBezTo>
                  <a:pt x="9265025" y="271492"/>
                  <a:pt x="9129238" y="531076"/>
                  <a:pt x="8988602" y="778752"/>
                </a:cubicBezTo>
                <a:cubicBezTo>
                  <a:pt x="5593932" y="6823010"/>
                  <a:pt x="1209958" y="6020443"/>
                  <a:pt x="0" y="5656073"/>
                </a:cubicBezTo>
                <a:cubicBezTo>
                  <a:pt x="0" y="5656073"/>
                  <a:pt x="0" y="5656073"/>
                  <a:pt x="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542077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5">
            <a:extLst>
              <a:ext uri="{FF2B5EF4-FFF2-40B4-BE49-F238E27FC236}">
                <a16:creationId xmlns:a16="http://schemas.microsoft.com/office/drawing/2014/main" id="{08B56E9D-D449-48E3-B0AE-5330B003FE87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6000750" y="3715657"/>
            <a:ext cx="2490107" cy="2189842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30133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40020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52D84505-45F6-42C0-9D12-163D8DCB8EBC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477250" y="2017537"/>
            <a:ext cx="2865438" cy="3692591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185740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B14A5AA0-0A61-45CA-BCF1-44DD1E2CAAF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0" y="-6065"/>
            <a:ext cx="12192000" cy="6864064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0DB78687-DC20-4BFE-BC2C-1E2CFE8EF768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928877" y="1165794"/>
            <a:ext cx="1933973" cy="1808336"/>
          </a:xfrm>
          <a:custGeom>
            <a:avLst/>
            <a:gdLst>
              <a:gd name="connsiteX0" fmla="*/ 264448 w 1933973"/>
              <a:gd name="connsiteY0" fmla="*/ 0 h 1808336"/>
              <a:gd name="connsiteX1" fmla="*/ 1933973 w 1933973"/>
              <a:gd name="connsiteY1" fmla="*/ 244929 h 1808336"/>
              <a:gd name="connsiteX2" fmla="*/ 1671119 w 1933973"/>
              <a:gd name="connsiteY2" fmla="*/ 1808336 h 1808336"/>
              <a:gd name="connsiteX3" fmla="*/ 0 w 1933973"/>
              <a:gd name="connsiteY3" fmla="*/ 1560227 h 18083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3973" h="1808336">
                <a:moveTo>
                  <a:pt x="264448" y="0"/>
                </a:moveTo>
                <a:lnTo>
                  <a:pt x="1933973" y="244929"/>
                </a:lnTo>
                <a:lnTo>
                  <a:pt x="1671119" y="1808336"/>
                </a:lnTo>
                <a:lnTo>
                  <a:pt x="0" y="156022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FD46427D-B568-406A-87BE-6BC784DCAA4E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910199" y="1762211"/>
            <a:ext cx="2354540" cy="2201175"/>
          </a:xfrm>
          <a:custGeom>
            <a:avLst/>
            <a:gdLst>
              <a:gd name="connsiteX0" fmla="*/ 965393 w 2354540"/>
              <a:gd name="connsiteY0" fmla="*/ 0 h 2201175"/>
              <a:gd name="connsiteX1" fmla="*/ 2354540 w 2354540"/>
              <a:gd name="connsiteY1" fmla="*/ 904963 h 2201175"/>
              <a:gd name="connsiteX2" fmla="*/ 1389147 w 2354540"/>
              <a:gd name="connsiteY2" fmla="*/ 2201175 h 2201175"/>
              <a:gd name="connsiteX3" fmla="*/ 0 w 2354540"/>
              <a:gd name="connsiteY3" fmla="*/ 1297803 h 22011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54540" h="2201175">
                <a:moveTo>
                  <a:pt x="965393" y="0"/>
                </a:moveTo>
                <a:lnTo>
                  <a:pt x="2354540" y="904963"/>
                </a:lnTo>
                <a:lnTo>
                  <a:pt x="1389147" y="2201175"/>
                </a:lnTo>
                <a:lnTo>
                  <a:pt x="0" y="12978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0C2C56C-0EE3-46A2-87BC-693FF124515F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9585657" y="601188"/>
            <a:ext cx="1933973" cy="1806745"/>
          </a:xfrm>
          <a:custGeom>
            <a:avLst/>
            <a:gdLst>
              <a:gd name="connsiteX0" fmla="*/ 262855 w 1933973"/>
              <a:gd name="connsiteY0" fmla="*/ 0 h 1806745"/>
              <a:gd name="connsiteX1" fmla="*/ 1933973 w 1933973"/>
              <a:gd name="connsiteY1" fmla="*/ 244929 h 1806745"/>
              <a:gd name="connsiteX2" fmla="*/ 1671118 w 1933973"/>
              <a:gd name="connsiteY2" fmla="*/ 1806745 h 1806745"/>
              <a:gd name="connsiteX3" fmla="*/ 0 w 1933973"/>
              <a:gd name="connsiteY3" fmla="*/ 1560226 h 18067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3973" h="1806745">
                <a:moveTo>
                  <a:pt x="262855" y="0"/>
                </a:moveTo>
                <a:lnTo>
                  <a:pt x="1933973" y="244929"/>
                </a:lnTo>
                <a:lnTo>
                  <a:pt x="1671118" y="1806745"/>
                </a:lnTo>
                <a:lnTo>
                  <a:pt x="0" y="156022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7815052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A69F045E-2C10-4848-A351-63922E61112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200" y="1988457"/>
            <a:ext cx="10504488" cy="2386808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616795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47DA3675-B3F3-447F-B5F9-F4B02DF1107D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28600" y="228600"/>
            <a:ext cx="6362700" cy="5481527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061625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1500076" y="6284624"/>
            <a:ext cx="579436" cy="5794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CD6E760-C8B5-48FC-AA5A-529C09347C4D}"/>
              </a:ext>
            </a:extLst>
          </p:cNvPr>
          <p:cNvCxnSpPr>
            <a:cxnSpLocks/>
            <a:endCxn id="10" idx="1"/>
          </p:cNvCxnSpPr>
          <p:nvPr userDrawn="1"/>
        </p:nvCxnSpPr>
        <p:spPr>
          <a:xfrm>
            <a:off x="1553029" y="6574344"/>
            <a:ext cx="9947047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421095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C1A1AA3C-731E-45E2-ACCA-F5F7FF2F098B}"/>
              </a:ext>
            </a:extLst>
          </p:cNvPr>
          <p:cNvPicPr>
            <a:picLocks noChangeAspect="1"/>
          </p:cNvPicPr>
          <p:nvPr userDrawn="1"/>
        </p:nvPicPr>
        <p:blipFill>
          <a:blip r:embed="rId10">
            <a:duotone>
              <a:prstClr val="black"/>
              <a:schemeClr val="tx2">
                <a:tint val="45000"/>
                <a:satMod val="400000"/>
              </a:schemeClr>
            </a:duotone>
          </a:blip>
          <a:stretch>
            <a:fillRect/>
          </a:stretch>
        </p:blipFill>
        <p:spPr>
          <a:xfrm>
            <a:off x="228601" y="6110514"/>
            <a:ext cx="1212418" cy="6798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83" r:id="rId2"/>
    <p:sldLayoutId id="2147483777" r:id="rId3"/>
    <p:sldLayoutId id="2147483774" r:id="rId4"/>
    <p:sldLayoutId id="2147483784" r:id="rId5"/>
    <p:sldLayoutId id="2147483782" r:id="rId6"/>
    <p:sldLayoutId id="2147483781" r:id="rId7"/>
    <p:sldLayoutId id="2147483780" r:id="rId8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Semibold" panose="020B0706030804020204" pitchFamily="34" charset="0"/>
          <a:ea typeface="Open Sans Semibold" panose="020B0706030804020204" pitchFamily="34" charset="0"/>
          <a:cs typeface="Open Sans Semibold" panose="020B07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Freeform 16">
            <a:extLst>
              <a:ext uri="{FF2B5EF4-FFF2-40B4-BE49-F238E27FC236}">
                <a16:creationId xmlns:a16="http://schemas.microsoft.com/office/drawing/2014/main" id="{F7A06187-98CB-42D5-BDF9-B1722E02BCA2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9400812" cy="6823010"/>
          </a:xfrm>
          <a:custGeom>
            <a:avLst/>
            <a:gdLst>
              <a:gd name="T0" fmla="*/ 0 w 3877"/>
              <a:gd name="T1" fmla="*/ 0 h 2865"/>
              <a:gd name="T2" fmla="*/ 0 w 3877"/>
              <a:gd name="T3" fmla="*/ 2375 h 2865"/>
              <a:gd name="T4" fmla="*/ 3707 w 3877"/>
              <a:gd name="T5" fmla="*/ 327 h 2865"/>
              <a:gd name="T6" fmla="*/ 3877 w 3877"/>
              <a:gd name="T7" fmla="*/ 0 h 2865"/>
              <a:gd name="T8" fmla="*/ 0 w 3877"/>
              <a:gd name="T9" fmla="*/ 0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877" h="2865">
                <a:moveTo>
                  <a:pt x="0" y="0"/>
                </a:moveTo>
                <a:cubicBezTo>
                  <a:pt x="0" y="2375"/>
                  <a:pt x="0" y="2375"/>
                  <a:pt x="0" y="2375"/>
                </a:cubicBezTo>
                <a:cubicBezTo>
                  <a:pt x="499" y="2528"/>
                  <a:pt x="2307" y="2865"/>
                  <a:pt x="3707" y="327"/>
                </a:cubicBezTo>
                <a:cubicBezTo>
                  <a:pt x="3765" y="223"/>
                  <a:pt x="3821" y="114"/>
                  <a:pt x="387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2">
              <a:alpha val="32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2" name="Freeform 16">
            <a:extLst>
              <a:ext uri="{FF2B5EF4-FFF2-40B4-BE49-F238E27FC236}">
                <a16:creationId xmlns:a16="http://schemas.microsoft.com/office/drawing/2014/main" id="{B88B17D9-A5F9-4289-8571-AC3D16484638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9400812" cy="6823010"/>
          </a:xfrm>
          <a:custGeom>
            <a:avLst/>
            <a:gdLst>
              <a:gd name="T0" fmla="*/ 0 w 3877"/>
              <a:gd name="T1" fmla="*/ 0 h 2865"/>
              <a:gd name="T2" fmla="*/ 0 w 3877"/>
              <a:gd name="T3" fmla="*/ 2375 h 2865"/>
              <a:gd name="T4" fmla="*/ 3707 w 3877"/>
              <a:gd name="T5" fmla="*/ 327 h 2865"/>
              <a:gd name="T6" fmla="*/ 3877 w 3877"/>
              <a:gd name="T7" fmla="*/ 0 h 2865"/>
              <a:gd name="T8" fmla="*/ 0 w 3877"/>
              <a:gd name="T9" fmla="*/ 0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877" h="2865">
                <a:moveTo>
                  <a:pt x="0" y="0"/>
                </a:moveTo>
                <a:cubicBezTo>
                  <a:pt x="0" y="2375"/>
                  <a:pt x="0" y="2375"/>
                  <a:pt x="0" y="2375"/>
                </a:cubicBezTo>
                <a:cubicBezTo>
                  <a:pt x="499" y="2528"/>
                  <a:pt x="2307" y="2865"/>
                  <a:pt x="3707" y="327"/>
                </a:cubicBezTo>
                <a:cubicBezTo>
                  <a:pt x="3765" y="223"/>
                  <a:pt x="3821" y="114"/>
                  <a:pt x="387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1">
              <a:alpha val="54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0EE03581-D1BE-47B6-BC60-75181D5844C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pattFill prst="dotDmnd">
            <a:fgClr>
              <a:schemeClr val="bg1">
                <a:lumMod val="85000"/>
              </a:schemeClr>
            </a:fgClr>
            <a:bgClr>
              <a:schemeClr val="bg1">
                <a:lumMod val="9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6">
            <a:extLst>
              <a:ext uri="{FF2B5EF4-FFF2-40B4-BE49-F238E27FC236}">
                <a16:creationId xmlns:a16="http://schemas.microsoft.com/office/drawing/2014/main" id="{D928733B-12CF-4EAD-96C2-662CF938D6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12192000" cy="685162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C55DFF19-ECCB-4271-8E68-5D133E2FE288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11525163" cy="6859524"/>
          </a:xfrm>
          <a:custGeom>
            <a:avLst/>
            <a:gdLst>
              <a:gd name="connsiteX0" fmla="*/ 9401105 w 11525163"/>
              <a:gd name="connsiteY0" fmla="*/ 0 h 6851622"/>
              <a:gd name="connsiteX1" fmla="*/ 11525163 w 11525163"/>
              <a:gd name="connsiteY1" fmla="*/ 0 h 6851622"/>
              <a:gd name="connsiteX2" fmla="*/ 9508259 w 11525163"/>
              <a:gd name="connsiteY2" fmla="*/ 2243190 h 6851622"/>
              <a:gd name="connsiteX3" fmla="*/ 9505311 w 11525163"/>
              <a:gd name="connsiteY3" fmla="*/ 2245708 h 6851622"/>
              <a:gd name="connsiteX4" fmla="*/ 9499093 w 11525163"/>
              <a:gd name="connsiteY4" fmla="*/ 2252620 h 6851622"/>
              <a:gd name="connsiteX5" fmla="*/ 5362217 w 11525163"/>
              <a:gd name="connsiteY5" fmla="*/ 6851622 h 6851622"/>
              <a:gd name="connsiteX6" fmla="*/ 2057668 w 11525163"/>
              <a:gd name="connsiteY6" fmla="*/ 6851622 h 6851622"/>
              <a:gd name="connsiteX7" fmla="*/ 7313021 w 11525163"/>
              <a:gd name="connsiteY7" fmla="*/ 3951512 h 6851622"/>
              <a:gd name="connsiteX8" fmla="*/ 7686603 w 11525163"/>
              <a:gd name="connsiteY8" fmla="*/ 3686275 h 6851622"/>
              <a:gd name="connsiteX9" fmla="*/ 7313693 w 11525163"/>
              <a:gd name="connsiteY9" fmla="*/ 3950969 h 6851622"/>
              <a:gd name="connsiteX10" fmla="*/ 2057385 w 11525163"/>
              <a:gd name="connsiteY10" fmla="*/ 6850889 h 6851622"/>
              <a:gd name="connsiteX11" fmla="*/ 0 w 11525163"/>
              <a:gd name="connsiteY11" fmla="*/ 6850889 h 6851622"/>
              <a:gd name="connsiteX12" fmla="*/ 0 w 11525163"/>
              <a:gd name="connsiteY12" fmla="*/ 5649604 h 6851622"/>
              <a:gd name="connsiteX13" fmla="*/ 9401105 w 11525163"/>
              <a:gd name="connsiteY13" fmla="*/ 0 h 68516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1525163" h="6851622">
                <a:moveTo>
                  <a:pt x="9401105" y="0"/>
                </a:moveTo>
                <a:cubicBezTo>
                  <a:pt x="9401105" y="0"/>
                  <a:pt x="9401105" y="0"/>
                  <a:pt x="11525163" y="0"/>
                </a:cubicBezTo>
                <a:cubicBezTo>
                  <a:pt x="11525163" y="0"/>
                  <a:pt x="11525163" y="0"/>
                  <a:pt x="9508259" y="2243190"/>
                </a:cubicBezTo>
                <a:lnTo>
                  <a:pt x="9505311" y="2245708"/>
                </a:lnTo>
                <a:lnTo>
                  <a:pt x="9499093" y="2252620"/>
                </a:lnTo>
                <a:cubicBezTo>
                  <a:pt x="9442423" y="2315620"/>
                  <a:pt x="8989067" y="2819621"/>
                  <a:pt x="5362217" y="6851622"/>
                </a:cubicBezTo>
                <a:lnTo>
                  <a:pt x="2057668" y="6851622"/>
                </a:lnTo>
                <a:cubicBezTo>
                  <a:pt x="2954039" y="6468018"/>
                  <a:pt x="5098543" y="5480908"/>
                  <a:pt x="7313021" y="3951512"/>
                </a:cubicBezTo>
                <a:lnTo>
                  <a:pt x="7686603" y="3686275"/>
                </a:lnTo>
                <a:lnTo>
                  <a:pt x="7313693" y="3950969"/>
                </a:lnTo>
                <a:cubicBezTo>
                  <a:pt x="5098813" y="5480265"/>
                  <a:pt x="2953919" y="6467311"/>
                  <a:pt x="2057385" y="6850889"/>
                </a:cubicBezTo>
                <a:cubicBezTo>
                  <a:pt x="2057385" y="6850889"/>
                  <a:pt x="2057385" y="6850889"/>
                  <a:pt x="0" y="6850889"/>
                </a:cubicBezTo>
                <a:cubicBezTo>
                  <a:pt x="0" y="6850889"/>
                  <a:pt x="0" y="6850889"/>
                  <a:pt x="0" y="5649604"/>
                </a:cubicBezTo>
                <a:cubicBezTo>
                  <a:pt x="1259672" y="6027830"/>
                  <a:pt x="5957843" y="6881813"/>
                  <a:pt x="9401105" y="0"/>
                </a:cubicBezTo>
                <a:close/>
              </a:path>
            </a:pathLst>
          </a:custGeom>
          <a:gradFill flip="none" rotWithShape="1">
            <a:gsLst>
              <a:gs pos="0">
                <a:schemeClr val="accent1"/>
              </a:gs>
              <a:gs pos="90000">
                <a:schemeClr val="accent2"/>
              </a:gs>
            </a:gsLst>
            <a:lin ang="81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sp>
        <p:nvSpPr>
          <p:cNvPr id="13" name="Freeform 8">
            <a:extLst>
              <a:ext uri="{FF2B5EF4-FFF2-40B4-BE49-F238E27FC236}">
                <a16:creationId xmlns:a16="http://schemas.microsoft.com/office/drawing/2014/main" id="{1C12D9A6-72A6-48F2-B3D8-C12A0982849A}"/>
              </a:ext>
            </a:extLst>
          </p:cNvPr>
          <p:cNvSpPr>
            <a:spLocks/>
          </p:cNvSpPr>
          <p:nvPr/>
        </p:nvSpPr>
        <p:spPr bwMode="auto">
          <a:xfrm>
            <a:off x="2057668" y="2246208"/>
            <a:ext cx="7449520" cy="4613317"/>
          </a:xfrm>
          <a:custGeom>
            <a:avLst/>
            <a:gdLst>
              <a:gd name="T0" fmla="*/ 1388 w 3129"/>
              <a:gd name="T1" fmla="*/ 1937 h 1937"/>
              <a:gd name="T2" fmla="*/ 3129 w 3129"/>
              <a:gd name="T3" fmla="*/ 0 h 1937"/>
              <a:gd name="T4" fmla="*/ 0 w 3129"/>
              <a:gd name="T5" fmla="*/ 1937 h 1937"/>
              <a:gd name="T6" fmla="*/ 1388 w 3129"/>
              <a:gd name="T7" fmla="*/ 1937 h 19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29" h="1937">
                <a:moveTo>
                  <a:pt x="1388" y="1937"/>
                </a:moveTo>
                <a:cubicBezTo>
                  <a:pt x="3129" y="0"/>
                  <a:pt x="3129" y="0"/>
                  <a:pt x="3129" y="0"/>
                </a:cubicBezTo>
                <a:cubicBezTo>
                  <a:pt x="1936" y="1056"/>
                  <a:pt x="502" y="1722"/>
                  <a:pt x="0" y="1937"/>
                </a:cubicBezTo>
                <a:lnTo>
                  <a:pt x="1388" y="1937"/>
                </a:lnTo>
                <a:close/>
              </a:path>
            </a:pathLst>
          </a:custGeom>
          <a:gradFill>
            <a:gsLst>
              <a:gs pos="100000">
                <a:schemeClr val="accent1"/>
              </a:gs>
              <a:gs pos="15000">
                <a:schemeClr val="accent2"/>
              </a:gs>
            </a:gsLst>
            <a:lin ang="81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4" name="Freeform 9">
            <a:extLst>
              <a:ext uri="{FF2B5EF4-FFF2-40B4-BE49-F238E27FC236}">
                <a16:creationId xmlns:a16="http://schemas.microsoft.com/office/drawing/2014/main" id="{3F96D2B4-024A-4BC0-ABCC-92F6197C21EE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11525163" cy="6889750"/>
          </a:xfrm>
          <a:custGeom>
            <a:avLst/>
            <a:gdLst>
              <a:gd name="T0" fmla="*/ 3948 w 4840"/>
              <a:gd name="T1" fmla="*/ 0 h 2893"/>
              <a:gd name="T2" fmla="*/ 0 w 4840"/>
              <a:gd name="T3" fmla="*/ 2375 h 2893"/>
              <a:gd name="T4" fmla="*/ 0 w 4840"/>
              <a:gd name="T5" fmla="*/ 2880 h 2893"/>
              <a:gd name="T6" fmla="*/ 864 w 4840"/>
              <a:gd name="T7" fmla="*/ 2880 h 2893"/>
              <a:gd name="T8" fmla="*/ 3993 w 4840"/>
              <a:gd name="T9" fmla="*/ 943 h 2893"/>
              <a:gd name="T10" fmla="*/ 4840 w 4840"/>
              <a:gd name="T11" fmla="*/ 0 h 2893"/>
              <a:gd name="T12" fmla="*/ 3948 w 4840"/>
              <a:gd name="T13" fmla="*/ 0 h 28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840" h="2893">
                <a:moveTo>
                  <a:pt x="3948" y="0"/>
                </a:moveTo>
                <a:cubicBezTo>
                  <a:pt x="2502" y="2893"/>
                  <a:pt x="529" y="2534"/>
                  <a:pt x="0" y="2375"/>
                </a:cubicBezTo>
                <a:cubicBezTo>
                  <a:pt x="0" y="2880"/>
                  <a:pt x="0" y="2880"/>
                  <a:pt x="0" y="2880"/>
                </a:cubicBezTo>
                <a:cubicBezTo>
                  <a:pt x="864" y="2880"/>
                  <a:pt x="864" y="2880"/>
                  <a:pt x="864" y="2880"/>
                </a:cubicBezTo>
                <a:cubicBezTo>
                  <a:pt x="1366" y="2665"/>
                  <a:pt x="2800" y="1999"/>
                  <a:pt x="3993" y="943"/>
                </a:cubicBezTo>
                <a:cubicBezTo>
                  <a:pt x="4840" y="0"/>
                  <a:pt x="4840" y="0"/>
                  <a:pt x="4840" y="0"/>
                </a:cubicBezTo>
                <a:cubicBezTo>
                  <a:pt x="3948" y="0"/>
                  <a:pt x="3948" y="0"/>
                  <a:pt x="3948" y="0"/>
                </a:cubicBezTo>
              </a:path>
            </a:pathLst>
          </a:custGeom>
          <a:gradFill flip="none" rotWithShape="1">
            <a:gsLst>
              <a:gs pos="0">
                <a:schemeClr val="accent1"/>
              </a:gs>
              <a:gs pos="90000">
                <a:schemeClr val="accent2"/>
              </a:gs>
            </a:gsLst>
            <a:lin ang="81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46" name="Picture 45">
            <a:extLst>
              <a:ext uri="{FF2B5EF4-FFF2-40B4-BE49-F238E27FC236}">
                <a16:creationId xmlns:a16="http://schemas.microsoft.com/office/drawing/2014/main" id="{FC6CAE3B-7A8C-4C9D-B974-43F122EC112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896979" y="4602978"/>
            <a:ext cx="2364543" cy="1325880"/>
          </a:xfrm>
          <a:prstGeom prst="rect">
            <a:avLst/>
          </a:prstGeom>
        </p:spPr>
      </p:pic>
      <p:sp>
        <p:nvSpPr>
          <p:cNvPr id="57" name="TextBox 56">
            <a:extLst>
              <a:ext uri="{FF2B5EF4-FFF2-40B4-BE49-F238E27FC236}">
                <a16:creationId xmlns:a16="http://schemas.microsoft.com/office/drawing/2014/main" id="{A4CD5357-C48E-45CA-978E-DB6E7FA423B0}"/>
              </a:ext>
            </a:extLst>
          </p:cNvPr>
          <p:cNvSpPr txBox="1"/>
          <p:nvPr/>
        </p:nvSpPr>
        <p:spPr>
          <a:xfrm>
            <a:off x="893694" y="779491"/>
            <a:ext cx="5878934" cy="2849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8000"/>
              </a:lnSpc>
            </a:pPr>
            <a:r>
              <a:rPr lang="en-US" sz="7000" spc="1260" dirty="0">
                <a:solidFill>
                  <a:schemeClr val="bg1">
                    <a:lumMod val="75000"/>
                  </a:schemeClr>
                </a:solidFill>
                <a:latin typeface="Bebas Neue Light" panose="00000500000000000000" pitchFamily="50" charset="0"/>
              </a:rPr>
              <a:t>Synchronize</a:t>
            </a:r>
          </a:p>
          <a:p>
            <a:pPr>
              <a:lnSpc>
                <a:spcPts val="8000"/>
              </a:lnSpc>
            </a:pPr>
            <a:r>
              <a:rPr lang="en-US" sz="9000" b="1" dirty="0">
                <a:solidFill>
                  <a:schemeClr val="accent1"/>
                </a:solidFill>
                <a:latin typeface="Bebas Neue" panose="020B0606020202050201" pitchFamily="34" charset="0"/>
              </a:rPr>
              <a:t>Your </a:t>
            </a:r>
            <a:r>
              <a:rPr lang="en-US" sz="9000" b="1" dirty="0" err="1">
                <a:solidFill>
                  <a:schemeClr val="accent1"/>
                </a:solidFill>
                <a:latin typeface="Bebas Neue" panose="020B0606020202050201" pitchFamily="34" charset="0"/>
              </a:rPr>
              <a:t>SyStem</a:t>
            </a:r>
            <a:endParaRPr lang="en-US" sz="9000" b="1" dirty="0">
              <a:solidFill>
                <a:schemeClr val="accent1"/>
              </a:solidFill>
              <a:latin typeface="Bebas Neue" panose="020B0606020202050201" pitchFamily="34" charset="0"/>
            </a:endParaRPr>
          </a:p>
          <a:p>
            <a:pPr>
              <a:lnSpc>
                <a:spcPts val="5500"/>
              </a:lnSpc>
            </a:pPr>
            <a:r>
              <a:rPr lang="en-US" sz="7000" dirty="0">
                <a:solidFill>
                  <a:schemeClr val="bg1">
                    <a:lumMod val="75000"/>
                  </a:schemeClr>
                </a:solidFill>
                <a:latin typeface="Bebas Neue Light" panose="00000500000000000000" pitchFamily="50" charset="0"/>
              </a:rPr>
              <a:t>The Best</a:t>
            </a:r>
          </a:p>
        </p:txBody>
      </p:sp>
      <p:sp>
        <p:nvSpPr>
          <p:cNvPr id="15" name="Freeform 10">
            <a:extLst>
              <a:ext uri="{FF2B5EF4-FFF2-40B4-BE49-F238E27FC236}">
                <a16:creationId xmlns:a16="http://schemas.microsoft.com/office/drawing/2014/main" id="{6A0EB3DA-F914-4A82-8188-FC59A450F3E8}"/>
              </a:ext>
            </a:extLst>
          </p:cNvPr>
          <p:cNvSpPr>
            <a:spLocks/>
          </p:cNvSpPr>
          <p:nvPr/>
        </p:nvSpPr>
        <p:spPr bwMode="auto">
          <a:xfrm>
            <a:off x="0" y="779491"/>
            <a:ext cx="8988008" cy="5127144"/>
          </a:xfrm>
          <a:custGeom>
            <a:avLst/>
            <a:gdLst>
              <a:gd name="T0" fmla="*/ 3775 w 3775"/>
              <a:gd name="T1" fmla="*/ 0 h 2153"/>
              <a:gd name="T2" fmla="*/ 617 w 3775"/>
              <a:gd name="T3" fmla="*/ 1953 h 2153"/>
              <a:gd name="T4" fmla="*/ 0 w 3775"/>
              <a:gd name="T5" fmla="*/ 1878 h 2153"/>
              <a:gd name="T6" fmla="*/ 0 w 3775"/>
              <a:gd name="T7" fmla="*/ 2048 h 2153"/>
              <a:gd name="T8" fmla="*/ 742 w 3775"/>
              <a:gd name="T9" fmla="*/ 2153 h 2153"/>
              <a:gd name="T10" fmla="*/ 1009 w 3775"/>
              <a:gd name="T11" fmla="*/ 2140 h 2153"/>
              <a:gd name="T12" fmla="*/ 1009 w 3775"/>
              <a:gd name="T13" fmla="*/ 2140 h 2153"/>
              <a:gd name="T14" fmla="*/ 1009 w 3775"/>
              <a:gd name="T15" fmla="*/ 2140 h 2153"/>
              <a:gd name="T16" fmla="*/ 1010 w 3775"/>
              <a:gd name="T17" fmla="*/ 2140 h 2153"/>
              <a:gd name="T18" fmla="*/ 1010 w 3775"/>
              <a:gd name="T19" fmla="*/ 2140 h 2153"/>
              <a:gd name="T20" fmla="*/ 3101 w 3775"/>
              <a:gd name="T21" fmla="*/ 971 h 2153"/>
              <a:gd name="T22" fmla="*/ 3101 w 3775"/>
              <a:gd name="T23" fmla="*/ 970 h 2153"/>
              <a:gd name="T24" fmla="*/ 3101 w 3775"/>
              <a:gd name="T25" fmla="*/ 970 h 2153"/>
              <a:gd name="T26" fmla="*/ 3775 w 3775"/>
              <a:gd name="T27" fmla="*/ 0 h 2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775" h="2153">
                <a:moveTo>
                  <a:pt x="3775" y="0"/>
                </a:moveTo>
                <a:cubicBezTo>
                  <a:pt x="2633" y="1665"/>
                  <a:pt x="1359" y="1953"/>
                  <a:pt x="617" y="1953"/>
                </a:cubicBezTo>
                <a:cubicBezTo>
                  <a:pt x="288" y="1953"/>
                  <a:pt x="63" y="1896"/>
                  <a:pt x="0" y="1878"/>
                </a:cubicBezTo>
                <a:cubicBezTo>
                  <a:pt x="0" y="2048"/>
                  <a:pt x="0" y="2048"/>
                  <a:pt x="0" y="2048"/>
                </a:cubicBezTo>
                <a:cubicBezTo>
                  <a:pt x="148" y="2092"/>
                  <a:pt x="410" y="2153"/>
                  <a:pt x="742" y="2153"/>
                </a:cubicBezTo>
                <a:cubicBezTo>
                  <a:pt x="827" y="2153"/>
                  <a:pt x="916" y="2149"/>
                  <a:pt x="1009" y="2140"/>
                </a:cubicBezTo>
                <a:cubicBezTo>
                  <a:pt x="1009" y="2140"/>
                  <a:pt x="1009" y="2140"/>
                  <a:pt x="1009" y="2140"/>
                </a:cubicBezTo>
                <a:cubicBezTo>
                  <a:pt x="1009" y="2140"/>
                  <a:pt x="1009" y="2140"/>
                  <a:pt x="1009" y="2140"/>
                </a:cubicBezTo>
                <a:cubicBezTo>
                  <a:pt x="1009" y="2140"/>
                  <a:pt x="1009" y="2140"/>
                  <a:pt x="1010" y="2140"/>
                </a:cubicBezTo>
                <a:cubicBezTo>
                  <a:pt x="1010" y="2140"/>
                  <a:pt x="1010" y="2140"/>
                  <a:pt x="1010" y="2140"/>
                </a:cubicBezTo>
                <a:cubicBezTo>
                  <a:pt x="1611" y="2081"/>
                  <a:pt x="2373" y="1804"/>
                  <a:pt x="3101" y="971"/>
                </a:cubicBezTo>
                <a:cubicBezTo>
                  <a:pt x="3101" y="970"/>
                  <a:pt x="3101" y="970"/>
                  <a:pt x="3101" y="970"/>
                </a:cubicBezTo>
                <a:cubicBezTo>
                  <a:pt x="3101" y="970"/>
                  <a:pt x="3101" y="970"/>
                  <a:pt x="3101" y="970"/>
                </a:cubicBezTo>
                <a:cubicBezTo>
                  <a:pt x="3331" y="706"/>
                  <a:pt x="3558" y="386"/>
                  <a:pt x="3775" y="0"/>
                </a:cubicBezTo>
              </a:path>
            </a:pathLst>
          </a:custGeom>
          <a:solidFill>
            <a:schemeClr val="tx1">
              <a:alpha val="7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BE49B016-DA4F-4E9B-A529-D006D8DC070E}"/>
              </a:ext>
            </a:extLst>
          </p:cNvPr>
          <p:cNvGrpSpPr/>
          <p:nvPr/>
        </p:nvGrpSpPr>
        <p:grpSpPr>
          <a:xfrm>
            <a:off x="1098717" y="3825255"/>
            <a:ext cx="2509163" cy="276999"/>
            <a:chOff x="1098717" y="3825255"/>
            <a:chExt cx="2509163" cy="276999"/>
          </a:xfrm>
        </p:grpSpPr>
        <p:sp>
          <p:nvSpPr>
            <p:cNvPr id="55" name="Freeform 21">
              <a:extLst>
                <a:ext uri="{FF2B5EF4-FFF2-40B4-BE49-F238E27FC236}">
                  <a16:creationId xmlns:a16="http://schemas.microsoft.com/office/drawing/2014/main" id="{368088DF-B510-40F8-BC3F-4E7C956A0C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8717" y="3879056"/>
              <a:ext cx="128114" cy="191468"/>
            </a:xfrm>
            <a:custGeom>
              <a:avLst/>
              <a:gdLst>
                <a:gd name="T0" fmla="*/ 228 w 457"/>
                <a:gd name="T1" fmla="*/ 341 h 683"/>
                <a:gd name="T2" fmla="*/ 0 w 457"/>
                <a:gd name="T3" fmla="*/ 136 h 683"/>
                <a:gd name="T4" fmla="*/ 0 w 457"/>
                <a:gd name="T5" fmla="*/ 136 h 683"/>
                <a:gd name="T6" fmla="*/ 114 w 457"/>
                <a:gd name="T7" fmla="*/ 0 h 683"/>
                <a:gd name="T8" fmla="*/ 457 w 457"/>
                <a:gd name="T9" fmla="*/ 341 h 683"/>
                <a:gd name="T10" fmla="*/ 457 w 457"/>
                <a:gd name="T11" fmla="*/ 341 h 683"/>
                <a:gd name="T12" fmla="*/ 114 w 457"/>
                <a:gd name="T13" fmla="*/ 683 h 683"/>
                <a:gd name="T14" fmla="*/ 0 w 457"/>
                <a:gd name="T15" fmla="*/ 546 h 683"/>
                <a:gd name="T16" fmla="*/ 0 w 457"/>
                <a:gd name="T17" fmla="*/ 546 h 683"/>
                <a:gd name="T18" fmla="*/ 228 w 457"/>
                <a:gd name="T19" fmla="*/ 341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57" h="683">
                  <a:moveTo>
                    <a:pt x="228" y="341"/>
                  </a:moveTo>
                  <a:lnTo>
                    <a:pt x="0" y="136"/>
                  </a:lnTo>
                  <a:lnTo>
                    <a:pt x="0" y="136"/>
                  </a:lnTo>
                  <a:lnTo>
                    <a:pt x="114" y="0"/>
                  </a:lnTo>
                  <a:lnTo>
                    <a:pt x="457" y="341"/>
                  </a:lnTo>
                  <a:lnTo>
                    <a:pt x="457" y="341"/>
                  </a:lnTo>
                  <a:lnTo>
                    <a:pt x="114" y="683"/>
                  </a:lnTo>
                  <a:lnTo>
                    <a:pt x="0" y="546"/>
                  </a:lnTo>
                  <a:lnTo>
                    <a:pt x="0" y="546"/>
                  </a:lnTo>
                  <a:lnTo>
                    <a:pt x="228" y="34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C80E8F9A-C312-4333-9DD9-5595F4932F29}"/>
                </a:ext>
              </a:extLst>
            </p:cNvPr>
            <p:cNvSpPr txBox="1"/>
            <p:nvPr/>
          </p:nvSpPr>
          <p:spPr>
            <a:xfrm>
              <a:off x="1297474" y="3825255"/>
              <a:ext cx="231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spc="3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www.mission24.com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4A56EA8-C50A-41AF-B6F8-AFDCFA19A3C8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Slide Number Placeholder 11">
            <a:extLst>
              <a:ext uri="{FF2B5EF4-FFF2-40B4-BE49-F238E27FC236}">
                <a16:creationId xmlns:a16="http://schemas.microsoft.com/office/drawing/2014/main" id="{61A1BF02-0129-438F-AAF9-E30BB2345977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6334378-457A-4148-8580-1CE302722A24}"/>
              </a:ext>
            </a:extLst>
          </p:cNvPr>
          <p:cNvSpPr/>
          <p:nvPr/>
        </p:nvSpPr>
        <p:spPr>
          <a:xfrm>
            <a:off x="0" y="0"/>
            <a:ext cx="6000750" cy="5905500"/>
          </a:xfrm>
          <a:prstGeom prst="rect">
            <a:avLst/>
          </a:prstGeom>
          <a:pattFill prst="pct30">
            <a:fgClr>
              <a:schemeClr val="bg1">
                <a:lumMod val="85000"/>
              </a:schemeClr>
            </a:fgClr>
            <a:bgClr>
              <a:schemeClr val="accent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39BF09F8-FAAE-42F0-912E-799B9D337D37}"/>
              </a:ext>
            </a:extLst>
          </p:cNvPr>
          <p:cNvSpPr txBox="1"/>
          <p:nvPr/>
        </p:nvSpPr>
        <p:spPr>
          <a:xfrm>
            <a:off x="676275" y="1944782"/>
            <a:ext cx="4648200" cy="20159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5000"/>
              </a:lnSpc>
            </a:pPr>
            <a:r>
              <a:rPr lang="en-US" sz="5000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Welcome</a:t>
            </a:r>
          </a:p>
          <a:p>
            <a:pPr>
              <a:lnSpc>
                <a:spcPts val="5000"/>
              </a:lnSpc>
            </a:pPr>
            <a:r>
              <a:rPr lang="en-US" sz="5000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Our</a:t>
            </a:r>
          </a:p>
          <a:p>
            <a:pPr>
              <a:lnSpc>
                <a:spcPts val="5000"/>
              </a:lnSpc>
            </a:pPr>
            <a:r>
              <a:rPr lang="en-US" sz="5000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Presentation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8A701D3-0AC1-4B6C-8ACB-4A3B80412FBB}"/>
              </a:ext>
            </a:extLst>
          </p:cNvPr>
          <p:cNvSpPr txBox="1"/>
          <p:nvPr/>
        </p:nvSpPr>
        <p:spPr>
          <a:xfrm>
            <a:off x="6454202" y="2758998"/>
            <a:ext cx="167061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spc="2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HELLO”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D44B8C2-695F-4B85-903C-E6C352B06A45}"/>
              </a:ext>
            </a:extLst>
          </p:cNvPr>
          <p:cNvSpPr txBox="1"/>
          <p:nvPr/>
        </p:nvSpPr>
        <p:spPr>
          <a:xfrm>
            <a:off x="6454203" y="3103225"/>
            <a:ext cx="310676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Iam</a:t>
            </a:r>
            <a:r>
              <a:rPr lang="en-US" sz="16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John Deo, Your Presenter!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01DECC6-F215-46BF-A74F-0450E7B1FC79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478184909"/>
      </p:ext>
    </p:extLst>
  </p:cSld>
  <p:clrMapOvr>
    <a:masterClrMapping/>
  </p:clrMapOvr>
  <p:transition spd="slow">
    <p:comb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9D1F7BAC-3464-462A-89E0-BDEC54188FA4}"/>
              </a:ext>
            </a:extLst>
          </p:cNvPr>
          <p:cNvSpPr/>
          <p:nvPr/>
        </p:nvSpPr>
        <p:spPr>
          <a:xfrm rot="2700000">
            <a:off x="2406514" y="521268"/>
            <a:ext cx="995812" cy="995812"/>
          </a:xfrm>
          <a:prstGeom prst="rect">
            <a:avLst/>
          </a:prstGeom>
          <a:solidFill>
            <a:schemeClr val="tx2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8F0E7D8A-DCD5-4B77-949F-627791B508FC}"/>
              </a:ext>
            </a:extLst>
          </p:cNvPr>
          <p:cNvSpPr/>
          <p:nvPr/>
        </p:nvSpPr>
        <p:spPr>
          <a:xfrm rot="2700000">
            <a:off x="3919177" y="2579295"/>
            <a:ext cx="1499759" cy="1499759"/>
          </a:xfrm>
          <a:prstGeom prst="rect">
            <a:avLst/>
          </a:prstGeom>
          <a:solidFill>
            <a:schemeClr val="accent1">
              <a:alpha val="39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0EEA2404-2D33-4BAC-9AD6-3FD9DBE83E9C}"/>
              </a:ext>
            </a:extLst>
          </p:cNvPr>
          <p:cNvSpPr/>
          <p:nvPr/>
        </p:nvSpPr>
        <p:spPr>
          <a:xfrm rot="2700000">
            <a:off x="2094393" y="4595903"/>
            <a:ext cx="995812" cy="9958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7F09EF31-F568-4A14-9678-26F6E43DA90D}"/>
              </a:ext>
            </a:extLst>
          </p:cNvPr>
          <p:cNvGrpSpPr/>
          <p:nvPr/>
        </p:nvGrpSpPr>
        <p:grpSpPr>
          <a:xfrm>
            <a:off x="6686748" y="2136763"/>
            <a:ext cx="3768499" cy="2384821"/>
            <a:chOff x="7219949" y="2515391"/>
            <a:chExt cx="3768499" cy="2384821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6C158E61-3DBF-4B84-90F7-242CB87444DB}"/>
                </a:ext>
              </a:extLst>
            </p:cNvPr>
            <p:cNvSpPr txBox="1"/>
            <p:nvPr/>
          </p:nvSpPr>
          <p:spPr>
            <a:xfrm>
              <a:off x="7219949" y="2515391"/>
              <a:ext cx="3197119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3500" dirty="0"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Presentation</a:t>
              </a:r>
            </a:p>
            <a:p>
              <a:pPr>
                <a:lnSpc>
                  <a:spcPts val="3000"/>
                </a:lnSpc>
              </a:pPr>
              <a:r>
                <a:rPr lang="en-US" sz="3500" dirty="0"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About Us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3C16B12A-707B-4055-9EE5-9E5DAF078453}"/>
                </a:ext>
              </a:extLst>
            </p:cNvPr>
            <p:cNvSpPr txBox="1"/>
            <p:nvPr/>
          </p:nvSpPr>
          <p:spPr>
            <a:xfrm>
              <a:off x="7219950" y="3520390"/>
              <a:ext cx="3768498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</a:t>
              </a:r>
            </a:p>
            <a:p>
              <a:pPr>
                <a:lnSpc>
                  <a:spcPts val="1600"/>
                </a:lnSpc>
              </a:pPr>
              <a:r>
                <a:rPr lang="en-US" sz="11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random text. It has roots in a piece of classical Latin</a:t>
              </a:r>
            </a:p>
            <a:p>
              <a:pPr>
                <a:lnSpc>
                  <a:spcPts val="1600"/>
                </a:lnSpc>
              </a:pPr>
              <a:r>
                <a:rPr lang="en-US" sz="11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over 2000 years old. 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9E7B259B-1E87-4944-AB62-DBBBCF53313B}"/>
                </a:ext>
              </a:extLst>
            </p:cNvPr>
            <p:cNvSpPr/>
            <p:nvPr/>
          </p:nvSpPr>
          <p:spPr>
            <a:xfrm>
              <a:off x="7319962" y="4566837"/>
              <a:ext cx="1495426" cy="333375"/>
            </a:xfrm>
            <a:prstGeom prst="rect">
              <a:avLst/>
            </a:prstGeom>
            <a:noFill/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F6217A50-E8E8-474F-949B-FDFDFE292E88}"/>
                </a:ext>
              </a:extLst>
            </p:cNvPr>
            <p:cNvSpPr txBox="1"/>
            <p:nvPr/>
          </p:nvSpPr>
          <p:spPr>
            <a:xfrm>
              <a:off x="7440504" y="4595024"/>
              <a:ext cx="1265346" cy="276999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lang="en-US" sz="1200" dirty="0"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Download Now!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71EA73C-869C-4129-B6F6-A0D62A349EEF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4787614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B1B51D98-BA1F-49F0-AC56-7AA47FD386A8}"/>
              </a:ext>
            </a:extLst>
          </p:cNvPr>
          <p:cNvGrpSpPr/>
          <p:nvPr/>
        </p:nvGrpSpPr>
        <p:grpSpPr>
          <a:xfrm>
            <a:off x="723898" y="570997"/>
            <a:ext cx="10618790" cy="1010213"/>
            <a:chOff x="941021" y="483979"/>
            <a:chExt cx="10618790" cy="1010213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EE8F3DC0-073F-402B-AFB7-D4E3037D601C}"/>
                </a:ext>
              </a:extLst>
            </p:cNvPr>
            <p:cNvSpPr txBox="1"/>
            <p:nvPr/>
          </p:nvSpPr>
          <p:spPr>
            <a:xfrm>
              <a:off x="941021" y="483979"/>
              <a:ext cx="3249980" cy="10102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500"/>
                </a:lnSpc>
              </a:pPr>
              <a:r>
                <a:rPr lang="en-US" sz="2500" b="1" dirty="0">
                  <a:solidFill>
                    <a:schemeClr val="bg1">
                      <a:lumMod val="50000"/>
                    </a:schemeClr>
                  </a:solidFill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Company</a:t>
              </a:r>
            </a:p>
            <a:p>
              <a:pPr>
                <a:lnSpc>
                  <a:spcPts val="3500"/>
                </a:lnSpc>
              </a:pPr>
              <a:r>
                <a:rPr lang="en-US" sz="4000" b="1" dirty="0"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Service</a:t>
              </a:r>
            </a:p>
          </p:txBody>
        </p: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3249942B-621D-410B-B509-DBBE4DCAA089}"/>
                </a:ext>
              </a:extLst>
            </p:cNvPr>
            <p:cNvCxnSpPr>
              <a:cxnSpLocks/>
            </p:cNvCxnSpPr>
            <p:nvPr/>
          </p:nvCxnSpPr>
          <p:spPr>
            <a:xfrm>
              <a:off x="2979373" y="1250757"/>
              <a:ext cx="8580438" cy="0"/>
            </a:xfrm>
            <a:prstGeom prst="line">
              <a:avLst/>
            </a:prstGeom>
            <a:ln w="381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140C9AF4-D413-4B84-BEE0-37CC47219D88}"/>
              </a:ext>
            </a:extLst>
          </p:cNvPr>
          <p:cNvGrpSpPr/>
          <p:nvPr/>
        </p:nvGrpSpPr>
        <p:grpSpPr>
          <a:xfrm>
            <a:off x="838200" y="4855045"/>
            <a:ext cx="3372751" cy="1055634"/>
            <a:chOff x="12572099" y="1782468"/>
            <a:chExt cx="3372751" cy="1055634"/>
          </a:xfrm>
        </p:grpSpPr>
        <p:sp>
          <p:nvSpPr>
            <p:cNvPr id="38" name="Freeform 33">
              <a:extLst>
                <a:ext uri="{FF2B5EF4-FFF2-40B4-BE49-F238E27FC236}">
                  <a16:creationId xmlns:a16="http://schemas.microsoft.com/office/drawing/2014/main" id="{D6646A17-8E5D-4A12-8409-B38ECC020C3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572099" y="1784282"/>
              <a:ext cx="752475" cy="744538"/>
            </a:xfrm>
            <a:custGeom>
              <a:avLst/>
              <a:gdLst>
                <a:gd name="T0" fmla="*/ 123 w 140"/>
                <a:gd name="T1" fmla="*/ 45 h 139"/>
                <a:gd name="T2" fmla="*/ 62 w 140"/>
                <a:gd name="T3" fmla="*/ 38 h 139"/>
                <a:gd name="T4" fmla="*/ 86 w 140"/>
                <a:gd name="T5" fmla="*/ 20 h 139"/>
                <a:gd name="T6" fmla="*/ 93 w 140"/>
                <a:gd name="T7" fmla="*/ 3 h 139"/>
                <a:gd name="T8" fmla="*/ 79 w 140"/>
                <a:gd name="T9" fmla="*/ 3 h 139"/>
                <a:gd name="T10" fmla="*/ 53 w 140"/>
                <a:gd name="T11" fmla="*/ 40 h 139"/>
                <a:gd name="T12" fmla="*/ 36 w 140"/>
                <a:gd name="T13" fmla="*/ 48 h 139"/>
                <a:gd name="T14" fmla="*/ 16 w 140"/>
                <a:gd name="T15" fmla="*/ 77 h 139"/>
                <a:gd name="T16" fmla="*/ 4 w 140"/>
                <a:gd name="T17" fmla="*/ 78 h 139"/>
                <a:gd name="T18" fmla="*/ 11 w 140"/>
                <a:gd name="T19" fmla="*/ 95 h 139"/>
                <a:gd name="T20" fmla="*/ 20 w 140"/>
                <a:gd name="T21" fmla="*/ 80 h 139"/>
                <a:gd name="T22" fmla="*/ 46 w 140"/>
                <a:gd name="T23" fmla="*/ 122 h 139"/>
                <a:gd name="T24" fmla="*/ 54 w 140"/>
                <a:gd name="T25" fmla="*/ 139 h 139"/>
                <a:gd name="T26" fmla="*/ 54 w 140"/>
                <a:gd name="T27" fmla="*/ 114 h 139"/>
                <a:gd name="T28" fmla="*/ 47 w 140"/>
                <a:gd name="T29" fmla="*/ 58 h 139"/>
                <a:gd name="T30" fmla="*/ 61 w 140"/>
                <a:gd name="T31" fmla="*/ 48 h 139"/>
                <a:gd name="T32" fmla="*/ 87 w 140"/>
                <a:gd name="T33" fmla="*/ 37 h 139"/>
                <a:gd name="T34" fmla="*/ 115 w 140"/>
                <a:gd name="T35" fmla="*/ 53 h 139"/>
                <a:gd name="T36" fmla="*/ 140 w 140"/>
                <a:gd name="T37" fmla="*/ 53 h 139"/>
                <a:gd name="T38" fmla="*/ 59 w 140"/>
                <a:gd name="T39" fmla="*/ 126 h 139"/>
                <a:gd name="T40" fmla="*/ 49 w 140"/>
                <a:gd name="T41" fmla="*/ 126 h 139"/>
                <a:gd name="T42" fmla="*/ 59 w 140"/>
                <a:gd name="T43" fmla="*/ 126 h 139"/>
                <a:gd name="T44" fmla="*/ 86 w 140"/>
                <a:gd name="T45" fmla="*/ 5 h 139"/>
                <a:gd name="T46" fmla="*/ 90 w 140"/>
                <a:gd name="T47" fmla="*/ 14 h 139"/>
                <a:gd name="T48" fmla="*/ 83 w 140"/>
                <a:gd name="T49" fmla="*/ 14 h 139"/>
                <a:gd name="T50" fmla="*/ 15 w 140"/>
                <a:gd name="T51" fmla="*/ 89 h 139"/>
                <a:gd name="T52" fmla="*/ 8 w 140"/>
                <a:gd name="T53" fmla="*/ 89 h 139"/>
                <a:gd name="T54" fmla="*/ 8 w 140"/>
                <a:gd name="T55" fmla="*/ 82 h 139"/>
                <a:gd name="T56" fmla="*/ 15 w 140"/>
                <a:gd name="T57" fmla="*/ 82 h 139"/>
                <a:gd name="T58" fmla="*/ 49 w 140"/>
                <a:gd name="T59" fmla="*/ 53 h 139"/>
                <a:gd name="T60" fmla="*/ 49 w 140"/>
                <a:gd name="T61" fmla="*/ 42 h 139"/>
                <a:gd name="T62" fmla="*/ 49 w 140"/>
                <a:gd name="T63" fmla="*/ 53 h 139"/>
                <a:gd name="T64" fmla="*/ 122 w 140"/>
                <a:gd name="T65" fmla="*/ 53 h 139"/>
                <a:gd name="T66" fmla="*/ 133 w 140"/>
                <a:gd name="T67" fmla="*/ 53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40" h="139">
                  <a:moveTo>
                    <a:pt x="127" y="41"/>
                  </a:moveTo>
                  <a:cubicBezTo>
                    <a:pt x="123" y="45"/>
                    <a:pt x="123" y="45"/>
                    <a:pt x="123" y="45"/>
                  </a:cubicBezTo>
                  <a:cubicBezTo>
                    <a:pt x="113" y="37"/>
                    <a:pt x="100" y="32"/>
                    <a:pt x="87" y="32"/>
                  </a:cubicBezTo>
                  <a:cubicBezTo>
                    <a:pt x="78" y="32"/>
                    <a:pt x="70" y="34"/>
                    <a:pt x="62" y="38"/>
                  </a:cubicBezTo>
                  <a:cubicBezTo>
                    <a:pt x="81" y="19"/>
                    <a:pt x="81" y="19"/>
                    <a:pt x="81" y="19"/>
                  </a:cubicBezTo>
                  <a:cubicBezTo>
                    <a:pt x="83" y="20"/>
                    <a:pt x="84" y="20"/>
                    <a:pt x="86" y="20"/>
                  </a:cubicBezTo>
                  <a:cubicBezTo>
                    <a:pt x="89" y="20"/>
                    <a:pt x="91" y="19"/>
                    <a:pt x="93" y="17"/>
                  </a:cubicBezTo>
                  <a:cubicBezTo>
                    <a:pt x="97" y="13"/>
                    <a:pt x="97" y="7"/>
                    <a:pt x="93" y="3"/>
                  </a:cubicBezTo>
                  <a:cubicBezTo>
                    <a:pt x="91" y="1"/>
                    <a:pt x="89" y="0"/>
                    <a:pt x="86" y="0"/>
                  </a:cubicBezTo>
                  <a:cubicBezTo>
                    <a:pt x="84" y="0"/>
                    <a:pt x="81" y="1"/>
                    <a:pt x="79" y="3"/>
                  </a:cubicBezTo>
                  <a:cubicBezTo>
                    <a:pt x="76" y="6"/>
                    <a:pt x="75" y="12"/>
                    <a:pt x="78" y="15"/>
                  </a:cubicBezTo>
                  <a:cubicBezTo>
                    <a:pt x="53" y="40"/>
                    <a:pt x="53" y="40"/>
                    <a:pt x="53" y="40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36" y="48"/>
                    <a:pt x="36" y="48"/>
                    <a:pt x="36" y="48"/>
                  </a:cubicBezTo>
                  <a:cubicBezTo>
                    <a:pt x="41" y="52"/>
                    <a:pt x="41" y="52"/>
                    <a:pt x="41" y="52"/>
                  </a:cubicBezTo>
                  <a:cubicBezTo>
                    <a:pt x="16" y="77"/>
                    <a:pt x="16" y="77"/>
                    <a:pt x="16" y="77"/>
                  </a:cubicBezTo>
                  <a:cubicBezTo>
                    <a:pt x="15" y="76"/>
                    <a:pt x="13" y="75"/>
                    <a:pt x="11" y="75"/>
                  </a:cubicBezTo>
                  <a:cubicBezTo>
                    <a:pt x="9" y="75"/>
                    <a:pt x="6" y="76"/>
                    <a:pt x="4" y="78"/>
                  </a:cubicBezTo>
                  <a:cubicBezTo>
                    <a:pt x="0" y="82"/>
                    <a:pt x="0" y="88"/>
                    <a:pt x="4" y="92"/>
                  </a:cubicBezTo>
                  <a:cubicBezTo>
                    <a:pt x="6" y="94"/>
                    <a:pt x="9" y="95"/>
                    <a:pt x="11" y="95"/>
                  </a:cubicBezTo>
                  <a:cubicBezTo>
                    <a:pt x="14" y="95"/>
                    <a:pt x="16" y="94"/>
                    <a:pt x="18" y="92"/>
                  </a:cubicBezTo>
                  <a:cubicBezTo>
                    <a:pt x="22" y="89"/>
                    <a:pt x="22" y="84"/>
                    <a:pt x="20" y="80"/>
                  </a:cubicBezTo>
                  <a:cubicBezTo>
                    <a:pt x="39" y="61"/>
                    <a:pt x="39" y="61"/>
                    <a:pt x="39" y="61"/>
                  </a:cubicBezTo>
                  <a:cubicBezTo>
                    <a:pt x="29" y="80"/>
                    <a:pt x="31" y="105"/>
                    <a:pt x="46" y="122"/>
                  </a:cubicBezTo>
                  <a:cubicBezTo>
                    <a:pt x="42" y="126"/>
                    <a:pt x="42" y="126"/>
                    <a:pt x="42" y="126"/>
                  </a:cubicBezTo>
                  <a:cubicBezTo>
                    <a:pt x="54" y="139"/>
                    <a:pt x="54" y="139"/>
                    <a:pt x="54" y="139"/>
                  </a:cubicBezTo>
                  <a:cubicBezTo>
                    <a:pt x="66" y="126"/>
                    <a:pt x="66" y="126"/>
                    <a:pt x="66" y="126"/>
                  </a:cubicBezTo>
                  <a:cubicBezTo>
                    <a:pt x="54" y="114"/>
                    <a:pt x="54" y="114"/>
                    <a:pt x="54" y="114"/>
                  </a:cubicBezTo>
                  <a:cubicBezTo>
                    <a:pt x="50" y="118"/>
                    <a:pt x="50" y="118"/>
                    <a:pt x="50" y="118"/>
                  </a:cubicBezTo>
                  <a:cubicBezTo>
                    <a:pt x="35" y="101"/>
                    <a:pt x="34" y="76"/>
                    <a:pt x="47" y="58"/>
                  </a:cubicBezTo>
                  <a:cubicBezTo>
                    <a:pt x="49" y="60"/>
                    <a:pt x="49" y="60"/>
                    <a:pt x="49" y="60"/>
                  </a:cubicBezTo>
                  <a:cubicBezTo>
                    <a:pt x="61" y="48"/>
                    <a:pt x="61" y="48"/>
                    <a:pt x="61" y="48"/>
                  </a:cubicBezTo>
                  <a:cubicBezTo>
                    <a:pt x="59" y="46"/>
                    <a:pt x="59" y="46"/>
                    <a:pt x="59" y="46"/>
                  </a:cubicBezTo>
                  <a:cubicBezTo>
                    <a:pt x="67" y="40"/>
                    <a:pt x="77" y="37"/>
                    <a:pt x="87" y="37"/>
                  </a:cubicBezTo>
                  <a:cubicBezTo>
                    <a:pt x="99" y="37"/>
                    <a:pt x="110" y="41"/>
                    <a:pt x="119" y="49"/>
                  </a:cubicBezTo>
                  <a:cubicBezTo>
                    <a:pt x="115" y="53"/>
                    <a:pt x="115" y="53"/>
                    <a:pt x="115" y="53"/>
                  </a:cubicBezTo>
                  <a:cubicBezTo>
                    <a:pt x="127" y="66"/>
                    <a:pt x="127" y="66"/>
                    <a:pt x="127" y="66"/>
                  </a:cubicBezTo>
                  <a:cubicBezTo>
                    <a:pt x="140" y="53"/>
                    <a:pt x="140" y="53"/>
                    <a:pt x="140" y="53"/>
                  </a:cubicBezTo>
                  <a:lnTo>
                    <a:pt x="127" y="41"/>
                  </a:lnTo>
                  <a:close/>
                  <a:moveTo>
                    <a:pt x="59" y="126"/>
                  </a:moveTo>
                  <a:cubicBezTo>
                    <a:pt x="54" y="132"/>
                    <a:pt x="54" y="132"/>
                    <a:pt x="54" y="132"/>
                  </a:cubicBezTo>
                  <a:cubicBezTo>
                    <a:pt x="49" y="126"/>
                    <a:pt x="49" y="126"/>
                    <a:pt x="49" y="126"/>
                  </a:cubicBezTo>
                  <a:cubicBezTo>
                    <a:pt x="54" y="121"/>
                    <a:pt x="54" y="121"/>
                    <a:pt x="54" y="121"/>
                  </a:cubicBezTo>
                  <a:lnTo>
                    <a:pt x="59" y="126"/>
                  </a:lnTo>
                  <a:close/>
                  <a:moveTo>
                    <a:pt x="83" y="7"/>
                  </a:moveTo>
                  <a:cubicBezTo>
                    <a:pt x="84" y="6"/>
                    <a:pt x="85" y="5"/>
                    <a:pt x="86" y="5"/>
                  </a:cubicBezTo>
                  <a:cubicBezTo>
                    <a:pt x="88" y="5"/>
                    <a:pt x="89" y="6"/>
                    <a:pt x="90" y="7"/>
                  </a:cubicBezTo>
                  <a:cubicBezTo>
                    <a:pt x="92" y="9"/>
                    <a:pt x="92" y="12"/>
                    <a:pt x="90" y="14"/>
                  </a:cubicBezTo>
                  <a:cubicBezTo>
                    <a:pt x="89" y="15"/>
                    <a:pt x="88" y="15"/>
                    <a:pt x="86" y="15"/>
                  </a:cubicBezTo>
                  <a:cubicBezTo>
                    <a:pt x="85" y="15"/>
                    <a:pt x="84" y="15"/>
                    <a:pt x="83" y="14"/>
                  </a:cubicBezTo>
                  <a:cubicBezTo>
                    <a:pt x="81" y="12"/>
                    <a:pt x="81" y="9"/>
                    <a:pt x="83" y="7"/>
                  </a:cubicBezTo>
                  <a:close/>
                  <a:moveTo>
                    <a:pt x="15" y="89"/>
                  </a:moveTo>
                  <a:cubicBezTo>
                    <a:pt x="14" y="90"/>
                    <a:pt x="13" y="90"/>
                    <a:pt x="11" y="90"/>
                  </a:cubicBezTo>
                  <a:cubicBezTo>
                    <a:pt x="10" y="90"/>
                    <a:pt x="9" y="90"/>
                    <a:pt x="8" y="89"/>
                  </a:cubicBezTo>
                  <a:cubicBezTo>
                    <a:pt x="7" y="88"/>
                    <a:pt x="6" y="87"/>
                    <a:pt x="6" y="85"/>
                  </a:cubicBezTo>
                  <a:cubicBezTo>
                    <a:pt x="6" y="84"/>
                    <a:pt x="7" y="83"/>
                    <a:pt x="8" y="82"/>
                  </a:cubicBezTo>
                  <a:cubicBezTo>
                    <a:pt x="9" y="81"/>
                    <a:pt x="10" y="80"/>
                    <a:pt x="11" y="80"/>
                  </a:cubicBezTo>
                  <a:cubicBezTo>
                    <a:pt x="13" y="80"/>
                    <a:pt x="14" y="81"/>
                    <a:pt x="15" y="82"/>
                  </a:cubicBezTo>
                  <a:cubicBezTo>
                    <a:pt x="17" y="84"/>
                    <a:pt x="17" y="87"/>
                    <a:pt x="15" y="89"/>
                  </a:cubicBezTo>
                  <a:close/>
                  <a:moveTo>
                    <a:pt x="49" y="53"/>
                  </a:moveTo>
                  <a:cubicBezTo>
                    <a:pt x="43" y="48"/>
                    <a:pt x="43" y="48"/>
                    <a:pt x="43" y="48"/>
                  </a:cubicBezTo>
                  <a:cubicBezTo>
                    <a:pt x="49" y="42"/>
                    <a:pt x="49" y="42"/>
                    <a:pt x="49" y="42"/>
                  </a:cubicBezTo>
                  <a:cubicBezTo>
                    <a:pt x="54" y="48"/>
                    <a:pt x="54" y="48"/>
                    <a:pt x="54" y="48"/>
                  </a:cubicBezTo>
                  <a:lnTo>
                    <a:pt x="49" y="53"/>
                  </a:lnTo>
                  <a:close/>
                  <a:moveTo>
                    <a:pt x="127" y="58"/>
                  </a:moveTo>
                  <a:cubicBezTo>
                    <a:pt x="122" y="53"/>
                    <a:pt x="122" y="53"/>
                    <a:pt x="122" y="53"/>
                  </a:cubicBezTo>
                  <a:cubicBezTo>
                    <a:pt x="127" y="48"/>
                    <a:pt x="127" y="48"/>
                    <a:pt x="127" y="48"/>
                  </a:cubicBezTo>
                  <a:cubicBezTo>
                    <a:pt x="133" y="53"/>
                    <a:pt x="133" y="53"/>
                    <a:pt x="133" y="53"/>
                  </a:cubicBezTo>
                  <a:lnTo>
                    <a:pt x="127" y="5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BED06E63-4D35-4DF0-B239-E7BA09D4BDBA}"/>
                </a:ext>
              </a:extLst>
            </p:cNvPr>
            <p:cNvGrpSpPr/>
            <p:nvPr/>
          </p:nvGrpSpPr>
          <p:grpSpPr>
            <a:xfrm>
              <a:off x="13542549" y="1782468"/>
              <a:ext cx="2402301" cy="1055634"/>
              <a:chOff x="8951499" y="1731283"/>
              <a:chExt cx="2402301" cy="1055634"/>
            </a:xfrm>
          </p:grpSpPr>
          <p:sp>
            <p:nvSpPr>
              <p:cNvPr id="48" name="Rectangle 47">
                <a:extLst>
                  <a:ext uri="{FF2B5EF4-FFF2-40B4-BE49-F238E27FC236}">
                    <a16:creationId xmlns:a16="http://schemas.microsoft.com/office/drawing/2014/main" id="{48D70870-9E93-4233-9083-84A021867A87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1983428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Quality is Value</a:t>
                </a:r>
              </a:p>
            </p:txBody>
          </p:sp>
          <p:sp>
            <p:nvSpPr>
              <p:cNvPr id="49" name="TextBox 48">
                <a:extLst>
                  <a:ext uri="{FF2B5EF4-FFF2-40B4-BE49-F238E27FC236}">
                    <a16:creationId xmlns:a16="http://schemas.microsoft.com/office/drawing/2014/main" id="{FB7F555B-CDF3-4566-A30F-66649E5DAB64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E622C343-D5E9-49BE-82C1-C664141D9F3D}"/>
              </a:ext>
            </a:extLst>
          </p:cNvPr>
          <p:cNvGrpSpPr/>
          <p:nvPr/>
        </p:nvGrpSpPr>
        <p:grpSpPr>
          <a:xfrm>
            <a:off x="4433437" y="4855045"/>
            <a:ext cx="3325126" cy="1055634"/>
            <a:chOff x="12572099" y="3078866"/>
            <a:chExt cx="3325126" cy="1055634"/>
          </a:xfrm>
        </p:grpSpPr>
        <p:sp>
          <p:nvSpPr>
            <p:cNvPr id="40" name="Freeform 34">
              <a:extLst>
                <a:ext uri="{FF2B5EF4-FFF2-40B4-BE49-F238E27FC236}">
                  <a16:creationId xmlns:a16="http://schemas.microsoft.com/office/drawing/2014/main" id="{BC2CDA92-5690-4E34-8799-A7FAD1A199E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572099" y="3182678"/>
              <a:ext cx="661988" cy="600075"/>
            </a:xfrm>
            <a:custGeom>
              <a:avLst/>
              <a:gdLst>
                <a:gd name="T0" fmla="*/ 410 w 417"/>
                <a:gd name="T1" fmla="*/ 108 h 378"/>
                <a:gd name="T2" fmla="*/ 315 w 417"/>
                <a:gd name="T3" fmla="*/ 0 h 378"/>
                <a:gd name="T4" fmla="*/ 102 w 417"/>
                <a:gd name="T5" fmla="*/ 0 h 378"/>
                <a:gd name="T6" fmla="*/ 7 w 417"/>
                <a:gd name="T7" fmla="*/ 108 h 378"/>
                <a:gd name="T8" fmla="*/ 0 w 417"/>
                <a:gd name="T9" fmla="*/ 118 h 378"/>
                <a:gd name="T10" fmla="*/ 7 w 417"/>
                <a:gd name="T11" fmla="*/ 125 h 378"/>
                <a:gd name="T12" fmla="*/ 207 w 417"/>
                <a:gd name="T13" fmla="*/ 378 h 378"/>
                <a:gd name="T14" fmla="*/ 410 w 417"/>
                <a:gd name="T15" fmla="*/ 125 h 378"/>
                <a:gd name="T16" fmla="*/ 417 w 417"/>
                <a:gd name="T17" fmla="*/ 118 h 378"/>
                <a:gd name="T18" fmla="*/ 410 w 417"/>
                <a:gd name="T19" fmla="*/ 108 h 378"/>
                <a:gd name="T20" fmla="*/ 390 w 417"/>
                <a:gd name="T21" fmla="*/ 108 h 378"/>
                <a:gd name="T22" fmla="*/ 231 w 417"/>
                <a:gd name="T23" fmla="*/ 108 h 378"/>
                <a:gd name="T24" fmla="*/ 309 w 417"/>
                <a:gd name="T25" fmla="*/ 17 h 378"/>
                <a:gd name="T26" fmla="*/ 390 w 417"/>
                <a:gd name="T27" fmla="*/ 108 h 378"/>
                <a:gd name="T28" fmla="*/ 207 w 417"/>
                <a:gd name="T29" fmla="*/ 108 h 378"/>
                <a:gd name="T30" fmla="*/ 126 w 417"/>
                <a:gd name="T31" fmla="*/ 14 h 378"/>
                <a:gd name="T32" fmla="*/ 288 w 417"/>
                <a:gd name="T33" fmla="*/ 14 h 378"/>
                <a:gd name="T34" fmla="*/ 210 w 417"/>
                <a:gd name="T35" fmla="*/ 108 h 378"/>
                <a:gd name="T36" fmla="*/ 207 w 417"/>
                <a:gd name="T37" fmla="*/ 108 h 378"/>
                <a:gd name="T38" fmla="*/ 105 w 417"/>
                <a:gd name="T39" fmla="*/ 17 h 378"/>
                <a:gd name="T40" fmla="*/ 187 w 417"/>
                <a:gd name="T41" fmla="*/ 108 h 378"/>
                <a:gd name="T42" fmla="*/ 27 w 417"/>
                <a:gd name="T43" fmla="*/ 108 h 378"/>
                <a:gd name="T44" fmla="*/ 105 w 417"/>
                <a:gd name="T45" fmla="*/ 17 h 378"/>
                <a:gd name="T46" fmla="*/ 200 w 417"/>
                <a:gd name="T47" fmla="*/ 125 h 378"/>
                <a:gd name="T48" fmla="*/ 200 w 417"/>
                <a:gd name="T49" fmla="*/ 344 h 378"/>
                <a:gd name="T50" fmla="*/ 27 w 417"/>
                <a:gd name="T51" fmla="*/ 125 h 378"/>
                <a:gd name="T52" fmla="*/ 200 w 417"/>
                <a:gd name="T53" fmla="*/ 125 h 378"/>
                <a:gd name="T54" fmla="*/ 217 w 417"/>
                <a:gd name="T55" fmla="*/ 344 h 378"/>
                <a:gd name="T56" fmla="*/ 217 w 417"/>
                <a:gd name="T57" fmla="*/ 125 h 378"/>
                <a:gd name="T58" fmla="*/ 390 w 417"/>
                <a:gd name="T59" fmla="*/ 125 h 378"/>
                <a:gd name="T60" fmla="*/ 217 w 417"/>
                <a:gd name="T61" fmla="*/ 344 h 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17" h="378">
                  <a:moveTo>
                    <a:pt x="410" y="108"/>
                  </a:moveTo>
                  <a:lnTo>
                    <a:pt x="315" y="0"/>
                  </a:lnTo>
                  <a:lnTo>
                    <a:pt x="102" y="0"/>
                  </a:lnTo>
                  <a:lnTo>
                    <a:pt x="7" y="108"/>
                  </a:lnTo>
                  <a:lnTo>
                    <a:pt x="0" y="118"/>
                  </a:lnTo>
                  <a:lnTo>
                    <a:pt x="7" y="125"/>
                  </a:lnTo>
                  <a:lnTo>
                    <a:pt x="207" y="378"/>
                  </a:lnTo>
                  <a:lnTo>
                    <a:pt x="410" y="125"/>
                  </a:lnTo>
                  <a:lnTo>
                    <a:pt x="417" y="118"/>
                  </a:lnTo>
                  <a:lnTo>
                    <a:pt x="410" y="108"/>
                  </a:lnTo>
                  <a:close/>
                  <a:moveTo>
                    <a:pt x="390" y="108"/>
                  </a:moveTo>
                  <a:lnTo>
                    <a:pt x="231" y="108"/>
                  </a:lnTo>
                  <a:lnTo>
                    <a:pt x="309" y="17"/>
                  </a:lnTo>
                  <a:lnTo>
                    <a:pt x="390" y="108"/>
                  </a:lnTo>
                  <a:close/>
                  <a:moveTo>
                    <a:pt x="207" y="108"/>
                  </a:moveTo>
                  <a:lnTo>
                    <a:pt x="126" y="14"/>
                  </a:lnTo>
                  <a:lnTo>
                    <a:pt x="288" y="14"/>
                  </a:lnTo>
                  <a:lnTo>
                    <a:pt x="210" y="108"/>
                  </a:lnTo>
                  <a:lnTo>
                    <a:pt x="207" y="108"/>
                  </a:lnTo>
                  <a:close/>
                  <a:moveTo>
                    <a:pt x="105" y="17"/>
                  </a:moveTo>
                  <a:lnTo>
                    <a:pt x="187" y="108"/>
                  </a:lnTo>
                  <a:lnTo>
                    <a:pt x="27" y="108"/>
                  </a:lnTo>
                  <a:lnTo>
                    <a:pt x="105" y="17"/>
                  </a:lnTo>
                  <a:close/>
                  <a:moveTo>
                    <a:pt x="200" y="125"/>
                  </a:moveTo>
                  <a:lnTo>
                    <a:pt x="200" y="344"/>
                  </a:lnTo>
                  <a:lnTo>
                    <a:pt x="27" y="125"/>
                  </a:lnTo>
                  <a:lnTo>
                    <a:pt x="200" y="125"/>
                  </a:lnTo>
                  <a:close/>
                  <a:moveTo>
                    <a:pt x="217" y="344"/>
                  </a:moveTo>
                  <a:lnTo>
                    <a:pt x="217" y="125"/>
                  </a:lnTo>
                  <a:lnTo>
                    <a:pt x="390" y="125"/>
                  </a:lnTo>
                  <a:lnTo>
                    <a:pt x="217" y="34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3E5E6B99-CECC-4184-AFD4-D9450B277EEC}"/>
                </a:ext>
              </a:extLst>
            </p:cNvPr>
            <p:cNvGrpSpPr/>
            <p:nvPr/>
          </p:nvGrpSpPr>
          <p:grpSpPr>
            <a:xfrm>
              <a:off x="13494924" y="3078866"/>
              <a:ext cx="2402301" cy="1055634"/>
              <a:chOff x="8951499" y="1731283"/>
              <a:chExt cx="2402301" cy="1055634"/>
            </a:xfrm>
          </p:grpSpPr>
          <p:sp>
            <p:nvSpPr>
              <p:cNvPr id="46" name="Rectangle 45">
                <a:extLst>
                  <a:ext uri="{FF2B5EF4-FFF2-40B4-BE49-F238E27FC236}">
                    <a16:creationId xmlns:a16="http://schemas.microsoft.com/office/drawing/2014/main" id="{97558B94-C9E3-4CAD-B7A1-76C078DF614D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1983428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Quality is Value</a:t>
                </a:r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3F80FD3C-ED71-41CF-B1C4-E458C03039CC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24A98B3-AC4B-4DC7-9473-CAB39083AA69}"/>
              </a:ext>
            </a:extLst>
          </p:cNvPr>
          <p:cNvGrpSpPr/>
          <p:nvPr/>
        </p:nvGrpSpPr>
        <p:grpSpPr>
          <a:xfrm>
            <a:off x="7981049" y="4823645"/>
            <a:ext cx="3361639" cy="1055634"/>
            <a:chOff x="12572099" y="4375265"/>
            <a:chExt cx="3361639" cy="1055634"/>
          </a:xfrm>
        </p:grpSpPr>
        <p:sp>
          <p:nvSpPr>
            <p:cNvPr id="42" name="Freeform 35">
              <a:extLst>
                <a:ext uri="{FF2B5EF4-FFF2-40B4-BE49-F238E27FC236}">
                  <a16:creationId xmlns:a16="http://schemas.microsoft.com/office/drawing/2014/main" id="{379E392E-BC57-477B-976A-F776C2260B7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572099" y="4420059"/>
              <a:ext cx="736600" cy="738188"/>
            </a:xfrm>
            <a:custGeom>
              <a:avLst/>
              <a:gdLst>
                <a:gd name="T0" fmla="*/ 137 w 137"/>
                <a:gd name="T1" fmla="*/ 78 h 138"/>
                <a:gd name="T2" fmla="*/ 118 w 137"/>
                <a:gd name="T3" fmla="*/ 58 h 138"/>
                <a:gd name="T4" fmla="*/ 122 w 137"/>
                <a:gd name="T5" fmla="*/ 27 h 138"/>
                <a:gd name="T6" fmla="*/ 96 w 137"/>
                <a:gd name="T7" fmla="*/ 26 h 138"/>
                <a:gd name="T8" fmla="*/ 78 w 137"/>
                <a:gd name="T9" fmla="*/ 0 h 138"/>
                <a:gd name="T10" fmla="*/ 57 w 137"/>
                <a:gd name="T11" fmla="*/ 20 h 138"/>
                <a:gd name="T12" fmla="*/ 26 w 137"/>
                <a:gd name="T13" fmla="*/ 15 h 138"/>
                <a:gd name="T14" fmla="*/ 26 w 137"/>
                <a:gd name="T15" fmla="*/ 42 h 138"/>
                <a:gd name="T16" fmla="*/ 0 w 137"/>
                <a:gd name="T17" fmla="*/ 60 h 138"/>
                <a:gd name="T18" fmla="*/ 19 w 137"/>
                <a:gd name="T19" fmla="*/ 80 h 138"/>
                <a:gd name="T20" fmla="*/ 15 w 137"/>
                <a:gd name="T21" fmla="*/ 111 h 138"/>
                <a:gd name="T22" fmla="*/ 41 w 137"/>
                <a:gd name="T23" fmla="*/ 111 h 138"/>
                <a:gd name="T24" fmla="*/ 59 w 137"/>
                <a:gd name="T25" fmla="*/ 138 h 138"/>
                <a:gd name="T26" fmla="*/ 80 w 137"/>
                <a:gd name="T27" fmla="*/ 118 h 138"/>
                <a:gd name="T28" fmla="*/ 111 w 137"/>
                <a:gd name="T29" fmla="*/ 122 h 138"/>
                <a:gd name="T30" fmla="*/ 111 w 137"/>
                <a:gd name="T31" fmla="*/ 96 h 138"/>
                <a:gd name="T32" fmla="*/ 132 w 137"/>
                <a:gd name="T33" fmla="*/ 64 h 138"/>
                <a:gd name="T34" fmla="*/ 117 w 137"/>
                <a:gd name="T35" fmla="*/ 75 h 138"/>
                <a:gd name="T36" fmla="*/ 117 w 137"/>
                <a:gd name="T37" fmla="*/ 63 h 138"/>
                <a:gd name="T38" fmla="*/ 110 w 137"/>
                <a:gd name="T39" fmla="*/ 22 h 138"/>
                <a:gd name="T40" fmla="*/ 107 w 137"/>
                <a:gd name="T41" fmla="*/ 38 h 138"/>
                <a:gd name="T42" fmla="*/ 110 w 137"/>
                <a:gd name="T43" fmla="*/ 22 h 138"/>
                <a:gd name="T44" fmla="*/ 73 w 137"/>
                <a:gd name="T45" fmla="*/ 5 h 138"/>
                <a:gd name="T46" fmla="*/ 68 w 137"/>
                <a:gd name="T47" fmla="*/ 19 h 138"/>
                <a:gd name="T48" fmla="*/ 64 w 137"/>
                <a:gd name="T49" fmla="*/ 5 h 138"/>
                <a:gd name="T50" fmla="*/ 27 w 137"/>
                <a:gd name="T51" fmla="*/ 22 h 138"/>
                <a:gd name="T52" fmla="*/ 34 w 137"/>
                <a:gd name="T53" fmla="*/ 34 h 138"/>
                <a:gd name="T54" fmla="*/ 21 w 137"/>
                <a:gd name="T55" fmla="*/ 27 h 138"/>
                <a:gd name="T56" fmla="*/ 5 w 137"/>
                <a:gd name="T57" fmla="*/ 64 h 138"/>
                <a:gd name="T58" fmla="*/ 19 w 137"/>
                <a:gd name="T59" fmla="*/ 69 h 138"/>
                <a:gd name="T60" fmla="*/ 5 w 137"/>
                <a:gd name="T61" fmla="*/ 74 h 138"/>
                <a:gd name="T62" fmla="*/ 22 w 137"/>
                <a:gd name="T63" fmla="*/ 110 h 138"/>
                <a:gd name="T64" fmla="*/ 38 w 137"/>
                <a:gd name="T65" fmla="*/ 108 h 138"/>
                <a:gd name="T66" fmla="*/ 73 w 137"/>
                <a:gd name="T67" fmla="*/ 133 h 138"/>
                <a:gd name="T68" fmla="*/ 62 w 137"/>
                <a:gd name="T69" fmla="*/ 118 h 138"/>
                <a:gd name="T70" fmla="*/ 68 w 137"/>
                <a:gd name="T71" fmla="*/ 118 h 138"/>
                <a:gd name="T72" fmla="*/ 75 w 137"/>
                <a:gd name="T73" fmla="*/ 118 h 138"/>
                <a:gd name="T74" fmla="*/ 68 w 137"/>
                <a:gd name="T75" fmla="*/ 113 h 138"/>
                <a:gd name="T76" fmla="*/ 37 w 137"/>
                <a:gd name="T77" fmla="*/ 37 h 138"/>
                <a:gd name="T78" fmla="*/ 68 w 137"/>
                <a:gd name="T79" fmla="*/ 24 h 138"/>
                <a:gd name="T80" fmla="*/ 100 w 137"/>
                <a:gd name="T81" fmla="*/ 100 h 138"/>
                <a:gd name="T82" fmla="*/ 116 w 137"/>
                <a:gd name="T83" fmla="*/ 110 h 138"/>
                <a:gd name="T84" fmla="*/ 99 w 137"/>
                <a:gd name="T85" fmla="*/ 108 h 138"/>
                <a:gd name="T86" fmla="*/ 108 w 137"/>
                <a:gd name="T87" fmla="*/ 99 h 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7" h="138">
                  <a:moveTo>
                    <a:pt x="118" y="80"/>
                  </a:moveTo>
                  <a:cubicBezTo>
                    <a:pt x="137" y="78"/>
                    <a:pt x="137" y="78"/>
                    <a:pt x="137" y="78"/>
                  </a:cubicBezTo>
                  <a:cubicBezTo>
                    <a:pt x="137" y="60"/>
                    <a:pt x="137" y="60"/>
                    <a:pt x="137" y="60"/>
                  </a:cubicBezTo>
                  <a:cubicBezTo>
                    <a:pt x="118" y="58"/>
                    <a:pt x="118" y="58"/>
                    <a:pt x="118" y="58"/>
                  </a:cubicBezTo>
                  <a:cubicBezTo>
                    <a:pt x="116" y="52"/>
                    <a:pt x="114" y="46"/>
                    <a:pt x="111" y="42"/>
                  </a:cubicBezTo>
                  <a:cubicBezTo>
                    <a:pt x="122" y="27"/>
                    <a:pt x="122" y="27"/>
                    <a:pt x="122" y="27"/>
                  </a:cubicBezTo>
                  <a:cubicBezTo>
                    <a:pt x="110" y="15"/>
                    <a:pt x="110" y="15"/>
                    <a:pt x="110" y="15"/>
                  </a:cubicBezTo>
                  <a:cubicBezTo>
                    <a:pt x="96" y="26"/>
                    <a:pt x="96" y="26"/>
                    <a:pt x="96" y="26"/>
                  </a:cubicBezTo>
                  <a:cubicBezTo>
                    <a:pt x="91" y="23"/>
                    <a:pt x="86" y="21"/>
                    <a:pt x="80" y="20"/>
                  </a:cubicBezTo>
                  <a:cubicBezTo>
                    <a:pt x="78" y="0"/>
                    <a:pt x="78" y="0"/>
                    <a:pt x="78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7" y="20"/>
                    <a:pt x="57" y="20"/>
                    <a:pt x="57" y="20"/>
                  </a:cubicBezTo>
                  <a:cubicBezTo>
                    <a:pt x="51" y="21"/>
                    <a:pt x="46" y="23"/>
                    <a:pt x="42" y="26"/>
                  </a:cubicBezTo>
                  <a:cubicBezTo>
                    <a:pt x="26" y="15"/>
                    <a:pt x="26" y="15"/>
                    <a:pt x="26" y="15"/>
                  </a:cubicBezTo>
                  <a:cubicBezTo>
                    <a:pt x="15" y="27"/>
                    <a:pt x="15" y="27"/>
                    <a:pt x="15" y="27"/>
                  </a:cubicBezTo>
                  <a:cubicBezTo>
                    <a:pt x="26" y="42"/>
                    <a:pt x="26" y="42"/>
                    <a:pt x="26" y="42"/>
                  </a:cubicBezTo>
                  <a:cubicBezTo>
                    <a:pt x="23" y="47"/>
                    <a:pt x="21" y="52"/>
                    <a:pt x="19" y="5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21" y="86"/>
                    <a:pt x="23" y="91"/>
                    <a:pt x="26" y="96"/>
                  </a:cubicBezTo>
                  <a:cubicBezTo>
                    <a:pt x="15" y="111"/>
                    <a:pt x="15" y="111"/>
                    <a:pt x="15" y="111"/>
                  </a:cubicBezTo>
                  <a:cubicBezTo>
                    <a:pt x="26" y="122"/>
                    <a:pt x="26" y="122"/>
                    <a:pt x="26" y="122"/>
                  </a:cubicBezTo>
                  <a:cubicBezTo>
                    <a:pt x="41" y="111"/>
                    <a:pt x="41" y="111"/>
                    <a:pt x="41" y="111"/>
                  </a:cubicBezTo>
                  <a:cubicBezTo>
                    <a:pt x="46" y="114"/>
                    <a:pt x="51" y="117"/>
                    <a:pt x="57" y="118"/>
                  </a:cubicBezTo>
                  <a:cubicBezTo>
                    <a:pt x="59" y="138"/>
                    <a:pt x="59" y="138"/>
                    <a:pt x="59" y="138"/>
                  </a:cubicBezTo>
                  <a:cubicBezTo>
                    <a:pt x="78" y="138"/>
                    <a:pt x="78" y="138"/>
                    <a:pt x="78" y="138"/>
                  </a:cubicBezTo>
                  <a:cubicBezTo>
                    <a:pt x="80" y="118"/>
                    <a:pt x="80" y="118"/>
                    <a:pt x="80" y="118"/>
                  </a:cubicBezTo>
                  <a:cubicBezTo>
                    <a:pt x="86" y="117"/>
                    <a:pt x="91" y="114"/>
                    <a:pt x="95" y="111"/>
                  </a:cubicBezTo>
                  <a:cubicBezTo>
                    <a:pt x="111" y="122"/>
                    <a:pt x="111" y="122"/>
                    <a:pt x="111" y="122"/>
                  </a:cubicBezTo>
                  <a:cubicBezTo>
                    <a:pt x="122" y="111"/>
                    <a:pt x="122" y="111"/>
                    <a:pt x="122" y="111"/>
                  </a:cubicBezTo>
                  <a:cubicBezTo>
                    <a:pt x="111" y="96"/>
                    <a:pt x="111" y="96"/>
                    <a:pt x="111" y="96"/>
                  </a:cubicBezTo>
                  <a:cubicBezTo>
                    <a:pt x="114" y="91"/>
                    <a:pt x="116" y="86"/>
                    <a:pt x="118" y="80"/>
                  </a:cubicBezTo>
                  <a:close/>
                  <a:moveTo>
                    <a:pt x="132" y="64"/>
                  </a:moveTo>
                  <a:cubicBezTo>
                    <a:pt x="132" y="74"/>
                    <a:pt x="132" y="74"/>
                    <a:pt x="132" y="74"/>
                  </a:cubicBezTo>
                  <a:cubicBezTo>
                    <a:pt x="117" y="75"/>
                    <a:pt x="117" y="75"/>
                    <a:pt x="117" y="75"/>
                  </a:cubicBezTo>
                  <a:cubicBezTo>
                    <a:pt x="118" y="73"/>
                    <a:pt x="118" y="71"/>
                    <a:pt x="118" y="69"/>
                  </a:cubicBezTo>
                  <a:cubicBezTo>
                    <a:pt x="118" y="67"/>
                    <a:pt x="118" y="65"/>
                    <a:pt x="117" y="63"/>
                  </a:cubicBezTo>
                  <a:lnTo>
                    <a:pt x="132" y="64"/>
                  </a:lnTo>
                  <a:close/>
                  <a:moveTo>
                    <a:pt x="110" y="22"/>
                  </a:moveTo>
                  <a:cubicBezTo>
                    <a:pt x="115" y="27"/>
                    <a:pt x="115" y="27"/>
                    <a:pt x="115" y="27"/>
                  </a:cubicBezTo>
                  <a:cubicBezTo>
                    <a:pt x="107" y="38"/>
                    <a:pt x="107" y="38"/>
                    <a:pt x="107" y="38"/>
                  </a:cubicBezTo>
                  <a:cubicBezTo>
                    <a:pt x="105" y="35"/>
                    <a:pt x="102" y="32"/>
                    <a:pt x="99" y="30"/>
                  </a:cubicBezTo>
                  <a:lnTo>
                    <a:pt x="110" y="22"/>
                  </a:lnTo>
                  <a:close/>
                  <a:moveTo>
                    <a:pt x="64" y="5"/>
                  </a:moveTo>
                  <a:cubicBezTo>
                    <a:pt x="73" y="5"/>
                    <a:pt x="73" y="5"/>
                    <a:pt x="73" y="5"/>
                  </a:cubicBezTo>
                  <a:cubicBezTo>
                    <a:pt x="75" y="20"/>
                    <a:pt x="75" y="20"/>
                    <a:pt x="75" y="20"/>
                  </a:cubicBezTo>
                  <a:cubicBezTo>
                    <a:pt x="73" y="20"/>
                    <a:pt x="71" y="19"/>
                    <a:pt x="68" y="19"/>
                  </a:cubicBezTo>
                  <a:cubicBezTo>
                    <a:pt x="66" y="19"/>
                    <a:pt x="64" y="20"/>
                    <a:pt x="62" y="20"/>
                  </a:cubicBezTo>
                  <a:lnTo>
                    <a:pt x="64" y="5"/>
                  </a:lnTo>
                  <a:close/>
                  <a:moveTo>
                    <a:pt x="21" y="27"/>
                  </a:moveTo>
                  <a:cubicBezTo>
                    <a:pt x="27" y="22"/>
                    <a:pt x="27" y="22"/>
                    <a:pt x="27" y="22"/>
                  </a:cubicBezTo>
                  <a:cubicBezTo>
                    <a:pt x="38" y="30"/>
                    <a:pt x="38" y="30"/>
                    <a:pt x="38" y="30"/>
                  </a:cubicBezTo>
                  <a:cubicBezTo>
                    <a:pt x="37" y="31"/>
                    <a:pt x="35" y="32"/>
                    <a:pt x="34" y="34"/>
                  </a:cubicBezTo>
                  <a:cubicBezTo>
                    <a:pt x="32" y="35"/>
                    <a:pt x="31" y="37"/>
                    <a:pt x="29" y="39"/>
                  </a:cubicBezTo>
                  <a:lnTo>
                    <a:pt x="21" y="27"/>
                  </a:lnTo>
                  <a:close/>
                  <a:moveTo>
                    <a:pt x="5" y="74"/>
                  </a:moveTo>
                  <a:cubicBezTo>
                    <a:pt x="5" y="64"/>
                    <a:pt x="5" y="64"/>
                    <a:pt x="5" y="64"/>
                  </a:cubicBezTo>
                  <a:cubicBezTo>
                    <a:pt x="19" y="62"/>
                    <a:pt x="19" y="62"/>
                    <a:pt x="19" y="62"/>
                  </a:cubicBezTo>
                  <a:cubicBezTo>
                    <a:pt x="19" y="65"/>
                    <a:pt x="19" y="67"/>
                    <a:pt x="19" y="69"/>
                  </a:cubicBezTo>
                  <a:cubicBezTo>
                    <a:pt x="19" y="71"/>
                    <a:pt x="19" y="73"/>
                    <a:pt x="19" y="75"/>
                  </a:cubicBezTo>
                  <a:lnTo>
                    <a:pt x="5" y="74"/>
                  </a:lnTo>
                  <a:close/>
                  <a:moveTo>
                    <a:pt x="27" y="116"/>
                  </a:moveTo>
                  <a:cubicBezTo>
                    <a:pt x="22" y="110"/>
                    <a:pt x="22" y="110"/>
                    <a:pt x="22" y="110"/>
                  </a:cubicBezTo>
                  <a:cubicBezTo>
                    <a:pt x="30" y="99"/>
                    <a:pt x="30" y="99"/>
                    <a:pt x="30" y="99"/>
                  </a:cubicBezTo>
                  <a:cubicBezTo>
                    <a:pt x="32" y="103"/>
                    <a:pt x="35" y="105"/>
                    <a:pt x="38" y="108"/>
                  </a:cubicBezTo>
                  <a:lnTo>
                    <a:pt x="27" y="116"/>
                  </a:lnTo>
                  <a:close/>
                  <a:moveTo>
                    <a:pt x="73" y="133"/>
                  </a:moveTo>
                  <a:cubicBezTo>
                    <a:pt x="64" y="133"/>
                    <a:pt x="64" y="133"/>
                    <a:pt x="64" y="133"/>
                  </a:cubicBezTo>
                  <a:cubicBezTo>
                    <a:pt x="62" y="118"/>
                    <a:pt x="62" y="118"/>
                    <a:pt x="62" y="118"/>
                  </a:cubicBezTo>
                  <a:cubicBezTo>
                    <a:pt x="64" y="118"/>
                    <a:pt x="66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71" y="118"/>
                    <a:pt x="73" y="118"/>
                    <a:pt x="75" y="118"/>
                  </a:cubicBezTo>
                  <a:lnTo>
                    <a:pt x="73" y="133"/>
                  </a:lnTo>
                  <a:close/>
                  <a:moveTo>
                    <a:pt x="68" y="113"/>
                  </a:moveTo>
                  <a:cubicBezTo>
                    <a:pt x="44" y="113"/>
                    <a:pt x="24" y="93"/>
                    <a:pt x="24" y="69"/>
                  </a:cubicBezTo>
                  <a:cubicBezTo>
                    <a:pt x="24" y="57"/>
                    <a:pt x="29" y="46"/>
                    <a:pt x="37" y="37"/>
                  </a:cubicBezTo>
                  <a:cubicBezTo>
                    <a:pt x="45" y="29"/>
                    <a:pt x="57" y="24"/>
                    <a:pt x="68" y="24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93" y="24"/>
                    <a:pt x="113" y="44"/>
                    <a:pt x="113" y="69"/>
                  </a:cubicBezTo>
                  <a:cubicBezTo>
                    <a:pt x="113" y="81"/>
                    <a:pt x="108" y="92"/>
                    <a:pt x="100" y="100"/>
                  </a:cubicBezTo>
                  <a:cubicBezTo>
                    <a:pt x="92" y="109"/>
                    <a:pt x="80" y="113"/>
                    <a:pt x="68" y="113"/>
                  </a:cubicBezTo>
                  <a:close/>
                  <a:moveTo>
                    <a:pt x="116" y="110"/>
                  </a:moveTo>
                  <a:cubicBezTo>
                    <a:pt x="110" y="116"/>
                    <a:pt x="110" y="116"/>
                    <a:pt x="110" y="116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100" y="107"/>
                    <a:pt x="102" y="105"/>
                    <a:pt x="103" y="104"/>
                  </a:cubicBezTo>
                  <a:cubicBezTo>
                    <a:pt x="105" y="102"/>
                    <a:pt x="106" y="101"/>
                    <a:pt x="108" y="99"/>
                  </a:cubicBezTo>
                  <a:lnTo>
                    <a:pt x="116" y="11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F72C00DC-E391-48C7-8C56-EA9FF582B2F1}"/>
                </a:ext>
              </a:extLst>
            </p:cNvPr>
            <p:cNvGrpSpPr/>
            <p:nvPr/>
          </p:nvGrpSpPr>
          <p:grpSpPr>
            <a:xfrm>
              <a:off x="13531437" y="4375265"/>
              <a:ext cx="2402301" cy="1055634"/>
              <a:chOff x="8951499" y="1731283"/>
              <a:chExt cx="2402301" cy="1055634"/>
            </a:xfrm>
          </p:grpSpPr>
          <p:sp>
            <p:nvSpPr>
              <p:cNvPr id="44" name="Rectangle 43">
                <a:extLst>
                  <a:ext uri="{FF2B5EF4-FFF2-40B4-BE49-F238E27FC236}">
                    <a16:creationId xmlns:a16="http://schemas.microsoft.com/office/drawing/2014/main" id="{A9D57E02-744B-48B0-BCA1-F4C0EC565ACF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1983428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Quality is Value</a:t>
                </a:r>
              </a:p>
            </p:txBody>
          </p:sp>
          <p:sp>
            <p:nvSpPr>
              <p:cNvPr id="45" name="TextBox 44">
                <a:extLst>
                  <a:ext uri="{FF2B5EF4-FFF2-40B4-BE49-F238E27FC236}">
                    <a16:creationId xmlns:a16="http://schemas.microsoft.com/office/drawing/2014/main" id="{E95A7CEC-A9A0-4066-A8BA-F29FA664E9A8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22728ED-55A2-47E1-B7EB-FE944CB5939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0254473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Rectangle 37">
            <a:extLst>
              <a:ext uri="{FF2B5EF4-FFF2-40B4-BE49-F238E27FC236}">
                <a16:creationId xmlns:a16="http://schemas.microsoft.com/office/drawing/2014/main" id="{CA88C2D0-CA04-4FCC-A48F-5232D547CE21}"/>
              </a:ext>
            </a:extLst>
          </p:cNvPr>
          <p:cNvSpPr/>
          <p:nvPr/>
        </p:nvSpPr>
        <p:spPr>
          <a:xfrm>
            <a:off x="0" y="0"/>
            <a:ext cx="12192000" cy="6857999"/>
          </a:xfrm>
          <a:prstGeom prst="rect">
            <a:avLst/>
          </a:prstGeom>
          <a:solidFill>
            <a:schemeClr val="tx1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6F500113-DFDD-4A0B-A964-6536896E808B}"/>
              </a:ext>
            </a:extLst>
          </p:cNvPr>
          <p:cNvSpPr/>
          <p:nvPr/>
        </p:nvSpPr>
        <p:spPr>
          <a:xfrm>
            <a:off x="0" y="0"/>
            <a:ext cx="12192000" cy="6857999"/>
          </a:xfrm>
          <a:prstGeom prst="rect">
            <a:avLst/>
          </a:prstGeom>
          <a:solidFill>
            <a:schemeClr val="tx1">
              <a:alpha val="1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9" name="Freeform 212">
            <a:extLst>
              <a:ext uri="{FF2B5EF4-FFF2-40B4-BE49-F238E27FC236}">
                <a16:creationId xmlns:a16="http://schemas.microsoft.com/office/drawing/2014/main" id="{9C8BB74F-8EFF-41D3-B653-48521C7526B1}"/>
              </a:ext>
            </a:extLst>
          </p:cNvPr>
          <p:cNvSpPr>
            <a:spLocks/>
          </p:cNvSpPr>
          <p:nvPr/>
        </p:nvSpPr>
        <p:spPr bwMode="auto">
          <a:xfrm>
            <a:off x="8809837" y="1668375"/>
            <a:ext cx="2555266" cy="2387257"/>
          </a:xfrm>
          <a:custGeom>
            <a:avLst/>
            <a:gdLst>
              <a:gd name="T0" fmla="*/ 658 w 1604"/>
              <a:gd name="T1" fmla="*/ 0 h 1501"/>
              <a:gd name="T2" fmla="*/ 0 w 1604"/>
              <a:gd name="T3" fmla="*/ 885 h 1501"/>
              <a:gd name="T4" fmla="*/ 945 w 1604"/>
              <a:gd name="T5" fmla="*/ 1501 h 1501"/>
              <a:gd name="T6" fmla="*/ 1604 w 1604"/>
              <a:gd name="T7" fmla="*/ 617 h 1501"/>
              <a:gd name="T8" fmla="*/ 658 w 1604"/>
              <a:gd name="T9" fmla="*/ 0 h 15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04" h="1501">
                <a:moveTo>
                  <a:pt x="658" y="0"/>
                </a:moveTo>
                <a:lnTo>
                  <a:pt x="0" y="885"/>
                </a:lnTo>
                <a:lnTo>
                  <a:pt x="945" y="1501"/>
                </a:lnTo>
                <a:lnTo>
                  <a:pt x="1604" y="617"/>
                </a:lnTo>
                <a:lnTo>
                  <a:pt x="658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41" name="Freeform 214">
            <a:extLst>
              <a:ext uri="{FF2B5EF4-FFF2-40B4-BE49-F238E27FC236}">
                <a16:creationId xmlns:a16="http://schemas.microsoft.com/office/drawing/2014/main" id="{55A69036-3545-4DBF-8D02-A1518B3D25D9}"/>
              </a:ext>
            </a:extLst>
          </p:cNvPr>
          <p:cNvSpPr>
            <a:spLocks/>
          </p:cNvSpPr>
          <p:nvPr/>
        </p:nvSpPr>
        <p:spPr bwMode="auto">
          <a:xfrm>
            <a:off x="9504411" y="523255"/>
            <a:ext cx="2099651" cy="1962608"/>
          </a:xfrm>
          <a:custGeom>
            <a:avLst/>
            <a:gdLst>
              <a:gd name="T0" fmla="*/ 179 w 1318"/>
              <a:gd name="T1" fmla="*/ 0 h 1234"/>
              <a:gd name="T2" fmla="*/ 0 w 1318"/>
              <a:gd name="T3" fmla="*/ 1065 h 1234"/>
              <a:gd name="T4" fmla="*/ 1138 w 1318"/>
              <a:gd name="T5" fmla="*/ 1234 h 1234"/>
              <a:gd name="T6" fmla="*/ 1318 w 1318"/>
              <a:gd name="T7" fmla="*/ 169 h 1234"/>
              <a:gd name="T8" fmla="*/ 179 w 1318"/>
              <a:gd name="T9" fmla="*/ 0 h 1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18" h="1234">
                <a:moveTo>
                  <a:pt x="179" y="0"/>
                </a:moveTo>
                <a:lnTo>
                  <a:pt x="0" y="1065"/>
                </a:lnTo>
                <a:lnTo>
                  <a:pt x="1138" y="1234"/>
                </a:lnTo>
                <a:lnTo>
                  <a:pt x="1318" y="169"/>
                </a:lnTo>
                <a:lnTo>
                  <a:pt x="179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62E33A8D-DDF8-4E7D-97F4-A5CB00C454BC}"/>
              </a:ext>
            </a:extLst>
          </p:cNvPr>
          <p:cNvSpPr/>
          <p:nvPr/>
        </p:nvSpPr>
        <p:spPr>
          <a:xfrm>
            <a:off x="3599543" y="0"/>
            <a:ext cx="2839981" cy="4802593"/>
          </a:xfrm>
          <a:prstGeom prst="rect">
            <a:avLst/>
          </a:prstGeom>
          <a:solidFill>
            <a:schemeClr val="accent1">
              <a:alpha val="6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EE30DBD4-4971-47E3-9E9E-ED6F34226FE9}"/>
              </a:ext>
            </a:extLst>
          </p:cNvPr>
          <p:cNvGrpSpPr/>
          <p:nvPr/>
        </p:nvGrpSpPr>
        <p:grpSpPr>
          <a:xfrm>
            <a:off x="1322645" y="1462829"/>
            <a:ext cx="1792452" cy="2027683"/>
            <a:chOff x="1274943" y="875581"/>
            <a:chExt cx="1792452" cy="2027683"/>
          </a:xfrm>
        </p:grpSpPr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4D29581D-3CC1-493B-AC41-2F366109E381}"/>
                </a:ext>
              </a:extLst>
            </p:cNvPr>
            <p:cNvSpPr txBox="1"/>
            <p:nvPr/>
          </p:nvSpPr>
          <p:spPr>
            <a:xfrm>
              <a:off x="1274943" y="1810657"/>
              <a:ext cx="1792452" cy="109260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</a:t>
              </a:r>
            </a:p>
            <a:p>
              <a:r>
                <a:rPr lang="en-US" sz="4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TEAM</a:t>
              </a:r>
            </a:p>
          </p:txBody>
        </p: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563C07ED-B74F-4941-AF87-C11A7D0F4436}"/>
                </a:ext>
              </a:extLst>
            </p:cNvPr>
            <p:cNvGrpSpPr/>
            <p:nvPr/>
          </p:nvGrpSpPr>
          <p:grpSpPr>
            <a:xfrm>
              <a:off x="1368243" y="875581"/>
              <a:ext cx="887186" cy="655852"/>
              <a:chOff x="7192963" y="984250"/>
              <a:chExt cx="2289174" cy="1692275"/>
            </a:xfrm>
            <a:solidFill>
              <a:srgbClr val="000000">
                <a:alpha val="14902"/>
              </a:srgbClr>
            </a:solidFill>
          </p:grpSpPr>
          <p:sp>
            <p:nvSpPr>
              <p:cNvPr id="63" name="Freeform 7">
                <a:extLst>
                  <a:ext uri="{FF2B5EF4-FFF2-40B4-BE49-F238E27FC236}">
                    <a16:creationId xmlns:a16="http://schemas.microsoft.com/office/drawing/2014/main" id="{E78AEE87-95D8-41D6-99DE-1AB6483CDD1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474075" y="984250"/>
                <a:ext cx="1008062" cy="1692275"/>
              </a:xfrm>
              <a:custGeom>
                <a:avLst/>
                <a:gdLst>
                  <a:gd name="T0" fmla="*/ 279 w 279"/>
                  <a:gd name="T1" fmla="*/ 254 h 468"/>
                  <a:gd name="T2" fmla="*/ 125 w 279"/>
                  <a:gd name="T3" fmla="*/ 254 h 468"/>
                  <a:gd name="T4" fmla="*/ 199 w 279"/>
                  <a:gd name="T5" fmla="*/ 125 h 468"/>
                  <a:gd name="T6" fmla="*/ 215 w 279"/>
                  <a:gd name="T7" fmla="*/ 123 h 468"/>
                  <a:gd name="T8" fmla="*/ 215 w 279"/>
                  <a:gd name="T9" fmla="*/ 0 h 468"/>
                  <a:gd name="T10" fmla="*/ 197 w 279"/>
                  <a:gd name="T11" fmla="*/ 1 h 468"/>
                  <a:gd name="T12" fmla="*/ 49 w 279"/>
                  <a:gd name="T13" fmla="*/ 61 h 468"/>
                  <a:gd name="T14" fmla="*/ 0 w 279"/>
                  <a:gd name="T15" fmla="*/ 275 h 468"/>
                  <a:gd name="T16" fmla="*/ 0 w 279"/>
                  <a:gd name="T17" fmla="*/ 468 h 468"/>
                  <a:gd name="T18" fmla="*/ 279 w 279"/>
                  <a:gd name="T19" fmla="*/ 468 h 468"/>
                  <a:gd name="T20" fmla="*/ 279 w 279"/>
                  <a:gd name="T21" fmla="*/ 254 h 468"/>
                  <a:gd name="T22" fmla="*/ 279 w 279"/>
                  <a:gd name="T23" fmla="*/ 254 h 468"/>
                  <a:gd name="T24" fmla="*/ 279 w 279"/>
                  <a:gd name="T25" fmla="*/ 254 h 4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79" h="468">
                    <a:moveTo>
                      <a:pt x="279" y="254"/>
                    </a:moveTo>
                    <a:cubicBezTo>
                      <a:pt x="125" y="254"/>
                      <a:pt x="125" y="254"/>
                      <a:pt x="125" y="254"/>
                    </a:cubicBezTo>
                    <a:cubicBezTo>
                      <a:pt x="127" y="142"/>
                      <a:pt x="159" y="129"/>
                      <a:pt x="199" y="125"/>
                    </a:cubicBezTo>
                    <a:cubicBezTo>
                      <a:pt x="215" y="123"/>
                      <a:pt x="215" y="123"/>
                      <a:pt x="215" y="123"/>
                    </a:cubicBezTo>
                    <a:cubicBezTo>
                      <a:pt x="215" y="0"/>
                      <a:pt x="215" y="0"/>
                      <a:pt x="215" y="0"/>
                    </a:cubicBezTo>
                    <a:cubicBezTo>
                      <a:pt x="197" y="1"/>
                      <a:pt x="197" y="1"/>
                      <a:pt x="197" y="1"/>
                    </a:cubicBezTo>
                    <a:cubicBezTo>
                      <a:pt x="145" y="4"/>
                      <a:pt x="87" y="13"/>
                      <a:pt x="49" y="61"/>
                    </a:cubicBezTo>
                    <a:cubicBezTo>
                      <a:pt x="15" y="102"/>
                      <a:pt x="0" y="170"/>
                      <a:pt x="0" y="275"/>
                    </a:cubicBezTo>
                    <a:cubicBezTo>
                      <a:pt x="0" y="468"/>
                      <a:pt x="0" y="468"/>
                      <a:pt x="0" y="468"/>
                    </a:cubicBezTo>
                    <a:cubicBezTo>
                      <a:pt x="279" y="468"/>
                      <a:pt x="279" y="468"/>
                      <a:pt x="279" y="468"/>
                    </a:cubicBezTo>
                    <a:lnTo>
                      <a:pt x="279" y="254"/>
                    </a:lnTo>
                    <a:close/>
                    <a:moveTo>
                      <a:pt x="279" y="254"/>
                    </a:moveTo>
                    <a:cubicBezTo>
                      <a:pt x="279" y="254"/>
                      <a:pt x="279" y="254"/>
                      <a:pt x="279" y="254"/>
                    </a:cubicBezTo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endParaRPr>
              </a:p>
            </p:txBody>
          </p:sp>
          <p:sp>
            <p:nvSpPr>
              <p:cNvPr id="64" name="Freeform 8">
                <a:extLst>
                  <a:ext uri="{FF2B5EF4-FFF2-40B4-BE49-F238E27FC236}">
                    <a16:creationId xmlns:a16="http://schemas.microsoft.com/office/drawing/2014/main" id="{7395A4CA-0361-4F9E-B84F-4AC1C94C97F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192963" y="984250"/>
                <a:ext cx="1003300" cy="1692275"/>
              </a:xfrm>
              <a:custGeom>
                <a:avLst/>
                <a:gdLst>
                  <a:gd name="T0" fmla="*/ 278 w 278"/>
                  <a:gd name="T1" fmla="*/ 468 h 468"/>
                  <a:gd name="T2" fmla="*/ 278 w 278"/>
                  <a:gd name="T3" fmla="*/ 254 h 468"/>
                  <a:gd name="T4" fmla="*/ 127 w 278"/>
                  <a:gd name="T5" fmla="*/ 254 h 468"/>
                  <a:gd name="T6" fmla="*/ 200 w 278"/>
                  <a:gd name="T7" fmla="*/ 125 h 468"/>
                  <a:gd name="T8" fmla="*/ 214 w 278"/>
                  <a:gd name="T9" fmla="*/ 123 h 468"/>
                  <a:gd name="T10" fmla="*/ 214 w 278"/>
                  <a:gd name="T11" fmla="*/ 0 h 468"/>
                  <a:gd name="T12" fmla="*/ 198 w 278"/>
                  <a:gd name="T13" fmla="*/ 1 h 468"/>
                  <a:gd name="T14" fmla="*/ 49 w 278"/>
                  <a:gd name="T15" fmla="*/ 61 h 468"/>
                  <a:gd name="T16" fmla="*/ 0 w 278"/>
                  <a:gd name="T17" fmla="*/ 275 h 468"/>
                  <a:gd name="T18" fmla="*/ 0 w 278"/>
                  <a:gd name="T19" fmla="*/ 468 h 468"/>
                  <a:gd name="T20" fmla="*/ 278 w 278"/>
                  <a:gd name="T21" fmla="*/ 468 h 468"/>
                  <a:gd name="T22" fmla="*/ 278 w 278"/>
                  <a:gd name="T23" fmla="*/ 468 h 468"/>
                  <a:gd name="T24" fmla="*/ 278 w 278"/>
                  <a:gd name="T25" fmla="*/ 468 h 4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78" h="468">
                    <a:moveTo>
                      <a:pt x="278" y="468"/>
                    </a:moveTo>
                    <a:cubicBezTo>
                      <a:pt x="278" y="254"/>
                      <a:pt x="278" y="254"/>
                      <a:pt x="278" y="254"/>
                    </a:cubicBezTo>
                    <a:cubicBezTo>
                      <a:pt x="127" y="254"/>
                      <a:pt x="127" y="254"/>
                      <a:pt x="127" y="254"/>
                    </a:cubicBezTo>
                    <a:cubicBezTo>
                      <a:pt x="129" y="142"/>
                      <a:pt x="160" y="129"/>
                      <a:pt x="200" y="125"/>
                    </a:cubicBezTo>
                    <a:cubicBezTo>
                      <a:pt x="214" y="123"/>
                      <a:pt x="214" y="123"/>
                      <a:pt x="214" y="123"/>
                    </a:cubicBezTo>
                    <a:cubicBezTo>
                      <a:pt x="214" y="0"/>
                      <a:pt x="214" y="0"/>
                      <a:pt x="214" y="0"/>
                    </a:cubicBezTo>
                    <a:cubicBezTo>
                      <a:pt x="198" y="1"/>
                      <a:pt x="198" y="1"/>
                      <a:pt x="198" y="1"/>
                    </a:cubicBezTo>
                    <a:cubicBezTo>
                      <a:pt x="146" y="4"/>
                      <a:pt x="87" y="13"/>
                      <a:pt x="49" y="61"/>
                    </a:cubicBezTo>
                    <a:cubicBezTo>
                      <a:pt x="15" y="102"/>
                      <a:pt x="0" y="170"/>
                      <a:pt x="0" y="275"/>
                    </a:cubicBezTo>
                    <a:cubicBezTo>
                      <a:pt x="0" y="468"/>
                      <a:pt x="0" y="468"/>
                      <a:pt x="0" y="468"/>
                    </a:cubicBezTo>
                    <a:lnTo>
                      <a:pt x="278" y="468"/>
                    </a:lnTo>
                    <a:close/>
                    <a:moveTo>
                      <a:pt x="278" y="468"/>
                    </a:moveTo>
                    <a:cubicBezTo>
                      <a:pt x="278" y="468"/>
                      <a:pt x="278" y="468"/>
                      <a:pt x="278" y="468"/>
                    </a:cubicBezTo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endParaRPr>
              </a:p>
            </p:txBody>
          </p:sp>
        </p:grpSp>
      </p:grpSp>
      <p:sp>
        <p:nvSpPr>
          <p:cNvPr id="43" name="Freeform 216">
            <a:extLst>
              <a:ext uri="{FF2B5EF4-FFF2-40B4-BE49-F238E27FC236}">
                <a16:creationId xmlns:a16="http://schemas.microsoft.com/office/drawing/2014/main" id="{81843935-9F1B-4538-97FE-663B2972D527}"/>
              </a:ext>
            </a:extLst>
          </p:cNvPr>
          <p:cNvSpPr>
            <a:spLocks/>
          </p:cNvSpPr>
          <p:nvPr/>
        </p:nvSpPr>
        <p:spPr bwMode="auto">
          <a:xfrm>
            <a:off x="7846036" y="1089453"/>
            <a:ext cx="2098058" cy="1961018"/>
          </a:xfrm>
          <a:custGeom>
            <a:avLst/>
            <a:gdLst>
              <a:gd name="T0" fmla="*/ 180 w 1317"/>
              <a:gd name="T1" fmla="*/ 0 h 1233"/>
              <a:gd name="T2" fmla="*/ 0 w 1317"/>
              <a:gd name="T3" fmla="*/ 1065 h 1233"/>
              <a:gd name="T4" fmla="*/ 1139 w 1317"/>
              <a:gd name="T5" fmla="*/ 1233 h 1233"/>
              <a:gd name="T6" fmla="*/ 1317 w 1317"/>
              <a:gd name="T7" fmla="*/ 168 h 1233"/>
              <a:gd name="T8" fmla="*/ 180 w 1317"/>
              <a:gd name="T9" fmla="*/ 0 h 1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17" h="1233">
                <a:moveTo>
                  <a:pt x="180" y="0"/>
                </a:moveTo>
                <a:lnTo>
                  <a:pt x="0" y="1065"/>
                </a:lnTo>
                <a:lnTo>
                  <a:pt x="1139" y="1233"/>
                </a:lnTo>
                <a:lnTo>
                  <a:pt x="1317" y="168"/>
                </a:lnTo>
                <a:lnTo>
                  <a:pt x="18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5" name="Rectangle 9">
            <a:extLst>
              <a:ext uri="{FF2B5EF4-FFF2-40B4-BE49-F238E27FC236}">
                <a16:creationId xmlns:a16="http://schemas.microsoft.com/office/drawing/2014/main" id="{F2990F24-2209-4491-BDF6-A91F6CD49104}"/>
              </a:ext>
            </a:extLst>
          </p:cNvPr>
          <p:cNvSpPr>
            <a:spLocks/>
          </p:cNvSpPr>
          <p:nvPr/>
        </p:nvSpPr>
        <p:spPr bwMode="auto">
          <a:xfrm>
            <a:off x="4063747" y="3510306"/>
            <a:ext cx="1911573" cy="85589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700"/>
              </a:lnSpc>
            </a:pPr>
            <a:r>
              <a:rPr lang="en-US" sz="10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Hello! letterhead design is meant to project an image of reliability. By using simple alignments we have created</a:t>
            </a:r>
          </a:p>
        </p:txBody>
      </p: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AF56F1A4-737C-483D-8CAA-7308687268AD}"/>
              </a:ext>
            </a:extLst>
          </p:cNvPr>
          <p:cNvCxnSpPr>
            <a:cxnSpLocks/>
          </p:cNvCxnSpPr>
          <p:nvPr/>
        </p:nvCxnSpPr>
        <p:spPr>
          <a:xfrm>
            <a:off x="3115097" y="3252286"/>
            <a:ext cx="484446" cy="0"/>
          </a:xfrm>
          <a:prstGeom prst="line">
            <a:avLst/>
          </a:prstGeom>
          <a:ln w="762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0506CF4B-7AB7-4692-8EB7-D593105A14DA}"/>
              </a:ext>
            </a:extLst>
          </p:cNvPr>
          <p:cNvCxnSpPr>
            <a:cxnSpLocks/>
          </p:cNvCxnSpPr>
          <p:nvPr/>
        </p:nvCxnSpPr>
        <p:spPr>
          <a:xfrm>
            <a:off x="3599543" y="3252286"/>
            <a:ext cx="2375777" cy="0"/>
          </a:xfrm>
          <a:prstGeom prst="line">
            <a:avLst/>
          </a:prstGeom>
          <a:ln w="762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DD3BEB2-016B-4A83-8C96-EA3270FC3463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0D4CC65-344D-4427-B1C0-DB5DE20D133F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1D47CD7-ED1A-4106-B1D4-34AF42B5209C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8E87FFD-0C3A-4A7F-BAC9-561E92451DE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406285650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Freeform 16">
            <a:extLst>
              <a:ext uri="{FF2B5EF4-FFF2-40B4-BE49-F238E27FC236}">
                <a16:creationId xmlns:a16="http://schemas.microsoft.com/office/drawing/2014/main" id="{B88B17D9-A5F9-4289-8571-AC3D16484638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9400812" cy="6823010"/>
          </a:xfrm>
          <a:custGeom>
            <a:avLst/>
            <a:gdLst>
              <a:gd name="T0" fmla="*/ 0 w 3877"/>
              <a:gd name="T1" fmla="*/ 0 h 2865"/>
              <a:gd name="T2" fmla="*/ 0 w 3877"/>
              <a:gd name="T3" fmla="*/ 2375 h 2865"/>
              <a:gd name="T4" fmla="*/ 3707 w 3877"/>
              <a:gd name="T5" fmla="*/ 327 h 2865"/>
              <a:gd name="T6" fmla="*/ 3877 w 3877"/>
              <a:gd name="T7" fmla="*/ 0 h 2865"/>
              <a:gd name="T8" fmla="*/ 0 w 3877"/>
              <a:gd name="T9" fmla="*/ 0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877" h="2865">
                <a:moveTo>
                  <a:pt x="0" y="0"/>
                </a:moveTo>
                <a:cubicBezTo>
                  <a:pt x="0" y="2375"/>
                  <a:pt x="0" y="2375"/>
                  <a:pt x="0" y="2375"/>
                </a:cubicBezTo>
                <a:cubicBezTo>
                  <a:pt x="499" y="2528"/>
                  <a:pt x="2307" y="2865"/>
                  <a:pt x="3707" y="327"/>
                </a:cubicBezTo>
                <a:cubicBezTo>
                  <a:pt x="3765" y="223"/>
                  <a:pt x="3821" y="114"/>
                  <a:pt x="387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1">
              <a:alpha val="54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2" name="Freeform 16">
            <a:extLst>
              <a:ext uri="{FF2B5EF4-FFF2-40B4-BE49-F238E27FC236}">
                <a16:creationId xmlns:a16="http://schemas.microsoft.com/office/drawing/2014/main" id="{F7A06187-98CB-42D5-BDF9-B1722E02BCA2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9400812" cy="6823010"/>
          </a:xfrm>
          <a:custGeom>
            <a:avLst/>
            <a:gdLst>
              <a:gd name="T0" fmla="*/ 0 w 3877"/>
              <a:gd name="T1" fmla="*/ 0 h 2865"/>
              <a:gd name="T2" fmla="*/ 0 w 3877"/>
              <a:gd name="T3" fmla="*/ 2375 h 2865"/>
              <a:gd name="T4" fmla="*/ 3707 w 3877"/>
              <a:gd name="T5" fmla="*/ 327 h 2865"/>
              <a:gd name="T6" fmla="*/ 3877 w 3877"/>
              <a:gd name="T7" fmla="*/ 0 h 2865"/>
              <a:gd name="T8" fmla="*/ 0 w 3877"/>
              <a:gd name="T9" fmla="*/ 0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877" h="2865">
                <a:moveTo>
                  <a:pt x="0" y="0"/>
                </a:moveTo>
                <a:cubicBezTo>
                  <a:pt x="0" y="2375"/>
                  <a:pt x="0" y="2375"/>
                  <a:pt x="0" y="2375"/>
                </a:cubicBezTo>
                <a:cubicBezTo>
                  <a:pt x="499" y="2528"/>
                  <a:pt x="2307" y="2865"/>
                  <a:pt x="3707" y="327"/>
                </a:cubicBezTo>
                <a:cubicBezTo>
                  <a:pt x="3765" y="223"/>
                  <a:pt x="3821" y="114"/>
                  <a:pt x="387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2">
              <a:alpha val="32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0EE03581-D1BE-47B6-BC60-75181D5844C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pattFill prst="dotDmnd">
            <a:fgClr>
              <a:schemeClr val="bg1">
                <a:lumMod val="85000"/>
              </a:schemeClr>
            </a:fgClr>
            <a:bgClr>
              <a:schemeClr val="bg1">
                <a:lumMod val="9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6">
            <a:extLst>
              <a:ext uri="{FF2B5EF4-FFF2-40B4-BE49-F238E27FC236}">
                <a16:creationId xmlns:a16="http://schemas.microsoft.com/office/drawing/2014/main" id="{D928733B-12CF-4EAD-96C2-662CF938D6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12192000" cy="685162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C55DFF19-ECCB-4271-8E68-5D133E2FE288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11525163" cy="6859524"/>
          </a:xfrm>
          <a:custGeom>
            <a:avLst/>
            <a:gdLst>
              <a:gd name="connsiteX0" fmla="*/ 9401105 w 11525163"/>
              <a:gd name="connsiteY0" fmla="*/ 0 h 6851622"/>
              <a:gd name="connsiteX1" fmla="*/ 11525163 w 11525163"/>
              <a:gd name="connsiteY1" fmla="*/ 0 h 6851622"/>
              <a:gd name="connsiteX2" fmla="*/ 9508259 w 11525163"/>
              <a:gd name="connsiteY2" fmla="*/ 2243190 h 6851622"/>
              <a:gd name="connsiteX3" fmla="*/ 9505311 w 11525163"/>
              <a:gd name="connsiteY3" fmla="*/ 2245708 h 6851622"/>
              <a:gd name="connsiteX4" fmla="*/ 9499093 w 11525163"/>
              <a:gd name="connsiteY4" fmla="*/ 2252620 h 6851622"/>
              <a:gd name="connsiteX5" fmla="*/ 5362217 w 11525163"/>
              <a:gd name="connsiteY5" fmla="*/ 6851622 h 6851622"/>
              <a:gd name="connsiteX6" fmla="*/ 2057668 w 11525163"/>
              <a:gd name="connsiteY6" fmla="*/ 6851622 h 6851622"/>
              <a:gd name="connsiteX7" fmla="*/ 7313021 w 11525163"/>
              <a:gd name="connsiteY7" fmla="*/ 3951512 h 6851622"/>
              <a:gd name="connsiteX8" fmla="*/ 7686603 w 11525163"/>
              <a:gd name="connsiteY8" fmla="*/ 3686275 h 6851622"/>
              <a:gd name="connsiteX9" fmla="*/ 7313693 w 11525163"/>
              <a:gd name="connsiteY9" fmla="*/ 3950969 h 6851622"/>
              <a:gd name="connsiteX10" fmla="*/ 2057385 w 11525163"/>
              <a:gd name="connsiteY10" fmla="*/ 6850889 h 6851622"/>
              <a:gd name="connsiteX11" fmla="*/ 0 w 11525163"/>
              <a:gd name="connsiteY11" fmla="*/ 6850889 h 6851622"/>
              <a:gd name="connsiteX12" fmla="*/ 0 w 11525163"/>
              <a:gd name="connsiteY12" fmla="*/ 5649604 h 6851622"/>
              <a:gd name="connsiteX13" fmla="*/ 9401105 w 11525163"/>
              <a:gd name="connsiteY13" fmla="*/ 0 h 68516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1525163" h="6851622">
                <a:moveTo>
                  <a:pt x="9401105" y="0"/>
                </a:moveTo>
                <a:cubicBezTo>
                  <a:pt x="9401105" y="0"/>
                  <a:pt x="9401105" y="0"/>
                  <a:pt x="11525163" y="0"/>
                </a:cubicBezTo>
                <a:cubicBezTo>
                  <a:pt x="11525163" y="0"/>
                  <a:pt x="11525163" y="0"/>
                  <a:pt x="9508259" y="2243190"/>
                </a:cubicBezTo>
                <a:lnTo>
                  <a:pt x="9505311" y="2245708"/>
                </a:lnTo>
                <a:lnTo>
                  <a:pt x="9499093" y="2252620"/>
                </a:lnTo>
                <a:cubicBezTo>
                  <a:pt x="9442423" y="2315620"/>
                  <a:pt x="8989067" y="2819621"/>
                  <a:pt x="5362217" y="6851622"/>
                </a:cubicBezTo>
                <a:lnTo>
                  <a:pt x="2057668" y="6851622"/>
                </a:lnTo>
                <a:cubicBezTo>
                  <a:pt x="2954039" y="6468018"/>
                  <a:pt x="5098543" y="5480908"/>
                  <a:pt x="7313021" y="3951512"/>
                </a:cubicBezTo>
                <a:lnTo>
                  <a:pt x="7686603" y="3686275"/>
                </a:lnTo>
                <a:lnTo>
                  <a:pt x="7313693" y="3950969"/>
                </a:lnTo>
                <a:cubicBezTo>
                  <a:pt x="5098813" y="5480265"/>
                  <a:pt x="2953919" y="6467311"/>
                  <a:pt x="2057385" y="6850889"/>
                </a:cubicBezTo>
                <a:cubicBezTo>
                  <a:pt x="2057385" y="6850889"/>
                  <a:pt x="2057385" y="6850889"/>
                  <a:pt x="0" y="6850889"/>
                </a:cubicBezTo>
                <a:cubicBezTo>
                  <a:pt x="0" y="6850889"/>
                  <a:pt x="0" y="6850889"/>
                  <a:pt x="0" y="5649604"/>
                </a:cubicBezTo>
                <a:cubicBezTo>
                  <a:pt x="1259672" y="6027830"/>
                  <a:pt x="5957843" y="6881813"/>
                  <a:pt x="9401105" y="0"/>
                </a:cubicBezTo>
                <a:close/>
              </a:path>
            </a:pathLst>
          </a:custGeom>
          <a:gradFill flip="none" rotWithShape="1">
            <a:gsLst>
              <a:gs pos="0">
                <a:schemeClr val="accent1"/>
              </a:gs>
              <a:gs pos="90000">
                <a:schemeClr val="accent2"/>
              </a:gs>
            </a:gsLst>
            <a:lin ang="81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sp>
        <p:nvSpPr>
          <p:cNvPr id="13" name="Freeform 8">
            <a:extLst>
              <a:ext uri="{FF2B5EF4-FFF2-40B4-BE49-F238E27FC236}">
                <a16:creationId xmlns:a16="http://schemas.microsoft.com/office/drawing/2014/main" id="{1C12D9A6-72A6-48F2-B3D8-C12A0982849A}"/>
              </a:ext>
            </a:extLst>
          </p:cNvPr>
          <p:cNvSpPr>
            <a:spLocks/>
          </p:cNvSpPr>
          <p:nvPr/>
        </p:nvSpPr>
        <p:spPr bwMode="auto">
          <a:xfrm>
            <a:off x="2057668" y="2246208"/>
            <a:ext cx="7449520" cy="4613317"/>
          </a:xfrm>
          <a:custGeom>
            <a:avLst/>
            <a:gdLst>
              <a:gd name="T0" fmla="*/ 1388 w 3129"/>
              <a:gd name="T1" fmla="*/ 1937 h 1937"/>
              <a:gd name="T2" fmla="*/ 3129 w 3129"/>
              <a:gd name="T3" fmla="*/ 0 h 1937"/>
              <a:gd name="T4" fmla="*/ 0 w 3129"/>
              <a:gd name="T5" fmla="*/ 1937 h 1937"/>
              <a:gd name="T6" fmla="*/ 1388 w 3129"/>
              <a:gd name="T7" fmla="*/ 1937 h 19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29" h="1937">
                <a:moveTo>
                  <a:pt x="1388" y="1937"/>
                </a:moveTo>
                <a:cubicBezTo>
                  <a:pt x="3129" y="0"/>
                  <a:pt x="3129" y="0"/>
                  <a:pt x="3129" y="0"/>
                </a:cubicBezTo>
                <a:cubicBezTo>
                  <a:pt x="1936" y="1056"/>
                  <a:pt x="502" y="1722"/>
                  <a:pt x="0" y="1937"/>
                </a:cubicBezTo>
                <a:lnTo>
                  <a:pt x="1388" y="1937"/>
                </a:lnTo>
                <a:close/>
              </a:path>
            </a:pathLst>
          </a:custGeom>
          <a:gradFill>
            <a:gsLst>
              <a:gs pos="100000">
                <a:schemeClr val="accent1"/>
              </a:gs>
              <a:gs pos="15000">
                <a:schemeClr val="accent2"/>
              </a:gs>
            </a:gsLst>
            <a:lin ang="81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4" name="Freeform 9">
            <a:extLst>
              <a:ext uri="{FF2B5EF4-FFF2-40B4-BE49-F238E27FC236}">
                <a16:creationId xmlns:a16="http://schemas.microsoft.com/office/drawing/2014/main" id="{3F96D2B4-024A-4BC0-ABCC-92F6197C21EE}"/>
              </a:ext>
            </a:extLst>
          </p:cNvPr>
          <p:cNvSpPr>
            <a:spLocks/>
          </p:cNvSpPr>
          <p:nvPr/>
        </p:nvSpPr>
        <p:spPr bwMode="auto">
          <a:xfrm>
            <a:off x="0" y="0"/>
            <a:ext cx="11525163" cy="6889750"/>
          </a:xfrm>
          <a:custGeom>
            <a:avLst/>
            <a:gdLst>
              <a:gd name="T0" fmla="*/ 3948 w 4840"/>
              <a:gd name="T1" fmla="*/ 0 h 2893"/>
              <a:gd name="T2" fmla="*/ 0 w 4840"/>
              <a:gd name="T3" fmla="*/ 2375 h 2893"/>
              <a:gd name="T4" fmla="*/ 0 w 4840"/>
              <a:gd name="T5" fmla="*/ 2880 h 2893"/>
              <a:gd name="T6" fmla="*/ 864 w 4840"/>
              <a:gd name="T7" fmla="*/ 2880 h 2893"/>
              <a:gd name="T8" fmla="*/ 3993 w 4840"/>
              <a:gd name="T9" fmla="*/ 943 h 2893"/>
              <a:gd name="T10" fmla="*/ 4840 w 4840"/>
              <a:gd name="T11" fmla="*/ 0 h 2893"/>
              <a:gd name="T12" fmla="*/ 3948 w 4840"/>
              <a:gd name="T13" fmla="*/ 0 h 28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840" h="2893">
                <a:moveTo>
                  <a:pt x="3948" y="0"/>
                </a:moveTo>
                <a:cubicBezTo>
                  <a:pt x="2502" y="2893"/>
                  <a:pt x="529" y="2534"/>
                  <a:pt x="0" y="2375"/>
                </a:cubicBezTo>
                <a:cubicBezTo>
                  <a:pt x="0" y="2880"/>
                  <a:pt x="0" y="2880"/>
                  <a:pt x="0" y="2880"/>
                </a:cubicBezTo>
                <a:cubicBezTo>
                  <a:pt x="864" y="2880"/>
                  <a:pt x="864" y="2880"/>
                  <a:pt x="864" y="2880"/>
                </a:cubicBezTo>
                <a:cubicBezTo>
                  <a:pt x="1366" y="2665"/>
                  <a:pt x="2800" y="1999"/>
                  <a:pt x="3993" y="943"/>
                </a:cubicBezTo>
                <a:cubicBezTo>
                  <a:pt x="4840" y="0"/>
                  <a:pt x="4840" y="0"/>
                  <a:pt x="4840" y="0"/>
                </a:cubicBezTo>
                <a:cubicBezTo>
                  <a:pt x="3948" y="0"/>
                  <a:pt x="3948" y="0"/>
                  <a:pt x="3948" y="0"/>
                </a:cubicBezTo>
              </a:path>
            </a:pathLst>
          </a:custGeom>
          <a:gradFill flip="none" rotWithShape="1">
            <a:gsLst>
              <a:gs pos="0">
                <a:schemeClr val="accent1"/>
              </a:gs>
              <a:gs pos="90000">
                <a:schemeClr val="accent2"/>
              </a:gs>
            </a:gsLst>
            <a:lin ang="81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46" name="Picture 45">
            <a:extLst>
              <a:ext uri="{FF2B5EF4-FFF2-40B4-BE49-F238E27FC236}">
                <a16:creationId xmlns:a16="http://schemas.microsoft.com/office/drawing/2014/main" id="{FC6CAE3B-7A8C-4C9D-B974-43F122EC112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896979" y="4602978"/>
            <a:ext cx="2364543" cy="1325880"/>
          </a:xfrm>
          <a:prstGeom prst="rect">
            <a:avLst/>
          </a:prstGeom>
        </p:spPr>
      </p:pic>
      <p:sp>
        <p:nvSpPr>
          <p:cNvPr id="57" name="TextBox 56">
            <a:extLst>
              <a:ext uri="{FF2B5EF4-FFF2-40B4-BE49-F238E27FC236}">
                <a16:creationId xmlns:a16="http://schemas.microsoft.com/office/drawing/2014/main" id="{A4CD5357-C48E-45CA-978E-DB6E7FA423B0}"/>
              </a:ext>
            </a:extLst>
          </p:cNvPr>
          <p:cNvSpPr txBox="1"/>
          <p:nvPr/>
        </p:nvSpPr>
        <p:spPr>
          <a:xfrm>
            <a:off x="893694" y="1312891"/>
            <a:ext cx="4478406" cy="21441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8000"/>
              </a:lnSpc>
            </a:pPr>
            <a:r>
              <a:rPr lang="en-US" sz="7000" spc="1260" dirty="0">
                <a:solidFill>
                  <a:schemeClr val="bg1">
                    <a:lumMod val="75000"/>
                  </a:schemeClr>
                </a:solidFill>
                <a:latin typeface="Bebas Neue Light" panose="00000500000000000000" pitchFamily="50" charset="0"/>
              </a:rPr>
              <a:t>CREATIVE</a:t>
            </a:r>
          </a:p>
          <a:p>
            <a:pPr>
              <a:lnSpc>
                <a:spcPts val="8000"/>
              </a:lnSpc>
            </a:pPr>
            <a:r>
              <a:rPr lang="en-US" sz="9000" b="1" dirty="0">
                <a:solidFill>
                  <a:schemeClr val="accent1"/>
                </a:solidFill>
                <a:latin typeface="Bebas Neue" panose="020B0606020202050201" pitchFamily="34" charset="0"/>
              </a:rPr>
              <a:t>PORTFOLIO</a:t>
            </a:r>
            <a:endParaRPr lang="en-US" sz="7000" dirty="0">
              <a:solidFill>
                <a:schemeClr val="bg1">
                  <a:lumMod val="75000"/>
                </a:schemeClr>
              </a:solidFill>
              <a:latin typeface="Bebas Neue Light" panose="00000500000000000000" pitchFamily="50" charset="0"/>
            </a:endParaRPr>
          </a:p>
        </p:txBody>
      </p:sp>
      <p:sp>
        <p:nvSpPr>
          <p:cNvPr id="15" name="Freeform 10">
            <a:extLst>
              <a:ext uri="{FF2B5EF4-FFF2-40B4-BE49-F238E27FC236}">
                <a16:creationId xmlns:a16="http://schemas.microsoft.com/office/drawing/2014/main" id="{6A0EB3DA-F914-4A82-8188-FC59A450F3E8}"/>
              </a:ext>
            </a:extLst>
          </p:cNvPr>
          <p:cNvSpPr>
            <a:spLocks/>
          </p:cNvSpPr>
          <p:nvPr/>
        </p:nvSpPr>
        <p:spPr bwMode="auto">
          <a:xfrm>
            <a:off x="0" y="779491"/>
            <a:ext cx="8988008" cy="5127144"/>
          </a:xfrm>
          <a:custGeom>
            <a:avLst/>
            <a:gdLst>
              <a:gd name="T0" fmla="*/ 3775 w 3775"/>
              <a:gd name="T1" fmla="*/ 0 h 2153"/>
              <a:gd name="T2" fmla="*/ 617 w 3775"/>
              <a:gd name="T3" fmla="*/ 1953 h 2153"/>
              <a:gd name="T4" fmla="*/ 0 w 3775"/>
              <a:gd name="T5" fmla="*/ 1878 h 2153"/>
              <a:gd name="T6" fmla="*/ 0 w 3775"/>
              <a:gd name="T7" fmla="*/ 2048 h 2153"/>
              <a:gd name="T8" fmla="*/ 742 w 3775"/>
              <a:gd name="T9" fmla="*/ 2153 h 2153"/>
              <a:gd name="T10" fmla="*/ 1009 w 3775"/>
              <a:gd name="T11" fmla="*/ 2140 h 2153"/>
              <a:gd name="T12" fmla="*/ 1009 w 3775"/>
              <a:gd name="T13" fmla="*/ 2140 h 2153"/>
              <a:gd name="T14" fmla="*/ 1009 w 3775"/>
              <a:gd name="T15" fmla="*/ 2140 h 2153"/>
              <a:gd name="T16" fmla="*/ 1010 w 3775"/>
              <a:gd name="T17" fmla="*/ 2140 h 2153"/>
              <a:gd name="T18" fmla="*/ 1010 w 3775"/>
              <a:gd name="T19" fmla="*/ 2140 h 2153"/>
              <a:gd name="T20" fmla="*/ 3101 w 3775"/>
              <a:gd name="T21" fmla="*/ 971 h 2153"/>
              <a:gd name="T22" fmla="*/ 3101 w 3775"/>
              <a:gd name="T23" fmla="*/ 970 h 2153"/>
              <a:gd name="T24" fmla="*/ 3101 w 3775"/>
              <a:gd name="T25" fmla="*/ 970 h 2153"/>
              <a:gd name="T26" fmla="*/ 3775 w 3775"/>
              <a:gd name="T27" fmla="*/ 0 h 2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775" h="2153">
                <a:moveTo>
                  <a:pt x="3775" y="0"/>
                </a:moveTo>
                <a:cubicBezTo>
                  <a:pt x="2633" y="1665"/>
                  <a:pt x="1359" y="1953"/>
                  <a:pt x="617" y="1953"/>
                </a:cubicBezTo>
                <a:cubicBezTo>
                  <a:pt x="288" y="1953"/>
                  <a:pt x="63" y="1896"/>
                  <a:pt x="0" y="1878"/>
                </a:cubicBezTo>
                <a:cubicBezTo>
                  <a:pt x="0" y="2048"/>
                  <a:pt x="0" y="2048"/>
                  <a:pt x="0" y="2048"/>
                </a:cubicBezTo>
                <a:cubicBezTo>
                  <a:pt x="148" y="2092"/>
                  <a:pt x="410" y="2153"/>
                  <a:pt x="742" y="2153"/>
                </a:cubicBezTo>
                <a:cubicBezTo>
                  <a:pt x="827" y="2153"/>
                  <a:pt x="916" y="2149"/>
                  <a:pt x="1009" y="2140"/>
                </a:cubicBezTo>
                <a:cubicBezTo>
                  <a:pt x="1009" y="2140"/>
                  <a:pt x="1009" y="2140"/>
                  <a:pt x="1009" y="2140"/>
                </a:cubicBezTo>
                <a:cubicBezTo>
                  <a:pt x="1009" y="2140"/>
                  <a:pt x="1009" y="2140"/>
                  <a:pt x="1009" y="2140"/>
                </a:cubicBezTo>
                <a:cubicBezTo>
                  <a:pt x="1009" y="2140"/>
                  <a:pt x="1009" y="2140"/>
                  <a:pt x="1010" y="2140"/>
                </a:cubicBezTo>
                <a:cubicBezTo>
                  <a:pt x="1010" y="2140"/>
                  <a:pt x="1010" y="2140"/>
                  <a:pt x="1010" y="2140"/>
                </a:cubicBezTo>
                <a:cubicBezTo>
                  <a:pt x="1611" y="2081"/>
                  <a:pt x="2373" y="1804"/>
                  <a:pt x="3101" y="971"/>
                </a:cubicBezTo>
                <a:cubicBezTo>
                  <a:pt x="3101" y="970"/>
                  <a:pt x="3101" y="970"/>
                  <a:pt x="3101" y="970"/>
                </a:cubicBezTo>
                <a:cubicBezTo>
                  <a:pt x="3101" y="970"/>
                  <a:pt x="3101" y="970"/>
                  <a:pt x="3101" y="970"/>
                </a:cubicBezTo>
                <a:cubicBezTo>
                  <a:pt x="3331" y="706"/>
                  <a:pt x="3558" y="386"/>
                  <a:pt x="3775" y="0"/>
                </a:cubicBezTo>
              </a:path>
            </a:pathLst>
          </a:custGeom>
          <a:solidFill>
            <a:schemeClr val="tx1">
              <a:alpha val="7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BE49B016-DA4F-4E9B-A529-D006D8DC070E}"/>
              </a:ext>
            </a:extLst>
          </p:cNvPr>
          <p:cNvGrpSpPr/>
          <p:nvPr/>
        </p:nvGrpSpPr>
        <p:grpSpPr>
          <a:xfrm>
            <a:off x="1098717" y="3520455"/>
            <a:ext cx="2509163" cy="276999"/>
            <a:chOff x="1098717" y="3825255"/>
            <a:chExt cx="2509163" cy="276999"/>
          </a:xfrm>
        </p:grpSpPr>
        <p:sp>
          <p:nvSpPr>
            <p:cNvPr id="55" name="Freeform 21">
              <a:extLst>
                <a:ext uri="{FF2B5EF4-FFF2-40B4-BE49-F238E27FC236}">
                  <a16:creationId xmlns:a16="http://schemas.microsoft.com/office/drawing/2014/main" id="{368088DF-B510-40F8-BC3F-4E7C956A0C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8717" y="3879056"/>
              <a:ext cx="128114" cy="191468"/>
            </a:xfrm>
            <a:custGeom>
              <a:avLst/>
              <a:gdLst>
                <a:gd name="T0" fmla="*/ 228 w 457"/>
                <a:gd name="T1" fmla="*/ 341 h 683"/>
                <a:gd name="T2" fmla="*/ 0 w 457"/>
                <a:gd name="T3" fmla="*/ 136 h 683"/>
                <a:gd name="T4" fmla="*/ 0 w 457"/>
                <a:gd name="T5" fmla="*/ 136 h 683"/>
                <a:gd name="T6" fmla="*/ 114 w 457"/>
                <a:gd name="T7" fmla="*/ 0 h 683"/>
                <a:gd name="T8" fmla="*/ 457 w 457"/>
                <a:gd name="T9" fmla="*/ 341 h 683"/>
                <a:gd name="T10" fmla="*/ 457 w 457"/>
                <a:gd name="T11" fmla="*/ 341 h 683"/>
                <a:gd name="T12" fmla="*/ 114 w 457"/>
                <a:gd name="T13" fmla="*/ 683 h 683"/>
                <a:gd name="T14" fmla="*/ 0 w 457"/>
                <a:gd name="T15" fmla="*/ 546 h 683"/>
                <a:gd name="T16" fmla="*/ 0 w 457"/>
                <a:gd name="T17" fmla="*/ 546 h 683"/>
                <a:gd name="T18" fmla="*/ 228 w 457"/>
                <a:gd name="T19" fmla="*/ 341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57" h="683">
                  <a:moveTo>
                    <a:pt x="228" y="341"/>
                  </a:moveTo>
                  <a:lnTo>
                    <a:pt x="0" y="136"/>
                  </a:lnTo>
                  <a:lnTo>
                    <a:pt x="0" y="136"/>
                  </a:lnTo>
                  <a:lnTo>
                    <a:pt x="114" y="0"/>
                  </a:lnTo>
                  <a:lnTo>
                    <a:pt x="457" y="341"/>
                  </a:lnTo>
                  <a:lnTo>
                    <a:pt x="457" y="341"/>
                  </a:lnTo>
                  <a:lnTo>
                    <a:pt x="114" y="683"/>
                  </a:lnTo>
                  <a:lnTo>
                    <a:pt x="0" y="546"/>
                  </a:lnTo>
                  <a:lnTo>
                    <a:pt x="0" y="546"/>
                  </a:lnTo>
                  <a:lnTo>
                    <a:pt x="228" y="34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C80E8F9A-C312-4333-9DD9-5595F4932F29}"/>
                </a:ext>
              </a:extLst>
            </p:cNvPr>
            <p:cNvSpPr txBox="1"/>
            <p:nvPr/>
          </p:nvSpPr>
          <p:spPr>
            <a:xfrm>
              <a:off x="1297474" y="3825255"/>
              <a:ext cx="231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spc="3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www.mission24.com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8973C76-EC7A-4832-9DEF-2F063F6B444B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9185371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0</a:t>
            </a:r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6C06DE27-5540-42C0-9140-810CD2F64E8A}"/>
              </a:ext>
            </a:extLst>
          </p:cNvPr>
          <p:cNvSpPr txBox="1"/>
          <p:nvPr/>
        </p:nvSpPr>
        <p:spPr>
          <a:xfrm>
            <a:off x="1220200" y="3091213"/>
            <a:ext cx="3903399" cy="1528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 Contrary to popular belief, Lorem Ipsum is not simply random text. It has roots in a piece of classical Latin literature from 45 BC, making it over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D78EE81-730D-4218-81BB-142EA9859A1B}"/>
              </a:ext>
            </a:extLst>
          </p:cNvPr>
          <p:cNvSpPr/>
          <p:nvPr/>
        </p:nvSpPr>
        <p:spPr>
          <a:xfrm>
            <a:off x="1306286" y="1112111"/>
            <a:ext cx="4218666" cy="1611086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6FF419A6-1355-4627-B5F4-DC6A97639375}"/>
              </a:ext>
            </a:extLst>
          </p:cNvPr>
          <p:cNvSpPr txBox="1"/>
          <p:nvPr/>
        </p:nvSpPr>
        <p:spPr>
          <a:xfrm>
            <a:off x="1681525" y="1646581"/>
            <a:ext cx="3866147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4000" b="1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TIMELINE</a:t>
            </a:r>
          </a:p>
          <a:p>
            <a:pPr>
              <a:lnSpc>
                <a:spcPts val="2500"/>
              </a:lnSpc>
            </a:pPr>
            <a:r>
              <a:rPr lang="en-US" b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INFOGRAPHIC PRESENTATION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1F731DAE-7B49-47BE-85E4-B2AAF899FAE1}"/>
              </a:ext>
            </a:extLst>
          </p:cNvPr>
          <p:cNvSpPr/>
          <p:nvPr/>
        </p:nvSpPr>
        <p:spPr>
          <a:xfrm>
            <a:off x="7360976" y="1112111"/>
            <a:ext cx="1693705" cy="161108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C570F73-A8D4-48DF-A8F0-30703B07BC73}"/>
              </a:ext>
            </a:extLst>
          </p:cNvPr>
          <p:cNvSpPr/>
          <p:nvPr/>
        </p:nvSpPr>
        <p:spPr>
          <a:xfrm>
            <a:off x="9192010" y="1112111"/>
            <a:ext cx="1693705" cy="1611086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40E6C5BE-2F6B-4B2D-ADB6-5F957A31D202}"/>
              </a:ext>
            </a:extLst>
          </p:cNvPr>
          <p:cNvSpPr/>
          <p:nvPr/>
        </p:nvSpPr>
        <p:spPr>
          <a:xfrm>
            <a:off x="5529943" y="2873501"/>
            <a:ext cx="1693705" cy="1611086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22468AB7-E11E-4FE8-936A-43065A0F64FD}"/>
              </a:ext>
            </a:extLst>
          </p:cNvPr>
          <p:cNvSpPr/>
          <p:nvPr/>
        </p:nvSpPr>
        <p:spPr>
          <a:xfrm>
            <a:off x="7360976" y="2873501"/>
            <a:ext cx="1693705" cy="161108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F7624A33-3127-46DB-980B-2AF4066B58F8}"/>
              </a:ext>
            </a:extLst>
          </p:cNvPr>
          <p:cNvSpPr/>
          <p:nvPr/>
        </p:nvSpPr>
        <p:spPr>
          <a:xfrm>
            <a:off x="5529943" y="1112111"/>
            <a:ext cx="1693705" cy="161108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A989365-DC06-4DD2-BC25-2BEA35720F3A}"/>
              </a:ext>
            </a:extLst>
          </p:cNvPr>
          <p:cNvSpPr/>
          <p:nvPr/>
        </p:nvSpPr>
        <p:spPr>
          <a:xfrm>
            <a:off x="9192010" y="2873501"/>
            <a:ext cx="1693705" cy="1611086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AA80F661-CC06-4284-A244-C11B05730C99}"/>
              </a:ext>
            </a:extLst>
          </p:cNvPr>
          <p:cNvGrpSpPr/>
          <p:nvPr/>
        </p:nvGrpSpPr>
        <p:grpSpPr>
          <a:xfrm>
            <a:off x="5792199" y="1716958"/>
            <a:ext cx="1169192" cy="401392"/>
            <a:chOff x="6403975" y="2034351"/>
            <a:chExt cx="1169192" cy="401392"/>
          </a:xfrm>
        </p:grpSpPr>
        <p:sp>
          <p:nvSpPr>
            <p:cNvPr id="86" name="Freeform 64">
              <a:extLst>
                <a:ext uri="{FF2B5EF4-FFF2-40B4-BE49-F238E27FC236}">
                  <a16:creationId xmlns:a16="http://schemas.microsoft.com/office/drawing/2014/main" id="{24AADBF3-F11B-4FF3-A37F-EE23AEDEE0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403975" y="2041525"/>
              <a:ext cx="366713" cy="374650"/>
            </a:xfrm>
            <a:custGeom>
              <a:avLst/>
              <a:gdLst>
                <a:gd name="T0" fmla="*/ 46 w 46"/>
                <a:gd name="T1" fmla="*/ 27 h 47"/>
                <a:gd name="T2" fmla="*/ 45 w 46"/>
                <a:gd name="T3" fmla="*/ 28 h 47"/>
                <a:gd name="T4" fmla="*/ 40 w 46"/>
                <a:gd name="T5" fmla="*/ 29 h 47"/>
                <a:gd name="T6" fmla="*/ 39 w 46"/>
                <a:gd name="T7" fmla="*/ 31 h 47"/>
                <a:gd name="T8" fmla="*/ 42 w 46"/>
                <a:gd name="T9" fmla="*/ 36 h 47"/>
                <a:gd name="T10" fmla="*/ 42 w 46"/>
                <a:gd name="T11" fmla="*/ 36 h 47"/>
                <a:gd name="T12" fmla="*/ 42 w 46"/>
                <a:gd name="T13" fmla="*/ 37 h 47"/>
                <a:gd name="T14" fmla="*/ 36 w 46"/>
                <a:gd name="T15" fmla="*/ 42 h 47"/>
                <a:gd name="T16" fmla="*/ 35 w 46"/>
                <a:gd name="T17" fmla="*/ 42 h 47"/>
                <a:gd name="T18" fmla="*/ 31 w 46"/>
                <a:gd name="T19" fmla="*/ 39 h 47"/>
                <a:gd name="T20" fmla="*/ 28 w 46"/>
                <a:gd name="T21" fmla="*/ 40 h 47"/>
                <a:gd name="T22" fmla="*/ 27 w 46"/>
                <a:gd name="T23" fmla="*/ 46 h 47"/>
                <a:gd name="T24" fmla="*/ 26 w 46"/>
                <a:gd name="T25" fmla="*/ 47 h 47"/>
                <a:gd name="T26" fmla="*/ 20 w 46"/>
                <a:gd name="T27" fmla="*/ 47 h 47"/>
                <a:gd name="T28" fmla="*/ 19 w 46"/>
                <a:gd name="T29" fmla="*/ 46 h 47"/>
                <a:gd name="T30" fmla="*/ 18 w 46"/>
                <a:gd name="T31" fmla="*/ 40 h 47"/>
                <a:gd name="T32" fmla="*/ 15 w 46"/>
                <a:gd name="T33" fmla="*/ 39 h 47"/>
                <a:gd name="T34" fmla="*/ 11 w 46"/>
                <a:gd name="T35" fmla="*/ 42 h 47"/>
                <a:gd name="T36" fmla="*/ 10 w 46"/>
                <a:gd name="T37" fmla="*/ 42 h 47"/>
                <a:gd name="T38" fmla="*/ 9 w 46"/>
                <a:gd name="T39" fmla="*/ 42 h 47"/>
                <a:gd name="T40" fmla="*/ 4 w 46"/>
                <a:gd name="T41" fmla="*/ 37 h 47"/>
                <a:gd name="T42" fmla="*/ 4 w 46"/>
                <a:gd name="T43" fmla="*/ 36 h 47"/>
                <a:gd name="T44" fmla="*/ 4 w 46"/>
                <a:gd name="T45" fmla="*/ 36 h 47"/>
                <a:gd name="T46" fmla="*/ 8 w 46"/>
                <a:gd name="T47" fmla="*/ 32 h 47"/>
                <a:gd name="T48" fmla="*/ 6 w 46"/>
                <a:gd name="T49" fmla="*/ 29 h 47"/>
                <a:gd name="T50" fmla="*/ 1 w 46"/>
                <a:gd name="T51" fmla="*/ 28 h 47"/>
                <a:gd name="T52" fmla="*/ 0 w 46"/>
                <a:gd name="T53" fmla="*/ 27 h 47"/>
                <a:gd name="T54" fmla="*/ 0 w 46"/>
                <a:gd name="T55" fmla="*/ 20 h 47"/>
                <a:gd name="T56" fmla="*/ 1 w 46"/>
                <a:gd name="T57" fmla="*/ 19 h 47"/>
                <a:gd name="T58" fmla="*/ 6 w 46"/>
                <a:gd name="T59" fmla="*/ 18 h 47"/>
                <a:gd name="T60" fmla="*/ 7 w 46"/>
                <a:gd name="T61" fmla="*/ 15 h 47"/>
                <a:gd name="T62" fmla="*/ 4 w 46"/>
                <a:gd name="T63" fmla="*/ 11 h 47"/>
                <a:gd name="T64" fmla="*/ 4 w 46"/>
                <a:gd name="T65" fmla="*/ 10 h 47"/>
                <a:gd name="T66" fmla="*/ 4 w 46"/>
                <a:gd name="T67" fmla="*/ 10 h 47"/>
                <a:gd name="T68" fmla="*/ 10 w 46"/>
                <a:gd name="T69" fmla="*/ 4 h 47"/>
                <a:gd name="T70" fmla="*/ 11 w 46"/>
                <a:gd name="T71" fmla="*/ 5 h 47"/>
                <a:gd name="T72" fmla="*/ 15 w 46"/>
                <a:gd name="T73" fmla="*/ 8 h 47"/>
                <a:gd name="T74" fmla="*/ 18 w 46"/>
                <a:gd name="T75" fmla="*/ 7 h 47"/>
                <a:gd name="T76" fmla="*/ 19 w 46"/>
                <a:gd name="T77" fmla="*/ 1 h 47"/>
                <a:gd name="T78" fmla="*/ 20 w 46"/>
                <a:gd name="T79" fmla="*/ 0 h 47"/>
                <a:gd name="T80" fmla="*/ 26 w 46"/>
                <a:gd name="T81" fmla="*/ 0 h 47"/>
                <a:gd name="T82" fmla="*/ 27 w 46"/>
                <a:gd name="T83" fmla="*/ 1 h 47"/>
                <a:gd name="T84" fmla="*/ 28 w 46"/>
                <a:gd name="T85" fmla="*/ 7 h 47"/>
                <a:gd name="T86" fmla="*/ 31 w 46"/>
                <a:gd name="T87" fmla="*/ 8 h 47"/>
                <a:gd name="T88" fmla="*/ 35 w 46"/>
                <a:gd name="T89" fmla="*/ 5 h 47"/>
                <a:gd name="T90" fmla="*/ 36 w 46"/>
                <a:gd name="T91" fmla="*/ 4 h 47"/>
                <a:gd name="T92" fmla="*/ 37 w 46"/>
                <a:gd name="T93" fmla="*/ 5 h 47"/>
                <a:gd name="T94" fmla="*/ 42 w 46"/>
                <a:gd name="T95" fmla="*/ 10 h 47"/>
                <a:gd name="T96" fmla="*/ 42 w 46"/>
                <a:gd name="T97" fmla="*/ 10 h 47"/>
                <a:gd name="T98" fmla="*/ 42 w 46"/>
                <a:gd name="T99" fmla="*/ 11 h 47"/>
                <a:gd name="T100" fmla="*/ 39 w 46"/>
                <a:gd name="T101" fmla="*/ 15 h 47"/>
                <a:gd name="T102" fmla="*/ 40 w 46"/>
                <a:gd name="T103" fmla="*/ 18 h 47"/>
                <a:gd name="T104" fmla="*/ 45 w 46"/>
                <a:gd name="T105" fmla="*/ 19 h 47"/>
                <a:gd name="T106" fmla="*/ 46 w 46"/>
                <a:gd name="T107" fmla="*/ 20 h 47"/>
                <a:gd name="T108" fmla="*/ 46 w 46"/>
                <a:gd name="T109" fmla="*/ 27 h 47"/>
                <a:gd name="T110" fmla="*/ 23 w 46"/>
                <a:gd name="T111" fmla="*/ 16 h 47"/>
                <a:gd name="T112" fmla="*/ 15 w 46"/>
                <a:gd name="T113" fmla="*/ 23 h 47"/>
                <a:gd name="T114" fmla="*/ 23 w 46"/>
                <a:gd name="T115" fmla="*/ 31 h 47"/>
                <a:gd name="T116" fmla="*/ 31 w 46"/>
                <a:gd name="T117" fmla="*/ 23 h 47"/>
                <a:gd name="T118" fmla="*/ 23 w 46"/>
                <a:gd name="T119" fmla="*/ 16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6" h="47">
                  <a:moveTo>
                    <a:pt x="46" y="27"/>
                  </a:moveTo>
                  <a:cubicBezTo>
                    <a:pt x="46" y="27"/>
                    <a:pt x="46" y="28"/>
                    <a:pt x="45" y="28"/>
                  </a:cubicBezTo>
                  <a:cubicBezTo>
                    <a:pt x="40" y="29"/>
                    <a:pt x="40" y="29"/>
                    <a:pt x="40" y="29"/>
                  </a:cubicBezTo>
                  <a:cubicBezTo>
                    <a:pt x="39" y="30"/>
                    <a:pt x="39" y="31"/>
                    <a:pt x="39" y="31"/>
                  </a:cubicBezTo>
                  <a:cubicBezTo>
                    <a:pt x="40" y="33"/>
                    <a:pt x="41" y="34"/>
                    <a:pt x="42" y="36"/>
                  </a:cubicBezTo>
                  <a:cubicBezTo>
                    <a:pt x="42" y="36"/>
                    <a:pt x="42" y="36"/>
                    <a:pt x="42" y="36"/>
                  </a:cubicBezTo>
                  <a:cubicBezTo>
                    <a:pt x="42" y="37"/>
                    <a:pt x="42" y="37"/>
                    <a:pt x="42" y="37"/>
                  </a:cubicBezTo>
                  <a:cubicBezTo>
                    <a:pt x="41" y="38"/>
                    <a:pt x="37" y="42"/>
                    <a:pt x="36" y="42"/>
                  </a:cubicBezTo>
                  <a:cubicBezTo>
                    <a:pt x="35" y="42"/>
                    <a:pt x="35" y="42"/>
                    <a:pt x="35" y="42"/>
                  </a:cubicBezTo>
                  <a:cubicBezTo>
                    <a:pt x="31" y="39"/>
                    <a:pt x="31" y="39"/>
                    <a:pt x="31" y="39"/>
                  </a:cubicBezTo>
                  <a:cubicBezTo>
                    <a:pt x="30" y="39"/>
                    <a:pt x="29" y="40"/>
                    <a:pt x="28" y="40"/>
                  </a:cubicBezTo>
                  <a:cubicBezTo>
                    <a:pt x="28" y="42"/>
                    <a:pt x="28" y="44"/>
                    <a:pt x="27" y="46"/>
                  </a:cubicBezTo>
                  <a:cubicBezTo>
                    <a:pt x="27" y="46"/>
                    <a:pt x="27" y="47"/>
                    <a:pt x="26" y="47"/>
                  </a:cubicBezTo>
                  <a:cubicBezTo>
                    <a:pt x="20" y="47"/>
                    <a:pt x="20" y="47"/>
                    <a:pt x="20" y="47"/>
                  </a:cubicBezTo>
                  <a:cubicBezTo>
                    <a:pt x="19" y="47"/>
                    <a:pt x="19" y="46"/>
                    <a:pt x="19" y="46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17" y="40"/>
                    <a:pt x="16" y="39"/>
                    <a:pt x="15" y="39"/>
                  </a:cubicBezTo>
                  <a:cubicBezTo>
                    <a:pt x="11" y="42"/>
                    <a:pt x="11" y="42"/>
                    <a:pt x="11" y="42"/>
                  </a:cubicBezTo>
                  <a:cubicBezTo>
                    <a:pt x="10" y="42"/>
                    <a:pt x="10" y="42"/>
                    <a:pt x="10" y="42"/>
                  </a:cubicBezTo>
                  <a:cubicBezTo>
                    <a:pt x="9" y="42"/>
                    <a:pt x="9" y="42"/>
                    <a:pt x="9" y="42"/>
                  </a:cubicBezTo>
                  <a:cubicBezTo>
                    <a:pt x="8" y="41"/>
                    <a:pt x="6" y="39"/>
                    <a:pt x="4" y="37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5" y="34"/>
                    <a:pt x="6" y="33"/>
                    <a:pt x="8" y="32"/>
                  </a:cubicBezTo>
                  <a:cubicBezTo>
                    <a:pt x="7" y="31"/>
                    <a:pt x="7" y="30"/>
                    <a:pt x="6" y="29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0" y="28"/>
                    <a:pt x="0" y="27"/>
                    <a:pt x="0" y="2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0"/>
                    <a:pt x="0" y="19"/>
                    <a:pt x="1" y="19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7" y="17"/>
                    <a:pt x="7" y="16"/>
                    <a:pt x="7" y="15"/>
                  </a:cubicBezTo>
                  <a:cubicBezTo>
                    <a:pt x="6" y="14"/>
                    <a:pt x="5" y="12"/>
                    <a:pt x="4" y="11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5" y="9"/>
                    <a:pt x="9" y="4"/>
                    <a:pt x="10" y="4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5" y="8"/>
                    <a:pt x="15" y="8"/>
                    <a:pt x="15" y="8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5"/>
                    <a:pt x="18" y="3"/>
                    <a:pt x="19" y="1"/>
                  </a:cubicBezTo>
                  <a:cubicBezTo>
                    <a:pt x="19" y="1"/>
                    <a:pt x="19" y="0"/>
                    <a:pt x="20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27" y="0"/>
                    <a:pt x="27" y="1"/>
                    <a:pt x="27" y="1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9" y="7"/>
                    <a:pt x="30" y="7"/>
                    <a:pt x="31" y="8"/>
                  </a:cubicBezTo>
                  <a:cubicBezTo>
                    <a:pt x="35" y="5"/>
                    <a:pt x="35" y="5"/>
                    <a:pt x="35" y="5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7" y="5"/>
                    <a:pt x="37" y="5"/>
                    <a:pt x="37" y="5"/>
                  </a:cubicBezTo>
                  <a:cubicBezTo>
                    <a:pt x="38" y="6"/>
                    <a:pt x="40" y="8"/>
                    <a:pt x="42" y="10"/>
                  </a:cubicBezTo>
                  <a:cubicBezTo>
                    <a:pt x="42" y="10"/>
                    <a:pt x="42" y="10"/>
                    <a:pt x="42" y="10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2"/>
                    <a:pt x="40" y="14"/>
                    <a:pt x="39" y="15"/>
                  </a:cubicBezTo>
                  <a:cubicBezTo>
                    <a:pt x="39" y="16"/>
                    <a:pt x="39" y="17"/>
                    <a:pt x="40" y="18"/>
                  </a:cubicBezTo>
                  <a:cubicBezTo>
                    <a:pt x="45" y="19"/>
                    <a:pt x="45" y="19"/>
                    <a:pt x="45" y="19"/>
                  </a:cubicBezTo>
                  <a:cubicBezTo>
                    <a:pt x="46" y="19"/>
                    <a:pt x="46" y="20"/>
                    <a:pt x="46" y="20"/>
                  </a:cubicBezTo>
                  <a:lnTo>
                    <a:pt x="46" y="27"/>
                  </a:lnTo>
                  <a:close/>
                  <a:moveTo>
                    <a:pt x="23" y="16"/>
                  </a:moveTo>
                  <a:cubicBezTo>
                    <a:pt x="19" y="16"/>
                    <a:pt x="15" y="19"/>
                    <a:pt x="15" y="23"/>
                  </a:cubicBezTo>
                  <a:cubicBezTo>
                    <a:pt x="15" y="28"/>
                    <a:pt x="19" y="31"/>
                    <a:pt x="23" y="31"/>
                  </a:cubicBezTo>
                  <a:cubicBezTo>
                    <a:pt x="27" y="31"/>
                    <a:pt x="31" y="28"/>
                    <a:pt x="31" y="23"/>
                  </a:cubicBezTo>
                  <a:cubicBezTo>
                    <a:pt x="31" y="19"/>
                    <a:pt x="27" y="16"/>
                    <a:pt x="23" y="16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A1ACAEB5-53C7-47CA-A2BD-DB382421EF36}"/>
                </a:ext>
              </a:extLst>
            </p:cNvPr>
            <p:cNvSpPr txBox="1"/>
            <p:nvPr/>
          </p:nvSpPr>
          <p:spPr>
            <a:xfrm>
              <a:off x="6775678" y="2034351"/>
              <a:ext cx="797489" cy="40139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Gear</a:t>
              </a:r>
            </a:p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Heading</a:t>
              </a:r>
            </a:p>
          </p:txBody>
        </p: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4C853F96-D63B-4E82-8D36-0A1195611C2F}"/>
              </a:ext>
            </a:extLst>
          </p:cNvPr>
          <p:cNvGrpSpPr/>
          <p:nvPr/>
        </p:nvGrpSpPr>
        <p:grpSpPr>
          <a:xfrm>
            <a:off x="7657760" y="1692351"/>
            <a:ext cx="1100137" cy="450606"/>
            <a:chOff x="7993063" y="1914525"/>
            <a:chExt cx="1100137" cy="450606"/>
          </a:xfrm>
        </p:grpSpPr>
        <p:sp>
          <p:nvSpPr>
            <p:cNvPr id="102" name="Freeform 63">
              <a:extLst>
                <a:ext uri="{FF2B5EF4-FFF2-40B4-BE49-F238E27FC236}">
                  <a16:creationId xmlns:a16="http://schemas.microsoft.com/office/drawing/2014/main" id="{6FD800C8-50BC-451D-9556-54B40900DA4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93063" y="1914525"/>
              <a:ext cx="439738" cy="438150"/>
            </a:xfrm>
            <a:custGeom>
              <a:avLst/>
              <a:gdLst>
                <a:gd name="T0" fmla="*/ 44 w 55"/>
                <a:gd name="T1" fmla="*/ 28 h 55"/>
                <a:gd name="T2" fmla="*/ 37 w 55"/>
                <a:gd name="T3" fmla="*/ 34 h 55"/>
                <a:gd name="T4" fmla="*/ 37 w 55"/>
                <a:gd name="T5" fmla="*/ 47 h 55"/>
                <a:gd name="T6" fmla="*/ 36 w 55"/>
                <a:gd name="T7" fmla="*/ 47 h 55"/>
                <a:gd name="T8" fmla="*/ 23 w 55"/>
                <a:gd name="T9" fmla="*/ 55 h 55"/>
                <a:gd name="T10" fmla="*/ 23 w 55"/>
                <a:gd name="T11" fmla="*/ 55 h 55"/>
                <a:gd name="T12" fmla="*/ 22 w 55"/>
                <a:gd name="T13" fmla="*/ 55 h 55"/>
                <a:gd name="T14" fmla="*/ 20 w 55"/>
                <a:gd name="T15" fmla="*/ 53 h 55"/>
                <a:gd name="T16" fmla="*/ 19 w 55"/>
                <a:gd name="T17" fmla="*/ 52 h 55"/>
                <a:gd name="T18" fmla="*/ 22 w 55"/>
                <a:gd name="T19" fmla="*/ 42 h 55"/>
                <a:gd name="T20" fmla="*/ 13 w 55"/>
                <a:gd name="T21" fmla="*/ 33 h 55"/>
                <a:gd name="T22" fmla="*/ 3 w 55"/>
                <a:gd name="T23" fmla="*/ 36 h 55"/>
                <a:gd name="T24" fmla="*/ 3 w 55"/>
                <a:gd name="T25" fmla="*/ 36 h 55"/>
                <a:gd name="T26" fmla="*/ 2 w 55"/>
                <a:gd name="T27" fmla="*/ 35 h 55"/>
                <a:gd name="T28" fmla="*/ 0 w 55"/>
                <a:gd name="T29" fmla="*/ 33 h 55"/>
                <a:gd name="T30" fmla="*/ 0 w 55"/>
                <a:gd name="T31" fmla="*/ 32 h 55"/>
                <a:gd name="T32" fmla="*/ 7 w 55"/>
                <a:gd name="T33" fmla="*/ 19 h 55"/>
                <a:gd name="T34" fmla="*/ 8 w 55"/>
                <a:gd name="T35" fmla="*/ 18 h 55"/>
                <a:gd name="T36" fmla="*/ 21 w 55"/>
                <a:gd name="T37" fmla="*/ 17 h 55"/>
                <a:gd name="T38" fmla="*/ 27 w 55"/>
                <a:gd name="T39" fmla="*/ 11 h 55"/>
                <a:gd name="T40" fmla="*/ 54 w 55"/>
                <a:gd name="T41" fmla="*/ 0 h 55"/>
                <a:gd name="T42" fmla="*/ 55 w 55"/>
                <a:gd name="T43" fmla="*/ 1 h 55"/>
                <a:gd name="T44" fmla="*/ 44 w 55"/>
                <a:gd name="T45" fmla="*/ 28 h 55"/>
                <a:gd name="T46" fmla="*/ 44 w 55"/>
                <a:gd name="T47" fmla="*/ 7 h 55"/>
                <a:gd name="T48" fmla="*/ 41 w 55"/>
                <a:gd name="T49" fmla="*/ 11 h 55"/>
                <a:gd name="T50" fmla="*/ 44 w 55"/>
                <a:gd name="T51" fmla="*/ 14 h 55"/>
                <a:gd name="T52" fmla="*/ 48 w 55"/>
                <a:gd name="T53" fmla="*/ 11 h 55"/>
                <a:gd name="T54" fmla="*/ 44 w 55"/>
                <a:gd name="T55" fmla="*/ 7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5" h="55">
                  <a:moveTo>
                    <a:pt x="44" y="28"/>
                  </a:moveTo>
                  <a:cubicBezTo>
                    <a:pt x="42" y="30"/>
                    <a:pt x="40" y="32"/>
                    <a:pt x="37" y="34"/>
                  </a:cubicBezTo>
                  <a:cubicBezTo>
                    <a:pt x="37" y="47"/>
                    <a:pt x="37" y="47"/>
                    <a:pt x="37" y="47"/>
                  </a:cubicBezTo>
                  <a:cubicBezTo>
                    <a:pt x="36" y="47"/>
                    <a:pt x="36" y="47"/>
                    <a:pt x="36" y="47"/>
                  </a:cubicBezTo>
                  <a:cubicBezTo>
                    <a:pt x="23" y="55"/>
                    <a:pt x="23" y="55"/>
                    <a:pt x="23" y="55"/>
                  </a:cubicBezTo>
                  <a:cubicBezTo>
                    <a:pt x="23" y="55"/>
                    <a:pt x="23" y="55"/>
                    <a:pt x="23" y="55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0" y="53"/>
                    <a:pt x="20" y="53"/>
                    <a:pt x="20" y="53"/>
                  </a:cubicBezTo>
                  <a:cubicBezTo>
                    <a:pt x="19" y="52"/>
                    <a:pt x="19" y="52"/>
                    <a:pt x="19" y="5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13" y="33"/>
                    <a:pt x="13" y="33"/>
                    <a:pt x="13" y="33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2" y="35"/>
                    <a:pt x="2" y="35"/>
                    <a:pt x="2" y="35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3"/>
                    <a:pt x="0" y="32"/>
                    <a:pt x="0" y="32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8" y="18"/>
                    <a:pt x="8" y="18"/>
                    <a:pt x="8" y="1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23" y="15"/>
                    <a:pt x="25" y="13"/>
                    <a:pt x="27" y="11"/>
                  </a:cubicBezTo>
                  <a:cubicBezTo>
                    <a:pt x="36" y="2"/>
                    <a:pt x="42" y="0"/>
                    <a:pt x="54" y="0"/>
                  </a:cubicBezTo>
                  <a:cubicBezTo>
                    <a:pt x="55" y="0"/>
                    <a:pt x="55" y="0"/>
                    <a:pt x="55" y="1"/>
                  </a:cubicBezTo>
                  <a:cubicBezTo>
                    <a:pt x="55" y="12"/>
                    <a:pt x="52" y="20"/>
                    <a:pt x="44" y="28"/>
                  </a:cubicBezTo>
                  <a:moveTo>
                    <a:pt x="44" y="7"/>
                  </a:moveTo>
                  <a:cubicBezTo>
                    <a:pt x="43" y="7"/>
                    <a:pt x="41" y="9"/>
                    <a:pt x="41" y="11"/>
                  </a:cubicBezTo>
                  <a:cubicBezTo>
                    <a:pt x="41" y="12"/>
                    <a:pt x="43" y="14"/>
                    <a:pt x="44" y="14"/>
                  </a:cubicBezTo>
                  <a:cubicBezTo>
                    <a:pt x="46" y="14"/>
                    <a:pt x="48" y="12"/>
                    <a:pt x="48" y="11"/>
                  </a:cubicBezTo>
                  <a:cubicBezTo>
                    <a:pt x="48" y="9"/>
                    <a:pt x="46" y="7"/>
                    <a:pt x="44" y="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C248832F-2969-40C9-92DA-7437631D47B1}"/>
                </a:ext>
              </a:extLst>
            </p:cNvPr>
            <p:cNvSpPr txBox="1"/>
            <p:nvPr/>
          </p:nvSpPr>
          <p:spPr>
            <a:xfrm>
              <a:off x="8385335" y="1963739"/>
              <a:ext cx="707865" cy="40139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12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Rocket</a:t>
              </a:r>
            </a:p>
            <a:p>
              <a:pPr>
                <a:lnSpc>
                  <a:spcPts val="1200"/>
                </a:lnSpc>
              </a:pPr>
              <a:r>
                <a:rPr lang="en-US" sz="12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Title</a:t>
              </a: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823FB5FF-A32A-4EC5-B4FE-035DE840C865}"/>
              </a:ext>
            </a:extLst>
          </p:cNvPr>
          <p:cNvGrpSpPr/>
          <p:nvPr/>
        </p:nvGrpSpPr>
        <p:grpSpPr>
          <a:xfrm>
            <a:off x="9541294" y="1455193"/>
            <a:ext cx="995136" cy="924922"/>
            <a:chOff x="9829084" y="1424621"/>
            <a:chExt cx="995136" cy="924922"/>
          </a:xfrm>
        </p:grpSpPr>
        <p:sp>
          <p:nvSpPr>
            <p:cNvPr id="115" name="Freeform 62">
              <a:extLst>
                <a:ext uri="{FF2B5EF4-FFF2-40B4-BE49-F238E27FC236}">
                  <a16:creationId xmlns:a16="http://schemas.microsoft.com/office/drawing/2014/main" id="{CA47A08C-222E-4D37-B30B-AC4B7394652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99751" y="1424621"/>
              <a:ext cx="463550" cy="398463"/>
            </a:xfrm>
            <a:custGeom>
              <a:avLst/>
              <a:gdLst>
                <a:gd name="T0" fmla="*/ 28 w 58"/>
                <a:gd name="T1" fmla="*/ 49 h 50"/>
                <a:gd name="T2" fmla="*/ 8 w 58"/>
                <a:gd name="T3" fmla="*/ 30 h 50"/>
                <a:gd name="T4" fmla="*/ 0 w 58"/>
                <a:gd name="T5" fmla="*/ 15 h 50"/>
                <a:gd name="T6" fmla="*/ 16 w 58"/>
                <a:gd name="T7" fmla="*/ 0 h 50"/>
                <a:gd name="T8" fmla="*/ 29 w 58"/>
                <a:gd name="T9" fmla="*/ 7 h 50"/>
                <a:gd name="T10" fmla="*/ 43 w 58"/>
                <a:gd name="T11" fmla="*/ 0 h 50"/>
                <a:gd name="T12" fmla="*/ 58 w 58"/>
                <a:gd name="T13" fmla="*/ 15 h 50"/>
                <a:gd name="T14" fmla="*/ 51 w 58"/>
                <a:gd name="T15" fmla="*/ 30 h 50"/>
                <a:gd name="T16" fmla="*/ 31 w 58"/>
                <a:gd name="T17" fmla="*/ 49 h 50"/>
                <a:gd name="T18" fmla="*/ 29 w 58"/>
                <a:gd name="T19" fmla="*/ 50 h 50"/>
                <a:gd name="T20" fmla="*/ 28 w 58"/>
                <a:gd name="T21" fmla="*/ 4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8" h="50">
                  <a:moveTo>
                    <a:pt x="28" y="49"/>
                  </a:moveTo>
                  <a:cubicBezTo>
                    <a:pt x="8" y="30"/>
                    <a:pt x="8" y="30"/>
                    <a:pt x="8" y="30"/>
                  </a:cubicBezTo>
                  <a:cubicBezTo>
                    <a:pt x="7" y="30"/>
                    <a:pt x="0" y="23"/>
                    <a:pt x="0" y="15"/>
                  </a:cubicBezTo>
                  <a:cubicBezTo>
                    <a:pt x="0" y="6"/>
                    <a:pt x="6" y="0"/>
                    <a:pt x="16" y="0"/>
                  </a:cubicBezTo>
                  <a:cubicBezTo>
                    <a:pt x="21" y="0"/>
                    <a:pt x="27" y="5"/>
                    <a:pt x="29" y="7"/>
                  </a:cubicBezTo>
                  <a:cubicBezTo>
                    <a:pt x="32" y="5"/>
                    <a:pt x="37" y="0"/>
                    <a:pt x="43" y="0"/>
                  </a:cubicBezTo>
                  <a:cubicBezTo>
                    <a:pt x="52" y="0"/>
                    <a:pt x="58" y="6"/>
                    <a:pt x="58" y="15"/>
                  </a:cubicBezTo>
                  <a:cubicBezTo>
                    <a:pt x="58" y="23"/>
                    <a:pt x="51" y="30"/>
                    <a:pt x="51" y="30"/>
                  </a:cubicBezTo>
                  <a:cubicBezTo>
                    <a:pt x="31" y="49"/>
                    <a:pt x="31" y="49"/>
                    <a:pt x="31" y="49"/>
                  </a:cubicBezTo>
                  <a:cubicBezTo>
                    <a:pt x="30" y="50"/>
                    <a:pt x="30" y="50"/>
                    <a:pt x="29" y="50"/>
                  </a:cubicBezTo>
                  <a:cubicBezTo>
                    <a:pt x="29" y="50"/>
                    <a:pt x="28" y="50"/>
                    <a:pt x="28" y="49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AC1C87CE-935E-4CFA-9DBE-9FC1B356E183}"/>
                </a:ext>
              </a:extLst>
            </p:cNvPr>
            <p:cNvSpPr txBox="1"/>
            <p:nvPr/>
          </p:nvSpPr>
          <p:spPr>
            <a:xfrm>
              <a:off x="9829084" y="1949433"/>
              <a:ext cx="99513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Love</a:t>
              </a:r>
            </a:p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Business</a:t>
              </a:r>
            </a:p>
          </p:txBody>
        </p:sp>
      </p:grp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1C643360-FBF7-4B8B-954F-BA902A9C22EF}"/>
              </a:ext>
            </a:extLst>
          </p:cNvPr>
          <p:cNvGrpSpPr/>
          <p:nvPr/>
        </p:nvGrpSpPr>
        <p:grpSpPr>
          <a:xfrm>
            <a:off x="9598348" y="3365698"/>
            <a:ext cx="881029" cy="626693"/>
            <a:chOff x="9864032" y="3364508"/>
            <a:chExt cx="881029" cy="626693"/>
          </a:xfrm>
        </p:grpSpPr>
        <p:sp>
          <p:nvSpPr>
            <p:cNvPr id="118" name="Freeform 68">
              <a:extLst>
                <a:ext uri="{FF2B5EF4-FFF2-40B4-BE49-F238E27FC236}">
                  <a16:creationId xmlns:a16="http://schemas.microsoft.com/office/drawing/2014/main" id="{69B7C2E2-E86D-49C6-926A-F321C2E022B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864032" y="3364508"/>
              <a:ext cx="399048" cy="423130"/>
            </a:xfrm>
            <a:custGeom>
              <a:avLst/>
              <a:gdLst>
                <a:gd name="T0" fmla="*/ 45 w 48"/>
                <a:gd name="T1" fmla="*/ 27 h 51"/>
                <a:gd name="T2" fmla="*/ 48 w 48"/>
                <a:gd name="T3" fmla="*/ 23 h 51"/>
                <a:gd name="T4" fmla="*/ 44 w 48"/>
                <a:gd name="T5" fmla="*/ 19 h 51"/>
                <a:gd name="T6" fmla="*/ 33 w 48"/>
                <a:gd name="T7" fmla="*/ 19 h 51"/>
                <a:gd name="T8" fmla="*/ 32 w 48"/>
                <a:gd name="T9" fmla="*/ 19 h 51"/>
                <a:gd name="T10" fmla="*/ 35 w 48"/>
                <a:gd name="T11" fmla="*/ 9 h 51"/>
                <a:gd name="T12" fmla="*/ 30 w 48"/>
                <a:gd name="T13" fmla="*/ 0 h 51"/>
                <a:gd name="T14" fmla="*/ 27 w 48"/>
                <a:gd name="T15" fmla="*/ 4 h 51"/>
                <a:gd name="T16" fmla="*/ 27 w 48"/>
                <a:gd name="T17" fmla="*/ 8 h 51"/>
                <a:gd name="T18" fmla="*/ 21 w 48"/>
                <a:gd name="T19" fmla="*/ 15 h 51"/>
                <a:gd name="T20" fmla="*/ 16 w 48"/>
                <a:gd name="T21" fmla="*/ 28 h 51"/>
                <a:gd name="T22" fmla="*/ 16 w 48"/>
                <a:gd name="T23" fmla="*/ 45 h 51"/>
                <a:gd name="T24" fmla="*/ 18 w 48"/>
                <a:gd name="T25" fmla="*/ 47 h 51"/>
                <a:gd name="T26" fmla="*/ 42 w 48"/>
                <a:gd name="T27" fmla="*/ 47 h 51"/>
                <a:gd name="T28" fmla="*/ 44 w 48"/>
                <a:gd name="T29" fmla="*/ 41 h 51"/>
                <a:gd name="T30" fmla="*/ 45 w 48"/>
                <a:gd name="T31" fmla="*/ 34 h 51"/>
                <a:gd name="T32" fmla="*/ 48 w 48"/>
                <a:gd name="T33" fmla="*/ 32 h 51"/>
                <a:gd name="T34" fmla="*/ 45 w 48"/>
                <a:gd name="T35" fmla="*/ 27 h 51"/>
                <a:gd name="T36" fmla="*/ 11 w 48"/>
                <a:gd name="T37" fmla="*/ 24 h 51"/>
                <a:gd name="T38" fmla="*/ 1 w 48"/>
                <a:gd name="T39" fmla="*/ 24 h 51"/>
                <a:gd name="T40" fmla="*/ 0 w 48"/>
                <a:gd name="T41" fmla="*/ 27 h 51"/>
                <a:gd name="T42" fmla="*/ 0 w 48"/>
                <a:gd name="T43" fmla="*/ 48 h 51"/>
                <a:gd name="T44" fmla="*/ 3 w 48"/>
                <a:gd name="T45" fmla="*/ 51 h 51"/>
                <a:gd name="T46" fmla="*/ 11 w 48"/>
                <a:gd name="T47" fmla="*/ 51 h 51"/>
                <a:gd name="T48" fmla="*/ 13 w 48"/>
                <a:gd name="T49" fmla="*/ 47 h 51"/>
                <a:gd name="T50" fmla="*/ 13 w 48"/>
                <a:gd name="T51" fmla="*/ 27 h 51"/>
                <a:gd name="T52" fmla="*/ 11 w 48"/>
                <a:gd name="T53" fmla="*/ 24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" h="51">
                  <a:moveTo>
                    <a:pt x="45" y="27"/>
                  </a:moveTo>
                  <a:cubicBezTo>
                    <a:pt x="46" y="26"/>
                    <a:pt x="48" y="25"/>
                    <a:pt x="48" y="23"/>
                  </a:cubicBezTo>
                  <a:cubicBezTo>
                    <a:pt x="48" y="21"/>
                    <a:pt x="47" y="19"/>
                    <a:pt x="44" y="19"/>
                  </a:cubicBezTo>
                  <a:cubicBezTo>
                    <a:pt x="33" y="19"/>
                    <a:pt x="33" y="19"/>
                    <a:pt x="33" y="19"/>
                  </a:cubicBezTo>
                  <a:cubicBezTo>
                    <a:pt x="32" y="19"/>
                    <a:pt x="32" y="19"/>
                    <a:pt x="32" y="19"/>
                  </a:cubicBezTo>
                  <a:cubicBezTo>
                    <a:pt x="32" y="18"/>
                    <a:pt x="35" y="14"/>
                    <a:pt x="35" y="9"/>
                  </a:cubicBezTo>
                  <a:cubicBezTo>
                    <a:pt x="35" y="3"/>
                    <a:pt x="32" y="0"/>
                    <a:pt x="30" y="0"/>
                  </a:cubicBezTo>
                  <a:cubicBezTo>
                    <a:pt x="28" y="0"/>
                    <a:pt x="27" y="2"/>
                    <a:pt x="27" y="4"/>
                  </a:cubicBezTo>
                  <a:cubicBezTo>
                    <a:pt x="27" y="6"/>
                    <a:pt x="27" y="8"/>
                    <a:pt x="27" y="8"/>
                  </a:cubicBezTo>
                  <a:cubicBezTo>
                    <a:pt x="26" y="10"/>
                    <a:pt x="24" y="11"/>
                    <a:pt x="21" y="15"/>
                  </a:cubicBezTo>
                  <a:cubicBezTo>
                    <a:pt x="19" y="19"/>
                    <a:pt x="16" y="24"/>
                    <a:pt x="16" y="28"/>
                  </a:cubicBezTo>
                  <a:cubicBezTo>
                    <a:pt x="16" y="45"/>
                    <a:pt x="16" y="45"/>
                    <a:pt x="16" y="45"/>
                  </a:cubicBezTo>
                  <a:cubicBezTo>
                    <a:pt x="16" y="46"/>
                    <a:pt x="16" y="47"/>
                    <a:pt x="18" y="47"/>
                  </a:cubicBezTo>
                  <a:cubicBezTo>
                    <a:pt x="42" y="47"/>
                    <a:pt x="42" y="47"/>
                    <a:pt x="42" y="47"/>
                  </a:cubicBezTo>
                  <a:cubicBezTo>
                    <a:pt x="47" y="47"/>
                    <a:pt x="47" y="43"/>
                    <a:pt x="44" y="41"/>
                  </a:cubicBezTo>
                  <a:cubicBezTo>
                    <a:pt x="48" y="40"/>
                    <a:pt x="48" y="36"/>
                    <a:pt x="45" y="34"/>
                  </a:cubicBezTo>
                  <a:cubicBezTo>
                    <a:pt x="45" y="34"/>
                    <a:pt x="47" y="33"/>
                    <a:pt x="48" y="32"/>
                  </a:cubicBezTo>
                  <a:cubicBezTo>
                    <a:pt x="48" y="31"/>
                    <a:pt x="48" y="28"/>
                    <a:pt x="45" y="27"/>
                  </a:cubicBezTo>
                  <a:moveTo>
                    <a:pt x="11" y="24"/>
                  </a:moveTo>
                  <a:cubicBezTo>
                    <a:pt x="1" y="24"/>
                    <a:pt x="1" y="24"/>
                    <a:pt x="1" y="24"/>
                  </a:cubicBezTo>
                  <a:cubicBezTo>
                    <a:pt x="1" y="24"/>
                    <a:pt x="0" y="25"/>
                    <a:pt x="0" y="27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0"/>
                    <a:pt x="1" y="51"/>
                    <a:pt x="3" y="51"/>
                  </a:cubicBezTo>
                  <a:cubicBezTo>
                    <a:pt x="11" y="51"/>
                    <a:pt x="11" y="51"/>
                    <a:pt x="11" y="51"/>
                  </a:cubicBezTo>
                  <a:cubicBezTo>
                    <a:pt x="13" y="51"/>
                    <a:pt x="13" y="50"/>
                    <a:pt x="13" y="47"/>
                  </a:cubicBezTo>
                  <a:cubicBezTo>
                    <a:pt x="13" y="27"/>
                    <a:pt x="13" y="27"/>
                    <a:pt x="13" y="27"/>
                  </a:cubicBezTo>
                  <a:cubicBezTo>
                    <a:pt x="13" y="25"/>
                    <a:pt x="12" y="24"/>
                    <a:pt x="11" y="24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TextBox 118">
              <a:extLst>
                <a:ext uri="{FF2B5EF4-FFF2-40B4-BE49-F238E27FC236}">
                  <a16:creationId xmlns:a16="http://schemas.microsoft.com/office/drawing/2014/main" id="{56817C94-9D16-4924-A091-1BC5D58B2417}"/>
                </a:ext>
              </a:extLst>
            </p:cNvPr>
            <p:cNvSpPr txBox="1"/>
            <p:nvPr/>
          </p:nvSpPr>
          <p:spPr>
            <a:xfrm>
              <a:off x="9880101" y="3591091"/>
              <a:ext cx="86496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Earn</a:t>
              </a:r>
            </a:p>
            <a:p>
              <a:pPr algn="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Goodwill</a:t>
              </a:r>
            </a:p>
          </p:txBody>
        </p:sp>
      </p:grpSp>
      <p:grpSp>
        <p:nvGrpSpPr>
          <p:cNvPr id="120" name="Group 119">
            <a:extLst>
              <a:ext uri="{FF2B5EF4-FFF2-40B4-BE49-F238E27FC236}">
                <a16:creationId xmlns:a16="http://schemas.microsoft.com/office/drawing/2014/main" id="{01BD12F9-20F4-43DA-87B6-606BA612E174}"/>
              </a:ext>
            </a:extLst>
          </p:cNvPr>
          <p:cNvGrpSpPr/>
          <p:nvPr/>
        </p:nvGrpSpPr>
        <p:grpSpPr>
          <a:xfrm>
            <a:off x="7548392" y="3452276"/>
            <a:ext cx="1318873" cy="453537"/>
            <a:chOff x="6243638" y="4394200"/>
            <a:chExt cx="1318873" cy="453537"/>
          </a:xfrm>
        </p:grpSpPr>
        <p:sp>
          <p:nvSpPr>
            <p:cNvPr id="121" name="Freeform 46">
              <a:extLst>
                <a:ext uri="{FF2B5EF4-FFF2-40B4-BE49-F238E27FC236}">
                  <a16:creationId xmlns:a16="http://schemas.microsoft.com/office/drawing/2014/main" id="{41D57E6C-5408-4B1B-B6DF-4D56E10A077B}"/>
                </a:ext>
              </a:extLst>
            </p:cNvPr>
            <p:cNvSpPr>
              <a:spLocks/>
            </p:cNvSpPr>
            <p:nvPr/>
          </p:nvSpPr>
          <p:spPr bwMode="auto">
            <a:xfrm>
              <a:off x="6243638" y="4752975"/>
              <a:ext cx="534988" cy="15875"/>
            </a:xfrm>
            <a:custGeom>
              <a:avLst/>
              <a:gdLst>
                <a:gd name="T0" fmla="*/ 67 w 67"/>
                <a:gd name="T1" fmla="*/ 1 h 2"/>
                <a:gd name="T2" fmla="*/ 42 w 67"/>
                <a:gd name="T3" fmla="*/ 0 h 2"/>
                <a:gd name="T4" fmla="*/ 33 w 67"/>
                <a:gd name="T5" fmla="*/ 0 h 2"/>
                <a:gd name="T6" fmla="*/ 25 w 67"/>
                <a:gd name="T7" fmla="*/ 0 h 2"/>
                <a:gd name="T8" fmla="*/ 0 w 67"/>
                <a:gd name="T9" fmla="*/ 1 h 2"/>
                <a:gd name="T10" fmla="*/ 25 w 67"/>
                <a:gd name="T11" fmla="*/ 2 h 2"/>
                <a:gd name="T12" fmla="*/ 33 w 67"/>
                <a:gd name="T13" fmla="*/ 2 h 2"/>
                <a:gd name="T14" fmla="*/ 42 w 67"/>
                <a:gd name="T15" fmla="*/ 2 h 2"/>
                <a:gd name="T16" fmla="*/ 67 w 67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7" h="2">
                  <a:moveTo>
                    <a:pt x="67" y="1"/>
                  </a:moveTo>
                  <a:cubicBezTo>
                    <a:pt x="67" y="1"/>
                    <a:pt x="55" y="0"/>
                    <a:pt x="42" y="0"/>
                  </a:cubicBezTo>
                  <a:cubicBezTo>
                    <a:pt x="39" y="0"/>
                    <a:pt x="36" y="0"/>
                    <a:pt x="33" y="0"/>
                  </a:cubicBezTo>
                  <a:cubicBezTo>
                    <a:pt x="31" y="0"/>
                    <a:pt x="28" y="0"/>
                    <a:pt x="25" y="0"/>
                  </a:cubicBezTo>
                  <a:cubicBezTo>
                    <a:pt x="11" y="0"/>
                    <a:pt x="0" y="1"/>
                    <a:pt x="0" y="1"/>
                  </a:cubicBezTo>
                  <a:cubicBezTo>
                    <a:pt x="0" y="2"/>
                    <a:pt x="11" y="2"/>
                    <a:pt x="25" y="2"/>
                  </a:cubicBezTo>
                  <a:cubicBezTo>
                    <a:pt x="28" y="2"/>
                    <a:pt x="31" y="2"/>
                    <a:pt x="33" y="2"/>
                  </a:cubicBezTo>
                  <a:cubicBezTo>
                    <a:pt x="36" y="2"/>
                    <a:pt x="39" y="2"/>
                    <a:pt x="42" y="2"/>
                  </a:cubicBezTo>
                  <a:cubicBezTo>
                    <a:pt x="55" y="2"/>
                    <a:pt x="67" y="2"/>
                    <a:pt x="67" y="1"/>
                  </a:cubicBezTo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Freeform 47">
              <a:extLst>
                <a:ext uri="{FF2B5EF4-FFF2-40B4-BE49-F238E27FC236}">
                  <a16:creationId xmlns:a16="http://schemas.microsoft.com/office/drawing/2014/main" id="{AF0E09EC-0691-48B0-979A-97A16A77A49D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6538" y="4633913"/>
              <a:ext cx="47625" cy="127000"/>
            </a:xfrm>
            <a:custGeom>
              <a:avLst/>
              <a:gdLst>
                <a:gd name="T0" fmla="*/ 30 w 30"/>
                <a:gd name="T1" fmla="*/ 80 h 80"/>
                <a:gd name="T2" fmla="*/ 0 w 30"/>
                <a:gd name="T3" fmla="*/ 80 h 80"/>
                <a:gd name="T4" fmla="*/ 5 w 30"/>
                <a:gd name="T5" fmla="*/ 0 h 80"/>
                <a:gd name="T6" fmla="*/ 25 w 30"/>
                <a:gd name="T7" fmla="*/ 0 h 80"/>
                <a:gd name="T8" fmla="*/ 30 w 30"/>
                <a:gd name="T9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80">
                  <a:moveTo>
                    <a:pt x="30" y="80"/>
                  </a:moveTo>
                  <a:lnTo>
                    <a:pt x="0" y="80"/>
                  </a:lnTo>
                  <a:lnTo>
                    <a:pt x="5" y="0"/>
                  </a:lnTo>
                  <a:lnTo>
                    <a:pt x="25" y="0"/>
                  </a:lnTo>
                  <a:lnTo>
                    <a:pt x="30" y="80"/>
                  </a:lnTo>
                  <a:close/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Oval 48">
              <a:extLst>
                <a:ext uri="{FF2B5EF4-FFF2-40B4-BE49-F238E27FC236}">
                  <a16:creationId xmlns:a16="http://schemas.microsoft.com/office/drawing/2014/main" id="{5284070E-7CEB-4312-9F32-3BE72A3210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9538" y="4394200"/>
              <a:ext cx="303213" cy="287338"/>
            </a:xfrm>
            <a:prstGeom prst="ellipse">
              <a:avLst/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49">
              <a:extLst>
                <a:ext uri="{FF2B5EF4-FFF2-40B4-BE49-F238E27FC236}">
                  <a16:creationId xmlns:a16="http://schemas.microsoft.com/office/drawing/2014/main" id="{0A36DD6C-D2C7-4659-BF58-A8680B0D53A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96038" y="4649788"/>
              <a:ext cx="39688" cy="111125"/>
            </a:xfrm>
            <a:custGeom>
              <a:avLst/>
              <a:gdLst>
                <a:gd name="T0" fmla="*/ 25 w 25"/>
                <a:gd name="T1" fmla="*/ 70 h 70"/>
                <a:gd name="T2" fmla="*/ 0 w 25"/>
                <a:gd name="T3" fmla="*/ 70 h 70"/>
                <a:gd name="T4" fmla="*/ 5 w 25"/>
                <a:gd name="T5" fmla="*/ 0 h 70"/>
                <a:gd name="T6" fmla="*/ 20 w 25"/>
                <a:gd name="T7" fmla="*/ 0 h 70"/>
                <a:gd name="T8" fmla="*/ 25 w 25"/>
                <a:gd name="T9" fmla="*/ 70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" h="70">
                  <a:moveTo>
                    <a:pt x="25" y="70"/>
                  </a:moveTo>
                  <a:lnTo>
                    <a:pt x="0" y="70"/>
                  </a:lnTo>
                  <a:lnTo>
                    <a:pt x="5" y="0"/>
                  </a:lnTo>
                  <a:lnTo>
                    <a:pt x="20" y="0"/>
                  </a:lnTo>
                  <a:lnTo>
                    <a:pt x="25" y="70"/>
                  </a:lnTo>
                  <a:close/>
                </a:path>
              </a:pathLst>
            </a:custGeom>
            <a:solidFill>
              <a:srgbClr val="6C46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Oval 50">
              <a:extLst>
                <a:ext uri="{FF2B5EF4-FFF2-40B4-BE49-F238E27FC236}">
                  <a16:creationId xmlns:a16="http://schemas.microsoft.com/office/drawing/2014/main" id="{1D8D5C48-1EBA-495D-9834-0209D989E5D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67450" y="4402138"/>
              <a:ext cx="295275" cy="28733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Freeform 51">
              <a:extLst>
                <a:ext uri="{FF2B5EF4-FFF2-40B4-BE49-F238E27FC236}">
                  <a16:creationId xmlns:a16="http://schemas.microsoft.com/office/drawing/2014/main" id="{36DC290A-A89A-465C-A7D9-D666C1FAE53B}"/>
                </a:ext>
              </a:extLst>
            </p:cNvPr>
            <p:cNvSpPr>
              <a:spLocks/>
            </p:cNvSpPr>
            <p:nvPr/>
          </p:nvSpPr>
          <p:spPr bwMode="auto">
            <a:xfrm>
              <a:off x="6538913" y="4673600"/>
              <a:ext cx="31750" cy="87313"/>
            </a:xfrm>
            <a:custGeom>
              <a:avLst/>
              <a:gdLst>
                <a:gd name="T0" fmla="*/ 20 w 20"/>
                <a:gd name="T1" fmla="*/ 55 h 55"/>
                <a:gd name="T2" fmla="*/ 0 w 20"/>
                <a:gd name="T3" fmla="*/ 55 h 55"/>
                <a:gd name="T4" fmla="*/ 0 w 20"/>
                <a:gd name="T5" fmla="*/ 0 h 55"/>
                <a:gd name="T6" fmla="*/ 15 w 20"/>
                <a:gd name="T7" fmla="*/ 0 h 55"/>
                <a:gd name="T8" fmla="*/ 20 w 20"/>
                <a:gd name="T9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55">
                  <a:moveTo>
                    <a:pt x="20" y="55"/>
                  </a:moveTo>
                  <a:lnTo>
                    <a:pt x="0" y="55"/>
                  </a:lnTo>
                  <a:lnTo>
                    <a:pt x="0" y="0"/>
                  </a:lnTo>
                  <a:lnTo>
                    <a:pt x="15" y="0"/>
                  </a:lnTo>
                  <a:lnTo>
                    <a:pt x="20" y="55"/>
                  </a:lnTo>
                  <a:close/>
                </a:path>
              </a:pathLst>
            </a:custGeom>
            <a:solidFill>
              <a:srgbClr val="8A67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Oval 52">
              <a:extLst>
                <a:ext uri="{FF2B5EF4-FFF2-40B4-BE49-F238E27FC236}">
                  <a16:creationId xmlns:a16="http://schemas.microsoft.com/office/drawing/2014/main" id="{36396F50-18D8-482A-8BBC-C2C3EB3F6F4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43663" y="4497388"/>
              <a:ext cx="215900" cy="207963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4E17DBA8-0D37-4058-A0FB-93E9BC992E94}"/>
                </a:ext>
              </a:extLst>
            </p:cNvPr>
            <p:cNvSpPr txBox="1"/>
            <p:nvPr/>
          </p:nvSpPr>
          <p:spPr>
            <a:xfrm>
              <a:off x="6716147" y="4447627"/>
              <a:ext cx="84636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1200" dirty="0" err="1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EcoBiz</a:t>
              </a:r>
              <a:endPara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endParaRPr>
            </a:p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Headline</a:t>
              </a:r>
            </a:p>
          </p:txBody>
        </p:sp>
      </p:grp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CDDEDE95-B7A0-4A40-882E-6AFCBB5162E5}"/>
              </a:ext>
            </a:extLst>
          </p:cNvPr>
          <p:cNvGrpSpPr/>
          <p:nvPr/>
        </p:nvGrpSpPr>
        <p:grpSpPr>
          <a:xfrm>
            <a:off x="5879227" y="3180864"/>
            <a:ext cx="995136" cy="996360"/>
            <a:chOff x="5759677" y="2959100"/>
            <a:chExt cx="995136" cy="996360"/>
          </a:xfrm>
        </p:grpSpPr>
        <p:sp>
          <p:nvSpPr>
            <p:cNvPr id="130" name="Freeform 45">
              <a:extLst>
                <a:ext uri="{FF2B5EF4-FFF2-40B4-BE49-F238E27FC236}">
                  <a16:creationId xmlns:a16="http://schemas.microsoft.com/office/drawing/2014/main" id="{581DF70C-B141-4490-9D29-17D78B815D16}"/>
                </a:ext>
              </a:extLst>
            </p:cNvPr>
            <p:cNvSpPr>
              <a:spLocks/>
            </p:cNvSpPr>
            <p:nvPr/>
          </p:nvSpPr>
          <p:spPr bwMode="auto">
            <a:xfrm>
              <a:off x="5972175" y="2959100"/>
              <a:ext cx="574675" cy="517525"/>
            </a:xfrm>
            <a:custGeom>
              <a:avLst/>
              <a:gdLst>
                <a:gd name="T0" fmla="*/ 17 w 72"/>
                <a:gd name="T1" fmla="*/ 61 h 65"/>
                <a:gd name="T2" fmla="*/ 25 w 72"/>
                <a:gd name="T3" fmla="*/ 55 h 65"/>
                <a:gd name="T4" fmla="*/ 30 w 72"/>
                <a:gd name="T5" fmla="*/ 52 h 65"/>
                <a:gd name="T6" fmla="*/ 22 w 72"/>
                <a:gd name="T7" fmla="*/ 40 h 65"/>
                <a:gd name="T8" fmla="*/ 19 w 72"/>
                <a:gd name="T9" fmla="*/ 36 h 65"/>
                <a:gd name="T10" fmla="*/ 21 w 72"/>
                <a:gd name="T11" fmla="*/ 30 h 65"/>
                <a:gd name="T12" fmla="*/ 20 w 72"/>
                <a:gd name="T13" fmla="*/ 29 h 65"/>
                <a:gd name="T14" fmla="*/ 21 w 72"/>
                <a:gd name="T15" fmla="*/ 26 h 65"/>
                <a:gd name="T16" fmla="*/ 20 w 72"/>
                <a:gd name="T17" fmla="*/ 21 h 65"/>
                <a:gd name="T18" fmla="*/ 30 w 72"/>
                <a:gd name="T19" fmla="*/ 12 h 65"/>
                <a:gd name="T20" fmla="*/ 29 w 72"/>
                <a:gd name="T21" fmla="*/ 9 h 65"/>
                <a:gd name="T22" fmla="*/ 31 w 72"/>
                <a:gd name="T23" fmla="*/ 8 h 65"/>
                <a:gd name="T24" fmla="*/ 38 w 72"/>
                <a:gd name="T25" fmla="*/ 10 h 65"/>
                <a:gd name="T26" fmla="*/ 37 w 72"/>
                <a:gd name="T27" fmla="*/ 9 h 65"/>
                <a:gd name="T28" fmla="*/ 46 w 72"/>
                <a:gd name="T29" fmla="*/ 13 h 65"/>
                <a:gd name="T30" fmla="*/ 46 w 72"/>
                <a:gd name="T31" fmla="*/ 12 h 65"/>
                <a:gd name="T32" fmla="*/ 48 w 72"/>
                <a:gd name="T33" fmla="*/ 13 h 65"/>
                <a:gd name="T34" fmla="*/ 50 w 72"/>
                <a:gd name="T35" fmla="*/ 13 h 65"/>
                <a:gd name="T36" fmla="*/ 51 w 72"/>
                <a:gd name="T37" fmla="*/ 18 h 65"/>
                <a:gd name="T38" fmla="*/ 51 w 72"/>
                <a:gd name="T39" fmla="*/ 16 h 65"/>
                <a:gd name="T40" fmla="*/ 54 w 72"/>
                <a:gd name="T41" fmla="*/ 21 h 65"/>
                <a:gd name="T42" fmla="*/ 53 w 72"/>
                <a:gd name="T43" fmla="*/ 23 h 65"/>
                <a:gd name="T44" fmla="*/ 53 w 72"/>
                <a:gd name="T45" fmla="*/ 24 h 65"/>
                <a:gd name="T46" fmla="*/ 54 w 72"/>
                <a:gd name="T47" fmla="*/ 26 h 65"/>
                <a:gd name="T48" fmla="*/ 53 w 72"/>
                <a:gd name="T49" fmla="*/ 26 h 65"/>
                <a:gd name="T50" fmla="*/ 51 w 72"/>
                <a:gd name="T51" fmla="*/ 31 h 65"/>
                <a:gd name="T52" fmla="*/ 53 w 72"/>
                <a:gd name="T53" fmla="*/ 35 h 65"/>
                <a:gd name="T54" fmla="*/ 50 w 72"/>
                <a:gd name="T55" fmla="*/ 39 h 65"/>
                <a:gd name="T56" fmla="*/ 42 w 72"/>
                <a:gd name="T57" fmla="*/ 51 h 65"/>
                <a:gd name="T58" fmla="*/ 47 w 72"/>
                <a:gd name="T59" fmla="*/ 55 h 65"/>
                <a:gd name="T60" fmla="*/ 49 w 72"/>
                <a:gd name="T61" fmla="*/ 56 h 65"/>
                <a:gd name="T62" fmla="*/ 49 w 72"/>
                <a:gd name="T63" fmla="*/ 56 h 65"/>
                <a:gd name="T64" fmla="*/ 58 w 72"/>
                <a:gd name="T65" fmla="*/ 64 h 65"/>
                <a:gd name="T66" fmla="*/ 36 w 72"/>
                <a:gd name="T67" fmla="*/ 0 h 65"/>
                <a:gd name="T68" fmla="*/ 14 w 72"/>
                <a:gd name="T69" fmla="*/ 65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2" h="65">
                  <a:moveTo>
                    <a:pt x="14" y="65"/>
                  </a:moveTo>
                  <a:cubicBezTo>
                    <a:pt x="15" y="64"/>
                    <a:pt x="16" y="63"/>
                    <a:pt x="17" y="61"/>
                  </a:cubicBezTo>
                  <a:cubicBezTo>
                    <a:pt x="19" y="60"/>
                    <a:pt x="22" y="58"/>
                    <a:pt x="23" y="57"/>
                  </a:cubicBezTo>
                  <a:cubicBezTo>
                    <a:pt x="23" y="56"/>
                    <a:pt x="24" y="55"/>
                    <a:pt x="25" y="55"/>
                  </a:cubicBezTo>
                  <a:cubicBezTo>
                    <a:pt x="26" y="55"/>
                    <a:pt x="28" y="55"/>
                    <a:pt x="30" y="54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27" y="50"/>
                    <a:pt x="22" y="45"/>
                    <a:pt x="22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0" y="40"/>
                    <a:pt x="19" y="38"/>
                    <a:pt x="19" y="36"/>
                  </a:cubicBezTo>
                  <a:cubicBezTo>
                    <a:pt x="19" y="34"/>
                    <a:pt x="20" y="33"/>
                    <a:pt x="21" y="32"/>
                  </a:cubicBezTo>
                  <a:cubicBezTo>
                    <a:pt x="20" y="32"/>
                    <a:pt x="21" y="31"/>
                    <a:pt x="21" y="30"/>
                  </a:cubicBezTo>
                  <a:cubicBezTo>
                    <a:pt x="21" y="29"/>
                    <a:pt x="21" y="29"/>
                    <a:pt x="21" y="29"/>
                  </a:cubicBezTo>
                  <a:cubicBezTo>
                    <a:pt x="20" y="30"/>
                    <a:pt x="20" y="30"/>
                    <a:pt x="20" y="29"/>
                  </a:cubicBezTo>
                  <a:cubicBezTo>
                    <a:pt x="20" y="29"/>
                    <a:pt x="20" y="28"/>
                    <a:pt x="21" y="27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21" y="24"/>
                    <a:pt x="21" y="22"/>
                    <a:pt x="22" y="20"/>
                  </a:cubicBezTo>
                  <a:cubicBezTo>
                    <a:pt x="21" y="20"/>
                    <a:pt x="20" y="22"/>
                    <a:pt x="20" y="21"/>
                  </a:cubicBezTo>
                  <a:cubicBezTo>
                    <a:pt x="21" y="19"/>
                    <a:pt x="23" y="15"/>
                    <a:pt x="26" y="14"/>
                  </a:cubicBezTo>
                  <a:cubicBezTo>
                    <a:pt x="27" y="13"/>
                    <a:pt x="28" y="12"/>
                    <a:pt x="30" y="12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7" y="11"/>
                    <a:pt x="29" y="9"/>
                    <a:pt x="29" y="9"/>
                  </a:cubicBezTo>
                  <a:cubicBezTo>
                    <a:pt x="28" y="11"/>
                    <a:pt x="31" y="10"/>
                    <a:pt x="31" y="10"/>
                  </a:cubicBezTo>
                  <a:cubicBezTo>
                    <a:pt x="31" y="10"/>
                    <a:pt x="31" y="8"/>
                    <a:pt x="31" y="8"/>
                  </a:cubicBezTo>
                  <a:cubicBezTo>
                    <a:pt x="32" y="11"/>
                    <a:pt x="38" y="10"/>
                    <a:pt x="38" y="10"/>
                  </a:cubicBezTo>
                  <a:cubicBezTo>
                    <a:pt x="38" y="10"/>
                    <a:pt x="38" y="10"/>
                    <a:pt x="38" y="10"/>
                  </a:cubicBezTo>
                  <a:cubicBezTo>
                    <a:pt x="39" y="11"/>
                    <a:pt x="40" y="11"/>
                    <a:pt x="40" y="11"/>
                  </a:cubicBezTo>
                  <a:cubicBezTo>
                    <a:pt x="40" y="10"/>
                    <a:pt x="38" y="9"/>
                    <a:pt x="37" y="9"/>
                  </a:cubicBezTo>
                  <a:cubicBezTo>
                    <a:pt x="37" y="9"/>
                    <a:pt x="43" y="9"/>
                    <a:pt x="45" y="12"/>
                  </a:cubicBezTo>
                  <a:cubicBezTo>
                    <a:pt x="46" y="13"/>
                    <a:pt x="46" y="13"/>
                    <a:pt x="46" y="13"/>
                  </a:cubicBezTo>
                  <a:cubicBezTo>
                    <a:pt x="46" y="12"/>
                    <a:pt x="46" y="12"/>
                    <a:pt x="46" y="12"/>
                  </a:cubicBezTo>
                  <a:cubicBezTo>
                    <a:pt x="46" y="11"/>
                    <a:pt x="45" y="11"/>
                    <a:pt x="46" y="12"/>
                  </a:cubicBezTo>
                  <a:cubicBezTo>
                    <a:pt x="47" y="12"/>
                    <a:pt x="47" y="13"/>
                    <a:pt x="48" y="14"/>
                  </a:cubicBezTo>
                  <a:cubicBezTo>
                    <a:pt x="48" y="14"/>
                    <a:pt x="48" y="13"/>
                    <a:pt x="48" y="13"/>
                  </a:cubicBezTo>
                  <a:cubicBezTo>
                    <a:pt x="49" y="14"/>
                    <a:pt x="48" y="14"/>
                    <a:pt x="49" y="14"/>
                  </a:cubicBezTo>
                  <a:cubicBezTo>
                    <a:pt x="49" y="14"/>
                    <a:pt x="49" y="12"/>
                    <a:pt x="50" y="13"/>
                  </a:cubicBezTo>
                  <a:cubicBezTo>
                    <a:pt x="50" y="15"/>
                    <a:pt x="51" y="17"/>
                    <a:pt x="51" y="18"/>
                  </a:cubicBezTo>
                  <a:cubicBezTo>
                    <a:pt x="51" y="18"/>
                    <a:pt x="51" y="18"/>
                    <a:pt x="51" y="18"/>
                  </a:cubicBezTo>
                  <a:cubicBezTo>
                    <a:pt x="51" y="18"/>
                    <a:pt x="51" y="18"/>
                    <a:pt x="51" y="18"/>
                  </a:cubicBezTo>
                  <a:cubicBezTo>
                    <a:pt x="52" y="17"/>
                    <a:pt x="51" y="17"/>
                    <a:pt x="51" y="16"/>
                  </a:cubicBezTo>
                  <a:cubicBezTo>
                    <a:pt x="52" y="17"/>
                    <a:pt x="52" y="19"/>
                    <a:pt x="52" y="21"/>
                  </a:cubicBezTo>
                  <a:cubicBezTo>
                    <a:pt x="53" y="20"/>
                    <a:pt x="55" y="20"/>
                    <a:pt x="54" y="21"/>
                  </a:cubicBezTo>
                  <a:cubicBezTo>
                    <a:pt x="53" y="21"/>
                    <a:pt x="53" y="22"/>
                    <a:pt x="52" y="23"/>
                  </a:cubicBezTo>
                  <a:cubicBezTo>
                    <a:pt x="53" y="23"/>
                    <a:pt x="53" y="23"/>
                    <a:pt x="53" y="23"/>
                  </a:cubicBezTo>
                  <a:cubicBezTo>
                    <a:pt x="53" y="23"/>
                    <a:pt x="54" y="22"/>
                    <a:pt x="53" y="23"/>
                  </a:cubicBezTo>
                  <a:cubicBezTo>
                    <a:pt x="53" y="23"/>
                    <a:pt x="53" y="24"/>
                    <a:pt x="53" y="24"/>
                  </a:cubicBezTo>
                  <a:cubicBezTo>
                    <a:pt x="53" y="24"/>
                    <a:pt x="53" y="24"/>
                    <a:pt x="53" y="24"/>
                  </a:cubicBezTo>
                  <a:cubicBezTo>
                    <a:pt x="54" y="24"/>
                    <a:pt x="54" y="26"/>
                    <a:pt x="54" y="26"/>
                  </a:cubicBezTo>
                  <a:cubicBezTo>
                    <a:pt x="53" y="25"/>
                    <a:pt x="53" y="24"/>
                    <a:pt x="53" y="25"/>
                  </a:cubicBezTo>
                  <a:cubicBezTo>
                    <a:pt x="53" y="25"/>
                    <a:pt x="53" y="26"/>
                    <a:pt x="53" y="26"/>
                  </a:cubicBezTo>
                  <a:cubicBezTo>
                    <a:pt x="53" y="30"/>
                    <a:pt x="53" y="30"/>
                    <a:pt x="53" y="30"/>
                  </a:cubicBezTo>
                  <a:cubicBezTo>
                    <a:pt x="52" y="30"/>
                    <a:pt x="52" y="31"/>
                    <a:pt x="51" y="31"/>
                  </a:cubicBezTo>
                  <a:cubicBezTo>
                    <a:pt x="51" y="31"/>
                    <a:pt x="51" y="31"/>
                    <a:pt x="51" y="31"/>
                  </a:cubicBezTo>
                  <a:cubicBezTo>
                    <a:pt x="53" y="32"/>
                    <a:pt x="53" y="33"/>
                    <a:pt x="53" y="35"/>
                  </a:cubicBezTo>
                  <a:cubicBezTo>
                    <a:pt x="53" y="37"/>
                    <a:pt x="52" y="39"/>
                    <a:pt x="51" y="39"/>
                  </a:cubicBezTo>
                  <a:cubicBezTo>
                    <a:pt x="50" y="39"/>
                    <a:pt x="50" y="39"/>
                    <a:pt x="50" y="39"/>
                  </a:cubicBezTo>
                  <a:cubicBezTo>
                    <a:pt x="50" y="40"/>
                    <a:pt x="50" y="40"/>
                    <a:pt x="50" y="40"/>
                  </a:cubicBezTo>
                  <a:cubicBezTo>
                    <a:pt x="50" y="45"/>
                    <a:pt x="46" y="49"/>
                    <a:pt x="42" y="51"/>
                  </a:cubicBezTo>
                  <a:cubicBezTo>
                    <a:pt x="43" y="54"/>
                    <a:pt x="43" y="54"/>
                    <a:pt x="43" y="54"/>
                  </a:cubicBezTo>
                  <a:cubicBezTo>
                    <a:pt x="44" y="55"/>
                    <a:pt x="46" y="55"/>
                    <a:pt x="47" y="55"/>
                  </a:cubicBezTo>
                  <a:cubicBezTo>
                    <a:pt x="48" y="56"/>
                    <a:pt x="48" y="56"/>
                    <a:pt x="48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50" y="57"/>
                    <a:pt x="53" y="60"/>
                    <a:pt x="55" y="61"/>
                  </a:cubicBezTo>
                  <a:cubicBezTo>
                    <a:pt x="56" y="62"/>
                    <a:pt x="57" y="64"/>
                    <a:pt x="58" y="64"/>
                  </a:cubicBezTo>
                  <a:cubicBezTo>
                    <a:pt x="66" y="58"/>
                    <a:pt x="72" y="48"/>
                    <a:pt x="72" y="36"/>
                  </a:cubicBezTo>
                  <a:cubicBezTo>
                    <a:pt x="72" y="16"/>
                    <a:pt x="5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48"/>
                    <a:pt x="5" y="58"/>
                    <a:pt x="14" y="65"/>
                  </a:cubicBezTo>
                  <a:cubicBezTo>
                    <a:pt x="14" y="65"/>
                    <a:pt x="14" y="65"/>
                    <a:pt x="14" y="6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1C186BCE-93BF-4934-9B82-C4A7B7D35BDB}"/>
                </a:ext>
              </a:extLst>
            </p:cNvPr>
            <p:cNvSpPr txBox="1"/>
            <p:nvPr/>
          </p:nvSpPr>
          <p:spPr>
            <a:xfrm>
              <a:off x="5759677" y="3555350"/>
              <a:ext cx="99513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Awesome</a:t>
              </a:r>
            </a:p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People</a:t>
              </a:r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:a16="http://schemas.microsoft.com/office/drawing/2014/main" id="{82DB02A9-6BF4-4433-ABC4-E018700C518A}"/>
              </a:ext>
            </a:extLst>
          </p:cNvPr>
          <p:cNvGrpSpPr/>
          <p:nvPr/>
        </p:nvGrpSpPr>
        <p:grpSpPr>
          <a:xfrm>
            <a:off x="5529942" y="4959175"/>
            <a:ext cx="5343506" cy="707886"/>
            <a:chOff x="5529942" y="4973689"/>
            <a:chExt cx="5343506" cy="707886"/>
          </a:xfrm>
        </p:grpSpPr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C23ACDC4-12FD-494F-B2DA-FBCF0B18BAE4}"/>
                </a:ext>
              </a:extLst>
            </p:cNvPr>
            <p:cNvSpPr txBox="1"/>
            <p:nvPr/>
          </p:nvSpPr>
          <p:spPr>
            <a:xfrm>
              <a:off x="5791200" y="4973689"/>
              <a:ext cx="5082248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 Hampden-Sydney</a:t>
              </a:r>
            </a:p>
          </p:txBody>
        </p:sp>
        <p:cxnSp>
          <p:nvCxnSpPr>
            <p:cNvPr id="134" name="Straight Connector 133">
              <a:extLst>
                <a:ext uri="{FF2B5EF4-FFF2-40B4-BE49-F238E27FC236}">
                  <a16:creationId xmlns:a16="http://schemas.microsoft.com/office/drawing/2014/main" id="{A02C9357-47E7-41FE-8735-0AB4D586D767}"/>
                </a:ext>
              </a:extLst>
            </p:cNvPr>
            <p:cNvCxnSpPr>
              <a:cxnSpLocks/>
            </p:cNvCxnSpPr>
            <p:nvPr/>
          </p:nvCxnSpPr>
          <p:spPr>
            <a:xfrm>
              <a:off x="5529942" y="5067291"/>
              <a:ext cx="0" cy="520682"/>
            </a:xfrm>
            <a:prstGeom prst="line">
              <a:avLst/>
            </a:prstGeom>
            <a:ln w="285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5" name="Group 134">
            <a:extLst>
              <a:ext uri="{FF2B5EF4-FFF2-40B4-BE49-F238E27FC236}">
                <a16:creationId xmlns:a16="http://schemas.microsoft.com/office/drawing/2014/main" id="{A98B4431-BD5A-4113-B577-435CCA9C3CE1}"/>
              </a:ext>
            </a:extLst>
          </p:cNvPr>
          <p:cNvGrpSpPr/>
          <p:nvPr/>
        </p:nvGrpSpPr>
        <p:grpSpPr>
          <a:xfrm>
            <a:off x="2343150" y="5005976"/>
            <a:ext cx="2761399" cy="614284"/>
            <a:chOff x="2343150" y="4973689"/>
            <a:chExt cx="2761399" cy="614284"/>
          </a:xfrm>
        </p:grpSpPr>
        <p:sp>
          <p:nvSpPr>
            <p:cNvPr id="136" name="Rectangle 135">
              <a:extLst>
                <a:ext uri="{FF2B5EF4-FFF2-40B4-BE49-F238E27FC236}">
                  <a16:creationId xmlns:a16="http://schemas.microsoft.com/office/drawing/2014/main" id="{8EBD8AAF-4AA6-4424-9384-4B3D50F38F65}"/>
                </a:ext>
              </a:extLst>
            </p:cNvPr>
            <p:cNvSpPr/>
            <p:nvPr/>
          </p:nvSpPr>
          <p:spPr>
            <a:xfrm>
              <a:off x="2343150" y="4973689"/>
              <a:ext cx="2761399" cy="6142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26BB91A5-678D-4B74-A8C5-A83FB43444B0}"/>
                </a:ext>
              </a:extLst>
            </p:cNvPr>
            <p:cNvSpPr txBox="1"/>
            <p:nvPr/>
          </p:nvSpPr>
          <p:spPr>
            <a:xfrm>
              <a:off x="2859073" y="5065388"/>
              <a:ext cx="1729553" cy="4308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2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16,003,356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786248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ferris dir="l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B2231B3A-CD5F-4ACB-96AD-5EEA1D702256}"/>
              </a:ext>
            </a:extLst>
          </p:cNvPr>
          <p:cNvSpPr/>
          <p:nvPr/>
        </p:nvSpPr>
        <p:spPr>
          <a:xfrm>
            <a:off x="228600" y="228599"/>
            <a:ext cx="11734800" cy="5910944"/>
          </a:xfrm>
          <a:prstGeom prst="rect">
            <a:avLst/>
          </a:prstGeom>
          <a:solidFill>
            <a:schemeClr val="bg1">
              <a:lumMod val="85000"/>
              <a:alpha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E26E43F5-5364-47C5-8A3F-16A98EEA5564}"/>
              </a:ext>
            </a:extLst>
          </p:cNvPr>
          <p:cNvSpPr/>
          <p:nvPr/>
        </p:nvSpPr>
        <p:spPr>
          <a:xfrm>
            <a:off x="8477250" y="2017537"/>
            <a:ext cx="2865438" cy="3692591"/>
          </a:xfrm>
          <a:prstGeom prst="rect">
            <a:avLst/>
          </a:prstGeom>
          <a:solidFill>
            <a:schemeClr val="tx1">
              <a:alpha val="3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8" name="Freeform 228">
            <a:extLst>
              <a:ext uri="{FF2B5EF4-FFF2-40B4-BE49-F238E27FC236}">
                <a16:creationId xmlns:a16="http://schemas.microsoft.com/office/drawing/2014/main" id="{C73BA323-7CF9-4DE9-943D-64C0C6E5AECC}"/>
              </a:ext>
            </a:extLst>
          </p:cNvPr>
          <p:cNvSpPr>
            <a:spLocks noEditPoints="1"/>
          </p:cNvSpPr>
          <p:nvPr/>
        </p:nvSpPr>
        <p:spPr bwMode="auto">
          <a:xfrm>
            <a:off x="10291055" y="5351462"/>
            <a:ext cx="409575" cy="1506538"/>
          </a:xfrm>
          <a:custGeom>
            <a:avLst/>
            <a:gdLst>
              <a:gd name="T0" fmla="*/ 172 w 172"/>
              <a:gd name="T1" fmla="*/ 634 h 634"/>
              <a:gd name="T2" fmla="*/ 172 w 172"/>
              <a:gd name="T3" fmla="*/ 634 h 634"/>
              <a:gd name="T4" fmla="*/ 172 w 172"/>
              <a:gd name="T5" fmla="*/ 634 h 634"/>
              <a:gd name="T6" fmla="*/ 172 w 172"/>
              <a:gd name="T7" fmla="*/ 632 h 634"/>
              <a:gd name="T8" fmla="*/ 172 w 172"/>
              <a:gd name="T9" fmla="*/ 632 h 634"/>
              <a:gd name="T10" fmla="*/ 172 w 172"/>
              <a:gd name="T11" fmla="*/ 632 h 634"/>
              <a:gd name="T12" fmla="*/ 171 w 172"/>
              <a:gd name="T13" fmla="*/ 630 h 634"/>
              <a:gd name="T14" fmla="*/ 171 w 172"/>
              <a:gd name="T15" fmla="*/ 631 h 634"/>
              <a:gd name="T16" fmla="*/ 171 w 172"/>
              <a:gd name="T17" fmla="*/ 630 h 634"/>
              <a:gd name="T18" fmla="*/ 171 w 172"/>
              <a:gd name="T19" fmla="*/ 629 h 634"/>
              <a:gd name="T20" fmla="*/ 171 w 172"/>
              <a:gd name="T21" fmla="*/ 630 h 634"/>
              <a:gd name="T22" fmla="*/ 171 w 172"/>
              <a:gd name="T23" fmla="*/ 629 h 634"/>
              <a:gd name="T24" fmla="*/ 171 w 172"/>
              <a:gd name="T25" fmla="*/ 628 h 634"/>
              <a:gd name="T26" fmla="*/ 171 w 172"/>
              <a:gd name="T27" fmla="*/ 629 h 634"/>
              <a:gd name="T28" fmla="*/ 171 w 172"/>
              <a:gd name="T29" fmla="*/ 628 h 634"/>
              <a:gd name="T30" fmla="*/ 3 w 172"/>
              <a:gd name="T31" fmla="*/ 9 h 634"/>
              <a:gd name="T32" fmla="*/ 171 w 172"/>
              <a:gd name="T33" fmla="*/ 628 h 634"/>
              <a:gd name="T34" fmla="*/ 3 w 172"/>
              <a:gd name="T35" fmla="*/ 9 h 634"/>
              <a:gd name="T36" fmla="*/ 3 w 172"/>
              <a:gd name="T37" fmla="*/ 8 h 634"/>
              <a:gd name="T38" fmla="*/ 3 w 172"/>
              <a:gd name="T39" fmla="*/ 8 h 634"/>
              <a:gd name="T40" fmla="*/ 3 w 172"/>
              <a:gd name="T41" fmla="*/ 8 h 634"/>
              <a:gd name="T42" fmla="*/ 2 w 172"/>
              <a:gd name="T43" fmla="*/ 6 h 634"/>
              <a:gd name="T44" fmla="*/ 3 w 172"/>
              <a:gd name="T45" fmla="*/ 7 h 634"/>
              <a:gd name="T46" fmla="*/ 2 w 172"/>
              <a:gd name="T47" fmla="*/ 6 h 634"/>
              <a:gd name="T48" fmla="*/ 2 w 172"/>
              <a:gd name="T49" fmla="*/ 5 h 634"/>
              <a:gd name="T50" fmla="*/ 2 w 172"/>
              <a:gd name="T51" fmla="*/ 6 h 634"/>
              <a:gd name="T52" fmla="*/ 2 w 172"/>
              <a:gd name="T53" fmla="*/ 5 h 634"/>
              <a:gd name="T54" fmla="*/ 2 w 172"/>
              <a:gd name="T55" fmla="*/ 4 h 634"/>
              <a:gd name="T56" fmla="*/ 2 w 172"/>
              <a:gd name="T57" fmla="*/ 5 h 634"/>
              <a:gd name="T58" fmla="*/ 2 w 172"/>
              <a:gd name="T59" fmla="*/ 4 h 634"/>
              <a:gd name="T60" fmla="*/ 1 w 172"/>
              <a:gd name="T61" fmla="*/ 3 h 634"/>
              <a:gd name="T62" fmla="*/ 1 w 172"/>
              <a:gd name="T63" fmla="*/ 3 h 634"/>
              <a:gd name="T64" fmla="*/ 1 w 172"/>
              <a:gd name="T65" fmla="*/ 3 h 634"/>
              <a:gd name="T66" fmla="*/ 1 w 172"/>
              <a:gd name="T67" fmla="*/ 2 h 634"/>
              <a:gd name="T68" fmla="*/ 1 w 172"/>
              <a:gd name="T69" fmla="*/ 2 h 634"/>
              <a:gd name="T70" fmla="*/ 1 w 172"/>
              <a:gd name="T71" fmla="*/ 2 h 634"/>
              <a:gd name="T72" fmla="*/ 0 w 172"/>
              <a:gd name="T73" fmla="*/ 1 h 634"/>
              <a:gd name="T74" fmla="*/ 0 w 172"/>
              <a:gd name="T75" fmla="*/ 1 h 634"/>
              <a:gd name="T76" fmla="*/ 0 w 172"/>
              <a:gd name="T77" fmla="*/ 1 h 634"/>
              <a:gd name="T78" fmla="*/ 0 w 172"/>
              <a:gd name="T79" fmla="*/ 0 h 634"/>
              <a:gd name="T80" fmla="*/ 0 w 172"/>
              <a:gd name="T81" fmla="*/ 0 h 634"/>
              <a:gd name="T82" fmla="*/ 0 w 172"/>
              <a:gd name="T83" fmla="*/ 0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72" h="634">
                <a:moveTo>
                  <a:pt x="172" y="634"/>
                </a:moveTo>
                <a:cubicBezTo>
                  <a:pt x="172" y="634"/>
                  <a:pt x="172" y="634"/>
                  <a:pt x="172" y="634"/>
                </a:cubicBezTo>
                <a:cubicBezTo>
                  <a:pt x="172" y="634"/>
                  <a:pt x="172" y="634"/>
                  <a:pt x="172" y="634"/>
                </a:cubicBezTo>
                <a:moveTo>
                  <a:pt x="172" y="632"/>
                </a:moveTo>
                <a:cubicBezTo>
                  <a:pt x="172" y="632"/>
                  <a:pt x="172" y="632"/>
                  <a:pt x="172" y="632"/>
                </a:cubicBezTo>
                <a:cubicBezTo>
                  <a:pt x="172" y="632"/>
                  <a:pt x="172" y="632"/>
                  <a:pt x="172" y="632"/>
                </a:cubicBezTo>
                <a:moveTo>
                  <a:pt x="171" y="630"/>
                </a:moveTo>
                <a:cubicBezTo>
                  <a:pt x="171" y="631"/>
                  <a:pt x="171" y="631"/>
                  <a:pt x="171" y="631"/>
                </a:cubicBezTo>
                <a:cubicBezTo>
                  <a:pt x="171" y="631"/>
                  <a:pt x="171" y="631"/>
                  <a:pt x="171" y="630"/>
                </a:cubicBezTo>
                <a:moveTo>
                  <a:pt x="171" y="629"/>
                </a:moveTo>
                <a:cubicBezTo>
                  <a:pt x="171" y="629"/>
                  <a:pt x="171" y="630"/>
                  <a:pt x="171" y="630"/>
                </a:cubicBezTo>
                <a:cubicBezTo>
                  <a:pt x="171" y="630"/>
                  <a:pt x="171" y="629"/>
                  <a:pt x="171" y="629"/>
                </a:cubicBezTo>
                <a:moveTo>
                  <a:pt x="171" y="628"/>
                </a:moveTo>
                <a:cubicBezTo>
                  <a:pt x="171" y="628"/>
                  <a:pt x="171" y="629"/>
                  <a:pt x="171" y="629"/>
                </a:cubicBezTo>
                <a:cubicBezTo>
                  <a:pt x="171" y="629"/>
                  <a:pt x="171" y="628"/>
                  <a:pt x="171" y="628"/>
                </a:cubicBezTo>
                <a:moveTo>
                  <a:pt x="3" y="9"/>
                </a:moveTo>
                <a:cubicBezTo>
                  <a:pt x="79" y="207"/>
                  <a:pt x="135" y="414"/>
                  <a:pt x="171" y="628"/>
                </a:cubicBezTo>
                <a:cubicBezTo>
                  <a:pt x="135" y="414"/>
                  <a:pt x="79" y="207"/>
                  <a:pt x="3" y="9"/>
                </a:cubicBezTo>
                <a:moveTo>
                  <a:pt x="3" y="8"/>
                </a:move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8"/>
                  <a:pt x="3" y="8"/>
                </a:cubicBezTo>
                <a:moveTo>
                  <a:pt x="2" y="6"/>
                </a:move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7"/>
                  <a:pt x="2" y="6"/>
                </a:cubicBezTo>
                <a:moveTo>
                  <a:pt x="2" y="5"/>
                </a:moveTo>
                <a:cubicBezTo>
                  <a:pt x="2" y="6"/>
                  <a:pt x="2" y="6"/>
                  <a:pt x="2" y="6"/>
                </a:cubicBezTo>
                <a:cubicBezTo>
                  <a:pt x="2" y="6"/>
                  <a:pt x="2" y="6"/>
                  <a:pt x="2" y="5"/>
                </a:cubicBezTo>
                <a:moveTo>
                  <a:pt x="2" y="4"/>
                </a:moveTo>
                <a:cubicBezTo>
                  <a:pt x="2" y="4"/>
                  <a:pt x="2" y="5"/>
                  <a:pt x="2" y="5"/>
                </a:cubicBezTo>
                <a:cubicBezTo>
                  <a:pt x="2" y="5"/>
                  <a:pt x="2" y="4"/>
                  <a:pt x="2" y="4"/>
                </a:cubicBezTo>
                <a:moveTo>
                  <a:pt x="1" y="3"/>
                </a:move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moveTo>
                  <a:pt x="1" y="2"/>
                </a:move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moveTo>
                  <a:pt x="0" y="1"/>
                </a:move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solidFill>
            <a:srgbClr val="2631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F513A530-3051-4782-9AED-903932FEBC45}"/>
              </a:ext>
            </a:extLst>
          </p:cNvPr>
          <p:cNvGrpSpPr/>
          <p:nvPr/>
        </p:nvGrpSpPr>
        <p:grpSpPr>
          <a:xfrm>
            <a:off x="723898" y="483979"/>
            <a:ext cx="10618790" cy="1010213"/>
            <a:chOff x="941021" y="483979"/>
            <a:chExt cx="10618790" cy="1010213"/>
          </a:xfrm>
        </p:grpSpPr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4062B66E-DC32-4DD1-BEFA-157F2730CDD1}"/>
                </a:ext>
              </a:extLst>
            </p:cNvPr>
            <p:cNvSpPr txBox="1"/>
            <p:nvPr/>
          </p:nvSpPr>
          <p:spPr>
            <a:xfrm>
              <a:off x="941021" y="483979"/>
              <a:ext cx="3249980" cy="10102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500"/>
                </a:lnSpc>
              </a:pPr>
              <a:r>
                <a:rPr lang="en-US" sz="2500" b="1" dirty="0">
                  <a:solidFill>
                    <a:schemeClr val="bg1">
                      <a:lumMod val="50000"/>
                    </a:schemeClr>
                  </a:solidFill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Company</a:t>
              </a:r>
            </a:p>
            <a:p>
              <a:pPr>
                <a:lnSpc>
                  <a:spcPts val="3500"/>
                </a:lnSpc>
              </a:pPr>
              <a:r>
                <a:rPr lang="en-US" sz="4000" b="1" dirty="0"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Infographic</a:t>
              </a:r>
            </a:p>
          </p:txBody>
        </p: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63C78416-1C4F-43A6-ABE3-6A5916438FEB}"/>
                </a:ext>
              </a:extLst>
            </p:cNvPr>
            <p:cNvCxnSpPr>
              <a:cxnSpLocks/>
            </p:cNvCxnSpPr>
            <p:nvPr/>
          </p:nvCxnSpPr>
          <p:spPr>
            <a:xfrm>
              <a:off x="3860940" y="1250757"/>
              <a:ext cx="7698871" cy="0"/>
            </a:xfrm>
            <a:prstGeom prst="line">
              <a:avLst/>
            </a:prstGeom>
            <a:ln w="381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B5C94713-883A-44F1-B25D-267D609B919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219081098"/>
              </p:ext>
            </p:extLst>
          </p:nvPr>
        </p:nvGraphicFramePr>
        <p:xfrm>
          <a:off x="857250" y="2017537"/>
          <a:ext cx="6991350" cy="36925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0" name="TextBox 19">
            <a:extLst>
              <a:ext uri="{FF2B5EF4-FFF2-40B4-BE49-F238E27FC236}">
                <a16:creationId xmlns:a16="http://schemas.microsoft.com/office/drawing/2014/main" id="{6DF3FB3C-4A43-40B6-8E18-72424E8F61D0}"/>
              </a:ext>
            </a:extLst>
          </p:cNvPr>
          <p:cNvSpPr txBox="1"/>
          <p:nvPr/>
        </p:nvSpPr>
        <p:spPr>
          <a:xfrm>
            <a:off x="8991584" y="3099520"/>
            <a:ext cx="1836771" cy="1528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DD2DD1C-F0EB-47F1-8C1D-1A9880ED0295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734720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E9D3E729-0932-40AF-B0EC-318E91FB98BF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accent2"/>
              </a:solidFill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746903E-A471-4390-9B55-2FB978CE1F67}"/>
              </a:ext>
            </a:extLst>
          </p:cNvPr>
          <p:cNvSpPr txBox="1"/>
          <p:nvPr/>
        </p:nvSpPr>
        <p:spPr>
          <a:xfrm>
            <a:off x="1259828" y="2839124"/>
            <a:ext cx="8893822" cy="2816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30000" spc="-3000" dirty="0">
                <a:solidFill>
                  <a:schemeClr val="tx1">
                    <a:alpha val="5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Q&amp;A</a:t>
            </a:r>
          </a:p>
        </p:txBody>
      </p:sp>
      <p:pic>
        <p:nvPicPr>
          <p:cNvPr id="12" name="Picture 11">
            <a:extLst>
              <a:ext uri="{FF2B5EF4-FFF2-40B4-BE49-F238E27FC236}">
                <a16:creationId xmlns:a16="http://schemas.microsoft.com/office/drawing/2014/main" id="{9FA39FF1-596F-4183-9E51-E0C74E8801B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81952" y="6290064"/>
            <a:ext cx="2938488" cy="275780"/>
          </a:xfrm>
          <a:prstGeom prst="rect">
            <a:avLst/>
          </a:prstGeom>
        </p:spPr>
      </p:pic>
      <p:sp>
        <p:nvSpPr>
          <p:cNvPr id="15" name="Rectangle 14">
            <a:extLst>
              <a:ext uri="{FF2B5EF4-FFF2-40B4-BE49-F238E27FC236}">
                <a16:creationId xmlns:a16="http://schemas.microsoft.com/office/drawing/2014/main" id="{D1B3AE59-9921-4721-B760-32965A0810B2}"/>
              </a:ext>
            </a:extLst>
          </p:cNvPr>
          <p:cNvSpPr/>
          <p:nvPr/>
        </p:nvSpPr>
        <p:spPr>
          <a:xfrm>
            <a:off x="3086100" y="3010957"/>
            <a:ext cx="6477000" cy="5693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100" spc="6000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BAA5BDA-AF57-463B-A750-EC839DC40E79}"/>
              </a:ext>
            </a:extLst>
          </p:cNvPr>
          <p:cNvSpPr txBox="1"/>
          <p:nvPr/>
        </p:nvSpPr>
        <p:spPr>
          <a:xfrm>
            <a:off x="4159542" y="3871407"/>
            <a:ext cx="6372884" cy="21546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10000" dirty="0">
                <a:solidFill>
                  <a:schemeClr val="tx1">
                    <a:alpha val="5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SESSION</a:t>
            </a:r>
          </a:p>
        </p:txBody>
      </p:sp>
    </p:spTree>
    <p:extLst>
      <p:ext uri="{BB962C8B-B14F-4D97-AF65-F5344CB8AC3E}">
        <p14:creationId xmlns:p14="http://schemas.microsoft.com/office/powerpoint/2010/main" val="1181645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50">
      <a:dk1>
        <a:srgbClr val="000000"/>
      </a:dk1>
      <a:lt1>
        <a:srgbClr val="FFFFFF"/>
      </a:lt1>
      <a:dk2>
        <a:srgbClr val="2D3B41"/>
      </a:dk2>
      <a:lt2>
        <a:srgbClr val="E7E6E6"/>
      </a:lt2>
      <a:accent1>
        <a:srgbClr val="F99D1C"/>
      </a:accent1>
      <a:accent2>
        <a:srgbClr val="D1581C"/>
      </a:accent2>
      <a:accent3>
        <a:srgbClr val="8DC63F"/>
      </a:accent3>
      <a:accent4>
        <a:srgbClr val="3B797C"/>
      </a:accent4>
      <a:accent5>
        <a:srgbClr val="DC4133"/>
      </a:accent5>
      <a:accent6>
        <a:srgbClr val="00AAAD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TM04033919[[fn=Circuit]]</Template>
  <TotalTime>26066</TotalTime>
  <Words>347</Words>
  <Application>Microsoft Office PowerPoint</Application>
  <PresentationFormat>Widescreen</PresentationFormat>
  <Paragraphs>68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1" baseType="lpstr">
      <vt:lpstr>Arial</vt:lpstr>
      <vt:lpstr>Bebas Neue</vt:lpstr>
      <vt:lpstr>Bebas Neue Light</vt:lpstr>
      <vt:lpstr>Calibri</vt:lpstr>
      <vt:lpstr>Montserrat-Regular</vt:lpstr>
      <vt:lpstr>Open Sans</vt:lpstr>
      <vt:lpstr>Open Sans </vt:lpstr>
      <vt:lpstr>Open Sans Extrabold</vt:lpstr>
      <vt:lpstr>Open Sans Light</vt:lpstr>
      <vt:lpstr>Open Sans Semibold</vt:lpstr>
      <vt:lpstr>PT Sans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4170</cp:revision>
  <dcterms:created xsi:type="dcterms:W3CDTF">2016-12-30T12:29:18Z</dcterms:created>
  <dcterms:modified xsi:type="dcterms:W3CDTF">2017-11-08T10:49:34Z</dcterms:modified>
</cp:coreProperties>
</file>

<file path=docProps/thumbnail.jpeg>
</file>