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69" r:id="rId4"/>
    <p:sldId id="270" r:id="rId5"/>
    <p:sldId id="272" r:id="rId6"/>
    <p:sldId id="271" r:id="rId7"/>
    <p:sldId id="273" r:id="rId8"/>
    <p:sldId id="262" r:id="rId9"/>
    <p:sldId id="267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D9D9D9"/>
    <a:srgbClr val="006092"/>
    <a:srgbClr val="FFFFFF"/>
    <a:srgbClr val="404040"/>
    <a:srgbClr val="D9EBBC"/>
    <a:srgbClr val="003049"/>
    <a:srgbClr val="EF4630"/>
    <a:srgbClr val="FFD400"/>
    <a:srgbClr val="44C8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8897" autoAdjust="0"/>
    <p:restoredTop sz="94664" autoAdjust="0"/>
  </p:normalViewPr>
  <p:slideViewPr>
    <p:cSldViewPr snapToGrid="0" snapToObjects="1">
      <p:cViewPr>
        <p:scale>
          <a:sx n="66" d="100"/>
          <a:sy n="66" d="100"/>
        </p:scale>
        <p:origin x="330" y="318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11/9/2017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2706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37765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03606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243056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828103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77581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221742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74945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B7B396A-F132-4B95-8161-4562F2EF7AB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4827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021C344-E3B7-430B-86BF-8F858BAB00F4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704514" y="-388080"/>
            <a:ext cx="7709806" cy="5938648"/>
          </a:xfrm>
          <a:custGeom>
            <a:avLst/>
            <a:gdLst>
              <a:gd name="connsiteX0" fmla="*/ 3471432 w 7709806"/>
              <a:gd name="connsiteY0" fmla="*/ 385 h 5938648"/>
              <a:gd name="connsiteX1" fmla="*/ 6234208 w 7709806"/>
              <a:gd name="connsiteY1" fmla="*/ 747642 h 5938648"/>
              <a:gd name="connsiteX2" fmla="*/ 4249618 w 7709806"/>
              <a:gd name="connsiteY2" fmla="*/ 5600095 h 5938648"/>
              <a:gd name="connsiteX3" fmla="*/ 764664 w 7709806"/>
              <a:gd name="connsiteY3" fmla="*/ 1711536 h 5938648"/>
              <a:gd name="connsiteX4" fmla="*/ 3471432 w 7709806"/>
              <a:gd name="connsiteY4" fmla="*/ 385 h 59386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709806" h="5938648">
                <a:moveTo>
                  <a:pt x="3471432" y="385"/>
                </a:moveTo>
                <a:cubicBezTo>
                  <a:pt x="4333991" y="12567"/>
                  <a:pt x="5284100" y="313111"/>
                  <a:pt x="6234208" y="747642"/>
                </a:cubicBezTo>
                <a:cubicBezTo>
                  <a:pt x="8409553" y="1740856"/>
                  <a:pt x="8515936" y="4500597"/>
                  <a:pt x="4249618" y="5600095"/>
                </a:cubicBezTo>
                <a:cubicBezTo>
                  <a:pt x="-16699" y="6695928"/>
                  <a:pt x="-845752" y="5061341"/>
                  <a:pt x="764664" y="1711536"/>
                </a:cubicBezTo>
                <a:cubicBezTo>
                  <a:pt x="1398146" y="445738"/>
                  <a:pt x="2362427" y="-15278"/>
                  <a:pt x="3471432" y="385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5797561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8A4A10DB-544B-4E4A-8D09-C967BA2B1681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31055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3164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370992BE-78D2-4EBB-AD0F-DFA6A6FE84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7648147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3164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370992BE-78D2-4EBB-AD0F-DFA6A6FE84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B30F44E1-5482-4831-8AD0-7E95D532FC04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780192" y="2071688"/>
            <a:ext cx="1800224" cy="1800224"/>
          </a:xfrm>
          <a:custGeom>
            <a:avLst/>
            <a:gdLst>
              <a:gd name="connsiteX0" fmla="*/ 900112 w 1800224"/>
              <a:gd name="connsiteY0" fmla="*/ 0 h 1800224"/>
              <a:gd name="connsiteX1" fmla="*/ 1800224 w 1800224"/>
              <a:gd name="connsiteY1" fmla="*/ 900112 h 1800224"/>
              <a:gd name="connsiteX2" fmla="*/ 900112 w 1800224"/>
              <a:gd name="connsiteY2" fmla="*/ 1800224 h 1800224"/>
              <a:gd name="connsiteX3" fmla="*/ 0 w 1800224"/>
              <a:gd name="connsiteY3" fmla="*/ 900112 h 1800224"/>
              <a:gd name="connsiteX4" fmla="*/ 900112 w 1800224"/>
              <a:gd name="connsiteY4" fmla="*/ 0 h 18002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0224" h="1800224">
                <a:moveTo>
                  <a:pt x="900112" y="0"/>
                </a:moveTo>
                <a:cubicBezTo>
                  <a:pt x="1397230" y="0"/>
                  <a:pt x="1800224" y="402994"/>
                  <a:pt x="1800224" y="900112"/>
                </a:cubicBezTo>
                <a:cubicBezTo>
                  <a:pt x="1800224" y="1397230"/>
                  <a:pt x="1397230" y="1800224"/>
                  <a:pt x="900112" y="1800224"/>
                </a:cubicBezTo>
                <a:cubicBezTo>
                  <a:pt x="402994" y="1800224"/>
                  <a:pt x="0" y="1397230"/>
                  <a:pt x="0" y="900112"/>
                </a:cubicBezTo>
                <a:cubicBezTo>
                  <a:pt x="0" y="402994"/>
                  <a:pt x="402994" y="0"/>
                  <a:pt x="900112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47779734-67CF-434A-9BD0-4B6A5616325C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6611585" y="2071688"/>
            <a:ext cx="1800224" cy="1800224"/>
          </a:xfrm>
          <a:custGeom>
            <a:avLst/>
            <a:gdLst>
              <a:gd name="connsiteX0" fmla="*/ 900112 w 1800224"/>
              <a:gd name="connsiteY0" fmla="*/ 0 h 1800224"/>
              <a:gd name="connsiteX1" fmla="*/ 1800224 w 1800224"/>
              <a:gd name="connsiteY1" fmla="*/ 900112 h 1800224"/>
              <a:gd name="connsiteX2" fmla="*/ 900112 w 1800224"/>
              <a:gd name="connsiteY2" fmla="*/ 1800224 h 1800224"/>
              <a:gd name="connsiteX3" fmla="*/ 0 w 1800224"/>
              <a:gd name="connsiteY3" fmla="*/ 900112 h 1800224"/>
              <a:gd name="connsiteX4" fmla="*/ 900112 w 1800224"/>
              <a:gd name="connsiteY4" fmla="*/ 0 h 18002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0224" h="1800224">
                <a:moveTo>
                  <a:pt x="900112" y="0"/>
                </a:moveTo>
                <a:cubicBezTo>
                  <a:pt x="1397230" y="0"/>
                  <a:pt x="1800224" y="402994"/>
                  <a:pt x="1800224" y="900112"/>
                </a:cubicBezTo>
                <a:cubicBezTo>
                  <a:pt x="1800224" y="1397230"/>
                  <a:pt x="1397230" y="1800224"/>
                  <a:pt x="900112" y="1800224"/>
                </a:cubicBezTo>
                <a:cubicBezTo>
                  <a:pt x="402994" y="1800224"/>
                  <a:pt x="0" y="1397230"/>
                  <a:pt x="0" y="900112"/>
                </a:cubicBezTo>
                <a:cubicBezTo>
                  <a:pt x="0" y="402994"/>
                  <a:pt x="402994" y="0"/>
                  <a:pt x="900112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213293A8-5DAB-44B0-834F-370B9674CE98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9442977" y="2071688"/>
            <a:ext cx="1800224" cy="1800224"/>
          </a:xfrm>
          <a:custGeom>
            <a:avLst/>
            <a:gdLst>
              <a:gd name="connsiteX0" fmla="*/ 900112 w 1800224"/>
              <a:gd name="connsiteY0" fmla="*/ 0 h 1800224"/>
              <a:gd name="connsiteX1" fmla="*/ 1800224 w 1800224"/>
              <a:gd name="connsiteY1" fmla="*/ 900112 h 1800224"/>
              <a:gd name="connsiteX2" fmla="*/ 900112 w 1800224"/>
              <a:gd name="connsiteY2" fmla="*/ 1800224 h 1800224"/>
              <a:gd name="connsiteX3" fmla="*/ 0 w 1800224"/>
              <a:gd name="connsiteY3" fmla="*/ 900112 h 1800224"/>
              <a:gd name="connsiteX4" fmla="*/ 900112 w 1800224"/>
              <a:gd name="connsiteY4" fmla="*/ 0 h 18002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0224" h="1800224">
                <a:moveTo>
                  <a:pt x="900112" y="0"/>
                </a:moveTo>
                <a:cubicBezTo>
                  <a:pt x="1397230" y="0"/>
                  <a:pt x="1800224" y="402994"/>
                  <a:pt x="1800224" y="900112"/>
                </a:cubicBezTo>
                <a:cubicBezTo>
                  <a:pt x="1800224" y="1397230"/>
                  <a:pt x="1397230" y="1800224"/>
                  <a:pt x="900112" y="1800224"/>
                </a:cubicBezTo>
                <a:cubicBezTo>
                  <a:pt x="402994" y="1800224"/>
                  <a:pt x="0" y="1397230"/>
                  <a:pt x="0" y="900112"/>
                </a:cubicBezTo>
                <a:cubicBezTo>
                  <a:pt x="0" y="402994"/>
                  <a:pt x="402994" y="0"/>
                  <a:pt x="900112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14884C6-8B62-45C6-B7F8-3F2FCE6C615D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948799" y="2071688"/>
            <a:ext cx="1800224" cy="1800224"/>
          </a:xfrm>
          <a:custGeom>
            <a:avLst/>
            <a:gdLst>
              <a:gd name="connsiteX0" fmla="*/ 900112 w 1800224"/>
              <a:gd name="connsiteY0" fmla="*/ 0 h 1800224"/>
              <a:gd name="connsiteX1" fmla="*/ 1800224 w 1800224"/>
              <a:gd name="connsiteY1" fmla="*/ 900112 h 1800224"/>
              <a:gd name="connsiteX2" fmla="*/ 900112 w 1800224"/>
              <a:gd name="connsiteY2" fmla="*/ 1800224 h 1800224"/>
              <a:gd name="connsiteX3" fmla="*/ 0 w 1800224"/>
              <a:gd name="connsiteY3" fmla="*/ 900112 h 1800224"/>
              <a:gd name="connsiteX4" fmla="*/ 900112 w 1800224"/>
              <a:gd name="connsiteY4" fmla="*/ 0 h 18002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0224" h="1800224">
                <a:moveTo>
                  <a:pt x="900112" y="0"/>
                </a:moveTo>
                <a:cubicBezTo>
                  <a:pt x="1397230" y="0"/>
                  <a:pt x="1800224" y="402994"/>
                  <a:pt x="1800224" y="900112"/>
                </a:cubicBezTo>
                <a:cubicBezTo>
                  <a:pt x="1800224" y="1397230"/>
                  <a:pt x="1397230" y="1800224"/>
                  <a:pt x="900112" y="1800224"/>
                </a:cubicBezTo>
                <a:cubicBezTo>
                  <a:pt x="402994" y="1800224"/>
                  <a:pt x="0" y="1397230"/>
                  <a:pt x="0" y="900112"/>
                </a:cubicBezTo>
                <a:cubicBezTo>
                  <a:pt x="0" y="402994"/>
                  <a:pt x="402994" y="0"/>
                  <a:pt x="900112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884355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0774364" y="5994344"/>
            <a:ext cx="579436" cy="5794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CD6E760-C8B5-48FC-AA5A-529C09347C4D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306795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7B7B2EB5-4467-47C3-9108-7F365C041DD1}"/>
              </a:ext>
            </a:extLst>
          </p:cNvPr>
          <p:cNvPicPr>
            <a:picLocks noChangeAspect="1"/>
          </p:cNvPicPr>
          <p:nvPr userDrawn="1"/>
        </p:nvPicPr>
        <p:blipFill>
          <a:blip r:embed="rId7"/>
          <a:stretch>
            <a:fillRect/>
          </a:stretch>
        </p:blipFill>
        <p:spPr>
          <a:xfrm>
            <a:off x="838200" y="6068050"/>
            <a:ext cx="1265666" cy="432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60" r:id="rId2"/>
    <p:sldLayoutId id="2147483761" r:id="rId3"/>
    <p:sldLayoutId id="2147483759" r:id="rId4"/>
    <p:sldLayoutId id="2147483762" r:id="rId5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87202415-557F-42F4-B7B3-2970725D96DD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D6EBAC41-0C15-4A14-B535-DA09DB9153E8}"/>
              </a:ext>
            </a:extLst>
          </p:cNvPr>
          <p:cNvGrpSpPr/>
          <p:nvPr/>
        </p:nvGrpSpPr>
        <p:grpSpPr>
          <a:xfrm>
            <a:off x="3389935" y="2458470"/>
            <a:ext cx="5412130" cy="1941061"/>
            <a:chOff x="3389935" y="2830512"/>
            <a:chExt cx="5412130" cy="1941061"/>
          </a:xfrm>
        </p:grpSpPr>
        <p:cxnSp>
          <p:nvCxnSpPr>
            <p:cNvPr id="17" name="Straight Connector 16">
              <a:extLst>
                <a:ext uri="{FF2B5EF4-FFF2-40B4-BE49-F238E27FC236}">
                  <a16:creationId xmlns:a16="http://schemas.microsoft.com/office/drawing/2014/main" id="{1360EB9D-7136-4BBD-81E1-F3551AEAE675}"/>
                </a:ext>
              </a:extLst>
            </p:cNvPr>
            <p:cNvCxnSpPr/>
            <p:nvPr/>
          </p:nvCxnSpPr>
          <p:spPr>
            <a:xfrm flipH="1">
              <a:off x="3389935" y="3786413"/>
              <a:ext cx="1805330" cy="0"/>
            </a:xfrm>
            <a:prstGeom prst="line">
              <a:avLst/>
            </a:prstGeom>
            <a:ln w="1905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077FE77C-7C96-49C6-8808-938855B9C241}"/>
                </a:ext>
              </a:extLst>
            </p:cNvPr>
            <p:cNvCxnSpPr/>
            <p:nvPr/>
          </p:nvCxnSpPr>
          <p:spPr>
            <a:xfrm flipH="1">
              <a:off x="6996735" y="3786413"/>
              <a:ext cx="1805330" cy="0"/>
            </a:xfrm>
            <a:prstGeom prst="line">
              <a:avLst/>
            </a:prstGeom>
            <a:ln w="1905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Rectangle 9">
              <a:extLst>
                <a:ext uri="{FF2B5EF4-FFF2-40B4-BE49-F238E27FC236}">
                  <a16:creationId xmlns:a16="http://schemas.microsoft.com/office/drawing/2014/main" id="{4A169BE3-44F7-48C0-9D70-86B7CE01E93B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8580" y="4170634"/>
              <a:ext cx="4434840" cy="6009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1100" b="1" dirty="0">
                  <a:solidFill>
                    <a:schemeClr val="bg1">
                      <a:lumMod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Hello! </a:t>
              </a:r>
              <a:r>
                <a:rPr lang="en-US" sz="1100" dirty="0">
                  <a:solidFill>
                    <a:schemeClr val="bg1">
                      <a:lumMod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letterhead design is meant to project an image of professionalism and reliability. By using simple alignments we have created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FAEA1496-F6CE-4F42-9577-EF1A3DF61601}"/>
                </a:ext>
              </a:extLst>
            </p:cNvPr>
            <p:cNvSpPr/>
            <p:nvPr/>
          </p:nvSpPr>
          <p:spPr>
            <a:xfrm>
              <a:off x="5175347" y="3547886"/>
              <a:ext cx="1881946" cy="47705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2500" b="1" spc="300" dirty="0">
                  <a:solidFill>
                    <a:schemeClr val="tx2">
                      <a:lumMod val="50000"/>
                    </a:schemeClr>
                  </a:solidFill>
                  <a:latin typeface="Bebas Neue Light" panose="00000500000000000000" pitchFamily="50" charset="0"/>
                </a:rPr>
                <a:t>INFO GRAPH</a:t>
              </a:r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679F61F0-90C5-492C-B93B-E2A07444569C}"/>
                </a:ext>
              </a:extLst>
            </p:cNvPr>
            <p:cNvSpPr>
              <a:spLocks/>
            </p:cNvSpPr>
            <p:nvPr/>
          </p:nvSpPr>
          <p:spPr bwMode="auto">
            <a:xfrm>
              <a:off x="5801201" y="2830512"/>
              <a:ext cx="630238" cy="598488"/>
            </a:xfrm>
            <a:custGeom>
              <a:avLst/>
              <a:gdLst>
                <a:gd name="T0" fmla="*/ 95 w 338"/>
                <a:gd name="T1" fmla="*/ 132 h 319"/>
                <a:gd name="T2" fmla="*/ 95 w 338"/>
                <a:gd name="T3" fmla="*/ 125 h 319"/>
                <a:gd name="T4" fmla="*/ 242 w 338"/>
                <a:gd name="T5" fmla="*/ 125 h 319"/>
                <a:gd name="T6" fmla="*/ 242 w 338"/>
                <a:gd name="T7" fmla="*/ 132 h 319"/>
                <a:gd name="T8" fmla="*/ 226 w 338"/>
                <a:gd name="T9" fmla="*/ 132 h 319"/>
                <a:gd name="T10" fmla="*/ 226 w 338"/>
                <a:gd name="T11" fmla="*/ 319 h 319"/>
                <a:gd name="T12" fmla="*/ 338 w 338"/>
                <a:gd name="T13" fmla="*/ 159 h 319"/>
                <a:gd name="T14" fmla="*/ 225 w 338"/>
                <a:gd name="T15" fmla="*/ 0 h 319"/>
                <a:gd name="T16" fmla="*/ 236 w 338"/>
                <a:gd name="T17" fmla="*/ 36 h 319"/>
                <a:gd name="T18" fmla="*/ 169 w 338"/>
                <a:gd name="T19" fmla="*/ 103 h 319"/>
                <a:gd name="T20" fmla="*/ 102 w 338"/>
                <a:gd name="T21" fmla="*/ 36 h 319"/>
                <a:gd name="T22" fmla="*/ 112 w 338"/>
                <a:gd name="T23" fmla="*/ 0 h 319"/>
                <a:gd name="T24" fmla="*/ 0 w 338"/>
                <a:gd name="T25" fmla="*/ 159 h 319"/>
                <a:gd name="T26" fmla="*/ 112 w 338"/>
                <a:gd name="T27" fmla="*/ 319 h 319"/>
                <a:gd name="T28" fmla="*/ 112 w 338"/>
                <a:gd name="T29" fmla="*/ 132 h 319"/>
                <a:gd name="T30" fmla="*/ 95 w 338"/>
                <a:gd name="T31" fmla="*/ 132 h 3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38" h="319">
                  <a:moveTo>
                    <a:pt x="95" y="132"/>
                  </a:moveTo>
                  <a:cubicBezTo>
                    <a:pt x="95" y="125"/>
                    <a:pt x="95" y="125"/>
                    <a:pt x="95" y="125"/>
                  </a:cubicBezTo>
                  <a:cubicBezTo>
                    <a:pt x="242" y="125"/>
                    <a:pt x="242" y="125"/>
                    <a:pt x="242" y="125"/>
                  </a:cubicBezTo>
                  <a:cubicBezTo>
                    <a:pt x="242" y="132"/>
                    <a:pt x="242" y="132"/>
                    <a:pt x="242" y="132"/>
                  </a:cubicBezTo>
                  <a:cubicBezTo>
                    <a:pt x="226" y="132"/>
                    <a:pt x="226" y="132"/>
                    <a:pt x="226" y="132"/>
                  </a:cubicBezTo>
                  <a:cubicBezTo>
                    <a:pt x="226" y="319"/>
                    <a:pt x="226" y="319"/>
                    <a:pt x="226" y="319"/>
                  </a:cubicBezTo>
                  <a:cubicBezTo>
                    <a:pt x="291" y="295"/>
                    <a:pt x="338" y="233"/>
                    <a:pt x="338" y="159"/>
                  </a:cubicBezTo>
                  <a:cubicBezTo>
                    <a:pt x="338" y="86"/>
                    <a:pt x="291" y="24"/>
                    <a:pt x="225" y="0"/>
                  </a:cubicBezTo>
                  <a:cubicBezTo>
                    <a:pt x="232" y="11"/>
                    <a:pt x="236" y="23"/>
                    <a:pt x="236" y="36"/>
                  </a:cubicBezTo>
                  <a:cubicBezTo>
                    <a:pt x="236" y="73"/>
                    <a:pt x="206" y="103"/>
                    <a:pt x="169" y="103"/>
                  </a:cubicBezTo>
                  <a:cubicBezTo>
                    <a:pt x="132" y="103"/>
                    <a:pt x="102" y="73"/>
                    <a:pt x="102" y="36"/>
                  </a:cubicBezTo>
                  <a:cubicBezTo>
                    <a:pt x="102" y="23"/>
                    <a:pt x="106" y="11"/>
                    <a:pt x="112" y="0"/>
                  </a:cubicBezTo>
                  <a:cubicBezTo>
                    <a:pt x="47" y="24"/>
                    <a:pt x="0" y="86"/>
                    <a:pt x="0" y="159"/>
                  </a:cubicBezTo>
                  <a:cubicBezTo>
                    <a:pt x="0" y="233"/>
                    <a:pt x="47" y="295"/>
                    <a:pt x="112" y="319"/>
                  </a:cubicBezTo>
                  <a:cubicBezTo>
                    <a:pt x="112" y="132"/>
                    <a:pt x="112" y="132"/>
                    <a:pt x="112" y="132"/>
                  </a:cubicBezTo>
                  <a:lnTo>
                    <a:pt x="95" y="132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2405E77B-CB1E-495A-931D-3D9D10FD0AA8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C088D060-C964-48E6-A712-833261E8F04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75000"/>
                  <a:alpha val="90000"/>
                </a:schemeClr>
              </a:gs>
              <a:gs pos="54000">
                <a:schemeClr val="accent5">
                  <a:alpha val="90000"/>
                </a:schemeClr>
              </a:gs>
            </a:gsLst>
            <a:lin ang="135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72D93C7D-68EE-46AF-9D3F-7440462FAFC9}"/>
              </a:ext>
            </a:extLst>
          </p:cNvPr>
          <p:cNvCxnSpPr>
            <a:cxnSpLocks/>
            <a:stCxn id="40" idx="3"/>
          </p:cNvCxnSpPr>
          <p:nvPr/>
        </p:nvCxnSpPr>
        <p:spPr>
          <a:xfrm flipH="1" flipV="1">
            <a:off x="8098972" y="3417476"/>
            <a:ext cx="4093028" cy="11524"/>
          </a:xfrm>
          <a:prstGeom prst="line">
            <a:avLst/>
          </a:prstGeom>
          <a:ln w="19050">
            <a:solidFill>
              <a:schemeClr val="bg1">
                <a:alpha val="34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" name="Group 7">
            <a:extLst>
              <a:ext uri="{FF2B5EF4-FFF2-40B4-BE49-F238E27FC236}">
                <a16:creationId xmlns:a16="http://schemas.microsoft.com/office/drawing/2014/main" id="{5AF7E35D-3B8D-404F-A686-282DB2B910FE}"/>
              </a:ext>
            </a:extLst>
          </p:cNvPr>
          <p:cNvGrpSpPr/>
          <p:nvPr/>
        </p:nvGrpSpPr>
        <p:grpSpPr>
          <a:xfrm>
            <a:off x="4368800" y="2846184"/>
            <a:ext cx="3454400" cy="1165631"/>
            <a:chOff x="4368800" y="3175844"/>
            <a:chExt cx="3454400" cy="1165631"/>
          </a:xfrm>
        </p:grpSpPr>
        <p:sp>
          <p:nvSpPr>
            <p:cNvPr id="58" name="Rectangle 9">
              <a:extLst>
                <a:ext uri="{FF2B5EF4-FFF2-40B4-BE49-F238E27FC236}">
                  <a16:creationId xmlns:a16="http://schemas.microsoft.com/office/drawing/2014/main" id="{E14539D5-0DA1-4BAB-B3E2-9667A6854EDF}"/>
                </a:ext>
              </a:extLst>
            </p:cNvPr>
            <p:cNvSpPr>
              <a:spLocks/>
            </p:cNvSpPr>
            <p:nvPr/>
          </p:nvSpPr>
          <p:spPr bwMode="auto">
            <a:xfrm>
              <a:off x="4368800" y="3740536"/>
              <a:ext cx="3454400" cy="6009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900" b="1" dirty="0">
                  <a:solidFill>
                    <a:schemeClr val="bg1">
                      <a:alpha val="6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Hello! </a:t>
              </a:r>
              <a:r>
                <a:rPr lang="en-US" sz="900" dirty="0">
                  <a:solidFill>
                    <a:schemeClr val="bg1">
                      <a:alpha val="6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letterhead design is meant to project an image of professionalism and reliability. By using simple alignments we have created</a:t>
              </a:r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0644A3D2-7513-44EB-A5E4-C9EA1E811C05}"/>
                </a:ext>
              </a:extLst>
            </p:cNvPr>
            <p:cNvSpPr/>
            <p:nvPr/>
          </p:nvSpPr>
          <p:spPr>
            <a:xfrm>
              <a:off x="5175347" y="3175844"/>
              <a:ext cx="1881946" cy="63094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3500" b="1" spc="300" dirty="0">
                  <a:solidFill>
                    <a:schemeClr val="bg1">
                      <a:alpha val="42000"/>
                    </a:schemeClr>
                  </a:solidFill>
                  <a:latin typeface="Bebas Neue Light" panose="00000500000000000000" pitchFamily="50" charset="0"/>
                </a:rPr>
                <a:t>WELCOME</a:t>
              </a:r>
            </a:p>
          </p:txBody>
        </p:sp>
      </p:grp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49544D66-DBF7-43E4-80C9-D7F60AB8D495}"/>
              </a:ext>
            </a:extLst>
          </p:cNvPr>
          <p:cNvCxnSpPr>
            <a:cxnSpLocks/>
          </p:cNvCxnSpPr>
          <p:nvPr/>
        </p:nvCxnSpPr>
        <p:spPr>
          <a:xfrm flipH="1" flipV="1">
            <a:off x="0" y="3417476"/>
            <a:ext cx="4093029" cy="11524"/>
          </a:xfrm>
          <a:prstGeom prst="line">
            <a:avLst/>
          </a:prstGeom>
          <a:ln w="19050">
            <a:solidFill>
              <a:schemeClr val="bg1">
                <a:alpha val="34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88104406"/>
      </p:ext>
    </p:extLst>
  </p:cSld>
  <p:clrMapOvr>
    <a:masterClrMapping/>
  </p:clrMapOvr>
  <p:transition spd="slow">
    <p:comb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Rectangle 42">
            <a:extLst>
              <a:ext uri="{FF2B5EF4-FFF2-40B4-BE49-F238E27FC236}">
                <a16:creationId xmlns:a16="http://schemas.microsoft.com/office/drawing/2014/main" id="{9885E400-EF6F-40F1-8BD6-4A4C52D95DEB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7000">
                <a:schemeClr val="accent3"/>
              </a:gs>
              <a:gs pos="55000">
                <a:schemeClr val="accent1">
                  <a:alpha val="74000"/>
                </a:schemeClr>
              </a:gs>
            </a:gsLst>
            <a:lin ang="135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3</a:t>
            </a:fld>
            <a:endParaRPr lang="en-US" dirty="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A611D09-E5EB-4390-A2AB-9E733CF214B3}"/>
              </a:ext>
            </a:extLst>
          </p:cNvPr>
          <p:cNvGrpSpPr/>
          <p:nvPr/>
        </p:nvGrpSpPr>
        <p:grpSpPr>
          <a:xfrm>
            <a:off x="2603569" y="2641251"/>
            <a:ext cx="6984862" cy="1575498"/>
            <a:chOff x="3431678" y="2605326"/>
            <a:chExt cx="6984862" cy="1575498"/>
          </a:xfrm>
        </p:grpSpPr>
        <p:pic>
          <p:nvPicPr>
            <p:cNvPr id="44" name="Picture 43">
              <a:extLst>
                <a:ext uri="{FF2B5EF4-FFF2-40B4-BE49-F238E27FC236}">
                  <a16:creationId xmlns:a16="http://schemas.microsoft.com/office/drawing/2014/main" id="{526CA419-55F5-4B37-BE7B-DA5CCE8B232C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3431678" y="3128336"/>
              <a:ext cx="1813588" cy="601329"/>
            </a:xfrm>
            <a:prstGeom prst="rect">
              <a:avLst/>
            </a:prstGeom>
          </p:spPr>
        </p:pic>
        <p:cxnSp>
          <p:nvCxnSpPr>
            <p:cNvPr id="6" name="Straight Connector 5">
              <a:extLst>
                <a:ext uri="{FF2B5EF4-FFF2-40B4-BE49-F238E27FC236}">
                  <a16:creationId xmlns:a16="http://schemas.microsoft.com/office/drawing/2014/main" id="{EE088E73-670F-4DCF-96C8-A949762D847E}"/>
                </a:ext>
              </a:extLst>
            </p:cNvPr>
            <p:cNvCxnSpPr/>
            <p:nvPr/>
          </p:nvCxnSpPr>
          <p:spPr>
            <a:xfrm>
              <a:off x="5753100" y="2762250"/>
              <a:ext cx="0" cy="1333500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81F2359C-BD16-4B3D-A4E9-F7D7B2B513A4}"/>
                </a:ext>
              </a:extLst>
            </p:cNvPr>
            <p:cNvSpPr/>
            <p:nvPr/>
          </p:nvSpPr>
          <p:spPr>
            <a:xfrm>
              <a:off x="6108699" y="2605326"/>
              <a:ext cx="2585357" cy="86177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5000" b="1" spc="300" dirty="0">
                  <a:solidFill>
                    <a:schemeClr val="bg1"/>
                  </a:solidFill>
                  <a:latin typeface="Bebas Neue" panose="020B0606020202050201" pitchFamily="34" charset="0"/>
                </a:rPr>
                <a:t>ABOUT US</a:t>
              </a:r>
            </a:p>
          </p:txBody>
        </p:sp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A05F56FE-2956-4048-B447-E48EFC9E46FD}"/>
                </a:ext>
              </a:extLst>
            </p:cNvPr>
            <p:cNvSpPr txBox="1"/>
            <p:nvPr/>
          </p:nvSpPr>
          <p:spPr>
            <a:xfrm>
              <a:off x="6108699" y="3472938"/>
              <a:ext cx="4307841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E4D91AD-D418-4148-903D-0E864DEBA78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557201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6FE379C-8BC3-4A74-96D8-DBB5A37C3F95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>
          <a:xfrm>
            <a:off x="838200" y="931640"/>
            <a:ext cx="10515600" cy="279400"/>
          </a:xfrm>
        </p:spPr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F9917E9-9191-4F3E-AA6C-220CBAD9BF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accent3"/>
                </a:solidFill>
              </a:rPr>
              <a:t>Company</a:t>
            </a:r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Service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8B56D2AC-7384-41EC-9895-3998CCFB0B52}"/>
              </a:ext>
            </a:extLst>
          </p:cNvPr>
          <p:cNvGrpSpPr/>
          <p:nvPr/>
        </p:nvGrpSpPr>
        <p:grpSpPr>
          <a:xfrm>
            <a:off x="1252276" y="1607500"/>
            <a:ext cx="9687448" cy="4271069"/>
            <a:chOff x="838200" y="1617974"/>
            <a:chExt cx="9687448" cy="4271069"/>
          </a:xfrm>
        </p:grpSpPr>
        <p:grpSp>
          <p:nvGrpSpPr>
            <p:cNvPr id="30" name="Group 29">
              <a:extLst>
                <a:ext uri="{FF2B5EF4-FFF2-40B4-BE49-F238E27FC236}">
                  <a16:creationId xmlns:a16="http://schemas.microsoft.com/office/drawing/2014/main" id="{73936003-22C9-47FD-AF04-EF468A2582FE}"/>
                </a:ext>
              </a:extLst>
            </p:cNvPr>
            <p:cNvGrpSpPr/>
            <p:nvPr/>
          </p:nvGrpSpPr>
          <p:grpSpPr>
            <a:xfrm>
              <a:off x="838200" y="1674684"/>
              <a:ext cx="7063068" cy="4214358"/>
              <a:chOff x="2605895" y="1769934"/>
              <a:chExt cx="7063068" cy="4214358"/>
            </a:xfrm>
          </p:grpSpPr>
          <p:grpSp>
            <p:nvGrpSpPr>
              <p:cNvPr id="5" name="Group 4">
                <a:extLst>
                  <a:ext uri="{FF2B5EF4-FFF2-40B4-BE49-F238E27FC236}">
                    <a16:creationId xmlns:a16="http://schemas.microsoft.com/office/drawing/2014/main" id="{F754E1A5-018D-4B29-B72C-DCB685930E83}"/>
                  </a:ext>
                </a:extLst>
              </p:cNvPr>
              <p:cNvGrpSpPr/>
              <p:nvPr/>
            </p:nvGrpSpPr>
            <p:grpSpPr>
              <a:xfrm>
                <a:off x="4209143" y="1769934"/>
                <a:ext cx="3773714" cy="4214358"/>
                <a:chOff x="14111006" y="671875"/>
                <a:chExt cx="4241800" cy="4737100"/>
              </a:xfrm>
            </p:grpSpPr>
            <p:sp>
              <p:nvSpPr>
                <p:cNvPr id="43" name="Freeform 5">
                  <a:extLst>
                    <a:ext uri="{FF2B5EF4-FFF2-40B4-BE49-F238E27FC236}">
                      <a16:creationId xmlns:a16="http://schemas.microsoft.com/office/drawing/2014/main" id="{BD03278B-4E60-49D4-A4C7-714A4097A64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1795825"/>
                  <a:ext cx="1374775" cy="2520950"/>
                </a:xfrm>
                <a:custGeom>
                  <a:avLst/>
                  <a:gdLst>
                    <a:gd name="T0" fmla="*/ 0 w 866"/>
                    <a:gd name="T1" fmla="*/ 1085 h 1588"/>
                    <a:gd name="T2" fmla="*/ 0 w 866"/>
                    <a:gd name="T3" fmla="*/ 503 h 1588"/>
                    <a:gd name="T4" fmla="*/ 866 w 866"/>
                    <a:gd name="T5" fmla="*/ 0 h 1588"/>
                    <a:gd name="T6" fmla="*/ 866 w 866"/>
                    <a:gd name="T7" fmla="*/ 1588 h 1588"/>
                    <a:gd name="T8" fmla="*/ 0 w 866"/>
                    <a:gd name="T9" fmla="*/ 1085 h 158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866" h="1588">
                      <a:moveTo>
                        <a:pt x="0" y="1085"/>
                      </a:moveTo>
                      <a:lnTo>
                        <a:pt x="0" y="503"/>
                      </a:lnTo>
                      <a:lnTo>
                        <a:pt x="866" y="0"/>
                      </a:lnTo>
                      <a:lnTo>
                        <a:pt x="866" y="1588"/>
                      </a:lnTo>
                      <a:lnTo>
                        <a:pt x="0" y="1085"/>
                      </a:ln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4" name="Freeform 6">
                  <a:extLst>
                    <a:ext uri="{FF2B5EF4-FFF2-40B4-BE49-F238E27FC236}">
                      <a16:creationId xmlns:a16="http://schemas.microsoft.com/office/drawing/2014/main" id="{9AA5FB61-2408-478F-890F-51D70CB2E3F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1795825"/>
                  <a:ext cx="1374775" cy="2520950"/>
                </a:xfrm>
                <a:custGeom>
                  <a:avLst/>
                  <a:gdLst>
                    <a:gd name="T0" fmla="*/ 0 w 866"/>
                    <a:gd name="T1" fmla="*/ 1085 h 1588"/>
                    <a:gd name="T2" fmla="*/ 0 w 866"/>
                    <a:gd name="T3" fmla="*/ 503 h 1588"/>
                    <a:gd name="T4" fmla="*/ 866 w 866"/>
                    <a:gd name="T5" fmla="*/ 0 h 1588"/>
                    <a:gd name="T6" fmla="*/ 866 w 866"/>
                    <a:gd name="T7" fmla="*/ 1588 h 1588"/>
                    <a:gd name="T8" fmla="*/ 0 w 866"/>
                    <a:gd name="T9" fmla="*/ 1085 h 158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866" h="1588">
                      <a:moveTo>
                        <a:pt x="0" y="1085"/>
                      </a:moveTo>
                      <a:lnTo>
                        <a:pt x="0" y="503"/>
                      </a:lnTo>
                      <a:lnTo>
                        <a:pt x="866" y="0"/>
                      </a:lnTo>
                      <a:lnTo>
                        <a:pt x="866" y="1588"/>
                      </a:lnTo>
                      <a:lnTo>
                        <a:pt x="0" y="1085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5" name="Freeform 7">
                  <a:extLst>
                    <a:ext uri="{FF2B5EF4-FFF2-40B4-BE49-F238E27FC236}">
                      <a16:creationId xmlns:a16="http://schemas.microsoft.com/office/drawing/2014/main" id="{6124EAAF-6016-4070-BABF-4816D9ACEC1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111006" y="1884725"/>
                  <a:ext cx="1254125" cy="2287588"/>
                </a:xfrm>
                <a:custGeom>
                  <a:avLst/>
                  <a:gdLst>
                    <a:gd name="T0" fmla="*/ 790 w 790"/>
                    <a:gd name="T1" fmla="*/ 989 h 1441"/>
                    <a:gd name="T2" fmla="*/ 790 w 790"/>
                    <a:gd name="T3" fmla="*/ 457 h 1441"/>
                    <a:gd name="T4" fmla="*/ 0 w 790"/>
                    <a:gd name="T5" fmla="*/ 0 h 1441"/>
                    <a:gd name="T6" fmla="*/ 0 w 790"/>
                    <a:gd name="T7" fmla="*/ 1441 h 1441"/>
                    <a:gd name="T8" fmla="*/ 790 w 790"/>
                    <a:gd name="T9" fmla="*/ 989 h 14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790" h="1441">
                      <a:moveTo>
                        <a:pt x="790" y="989"/>
                      </a:moveTo>
                      <a:lnTo>
                        <a:pt x="790" y="457"/>
                      </a:lnTo>
                      <a:lnTo>
                        <a:pt x="0" y="0"/>
                      </a:lnTo>
                      <a:lnTo>
                        <a:pt x="0" y="1441"/>
                      </a:lnTo>
                      <a:lnTo>
                        <a:pt x="790" y="989"/>
                      </a:ln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" name="Freeform 8">
                  <a:extLst>
                    <a:ext uri="{FF2B5EF4-FFF2-40B4-BE49-F238E27FC236}">
                      <a16:creationId xmlns:a16="http://schemas.microsoft.com/office/drawing/2014/main" id="{4F6438EE-03C0-4226-854B-5A1CD9B39C0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111006" y="1884725"/>
                  <a:ext cx="1254125" cy="2287588"/>
                </a:xfrm>
                <a:custGeom>
                  <a:avLst/>
                  <a:gdLst>
                    <a:gd name="T0" fmla="*/ 790 w 790"/>
                    <a:gd name="T1" fmla="*/ 989 h 1441"/>
                    <a:gd name="T2" fmla="*/ 790 w 790"/>
                    <a:gd name="T3" fmla="*/ 457 h 1441"/>
                    <a:gd name="T4" fmla="*/ 0 w 790"/>
                    <a:gd name="T5" fmla="*/ 0 h 1441"/>
                    <a:gd name="T6" fmla="*/ 0 w 790"/>
                    <a:gd name="T7" fmla="*/ 1441 h 1441"/>
                    <a:gd name="T8" fmla="*/ 790 w 790"/>
                    <a:gd name="T9" fmla="*/ 989 h 14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790" h="1441">
                      <a:moveTo>
                        <a:pt x="790" y="989"/>
                      </a:moveTo>
                      <a:lnTo>
                        <a:pt x="790" y="457"/>
                      </a:lnTo>
                      <a:lnTo>
                        <a:pt x="0" y="0"/>
                      </a:lnTo>
                      <a:lnTo>
                        <a:pt x="0" y="1441"/>
                      </a:lnTo>
                      <a:lnTo>
                        <a:pt x="790" y="989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3" name="Freeform 9">
                  <a:extLst>
                    <a:ext uri="{FF2B5EF4-FFF2-40B4-BE49-F238E27FC236}">
                      <a16:creationId xmlns:a16="http://schemas.microsoft.com/office/drawing/2014/main" id="{69DC61F4-75DB-4AC8-9586-D384C841338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671875"/>
                  <a:ext cx="1981200" cy="1866900"/>
                </a:xfrm>
                <a:custGeom>
                  <a:avLst/>
                  <a:gdLst>
                    <a:gd name="T0" fmla="*/ 463 w 1248"/>
                    <a:gd name="T1" fmla="*/ 1176 h 1176"/>
                    <a:gd name="T2" fmla="*/ 0 w 1248"/>
                    <a:gd name="T3" fmla="*/ 909 h 1176"/>
                    <a:gd name="T4" fmla="*/ 0 w 1248"/>
                    <a:gd name="T5" fmla="*/ 0 h 1176"/>
                    <a:gd name="T6" fmla="*/ 1248 w 1248"/>
                    <a:gd name="T7" fmla="*/ 718 h 1176"/>
                    <a:gd name="T8" fmla="*/ 463 w 1248"/>
                    <a:gd name="T9" fmla="*/ 1176 h 11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248" h="1176">
                      <a:moveTo>
                        <a:pt x="463" y="1176"/>
                      </a:moveTo>
                      <a:lnTo>
                        <a:pt x="0" y="909"/>
                      </a:lnTo>
                      <a:lnTo>
                        <a:pt x="0" y="0"/>
                      </a:lnTo>
                      <a:lnTo>
                        <a:pt x="1248" y="718"/>
                      </a:lnTo>
                      <a:lnTo>
                        <a:pt x="463" y="1176"/>
                      </a:ln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" name="Freeform 10">
                  <a:extLst>
                    <a:ext uri="{FF2B5EF4-FFF2-40B4-BE49-F238E27FC236}">
                      <a16:creationId xmlns:a16="http://schemas.microsoft.com/office/drawing/2014/main" id="{7612F807-C51B-4B7C-A5EE-67CF4AFF8E5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671875"/>
                  <a:ext cx="1981200" cy="1866900"/>
                </a:xfrm>
                <a:custGeom>
                  <a:avLst/>
                  <a:gdLst>
                    <a:gd name="T0" fmla="*/ 463 w 1248"/>
                    <a:gd name="T1" fmla="*/ 1176 h 1176"/>
                    <a:gd name="T2" fmla="*/ 0 w 1248"/>
                    <a:gd name="T3" fmla="*/ 909 h 1176"/>
                    <a:gd name="T4" fmla="*/ 0 w 1248"/>
                    <a:gd name="T5" fmla="*/ 0 h 1176"/>
                    <a:gd name="T6" fmla="*/ 1248 w 1248"/>
                    <a:gd name="T7" fmla="*/ 718 h 1176"/>
                    <a:gd name="T8" fmla="*/ 463 w 1248"/>
                    <a:gd name="T9" fmla="*/ 1176 h 11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248" h="1176">
                      <a:moveTo>
                        <a:pt x="463" y="1176"/>
                      </a:moveTo>
                      <a:lnTo>
                        <a:pt x="0" y="909"/>
                      </a:lnTo>
                      <a:lnTo>
                        <a:pt x="0" y="0"/>
                      </a:lnTo>
                      <a:lnTo>
                        <a:pt x="1248" y="718"/>
                      </a:lnTo>
                      <a:lnTo>
                        <a:pt x="463" y="1176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5" name="Freeform 11">
                  <a:extLst>
                    <a:ext uri="{FF2B5EF4-FFF2-40B4-BE49-F238E27FC236}">
                      <a16:creationId xmlns:a16="http://schemas.microsoft.com/office/drawing/2014/main" id="{5EC9E4C2-AE50-410A-9DDC-C8EC649DD17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134819" y="3543662"/>
                  <a:ext cx="1981200" cy="1865313"/>
                </a:xfrm>
                <a:custGeom>
                  <a:avLst/>
                  <a:gdLst>
                    <a:gd name="T0" fmla="*/ 1248 w 1248"/>
                    <a:gd name="T1" fmla="*/ 266 h 1175"/>
                    <a:gd name="T2" fmla="*/ 785 w 1248"/>
                    <a:gd name="T3" fmla="*/ 0 h 1175"/>
                    <a:gd name="T4" fmla="*/ 0 w 1248"/>
                    <a:gd name="T5" fmla="*/ 457 h 1175"/>
                    <a:gd name="T6" fmla="*/ 1248 w 1248"/>
                    <a:gd name="T7" fmla="*/ 1175 h 1175"/>
                    <a:gd name="T8" fmla="*/ 1248 w 1248"/>
                    <a:gd name="T9" fmla="*/ 266 h 117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248" h="1175">
                      <a:moveTo>
                        <a:pt x="1248" y="266"/>
                      </a:moveTo>
                      <a:lnTo>
                        <a:pt x="785" y="0"/>
                      </a:lnTo>
                      <a:lnTo>
                        <a:pt x="0" y="457"/>
                      </a:lnTo>
                      <a:lnTo>
                        <a:pt x="1248" y="1175"/>
                      </a:lnTo>
                      <a:lnTo>
                        <a:pt x="1248" y="266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6" name="Freeform 12">
                  <a:extLst>
                    <a:ext uri="{FF2B5EF4-FFF2-40B4-BE49-F238E27FC236}">
                      <a16:creationId xmlns:a16="http://schemas.microsoft.com/office/drawing/2014/main" id="{A7A6AAC5-6A9E-4A64-8FF9-8714BFCE80A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134819" y="3543662"/>
                  <a:ext cx="1981200" cy="1865313"/>
                </a:xfrm>
                <a:custGeom>
                  <a:avLst/>
                  <a:gdLst>
                    <a:gd name="T0" fmla="*/ 1248 w 1248"/>
                    <a:gd name="T1" fmla="*/ 266 h 1175"/>
                    <a:gd name="T2" fmla="*/ 785 w 1248"/>
                    <a:gd name="T3" fmla="*/ 0 h 1175"/>
                    <a:gd name="T4" fmla="*/ 0 w 1248"/>
                    <a:gd name="T5" fmla="*/ 457 h 1175"/>
                    <a:gd name="T6" fmla="*/ 1248 w 1248"/>
                    <a:gd name="T7" fmla="*/ 1175 h 1175"/>
                    <a:gd name="T8" fmla="*/ 1248 w 1248"/>
                    <a:gd name="T9" fmla="*/ 266 h 117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248" h="1175">
                      <a:moveTo>
                        <a:pt x="1248" y="266"/>
                      </a:moveTo>
                      <a:lnTo>
                        <a:pt x="785" y="0"/>
                      </a:lnTo>
                      <a:lnTo>
                        <a:pt x="0" y="457"/>
                      </a:lnTo>
                      <a:lnTo>
                        <a:pt x="1248" y="1175"/>
                      </a:lnTo>
                      <a:lnTo>
                        <a:pt x="1248" y="266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7" name="Freeform 13">
                  <a:extLst>
                    <a:ext uri="{FF2B5EF4-FFF2-40B4-BE49-F238E27FC236}">
                      <a16:creationId xmlns:a16="http://schemas.microsoft.com/office/drawing/2014/main" id="{5ACDD266-CE75-4FB7-9520-3EE5B1DAD69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293569" y="854437"/>
                  <a:ext cx="1790700" cy="1684338"/>
                </a:xfrm>
                <a:custGeom>
                  <a:avLst/>
                  <a:gdLst>
                    <a:gd name="T0" fmla="*/ 1128 w 1128"/>
                    <a:gd name="T1" fmla="*/ 819 h 1061"/>
                    <a:gd name="T2" fmla="*/ 710 w 1128"/>
                    <a:gd name="T3" fmla="*/ 1061 h 1061"/>
                    <a:gd name="T4" fmla="*/ 0 w 1128"/>
                    <a:gd name="T5" fmla="*/ 649 h 1061"/>
                    <a:gd name="T6" fmla="*/ 1128 w 1128"/>
                    <a:gd name="T7" fmla="*/ 0 h 1061"/>
                    <a:gd name="T8" fmla="*/ 1128 w 1128"/>
                    <a:gd name="T9" fmla="*/ 819 h 10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28" h="1061">
                      <a:moveTo>
                        <a:pt x="1128" y="819"/>
                      </a:moveTo>
                      <a:lnTo>
                        <a:pt x="710" y="1061"/>
                      </a:lnTo>
                      <a:lnTo>
                        <a:pt x="0" y="649"/>
                      </a:lnTo>
                      <a:lnTo>
                        <a:pt x="1128" y="0"/>
                      </a:lnTo>
                      <a:lnTo>
                        <a:pt x="1128" y="819"/>
                      </a:lnTo>
                      <a:close/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8" name="Freeform 14">
                  <a:extLst>
                    <a:ext uri="{FF2B5EF4-FFF2-40B4-BE49-F238E27FC236}">
                      <a16:creationId xmlns:a16="http://schemas.microsoft.com/office/drawing/2014/main" id="{A134E1F6-F1DB-4BAA-9C71-7DFD2B12F97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293569" y="854437"/>
                  <a:ext cx="1790700" cy="1684338"/>
                </a:xfrm>
                <a:custGeom>
                  <a:avLst/>
                  <a:gdLst>
                    <a:gd name="T0" fmla="*/ 1128 w 1128"/>
                    <a:gd name="T1" fmla="*/ 819 h 1061"/>
                    <a:gd name="T2" fmla="*/ 710 w 1128"/>
                    <a:gd name="T3" fmla="*/ 1061 h 1061"/>
                    <a:gd name="T4" fmla="*/ 0 w 1128"/>
                    <a:gd name="T5" fmla="*/ 649 h 1061"/>
                    <a:gd name="T6" fmla="*/ 1128 w 1128"/>
                    <a:gd name="T7" fmla="*/ 0 h 1061"/>
                    <a:gd name="T8" fmla="*/ 1128 w 1128"/>
                    <a:gd name="T9" fmla="*/ 819 h 10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28" h="1061">
                      <a:moveTo>
                        <a:pt x="1128" y="819"/>
                      </a:moveTo>
                      <a:lnTo>
                        <a:pt x="710" y="1061"/>
                      </a:lnTo>
                      <a:lnTo>
                        <a:pt x="0" y="649"/>
                      </a:lnTo>
                      <a:lnTo>
                        <a:pt x="1128" y="0"/>
                      </a:lnTo>
                      <a:lnTo>
                        <a:pt x="1128" y="819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9" name="Freeform 15">
                  <a:extLst>
                    <a:ext uri="{FF2B5EF4-FFF2-40B4-BE49-F238E27FC236}">
                      <a16:creationId xmlns:a16="http://schemas.microsoft.com/office/drawing/2014/main" id="{0914D27D-1792-481F-83BF-CB4DC22ADB7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1790700" cy="1682750"/>
                </a:xfrm>
                <a:custGeom>
                  <a:avLst/>
                  <a:gdLst>
                    <a:gd name="T0" fmla="*/ 418 w 1128"/>
                    <a:gd name="T1" fmla="*/ 0 h 1060"/>
                    <a:gd name="T2" fmla="*/ 0 w 1128"/>
                    <a:gd name="T3" fmla="*/ 241 h 1060"/>
                    <a:gd name="T4" fmla="*/ 0 w 1128"/>
                    <a:gd name="T5" fmla="*/ 1060 h 1060"/>
                    <a:gd name="T6" fmla="*/ 1128 w 1128"/>
                    <a:gd name="T7" fmla="*/ 412 h 1060"/>
                    <a:gd name="T8" fmla="*/ 418 w 1128"/>
                    <a:gd name="T9" fmla="*/ 0 h 106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28" h="1060">
                      <a:moveTo>
                        <a:pt x="418" y="0"/>
                      </a:moveTo>
                      <a:lnTo>
                        <a:pt x="0" y="241"/>
                      </a:lnTo>
                      <a:lnTo>
                        <a:pt x="0" y="1060"/>
                      </a:lnTo>
                      <a:lnTo>
                        <a:pt x="1128" y="412"/>
                      </a:lnTo>
                      <a:lnTo>
                        <a:pt x="418" y="0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0" name="Freeform 16">
                  <a:extLst>
                    <a:ext uri="{FF2B5EF4-FFF2-40B4-BE49-F238E27FC236}">
                      <a16:creationId xmlns:a16="http://schemas.microsoft.com/office/drawing/2014/main" id="{05038C1E-EDD5-4772-9711-B97D317AA7A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1790700" cy="1682750"/>
                </a:xfrm>
                <a:custGeom>
                  <a:avLst/>
                  <a:gdLst>
                    <a:gd name="T0" fmla="*/ 418 w 1128"/>
                    <a:gd name="T1" fmla="*/ 0 h 1060"/>
                    <a:gd name="T2" fmla="*/ 0 w 1128"/>
                    <a:gd name="T3" fmla="*/ 241 h 1060"/>
                    <a:gd name="T4" fmla="*/ 0 w 1128"/>
                    <a:gd name="T5" fmla="*/ 1060 h 1060"/>
                    <a:gd name="T6" fmla="*/ 1128 w 1128"/>
                    <a:gd name="T7" fmla="*/ 412 h 1060"/>
                    <a:gd name="T8" fmla="*/ 418 w 1128"/>
                    <a:gd name="T9" fmla="*/ 0 h 106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28" h="1060">
                      <a:moveTo>
                        <a:pt x="418" y="0"/>
                      </a:moveTo>
                      <a:lnTo>
                        <a:pt x="0" y="241"/>
                      </a:lnTo>
                      <a:lnTo>
                        <a:pt x="0" y="1060"/>
                      </a:lnTo>
                      <a:lnTo>
                        <a:pt x="1128" y="412"/>
                      </a:lnTo>
                      <a:lnTo>
                        <a:pt x="418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1" name="Freeform 17">
                  <a:extLst>
                    <a:ext uri="{FF2B5EF4-FFF2-40B4-BE49-F238E27FC236}">
                      <a16:creationId xmlns:a16="http://schemas.microsoft.com/office/drawing/2014/main" id="{68AF3E05-2DD9-4024-8499-CE1501CA117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2497500"/>
                  <a:ext cx="160338" cy="96838"/>
                </a:xfrm>
                <a:custGeom>
                  <a:avLst/>
                  <a:gdLst>
                    <a:gd name="T0" fmla="*/ 101 w 101"/>
                    <a:gd name="T1" fmla="*/ 0 h 61"/>
                    <a:gd name="T2" fmla="*/ 0 w 101"/>
                    <a:gd name="T3" fmla="*/ 61 h 61"/>
                    <a:gd name="T4" fmla="*/ 101 w 101"/>
                    <a:gd name="T5" fmla="*/ 0 h 61"/>
                    <a:gd name="T6" fmla="*/ 101 w 101"/>
                    <a:gd name="T7" fmla="*/ 0 h 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01" h="61">
                      <a:moveTo>
                        <a:pt x="101" y="0"/>
                      </a:moveTo>
                      <a:lnTo>
                        <a:pt x="0" y="61"/>
                      </a:lnTo>
                      <a:lnTo>
                        <a:pt x="101" y="0"/>
                      </a:lnTo>
                      <a:lnTo>
                        <a:pt x="101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2" name="Freeform 18">
                  <a:extLst>
                    <a:ext uri="{FF2B5EF4-FFF2-40B4-BE49-F238E27FC236}">
                      <a16:creationId xmlns:a16="http://schemas.microsoft.com/office/drawing/2014/main" id="{FB1150C8-56AB-41EA-A195-CA3D61C02F3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2497500"/>
                  <a:ext cx="160338" cy="96838"/>
                </a:xfrm>
                <a:custGeom>
                  <a:avLst/>
                  <a:gdLst>
                    <a:gd name="T0" fmla="*/ 101 w 101"/>
                    <a:gd name="T1" fmla="*/ 0 h 61"/>
                    <a:gd name="T2" fmla="*/ 0 w 101"/>
                    <a:gd name="T3" fmla="*/ 61 h 61"/>
                    <a:gd name="T4" fmla="*/ 101 w 101"/>
                    <a:gd name="T5" fmla="*/ 0 h 61"/>
                    <a:gd name="T6" fmla="*/ 101 w 101"/>
                    <a:gd name="T7" fmla="*/ 0 h 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01" h="61">
                      <a:moveTo>
                        <a:pt x="101" y="0"/>
                      </a:moveTo>
                      <a:lnTo>
                        <a:pt x="0" y="61"/>
                      </a:lnTo>
                      <a:lnTo>
                        <a:pt x="101" y="0"/>
                      </a:lnTo>
                      <a:lnTo>
                        <a:pt x="10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3" name="Freeform 19">
                  <a:extLst>
                    <a:ext uri="{FF2B5EF4-FFF2-40B4-BE49-F238E27FC236}">
                      <a16:creationId xmlns:a16="http://schemas.microsoft.com/office/drawing/2014/main" id="{8F8BFC05-F3B8-4286-B747-5DD9A542DD5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2497500"/>
                  <a:ext cx="160338" cy="1117600"/>
                </a:xfrm>
                <a:custGeom>
                  <a:avLst/>
                  <a:gdLst>
                    <a:gd name="T0" fmla="*/ 101 w 101"/>
                    <a:gd name="T1" fmla="*/ 0 h 704"/>
                    <a:gd name="T2" fmla="*/ 0 w 101"/>
                    <a:gd name="T3" fmla="*/ 61 h 704"/>
                    <a:gd name="T4" fmla="*/ 0 w 101"/>
                    <a:gd name="T5" fmla="*/ 643 h 704"/>
                    <a:gd name="T6" fmla="*/ 101 w 101"/>
                    <a:gd name="T7" fmla="*/ 704 h 704"/>
                    <a:gd name="T8" fmla="*/ 101 w 101"/>
                    <a:gd name="T9" fmla="*/ 0 h 7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1" h="704">
                      <a:moveTo>
                        <a:pt x="101" y="0"/>
                      </a:moveTo>
                      <a:lnTo>
                        <a:pt x="0" y="61"/>
                      </a:lnTo>
                      <a:lnTo>
                        <a:pt x="0" y="643"/>
                      </a:lnTo>
                      <a:lnTo>
                        <a:pt x="101" y="704"/>
                      </a:lnTo>
                      <a:lnTo>
                        <a:pt x="101" y="0"/>
                      </a:ln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4" name="Freeform 20">
                  <a:extLst>
                    <a:ext uri="{FF2B5EF4-FFF2-40B4-BE49-F238E27FC236}">
                      <a16:creationId xmlns:a16="http://schemas.microsoft.com/office/drawing/2014/main" id="{80DB67EF-2507-4835-9454-FAC11272719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2497500"/>
                  <a:ext cx="160338" cy="1117600"/>
                </a:xfrm>
                <a:custGeom>
                  <a:avLst/>
                  <a:gdLst>
                    <a:gd name="T0" fmla="*/ 101 w 101"/>
                    <a:gd name="T1" fmla="*/ 0 h 704"/>
                    <a:gd name="T2" fmla="*/ 0 w 101"/>
                    <a:gd name="T3" fmla="*/ 61 h 704"/>
                    <a:gd name="T4" fmla="*/ 0 w 101"/>
                    <a:gd name="T5" fmla="*/ 643 h 704"/>
                    <a:gd name="T6" fmla="*/ 101 w 101"/>
                    <a:gd name="T7" fmla="*/ 704 h 704"/>
                    <a:gd name="T8" fmla="*/ 101 w 101"/>
                    <a:gd name="T9" fmla="*/ 0 h 7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1" h="704">
                      <a:moveTo>
                        <a:pt x="101" y="0"/>
                      </a:moveTo>
                      <a:lnTo>
                        <a:pt x="0" y="61"/>
                      </a:lnTo>
                      <a:lnTo>
                        <a:pt x="0" y="643"/>
                      </a:lnTo>
                      <a:lnTo>
                        <a:pt x="101" y="704"/>
                      </a:lnTo>
                      <a:lnTo>
                        <a:pt x="10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5" name="Freeform 21">
                  <a:extLst>
                    <a:ext uri="{FF2B5EF4-FFF2-40B4-BE49-F238E27FC236}">
                      <a16:creationId xmlns:a16="http://schemas.microsoft.com/office/drawing/2014/main" id="{B6DB826B-E203-4E94-B2A5-811A0964891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20669" y="2610212"/>
                  <a:ext cx="144463" cy="925513"/>
                </a:xfrm>
                <a:custGeom>
                  <a:avLst/>
                  <a:gdLst>
                    <a:gd name="T0" fmla="*/ 91 w 91"/>
                    <a:gd name="T1" fmla="*/ 0 h 583"/>
                    <a:gd name="T2" fmla="*/ 91 w 91"/>
                    <a:gd name="T3" fmla="*/ 532 h 583"/>
                    <a:gd name="T4" fmla="*/ 0 w 91"/>
                    <a:gd name="T5" fmla="*/ 583 h 583"/>
                    <a:gd name="T6" fmla="*/ 0 w 91"/>
                    <a:gd name="T7" fmla="*/ 583 h 583"/>
                    <a:gd name="T8" fmla="*/ 91 w 91"/>
                    <a:gd name="T9" fmla="*/ 532 h 583"/>
                    <a:gd name="T10" fmla="*/ 91 w 91"/>
                    <a:gd name="T11" fmla="*/ 0 h 5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91" h="583">
                      <a:moveTo>
                        <a:pt x="91" y="0"/>
                      </a:moveTo>
                      <a:lnTo>
                        <a:pt x="91" y="532"/>
                      </a:lnTo>
                      <a:lnTo>
                        <a:pt x="0" y="583"/>
                      </a:lnTo>
                      <a:lnTo>
                        <a:pt x="0" y="583"/>
                      </a:lnTo>
                      <a:lnTo>
                        <a:pt x="91" y="532"/>
                      </a:lnTo>
                      <a:lnTo>
                        <a:pt x="91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6" name="Freeform 22">
                  <a:extLst>
                    <a:ext uri="{FF2B5EF4-FFF2-40B4-BE49-F238E27FC236}">
                      <a16:creationId xmlns:a16="http://schemas.microsoft.com/office/drawing/2014/main" id="{90F55956-D7DE-4B0D-A748-4E6419F67B7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20669" y="2610212"/>
                  <a:ext cx="144463" cy="925513"/>
                </a:xfrm>
                <a:custGeom>
                  <a:avLst/>
                  <a:gdLst>
                    <a:gd name="T0" fmla="*/ 91 w 91"/>
                    <a:gd name="T1" fmla="*/ 0 h 583"/>
                    <a:gd name="T2" fmla="*/ 91 w 91"/>
                    <a:gd name="T3" fmla="*/ 532 h 583"/>
                    <a:gd name="T4" fmla="*/ 0 w 91"/>
                    <a:gd name="T5" fmla="*/ 583 h 583"/>
                    <a:gd name="T6" fmla="*/ 0 w 91"/>
                    <a:gd name="T7" fmla="*/ 583 h 583"/>
                    <a:gd name="T8" fmla="*/ 91 w 91"/>
                    <a:gd name="T9" fmla="*/ 532 h 583"/>
                    <a:gd name="T10" fmla="*/ 91 w 91"/>
                    <a:gd name="T11" fmla="*/ 0 h 5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91" h="583">
                      <a:moveTo>
                        <a:pt x="91" y="0"/>
                      </a:moveTo>
                      <a:lnTo>
                        <a:pt x="91" y="532"/>
                      </a:lnTo>
                      <a:lnTo>
                        <a:pt x="0" y="583"/>
                      </a:lnTo>
                      <a:lnTo>
                        <a:pt x="0" y="583"/>
                      </a:lnTo>
                      <a:lnTo>
                        <a:pt x="91" y="532"/>
                      </a:lnTo>
                      <a:lnTo>
                        <a:pt x="9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7" name="Freeform 23">
                  <a:extLst>
                    <a:ext uri="{FF2B5EF4-FFF2-40B4-BE49-F238E27FC236}">
                      <a16:creationId xmlns:a16="http://schemas.microsoft.com/office/drawing/2014/main" id="{B9F21E17-8826-4A8F-96E5-0FDF599053E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20669" y="2521312"/>
                  <a:ext cx="144463" cy="1014413"/>
                </a:xfrm>
                <a:custGeom>
                  <a:avLst/>
                  <a:gdLst>
                    <a:gd name="T0" fmla="*/ 0 w 91"/>
                    <a:gd name="T1" fmla="*/ 0 h 639"/>
                    <a:gd name="T2" fmla="*/ 0 w 91"/>
                    <a:gd name="T3" fmla="*/ 639 h 639"/>
                    <a:gd name="T4" fmla="*/ 91 w 91"/>
                    <a:gd name="T5" fmla="*/ 588 h 639"/>
                    <a:gd name="T6" fmla="*/ 91 w 91"/>
                    <a:gd name="T7" fmla="*/ 56 h 639"/>
                    <a:gd name="T8" fmla="*/ 0 w 91"/>
                    <a:gd name="T9" fmla="*/ 0 h 6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1" h="639">
                      <a:moveTo>
                        <a:pt x="0" y="0"/>
                      </a:moveTo>
                      <a:lnTo>
                        <a:pt x="0" y="639"/>
                      </a:lnTo>
                      <a:lnTo>
                        <a:pt x="91" y="588"/>
                      </a:lnTo>
                      <a:lnTo>
                        <a:pt x="91" y="5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8" name="Freeform 24">
                  <a:extLst>
                    <a:ext uri="{FF2B5EF4-FFF2-40B4-BE49-F238E27FC236}">
                      <a16:creationId xmlns:a16="http://schemas.microsoft.com/office/drawing/2014/main" id="{99EA02EF-3876-490A-B91B-EEE6B4545B2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20669" y="2521312"/>
                  <a:ext cx="144463" cy="1014413"/>
                </a:xfrm>
                <a:custGeom>
                  <a:avLst/>
                  <a:gdLst>
                    <a:gd name="T0" fmla="*/ 0 w 91"/>
                    <a:gd name="T1" fmla="*/ 0 h 639"/>
                    <a:gd name="T2" fmla="*/ 0 w 91"/>
                    <a:gd name="T3" fmla="*/ 639 h 639"/>
                    <a:gd name="T4" fmla="*/ 91 w 91"/>
                    <a:gd name="T5" fmla="*/ 588 h 639"/>
                    <a:gd name="T6" fmla="*/ 91 w 91"/>
                    <a:gd name="T7" fmla="*/ 56 h 639"/>
                    <a:gd name="T8" fmla="*/ 0 w 91"/>
                    <a:gd name="T9" fmla="*/ 0 h 6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1" h="639">
                      <a:moveTo>
                        <a:pt x="0" y="0"/>
                      </a:moveTo>
                      <a:lnTo>
                        <a:pt x="0" y="639"/>
                      </a:lnTo>
                      <a:lnTo>
                        <a:pt x="91" y="588"/>
                      </a:lnTo>
                      <a:lnTo>
                        <a:pt x="91" y="56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9" name="Freeform 25">
                  <a:extLst>
                    <a:ext uri="{FF2B5EF4-FFF2-40B4-BE49-F238E27FC236}">
                      <a16:creationId xmlns:a16="http://schemas.microsoft.com/office/drawing/2014/main" id="{CDCB1339-F337-43D9-B3DC-B32694DB3A9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2114912"/>
                  <a:ext cx="735013" cy="423863"/>
                </a:xfrm>
                <a:custGeom>
                  <a:avLst/>
                  <a:gdLst>
                    <a:gd name="T0" fmla="*/ 0 w 463"/>
                    <a:gd name="T1" fmla="*/ 0 h 267"/>
                    <a:gd name="T2" fmla="*/ 0 w 463"/>
                    <a:gd name="T3" fmla="*/ 0 h 267"/>
                    <a:gd name="T4" fmla="*/ 463 w 463"/>
                    <a:gd name="T5" fmla="*/ 267 h 267"/>
                    <a:gd name="T6" fmla="*/ 463 w 463"/>
                    <a:gd name="T7" fmla="*/ 267 h 267"/>
                    <a:gd name="T8" fmla="*/ 0 w 463"/>
                    <a:gd name="T9" fmla="*/ 0 h 2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63" h="267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63" y="267"/>
                      </a:lnTo>
                      <a:lnTo>
                        <a:pt x="463" y="267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0" name="Freeform 26">
                  <a:extLst>
                    <a:ext uri="{FF2B5EF4-FFF2-40B4-BE49-F238E27FC236}">
                      <a16:creationId xmlns:a16="http://schemas.microsoft.com/office/drawing/2014/main" id="{EECE149F-F244-4D5D-A31C-C98F0B1EE54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2114912"/>
                  <a:ext cx="735013" cy="423863"/>
                </a:xfrm>
                <a:custGeom>
                  <a:avLst/>
                  <a:gdLst>
                    <a:gd name="T0" fmla="*/ 0 w 463"/>
                    <a:gd name="T1" fmla="*/ 0 h 267"/>
                    <a:gd name="T2" fmla="*/ 0 w 463"/>
                    <a:gd name="T3" fmla="*/ 0 h 267"/>
                    <a:gd name="T4" fmla="*/ 463 w 463"/>
                    <a:gd name="T5" fmla="*/ 267 h 267"/>
                    <a:gd name="T6" fmla="*/ 463 w 463"/>
                    <a:gd name="T7" fmla="*/ 267 h 267"/>
                    <a:gd name="T8" fmla="*/ 0 w 463"/>
                    <a:gd name="T9" fmla="*/ 0 h 2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63" h="267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63" y="267"/>
                      </a:lnTo>
                      <a:lnTo>
                        <a:pt x="463" y="267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" name="Freeform 27">
                  <a:extLst>
                    <a:ext uri="{FF2B5EF4-FFF2-40B4-BE49-F238E27FC236}">
                      <a16:creationId xmlns:a16="http://schemas.microsoft.com/office/drawing/2014/main" id="{5731595B-26DF-4F87-BD0B-AE877D0EBE9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1948225"/>
                  <a:ext cx="879475" cy="590550"/>
                </a:xfrm>
                <a:custGeom>
                  <a:avLst/>
                  <a:gdLst>
                    <a:gd name="T0" fmla="*/ 0 w 554"/>
                    <a:gd name="T1" fmla="*/ 0 h 372"/>
                    <a:gd name="T2" fmla="*/ 0 w 554"/>
                    <a:gd name="T3" fmla="*/ 105 h 372"/>
                    <a:gd name="T4" fmla="*/ 463 w 554"/>
                    <a:gd name="T5" fmla="*/ 372 h 372"/>
                    <a:gd name="T6" fmla="*/ 554 w 554"/>
                    <a:gd name="T7" fmla="*/ 316 h 372"/>
                    <a:gd name="T8" fmla="*/ 554 w 554"/>
                    <a:gd name="T9" fmla="*/ 316 h 372"/>
                    <a:gd name="T10" fmla="*/ 0 w 554"/>
                    <a:gd name="T11" fmla="*/ 0 h 3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54" h="372">
                      <a:moveTo>
                        <a:pt x="0" y="0"/>
                      </a:moveTo>
                      <a:lnTo>
                        <a:pt x="0" y="105"/>
                      </a:lnTo>
                      <a:lnTo>
                        <a:pt x="463" y="372"/>
                      </a:lnTo>
                      <a:lnTo>
                        <a:pt x="554" y="316"/>
                      </a:lnTo>
                      <a:lnTo>
                        <a:pt x="554" y="31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" name="Freeform 28">
                  <a:extLst>
                    <a:ext uri="{FF2B5EF4-FFF2-40B4-BE49-F238E27FC236}">
                      <a16:creationId xmlns:a16="http://schemas.microsoft.com/office/drawing/2014/main" id="{940C2B71-4A23-4955-8633-31A169AD60B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1948225"/>
                  <a:ext cx="879475" cy="590550"/>
                </a:xfrm>
                <a:custGeom>
                  <a:avLst/>
                  <a:gdLst>
                    <a:gd name="T0" fmla="*/ 0 w 554"/>
                    <a:gd name="T1" fmla="*/ 0 h 372"/>
                    <a:gd name="T2" fmla="*/ 0 w 554"/>
                    <a:gd name="T3" fmla="*/ 105 h 372"/>
                    <a:gd name="T4" fmla="*/ 463 w 554"/>
                    <a:gd name="T5" fmla="*/ 372 h 372"/>
                    <a:gd name="T6" fmla="*/ 554 w 554"/>
                    <a:gd name="T7" fmla="*/ 316 h 372"/>
                    <a:gd name="T8" fmla="*/ 554 w 554"/>
                    <a:gd name="T9" fmla="*/ 316 h 372"/>
                    <a:gd name="T10" fmla="*/ 0 w 554"/>
                    <a:gd name="T11" fmla="*/ 0 h 3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54" h="372">
                      <a:moveTo>
                        <a:pt x="0" y="0"/>
                      </a:moveTo>
                      <a:lnTo>
                        <a:pt x="0" y="105"/>
                      </a:lnTo>
                      <a:lnTo>
                        <a:pt x="463" y="372"/>
                      </a:lnTo>
                      <a:lnTo>
                        <a:pt x="554" y="316"/>
                      </a:lnTo>
                      <a:lnTo>
                        <a:pt x="554" y="316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3" name="Freeform 29">
                  <a:extLst>
                    <a:ext uri="{FF2B5EF4-FFF2-40B4-BE49-F238E27FC236}">
                      <a16:creationId xmlns:a16="http://schemas.microsoft.com/office/drawing/2014/main" id="{E84C1AFB-9FEE-431E-9CD1-7333E0159B9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36544" y="3543662"/>
                  <a:ext cx="879475" cy="422275"/>
                </a:xfrm>
                <a:custGeom>
                  <a:avLst/>
                  <a:gdLst>
                    <a:gd name="T0" fmla="*/ 91 w 554"/>
                    <a:gd name="T1" fmla="*/ 0 h 266"/>
                    <a:gd name="T2" fmla="*/ 91 w 554"/>
                    <a:gd name="T3" fmla="*/ 0 h 266"/>
                    <a:gd name="T4" fmla="*/ 0 w 554"/>
                    <a:gd name="T5" fmla="*/ 55 h 266"/>
                    <a:gd name="T6" fmla="*/ 91 w 554"/>
                    <a:gd name="T7" fmla="*/ 0 h 266"/>
                    <a:gd name="T8" fmla="*/ 554 w 554"/>
                    <a:gd name="T9" fmla="*/ 266 h 266"/>
                    <a:gd name="T10" fmla="*/ 554 w 554"/>
                    <a:gd name="T11" fmla="*/ 266 h 266"/>
                    <a:gd name="T12" fmla="*/ 91 w 554"/>
                    <a:gd name="T13" fmla="*/ 0 h 2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54" h="266">
                      <a:moveTo>
                        <a:pt x="91" y="0"/>
                      </a:moveTo>
                      <a:lnTo>
                        <a:pt x="91" y="0"/>
                      </a:lnTo>
                      <a:lnTo>
                        <a:pt x="0" y="55"/>
                      </a:lnTo>
                      <a:lnTo>
                        <a:pt x="91" y="0"/>
                      </a:lnTo>
                      <a:lnTo>
                        <a:pt x="554" y="266"/>
                      </a:lnTo>
                      <a:lnTo>
                        <a:pt x="554" y="266"/>
                      </a:lnTo>
                      <a:lnTo>
                        <a:pt x="91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4" name="Freeform 30">
                  <a:extLst>
                    <a:ext uri="{FF2B5EF4-FFF2-40B4-BE49-F238E27FC236}">
                      <a16:creationId xmlns:a16="http://schemas.microsoft.com/office/drawing/2014/main" id="{107CA46F-D413-4784-B37E-D697C845D8C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36544" y="3543662"/>
                  <a:ext cx="879475" cy="422275"/>
                </a:xfrm>
                <a:custGeom>
                  <a:avLst/>
                  <a:gdLst>
                    <a:gd name="T0" fmla="*/ 91 w 554"/>
                    <a:gd name="T1" fmla="*/ 0 h 266"/>
                    <a:gd name="T2" fmla="*/ 91 w 554"/>
                    <a:gd name="T3" fmla="*/ 0 h 266"/>
                    <a:gd name="T4" fmla="*/ 0 w 554"/>
                    <a:gd name="T5" fmla="*/ 55 h 266"/>
                    <a:gd name="T6" fmla="*/ 91 w 554"/>
                    <a:gd name="T7" fmla="*/ 0 h 266"/>
                    <a:gd name="T8" fmla="*/ 554 w 554"/>
                    <a:gd name="T9" fmla="*/ 266 h 266"/>
                    <a:gd name="T10" fmla="*/ 554 w 554"/>
                    <a:gd name="T11" fmla="*/ 266 h 266"/>
                    <a:gd name="T12" fmla="*/ 91 w 554"/>
                    <a:gd name="T13" fmla="*/ 0 h 2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54" h="266">
                      <a:moveTo>
                        <a:pt x="91" y="0"/>
                      </a:moveTo>
                      <a:lnTo>
                        <a:pt x="91" y="0"/>
                      </a:lnTo>
                      <a:lnTo>
                        <a:pt x="0" y="55"/>
                      </a:lnTo>
                      <a:lnTo>
                        <a:pt x="91" y="0"/>
                      </a:lnTo>
                      <a:lnTo>
                        <a:pt x="554" y="266"/>
                      </a:lnTo>
                      <a:lnTo>
                        <a:pt x="554" y="266"/>
                      </a:lnTo>
                      <a:lnTo>
                        <a:pt x="9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5" name="Freeform 31">
                  <a:extLst>
                    <a:ext uri="{FF2B5EF4-FFF2-40B4-BE49-F238E27FC236}">
                      <a16:creationId xmlns:a16="http://schemas.microsoft.com/office/drawing/2014/main" id="{E615CE80-B007-49EF-800D-876A508B6B2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36544" y="3543662"/>
                  <a:ext cx="879475" cy="588963"/>
                </a:xfrm>
                <a:custGeom>
                  <a:avLst/>
                  <a:gdLst>
                    <a:gd name="T0" fmla="*/ 91 w 554"/>
                    <a:gd name="T1" fmla="*/ 0 h 371"/>
                    <a:gd name="T2" fmla="*/ 0 w 554"/>
                    <a:gd name="T3" fmla="*/ 55 h 371"/>
                    <a:gd name="T4" fmla="*/ 554 w 554"/>
                    <a:gd name="T5" fmla="*/ 371 h 371"/>
                    <a:gd name="T6" fmla="*/ 554 w 554"/>
                    <a:gd name="T7" fmla="*/ 266 h 371"/>
                    <a:gd name="T8" fmla="*/ 91 w 554"/>
                    <a:gd name="T9" fmla="*/ 0 h 37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54" h="371">
                      <a:moveTo>
                        <a:pt x="91" y="0"/>
                      </a:moveTo>
                      <a:lnTo>
                        <a:pt x="0" y="55"/>
                      </a:lnTo>
                      <a:lnTo>
                        <a:pt x="554" y="371"/>
                      </a:lnTo>
                      <a:lnTo>
                        <a:pt x="554" y="266"/>
                      </a:lnTo>
                      <a:lnTo>
                        <a:pt x="91" y="0"/>
                      </a:lnTo>
                      <a:close/>
                    </a:path>
                  </a:pathLst>
                </a:cu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6" name="Freeform 32">
                  <a:extLst>
                    <a:ext uri="{FF2B5EF4-FFF2-40B4-BE49-F238E27FC236}">
                      <a16:creationId xmlns:a16="http://schemas.microsoft.com/office/drawing/2014/main" id="{87DFDD87-F061-4C7B-AD0B-FF6BBB3B426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36544" y="3543662"/>
                  <a:ext cx="879475" cy="588963"/>
                </a:xfrm>
                <a:custGeom>
                  <a:avLst/>
                  <a:gdLst>
                    <a:gd name="T0" fmla="*/ 91 w 554"/>
                    <a:gd name="T1" fmla="*/ 0 h 371"/>
                    <a:gd name="T2" fmla="*/ 0 w 554"/>
                    <a:gd name="T3" fmla="*/ 55 h 371"/>
                    <a:gd name="T4" fmla="*/ 554 w 554"/>
                    <a:gd name="T5" fmla="*/ 371 h 371"/>
                    <a:gd name="T6" fmla="*/ 554 w 554"/>
                    <a:gd name="T7" fmla="*/ 266 h 371"/>
                    <a:gd name="T8" fmla="*/ 91 w 554"/>
                    <a:gd name="T9" fmla="*/ 0 h 37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54" h="371">
                      <a:moveTo>
                        <a:pt x="91" y="0"/>
                      </a:moveTo>
                      <a:lnTo>
                        <a:pt x="0" y="55"/>
                      </a:lnTo>
                      <a:lnTo>
                        <a:pt x="554" y="371"/>
                      </a:lnTo>
                      <a:lnTo>
                        <a:pt x="554" y="266"/>
                      </a:lnTo>
                      <a:lnTo>
                        <a:pt x="9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7" name="Freeform 33">
                  <a:extLst>
                    <a:ext uri="{FF2B5EF4-FFF2-40B4-BE49-F238E27FC236}">
                      <a16:creationId xmlns:a16="http://schemas.microsoft.com/office/drawing/2014/main" id="{A921238D-B283-42AE-81B6-F9B84CA68C8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84169" y="2003787"/>
                  <a:ext cx="800100" cy="534988"/>
                </a:xfrm>
                <a:custGeom>
                  <a:avLst/>
                  <a:gdLst>
                    <a:gd name="T0" fmla="*/ 504 w 504"/>
                    <a:gd name="T1" fmla="*/ 0 h 337"/>
                    <a:gd name="T2" fmla="*/ 0 w 504"/>
                    <a:gd name="T3" fmla="*/ 286 h 337"/>
                    <a:gd name="T4" fmla="*/ 0 w 504"/>
                    <a:gd name="T5" fmla="*/ 286 h 337"/>
                    <a:gd name="T6" fmla="*/ 86 w 504"/>
                    <a:gd name="T7" fmla="*/ 337 h 337"/>
                    <a:gd name="T8" fmla="*/ 86 w 504"/>
                    <a:gd name="T9" fmla="*/ 337 h 337"/>
                    <a:gd name="T10" fmla="*/ 504 w 504"/>
                    <a:gd name="T11" fmla="*/ 95 h 337"/>
                    <a:gd name="T12" fmla="*/ 504 w 504"/>
                    <a:gd name="T13" fmla="*/ 0 h 33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04" h="337">
                      <a:moveTo>
                        <a:pt x="504" y="0"/>
                      </a:moveTo>
                      <a:lnTo>
                        <a:pt x="0" y="286"/>
                      </a:lnTo>
                      <a:lnTo>
                        <a:pt x="0" y="286"/>
                      </a:lnTo>
                      <a:lnTo>
                        <a:pt x="86" y="337"/>
                      </a:lnTo>
                      <a:lnTo>
                        <a:pt x="86" y="337"/>
                      </a:lnTo>
                      <a:lnTo>
                        <a:pt x="504" y="95"/>
                      </a:lnTo>
                      <a:lnTo>
                        <a:pt x="504" y="0"/>
                      </a:lnTo>
                      <a:close/>
                    </a:path>
                  </a:pathLst>
                </a:custGeom>
                <a:solidFill>
                  <a:srgbClr val="7EA83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8" name="Freeform 34">
                  <a:extLst>
                    <a:ext uri="{FF2B5EF4-FFF2-40B4-BE49-F238E27FC236}">
                      <a16:creationId xmlns:a16="http://schemas.microsoft.com/office/drawing/2014/main" id="{8856BD45-F296-40A3-A46B-81A9B20DCD2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84169" y="2003787"/>
                  <a:ext cx="800100" cy="534988"/>
                </a:xfrm>
                <a:custGeom>
                  <a:avLst/>
                  <a:gdLst>
                    <a:gd name="T0" fmla="*/ 504 w 504"/>
                    <a:gd name="T1" fmla="*/ 0 h 337"/>
                    <a:gd name="T2" fmla="*/ 0 w 504"/>
                    <a:gd name="T3" fmla="*/ 286 h 337"/>
                    <a:gd name="T4" fmla="*/ 0 w 504"/>
                    <a:gd name="T5" fmla="*/ 286 h 337"/>
                    <a:gd name="T6" fmla="*/ 86 w 504"/>
                    <a:gd name="T7" fmla="*/ 337 h 337"/>
                    <a:gd name="T8" fmla="*/ 86 w 504"/>
                    <a:gd name="T9" fmla="*/ 337 h 337"/>
                    <a:gd name="T10" fmla="*/ 504 w 504"/>
                    <a:gd name="T11" fmla="*/ 95 h 337"/>
                    <a:gd name="T12" fmla="*/ 504 w 504"/>
                    <a:gd name="T13" fmla="*/ 0 h 33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04" h="337">
                      <a:moveTo>
                        <a:pt x="504" y="0"/>
                      </a:moveTo>
                      <a:lnTo>
                        <a:pt x="0" y="286"/>
                      </a:lnTo>
                      <a:lnTo>
                        <a:pt x="0" y="286"/>
                      </a:lnTo>
                      <a:lnTo>
                        <a:pt x="86" y="337"/>
                      </a:lnTo>
                      <a:lnTo>
                        <a:pt x="86" y="337"/>
                      </a:lnTo>
                      <a:lnTo>
                        <a:pt x="504" y="95"/>
                      </a:lnTo>
                      <a:lnTo>
                        <a:pt x="504" y="0"/>
                      </a:lnTo>
                    </a:path>
                  </a:pathLst>
                </a:cu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9" name="Freeform 35">
                  <a:extLst>
                    <a:ext uri="{FF2B5EF4-FFF2-40B4-BE49-F238E27FC236}">
                      <a16:creationId xmlns:a16="http://schemas.microsoft.com/office/drawing/2014/main" id="{61EEAC08-2B49-48A3-B6E3-5467F455ADF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663575" cy="382588"/>
                </a:xfrm>
                <a:custGeom>
                  <a:avLst/>
                  <a:gdLst>
                    <a:gd name="T0" fmla="*/ 418 w 418"/>
                    <a:gd name="T1" fmla="*/ 0 h 241"/>
                    <a:gd name="T2" fmla="*/ 418 w 418"/>
                    <a:gd name="T3" fmla="*/ 0 h 241"/>
                    <a:gd name="T4" fmla="*/ 0 w 418"/>
                    <a:gd name="T5" fmla="*/ 241 h 241"/>
                    <a:gd name="T6" fmla="*/ 0 w 418"/>
                    <a:gd name="T7" fmla="*/ 241 h 241"/>
                    <a:gd name="T8" fmla="*/ 418 w 418"/>
                    <a:gd name="T9" fmla="*/ 0 h 2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18" h="241">
                      <a:moveTo>
                        <a:pt x="418" y="0"/>
                      </a:moveTo>
                      <a:lnTo>
                        <a:pt x="418" y="0"/>
                      </a:lnTo>
                      <a:lnTo>
                        <a:pt x="0" y="241"/>
                      </a:lnTo>
                      <a:lnTo>
                        <a:pt x="0" y="241"/>
                      </a:lnTo>
                      <a:lnTo>
                        <a:pt x="418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0" name="Freeform 36">
                  <a:extLst>
                    <a:ext uri="{FF2B5EF4-FFF2-40B4-BE49-F238E27FC236}">
                      <a16:creationId xmlns:a16="http://schemas.microsoft.com/office/drawing/2014/main" id="{8760D39A-FD30-4424-874C-AB5626755B0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663575" cy="382588"/>
                </a:xfrm>
                <a:custGeom>
                  <a:avLst/>
                  <a:gdLst>
                    <a:gd name="T0" fmla="*/ 418 w 418"/>
                    <a:gd name="T1" fmla="*/ 0 h 241"/>
                    <a:gd name="T2" fmla="*/ 418 w 418"/>
                    <a:gd name="T3" fmla="*/ 0 h 241"/>
                    <a:gd name="T4" fmla="*/ 0 w 418"/>
                    <a:gd name="T5" fmla="*/ 241 h 241"/>
                    <a:gd name="T6" fmla="*/ 0 w 418"/>
                    <a:gd name="T7" fmla="*/ 241 h 241"/>
                    <a:gd name="T8" fmla="*/ 418 w 418"/>
                    <a:gd name="T9" fmla="*/ 0 h 2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18" h="241">
                      <a:moveTo>
                        <a:pt x="418" y="0"/>
                      </a:moveTo>
                      <a:lnTo>
                        <a:pt x="418" y="0"/>
                      </a:lnTo>
                      <a:lnTo>
                        <a:pt x="0" y="241"/>
                      </a:lnTo>
                      <a:lnTo>
                        <a:pt x="0" y="241"/>
                      </a:lnTo>
                      <a:lnTo>
                        <a:pt x="418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1" name="Freeform 37">
                  <a:extLst>
                    <a:ext uri="{FF2B5EF4-FFF2-40B4-BE49-F238E27FC236}">
                      <a16:creationId xmlns:a16="http://schemas.microsoft.com/office/drawing/2014/main" id="{83E267D0-0CD2-41C2-A090-88015773A0B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800100" cy="533400"/>
                </a:xfrm>
                <a:custGeom>
                  <a:avLst/>
                  <a:gdLst>
                    <a:gd name="T0" fmla="*/ 418 w 504"/>
                    <a:gd name="T1" fmla="*/ 0 h 336"/>
                    <a:gd name="T2" fmla="*/ 418 w 504"/>
                    <a:gd name="T3" fmla="*/ 0 h 336"/>
                    <a:gd name="T4" fmla="*/ 0 w 504"/>
                    <a:gd name="T5" fmla="*/ 241 h 336"/>
                    <a:gd name="T6" fmla="*/ 0 w 504"/>
                    <a:gd name="T7" fmla="*/ 336 h 336"/>
                    <a:gd name="T8" fmla="*/ 504 w 504"/>
                    <a:gd name="T9" fmla="*/ 50 h 336"/>
                    <a:gd name="T10" fmla="*/ 418 w 504"/>
                    <a:gd name="T11" fmla="*/ 0 h 3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04" h="336">
                      <a:moveTo>
                        <a:pt x="418" y="0"/>
                      </a:moveTo>
                      <a:lnTo>
                        <a:pt x="418" y="0"/>
                      </a:lnTo>
                      <a:lnTo>
                        <a:pt x="0" y="241"/>
                      </a:lnTo>
                      <a:lnTo>
                        <a:pt x="0" y="336"/>
                      </a:lnTo>
                      <a:lnTo>
                        <a:pt x="504" y="50"/>
                      </a:lnTo>
                      <a:lnTo>
                        <a:pt x="418" y="0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2" name="Freeform 38">
                  <a:extLst>
                    <a:ext uri="{FF2B5EF4-FFF2-40B4-BE49-F238E27FC236}">
                      <a16:creationId xmlns:a16="http://schemas.microsoft.com/office/drawing/2014/main" id="{CF32B005-CC3E-4595-86D8-A6550B53D88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800100" cy="533400"/>
                </a:xfrm>
                <a:custGeom>
                  <a:avLst/>
                  <a:gdLst>
                    <a:gd name="T0" fmla="*/ 418 w 504"/>
                    <a:gd name="T1" fmla="*/ 0 h 336"/>
                    <a:gd name="T2" fmla="*/ 418 w 504"/>
                    <a:gd name="T3" fmla="*/ 0 h 336"/>
                    <a:gd name="T4" fmla="*/ 0 w 504"/>
                    <a:gd name="T5" fmla="*/ 241 h 336"/>
                    <a:gd name="T6" fmla="*/ 0 w 504"/>
                    <a:gd name="T7" fmla="*/ 336 h 336"/>
                    <a:gd name="T8" fmla="*/ 504 w 504"/>
                    <a:gd name="T9" fmla="*/ 50 h 336"/>
                    <a:gd name="T10" fmla="*/ 418 w 504"/>
                    <a:gd name="T11" fmla="*/ 0 h 3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04" h="336">
                      <a:moveTo>
                        <a:pt x="418" y="0"/>
                      </a:moveTo>
                      <a:lnTo>
                        <a:pt x="418" y="0"/>
                      </a:lnTo>
                      <a:lnTo>
                        <a:pt x="0" y="241"/>
                      </a:lnTo>
                      <a:lnTo>
                        <a:pt x="0" y="336"/>
                      </a:lnTo>
                      <a:lnTo>
                        <a:pt x="504" y="50"/>
                      </a:lnTo>
                      <a:lnTo>
                        <a:pt x="418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7" name="Group 6">
                <a:extLst>
                  <a:ext uri="{FF2B5EF4-FFF2-40B4-BE49-F238E27FC236}">
                    <a16:creationId xmlns:a16="http://schemas.microsoft.com/office/drawing/2014/main" id="{C06DCBFF-3A93-40CF-9A37-F73DF87C009B}"/>
                  </a:ext>
                </a:extLst>
              </p:cNvPr>
              <p:cNvGrpSpPr/>
              <p:nvPr/>
            </p:nvGrpSpPr>
            <p:grpSpPr>
              <a:xfrm>
                <a:off x="4816454" y="4848788"/>
                <a:ext cx="941296" cy="348813"/>
                <a:chOff x="4884000" y="4874730"/>
                <a:chExt cx="941296" cy="348813"/>
              </a:xfrm>
            </p:grpSpPr>
            <p:grpSp>
              <p:nvGrpSpPr>
                <p:cNvPr id="6" name="Group 5">
                  <a:extLst>
                    <a:ext uri="{FF2B5EF4-FFF2-40B4-BE49-F238E27FC236}">
                      <a16:creationId xmlns:a16="http://schemas.microsoft.com/office/drawing/2014/main" id="{F91C55A1-D933-463E-B41F-689265A1F13B}"/>
                    </a:ext>
                  </a:extLst>
                </p:cNvPr>
                <p:cNvGrpSpPr/>
                <p:nvPr/>
              </p:nvGrpSpPr>
              <p:grpSpPr>
                <a:xfrm>
                  <a:off x="4884000" y="4906060"/>
                  <a:ext cx="342900" cy="240132"/>
                  <a:chOff x="4691912" y="4771542"/>
                  <a:chExt cx="534988" cy="374650"/>
                </a:xfrm>
              </p:grpSpPr>
              <p:sp>
                <p:nvSpPr>
                  <p:cNvPr id="139" name="Freeform 46">
                    <a:extLst>
                      <a:ext uri="{FF2B5EF4-FFF2-40B4-BE49-F238E27FC236}">
                        <a16:creationId xmlns:a16="http://schemas.microsoft.com/office/drawing/2014/main" id="{DADA2B12-1D66-402B-AF4D-E5A2F794B2B4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4691912" y="5130317"/>
                    <a:ext cx="534988" cy="15875"/>
                  </a:xfrm>
                  <a:custGeom>
                    <a:avLst/>
                    <a:gdLst>
                      <a:gd name="T0" fmla="*/ 67 w 67"/>
                      <a:gd name="T1" fmla="*/ 1 h 2"/>
                      <a:gd name="T2" fmla="*/ 42 w 67"/>
                      <a:gd name="T3" fmla="*/ 0 h 2"/>
                      <a:gd name="T4" fmla="*/ 33 w 67"/>
                      <a:gd name="T5" fmla="*/ 0 h 2"/>
                      <a:gd name="T6" fmla="*/ 25 w 67"/>
                      <a:gd name="T7" fmla="*/ 0 h 2"/>
                      <a:gd name="T8" fmla="*/ 0 w 67"/>
                      <a:gd name="T9" fmla="*/ 1 h 2"/>
                      <a:gd name="T10" fmla="*/ 25 w 67"/>
                      <a:gd name="T11" fmla="*/ 2 h 2"/>
                      <a:gd name="T12" fmla="*/ 33 w 67"/>
                      <a:gd name="T13" fmla="*/ 2 h 2"/>
                      <a:gd name="T14" fmla="*/ 42 w 67"/>
                      <a:gd name="T15" fmla="*/ 2 h 2"/>
                      <a:gd name="T16" fmla="*/ 67 w 67"/>
                      <a:gd name="T17" fmla="*/ 1 h 2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</a:cxnLst>
                    <a:rect l="0" t="0" r="r" b="b"/>
                    <a:pathLst>
                      <a:path w="67" h="2">
                        <a:moveTo>
                          <a:pt x="67" y="1"/>
                        </a:moveTo>
                        <a:cubicBezTo>
                          <a:pt x="67" y="1"/>
                          <a:pt x="55" y="0"/>
                          <a:pt x="42" y="0"/>
                        </a:cubicBezTo>
                        <a:cubicBezTo>
                          <a:pt x="39" y="0"/>
                          <a:pt x="36" y="0"/>
                          <a:pt x="33" y="0"/>
                        </a:cubicBezTo>
                        <a:cubicBezTo>
                          <a:pt x="31" y="0"/>
                          <a:pt x="28" y="0"/>
                          <a:pt x="25" y="0"/>
                        </a:cubicBezTo>
                        <a:cubicBezTo>
                          <a:pt x="11" y="0"/>
                          <a:pt x="0" y="1"/>
                          <a:pt x="0" y="1"/>
                        </a:cubicBezTo>
                        <a:cubicBezTo>
                          <a:pt x="0" y="2"/>
                          <a:pt x="11" y="2"/>
                          <a:pt x="25" y="2"/>
                        </a:cubicBezTo>
                        <a:cubicBezTo>
                          <a:pt x="28" y="2"/>
                          <a:pt x="31" y="2"/>
                          <a:pt x="33" y="2"/>
                        </a:cubicBezTo>
                        <a:cubicBezTo>
                          <a:pt x="36" y="2"/>
                          <a:pt x="39" y="2"/>
                          <a:pt x="42" y="2"/>
                        </a:cubicBezTo>
                        <a:cubicBezTo>
                          <a:pt x="55" y="2"/>
                          <a:pt x="67" y="2"/>
                          <a:pt x="67" y="1"/>
                        </a:cubicBezTo>
                      </a:path>
                    </a:pathLst>
                  </a:custGeom>
                  <a:solidFill>
                    <a:srgbClr val="62361A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40" name="Freeform 47">
                    <a:extLst>
                      <a:ext uri="{FF2B5EF4-FFF2-40B4-BE49-F238E27FC236}">
                        <a16:creationId xmlns:a16="http://schemas.microsoft.com/office/drawing/2014/main" id="{BDB4120E-81D0-4C62-AB71-25E9BCAE6224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5034812" y="5011255"/>
                    <a:ext cx="47625" cy="127000"/>
                  </a:xfrm>
                  <a:custGeom>
                    <a:avLst/>
                    <a:gdLst>
                      <a:gd name="T0" fmla="*/ 30 w 30"/>
                      <a:gd name="T1" fmla="*/ 80 h 80"/>
                      <a:gd name="T2" fmla="*/ 0 w 30"/>
                      <a:gd name="T3" fmla="*/ 80 h 80"/>
                      <a:gd name="T4" fmla="*/ 5 w 30"/>
                      <a:gd name="T5" fmla="*/ 0 h 80"/>
                      <a:gd name="T6" fmla="*/ 25 w 30"/>
                      <a:gd name="T7" fmla="*/ 0 h 80"/>
                      <a:gd name="T8" fmla="*/ 30 w 30"/>
                      <a:gd name="T9" fmla="*/ 80 h 8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30" h="80">
                        <a:moveTo>
                          <a:pt x="30" y="80"/>
                        </a:moveTo>
                        <a:lnTo>
                          <a:pt x="0" y="80"/>
                        </a:lnTo>
                        <a:lnTo>
                          <a:pt x="5" y="0"/>
                        </a:lnTo>
                        <a:lnTo>
                          <a:pt x="25" y="0"/>
                        </a:lnTo>
                        <a:lnTo>
                          <a:pt x="30" y="80"/>
                        </a:lnTo>
                        <a:close/>
                      </a:path>
                    </a:pathLst>
                  </a:custGeom>
                  <a:solidFill>
                    <a:srgbClr val="62361A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41" name="Oval 48">
                    <a:extLst>
                      <a:ext uri="{FF2B5EF4-FFF2-40B4-BE49-F238E27FC236}">
                        <a16:creationId xmlns:a16="http://schemas.microsoft.com/office/drawing/2014/main" id="{56F43131-52CB-465E-A789-7643581824B3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907812" y="4771542"/>
                    <a:ext cx="303213" cy="287338"/>
                  </a:xfrm>
                  <a:prstGeom prst="ellipse">
                    <a:avLst/>
                  </a:prstGeom>
                  <a:solidFill>
                    <a:schemeClr val="accent3">
                      <a:lumMod val="75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42" name="Freeform 49">
                    <a:extLst>
                      <a:ext uri="{FF2B5EF4-FFF2-40B4-BE49-F238E27FC236}">
                        <a16:creationId xmlns:a16="http://schemas.microsoft.com/office/drawing/2014/main" id="{9427C5E3-247F-4188-BE1F-F0A0605D609E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4844312" y="5027130"/>
                    <a:ext cx="39688" cy="111125"/>
                  </a:xfrm>
                  <a:custGeom>
                    <a:avLst/>
                    <a:gdLst>
                      <a:gd name="T0" fmla="*/ 25 w 25"/>
                      <a:gd name="T1" fmla="*/ 70 h 70"/>
                      <a:gd name="T2" fmla="*/ 0 w 25"/>
                      <a:gd name="T3" fmla="*/ 70 h 70"/>
                      <a:gd name="T4" fmla="*/ 5 w 25"/>
                      <a:gd name="T5" fmla="*/ 0 h 70"/>
                      <a:gd name="T6" fmla="*/ 20 w 25"/>
                      <a:gd name="T7" fmla="*/ 0 h 70"/>
                      <a:gd name="T8" fmla="*/ 25 w 25"/>
                      <a:gd name="T9" fmla="*/ 70 h 7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25" h="70">
                        <a:moveTo>
                          <a:pt x="25" y="70"/>
                        </a:moveTo>
                        <a:lnTo>
                          <a:pt x="0" y="70"/>
                        </a:lnTo>
                        <a:lnTo>
                          <a:pt x="5" y="0"/>
                        </a:lnTo>
                        <a:lnTo>
                          <a:pt x="20" y="0"/>
                        </a:lnTo>
                        <a:lnTo>
                          <a:pt x="25" y="70"/>
                        </a:lnTo>
                        <a:close/>
                      </a:path>
                    </a:pathLst>
                  </a:custGeom>
                  <a:solidFill>
                    <a:srgbClr val="6C4621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43" name="Oval 50">
                    <a:extLst>
                      <a:ext uri="{FF2B5EF4-FFF2-40B4-BE49-F238E27FC236}">
                        <a16:creationId xmlns:a16="http://schemas.microsoft.com/office/drawing/2014/main" id="{62D286F0-2E01-4FCA-A246-F315D71B759C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715724" y="4779480"/>
                    <a:ext cx="295275" cy="287338"/>
                  </a:xfrm>
                  <a:prstGeom prst="ellipse">
                    <a:avLst/>
                  </a:prstGeom>
                  <a:solidFill>
                    <a:schemeClr val="accent3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44" name="Freeform 51">
                    <a:extLst>
                      <a:ext uri="{FF2B5EF4-FFF2-40B4-BE49-F238E27FC236}">
                        <a16:creationId xmlns:a16="http://schemas.microsoft.com/office/drawing/2014/main" id="{CAC198ED-4117-4458-BB45-515C1AE92D95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4987187" y="5050942"/>
                    <a:ext cx="31750" cy="87313"/>
                  </a:xfrm>
                  <a:custGeom>
                    <a:avLst/>
                    <a:gdLst>
                      <a:gd name="T0" fmla="*/ 20 w 20"/>
                      <a:gd name="T1" fmla="*/ 55 h 55"/>
                      <a:gd name="T2" fmla="*/ 0 w 20"/>
                      <a:gd name="T3" fmla="*/ 55 h 55"/>
                      <a:gd name="T4" fmla="*/ 0 w 20"/>
                      <a:gd name="T5" fmla="*/ 0 h 55"/>
                      <a:gd name="T6" fmla="*/ 15 w 20"/>
                      <a:gd name="T7" fmla="*/ 0 h 55"/>
                      <a:gd name="T8" fmla="*/ 20 w 20"/>
                      <a:gd name="T9" fmla="*/ 55 h 5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20" h="55">
                        <a:moveTo>
                          <a:pt x="20" y="55"/>
                        </a:moveTo>
                        <a:lnTo>
                          <a:pt x="0" y="55"/>
                        </a:lnTo>
                        <a:lnTo>
                          <a:pt x="0" y="0"/>
                        </a:lnTo>
                        <a:lnTo>
                          <a:pt x="15" y="0"/>
                        </a:lnTo>
                        <a:lnTo>
                          <a:pt x="20" y="55"/>
                        </a:lnTo>
                        <a:close/>
                      </a:path>
                    </a:pathLst>
                  </a:custGeom>
                  <a:solidFill>
                    <a:srgbClr val="8A6723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45" name="Oval 52">
                    <a:extLst>
                      <a:ext uri="{FF2B5EF4-FFF2-40B4-BE49-F238E27FC236}">
                        <a16:creationId xmlns:a16="http://schemas.microsoft.com/office/drawing/2014/main" id="{B8F15909-A799-4C7C-9D19-4741939A7AAA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891937" y="4874730"/>
                    <a:ext cx="215900" cy="207963"/>
                  </a:xfrm>
                  <a:prstGeom prst="ellipse">
                    <a:avLst/>
                  </a:prstGeom>
                  <a:solidFill>
                    <a:schemeClr val="accent3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146" name="TextBox 145">
                  <a:extLst>
                    <a:ext uri="{FF2B5EF4-FFF2-40B4-BE49-F238E27FC236}">
                      <a16:creationId xmlns:a16="http://schemas.microsoft.com/office/drawing/2014/main" id="{72AA0F73-86D5-4682-9561-35E1B5D20FBD}"/>
                    </a:ext>
                  </a:extLst>
                </p:cNvPr>
                <p:cNvSpPr txBox="1"/>
                <p:nvPr/>
              </p:nvSpPr>
              <p:spPr>
                <a:xfrm>
                  <a:off x="5197726" y="4874730"/>
                  <a:ext cx="627570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800" dirty="0" err="1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EcoBiz</a:t>
                  </a:r>
                  <a:endParaRPr lang="en-US" sz="800" dirty="0">
                    <a:solidFill>
                      <a:schemeClr val="bg1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endParaRPr>
                </a:p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Headline</a:t>
                  </a:r>
                </a:p>
              </p:txBody>
            </p:sp>
          </p:grpSp>
          <p:grpSp>
            <p:nvGrpSpPr>
              <p:cNvPr id="8" name="Group 7">
                <a:extLst>
                  <a:ext uri="{FF2B5EF4-FFF2-40B4-BE49-F238E27FC236}">
                    <a16:creationId xmlns:a16="http://schemas.microsoft.com/office/drawing/2014/main" id="{684B27AB-0EB4-4560-AFA4-DF8A4D46FA15}"/>
                  </a:ext>
                </a:extLst>
              </p:cNvPr>
              <p:cNvGrpSpPr/>
              <p:nvPr/>
            </p:nvGrpSpPr>
            <p:grpSpPr>
              <a:xfrm>
                <a:off x="6395033" y="4775250"/>
                <a:ext cx="644749" cy="474733"/>
                <a:chOff x="6566323" y="4847650"/>
                <a:chExt cx="644749" cy="474733"/>
              </a:xfrm>
            </p:grpSpPr>
            <p:sp>
              <p:nvSpPr>
                <p:cNvPr id="147" name="Freeform 68">
                  <a:extLst>
                    <a:ext uri="{FF2B5EF4-FFF2-40B4-BE49-F238E27FC236}">
                      <a16:creationId xmlns:a16="http://schemas.microsoft.com/office/drawing/2014/main" id="{4B396233-6787-46E5-9F10-A7081A59CED6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6566323" y="4847650"/>
                  <a:ext cx="264789" cy="280769"/>
                </a:xfrm>
                <a:custGeom>
                  <a:avLst/>
                  <a:gdLst>
                    <a:gd name="T0" fmla="*/ 45 w 48"/>
                    <a:gd name="T1" fmla="*/ 27 h 51"/>
                    <a:gd name="T2" fmla="*/ 48 w 48"/>
                    <a:gd name="T3" fmla="*/ 23 h 51"/>
                    <a:gd name="T4" fmla="*/ 44 w 48"/>
                    <a:gd name="T5" fmla="*/ 19 h 51"/>
                    <a:gd name="T6" fmla="*/ 33 w 48"/>
                    <a:gd name="T7" fmla="*/ 19 h 51"/>
                    <a:gd name="T8" fmla="*/ 32 w 48"/>
                    <a:gd name="T9" fmla="*/ 19 h 51"/>
                    <a:gd name="T10" fmla="*/ 35 w 48"/>
                    <a:gd name="T11" fmla="*/ 9 h 51"/>
                    <a:gd name="T12" fmla="*/ 30 w 48"/>
                    <a:gd name="T13" fmla="*/ 0 h 51"/>
                    <a:gd name="T14" fmla="*/ 27 w 48"/>
                    <a:gd name="T15" fmla="*/ 4 h 51"/>
                    <a:gd name="T16" fmla="*/ 27 w 48"/>
                    <a:gd name="T17" fmla="*/ 8 h 51"/>
                    <a:gd name="T18" fmla="*/ 21 w 48"/>
                    <a:gd name="T19" fmla="*/ 15 h 51"/>
                    <a:gd name="T20" fmla="*/ 16 w 48"/>
                    <a:gd name="T21" fmla="*/ 28 h 51"/>
                    <a:gd name="T22" fmla="*/ 16 w 48"/>
                    <a:gd name="T23" fmla="*/ 45 h 51"/>
                    <a:gd name="T24" fmla="*/ 18 w 48"/>
                    <a:gd name="T25" fmla="*/ 47 h 51"/>
                    <a:gd name="T26" fmla="*/ 42 w 48"/>
                    <a:gd name="T27" fmla="*/ 47 h 51"/>
                    <a:gd name="T28" fmla="*/ 44 w 48"/>
                    <a:gd name="T29" fmla="*/ 41 h 51"/>
                    <a:gd name="T30" fmla="*/ 45 w 48"/>
                    <a:gd name="T31" fmla="*/ 34 h 51"/>
                    <a:gd name="T32" fmla="*/ 48 w 48"/>
                    <a:gd name="T33" fmla="*/ 32 h 51"/>
                    <a:gd name="T34" fmla="*/ 45 w 48"/>
                    <a:gd name="T35" fmla="*/ 27 h 51"/>
                    <a:gd name="T36" fmla="*/ 11 w 48"/>
                    <a:gd name="T37" fmla="*/ 24 h 51"/>
                    <a:gd name="T38" fmla="*/ 1 w 48"/>
                    <a:gd name="T39" fmla="*/ 24 h 51"/>
                    <a:gd name="T40" fmla="*/ 0 w 48"/>
                    <a:gd name="T41" fmla="*/ 27 h 51"/>
                    <a:gd name="T42" fmla="*/ 0 w 48"/>
                    <a:gd name="T43" fmla="*/ 48 h 51"/>
                    <a:gd name="T44" fmla="*/ 3 w 48"/>
                    <a:gd name="T45" fmla="*/ 51 h 51"/>
                    <a:gd name="T46" fmla="*/ 11 w 48"/>
                    <a:gd name="T47" fmla="*/ 51 h 51"/>
                    <a:gd name="T48" fmla="*/ 13 w 48"/>
                    <a:gd name="T49" fmla="*/ 47 h 51"/>
                    <a:gd name="T50" fmla="*/ 13 w 48"/>
                    <a:gd name="T51" fmla="*/ 27 h 51"/>
                    <a:gd name="T52" fmla="*/ 11 w 48"/>
                    <a:gd name="T53" fmla="*/ 24 h 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48" h="51">
                      <a:moveTo>
                        <a:pt x="45" y="27"/>
                      </a:moveTo>
                      <a:cubicBezTo>
                        <a:pt x="46" y="26"/>
                        <a:pt x="48" y="25"/>
                        <a:pt x="48" y="23"/>
                      </a:cubicBezTo>
                      <a:cubicBezTo>
                        <a:pt x="48" y="21"/>
                        <a:pt x="47" y="19"/>
                        <a:pt x="44" y="19"/>
                      </a:cubicBezTo>
                      <a:cubicBezTo>
                        <a:pt x="33" y="19"/>
                        <a:pt x="33" y="19"/>
                        <a:pt x="33" y="19"/>
                      </a:cubicBezTo>
                      <a:cubicBezTo>
                        <a:pt x="32" y="19"/>
                        <a:pt x="32" y="19"/>
                        <a:pt x="32" y="19"/>
                      </a:cubicBezTo>
                      <a:cubicBezTo>
                        <a:pt x="32" y="18"/>
                        <a:pt x="35" y="14"/>
                        <a:pt x="35" y="9"/>
                      </a:cubicBezTo>
                      <a:cubicBezTo>
                        <a:pt x="35" y="3"/>
                        <a:pt x="32" y="0"/>
                        <a:pt x="30" y="0"/>
                      </a:cubicBezTo>
                      <a:cubicBezTo>
                        <a:pt x="28" y="0"/>
                        <a:pt x="27" y="2"/>
                        <a:pt x="27" y="4"/>
                      </a:cubicBezTo>
                      <a:cubicBezTo>
                        <a:pt x="27" y="6"/>
                        <a:pt x="27" y="8"/>
                        <a:pt x="27" y="8"/>
                      </a:cubicBezTo>
                      <a:cubicBezTo>
                        <a:pt x="26" y="10"/>
                        <a:pt x="24" y="11"/>
                        <a:pt x="21" y="15"/>
                      </a:cubicBezTo>
                      <a:cubicBezTo>
                        <a:pt x="19" y="19"/>
                        <a:pt x="16" y="24"/>
                        <a:pt x="16" y="28"/>
                      </a:cubicBezTo>
                      <a:cubicBezTo>
                        <a:pt x="16" y="45"/>
                        <a:pt x="16" y="45"/>
                        <a:pt x="16" y="45"/>
                      </a:cubicBezTo>
                      <a:cubicBezTo>
                        <a:pt x="16" y="46"/>
                        <a:pt x="16" y="47"/>
                        <a:pt x="18" y="47"/>
                      </a:cubicBezTo>
                      <a:cubicBezTo>
                        <a:pt x="42" y="47"/>
                        <a:pt x="42" y="47"/>
                        <a:pt x="42" y="47"/>
                      </a:cubicBezTo>
                      <a:cubicBezTo>
                        <a:pt x="47" y="47"/>
                        <a:pt x="47" y="43"/>
                        <a:pt x="44" y="41"/>
                      </a:cubicBezTo>
                      <a:cubicBezTo>
                        <a:pt x="48" y="40"/>
                        <a:pt x="48" y="36"/>
                        <a:pt x="45" y="34"/>
                      </a:cubicBezTo>
                      <a:cubicBezTo>
                        <a:pt x="45" y="34"/>
                        <a:pt x="47" y="33"/>
                        <a:pt x="48" y="32"/>
                      </a:cubicBezTo>
                      <a:cubicBezTo>
                        <a:pt x="48" y="31"/>
                        <a:pt x="48" y="28"/>
                        <a:pt x="45" y="27"/>
                      </a:cubicBezTo>
                      <a:moveTo>
                        <a:pt x="11" y="24"/>
                      </a:moveTo>
                      <a:cubicBezTo>
                        <a:pt x="1" y="24"/>
                        <a:pt x="1" y="24"/>
                        <a:pt x="1" y="24"/>
                      </a:cubicBezTo>
                      <a:cubicBezTo>
                        <a:pt x="1" y="24"/>
                        <a:pt x="0" y="25"/>
                        <a:pt x="0" y="27"/>
                      </a:cubicBezTo>
                      <a:cubicBezTo>
                        <a:pt x="0" y="48"/>
                        <a:pt x="0" y="48"/>
                        <a:pt x="0" y="48"/>
                      </a:cubicBezTo>
                      <a:cubicBezTo>
                        <a:pt x="0" y="50"/>
                        <a:pt x="1" y="51"/>
                        <a:pt x="3" y="51"/>
                      </a:cubicBezTo>
                      <a:cubicBezTo>
                        <a:pt x="11" y="51"/>
                        <a:pt x="11" y="51"/>
                        <a:pt x="11" y="51"/>
                      </a:cubicBezTo>
                      <a:cubicBezTo>
                        <a:pt x="13" y="51"/>
                        <a:pt x="13" y="50"/>
                        <a:pt x="13" y="47"/>
                      </a:cubicBezTo>
                      <a:cubicBezTo>
                        <a:pt x="13" y="27"/>
                        <a:pt x="13" y="27"/>
                        <a:pt x="13" y="27"/>
                      </a:cubicBezTo>
                      <a:cubicBezTo>
                        <a:pt x="13" y="25"/>
                        <a:pt x="12" y="24"/>
                        <a:pt x="11" y="24"/>
                      </a:cubicBezTo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8" name="TextBox 147">
                  <a:extLst>
                    <a:ext uri="{FF2B5EF4-FFF2-40B4-BE49-F238E27FC236}">
                      <a16:creationId xmlns:a16="http://schemas.microsoft.com/office/drawing/2014/main" id="{B2680225-ADE6-42F7-97BD-956B684989C3}"/>
                    </a:ext>
                  </a:extLst>
                </p:cNvPr>
                <p:cNvSpPr txBox="1"/>
                <p:nvPr/>
              </p:nvSpPr>
              <p:spPr>
                <a:xfrm>
                  <a:off x="6576645" y="4973570"/>
                  <a:ext cx="634427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Earn</a:t>
                  </a:r>
                </a:p>
                <a:p>
                  <a:pPr algn="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Goodwill</a:t>
                  </a:r>
                </a:p>
              </p:txBody>
            </p:sp>
          </p:grpSp>
          <p:grpSp>
            <p:nvGrpSpPr>
              <p:cNvPr id="9" name="Group 8">
                <a:extLst>
                  <a:ext uri="{FF2B5EF4-FFF2-40B4-BE49-F238E27FC236}">
                    <a16:creationId xmlns:a16="http://schemas.microsoft.com/office/drawing/2014/main" id="{6206CAB2-221A-4C24-98A0-7796E4F855EB}"/>
                  </a:ext>
                </a:extLst>
              </p:cNvPr>
              <p:cNvGrpSpPr/>
              <p:nvPr/>
            </p:nvGrpSpPr>
            <p:grpSpPr>
              <a:xfrm>
                <a:off x="7144105" y="3625032"/>
                <a:ext cx="660800" cy="562066"/>
                <a:chOff x="7144105" y="3730298"/>
                <a:chExt cx="660800" cy="562066"/>
              </a:xfrm>
            </p:grpSpPr>
            <p:sp>
              <p:nvSpPr>
                <p:cNvPr id="149" name="Freeform 62">
                  <a:extLst>
                    <a:ext uri="{FF2B5EF4-FFF2-40B4-BE49-F238E27FC236}">
                      <a16:creationId xmlns:a16="http://schemas.microsoft.com/office/drawing/2014/main" id="{066F3A0D-3D47-4785-9A1E-6B10A0CB7E3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343830" y="3730298"/>
                  <a:ext cx="261350" cy="224654"/>
                </a:xfrm>
                <a:custGeom>
                  <a:avLst/>
                  <a:gdLst>
                    <a:gd name="T0" fmla="*/ 28 w 58"/>
                    <a:gd name="T1" fmla="*/ 49 h 50"/>
                    <a:gd name="T2" fmla="*/ 8 w 58"/>
                    <a:gd name="T3" fmla="*/ 30 h 50"/>
                    <a:gd name="T4" fmla="*/ 0 w 58"/>
                    <a:gd name="T5" fmla="*/ 15 h 50"/>
                    <a:gd name="T6" fmla="*/ 16 w 58"/>
                    <a:gd name="T7" fmla="*/ 0 h 50"/>
                    <a:gd name="T8" fmla="*/ 29 w 58"/>
                    <a:gd name="T9" fmla="*/ 7 h 50"/>
                    <a:gd name="T10" fmla="*/ 43 w 58"/>
                    <a:gd name="T11" fmla="*/ 0 h 50"/>
                    <a:gd name="T12" fmla="*/ 58 w 58"/>
                    <a:gd name="T13" fmla="*/ 15 h 50"/>
                    <a:gd name="T14" fmla="*/ 51 w 58"/>
                    <a:gd name="T15" fmla="*/ 30 h 50"/>
                    <a:gd name="T16" fmla="*/ 31 w 58"/>
                    <a:gd name="T17" fmla="*/ 49 h 50"/>
                    <a:gd name="T18" fmla="*/ 29 w 58"/>
                    <a:gd name="T19" fmla="*/ 50 h 50"/>
                    <a:gd name="T20" fmla="*/ 28 w 58"/>
                    <a:gd name="T21" fmla="*/ 49 h 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58" h="50">
                      <a:moveTo>
                        <a:pt x="28" y="49"/>
                      </a:moveTo>
                      <a:cubicBezTo>
                        <a:pt x="8" y="30"/>
                        <a:pt x="8" y="30"/>
                        <a:pt x="8" y="30"/>
                      </a:cubicBezTo>
                      <a:cubicBezTo>
                        <a:pt x="7" y="30"/>
                        <a:pt x="0" y="23"/>
                        <a:pt x="0" y="15"/>
                      </a:cubicBezTo>
                      <a:cubicBezTo>
                        <a:pt x="0" y="6"/>
                        <a:pt x="6" y="0"/>
                        <a:pt x="16" y="0"/>
                      </a:cubicBezTo>
                      <a:cubicBezTo>
                        <a:pt x="21" y="0"/>
                        <a:pt x="27" y="5"/>
                        <a:pt x="29" y="7"/>
                      </a:cubicBezTo>
                      <a:cubicBezTo>
                        <a:pt x="32" y="5"/>
                        <a:pt x="37" y="0"/>
                        <a:pt x="43" y="0"/>
                      </a:cubicBezTo>
                      <a:cubicBezTo>
                        <a:pt x="52" y="0"/>
                        <a:pt x="58" y="6"/>
                        <a:pt x="58" y="15"/>
                      </a:cubicBezTo>
                      <a:cubicBezTo>
                        <a:pt x="58" y="23"/>
                        <a:pt x="51" y="30"/>
                        <a:pt x="51" y="30"/>
                      </a:cubicBezTo>
                      <a:cubicBezTo>
                        <a:pt x="31" y="49"/>
                        <a:pt x="31" y="49"/>
                        <a:pt x="31" y="49"/>
                      </a:cubicBezTo>
                      <a:cubicBezTo>
                        <a:pt x="30" y="50"/>
                        <a:pt x="30" y="50"/>
                        <a:pt x="29" y="50"/>
                      </a:cubicBezTo>
                      <a:cubicBezTo>
                        <a:pt x="29" y="50"/>
                        <a:pt x="28" y="50"/>
                        <a:pt x="28" y="49"/>
                      </a:cubicBezTo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0" name="TextBox 149">
                  <a:extLst>
                    <a:ext uri="{FF2B5EF4-FFF2-40B4-BE49-F238E27FC236}">
                      <a16:creationId xmlns:a16="http://schemas.microsoft.com/office/drawing/2014/main" id="{EE1B46E0-FF66-4385-8A1A-8F02835ED65B}"/>
                    </a:ext>
                  </a:extLst>
                </p:cNvPr>
                <p:cNvSpPr txBox="1"/>
                <p:nvPr/>
              </p:nvSpPr>
              <p:spPr>
                <a:xfrm>
                  <a:off x="7144105" y="3943551"/>
                  <a:ext cx="660800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Love</a:t>
                  </a:r>
                </a:p>
                <a:p>
                  <a:pPr algn="ct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Business</a:t>
                  </a:r>
                </a:p>
              </p:txBody>
            </p:sp>
          </p:grpSp>
          <p:grpSp>
            <p:nvGrpSpPr>
              <p:cNvPr id="11" name="Group 10">
                <a:extLst>
                  <a:ext uri="{FF2B5EF4-FFF2-40B4-BE49-F238E27FC236}">
                    <a16:creationId xmlns:a16="http://schemas.microsoft.com/office/drawing/2014/main" id="{4CC65CC5-8D58-4D04-ADC4-03F33E4F6C34}"/>
                  </a:ext>
                </a:extLst>
              </p:cNvPr>
              <p:cNvGrpSpPr/>
              <p:nvPr/>
            </p:nvGrpSpPr>
            <p:grpSpPr>
              <a:xfrm>
                <a:off x="4343830" y="3592146"/>
                <a:ext cx="722930" cy="619682"/>
                <a:chOff x="4343830" y="3712925"/>
                <a:chExt cx="722930" cy="619682"/>
              </a:xfrm>
            </p:grpSpPr>
            <p:sp>
              <p:nvSpPr>
                <p:cNvPr id="151" name="Freeform 45">
                  <a:extLst>
                    <a:ext uri="{FF2B5EF4-FFF2-40B4-BE49-F238E27FC236}">
                      <a16:creationId xmlns:a16="http://schemas.microsoft.com/office/drawing/2014/main" id="{7F5D59D5-8944-4EB9-AE78-ED6207013BE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553431" y="3712925"/>
                  <a:ext cx="303728" cy="273522"/>
                </a:xfrm>
                <a:custGeom>
                  <a:avLst/>
                  <a:gdLst>
                    <a:gd name="T0" fmla="*/ 17 w 72"/>
                    <a:gd name="T1" fmla="*/ 61 h 65"/>
                    <a:gd name="T2" fmla="*/ 25 w 72"/>
                    <a:gd name="T3" fmla="*/ 55 h 65"/>
                    <a:gd name="T4" fmla="*/ 30 w 72"/>
                    <a:gd name="T5" fmla="*/ 52 h 65"/>
                    <a:gd name="T6" fmla="*/ 22 w 72"/>
                    <a:gd name="T7" fmla="*/ 40 h 65"/>
                    <a:gd name="T8" fmla="*/ 19 w 72"/>
                    <a:gd name="T9" fmla="*/ 36 h 65"/>
                    <a:gd name="T10" fmla="*/ 21 w 72"/>
                    <a:gd name="T11" fmla="*/ 30 h 65"/>
                    <a:gd name="T12" fmla="*/ 20 w 72"/>
                    <a:gd name="T13" fmla="*/ 29 h 65"/>
                    <a:gd name="T14" fmla="*/ 21 w 72"/>
                    <a:gd name="T15" fmla="*/ 26 h 65"/>
                    <a:gd name="T16" fmla="*/ 20 w 72"/>
                    <a:gd name="T17" fmla="*/ 21 h 65"/>
                    <a:gd name="T18" fmla="*/ 30 w 72"/>
                    <a:gd name="T19" fmla="*/ 12 h 65"/>
                    <a:gd name="T20" fmla="*/ 29 w 72"/>
                    <a:gd name="T21" fmla="*/ 9 h 65"/>
                    <a:gd name="T22" fmla="*/ 31 w 72"/>
                    <a:gd name="T23" fmla="*/ 8 h 65"/>
                    <a:gd name="T24" fmla="*/ 38 w 72"/>
                    <a:gd name="T25" fmla="*/ 10 h 65"/>
                    <a:gd name="T26" fmla="*/ 37 w 72"/>
                    <a:gd name="T27" fmla="*/ 9 h 65"/>
                    <a:gd name="T28" fmla="*/ 46 w 72"/>
                    <a:gd name="T29" fmla="*/ 13 h 65"/>
                    <a:gd name="T30" fmla="*/ 46 w 72"/>
                    <a:gd name="T31" fmla="*/ 12 h 65"/>
                    <a:gd name="T32" fmla="*/ 48 w 72"/>
                    <a:gd name="T33" fmla="*/ 13 h 65"/>
                    <a:gd name="T34" fmla="*/ 50 w 72"/>
                    <a:gd name="T35" fmla="*/ 13 h 65"/>
                    <a:gd name="T36" fmla="*/ 51 w 72"/>
                    <a:gd name="T37" fmla="*/ 18 h 65"/>
                    <a:gd name="T38" fmla="*/ 51 w 72"/>
                    <a:gd name="T39" fmla="*/ 16 h 65"/>
                    <a:gd name="T40" fmla="*/ 54 w 72"/>
                    <a:gd name="T41" fmla="*/ 21 h 65"/>
                    <a:gd name="T42" fmla="*/ 53 w 72"/>
                    <a:gd name="T43" fmla="*/ 23 h 65"/>
                    <a:gd name="T44" fmla="*/ 53 w 72"/>
                    <a:gd name="T45" fmla="*/ 24 h 65"/>
                    <a:gd name="T46" fmla="*/ 54 w 72"/>
                    <a:gd name="T47" fmla="*/ 26 h 65"/>
                    <a:gd name="T48" fmla="*/ 53 w 72"/>
                    <a:gd name="T49" fmla="*/ 26 h 65"/>
                    <a:gd name="T50" fmla="*/ 51 w 72"/>
                    <a:gd name="T51" fmla="*/ 31 h 65"/>
                    <a:gd name="T52" fmla="*/ 53 w 72"/>
                    <a:gd name="T53" fmla="*/ 35 h 65"/>
                    <a:gd name="T54" fmla="*/ 50 w 72"/>
                    <a:gd name="T55" fmla="*/ 39 h 65"/>
                    <a:gd name="T56" fmla="*/ 42 w 72"/>
                    <a:gd name="T57" fmla="*/ 51 h 65"/>
                    <a:gd name="T58" fmla="*/ 47 w 72"/>
                    <a:gd name="T59" fmla="*/ 55 h 65"/>
                    <a:gd name="T60" fmla="*/ 49 w 72"/>
                    <a:gd name="T61" fmla="*/ 56 h 65"/>
                    <a:gd name="T62" fmla="*/ 49 w 72"/>
                    <a:gd name="T63" fmla="*/ 56 h 65"/>
                    <a:gd name="T64" fmla="*/ 58 w 72"/>
                    <a:gd name="T65" fmla="*/ 64 h 65"/>
                    <a:gd name="T66" fmla="*/ 36 w 72"/>
                    <a:gd name="T67" fmla="*/ 0 h 65"/>
                    <a:gd name="T68" fmla="*/ 14 w 72"/>
                    <a:gd name="T69" fmla="*/ 65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72" h="65">
                      <a:moveTo>
                        <a:pt x="14" y="65"/>
                      </a:moveTo>
                      <a:cubicBezTo>
                        <a:pt x="15" y="64"/>
                        <a:pt x="16" y="63"/>
                        <a:pt x="17" y="61"/>
                      </a:cubicBezTo>
                      <a:cubicBezTo>
                        <a:pt x="19" y="60"/>
                        <a:pt x="22" y="58"/>
                        <a:pt x="23" y="57"/>
                      </a:cubicBezTo>
                      <a:cubicBezTo>
                        <a:pt x="23" y="56"/>
                        <a:pt x="24" y="55"/>
                        <a:pt x="25" y="55"/>
                      </a:cubicBezTo>
                      <a:cubicBezTo>
                        <a:pt x="26" y="55"/>
                        <a:pt x="28" y="55"/>
                        <a:pt x="30" y="54"/>
                      </a:cubicBezTo>
                      <a:cubicBezTo>
                        <a:pt x="30" y="52"/>
                        <a:pt x="30" y="52"/>
                        <a:pt x="30" y="52"/>
                      </a:cubicBezTo>
                      <a:cubicBezTo>
                        <a:pt x="27" y="50"/>
                        <a:pt x="22" y="45"/>
                        <a:pt x="22" y="40"/>
                      </a:cubicBezTo>
                      <a:cubicBezTo>
                        <a:pt x="22" y="40"/>
                        <a:pt x="22" y="40"/>
                        <a:pt x="22" y="40"/>
                      </a:cubicBezTo>
                      <a:cubicBezTo>
                        <a:pt x="22" y="40"/>
                        <a:pt x="22" y="40"/>
                        <a:pt x="22" y="40"/>
                      </a:cubicBezTo>
                      <a:cubicBezTo>
                        <a:pt x="20" y="40"/>
                        <a:pt x="19" y="38"/>
                        <a:pt x="19" y="36"/>
                      </a:cubicBezTo>
                      <a:cubicBezTo>
                        <a:pt x="19" y="34"/>
                        <a:pt x="20" y="33"/>
                        <a:pt x="21" y="32"/>
                      </a:cubicBezTo>
                      <a:cubicBezTo>
                        <a:pt x="20" y="32"/>
                        <a:pt x="21" y="31"/>
                        <a:pt x="21" y="30"/>
                      </a:cubicBezTo>
                      <a:cubicBezTo>
                        <a:pt x="21" y="29"/>
                        <a:pt x="21" y="29"/>
                        <a:pt x="21" y="29"/>
                      </a:cubicBezTo>
                      <a:cubicBezTo>
                        <a:pt x="20" y="30"/>
                        <a:pt x="20" y="30"/>
                        <a:pt x="20" y="29"/>
                      </a:cubicBezTo>
                      <a:cubicBezTo>
                        <a:pt x="20" y="29"/>
                        <a:pt x="20" y="28"/>
                        <a:pt x="21" y="27"/>
                      </a:cubicBezTo>
                      <a:cubicBezTo>
                        <a:pt x="21" y="26"/>
                        <a:pt x="21" y="26"/>
                        <a:pt x="21" y="26"/>
                      </a:cubicBezTo>
                      <a:cubicBezTo>
                        <a:pt x="21" y="24"/>
                        <a:pt x="21" y="22"/>
                        <a:pt x="22" y="20"/>
                      </a:cubicBezTo>
                      <a:cubicBezTo>
                        <a:pt x="21" y="20"/>
                        <a:pt x="20" y="22"/>
                        <a:pt x="20" y="21"/>
                      </a:cubicBezTo>
                      <a:cubicBezTo>
                        <a:pt x="21" y="19"/>
                        <a:pt x="23" y="15"/>
                        <a:pt x="26" y="14"/>
                      </a:cubicBezTo>
                      <a:cubicBezTo>
                        <a:pt x="27" y="13"/>
                        <a:pt x="28" y="12"/>
                        <a:pt x="30" y="12"/>
                      </a:cubicBezTo>
                      <a:cubicBezTo>
                        <a:pt x="30" y="12"/>
                        <a:pt x="30" y="12"/>
                        <a:pt x="30" y="12"/>
                      </a:cubicBezTo>
                      <a:cubicBezTo>
                        <a:pt x="27" y="11"/>
                        <a:pt x="29" y="9"/>
                        <a:pt x="29" y="9"/>
                      </a:cubicBezTo>
                      <a:cubicBezTo>
                        <a:pt x="28" y="11"/>
                        <a:pt x="31" y="10"/>
                        <a:pt x="31" y="10"/>
                      </a:cubicBezTo>
                      <a:cubicBezTo>
                        <a:pt x="31" y="10"/>
                        <a:pt x="31" y="8"/>
                        <a:pt x="31" y="8"/>
                      </a:cubicBezTo>
                      <a:cubicBezTo>
                        <a:pt x="32" y="11"/>
                        <a:pt x="38" y="10"/>
                        <a:pt x="38" y="10"/>
                      </a:cubicBezTo>
                      <a:cubicBezTo>
                        <a:pt x="38" y="10"/>
                        <a:pt x="38" y="10"/>
                        <a:pt x="38" y="10"/>
                      </a:cubicBezTo>
                      <a:cubicBezTo>
                        <a:pt x="39" y="11"/>
                        <a:pt x="40" y="11"/>
                        <a:pt x="40" y="11"/>
                      </a:cubicBezTo>
                      <a:cubicBezTo>
                        <a:pt x="40" y="10"/>
                        <a:pt x="38" y="9"/>
                        <a:pt x="37" y="9"/>
                      </a:cubicBezTo>
                      <a:cubicBezTo>
                        <a:pt x="37" y="9"/>
                        <a:pt x="43" y="9"/>
                        <a:pt x="45" y="12"/>
                      </a:cubicBezTo>
                      <a:cubicBezTo>
                        <a:pt x="46" y="13"/>
                        <a:pt x="46" y="13"/>
                        <a:pt x="46" y="13"/>
                      </a:cubicBezTo>
                      <a:cubicBezTo>
                        <a:pt x="46" y="12"/>
                        <a:pt x="46" y="12"/>
                        <a:pt x="46" y="12"/>
                      </a:cubicBezTo>
                      <a:cubicBezTo>
                        <a:pt x="46" y="11"/>
                        <a:pt x="45" y="11"/>
                        <a:pt x="46" y="12"/>
                      </a:cubicBezTo>
                      <a:cubicBezTo>
                        <a:pt x="47" y="12"/>
                        <a:pt x="47" y="13"/>
                        <a:pt x="48" y="14"/>
                      </a:cubicBezTo>
                      <a:cubicBezTo>
                        <a:pt x="48" y="14"/>
                        <a:pt x="48" y="13"/>
                        <a:pt x="48" y="13"/>
                      </a:cubicBezTo>
                      <a:cubicBezTo>
                        <a:pt x="49" y="14"/>
                        <a:pt x="48" y="14"/>
                        <a:pt x="49" y="14"/>
                      </a:cubicBezTo>
                      <a:cubicBezTo>
                        <a:pt x="49" y="14"/>
                        <a:pt x="49" y="12"/>
                        <a:pt x="50" y="13"/>
                      </a:cubicBezTo>
                      <a:cubicBezTo>
                        <a:pt x="50" y="15"/>
                        <a:pt x="51" y="17"/>
                        <a:pt x="51" y="18"/>
                      </a:cubicBezTo>
                      <a:cubicBezTo>
                        <a:pt x="51" y="18"/>
                        <a:pt x="51" y="18"/>
                        <a:pt x="51" y="18"/>
                      </a:cubicBezTo>
                      <a:cubicBezTo>
                        <a:pt x="51" y="18"/>
                        <a:pt x="51" y="18"/>
                        <a:pt x="51" y="18"/>
                      </a:cubicBezTo>
                      <a:cubicBezTo>
                        <a:pt x="52" y="17"/>
                        <a:pt x="51" y="17"/>
                        <a:pt x="51" y="16"/>
                      </a:cubicBezTo>
                      <a:cubicBezTo>
                        <a:pt x="52" y="17"/>
                        <a:pt x="52" y="19"/>
                        <a:pt x="52" y="21"/>
                      </a:cubicBezTo>
                      <a:cubicBezTo>
                        <a:pt x="53" y="20"/>
                        <a:pt x="55" y="20"/>
                        <a:pt x="54" y="21"/>
                      </a:cubicBezTo>
                      <a:cubicBezTo>
                        <a:pt x="53" y="21"/>
                        <a:pt x="53" y="22"/>
                        <a:pt x="52" y="23"/>
                      </a:cubicBezTo>
                      <a:cubicBezTo>
                        <a:pt x="53" y="23"/>
                        <a:pt x="53" y="23"/>
                        <a:pt x="53" y="23"/>
                      </a:cubicBezTo>
                      <a:cubicBezTo>
                        <a:pt x="53" y="23"/>
                        <a:pt x="54" y="22"/>
                        <a:pt x="53" y="23"/>
                      </a:cubicBezTo>
                      <a:cubicBezTo>
                        <a:pt x="53" y="23"/>
                        <a:pt x="53" y="24"/>
                        <a:pt x="53" y="24"/>
                      </a:cubicBezTo>
                      <a:cubicBezTo>
                        <a:pt x="53" y="24"/>
                        <a:pt x="53" y="24"/>
                        <a:pt x="53" y="24"/>
                      </a:cubicBezTo>
                      <a:cubicBezTo>
                        <a:pt x="54" y="24"/>
                        <a:pt x="54" y="26"/>
                        <a:pt x="54" y="26"/>
                      </a:cubicBezTo>
                      <a:cubicBezTo>
                        <a:pt x="53" y="25"/>
                        <a:pt x="53" y="24"/>
                        <a:pt x="53" y="25"/>
                      </a:cubicBezTo>
                      <a:cubicBezTo>
                        <a:pt x="53" y="25"/>
                        <a:pt x="53" y="26"/>
                        <a:pt x="53" y="26"/>
                      </a:cubicBezTo>
                      <a:cubicBezTo>
                        <a:pt x="53" y="30"/>
                        <a:pt x="53" y="30"/>
                        <a:pt x="53" y="30"/>
                      </a:cubicBezTo>
                      <a:cubicBezTo>
                        <a:pt x="52" y="30"/>
                        <a:pt x="52" y="31"/>
                        <a:pt x="51" y="31"/>
                      </a:cubicBezTo>
                      <a:cubicBezTo>
                        <a:pt x="51" y="31"/>
                        <a:pt x="51" y="31"/>
                        <a:pt x="51" y="31"/>
                      </a:cubicBezTo>
                      <a:cubicBezTo>
                        <a:pt x="53" y="32"/>
                        <a:pt x="53" y="33"/>
                        <a:pt x="53" y="35"/>
                      </a:cubicBezTo>
                      <a:cubicBezTo>
                        <a:pt x="53" y="37"/>
                        <a:pt x="52" y="39"/>
                        <a:pt x="51" y="39"/>
                      </a:cubicBezTo>
                      <a:cubicBezTo>
                        <a:pt x="50" y="39"/>
                        <a:pt x="50" y="39"/>
                        <a:pt x="50" y="39"/>
                      </a:cubicBezTo>
                      <a:cubicBezTo>
                        <a:pt x="50" y="40"/>
                        <a:pt x="50" y="40"/>
                        <a:pt x="50" y="40"/>
                      </a:cubicBezTo>
                      <a:cubicBezTo>
                        <a:pt x="50" y="45"/>
                        <a:pt x="46" y="49"/>
                        <a:pt x="42" y="51"/>
                      </a:cubicBezTo>
                      <a:cubicBezTo>
                        <a:pt x="43" y="54"/>
                        <a:pt x="43" y="54"/>
                        <a:pt x="43" y="54"/>
                      </a:cubicBezTo>
                      <a:cubicBezTo>
                        <a:pt x="44" y="55"/>
                        <a:pt x="46" y="55"/>
                        <a:pt x="47" y="55"/>
                      </a:cubicBezTo>
                      <a:cubicBezTo>
                        <a:pt x="48" y="56"/>
                        <a:pt x="48" y="56"/>
                        <a:pt x="48" y="56"/>
                      </a:cubicBezTo>
                      <a:cubicBezTo>
                        <a:pt x="49" y="56"/>
                        <a:pt x="49" y="56"/>
                        <a:pt x="49" y="56"/>
                      </a:cubicBezTo>
                      <a:cubicBezTo>
                        <a:pt x="49" y="56"/>
                        <a:pt x="49" y="56"/>
                        <a:pt x="49" y="56"/>
                      </a:cubicBezTo>
                      <a:cubicBezTo>
                        <a:pt x="49" y="56"/>
                        <a:pt x="49" y="56"/>
                        <a:pt x="49" y="56"/>
                      </a:cubicBezTo>
                      <a:cubicBezTo>
                        <a:pt x="50" y="57"/>
                        <a:pt x="53" y="60"/>
                        <a:pt x="55" y="61"/>
                      </a:cubicBezTo>
                      <a:cubicBezTo>
                        <a:pt x="56" y="62"/>
                        <a:pt x="57" y="64"/>
                        <a:pt x="58" y="64"/>
                      </a:cubicBezTo>
                      <a:cubicBezTo>
                        <a:pt x="66" y="58"/>
                        <a:pt x="72" y="48"/>
                        <a:pt x="72" y="36"/>
                      </a:cubicBezTo>
                      <a:cubicBezTo>
                        <a:pt x="72" y="16"/>
                        <a:pt x="56" y="0"/>
                        <a:pt x="36" y="0"/>
                      </a:cubicBezTo>
                      <a:cubicBezTo>
                        <a:pt x="16" y="0"/>
                        <a:pt x="0" y="16"/>
                        <a:pt x="0" y="36"/>
                      </a:cubicBezTo>
                      <a:cubicBezTo>
                        <a:pt x="0" y="48"/>
                        <a:pt x="5" y="58"/>
                        <a:pt x="14" y="65"/>
                      </a:cubicBezTo>
                      <a:cubicBezTo>
                        <a:pt x="14" y="65"/>
                        <a:pt x="14" y="65"/>
                        <a:pt x="14" y="65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2" name="TextBox 151">
                  <a:extLst>
                    <a:ext uri="{FF2B5EF4-FFF2-40B4-BE49-F238E27FC236}">
                      <a16:creationId xmlns:a16="http://schemas.microsoft.com/office/drawing/2014/main" id="{521A2CCB-2287-42EC-BCF6-3C08CF8732CD}"/>
                    </a:ext>
                  </a:extLst>
                </p:cNvPr>
                <p:cNvSpPr txBox="1"/>
                <p:nvPr/>
              </p:nvSpPr>
              <p:spPr>
                <a:xfrm>
                  <a:off x="4343830" y="3983794"/>
                  <a:ext cx="722930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Awesome</a:t>
                  </a:r>
                </a:p>
                <a:p>
                  <a:pPr algn="ct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People</a:t>
                  </a:r>
                </a:p>
              </p:txBody>
            </p:sp>
          </p:grpSp>
          <p:grpSp>
            <p:nvGrpSpPr>
              <p:cNvPr id="15" name="Group 14">
                <a:extLst>
                  <a:ext uri="{FF2B5EF4-FFF2-40B4-BE49-F238E27FC236}">
                    <a16:creationId xmlns:a16="http://schemas.microsoft.com/office/drawing/2014/main" id="{B1629843-5B3C-4F26-BF0A-EDFBBDAAA041}"/>
                  </a:ext>
                </a:extLst>
              </p:cNvPr>
              <p:cNvGrpSpPr/>
              <p:nvPr/>
            </p:nvGrpSpPr>
            <p:grpSpPr>
              <a:xfrm>
                <a:off x="4954835" y="2628593"/>
                <a:ext cx="841626" cy="348813"/>
                <a:chOff x="5022754" y="2605879"/>
                <a:chExt cx="841626" cy="348813"/>
              </a:xfrm>
            </p:grpSpPr>
            <p:sp>
              <p:nvSpPr>
                <p:cNvPr id="154" name="Freeform 64">
                  <a:extLst>
                    <a:ext uri="{FF2B5EF4-FFF2-40B4-BE49-F238E27FC236}">
                      <a16:creationId xmlns:a16="http://schemas.microsoft.com/office/drawing/2014/main" id="{05748198-4C2B-4CDB-82F8-38472233C6AF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5022754" y="2670534"/>
                  <a:ext cx="214852" cy="219502"/>
                </a:xfrm>
                <a:custGeom>
                  <a:avLst/>
                  <a:gdLst>
                    <a:gd name="T0" fmla="*/ 46 w 46"/>
                    <a:gd name="T1" fmla="*/ 27 h 47"/>
                    <a:gd name="T2" fmla="*/ 45 w 46"/>
                    <a:gd name="T3" fmla="*/ 28 h 47"/>
                    <a:gd name="T4" fmla="*/ 40 w 46"/>
                    <a:gd name="T5" fmla="*/ 29 h 47"/>
                    <a:gd name="T6" fmla="*/ 39 w 46"/>
                    <a:gd name="T7" fmla="*/ 31 h 47"/>
                    <a:gd name="T8" fmla="*/ 42 w 46"/>
                    <a:gd name="T9" fmla="*/ 36 h 47"/>
                    <a:gd name="T10" fmla="*/ 42 w 46"/>
                    <a:gd name="T11" fmla="*/ 36 h 47"/>
                    <a:gd name="T12" fmla="*/ 42 w 46"/>
                    <a:gd name="T13" fmla="*/ 37 h 47"/>
                    <a:gd name="T14" fmla="*/ 36 w 46"/>
                    <a:gd name="T15" fmla="*/ 42 h 47"/>
                    <a:gd name="T16" fmla="*/ 35 w 46"/>
                    <a:gd name="T17" fmla="*/ 42 h 47"/>
                    <a:gd name="T18" fmla="*/ 31 w 46"/>
                    <a:gd name="T19" fmla="*/ 39 h 47"/>
                    <a:gd name="T20" fmla="*/ 28 w 46"/>
                    <a:gd name="T21" fmla="*/ 40 h 47"/>
                    <a:gd name="T22" fmla="*/ 27 w 46"/>
                    <a:gd name="T23" fmla="*/ 46 h 47"/>
                    <a:gd name="T24" fmla="*/ 26 w 46"/>
                    <a:gd name="T25" fmla="*/ 47 h 47"/>
                    <a:gd name="T26" fmla="*/ 20 w 46"/>
                    <a:gd name="T27" fmla="*/ 47 h 47"/>
                    <a:gd name="T28" fmla="*/ 19 w 46"/>
                    <a:gd name="T29" fmla="*/ 46 h 47"/>
                    <a:gd name="T30" fmla="*/ 18 w 46"/>
                    <a:gd name="T31" fmla="*/ 40 h 47"/>
                    <a:gd name="T32" fmla="*/ 15 w 46"/>
                    <a:gd name="T33" fmla="*/ 39 h 47"/>
                    <a:gd name="T34" fmla="*/ 11 w 46"/>
                    <a:gd name="T35" fmla="*/ 42 h 47"/>
                    <a:gd name="T36" fmla="*/ 10 w 46"/>
                    <a:gd name="T37" fmla="*/ 42 h 47"/>
                    <a:gd name="T38" fmla="*/ 9 w 46"/>
                    <a:gd name="T39" fmla="*/ 42 h 47"/>
                    <a:gd name="T40" fmla="*/ 4 w 46"/>
                    <a:gd name="T41" fmla="*/ 37 h 47"/>
                    <a:gd name="T42" fmla="*/ 4 w 46"/>
                    <a:gd name="T43" fmla="*/ 36 h 47"/>
                    <a:gd name="T44" fmla="*/ 4 w 46"/>
                    <a:gd name="T45" fmla="*/ 36 h 47"/>
                    <a:gd name="T46" fmla="*/ 8 w 46"/>
                    <a:gd name="T47" fmla="*/ 32 h 47"/>
                    <a:gd name="T48" fmla="*/ 6 w 46"/>
                    <a:gd name="T49" fmla="*/ 29 h 47"/>
                    <a:gd name="T50" fmla="*/ 1 w 46"/>
                    <a:gd name="T51" fmla="*/ 28 h 47"/>
                    <a:gd name="T52" fmla="*/ 0 w 46"/>
                    <a:gd name="T53" fmla="*/ 27 h 47"/>
                    <a:gd name="T54" fmla="*/ 0 w 46"/>
                    <a:gd name="T55" fmla="*/ 20 h 47"/>
                    <a:gd name="T56" fmla="*/ 1 w 46"/>
                    <a:gd name="T57" fmla="*/ 19 h 47"/>
                    <a:gd name="T58" fmla="*/ 6 w 46"/>
                    <a:gd name="T59" fmla="*/ 18 h 47"/>
                    <a:gd name="T60" fmla="*/ 7 w 46"/>
                    <a:gd name="T61" fmla="*/ 15 h 47"/>
                    <a:gd name="T62" fmla="*/ 4 w 46"/>
                    <a:gd name="T63" fmla="*/ 11 h 47"/>
                    <a:gd name="T64" fmla="*/ 4 w 46"/>
                    <a:gd name="T65" fmla="*/ 10 h 47"/>
                    <a:gd name="T66" fmla="*/ 4 w 46"/>
                    <a:gd name="T67" fmla="*/ 10 h 47"/>
                    <a:gd name="T68" fmla="*/ 10 w 46"/>
                    <a:gd name="T69" fmla="*/ 4 h 47"/>
                    <a:gd name="T70" fmla="*/ 11 w 46"/>
                    <a:gd name="T71" fmla="*/ 5 h 47"/>
                    <a:gd name="T72" fmla="*/ 15 w 46"/>
                    <a:gd name="T73" fmla="*/ 8 h 47"/>
                    <a:gd name="T74" fmla="*/ 18 w 46"/>
                    <a:gd name="T75" fmla="*/ 7 h 47"/>
                    <a:gd name="T76" fmla="*/ 19 w 46"/>
                    <a:gd name="T77" fmla="*/ 1 h 47"/>
                    <a:gd name="T78" fmla="*/ 20 w 46"/>
                    <a:gd name="T79" fmla="*/ 0 h 47"/>
                    <a:gd name="T80" fmla="*/ 26 w 46"/>
                    <a:gd name="T81" fmla="*/ 0 h 47"/>
                    <a:gd name="T82" fmla="*/ 27 w 46"/>
                    <a:gd name="T83" fmla="*/ 1 h 47"/>
                    <a:gd name="T84" fmla="*/ 28 w 46"/>
                    <a:gd name="T85" fmla="*/ 7 h 47"/>
                    <a:gd name="T86" fmla="*/ 31 w 46"/>
                    <a:gd name="T87" fmla="*/ 8 h 47"/>
                    <a:gd name="T88" fmla="*/ 35 w 46"/>
                    <a:gd name="T89" fmla="*/ 5 h 47"/>
                    <a:gd name="T90" fmla="*/ 36 w 46"/>
                    <a:gd name="T91" fmla="*/ 4 h 47"/>
                    <a:gd name="T92" fmla="*/ 37 w 46"/>
                    <a:gd name="T93" fmla="*/ 5 h 47"/>
                    <a:gd name="T94" fmla="*/ 42 w 46"/>
                    <a:gd name="T95" fmla="*/ 10 h 47"/>
                    <a:gd name="T96" fmla="*/ 42 w 46"/>
                    <a:gd name="T97" fmla="*/ 10 h 47"/>
                    <a:gd name="T98" fmla="*/ 42 w 46"/>
                    <a:gd name="T99" fmla="*/ 11 h 47"/>
                    <a:gd name="T100" fmla="*/ 39 w 46"/>
                    <a:gd name="T101" fmla="*/ 15 h 47"/>
                    <a:gd name="T102" fmla="*/ 40 w 46"/>
                    <a:gd name="T103" fmla="*/ 18 h 47"/>
                    <a:gd name="T104" fmla="*/ 45 w 46"/>
                    <a:gd name="T105" fmla="*/ 19 h 47"/>
                    <a:gd name="T106" fmla="*/ 46 w 46"/>
                    <a:gd name="T107" fmla="*/ 20 h 47"/>
                    <a:gd name="T108" fmla="*/ 46 w 46"/>
                    <a:gd name="T109" fmla="*/ 27 h 47"/>
                    <a:gd name="T110" fmla="*/ 23 w 46"/>
                    <a:gd name="T111" fmla="*/ 16 h 47"/>
                    <a:gd name="T112" fmla="*/ 15 w 46"/>
                    <a:gd name="T113" fmla="*/ 23 h 47"/>
                    <a:gd name="T114" fmla="*/ 23 w 46"/>
                    <a:gd name="T115" fmla="*/ 31 h 47"/>
                    <a:gd name="T116" fmla="*/ 31 w 46"/>
                    <a:gd name="T117" fmla="*/ 23 h 47"/>
                    <a:gd name="T118" fmla="*/ 23 w 46"/>
                    <a:gd name="T119" fmla="*/ 16 h 4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</a:cxnLst>
                  <a:rect l="0" t="0" r="r" b="b"/>
                  <a:pathLst>
                    <a:path w="46" h="47">
                      <a:moveTo>
                        <a:pt x="46" y="27"/>
                      </a:moveTo>
                      <a:cubicBezTo>
                        <a:pt x="46" y="27"/>
                        <a:pt x="46" y="28"/>
                        <a:pt x="45" y="28"/>
                      </a:cubicBezTo>
                      <a:cubicBezTo>
                        <a:pt x="40" y="29"/>
                        <a:pt x="40" y="29"/>
                        <a:pt x="40" y="29"/>
                      </a:cubicBezTo>
                      <a:cubicBezTo>
                        <a:pt x="39" y="30"/>
                        <a:pt x="39" y="31"/>
                        <a:pt x="39" y="31"/>
                      </a:cubicBezTo>
                      <a:cubicBezTo>
                        <a:pt x="40" y="33"/>
                        <a:pt x="41" y="34"/>
                        <a:pt x="42" y="36"/>
                      </a:cubicBezTo>
                      <a:cubicBezTo>
                        <a:pt x="42" y="36"/>
                        <a:pt x="42" y="36"/>
                        <a:pt x="42" y="36"/>
                      </a:cubicBezTo>
                      <a:cubicBezTo>
                        <a:pt x="42" y="37"/>
                        <a:pt x="42" y="37"/>
                        <a:pt x="42" y="37"/>
                      </a:cubicBezTo>
                      <a:cubicBezTo>
                        <a:pt x="41" y="38"/>
                        <a:pt x="37" y="42"/>
                        <a:pt x="36" y="42"/>
                      </a:cubicBezTo>
                      <a:cubicBezTo>
                        <a:pt x="35" y="42"/>
                        <a:pt x="35" y="42"/>
                        <a:pt x="35" y="42"/>
                      </a:cubicBezTo>
                      <a:cubicBezTo>
                        <a:pt x="31" y="39"/>
                        <a:pt x="31" y="39"/>
                        <a:pt x="31" y="39"/>
                      </a:cubicBezTo>
                      <a:cubicBezTo>
                        <a:pt x="30" y="39"/>
                        <a:pt x="29" y="40"/>
                        <a:pt x="28" y="40"/>
                      </a:cubicBezTo>
                      <a:cubicBezTo>
                        <a:pt x="28" y="42"/>
                        <a:pt x="28" y="44"/>
                        <a:pt x="27" y="46"/>
                      </a:cubicBezTo>
                      <a:cubicBezTo>
                        <a:pt x="27" y="46"/>
                        <a:pt x="27" y="47"/>
                        <a:pt x="26" y="47"/>
                      </a:cubicBezTo>
                      <a:cubicBezTo>
                        <a:pt x="20" y="47"/>
                        <a:pt x="20" y="47"/>
                        <a:pt x="20" y="47"/>
                      </a:cubicBezTo>
                      <a:cubicBezTo>
                        <a:pt x="19" y="47"/>
                        <a:pt x="19" y="46"/>
                        <a:pt x="19" y="46"/>
                      </a:cubicBezTo>
                      <a:cubicBezTo>
                        <a:pt x="18" y="40"/>
                        <a:pt x="18" y="40"/>
                        <a:pt x="18" y="40"/>
                      </a:cubicBezTo>
                      <a:cubicBezTo>
                        <a:pt x="17" y="40"/>
                        <a:pt x="16" y="39"/>
                        <a:pt x="15" y="39"/>
                      </a:cubicBezTo>
                      <a:cubicBezTo>
                        <a:pt x="11" y="42"/>
                        <a:pt x="11" y="42"/>
                        <a:pt x="11" y="42"/>
                      </a:cubicBezTo>
                      <a:cubicBezTo>
                        <a:pt x="10" y="42"/>
                        <a:pt x="10" y="42"/>
                        <a:pt x="10" y="42"/>
                      </a:cubicBezTo>
                      <a:cubicBezTo>
                        <a:pt x="9" y="42"/>
                        <a:pt x="9" y="42"/>
                        <a:pt x="9" y="42"/>
                      </a:cubicBezTo>
                      <a:cubicBezTo>
                        <a:pt x="8" y="41"/>
                        <a:pt x="6" y="39"/>
                        <a:pt x="4" y="37"/>
                      </a:cubicBezTo>
                      <a:cubicBezTo>
                        <a:pt x="4" y="36"/>
                        <a:pt x="4" y="36"/>
                        <a:pt x="4" y="36"/>
                      </a:cubicBezTo>
                      <a:cubicBezTo>
                        <a:pt x="4" y="36"/>
                        <a:pt x="4" y="36"/>
                        <a:pt x="4" y="36"/>
                      </a:cubicBezTo>
                      <a:cubicBezTo>
                        <a:pt x="5" y="34"/>
                        <a:pt x="6" y="33"/>
                        <a:pt x="8" y="32"/>
                      </a:cubicBezTo>
                      <a:cubicBezTo>
                        <a:pt x="7" y="31"/>
                        <a:pt x="7" y="30"/>
                        <a:pt x="6" y="29"/>
                      </a:cubicBezTo>
                      <a:cubicBezTo>
                        <a:pt x="1" y="28"/>
                        <a:pt x="1" y="28"/>
                        <a:pt x="1" y="28"/>
                      </a:cubicBezTo>
                      <a:cubicBezTo>
                        <a:pt x="0" y="28"/>
                        <a:pt x="0" y="27"/>
                        <a:pt x="0" y="27"/>
                      </a:cubicBezTo>
                      <a:cubicBezTo>
                        <a:pt x="0" y="20"/>
                        <a:pt x="0" y="20"/>
                        <a:pt x="0" y="20"/>
                      </a:cubicBezTo>
                      <a:cubicBezTo>
                        <a:pt x="0" y="20"/>
                        <a:pt x="0" y="19"/>
                        <a:pt x="1" y="19"/>
                      </a:cubicBezTo>
                      <a:cubicBezTo>
                        <a:pt x="6" y="18"/>
                        <a:pt x="6" y="18"/>
                        <a:pt x="6" y="18"/>
                      </a:cubicBezTo>
                      <a:cubicBezTo>
                        <a:pt x="7" y="17"/>
                        <a:pt x="7" y="16"/>
                        <a:pt x="7" y="15"/>
                      </a:cubicBezTo>
                      <a:cubicBezTo>
                        <a:pt x="6" y="14"/>
                        <a:pt x="5" y="12"/>
                        <a:pt x="4" y="11"/>
                      </a:cubicBezTo>
                      <a:cubicBezTo>
                        <a:pt x="4" y="10"/>
                        <a:pt x="4" y="10"/>
                        <a:pt x="4" y="10"/>
                      </a:cubicBezTo>
                      <a:cubicBezTo>
                        <a:pt x="4" y="10"/>
                        <a:pt x="4" y="10"/>
                        <a:pt x="4" y="10"/>
                      </a:cubicBezTo>
                      <a:cubicBezTo>
                        <a:pt x="5" y="9"/>
                        <a:pt x="9" y="4"/>
                        <a:pt x="10" y="4"/>
                      </a:cubicBezTo>
                      <a:cubicBezTo>
                        <a:pt x="11" y="5"/>
                        <a:pt x="11" y="5"/>
                        <a:pt x="11" y="5"/>
                      </a:cubicBezTo>
                      <a:cubicBezTo>
                        <a:pt x="15" y="8"/>
                        <a:pt x="15" y="8"/>
                        <a:pt x="15" y="8"/>
                      </a:cubicBezTo>
                      <a:cubicBezTo>
                        <a:pt x="16" y="7"/>
                        <a:pt x="17" y="7"/>
                        <a:pt x="18" y="7"/>
                      </a:cubicBezTo>
                      <a:cubicBezTo>
                        <a:pt x="18" y="5"/>
                        <a:pt x="18" y="3"/>
                        <a:pt x="19" y="1"/>
                      </a:cubicBezTo>
                      <a:cubicBezTo>
                        <a:pt x="19" y="1"/>
                        <a:pt x="19" y="0"/>
                        <a:pt x="20" y="0"/>
                      </a:cubicBezTo>
                      <a:cubicBezTo>
                        <a:pt x="26" y="0"/>
                        <a:pt x="26" y="0"/>
                        <a:pt x="26" y="0"/>
                      </a:cubicBezTo>
                      <a:cubicBezTo>
                        <a:pt x="27" y="0"/>
                        <a:pt x="27" y="1"/>
                        <a:pt x="27" y="1"/>
                      </a:cubicBezTo>
                      <a:cubicBezTo>
                        <a:pt x="28" y="7"/>
                        <a:pt x="28" y="7"/>
                        <a:pt x="28" y="7"/>
                      </a:cubicBezTo>
                      <a:cubicBezTo>
                        <a:pt x="29" y="7"/>
                        <a:pt x="30" y="7"/>
                        <a:pt x="31" y="8"/>
                      </a:cubicBezTo>
                      <a:cubicBezTo>
                        <a:pt x="35" y="5"/>
                        <a:pt x="35" y="5"/>
                        <a:pt x="35" y="5"/>
                      </a:cubicBezTo>
                      <a:cubicBezTo>
                        <a:pt x="36" y="4"/>
                        <a:pt x="36" y="4"/>
                        <a:pt x="36" y="4"/>
                      </a:cubicBezTo>
                      <a:cubicBezTo>
                        <a:pt x="37" y="5"/>
                        <a:pt x="37" y="5"/>
                        <a:pt x="37" y="5"/>
                      </a:cubicBezTo>
                      <a:cubicBezTo>
                        <a:pt x="38" y="6"/>
                        <a:pt x="40" y="8"/>
                        <a:pt x="42" y="10"/>
                      </a:cubicBezTo>
                      <a:cubicBezTo>
                        <a:pt x="42" y="10"/>
                        <a:pt x="42" y="10"/>
                        <a:pt x="42" y="10"/>
                      </a:cubicBezTo>
                      <a:cubicBezTo>
                        <a:pt x="42" y="11"/>
                        <a:pt x="42" y="11"/>
                        <a:pt x="42" y="11"/>
                      </a:cubicBezTo>
                      <a:cubicBezTo>
                        <a:pt x="41" y="12"/>
                        <a:pt x="40" y="14"/>
                        <a:pt x="39" y="15"/>
                      </a:cubicBezTo>
                      <a:cubicBezTo>
                        <a:pt x="39" y="16"/>
                        <a:pt x="39" y="17"/>
                        <a:pt x="40" y="18"/>
                      </a:cubicBezTo>
                      <a:cubicBezTo>
                        <a:pt x="45" y="19"/>
                        <a:pt x="45" y="19"/>
                        <a:pt x="45" y="19"/>
                      </a:cubicBezTo>
                      <a:cubicBezTo>
                        <a:pt x="46" y="19"/>
                        <a:pt x="46" y="20"/>
                        <a:pt x="46" y="20"/>
                      </a:cubicBezTo>
                      <a:lnTo>
                        <a:pt x="46" y="27"/>
                      </a:lnTo>
                      <a:close/>
                      <a:moveTo>
                        <a:pt x="23" y="16"/>
                      </a:moveTo>
                      <a:cubicBezTo>
                        <a:pt x="19" y="16"/>
                        <a:pt x="15" y="19"/>
                        <a:pt x="15" y="23"/>
                      </a:cubicBezTo>
                      <a:cubicBezTo>
                        <a:pt x="15" y="28"/>
                        <a:pt x="19" y="31"/>
                        <a:pt x="23" y="31"/>
                      </a:cubicBezTo>
                      <a:cubicBezTo>
                        <a:pt x="27" y="31"/>
                        <a:pt x="31" y="28"/>
                        <a:pt x="31" y="23"/>
                      </a:cubicBezTo>
                      <a:cubicBezTo>
                        <a:pt x="31" y="19"/>
                        <a:pt x="27" y="16"/>
                        <a:pt x="23" y="16"/>
                      </a:cubicBezTo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5" name="TextBox 154">
                  <a:extLst>
                    <a:ext uri="{FF2B5EF4-FFF2-40B4-BE49-F238E27FC236}">
                      <a16:creationId xmlns:a16="http://schemas.microsoft.com/office/drawing/2014/main" id="{00E890CA-7FF3-4711-B3A5-EBD0EC6CD2CD}"/>
                    </a:ext>
                  </a:extLst>
                </p:cNvPr>
                <p:cNvSpPr txBox="1"/>
                <p:nvPr/>
              </p:nvSpPr>
              <p:spPr>
                <a:xfrm>
                  <a:off x="5252847" y="2605879"/>
                  <a:ext cx="611533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Gear</a:t>
                  </a:r>
                </a:p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Heading</a:t>
                  </a:r>
                </a:p>
              </p:txBody>
            </p:sp>
          </p:grpSp>
          <p:grpSp>
            <p:nvGrpSpPr>
              <p:cNvPr id="26" name="Group 25">
                <a:extLst>
                  <a:ext uri="{FF2B5EF4-FFF2-40B4-BE49-F238E27FC236}">
                    <a16:creationId xmlns:a16="http://schemas.microsoft.com/office/drawing/2014/main" id="{DDA3C340-73AA-466B-80C9-DED026AEC913}"/>
                  </a:ext>
                </a:extLst>
              </p:cNvPr>
              <p:cNvGrpSpPr/>
              <p:nvPr/>
            </p:nvGrpSpPr>
            <p:grpSpPr>
              <a:xfrm>
                <a:off x="6332671" y="2565598"/>
                <a:ext cx="779793" cy="348813"/>
                <a:chOff x="6364313" y="2557787"/>
                <a:chExt cx="779793" cy="348813"/>
              </a:xfrm>
            </p:grpSpPr>
            <p:sp>
              <p:nvSpPr>
                <p:cNvPr id="156" name="Freeform 63">
                  <a:extLst>
                    <a:ext uri="{FF2B5EF4-FFF2-40B4-BE49-F238E27FC236}">
                      <a16:creationId xmlns:a16="http://schemas.microsoft.com/office/drawing/2014/main" id="{45A3A8B5-9964-4857-8DCD-99142F0CB10B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6364313" y="2614569"/>
                  <a:ext cx="236102" cy="235249"/>
                </a:xfrm>
                <a:custGeom>
                  <a:avLst/>
                  <a:gdLst>
                    <a:gd name="T0" fmla="*/ 44 w 55"/>
                    <a:gd name="T1" fmla="*/ 28 h 55"/>
                    <a:gd name="T2" fmla="*/ 37 w 55"/>
                    <a:gd name="T3" fmla="*/ 34 h 55"/>
                    <a:gd name="T4" fmla="*/ 37 w 55"/>
                    <a:gd name="T5" fmla="*/ 47 h 55"/>
                    <a:gd name="T6" fmla="*/ 36 w 55"/>
                    <a:gd name="T7" fmla="*/ 47 h 55"/>
                    <a:gd name="T8" fmla="*/ 23 w 55"/>
                    <a:gd name="T9" fmla="*/ 55 h 55"/>
                    <a:gd name="T10" fmla="*/ 23 w 55"/>
                    <a:gd name="T11" fmla="*/ 55 h 55"/>
                    <a:gd name="T12" fmla="*/ 22 w 55"/>
                    <a:gd name="T13" fmla="*/ 55 h 55"/>
                    <a:gd name="T14" fmla="*/ 20 w 55"/>
                    <a:gd name="T15" fmla="*/ 53 h 55"/>
                    <a:gd name="T16" fmla="*/ 19 w 55"/>
                    <a:gd name="T17" fmla="*/ 52 h 55"/>
                    <a:gd name="T18" fmla="*/ 22 w 55"/>
                    <a:gd name="T19" fmla="*/ 42 h 55"/>
                    <a:gd name="T20" fmla="*/ 13 w 55"/>
                    <a:gd name="T21" fmla="*/ 33 h 55"/>
                    <a:gd name="T22" fmla="*/ 3 w 55"/>
                    <a:gd name="T23" fmla="*/ 36 h 55"/>
                    <a:gd name="T24" fmla="*/ 3 w 55"/>
                    <a:gd name="T25" fmla="*/ 36 h 55"/>
                    <a:gd name="T26" fmla="*/ 2 w 55"/>
                    <a:gd name="T27" fmla="*/ 35 h 55"/>
                    <a:gd name="T28" fmla="*/ 0 w 55"/>
                    <a:gd name="T29" fmla="*/ 33 h 55"/>
                    <a:gd name="T30" fmla="*/ 0 w 55"/>
                    <a:gd name="T31" fmla="*/ 32 h 55"/>
                    <a:gd name="T32" fmla="*/ 7 w 55"/>
                    <a:gd name="T33" fmla="*/ 19 h 55"/>
                    <a:gd name="T34" fmla="*/ 8 w 55"/>
                    <a:gd name="T35" fmla="*/ 18 h 55"/>
                    <a:gd name="T36" fmla="*/ 21 w 55"/>
                    <a:gd name="T37" fmla="*/ 17 h 55"/>
                    <a:gd name="T38" fmla="*/ 27 w 55"/>
                    <a:gd name="T39" fmla="*/ 11 h 55"/>
                    <a:gd name="T40" fmla="*/ 54 w 55"/>
                    <a:gd name="T41" fmla="*/ 0 h 55"/>
                    <a:gd name="T42" fmla="*/ 55 w 55"/>
                    <a:gd name="T43" fmla="*/ 1 h 55"/>
                    <a:gd name="T44" fmla="*/ 44 w 55"/>
                    <a:gd name="T45" fmla="*/ 28 h 55"/>
                    <a:gd name="T46" fmla="*/ 44 w 55"/>
                    <a:gd name="T47" fmla="*/ 7 h 55"/>
                    <a:gd name="T48" fmla="*/ 41 w 55"/>
                    <a:gd name="T49" fmla="*/ 11 h 55"/>
                    <a:gd name="T50" fmla="*/ 44 w 55"/>
                    <a:gd name="T51" fmla="*/ 14 h 55"/>
                    <a:gd name="T52" fmla="*/ 48 w 55"/>
                    <a:gd name="T53" fmla="*/ 11 h 55"/>
                    <a:gd name="T54" fmla="*/ 44 w 55"/>
                    <a:gd name="T55" fmla="*/ 7 h 5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55" h="55">
                      <a:moveTo>
                        <a:pt x="44" y="28"/>
                      </a:moveTo>
                      <a:cubicBezTo>
                        <a:pt x="42" y="30"/>
                        <a:pt x="40" y="32"/>
                        <a:pt x="37" y="34"/>
                      </a:cubicBezTo>
                      <a:cubicBezTo>
                        <a:pt x="37" y="47"/>
                        <a:pt x="37" y="47"/>
                        <a:pt x="37" y="47"/>
                      </a:cubicBezTo>
                      <a:cubicBezTo>
                        <a:pt x="36" y="47"/>
                        <a:pt x="36" y="47"/>
                        <a:pt x="36" y="47"/>
                      </a:cubicBezTo>
                      <a:cubicBezTo>
                        <a:pt x="23" y="55"/>
                        <a:pt x="23" y="55"/>
                        <a:pt x="23" y="55"/>
                      </a:cubicBezTo>
                      <a:cubicBezTo>
                        <a:pt x="23" y="55"/>
                        <a:pt x="23" y="55"/>
                        <a:pt x="23" y="55"/>
                      </a:cubicBezTo>
                      <a:cubicBezTo>
                        <a:pt x="22" y="55"/>
                        <a:pt x="22" y="55"/>
                        <a:pt x="22" y="55"/>
                      </a:cubicBezTo>
                      <a:cubicBezTo>
                        <a:pt x="20" y="53"/>
                        <a:pt x="20" y="53"/>
                        <a:pt x="20" y="53"/>
                      </a:cubicBezTo>
                      <a:cubicBezTo>
                        <a:pt x="19" y="52"/>
                        <a:pt x="19" y="52"/>
                        <a:pt x="19" y="52"/>
                      </a:cubicBezTo>
                      <a:cubicBezTo>
                        <a:pt x="22" y="42"/>
                        <a:pt x="22" y="42"/>
                        <a:pt x="22" y="42"/>
                      </a:cubicBezTo>
                      <a:cubicBezTo>
                        <a:pt x="13" y="33"/>
                        <a:pt x="13" y="33"/>
                        <a:pt x="13" y="33"/>
                      </a:cubicBezTo>
                      <a:cubicBezTo>
                        <a:pt x="3" y="36"/>
                        <a:pt x="3" y="36"/>
                        <a:pt x="3" y="36"/>
                      </a:cubicBezTo>
                      <a:cubicBezTo>
                        <a:pt x="3" y="36"/>
                        <a:pt x="3" y="36"/>
                        <a:pt x="3" y="36"/>
                      </a:cubicBezTo>
                      <a:cubicBezTo>
                        <a:pt x="2" y="35"/>
                        <a:pt x="2" y="35"/>
                        <a:pt x="2" y="35"/>
                      </a:cubicBezTo>
                      <a:cubicBezTo>
                        <a:pt x="0" y="33"/>
                        <a:pt x="0" y="33"/>
                        <a:pt x="0" y="33"/>
                      </a:cubicBezTo>
                      <a:cubicBezTo>
                        <a:pt x="0" y="33"/>
                        <a:pt x="0" y="32"/>
                        <a:pt x="0" y="32"/>
                      </a:cubicBezTo>
                      <a:cubicBezTo>
                        <a:pt x="7" y="19"/>
                        <a:pt x="7" y="19"/>
                        <a:pt x="7" y="19"/>
                      </a:cubicBezTo>
                      <a:cubicBezTo>
                        <a:pt x="8" y="18"/>
                        <a:pt x="8" y="18"/>
                        <a:pt x="8" y="18"/>
                      </a:cubicBezTo>
                      <a:cubicBezTo>
                        <a:pt x="21" y="17"/>
                        <a:pt x="21" y="17"/>
                        <a:pt x="21" y="17"/>
                      </a:cubicBezTo>
                      <a:cubicBezTo>
                        <a:pt x="23" y="15"/>
                        <a:pt x="25" y="13"/>
                        <a:pt x="27" y="11"/>
                      </a:cubicBezTo>
                      <a:cubicBezTo>
                        <a:pt x="36" y="2"/>
                        <a:pt x="42" y="0"/>
                        <a:pt x="54" y="0"/>
                      </a:cubicBezTo>
                      <a:cubicBezTo>
                        <a:pt x="55" y="0"/>
                        <a:pt x="55" y="0"/>
                        <a:pt x="55" y="1"/>
                      </a:cubicBezTo>
                      <a:cubicBezTo>
                        <a:pt x="55" y="12"/>
                        <a:pt x="52" y="20"/>
                        <a:pt x="44" y="28"/>
                      </a:cubicBezTo>
                      <a:moveTo>
                        <a:pt x="44" y="7"/>
                      </a:moveTo>
                      <a:cubicBezTo>
                        <a:pt x="43" y="7"/>
                        <a:pt x="41" y="9"/>
                        <a:pt x="41" y="11"/>
                      </a:cubicBezTo>
                      <a:cubicBezTo>
                        <a:pt x="41" y="12"/>
                        <a:pt x="43" y="14"/>
                        <a:pt x="44" y="14"/>
                      </a:cubicBezTo>
                      <a:cubicBezTo>
                        <a:pt x="46" y="14"/>
                        <a:pt x="48" y="12"/>
                        <a:pt x="48" y="11"/>
                      </a:cubicBezTo>
                      <a:cubicBezTo>
                        <a:pt x="48" y="9"/>
                        <a:pt x="46" y="7"/>
                        <a:pt x="44" y="7"/>
                      </a:cubicBezTo>
                    </a:path>
                  </a:pathLst>
                </a:custGeom>
                <a:solidFill>
                  <a:srgbClr val="00000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7" name="TextBox 156">
                  <a:extLst>
                    <a:ext uri="{FF2B5EF4-FFF2-40B4-BE49-F238E27FC236}">
                      <a16:creationId xmlns:a16="http://schemas.microsoft.com/office/drawing/2014/main" id="{6F7E2991-F737-408B-A0DB-C59705569C89}"/>
                    </a:ext>
                  </a:extLst>
                </p:cNvPr>
                <p:cNvSpPr txBox="1"/>
                <p:nvPr/>
              </p:nvSpPr>
              <p:spPr>
                <a:xfrm>
                  <a:off x="6598434" y="2557787"/>
                  <a:ext cx="545672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Rocket</a:t>
                  </a:r>
                </a:p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Title</a:t>
                  </a:r>
                </a:p>
              </p:txBody>
            </p:sp>
          </p:grpSp>
          <p:sp>
            <p:nvSpPr>
              <p:cNvPr id="159" name="Freeform 44">
                <a:extLst>
                  <a:ext uri="{FF2B5EF4-FFF2-40B4-BE49-F238E27FC236}">
                    <a16:creationId xmlns:a16="http://schemas.microsoft.com/office/drawing/2014/main" id="{77E2D9CF-DED4-4565-8411-EE1861CDD4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58789" y="2046072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accent3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1" name="Freeform 44">
                <a:extLst>
                  <a:ext uri="{FF2B5EF4-FFF2-40B4-BE49-F238E27FC236}">
                    <a16:creationId xmlns:a16="http://schemas.microsoft.com/office/drawing/2014/main" id="{B53BF02E-37BA-4C23-A303-256333C47E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632121" y="2018503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2" name="Freeform 44">
                <a:extLst>
                  <a:ext uri="{FF2B5EF4-FFF2-40B4-BE49-F238E27FC236}">
                    <a16:creationId xmlns:a16="http://schemas.microsoft.com/office/drawing/2014/main" id="{D3691F8B-A8B3-4C7D-9D4C-CE128B77DF8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81924" y="4948201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3" name="Freeform 44">
                <a:extLst>
                  <a:ext uri="{FF2B5EF4-FFF2-40B4-BE49-F238E27FC236}">
                    <a16:creationId xmlns:a16="http://schemas.microsoft.com/office/drawing/2014/main" id="{1F32CD74-B692-40C2-8FFE-7C893839CC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49618" y="3024759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4" name="Freeform 44">
                <a:extLst>
                  <a:ext uri="{FF2B5EF4-FFF2-40B4-BE49-F238E27FC236}">
                    <a16:creationId xmlns:a16="http://schemas.microsoft.com/office/drawing/2014/main" id="{600A7F2C-D337-4B19-AE57-CA88246660A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60614" y="5469350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5" name="Freeform 44">
                <a:extLst>
                  <a:ext uri="{FF2B5EF4-FFF2-40B4-BE49-F238E27FC236}">
                    <a16:creationId xmlns:a16="http://schemas.microsoft.com/office/drawing/2014/main" id="{3EF1DB9D-E544-467A-B740-CCEA36CB8D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802971" y="3714847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6" name="TextBox 165">
                <a:extLst>
                  <a:ext uri="{FF2B5EF4-FFF2-40B4-BE49-F238E27FC236}">
                    <a16:creationId xmlns:a16="http://schemas.microsoft.com/office/drawing/2014/main" id="{BA73113C-920F-4120-B67A-3B90D440C24C}"/>
                  </a:ext>
                </a:extLst>
              </p:cNvPr>
              <p:cNvSpPr txBox="1"/>
              <p:nvPr/>
            </p:nvSpPr>
            <p:spPr>
              <a:xfrm>
                <a:off x="6650766" y="2106043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01</a:t>
                </a:r>
              </a:p>
            </p:txBody>
          </p:sp>
          <p:sp>
            <p:nvSpPr>
              <p:cNvPr id="167" name="TextBox 166">
                <a:extLst>
                  <a:ext uri="{FF2B5EF4-FFF2-40B4-BE49-F238E27FC236}">
                    <a16:creationId xmlns:a16="http://schemas.microsoft.com/office/drawing/2014/main" id="{657E7F0D-318E-47BD-9754-11C0FE2F8561}"/>
                  </a:ext>
                </a:extLst>
              </p:cNvPr>
              <p:cNvSpPr txBox="1"/>
              <p:nvPr/>
            </p:nvSpPr>
            <p:spPr>
              <a:xfrm>
                <a:off x="7821616" y="3798343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02</a:t>
                </a:r>
              </a:p>
            </p:txBody>
          </p:sp>
          <p:sp>
            <p:nvSpPr>
              <p:cNvPr id="168" name="TextBox 167">
                <a:extLst>
                  <a:ext uri="{FF2B5EF4-FFF2-40B4-BE49-F238E27FC236}">
                    <a16:creationId xmlns:a16="http://schemas.microsoft.com/office/drawing/2014/main" id="{B65D9B43-F6B1-4F09-A5DA-F26E937E28B9}"/>
                  </a:ext>
                </a:extLst>
              </p:cNvPr>
              <p:cNvSpPr txBox="1"/>
              <p:nvPr/>
            </p:nvSpPr>
            <p:spPr>
              <a:xfrm>
                <a:off x="7200569" y="5035741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03</a:t>
                </a:r>
              </a:p>
            </p:txBody>
          </p:sp>
          <p:sp>
            <p:nvSpPr>
              <p:cNvPr id="169" name="TextBox 168">
                <a:extLst>
                  <a:ext uri="{FF2B5EF4-FFF2-40B4-BE49-F238E27FC236}">
                    <a16:creationId xmlns:a16="http://schemas.microsoft.com/office/drawing/2014/main" id="{823E3992-A493-4A1C-8A27-ABBE27E5EC70}"/>
                  </a:ext>
                </a:extLst>
              </p:cNvPr>
              <p:cNvSpPr txBox="1"/>
              <p:nvPr/>
            </p:nvSpPr>
            <p:spPr>
              <a:xfrm>
                <a:off x="5277434" y="5562648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04</a:t>
                </a:r>
              </a:p>
            </p:txBody>
          </p:sp>
          <p:sp>
            <p:nvSpPr>
              <p:cNvPr id="170" name="TextBox 169">
                <a:extLst>
                  <a:ext uri="{FF2B5EF4-FFF2-40B4-BE49-F238E27FC236}">
                    <a16:creationId xmlns:a16="http://schemas.microsoft.com/office/drawing/2014/main" id="{1EFBCB3F-6B9D-42C0-94AA-9C84C4534D75}"/>
                  </a:ext>
                </a:extLst>
              </p:cNvPr>
              <p:cNvSpPr txBox="1"/>
              <p:nvPr/>
            </p:nvSpPr>
            <p:spPr>
              <a:xfrm>
                <a:off x="4073648" y="3115470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05</a:t>
                </a:r>
              </a:p>
            </p:txBody>
          </p:sp>
          <p:sp>
            <p:nvSpPr>
              <p:cNvPr id="171" name="TextBox 170">
                <a:extLst>
                  <a:ext uri="{FF2B5EF4-FFF2-40B4-BE49-F238E27FC236}">
                    <a16:creationId xmlns:a16="http://schemas.microsoft.com/office/drawing/2014/main" id="{FC151AD1-4882-492C-B090-3DDC59792EC1}"/>
                  </a:ext>
                </a:extLst>
              </p:cNvPr>
              <p:cNvSpPr txBox="1"/>
              <p:nvPr/>
            </p:nvSpPr>
            <p:spPr>
              <a:xfrm>
                <a:off x="5289023" y="2133612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06</a:t>
                </a:r>
              </a:p>
            </p:txBody>
          </p:sp>
          <p:grpSp>
            <p:nvGrpSpPr>
              <p:cNvPr id="29" name="Group 28">
                <a:extLst>
                  <a:ext uri="{FF2B5EF4-FFF2-40B4-BE49-F238E27FC236}">
                    <a16:creationId xmlns:a16="http://schemas.microsoft.com/office/drawing/2014/main" id="{8010CF50-FB49-4151-8411-DEB29ABA3CFB}"/>
                  </a:ext>
                </a:extLst>
              </p:cNvPr>
              <p:cNvGrpSpPr/>
              <p:nvPr/>
            </p:nvGrpSpPr>
            <p:grpSpPr>
              <a:xfrm>
                <a:off x="5623752" y="3415284"/>
                <a:ext cx="815976" cy="985951"/>
                <a:chOff x="8943974" y="3127276"/>
                <a:chExt cx="815976" cy="985951"/>
              </a:xfrm>
            </p:grpSpPr>
            <p:grpSp>
              <p:nvGrpSpPr>
                <p:cNvPr id="27" name="Group 26">
                  <a:extLst>
                    <a:ext uri="{FF2B5EF4-FFF2-40B4-BE49-F238E27FC236}">
                      <a16:creationId xmlns:a16="http://schemas.microsoft.com/office/drawing/2014/main" id="{320B6416-D9F2-42BE-9D88-7A28C0A42652}"/>
                    </a:ext>
                  </a:extLst>
                </p:cNvPr>
                <p:cNvGrpSpPr/>
                <p:nvPr/>
              </p:nvGrpSpPr>
              <p:grpSpPr>
                <a:xfrm>
                  <a:off x="9046638" y="3127276"/>
                  <a:ext cx="610648" cy="573088"/>
                  <a:chOff x="8959850" y="2955826"/>
                  <a:chExt cx="800100" cy="750888"/>
                </a:xfrm>
              </p:grpSpPr>
              <p:sp>
                <p:nvSpPr>
                  <p:cNvPr id="172" name="Freeform 53">
                    <a:extLst>
                      <a:ext uri="{FF2B5EF4-FFF2-40B4-BE49-F238E27FC236}">
                        <a16:creationId xmlns:a16="http://schemas.microsoft.com/office/drawing/2014/main" id="{08E2388A-2C65-4B0F-BA77-2F18F3A4AA03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496425" y="2989164"/>
                    <a:ext cx="263525" cy="358775"/>
                  </a:xfrm>
                  <a:custGeom>
                    <a:avLst/>
                    <a:gdLst>
                      <a:gd name="T0" fmla="*/ 10 w 33"/>
                      <a:gd name="T1" fmla="*/ 12 h 45"/>
                      <a:gd name="T2" fmla="*/ 11 w 33"/>
                      <a:gd name="T3" fmla="*/ 13 h 45"/>
                      <a:gd name="T4" fmla="*/ 8 w 33"/>
                      <a:gd name="T5" fmla="*/ 15 h 45"/>
                      <a:gd name="T6" fmla="*/ 6 w 33"/>
                      <a:gd name="T7" fmla="*/ 11 h 45"/>
                      <a:gd name="T8" fmla="*/ 22 w 33"/>
                      <a:gd name="T9" fmla="*/ 2 h 45"/>
                      <a:gd name="T10" fmla="*/ 22 w 33"/>
                      <a:gd name="T11" fmla="*/ 26 h 45"/>
                      <a:gd name="T12" fmla="*/ 6 w 33"/>
                      <a:gd name="T13" fmla="*/ 36 h 45"/>
                      <a:gd name="T14" fmla="*/ 11 w 33"/>
                      <a:gd name="T15" fmla="*/ 36 h 45"/>
                      <a:gd name="T16" fmla="*/ 10 w 33"/>
                      <a:gd name="T17" fmla="*/ 35 h 45"/>
                      <a:gd name="T18" fmla="*/ 14 w 33"/>
                      <a:gd name="T19" fmla="*/ 34 h 45"/>
                      <a:gd name="T20" fmla="*/ 14 w 33"/>
                      <a:gd name="T21" fmla="*/ 37 h 45"/>
                      <a:gd name="T22" fmla="*/ 1 w 33"/>
                      <a:gd name="T23" fmla="*/ 35 h 45"/>
                      <a:gd name="T24" fmla="*/ 25 w 33"/>
                      <a:gd name="T25" fmla="*/ 13 h 45"/>
                      <a:gd name="T26" fmla="*/ 10 w 33"/>
                      <a:gd name="T27" fmla="*/ 12 h 4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</a:cxnLst>
                    <a:rect l="0" t="0" r="r" b="b"/>
                    <a:pathLst>
                      <a:path w="33" h="45">
                        <a:moveTo>
                          <a:pt x="10" y="12"/>
                        </a:moveTo>
                        <a:cubicBezTo>
                          <a:pt x="12" y="12"/>
                          <a:pt x="12" y="12"/>
                          <a:pt x="11" y="13"/>
                        </a:cubicBezTo>
                        <a:cubicBezTo>
                          <a:pt x="9" y="14"/>
                          <a:pt x="8" y="15"/>
                          <a:pt x="8" y="15"/>
                        </a:cubicBezTo>
                        <a:cubicBezTo>
                          <a:pt x="7" y="15"/>
                          <a:pt x="6" y="11"/>
                          <a:pt x="6" y="11"/>
                        </a:cubicBezTo>
                        <a:cubicBezTo>
                          <a:pt x="6" y="11"/>
                          <a:pt x="8" y="0"/>
                          <a:pt x="22" y="2"/>
                        </a:cubicBezTo>
                        <a:cubicBezTo>
                          <a:pt x="33" y="4"/>
                          <a:pt x="33" y="19"/>
                          <a:pt x="22" y="26"/>
                        </a:cubicBezTo>
                        <a:cubicBezTo>
                          <a:pt x="11" y="32"/>
                          <a:pt x="4" y="32"/>
                          <a:pt x="6" y="36"/>
                        </a:cubicBezTo>
                        <a:cubicBezTo>
                          <a:pt x="7" y="41"/>
                          <a:pt x="11" y="37"/>
                          <a:pt x="11" y="36"/>
                        </a:cubicBezTo>
                        <a:cubicBezTo>
                          <a:pt x="10" y="35"/>
                          <a:pt x="11" y="36"/>
                          <a:pt x="10" y="35"/>
                        </a:cubicBezTo>
                        <a:cubicBezTo>
                          <a:pt x="10" y="34"/>
                          <a:pt x="13" y="32"/>
                          <a:pt x="14" y="34"/>
                        </a:cubicBezTo>
                        <a:cubicBezTo>
                          <a:pt x="15" y="35"/>
                          <a:pt x="15" y="38"/>
                          <a:pt x="14" y="37"/>
                        </a:cubicBezTo>
                        <a:cubicBezTo>
                          <a:pt x="12" y="42"/>
                          <a:pt x="3" y="45"/>
                          <a:pt x="1" y="35"/>
                        </a:cubicBezTo>
                        <a:cubicBezTo>
                          <a:pt x="0" y="26"/>
                          <a:pt x="22" y="28"/>
                          <a:pt x="25" y="13"/>
                        </a:cubicBezTo>
                        <a:cubicBezTo>
                          <a:pt x="27" y="4"/>
                          <a:pt x="12" y="3"/>
                          <a:pt x="10" y="12"/>
                        </a:cubicBezTo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73" name="Freeform 54">
                    <a:extLst>
                      <a:ext uri="{FF2B5EF4-FFF2-40B4-BE49-F238E27FC236}">
                        <a16:creationId xmlns:a16="http://schemas.microsoft.com/office/drawing/2014/main" id="{0922CC11-35F2-468E-AC60-98C48365AE5F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8959850" y="2989164"/>
                    <a:ext cx="271463" cy="358775"/>
                  </a:xfrm>
                  <a:custGeom>
                    <a:avLst/>
                    <a:gdLst>
                      <a:gd name="T0" fmla="*/ 24 w 34"/>
                      <a:gd name="T1" fmla="*/ 12 h 45"/>
                      <a:gd name="T2" fmla="*/ 23 w 34"/>
                      <a:gd name="T3" fmla="*/ 13 h 45"/>
                      <a:gd name="T4" fmla="*/ 26 w 34"/>
                      <a:gd name="T5" fmla="*/ 15 h 45"/>
                      <a:gd name="T6" fmla="*/ 27 w 34"/>
                      <a:gd name="T7" fmla="*/ 11 h 45"/>
                      <a:gd name="T8" fmla="*/ 12 w 34"/>
                      <a:gd name="T9" fmla="*/ 2 h 45"/>
                      <a:gd name="T10" fmla="*/ 11 w 34"/>
                      <a:gd name="T11" fmla="*/ 26 h 45"/>
                      <a:gd name="T12" fmla="*/ 28 w 34"/>
                      <a:gd name="T13" fmla="*/ 36 h 45"/>
                      <a:gd name="T14" fmla="*/ 22 w 34"/>
                      <a:gd name="T15" fmla="*/ 36 h 45"/>
                      <a:gd name="T16" fmla="*/ 23 w 34"/>
                      <a:gd name="T17" fmla="*/ 35 h 45"/>
                      <a:gd name="T18" fmla="*/ 19 w 34"/>
                      <a:gd name="T19" fmla="*/ 34 h 45"/>
                      <a:gd name="T20" fmla="*/ 20 w 34"/>
                      <a:gd name="T21" fmla="*/ 37 h 45"/>
                      <a:gd name="T22" fmla="*/ 32 w 34"/>
                      <a:gd name="T23" fmla="*/ 35 h 45"/>
                      <a:gd name="T24" fmla="*/ 8 w 34"/>
                      <a:gd name="T25" fmla="*/ 13 h 45"/>
                      <a:gd name="T26" fmla="*/ 24 w 34"/>
                      <a:gd name="T27" fmla="*/ 12 h 4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</a:cxnLst>
                    <a:rect l="0" t="0" r="r" b="b"/>
                    <a:pathLst>
                      <a:path w="34" h="45">
                        <a:moveTo>
                          <a:pt x="24" y="12"/>
                        </a:moveTo>
                        <a:cubicBezTo>
                          <a:pt x="21" y="12"/>
                          <a:pt x="21" y="12"/>
                          <a:pt x="23" y="13"/>
                        </a:cubicBezTo>
                        <a:cubicBezTo>
                          <a:pt x="24" y="14"/>
                          <a:pt x="25" y="15"/>
                          <a:pt x="26" y="15"/>
                        </a:cubicBezTo>
                        <a:cubicBezTo>
                          <a:pt x="26" y="15"/>
                          <a:pt x="27" y="11"/>
                          <a:pt x="27" y="11"/>
                        </a:cubicBezTo>
                        <a:cubicBezTo>
                          <a:pt x="27" y="11"/>
                          <a:pt x="26" y="0"/>
                          <a:pt x="12" y="2"/>
                        </a:cubicBezTo>
                        <a:cubicBezTo>
                          <a:pt x="0" y="4"/>
                          <a:pt x="0" y="19"/>
                          <a:pt x="11" y="26"/>
                        </a:cubicBezTo>
                        <a:cubicBezTo>
                          <a:pt x="22" y="32"/>
                          <a:pt x="29" y="32"/>
                          <a:pt x="28" y="36"/>
                        </a:cubicBezTo>
                        <a:cubicBezTo>
                          <a:pt x="26" y="41"/>
                          <a:pt x="23" y="37"/>
                          <a:pt x="22" y="36"/>
                        </a:cubicBezTo>
                        <a:cubicBezTo>
                          <a:pt x="23" y="35"/>
                          <a:pt x="23" y="36"/>
                          <a:pt x="23" y="35"/>
                        </a:cubicBezTo>
                        <a:cubicBezTo>
                          <a:pt x="24" y="34"/>
                          <a:pt x="20" y="32"/>
                          <a:pt x="19" y="34"/>
                        </a:cubicBezTo>
                        <a:cubicBezTo>
                          <a:pt x="18" y="35"/>
                          <a:pt x="18" y="38"/>
                          <a:pt x="20" y="37"/>
                        </a:cubicBezTo>
                        <a:cubicBezTo>
                          <a:pt x="21" y="42"/>
                          <a:pt x="30" y="45"/>
                          <a:pt x="32" y="35"/>
                        </a:cubicBezTo>
                        <a:cubicBezTo>
                          <a:pt x="34" y="26"/>
                          <a:pt x="11" y="28"/>
                          <a:pt x="8" y="13"/>
                        </a:cubicBezTo>
                        <a:cubicBezTo>
                          <a:pt x="6" y="4"/>
                          <a:pt x="21" y="3"/>
                          <a:pt x="24" y="12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74" name="Freeform 55">
                    <a:extLst>
                      <a:ext uri="{FF2B5EF4-FFF2-40B4-BE49-F238E27FC236}">
                        <a16:creationId xmlns:a16="http://schemas.microsoft.com/office/drawing/2014/main" id="{FE7B8253-0718-4400-A47B-635B5C52163F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256713" y="3363814"/>
                    <a:ext cx="206375" cy="206375"/>
                  </a:xfrm>
                  <a:custGeom>
                    <a:avLst/>
                    <a:gdLst>
                      <a:gd name="T0" fmla="*/ 18 w 26"/>
                      <a:gd name="T1" fmla="*/ 3 h 26"/>
                      <a:gd name="T2" fmla="*/ 18 w 26"/>
                      <a:gd name="T3" fmla="*/ 12 h 26"/>
                      <a:gd name="T4" fmla="*/ 26 w 26"/>
                      <a:gd name="T5" fmla="*/ 26 h 26"/>
                      <a:gd name="T6" fmla="*/ 0 w 26"/>
                      <a:gd name="T7" fmla="*/ 26 h 26"/>
                      <a:gd name="T8" fmla="*/ 7 w 26"/>
                      <a:gd name="T9" fmla="*/ 14 h 26"/>
                      <a:gd name="T10" fmla="*/ 7 w 26"/>
                      <a:gd name="T11" fmla="*/ 0 h 26"/>
                      <a:gd name="T12" fmla="*/ 18 w 26"/>
                      <a:gd name="T13" fmla="*/ 3 h 2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26" h="26">
                        <a:moveTo>
                          <a:pt x="18" y="3"/>
                        </a:moveTo>
                        <a:cubicBezTo>
                          <a:pt x="18" y="12"/>
                          <a:pt x="18" y="12"/>
                          <a:pt x="18" y="12"/>
                        </a:cubicBezTo>
                        <a:cubicBezTo>
                          <a:pt x="18" y="18"/>
                          <a:pt x="22" y="25"/>
                          <a:pt x="26" y="26"/>
                        </a:cubicBezTo>
                        <a:cubicBezTo>
                          <a:pt x="0" y="26"/>
                          <a:pt x="0" y="26"/>
                          <a:pt x="0" y="26"/>
                        </a:cubicBezTo>
                        <a:cubicBezTo>
                          <a:pt x="6" y="23"/>
                          <a:pt x="7" y="18"/>
                          <a:pt x="7" y="14"/>
                        </a:cubicBezTo>
                        <a:cubicBezTo>
                          <a:pt x="7" y="0"/>
                          <a:pt x="7" y="0"/>
                          <a:pt x="7" y="0"/>
                        </a:cubicBezTo>
                        <a:lnTo>
                          <a:pt x="18" y="3"/>
                        </a:lnTo>
                        <a:close/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75" name="Freeform 56">
                    <a:extLst>
                      <a:ext uri="{FF2B5EF4-FFF2-40B4-BE49-F238E27FC236}">
                        <a16:creationId xmlns:a16="http://schemas.microsoft.com/office/drawing/2014/main" id="{4B068233-D7C2-4E00-AFBB-324BEE51616E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159875" y="2955826"/>
                    <a:ext cx="400050" cy="455613"/>
                  </a:xfrm>
                  <a:custGeom>
                    <a:avLst/>
                    <a:gdLst>
                      <a:gd name="T0" fmla="*/ 5 w 50"/>
                      <a:gd name="T1" fmla="*/ 0 h 57"/>
                      <a:gd name="T2" fmla="*/ 0 w 50"/>
                      <a:gd name="T3" fmla="*/ 10 h 57"/>
                      <a:gd name="T4" fmla="*/ 24 w 50"/>
                      <a:gd name="T5" fmla="*/ 57 h 57"/>
                      <a:gd name="T6" fmla="*/ 26 w 50"/>
                      <a:gd name="T7" fmla="*/ 57 h 57"/>
                      <a:gd name="T8" fmla="*/ 50 w 50"/>
                      <a:gd name="T9" fmla="*/ 10 h 57"/>
                      <a:gd name="T10" fmla="*/ 45 w 50"/>
                      <a:gd name="T11" fmla="*/ 0 h 57"/>
                      <a:gd name="T12" fmla="*/ 5 w 50"/>
                      <a:gd name="T13" fmla="*/ 0 h 5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50" h="57">
                        <a:moveTo>
                          <a:pt x="5" y="0"/>
                        </a:moveTo>
                        <a:cubicBezTo>
                          <a:pt x="0" y="0"/>
                          <a:pt x="0" y="3"/>
                          <a:pt x="0" y="10"/>
                        </a:cubicBezTo>
                        <a:cubicBezTo>
                          <a:pt x="0" y="26"/>
                          <a:pt x="9" y="57"/>
                          <a:pt x="24" y="57"/>
                        </a:cubicBezTo>
                        <a:cubicBezTo>
                          <a:pt x="26" y="57"/>
                          <a:pt x="26" y="57"/>
                          <a:pt x="26" y="57"/>
                        </a:cubicBezTo>
                        <a:cubicBezTo>
                          <a:pt x="41" y="57"/>
                          <a:pt x="50" y="26"/>
                          <a:pt x="50" y="10"/>
                        </a:cubicBezTo>
                        <a:cubicBezTo>
                          <a:pt x="50" y="3"/>
                          <a:pt x="50" y="0"/>
                          <a:pt x="45" y="0"/>
                        </a:cubicBezTo>
                        <a:lnTo>
                          <a:pt x="5" y="0"/>
                        </a:lnTo>
                        <a:close/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76" name="Freeform 57">
                    <a:extLst>
                      <a:ext uri="{FF2B5EF4-FFF2-40B4-BE49-F238E27FC236}">
                        <a16:creationId xmlns:a16="http://schemas.microsoft.com/office/drawing/2014/main" id="{1CFC5801-DE99-4105-9EC1-32531C52B3DA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191625" y="3617814"/>
                    <a:ext cx="320675" cy="41275"/>
                  </a:xfrm>
                  <a:custGeom>
                    <a:avLst/>
                    <a:gdLst>
                      <a:gd name="T0" fmla="*/ 40 w 40"/>
                      <a:gd name="T1" fmla="*/ 3 h 5"/>
                      <a:gd name="T2" fmla="*/ 37 w 40"/>
                      <a:gd name="T3" fmla="*/ 5 h 5"/>
                      <a:gd name="T4" fmla="*/ 3 w 40"/>
                      <a:gd name="T5" fmla="*/ 5 h 5"/>
                      <a:gd name="T6" fmla="*/ 0 w 40"/>
                      <a:gd name="T7" fmla="*/ 3 h 5"/>
                      <a:gd name="T8" fmla="*/ 3 w 40"/>
                      <a:gd name="T9" fmla="*/ 0 h 5"/>
                      <a:gd name="T10" fmla="*/ 37 w 40"/>
                      <a:gd name="T11" fmla="*/ 0 h 5"/>
                      <a:gd name="T12" fmla="*/ 40 w 40"/>
                      <a:gd name="T13" fmla="*/ 3 h 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40" h="5">
                        <a:moveTo>
                          <a:pt x="40" y="3"/>
                        </a:moveTo>
                        <a:cubicBezTo>
                          <a:pt x="40" y="4"/>
                          <a:pt x="39" y="5"/>
                          <a:pt x="37" y="5"/>
                        </a:cubicBezTo>
                        <a:cubicBezTo>
                          <a:pt x="3" y="5"/>
                          <a:pt x="3" y="5"/>
                          <a:pt x="3" y="5"/>
                        </a:cubicBezTo>
                        <a:cubicBezTo>
                          <a:pt x="2" y="5"/>
                          <a:pt x="0" y="4"/>
                          <a:pt x="0" y="3"/>
                        </a:cubicBezTo>
                        <a:cubicBezTo>
                          <a:pt x="0" y="1"/>
                          <a:pt x="2" y="0"/>
                          <a:pt x="3" y="0"/>
                        </a:cubicBezTo>
                        <a:cubicBezTo>
                          <a:pt x="37" y="0"/>
                          <a:pt x="37" y="0"/>
                          <a:pt x="37" y="0"/>
                        </a:cubicBezTo>
                        <a:cubicBezTo>
                          <a:pt x="39" y="0"/>
                          <a:pt x="40" y="1"/>
                          <a:pt x="40" y="3"/>
                        </a:cubicBezTo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77" name="Freeform 58">
                    <a:extLst>
                      <a:ext uri="{FF2B5EF4-FFF2-40B4-BE49-F238E27FC236}">
                        <a16:creationId xmlns:a16="http://schemas.microsoft.com/office/drawing/2014/main" id="{2F52D8CE-0E2B-46C4-ACB1-84A3509D227E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183688" y="3659089"/>
                    <a:ext cx="336550" cy="47625"/>
                  </a:xfrm>
                  <a:custGeom>
                    <a:avLst/>
                    <a:gdLst>
                      <a:gd name="T0" fmla="*/ 0 w 42"/>
                      <a:gd name="T1" fmla="*/ 3 h 6"/>
                      <a:gd name="T2" fmla="*/ 3 w 42"/>
                      <a:gd name="T3" fmla="*/ 0 h 6"/>
                      <a:gd name="T4" fmla="*/ 39 w 42"/>
                      <a:gd name="T5" fmla="*/ 0 h 6"/>
                      <a:gd name="T6" fmla="*/ 42 w 42"/>
                      <a:gd name="T7" fmla="*/ 3 h 6"/>
                      <a:gd name="T8" fmla="*/ 39 w 42"/>
                      <a:gd name="T9" fmla="*/ 6 h 6"/>
                      <a:gd name="T10" fmla="*/ 3 w 42"/>
                      <a:gd name="T11" fmla="*/ 6 h 6"/>
                      <a:gd name="T12" fmla="*/ 0 w 42"/>
                      <a:gd name="T13" fmla="*/ 3 h 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42" h="6">
                        <a:moveTo>
                          <a:pt x="0" y="3"/>
                        </a:moveTo>
                        <a:cubicBezTo>
                          <a:pt x="0" y="2"/>
                          <a:pt x="2" y="0"/>
                          <a:pt x="3" y="0"/>
                        </a:cubicBezTo>
                        <a:cubicBezTo>
                          <a:pt x="39" y="0"/>
                          <a:pt x="39" y="0"/>
                          <a:pt x="39" y="0"/>
                        </a:cubicBezTo>
                        <a:cubicBezTo>
                          <a:pt x="41" y="0"/>
                          <a:pt x="42" y="2"/>
                          <a:pt x="42" y="3"/>
                        </a:cubicBezTo>
                        <a:cubicBezTo>
                          <a:pt x="42" y="5"/>
                          <a:pt x="41" y="6"/>
                          <a:pt x="39" y="6"/>
                        </a:cubicBezTo>
                        <a:cubicBezTo>
                          <a:pt x="3" y="6"/>
                          <a:pt x="3" y="6"/>
                          <a:pt x="3" y="6"/>
                        </a:cubicBezTo>
                        <a:cubicBezTo>
                          <a:pt x="2" y="6"/>
                          <a:pt x="0" y="5"/>
                          <a:pt x="0" y="3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78" name="Freeform 59">
                    <a:extLst>
                      <a:ext uri="{FF2B5EF4-FFF2-40B4-BE49-F238E27FC236}">
                        <a16:creationId xmlns:a16="http://schemas.microsoft.com/office/drawing/2014/main" id="{1D18CA7D-E01E-484A-96C0-5905A34B90AF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207500" y="3570189"/>
                    <a:ext cx="296863" cy="47625"/>
                  </a:xfrm>
                  <a:custGeom>
                    <a:avLst/>
                    <a:gdLst>
                      <a:gd name="T0" fmla="*/ 37 w 37"/>
                      <a:gd name="T1" fmla="*/ 3 h 6"/>
                      <a:gd name="T2" fmla="*/ 34 w 37"/>
                      <a:gd name="T3" fmla="*/ 0 h 6"/>
                      <a:gd name="T4" fmla="*/ 2 w 37"/>
                      <a:gd name="T5" fmla="*/ 0 h 6"/>
                      <a:gd name="T6" fmla="*/ 0 w 37"/>
                      <a:gd name="T7" fmla="*/ 3 h 6"/>
                      <a:gd name="T8" fmla="*/ 2 w 37"/>
                      <a:gd name="T9" fmla="*/ 6 h 6"/>
                      <a:gd name="T10" fmla="*/ 34 w 37"/>
                      <a:gd name="T11" fmla="*/ 6 h 6"/>
                      <a:gd name="T12" fmla="*/ 37 w 37"/>
                      <a:gd name="T13" fmla="*/ 3 h 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37" h="6">
                        <a:moveTo>
                          <a:pt x="37" y="3"/>
                        </a:moveTo>
                        <a:cubicBezTo>
                          <a:pt x="37" y="2"/>
                          <a:pt x="35" y="0"/>
                          <a:pt x="34" y="0"/>
                        </a:cubicBezTo>
                        <a:cubicBezTo>
                          <a:pt x="2" y="0"/>
                          <a:pt x="2" y="0"/>
                          <a:pt x="2" y="0"/>
                        </a:cubicBezTo>
                        <a:cubicBezTo>
                          <a:pt x="1" y="0"/>
                          <a:pt x="0" y="2"/>
                          <a:pt x="0" y="3"/>
                        </a:cubicBezTo>
                        <a:cubicBezTo>
                          <a:pt x="0" y="5"/>
                          <a:pt x="1" y="6"/>
                          <a:pt x="2" y="6"/>
                        </a:cubicBezTo>
                        <a:cubicBezTo>
                          <a:pt x="34" y="6"/>
                          <a:pt x="34" y="6"/>
                          <a:pt x="34" y="6"/>
                        </a:cubicBezTo>
                        <a:cubicBezTo>
                          <a:pt x="35" y="6"/>
                          <a:pt x="37" y="5"/>
                          <a:pt x="37" y="3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79" name="Freeform 60">
                    <a:extLst>
                      <a:ext uri="{FF2B5EF4-FFF2-40B4-BE49-F238E27FC236}">
                        <a16:creationId xmlns:a16="http://schemas.microsoft.com/office/drawing/2014/main" id="{23B78F72-473B-4B8D-9DE7-359E46132DAC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351963" y="2955826"/>
                    <a:ext cx="207963" cy="455613"/>
                  </a:xfrm>
                  <a:custGeom>
                    <a:avLst/>
                    <a:gdLst>
                      <a:gd name="T0" fmla="*/ 21 w 26"/>
                      <a:gd name="T1" fmla="*/ 0 h 57"/>
                      <a:gd name="T2" fmla="*/ 0 w 26"/>
                      <a:gd name="T3" fmla="*/ 0 h 57"/>
                      <a:gd name="T4" fmla="*/ 0 w 26"/>
                      <a:gd name="T5" fmla="*/ 57 h 57"/>
                      <a:gd name="T6" fmla="*/ 2 w 26"/>
                      <a:gd name="T7" fmla="*/ 57 h 57"/>
                      <a:gd name="T8" fmla="*/ 26 w 26"/>
                      <a:gd name="T9" fmla="*/ 10 h 57"/>
                      <a:gd name="T10" fmla="*/ 21 w 26"/>
                      <a:gd name="T11" fmla="*/ 0 h 5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26" h="57">
                        <a:moveTo>
                          <a:pt x="21" y="0"/>
                        </a:moveTo>
                        <a:cubicBezTo>
                          <a:pt x="0" y="0"/>
                          <a:pt x="0" y="0"/>
                          <a:pt x="0" y="0"/>
                        </a:cubicBezTo>
                        <a:cubicBezTo>
                          <a:pt x="0" y="57"/>
                          <a:pt x="0" y="57"/>
                          <a:pt x="0" y="57"/>
                        </a:cubicBezTo>
                        <a:cubicBezTo>
                          <a:pt x="2" y="57"/>
                          <a:pt x="2" y="57"/>
                          <a:pt x="2" y="57"/>
                        </a:cubicBezTo>
                        <a:cubicBezTo>
                          <a:pt x="17" y="57"/>
                          <a:pt x="26" y="26"/>
                          <a:pt x="26" y="10"/>
                        </a:cubicBezTo>
                        <a:cubicBezTo>
                          <a:pt x="26" y="3"/>
                          <a:pt x="26" y="0"/>
                          <a:pt x="21" y="0"/>
                        </a:cubicBezTo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80" name="Freeform 61">
                    <a:extLst>
                      <a:ext uri="{FF2B5EF4-FFF2-40B4-BE49-F238E27FC236}">
                        <a16:creationId xmlns:a16="http://schemas.microsoft.com/office/drawing/2014/main" id="{5FAE0FD2-9E7A-4880-BF5D-44705727BEA7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391650" y="3044726"/>
                    <a:ext cx="120650" cy="319088"/>
                  </a:xfrm>
                  <a:custGeom>
                    <a:avLst/>
                    <a:gdLst>
                      <a:gd name="T0" fmla="*/ 12 w 15"/>
                      <a:gd name="T1" fmla="*/ 0 h 40"/>
                      <a:gd name="T2" fmla="*/ 0 w 15"/>
                      <a:gd name="T3" fmla="*/ 40 h 40"/>
                      <a:gd name="T4" fmla="*/ 12 w 15"/>
                      <a:gd name="T5" fmla="*/ 0 h 4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</a:cxnLst>
                    <a:rect l="0" t="0" r="r" b="b"/>
                    <a:pathLst>
                      <a:path w="15" h="40">
                        <a:moveTo>
                          <a:pt x="12" y="0"/>
                        </a:moveTo>
                        <a:cubicBezTo>
                          <a:pt x="12" y="16"/>
                          <a:pt x="6" y="37"/>
                          <a:pt x="0" y="40"/>
                        </a:cubicBezTo>
                        <a:cubicBezTo>
                          <a:pt x="8" y="39"/>
                          <a:pt x="15" y="17"/>
                          <a:pt x="12" y="0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181" name="TextBox 180">
                  <a:extLst>
                    <a:ext uri="{FF2B5EF4-FFF2-40B4-BE49-F238E27FC236}">
                      <a16:creationId xmlns:a16="http://schemas.microsoft.com/office/drawing/2014/main" id="{147DF1F5-5179-4984-87DA-FB1DDFE4B842}"/>
                    </a:ext>
                  </a:extLst>
                </p:cNvPr>
                <p:cNvSpPr txBox="1"/>
                <p:nvPr/>
              </p:nvSpPr>
              <p:spPr>
                <a:xfrm>
                  <a:off x="8943974" y="3738766"/>
                  <a:ext cx="815976" cy="37446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>
                    <a:lnSpc>
                      <a:spcPts val="1100"/>
                    </a:lnSpc>
                  </a:pPr>
                  <a:r>
                    <a:rPr lang="en-US" sz="1000" dirty="0">
                      <a:solidFill>
                        <a:schemeClr val="accent4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TROPHY</a:t>
                  </a:r>
                </a:p>
                <a:p>
                  <a:pPr algn="ctr">
                    <a:lnSpc>
                      <a:spcPts val="1100"/>
                    </a:lnSpc>
                  </a:pPr>
                  <a:r>
                    <a:rPr lang="en-US" sz="1000" dirty="0" err="1">
                      <a:solidFill>
                        <a:schemeClr val="accent4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GAINeD</a:t>
                  </a:r>
                  <a:endParaRPr lang="en-US" sz="1000" dirty="0">
                    <a:solidFill>
                      <a:schemeClr val="accent4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endParaRPr>
                </a:p>
              </p:txBody>
            </p:sp>
          </p:grpSp>
          <p:sp>
            <p:nvSpPr>
              <p:cNvPr id="182" name="TextBox 181">
                <a:extLst>
                  <a:ext uri="{FF2B5EF4-FFF2-40B4-BE49-F238E27FC236}">
                    <a16:creationId xmlns:a16="http://schemas.microsoft.com/office/drawing/2014/main" id="{FBE85FB9-8FC5-4615-83A5-3778FB7F990A}"/>
                  </a:ext>
                </a:extLst>
              </p:cNvPr>
              <p:cNvSpPr txBox="1"/>
              <p:nvPr/>
            </p:nvSpPr>
            <p:spPr>
              <a:xfrm>
                <a:off x="7108038" y="1795058"/>
                <a:ext cx="136604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</a:t>
                </a:r>
              </a:p>
            </p:txBody>
          </p:sp>
          <p:sp>
            <p:nvSpPr>
              <p:cNvPr id="183" name="TextBox 182">
                <a:extLst>
                  <a:ext uri="{FF2B5EF4-FFF2-40B4-BE49-F238E27FC236}">
                    <a16:creationId xmlns:a16="http://schemas.microsoft.com/office/drawing/2014/main" id="{5FB63B1D-8C0B-4A87-9E1E-61B41665B4DD}"/>
                  </a:ext>
                </a:extLst>
              </p:cNvPr>
              <p:cNvSpPr txBox="1"/>
              <p:nvPr/>
            </p:nvSpPr>
            <p:spPr>
              <a:xfrm>
                <a:off x="8302919" y="3614237"/>
                <a:ext cx="136604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</a:t>
                </a:r>
              </a:p>
            </p:txBody>
          </p:sp>
          <p:sp>
            <p:nvSpPr>
              <p:cNvPr id="184" name="TextBox 183">
                <a:extLst>
                  <a:ext uri="{FF2B5EF4-FFF2-40B4-BE49-F238E27FC236}">
                    <a16:creationId xmlns:a16="http://schemas.microsoft.com/office/drawing/2014/main" id="{5CFF33D8-401A-42E4-97D3-46939C7CE83C}"/>
                  </a:ext>
                </a:extLst>
              </p:cNvPr>
              <p:cNvSpPr txBox="1"/>
              <p:nvPr/>
            </p:nvSpPr>
            <p:spPr>
              <a:xfrm>
                <a:off x="7545465" y="5100598"/>
                <a:ext cx="136604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</a:t>
                </a:r>
              </a:p>
            </p:txBody>
          </p:sp>
          <p:sp>
            <p:nvSpPr>
              <p:cNvPr id="185" name="TextBox 184">
                <a:extLst>
                  <a:ext uri="{FF2B5EF4-FFF2-40B4-BE49-F238E27FC236}">
                    <a16:creationId xmlns:a16="http://schemas.microsoft.com/office/drawing/2014/main" id="{813D7ECF-C3DF-4ECC-8C93-C0C21AEBB302}"/>
                  </a:ext>
                </a:extLst>
              </p:cNvPr>
              <p:cNvSpPr txBox="1"/>
              <p:nvPr/>
            </p:nvSpPr>
            <p:spPr>
              <a:xfrm>
                <a:off x="3850741" y="5495644"/>
                <a:ext cx="136604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</a:t>
                </a:r>
              </a:p>
            </p:txBody>
          </p:sp>
          <p:sp>
            <p:nvSpPr>
              <p:cNvPr id="186" name="TextBox 185">
                <a:extLst>
                  <a:ext uri="{FF2B5EF4-FFF2-40B4-BE49-F238E27FC236}">
                    <a16:creationId xmlns:a16="http://schemas.microsoft.com/office/drawing/2014/main" id="{81797A0C-960D-4BF2-9788-790855D7F50C}"/>
                  </a:ext>
                </a:extLst>
              </p:cNvPr>
              <p:cNvSpPr txBox="1"/>
              <p:nvPr/>
            </p:nvSpPr>
            <p:spPr>
              <a:xfrm>
                <a:off x="2605895" y="2965276"/>
                <a:ext cx="136604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</a:t>
                </a:r>
              </a:p>
            </p:txBody>
          </p:sp>
          <p:sp>
            <p:nvSpPr>
              <p:cNvPr id="187" name="TextBox 186">
                <a:extLst>
                  <a:ext uri="{FF2B5EF4-FFF2-40B4-BE49-F238E27FC236}">
                    <a16:creationId xmlns:a16="http://schemas.microsoft.com/office/drawing/2014/main" id="{D007777B-A737-48C0-B83E-8EE02A353B72}"/>
                  </a:ext>
                </a:extLst>
              </p:cNvPr>
              <p:cNvSpPr txBox="1"/>
              <p:nvPr/>
            </p:nvSpPr>
            <p:spPr>
              <a:xfrm>
                <a:off x="3830310" y="1821106"/>
                <a:ext cx="136604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</a:t>
                </a:r>
              </a:p>
            </p:txBody>
          </p:sp>
        </p:grpSp>
        <p:grpSp>
          <p:nvGrpSpPr>
            <p:cNvPr id="188" name="Group 187">
              <a:extLst>
                <a:ext uri="{FF2B5EF4-FFF2-40B4-BE49-F238E27FC236}">
                  <a16:creationId xmlns:a16="http://schemas.microsoft.com/office/drawing/2014/main" id="{840EB6E3-B870-4306-891F-D61C0FCE2106}"/>
                </a:ext>
              </a:extLst>
            </p:cNvPr>
            <p:cNvGrpSpPr/>
            <p:nvPr/>
          </p:nvGrpSpPr>
          <p:grpSpPr>
            <a:xfrm>
              <a:off x="8335464" y="1617974"/>
              <a:ext cx="2190184" cy="4271069"/>
              <a:chOff x="14279563" y="1344613"/>
              <a:chExt cx="1622426" cy="3163888"/>
            </a:xfrm>
          </p:grpSpPr>
          <p:sp>
            <p:nvSpPr>
              <p:cNvPr id="189" name="Freeform 61">
                <a:extLst>
                  <a:ext uri="{FF2B5EF4-FFF2-40B4-BE49-F238E27FC236}">
                    <a16:creationId xmlns:a16="http://schemas.microsoft.com/office/drawing/2014/main" id="{A5765C8A-3D18-4B72-86F4-9EC4BB46F4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22463" y="3025776"/>
                <a:ext cx="155575" cy="238125"/>
              </a:xfrm>
              <a:custGeom>
                <a:avLst/>
                <a:gdLst>
                  <a:gd name="T0" fmla="*/ 17 w 43"/>
                  <a:gd name="T1" fmla="*/ 66 h 66"/>
                  <a:gd name="T2" fmla="*/ 12 w 43"/>
                  <a:gd name="T3" fmla="*/ 64 h 66"/>
                  <a:gd name="T4" fmla="*/ 1 w 43"/>
                  <a:gd name="T5" fmla="*/ 41 h 66"/>
                  <a:gd name="T6" fmla="*/ 12 w 43"/>
                  <a:gd name="T7" fmla="*/ 14 h 66"/>
                  <a:gd name="T8" fmla="*/ 38 w 43"/>
                  <a:gd name="T9" fmla="*/ 5 h 66"/>
                  <a:gd name="T10" fmla="*/ 43 w 43"/>
                  <a:gd name="T11" fmla="*/ 18 h 66"/>
                  <a:gd name="T12" fmla="*/ 40 w 43"/>
                  <a:gd name="T13" fmla="*/ 28 h 66"/>
                  <a:gd name="T14" fmla="*/ 41 w 43"/>
                  <a:gd name="T15" fmla="*/ 37 h 66"/>
                  <a:gd name="T16" fmla="*/ 39 w 43"/>
                  <a:gd name="T17" fmla="*/ 45 h 66"/>
                  <a:gd name="T18" fmla="*/ 31 w 43"/>
                  <a:gd name="T19" fmla="*/ 64 h 66"/>
                  <a:gd name="T20" fmla="*/ 17 w 43"/>
                  <a:gd name="T21" fmla="*/ 66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3" h="66">
                    <a:moveTo>
                      <a:pt x="17" y="66"/>
                    </a:moveTo>
                    <a:cubicBezTo>
                      <a:pt x="15" y="65"/>
                      <a:pt x="13" y="65"/>
                      <a:pt x="12" y="64"/>
                    </a:cubicBezTo>
                    <a:cubicBezTo>
                      <a:pt x="3" y="61"/>
                      <a:pt x="0" y="48"/>
                      <a:pt x="1" y="41"/>
                    </a:cubicBezTo>
                    <a:cubicBezTo>
                      <a:pt x="2" y="31"/>
                      <a:pt x="5" y="21"/>
                      <a:pt x="12" y="14"/>
                    </a:cubicBezTo>
                    <a:cubicBezTo>
                      <a:pt x="18" y="7"/>
                      <a:pt x="29" y="0"/>
                      <a:pt x="38" y="5"/>
                    </a:cubicBezTo>
                    <a:cubicBezTo>
                      <a:pt x="42" y="8"/>
                      <a:pt x="43" y="13"/>
                      <a:pt x="43" y="18"/>
                    </a:cubicBezTo>
                    <a:cubicBezTo>
                      <a:pt x="43" y="21"/>
                      <a:pt x="41" y="25"/>
                      <a:pt x="40" y="28"/>
                    </a:cubicBezTo>
                    <a:cubicBezTo>
                      <a:pt x="40" y="31"/>
                      <a:pt x="41" y="34"/>
                      <a:pt x="41" y="37"/>
                    </a:cubicBezTo>
                    <a:cubicBezTo>
                      <a:pt x="41" y="40"/>
                      <a:pt x="40" y="43"/>
                      <a:pt x="39" y="45"/>
                    </a:cubicBezTo>
                    <a:cubicBezTo>
                      <a:pt x="36" y="53"/>
                      <a:pt x="39" y="60"/>
                      <a:pt x="31" y="64"/>
                    </a:cubicBezTo>
                    <a:cubicBezTo>
                      <a:pt x="27" y="65"/>
                      <a:pt x="21" y="66"/>
                      <a:pt x="17" y="66"/>
                    </a:cubicBez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" name="Freeform 62">
                <a:extLst>
                  <a:ext uri="{FF2B5EF4-FFF2-40B4-BE49-F238E27FC236}">
                    <a16:creationId xmlns:a16="http://schemas.microsoft.com/office/drawing/2014/main" id="{CFDB0025-691F-412F-8DF0-4A8994E74B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55801" y="3209926"/>
                <a:ext cx="130175" cy="65088"/>
              </a:xfrm>
              <a:custGeom>
                <a:avLst/>
                <a:gdLst>
                  <a:gd name="T0" fmla="*/ 9 w 36"/>
                  <a:gd name="T1" fmla="*/ 5 h 18"/>
                  <a:gd name="T2" fmla="*/ 14 w 36"/>
                  <a:gd name="T3" fmla="*/ 17 h 18"/>
                  <a:gd name="T4" fmla="*/ 29 w 36"/>
                  <a:gd name="T5" fmla="*/ 5 h 18"/>
                  <a:gd name="T6" fmla="*/ 9 w 36"/>
                  <a:gd name="T7" fmla="*/ 5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6" h="18">
                    <a:moveTo>
                      <a:pt x="9" y="5"/>
                    </a:moveTo>
                    <a:cubicBezTo>
                      <a:pt x="0" y="12"/>
                      <a:pt x="4" y="18"/>
                      <a:pt x="14" y="17"/>
                    </a:cubicBezTo>
                    <a:cubicBezTo>
                      <a:pt x="20" y="17"/>
                      <a:pt x="36" y="14"/>
                      <a:pt x="29" y="5"/>
                    </a:cubicBezTo>
                    <a:cubicBezTo>
                      <a:pt x="25" y="0"/>
                      <a:pt x="13" y="1"/>
                      <a:pt x="9" y="5"/>
                    </a:cubicBezTo>
                    <a:close/>
                  </a:path>
                </a:pathLst>
              </a:custGeom>
              <a:solidFill>
                <a:srgbClr val="EDB66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1" name="Freeform 63">
                <a:extLst>
                  <a:ext uri="{FF2B5EF4-FFF2-40B4-BE49-F238E27FC236}">
                    <a16:creationId xmlns:a16="http://schemas.microsoft.com/office/drawing/2014/main" id="{D4C99EBE-B2C2-40F1-8DF0-97EB6EF0A3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93851" y="3284538"/>
                <a:ext cx="846138" cy="520700"/>
              </a:xfrm>
              <a:custGeom>
                <a:avLst/>
                <a:gdLst>
                  <a:gd name="T0" fmla="*/ 234 w 234"/>
                  <a:gd name="T1" fmla="*/ 0 h 144"/>
                  <a:gd name="T2" fmla="*/ 234 w 234"/>
                  <a:gd name="T3" fmla="*/ 1 h 144"/>
                  <a:gd name="T4" fmla="*/ 234 w 234"/>
                  <a:gd name="T5" fmla="*/ 134 h 144"/>
                  <a:gd name="T6" fmla="*/ 224 w 234"/>
                  <a:gd name="T7" fmla="*/ 144 h 144"/>
                  <a:gd name="T8" fmla="*/ 9 w 234"/>
                  <a:gd name="T9" fmla="*/ 144 h 144"/>
                  <a:gd name="T10" fmla="*/ 0 w 234"/>
                  <a:gd name="T11" fmla="*/ 134 h 144"/>
                  <a:gd name="T12" fmla="*/ 0 w 234"/>
                  <a:gd name="T13" fmla="*/ 1 h 144"/>
                  <a:gd name="T14" fmla="*/ 0 w 234"/>
                  <a:gd name="T15" fmla="*/ 0 h 144"/>
                  <a:gd name="T16" fmla="*/ 234 w 234"/>
                  <a:gd name="T17" fmla="*/ 0 h 1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34" h="144">
                    <a:moveTo>
                      <a:pt x="234" y="0"/>
                    </a:moveTo>
                    <a:cubicBezTo>
                      <a:pt x="234" y="0"/>
                      <a:pt x="234" y="0"/>
                      <a:pt x="234" y="1"/>
                    </a:cubicBezTo>
                    <a:cubicBezTo>
                      <a:pt x="234" y="134"/>
                      <a:pt x="234" y="134"/>
                      <a:pt x="234" y="134"/>
                    </a:cubicBezTo>
                    <a:cubicBezTo>
                      <a:pt x="234" y="139"/>
                      <a:pt x="230" y="144"/>
                      <a:pt x="224" y="144"/>
                    </a:cubicBezTo>
                    <a:cubicBezTo>
                      <a:pt x="9" y="144"/>
                      <a:pt x="9" y="144"/>
                      <a:pt x="9" y="144"/>
                    </a:cubicBezTo>
                    <a:cubicBezTo>
                      <a:pt x="4" y="144"/>
                      <a:pt x="0" y="139"/>
                      <a:pt x="0" y="134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234" y="0"/>
                    </a:lnTo>
                    <a:close/>
                  </a:path>
                </a:pathLst>
              </a:custGeom>
              <a:solidFill>
                <a:srgbClr val="93552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" name="Freeform 64">
                <a:extLst>
                  <a:ext uri="{FF2B5EF4-FFF2-40B4-BE49-F238E27FC236}">
                    <a16:creationId xmlns:a16="http://schemas.microsoft.com/office/drawing/2014/main" id="{1F3EC401-E6DA-440A-A56C-6A165779D2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79563" y="3284538"/>
                <a:ext cx="871538" cy="277813"/>
              </a:xfrm>
              <a:custGeom>
                <a:avLst/>
                <a:gdLst>
                  <a:gd name="T0" fmla="*/ 241 w 241"/>
                  <a:gd name="T1" fmla="*/ 0 h 77"/>
                  <a:gd name="T2" fmla="*/ 241 w 241"/>
                  <a:gd name="T3" fmla="*/ 0 h 77"/>
                  <a:gd name="T4" fmla="*/ 241 w 241"/>
                  <a:gd name="T5" fmla="*/ 47 h 77"/>
                  <a:gd name="T6" fmla="*/ 121 w 241"/>
                  <a:gd name="T7" fmla="*/ 77 h 77"/>
                  <a:gd name="T8" fmla="*/ 0 w 241"/>
                  <a:gd name="T9" fmla="*/ 47 h 77"/>
                  <a:gd name="T10" fmla="*/ 0 w 241"/>
                  <a:gd name="T11" fmla="*/ 0 h 77"/>
                  <a:gd name="T12" fmla="*/ 0 w 241"/>
                  <a:gd name="T13" fmla="*/ 0 h 77"/>
                  <a:gd name="T14" fmla="*/ 241 w 241"/>
                  <a:gd name="T15" fmla="*/ 0 h 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41" h="77">
                    <a:moveTo>
                      <a:pt x="241" y="0"/>
                    </a:moveTo>
                    <a:cubicBezTo>
                      <a:pt x="241" y="0"/>
                      <a:pt x="241" y="0"/>
                      <a:pt x="241" y="0"/>
                    </a:cubicBezTo>
                    <a:cubicBezTo>
                      <a:pt x="241" y="47"/>
                      <a:pt x="241" y="47"/>
                      <a:pt x="241" y="47"/>
                    </a:cubicBezTo>
                    <a:cubicBezTo>
                      <a:pt x="215" y="65"/>
                      <a:pt x="171" y="77"/>
                      <a:pt x="121" y="77"/>
                    </a:cubicBezTo>
                    <a:cubicBezTo>
                      <a:pt x="71" y="77"/>
                      <a:pt x="27" y="65"/>
                      <a:pt x="0" y="47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241" y="0"/>
                    </a:lnTo>
                    <a:close/>
                  </a:path>
                </a:pathLst>
              </a:custGeom>
              <a:solidFill>
                <a:srgbClr val="B0662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3" name="Freeform 65">
                <a:extLst>
                  <a:ext uri="{FF2B5EF4-FFF2-40B4-BE49-F238E27FC236}">
                    <a16:creationId xmlns:a16="http://schemas.microsoft.com/office/drawing/2014/main" id="{6D6FFDDB-175D-4F06-B76B-1E1273869D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71663" y="3170238"/>
                <a:ext cx="288925" cy="125413"/>
              </a:xfrm>
              <a:custGeom>
                <a:avLst/>
                <a:gdLst>
                  <a:gd name="T0" fmla="*/ 80 w 80"/>
                  <a:gd name="T1" fmla="*/ 35 h 35"/>
                  <a:gd name="T2" fmla="*/ 78 w 80"/>
                  <a:gd name="T3" fmla="*/ 23 h 35"/>
                  <a:gd name="T4" fmla="*/ 78 w 80"/>
                  <a:gd name="T5" fmla="*/ 21 h 35"/>
                  <a:gd name="T6" fmla="*/ 78 w 80"/>
                  <a:gd name="T7" fmla="*/ 21 h 35"/>
                  <a:gd name="T8" fmla="*/ 78 w 80"/>
                  <a:gd name="T9" fmla="*/ 21 h 35"/>
                  <a:gd name="T10" fmla="*/ 2 w 80"/>
                  <a:gd name="T11" fmla="*/ 21 h 35"/>
                  <a:gd name="T12" fmla="*/ 2 w 80"/>
                  <a:gd name="T13" fmla="*/ 21 h 35"/>
                  <a:gd name="T14" fmla="*/ 2 w 80"/>
                  <a:gd name="T15" fmla="*/ 21 h 35"/>
                  <a:gd name="T16" fmla="*/ 2 w 80"/>
                  <a:gd name="T17" fmla="*/ 23 h 35"/>
                  <a:gd name="T18" fmla="*/ 0 w 80"/>
                  <a:gd name="T19" fmla="*/ 35 h 35"/>
                  <a:gd name="T20" fmla="*/ 4 w 80"/>
                  <a:gd name="T21" fmla="*/ 35 h 35"/>
                  <a:gd name="T22" fmla="*/ 6 w 80"/>
                  <a:gd name="T23" fmla="*/ 24 h 35"/>
                  <a:gd name="T24" fmla="*/ 10 w 80"/>
                  <a:gd name="T25" fmla="*/ 22 h 35"/>
                  <a:gd name="T26" fmla="*/ 70 w 80"/>
                  <a:gd name="T27" fmla="*/ 22 h 35"/>
                  <a:gd name="T28" fmla="*/ 74 w 80"/>
                  <a:gd name="T29" fmla="*/ 24 h 35"/>
                  <a:gd name="T30" fmla="*/ 76 w 80"/>
                  <a:gd name="T31" fmla="*/ 35 h 35"/>
                  <a:gd name="T32" fmla="*/ 80 w 80"/>
                  <a:gd name="T33" fmla="*/ 35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0" h="35">
                    <a:moveTo>
                      <a:pt x="80" y="35"/>
                    </a:moveTo>
                    <a:cubicBezTo>
                      <a:pt x="80" y="31"/>
                      <a:pt x="79" y="27"/>
                      <a:pt x="78" y="23"/>
                    </a:cubicBezTo>
                    <a:cubicBezTo>
                      <a:pt x="78" y="23"/>
                      <a:pt x="78" y="22"/>
                      <a:pt x="78" y="21"/>
                    </a:cubicBezTo>
                    <a:cubicBezTo>
                      <a:pt x="78" y="21"/>
                      <a:pt x="78" y="21"/>
                      <a:pt x="78" y="21"/>
                    </a:cubicBezTo>
                    <a:cubicBezTo>
                      <a:pt x="78" y="21"/>
                      <a:pt x="78" y="21"/>
                      <a:pt x="78" y="21"/>
                    </a:cubicBezTo>
                    <a:cubicBezTo>
                      <a:pt x="71" y="0"/>
                      <a:pt x="9" y="0"/>
                      <a:pt x="2" y="21"/>
                    </a:cubicBezTo>
                    <a:cubicBezTo>
                      <a:pt x="2" y="21"/>
                      <a:pt x="2" y="21"/>
                      <a:pt x="2" y="21"/>
                    </a:cubicBezTo>
                    <a:cubicBezTo>
                      <a:pt x="2" y="21"/>
                      <a:pt x="2" y="21"/>
                      <a:pt x="2" y="21"/>
                    </a:cubicBezTo>
                    <a:cubicBezTo>
                      <a:pt x="1" y="22"/>
                      <a:pt x="2" y="23"/>
                      <a:pt x="2" y="23"/>
                    </a:cubicBezTo>
                    <a:cubicBezTo>
                      <a:pt x="1" y="27"/>
                      <a:pt x="0" y="31"/>
                      <a:pt x="0" y="35"/>
                    </a:cubicBezTo>
                    <a:cubicBezTo>
                      <a:pt x="4" y="35"/>
                      <a:pt x="4" y="35"/>
                      <a:pt x="4" y="35"/>
                    </a:cubicBezTo>
                    <a:cubicBezTo>
                      <a:pt x="4" y="31"/>
                      <a:pt x="5" y="27"/>
                      <a:pt x="6" y="24"/>
                    </a:cubicBezTo>
                    <a:cubicBezTo>
                      <a:pt x="7" y="23"/>
                      <a:pt x="9" y="23"/>
                      <a:pt x="10" y="22"/>
                    </a:cubicBezTo>
                    <a:cubicBezTo>
                      <a:pt x="16" y="10"/>
                      <a:pt x="64" y="10"/>
                      <a:pt x="70" y="22"/>
                    </a:cubicBezTo>
                    <a:cubicBezTo>
                      <a:pt x="71" y="23"/>
                      <a:pt x="73" y="23"/>
                      <a:pt x="74" y="24"/>
                    </a:cubicBezTo>
                    <a:cubicBezTo>
                      <a:pt x="75" y="27"/>
                      <a:pt x="76" y="31"/>
                      <a:pt x="76" y="35"/>
                    </a:cubicBezTo>
                    <a:lnTo>
                      <a:pt x="80" y="35"/>
                    </a:lnTo>
                    <a:close/>
                  </a:path>
                </a:pathLst>
              </a:custGeom>
              <a:solidFill>
                <a:srgbClr val="B0662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4" name="Freeform 66">
                <a:extLst>
                  <a:ext uri="{FF2B5EF4-FFF2-40B4-BE49-F238E27FC236}">
                    <a16:creationId xmlns:a16="http://schemas.microsoft.com/office/drawing/2014/main" id="{53ED9898-5B9C-4045-81B2-33243608EA3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16113" y="3122613"/>
                <a:ext cx="85725" cy="155575"/>
              </a:xfrm>
              <a:custGeom>
                <a:avLst/>
                <a:gdLst>
                  <a:gd name="T0" fmla="*/ 14 w 24"/>
                  <a:gd name="T1" fmla="*/ 37 h 43"/>
                  <a:gd name="T2" fmla="*/ 22 w 24"/>
                  <a:gd name="T3" fmla="*/ 11 h 43"/>
                  <a:gd name="T4" fmla="*/ 8 w 24"/>
                  <a:gd name="T5" fmla="*/ 4 h 43"/>
                  <a:gd name="T6" fmla="*/ 4 w 24"/>
                  <a:gd name="T7" fmla="*/ 23 h 43"/>
                  <a:gd name="T8" fmla="*/ 4 w 24"/>
                  <a:gd name="T9" fmla="*/ 32 h 43"/>
                  <a:gd name="T10" fmla="*/ 1 w 24"/>
                  <a:gd name="T11" fmla="*/ 39 h 43"/>
                  <a:gd name="T12" fmla="*/ 14 w 24"/>
                  <a:gd name="T13" fmla="*/ 37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43">
                    <a:moveTo>
                      <a:pt x="14" y="37"/>
                    </a:moveTo>
                    <a:cubicBezTo>
                      <a:pt x="20" y="33"/>
                      <a:pt x="24" y="17"/>
                      <a:pt x="22" y="11"/>
                    </a:cubicBezTo>
                    <a:cubicBezTo>
                      <a:pt x="20" y="4"/>
                      <a:pt x="14" y="0"/>
                      <a:pt x="8" y="4"/>
                    </a:cubicBezTo>
                    <a:cubicBezTo>
                      <a:pt x="1" y="8"/>
                      <a:pt x="3" y="18"/>
                      <a:pt x="4" y="23"/>
                    </a:cubicBezTo>
                    <a:cubicBezTo>
                      <a:pt x="4" y="28"/>
                      <a:pt x="4" y="27"/>
                      <a:pt x="4" y="32"/>
                    </a:cubicBezTo>
                    <a:cubicBezTo>
                      <a:pt x="3" y="34"/>
                      <a:pt x="0" y="37"/>
                      <a:pt x="1" y="39"/>
                    </a:cubicBezTo>
                    <a:cubicBezTo>
                      <a:pt x="4" y="43"/>
                      <a:pt x="11" y="40"/>
                      <a:pt x="14" y="37"/>
                    </a:cubicBezTo>
                    <a:close/>
                  </a:path>
                </a:pathLst>
              </a:custGeom>
              <a:solidFill>
                <a:srgbClr val="FFD7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5" name="Oval 67">
                <a:extLst>
                  <a:ext uri="{FF2B5EF4-FFF2-40B4-BE49-F238E27FC236}">
                    <a16:creationId xmlns:a16="http://schemas.microsoft.com/office/drawing/2014/main" id="{E3B50EFA-C9FA-4161-8A4A-D92DA5AA79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893926" y="1920876"/>
                <a:ext cx="147638" cy="188913"/>
              </a:xfrm>
              <a:prstGeom prst="ellipse">
                <a:avLst/>
              </a:pr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6" name="Oval 68">
                <a:extLst>
                  <a:ext uri="{FF2B5EF4-FFF2-40B4-BE49-F238E27FC236}">
                    <a16:creationId xmlns:a16="http://schemas.microsoft.com/office/drawing/2014/main" id="{31EC827B-E642-413E-8EDD-7F73E4E1DC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659101" y="1920876"/>
                <a:ext cx="149225" cy="188913"/>
              </a:xfrm>
              <a:prstGeom prst="ellipse">
                <a:avLst/>
              </a:prstGeom>
              <a:solidFill>
                <a:srgbClr val="F4C27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7" name="Freeform 69">
                <a:extLst>
                  <a:ext uri="{FF2B5EF4-FFF2-40B4-BE49-F238E27FC236}">
                    <a16:creationId xmlns:a16="http://schemas.microsoft.com/office/drawing/2014/main" id="{8E2F2717-B1ED-444F-9F04-389DCC76A43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01876" y="3454401"/>
                <a:ext cx="719138" cy="960438"/>
              </a:xfrm>
              <a:custGeom>
                <a:avLst/>
                <a:gdLst>
                  <a:gd name="T0" fmla="*/ 198 w 199"/>
                  <a:gd name="T1" fmla="*/ 0 h 266"/>
                  <a:gd name="T2" fmla="*/ 1 w 199"/>
                  <a:gd name="T3" fmla="*/ 0 h 266"/>
                  <a:gd name="T4" fmla="*/ 2 w 199"/>
                  <a:gd name="T5" fmla="*/ 224 h 266"/>
                  <a:gd name="T6" fmla="*/ 0 w 199"/>
                  <a:gd name="T7" fmla="*/ 266 h 266"/>
                  <a:gd name="T8" fmla="*/ 66 w 199"/>
                  <a:gd name="T9" fmla="*/ 266 h 266"/>
                  <a:gd name="T10" fmla="*/ 71 w 199"/>
                  <a:gd name="T11" fmla="*/ 53 h 266"/>
                  <a:gd name="T12" fmla="*/ 99 w 199"/>
                  <a:gd name="T13" fmla="*/ 22 h 266"/>
                  <a:gd name="T14" fmla="*/ 125 w 199"/>
                  <a:gd name="T15" fmla="*/ 47 h 266"/>
                  <a:gd name="T16" fmla="*/ 133 w 199"/>
                  <a:gd name="T17" fmla="*/ 266 h 266"/>
                  <a:gd name="T18" fmla="*/ 199 w 199"/>
                  <a:gd name="T19" fmla="*/ 266 h 266"/>
                  <a:gd name="T20" fmla="*/ 198 w 199"/>
                  <a:gd name="T21" fmla="*/ 0 h 2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99" h="266">
                    <a:moveTo>
                      <a:pt x="198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2" y="224"/>
                      <a:pt x="2" y="224"/>
                      <a:pt x="2" y="224"/>
                    </a:cubicBezTo>
                    <a:cubicBezTo>
                      <a:pt x="0" y="266"/>
                      <a:pt x="0" y="266"/>
                      <a:pt x="0" y="266"/>
                    </a:cubicBezTo>
                    <a:cubicBezTo>
                      <a:pt x="66" y="266"/>
                      <a:pt x="66" y="266"/>
                      <a:pt x="66" y="266"/>
                    </a:cubicBezTo>
                    <a:cubicBezTo>
                      <a:pt x="71" y="53"/>
                      <a:pt x="71" y="53"/>
                      <a:pt x="71" y="53"/>
                    </a:cubicBezTo>
                    <a:cubicBezTo>
                      <a:pt x="71" y="53"/>
                      <a:pt x="84" y="22"/>
                      <a:pt x="99" y="22"/>
                    </a:cubicBezTo>
                    <a:cubicBezTo>
                      <a:pt x="113" y="22"/>
                      <a:pt x="125" y="47"/>
                      <a:pt x="125" y="47"/>
                    </a:cubicBezTo>
                    <a:cubicBezTo>
                      <a:pt x="133" y="266"/>
                      <a:pt x="133" y="266"/>
                      <a:pt x="133" y="266"/>
                    </a:cubicBezTo>
                    <a:cubicBezTo>
                      <a:pt x="199" y="266"/>
                      <a:pt x="199" y="266"/>
                      <a:pt x="199" y="266"/>
                    </a:cubicBezTo>
                    <a:lnTo>
                      <a:pt x="198" y="0"/>
                    </a:ln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8" name="Rectangle 70">
                <a:extLst>
                  <a:ext uri="{FF2B5EF4-FFF2-40B4-BE49-F238E27FC236}">
                    <a16:creationId xmlns:a16="http://schemas.microsoft.com/office/drawing/2014/main" id="{5BE612E5-198B-4EA9-9910-7D8FAC3A05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998701" y="3411538"/>
                <a:ext cx="722313" cy="46038"/>
              </a:xfrm>
              <a:prstGeom prst="rect">
                <a:avLst/>
              </a:pr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9" name="Freeform 71">
                <a:extLst>
                  <a:ext uri="{FF2B5EF4-FFF2-40B4-BE49-F238E27FC236}">
                    <a16:creationId xmlns:a16="http://schemas.microsoft.com/office/drawing/2014/main" id="{9AA17FD0-B928-44B6-BB50-2CF74A19AB6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35288" y="2535238"/>
                <a:ext cx="258763" cy="754063"/>
              </a:xfrm>
              <a:custGeom>
                <a:avLst/>
                <a:gdLst>
                  <a:gd name="T0" fmla="*/ 38 w 72"/>
                  <a:gd name="T1" fmla="*/ 11 h 209"/>
                  <a:gd name="T2" fmla="*/ 26 w 72"/>
                  <a:gd name="T3" fmla="*/ 2 h 209"/>
                  <a:gd name="T4" fmla="*/ 13 w 72"/>
                  <a:gd name="T5" fmla="*/ 1 h 209"/>
                  <a:gd name="T6" fmla="*/ 8 w 72"/>
                  <a:gd name="T7" fmla="*/ 3 h 209"/>
                  <a:gd name="T8" fmla="*/ 4 w 72"/>
                  <a:gd name="T9" fmla="*/ 6 h 209"/>
                  <a:gd name="T10" fmla="*/ 1 w 72"/>
                  <a:gd name="T11" fmla="*/ 14 h 209"/>
                  <a:gd name="T12" fmla="*/ 2 w 72"/>
                  <a:gd name="T13" fmla="*/ 31 h 209"/>
                  <a:gd name="T14" fmla="*/ 2 w 72"/>
                  <a:gd name="T15" fmla="*/ 39 h 209"/>
                  <a:gd name="T16" fmla="*/ 5 w 72"/>
                  <a:gd name="T17" fmla="*/ 44 h 209"/>
                  <a:gd name="T18" fmla="*/ 12 w 72"/>
                  <a:gd name="T19" fmla="*/ 59 h 209"/>
                  <a:gd name="T20" fmla="*/ 16 w 72"/>
                  <a:gd name="T21" fmla="*/ 76 h 209"/>
                  <a:gd name="T22" fmla="*/ 22 w 72"/>
                  <a:gd name="T23" fmla="*/ 114 h 209"/>
                  <a:gd name="T24" fmla="*/ 27 w 72"/>
                  <a:gd name="T25" fmla="*/ 193 h 209"/>
                  <a:gd name="T26" fmla="*/ 27 w 72"/>
                  <a:gd name="T27" fmla="*/ 209 h 209"/>
                  <a:gd name="T28" fmla="*/ 72 w 72"/>
                  <a:gd name="T29" fmla="*/ 209 h 209"/>
                  <a:gd name="T30" fmla="*/ 72 w 72"/>
                  <a:gd name="T31" fmla="*/ 193 h 209"/>
                  <a:gd name="T32" fmla="*/ 67 w 72"/>
                  <a:gd name="T33" fmla="*/ 109 h 209"/>
                  <a:gd name="T34" fmla="*/ 60 w 72"/>
                  <a:gd name="T35" fmla="*/ 67 h 209"/>
                  <a:gd name="T36" fmla="*/ 54 w 72"/>
                  <a:gd name="T37" fmla="*/ 45 h 209"/>
                  <a:gd name="T38" fmla="*/ 45 w 72"/>
                  <a:gd name="T39" fmla="*/ 22 h 209"/>
                  <a:gd name="T40" fmla="*/ 38 w 72"/>
                  <a:gd name="T41" fmla="*/ 11 h 2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72" h="209">
                    <a:moveTo>
                      <a:pt x="38" y="11"/>
                    </a:moveTo>
                    <a:cubicBezTo>
                      <a:pt x="35" y="7"/>
                      <a:pt x="31" y="4"/>
                      <a:pt x="26" y="2"/>
                    </a:cubicBezTo>
                    <a:cubicBezTo>
                      <a:pt x="22" y="0"/>
                      <a:pt x="17" y="0"/>
                      <a:pt x="13" y="1"/>
                    </a:cubicBezTo>
                    <a:cubicBezTo>
                      <a:pt x="11" y="1"/>
                      <a:pt x="9" y="2"/>
                      <a:pt x="8" y="3"/>
                    </a:cubicBezTo>
                    <a:cubicBezTo>
                      <a:pt x="6" y="3"/>
                      <a:pt x="5" y="4"/>
                      <a:pt x="4" y="6"/>
                    </a:cubicBezTo>
                    <a:cubicBezTo>
                      <a:pt x="2" y="8"/>
                      <a:pt x="1" y="11"/>
                      <a:pt x="1" y="14"/>
                    </a:cubicBezTo>
                    <a:cubicBezTo>
                      <a:pt x="1" y="21"/>
                      <a:pt x="3" y="26"/>
                      <a:pt x="2" y="31"/>
                    </a:cubicBezTo>
                    <a:cubicBezTo>
                      <a:pt x="2" y="35"/>
                      <a:pt x="0" y="37"/>
                      <a:pt x="2" y="39"/>
                    </a:cubicBezTo>
                    <a:cubicBezTo>
                      <a:pt x="3" y="40"/>
                      <a:pt x="4" y="42"/>
                      <a:pt x="5" y="44"/>
                    </a:cubicBezTo>
                    <a:cubicBezTo>
                      <a:pt x="8" y="48"/>
                      <a:pt x="10" y="53"/>
                      <a:pt x="12" y="59"/>
                    </a:cubicBezTo>
                    <a:cubicBezTo>
                      <a:pt x="13" y="64"/>
                      <a:pt x="15" y="70"/>
                      <a:pt x="16" y="76"/>
                    </a:cubicBezTo>
                    <a:cubicBezTo>
                      <a:pt x="19" y="88"/>
                      <a:pt x="21" y="101"/>
                      <a:pt x="22" y="114"/>
                    </a:cubicBezTo>
                    <a:cubicBezTo>
                      <a:pt x="25" y="140"/>
                      <a:pt x="26" y="167"/>
                      <a:pt x="27" y="193"/>
                    </a:cubicBezTo>
                    <a:cubicBezTo>
                      <a:pt x="27" y="209"/>
                      <a:pt x="27" y="209"/>
                      <a:pt x="27" y="209"/>
                    </a:cubicBezTo>
                    <a:cubicBezTo>
                      <a:pt x="72" y="209"/>
                      <a:pt x="72" y="209"/>
                      <a:pt x="72" y="209"/>
                    </a:cubicBezTo>
                    <a:cubicBezTo>
                      <a:pt x="72" y="193"/>
                      <a:pt x="72" y="193"/>
                      <a:pt x="72" y="193"/>
                    </a:cubicBezTo>
                    <a:cubicBezTo>
                      <a:pt x="71" y="165"/>
                      <a:pt x="70" y="137"/>
                      <a:pt x="67" y="109"/>
                    </a:cubicBezTo>
                    <a:cubicBezTo>
                      <a:pt x="65" y="95"/>
                      <a:pt x="63" y="81"/>
                      <a:pt x="60" y="67"/>
                    </a:cubicBezTo>
                    <a:cubicBezTo>
                      <a:pt x="59" y="59"/>
                      <a:pt x="57" y="52"/>
                      <a:pt x="54" y="45"/>
                    </a:cubicBezTo>
                    <a:cubicBezTo>
                      <a:pt x="52" y="37"/>
                      <a:pt x="49" y="30"/>
                      <a:pt x="45" y="22"/>
                    </a:cubicBezTo>
                    <a:cubicBezTo>
                      <a:pt x="43" y="18"/>
                      <a:pt x="41" y="15"/>
                      <a:pt x="38" y="11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0" name="Freeform 72">
                <a:extLst>
                  <a:ext uri="{FF2B5EF4-FFF2-40B4-BE49-F238E27FC236}">
                    <a16:creationId xmlns:a16="http://schemas.microsoft.com/office/drawing/2014/main" id="{7EFD80E1-821A-4D8D-B248-09B68D6E56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49576" y="3289301"/>
                <a:ext cx="252413" cy="382588"/>
              </a:xfrm>
              <a:custGeom>
                <a:avLst/>
                <a:gdLst>
                  <a:gd name="T0" fmla="*/ 26 w 70"/>
                  <a:gd name="T1" fmla="*/ 12 h 106"/>
                  <a:gd name="T2" fmla="*/ 3 w 70"/>
                  <a:gd name="T3" fmla="*/ 52 h 106"/>
                  <a:gd name="T4" fmla="*/ 18 w 70"/>
                  <a:gd name="T5" fmla="*/ 51 h 106"/>
                  <a:gd name="T6" fmla="*/ 24 w 70"/>
                  <a:gd name="T7" fmla="*/ 61 h 106"/>
                  <a:gd name="T8" fmla="*/ 31 w 70"/>
                  <a:gd name="T9" fmla="*/ 91 h 106"/>
                  <a:gd name="T10" fmla="*/ 38 w 70"/>
                  <a:gd name="T11" fmla="*/ 70 h 106"/>
                  <a:gd name="T12" fmla="*/ 41 w 70"/>
                  <a:gd name="T13" fmla="*/ 93 h 106"/>
                  <a:gd name="T14" fmla="*/ 49 w 70"/>
                  <a:gd name="T15" fmla="*/ 101 h 106"/>
                  <a:gd name="T16" fmla="*/ 63 w 70"/>
                  <a:gd name="T17" fmla="*/ 90 h 106"/>
                  <a:gd name="T18" fmla="*/ 69 w 70"/>
                  <a:gd name="T19" fmla="*/ 52 h 106"/>
                  <a:gd name="T20" fmla="*/ 48 w 70"/>
                  <a:gd name="T21" fmla="*/ 2 h 106"/>
                  <a:gd name="T22" fmla="*/ 26 w 70"/>
                  <a:gd name="T23" fmla="*/ 12 h 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0" h="106">
                    <a:moveTo>
                      <a:pt x="26" y="12"/>
                    </a:moveTo>
                    <a:cubicBezTo>
                      <a:pt x="15" y="29"/>
                      <a:pt x="0" y="45"/>
                      <a:pt x="3" y="52"/>
                    </a:cubicBezTo>
                    <a:cubicBezTo>
                      <a:pt x="7" y="59"/>
                      <a:pt x="12" y="59"/>
                      <a:pt x="18" y="51"/>
                    </a:cubicBezTo>
                    <a:cubicBezTo>
                      <a:pt x="24" y="42"/>
                      <a:pt x="23" y="45"/>
                      <a:pt x="24" y="61"/>
                    </a:cubicBezTo>
                    <a:cubicBezTo>
                      <a:pt x="25" y="77"/>
                      <a:pt x="25" y="96"/>
                      <a:pt x="31" y="91"/>
                    </a:cubicBezTo>
                    <a:cubicBezTo>
                      <a:pt x="37" y="87"/>
                      <a:pt x="38" y="59"/>
                      <a:pt x="38" y="70"/>
                    </a:cubicBezTo>
                    <a:cubicBezTo>
                      <a:pt x="37" y="80"/>
                      <a:pt x="36" y="101"/>
                      <a:pt x="41" y="93"/>
                    </a:cubicBezTo>
                    <a:cubicBezTo>
                      <a:pt x="45" y="86"/>
                      <a:pt x="45" y="106"/>
                      <a:pt x="49" y="101"/>
                    </a:cubicBezTo>
                    <a:cubicBezTo>
                      <a:pt x="56" y="103"/>
                      <a:pt x="63" y="90"/>
                      <a:pt x="63" y="90"/>
                    </a:cubicBezTo>
                    <a:cubicBezTo>
                      <a:pt x="63" y="90"/>
                      <a:pt x="68" y="93"/>
                      <a:pt x="69" y="52"/>
                    </a:cubicBezTo>
                    <a:cubicBezTo>
                      <a:pt x="70" y="11"/>
                      <a:pt x="66" y="1"/>
                      <a:pt x="48" y="2"/>
                    </a:cubicBezTo>
                    <a:cubicBezTo>
                      <a:pt x="40" y="0"/>
                      <a:pt x="34" y="2"/>
                      <a:pt x="26" y="12"/>
                    </a:cubicBez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1" name="Freeform 73">
                <a:extLst>
                  <a:ext uri="{FF2B5EF4-FFF2-40B4-BE49-F238E27FC236}">
                    <a16:creationId xmlns:a16="http://schemas.microsoft.com/office/drawing/2014/main" id="{C28C8AC7-C9AD-4E0B-915C-7ADC85B4E9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44688" y="2535238"/>
                <a:ext cx="476250" cy="606425"/>
              </a:xfrm>
              <a:custGeom>
                <a:avLst/>
                <a:gdLst>
                  <a:gd name="T0" fmla="*/ 132 w 132"/>
                  <a:gd name="T1" fmla="*/ 44 h 168"/>
                  <a:gd name="T2" fmla="*/ 62 w 132"/>
                  <a:gd name="T3" fmla="*/ 88 h 168"/>
                  <a:gd name="T4" fmla="*/ 34 w 132"/>
                  <a:gd name="T5" fmla="*/ 168 h 168"/>
                  <a:gd name="T6" fmla="*/ 0 w 132"/>
                  <a:gd name="T7" fmla="*/ 163 h 168"/>
                  <a:gd name="T8" fmla="*/ 23 w 132"/>
                  <a:gd name="T9" fmla="*/ 66 h 168"/>
                  <a:gd name="T10" fmla="*/ 120 w 132"/>
                  <a:gd name="T11" fmla="*/ 0 h 168"/>
                  <a:gd name="T12" fmla="*/ 132 w 132"/>
                  <a:gd name="T13" fmla="*/ 4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32" h="168">
                    <a:moveTo>
                      <a:pt x="132" y="44"/>
                    </a:moveTo>
                    <a:cubicBezTo>
                      <a:pt x="96" y="45"/>
                      <a:pt x="77" y="62"/>
                      <a:pt x="62" y="88"/>
                    </a:cubicBezTo>
                    <a:cubicBezTo>
                      <a:pt x="57" y="99"/>
                      <a:pt x="39" y="126"/>
                      <a:pt x="34" y="168"/>
                    </a:cubicBezTo>
                    <a:cubicBezTo>
                      <a:pt x="0" y="163"/>
                      <a:pt x="0" y="163"/>
                      <a:pt x="0" y="163"/>
                    </a:cubicBezTo>
                    <a:cubicBezTo>
                      <a:pt x="0" y="134"/>
                      <a:pt x="8" y="89"/>
                      <a:pt x="23" y="66"/>
                    </a:cubicBezTo>
                    <a:cubicBezTo>
                      <a:pt x="44" y="28"/>
                      <a:pt x="72" y="5"/>
                      <a:pt x="120" y="0"/>
                    </a:cubicBezTo>
                    <a:lnTo>
                      <a:pt x="132" y="44"/>
                    </a:ln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2" name="Freeform 74">
                <a:extLst>
                  <a:ext uri="{FF2B5EF4-FFF2-40B4-BE49-F238E27FC236}">
                    <a16:creationId xmlns:a16="http://schemas.microsoft.com/office/drawing/2014/main" id="{4DC3FC64-8F05-4D1C-A402-5BA88D1D58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98701" y="2481263"/>
                <a:ext cx="722313" cy="930275"/>
              </a:xfrm>
              <a:custGeom>
                <a:avLst/>
                <a:gdLst>
                  <a:gd name="T0" fmla="*/ 179 w 200"/>
                  <a:gd name="T1" fmla="*/ 11 h 258"/>
                  <a:gd name="T2" fmla="*/ 100 w 200"/>
                  <a:gd name="T3" fmla="*/ 0 h 258"/>
                  <a:gd name="T4" fmla="*/ 22 w 200"/>
                  <a:gd name="T5" fmla="*/ 11 h 258"/>
                  <a:gd name="T6" fmla="*/ 0 w 200"/>
                  <a:gd name="T7" fmla="*/ 19 h 258"/>
                  <a:gd name="T8" fmla="*/ 0 w 200"/>
                  <a:gd name="T9" fmla="*/ 258 h 258"/>
                  <a:gd name="T10" fmla="*/ 200 w 200"/>
                  <a:gd name="T11" fmla="*/ 258 h 258"/>
                  <a:gd name="T12" fmla="*/ 200 w 200"/>
                  <a:gd name="T13" fmla="*/ 18 h 258"/>
                  <a:gd name="T14" fmla="*/ 179 w 200"/>
                  <a:gd name="T15" fmla="*/ 11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00" h="258">
                    <a:moveTo>
                      <a:pt x="179" y="11"/>
                    </a:moveTo>
                    <a:cubicBezTo>
                      <a:pt x="160" y="6"/>
                      <a:pt x="130" y="0"/>
                      <a:pt x="100" y="0"/>
                    </a:cubicBezTo>
                    <a:cubicBezTo>
                      <a:pt x="70" y="0"/>
                      <a:pt x="40" y="6"/>
                      <a:pt x="22" y="11"/>
                    </a:cubicBezTo>
                    <a:cubicBezTo>
                      <a:pt x="10" y="13"/>
                      <a:pt x="3" y="17"/>
                      <a:pt x="0" y="19"/>
                    </a:cubicBezTo>
                    <a:cubicBezTo>
                      <a:pt x="0" y="258"/>
                      <a:pt x="0" y="258"/>
                      <a:pt x="0" y="258"/>
                    </a:cubicBezTo>
                    <a:cubicBezTo>
                      <a:pt x="200" y="258"/>
                      <a:pt x="200" y="258"/>
                      <a:pt x="200" y="258"/>
                    </a:cubicBezTo>
                    <a:cubicBezTo>
                      <a:pt x="200" y="18"/>
                      <a:pt x="200" y="18"/>
                      <a:pt x="200" y="18"/>
                    </a:cubicBezTo>
                    <a:cubicBezTo>
                      <a:pt x="200" y="16"/>
                      <a:pt x="191" y="13"/>
                      <a:pt x="179" y="11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3" name="Freeform 75">
                <a:extLst>
                  <a:ext uri="{FF2B5EF4-FFF2-40B4-BE49-F238E27FC236}">
                    <a16:creationId xmlns:a16="http://schemas.microsoft.com/office/drawing/2014/main" id="{25E008B5-FF48-4F27-8254-4EA7766127F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98701" y="2870201"/>
                <a:ext cx="722313" cy="547688"/>
              </a:xfrm>
              <a:custGeom>
                <a:avLst/>
                <a:gdLst>
                  <a:gd name="T0" fmla="*/ 179 w 200"/>
                  <a:gd name="T1" fmla="*/ 6 h 152"/>
                  <a:gd name="T2" fmla="*/ 100 w 200"/>
                  <a:gd name="T3" fmla="*/ 0 h 152"/>
                  <a:gd name="T4" fmla="*/ 22 w 200"/>
                  <a:gd name="T5" fmla="*/ 6 h 152"/>
                  <a:gd name="T6" fmla="*/ 0 w 200"/>
                  <a:gd name="T7" fmla="*/ 11 h 152"/>
                  <a:gd name="T8" fmla="*/ 0 w 200"/>
                  <a:gd name="T9" fmla="*/ 152 h 152"/>
                  <a:gd name="T10" fmla="*/ 200 w 200"/>
                  <a:gd name="T11" fmla="*/ 152 h 152"/>
                  <a:gd name="T12" fmla="*/ 200 w 200"/>
                  <a:gd name="T13" fmla="*/ 11 h 152"/>
                  <a:gd name="T14" fmla="*/ 179 w 200"/>
                  <a:gd name="T15" fmla="*/ 6 h 1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00" h="152">
                    <a:moveTo>
                      <a:pt x="179" y="6"/>
                    </a:moveTo>
                    <a:cubicBezTo>
                      <a:pt x="160" y="3"/>
                      <a:pt x="130" y="0"/>
                      <a:pt x="100" y="0"/>
                    </a:cubicBezTo>
                    <a:cubicBezTo>
                      <a:pt x="70" y="0"/>
                      <a:pt x="40" y="3"/>
                      <a:pt x="22" y="6"/>
                    </a:cubicBezTo>
                    <a:cubicBezTo>
                      <a:pt x="10" y="8"/>
                      <a:pt x="3" y="10"/>
                      <a:pt x="0" y="11"/>
                    </a:cubicBezTo>
                    <a:cubicBezTo>
                      <a:pt x="0" y="152"/>
                      <a:pt x="0" y="152"/>
                      <a:pt x="0" y="152"/>
                    </a:cubicBezTo>
                    <a:cubicBezTo>
                      <a:pt x="200" y="152"/>
                      <a:pt x="200" y="152"/>
                      <a:pt x="200" y="152"/>
                    </a:cubicBezTo>
                    <a:cubicBezTo>
                      <a:pt x="200" y="11"/>
                      <a:pt x="200" y="11"/>
                      <a:pt x="200" y="11"/>
                    </a:cubicBezTo>
                    <a:cubicBezTo>
                      <a:pt x="200" y="9"/>
                      <a:pt x="191" y="8"/>
                      <a:pt x="179" y="6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4" name="Freeform 76">
                <a:extLst>
                  <a:ext uri="{FF2B5EF4-FFF2-40B4-BE49-F238E27FC236}">
                    <a16:creationId xmlns:a16="http://schemas.microsoft.com/office/drawing/2014/main" id="{8F0C8A11-4908-462F-BDBE-F199988C93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25713" y="2268538"/>
                <a:ext cx="268288" cy="400050"/>
              </a:xfrm>
              <a:custGeom>
                <a:avLst/>
                <a:gdLst>
                  <a:gd name="T0" fmla="*/ 74 w 74"/>
                  <a:gd name="T1" fmla="*/ 73 h 111"/>
                  <a:gd name="T2" fmla="*/ 37 w 74"/>
                  <a:gd name="T3" fmla="*/ 111 h 111"/>
                  <a:gd name="T4" fmla="*/ 37 w 74"/>
                  <a:gd name="T5" fmla="*/ 111 h 111"/>
                  <a:gd name="T6" fmla="*/ 0 w 74"/>
                  <a:gd name="T7" fmla="*/ 73 h 111"/>
                  <a:gd name="T8" fmla="*/ 0 w 74"/>
                  <a:gd name="T9" fmla="*/ 37 h 111"/>
                  <a:gd name="T10" fmla="*/ 37 w 74"/>
                  <a:gd name="T11" fmla="*/ 0 h 111"/>
                  <a:gd name="T12" fmla="*/ 37 w 74"/>
                  <a:gd name="T13" fmla="*/ 0 h 111"/>
                  <a:gd name="T14" fmla="*/ 74 w 74"/>
                  <a:gd name="T15" fmla="*/ 37 h 111"/>
                  <a:gd name="T16" fmla="*/ 74 w 74"/>
                  <a:gd name="T17" fmla="*/ 73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4" h="111">
                    <a:moveTo>
                      <a:pt x="74" y="73"/>
                    </a:moveTo>
                    <a:cubicBezTo>
                      <a:pt x="74" y="94"/>
                      <a:pt x="58" y="111"/>
                      <a:pt x="37" y="111"/>
                    </a:cubicBezTo>
                    <a:cubicBezTo>
                      <a:pt x="37" y="111"/>
                      <a:pt x="37" y="111"/>
                      <a:pt x="37" y="111"/>
                    </a:cubicBezTo>
                    <a:cubicBezTo>
                      <a:pt x="16" y="111"/>
                      <a:pt x="0" y="94"/>
                      <a:pt x="0" y="73"/>
                    </a:cubicBezTo>
                    <a:cubicBezTo>
                      <a:pt x="0" y="37"/>
                      <a:pt x="0" y="37"/>
                      <a:pt x="0" y="37"/>
                    </a:cubicBezTo>
                    <a:cubicBezTo>
                      <a:pt x="0" y="17"/>
                      <a:pt x="16" y="0"/>
                      <a:pt x="37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58" y="0"/>
                      <a:pt x="74" y="17"/>
                      <a:pt x="74" y="37"/>
                    </a:cubicBezTo>
                    <a:lnTo>
                      <a:pt x="74" y="73"/>
                    </a:lnTo>
                    <a:close/>
                  </a:path>
                </a:pathLst>
              </a:custGeom>
              <a:solidFill>
                <a:srgbClr val="F4B86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5" name="Freeform 77">
                <a:extLst>
                  <a:ext uri="{FF2B5EF4-FFF2-40B4-BE49-F238E27FC236}">
                    <a16:creationId xmlns:a16="http://schemas.microsoft.com/office/drawing/2014/main" id="{F71E8A63-B9AA-46E4-9CC8-EC804783D0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93926" y="1477963"/>
                <a:ext cx="903288" cy="1003300"/>
              </a:xfrm>
              <a:custGeom>
                <a:avLst/>
                <a:gdLst>
                  <a:gd name="T0" fmla="*/ 13 w 250"/>
                  <a:gd name="T1" fmla="*/ 149 h 278"/>
                  <a:gd name="T2" fmla="*/ 130 w 250"/>
                  <a:gd name="T3" fmla="*/ 278 h 278"/>
                  <a:gd name="T4" fmla="*/ 242 w 250"/>
                  <a:gd name="T5" fmla="*/ 100 h 278"/>
                  <a:gd name="T6" fmla="*/ 121 w 250"/>
                  <a:gd name="T7" fmla="*/ 0 h 278"/>
                  <a:gd name="T8" fmla="*/ 13 w 250"/>
                  <a:gd name="T9" fmla="*/ 149 h 2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50" h="278">
                    <a:moveTo>
                      <a:pt x="13" y="149"/>
                    </a:moveTo>
                    <a:cubicBezTo>
                      <a:pt x="20" y="199"/>
                      <a:pt x="43" y="278"/>
                      <a:pt x="130" y="278"/>
                    </a:cubicBezTo>
                    <a:cubicBezTo>
                      <a:pt x="208" y="278"/>
                      <a:pt x="250" y="203"/>
                      <a:pt x="242" y="100"/>
                    </a:cubicBezTo>
                    <a:cubicBezTo>
                      <a:pt x="232" y="20"/>
                      <a:pt x="185" y="0"/>
                      <a:pt x="121" y="0"/>
                    </a:cubicBezTo>
                    <a:cubicBezTo>
                      <a:pt x="52" y="0"/>
                      <a:pt x="0" y="65"/>
                      <a:pt x="13" y="149"/>
                    </a:cubicBezTo>
                    <a:close/>
                  </a:path>
                </a:pathLst>
              </a:custGeom>
              <a:solidFill>
                <a:srgbClr val="F4B86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6" name="Freeform 78">
                <a:extLst>
                  <a:ext uri="{FF2B5EF4-FFF2-40B4-BE49-F238E27FC236}">
                    <a16:creationId xmlns:a16="http://schemas.microsoft.com/office/drawing/2014/main" id="{6DC871C6-5132-4534-B889-683F1F38E2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05038" y="1477963"/>
                <a:ext cx="874713" cy="984250"/>
              </a:xfrm>
              <a:custGeom>
                <a:avLst/>
                <a:gdLst>
                  <a:gd name="T0" fmla="*/ 12 w 242"/>
                  <a:gd name="T1" fmla="*/ 147 h 273"/>
                  <a:gd name="T2" fmla="*/ 125 w 242"/>
                  <a:gd name="T3" fmla="*/ 273 h 273"/>
                  <a:gd name="T4" fmla="*/ 234 w 242"/>
                  <a:gd name="T5" fmla="*/ 98 h 273"/>
                  <a:gd name="T6" fmla="*/ 117 w 242"/>
                  <a:gd name="T7" fmla="*/ 0 h 273"/>
                  <a:gd name="T8" fmla="*/ 12 w 242"/>
                  <a:gd name="T9" fmla="*/ 147 h 2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2" h="273">
                    <a:moveTo>
                      <a:pt x="12" y="147"/>
                    </a:moveTo>
                    <a:cubicBezTo>
                      <a:pt x="19" y="196"/>
                      <a:pt x="42" y="273"/>
                      <a:pt x="125" y="273"/>
                    </a:cubicBezTo>
                    <a:cubicBezTo>
                      <a:pt x="201" y="273"/>
                      <a:pt x="242" y="199"/>
                      <a:pt x="234" y="98"/>
                    </a:cubicBezTo>
                    <a:cubicBezTo>
                      <a:pt x="225" y="19"/>
                      <a:pt x="180" y="0"/>
                      <a:pt x="117" y="0"/>
                    </a:cubicBezTo>
                    <a:cubicBezTo>
                      <a:pt x="50" y="0"/>
                      <a:pt x="0" y="64"/>
                      <a:pt x="12" y="147"/>
                    </a:cubicBez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7" name="Freeform 79">
                <a:extLst>
                  <a:ext uri="{FF2B5EF4-FFF2-40B4-BE49-F238E27FC236}">
                    <a16:creationId xmlns:a16="http://schemas.microsoft.com/office/drawing/2014/main" id="{16134FDB-F10E-4658-9F69-8E5FCE98FF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95538" y="1943101"/>
                <a:ext cx="138113" cy="115888"/>
              </a:xfrm>
              <a:custGeom>
                <a:avLst/>
                <a:gdLst>
                  <a:gd name="T0" fmla="*/ 22 w 38"/>
                  <a:gd name="T1" fmla="*/ 0 h 32"/>
                  <a:gd name="T2" fmla="*/ 19 w 38"/>
                  <a:gd name="T3" fmla="*/ 0 h 32"/>
                  <a:gd name="T4" fmla="*/ 14 w 38"/>
                  <a:gd name="T5" fmla="*/ 0 h 32"/>
                  <a:gd name="T6" fmla="*/ 0 w 38"/>
                  <a:gd name="T7" fmla="*/ 14 h 32"/>
                  <a:gd name="T8" fmla="*/ 0 w 38"/>
                  <a:gd name="T9" fmla="*/ 18 h 32"/>
                  <a:gd name="T10" fmla="*/ 14 w 38"/>
                  <a:gd name="T11" fmla="*/ 32 h 32"/>
                  <a:gd name="T12" fmla="*/ 19 w 38"/>
                  <a:gd name="T13" fmla="*/ 32 h 32"/>
                  <a:gd name="T14" fmla="*/ 33 w 38"/>
                  <a:gd name="T15" fmla="*/ 18 h 32"/>
                  <a:gd name="T16" fmla="*/ 33 w 38"/>
                  <a:gd name="T17" fmla="*/ 14 h 32"/>
                  <a:gd name="T18" fmla="*/ 32 w 38"/>
                  <a:gd name="T19" fmla="*/ 11 h 32"/>
                  <a:gd name="T20" fmla="*/ 37 w 38"/>
                  <a:gd name="T21" fmla="*/ 7 h 32"/>
                  <a:gd name="T22" fmla="*/ 22 w 38"/>
                  <a:gd name="T23" fmla="*/ 0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8" h="32">
                    <a:moveTo>
                      <a:pt x="22" y="0"/>
                    </a:moveTo>
                    <a:cubicBezTo>
                      <a:pt x="21" y="0"/>
                      <a:pt x="20" y="0"/>
                      <a:pt x="19" y="0"/>
                    </a:cubicBezTo>
                    <a:cubicBezTo>
                      <a:pt x="14" y="0"/>
                      <a:pt x="14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18"/>
                      <a:pt x="0" y="18"/>
                      <a:pt x="0" y="18"/>
                    </a:cubicBezTo>
                    <a:cubicBezTo>
                      <a:pt x="0" y="26"/>
                      <a:pt x="6" y="32"/>
                      <a:pt x="14" y="32"/>
                    </a:cubicBezTo>
                    <a:cubicBezTo>
                      <a:pt x="19" y="32"/>
                      <a:pt x="19" y="32"/>
                      <a:pt x="19" y="32"/>
                    </a:cubicBezTo>
                    <a:cubicBezTo>
                      <a:pt x="26" y="32"/>
                      <a:pt x="33" y="26"/>
                      <a:pt x="33" y="18"/>
                    </a:cubicBezTo>
                    <a:cubicBezTo>
                      <a:pt x="33" y="14"/>
                      <a:pt x="33" y="14"/>
                      <a:pt x="33" y="14"/>
                    </a:cubicBezTo>
                    <a:cubicBezTo>
                      <a:pt x="33" y="13"/>
                      <a:pt x="32" y="12"/>
                      <a:pt x="32" y="11"/>
                    </a:cubicBezTo>
                    <a:cubicBezTo>
                      <a:pt x="34" y="9"/>
                      <a:pt x="37" y="9"/>
                      <a:pt x="37" y="7"/>
                    </a:cubicBezTo>
                    <a:cubicBezTo>
                      <a:pt x="38" y="4"/>
                      <a:pt x="32" y="1"/>
                      <a:pt x="22" y="0"/>
                    </a:cubicBezTo>
                    <a:close/>
                  </a:path>
                </a:pathLst>
              </a:custGeom>
              <a:solidFill>
                <a:srgbClr val="6C4F3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8" name="Freeform 80">
                <a:extLst>
                  <a:ext uri="{FF2B5EF4-FFF2-40B4-BE49-F238E27FC236}">
                    <a16:creationId xmlns:a16="http://schemas.microsoft.com/office/drawing/2014/main" id="{0556D915-7448-4A6A-85DB-7A12FDE2A5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20938" y="1965326"/>
                <a:ext cx="25400" cy="31750"/>
              </a:xfrm>
              <a:custGeom>
                <a:avLst/>
                <a:gdLst>
                  <a:gd name="T0" fmla="*/ 7 w 7"/>
                  <a:gd name="T1" fmla="*/ 7 h 9"/>
                  <a:gd name="T2" fmla="*/ 5 w 7"/>
                  <a:gd name="T3" fmla="*/ 0 h 9"/>
                  <a:gd name="T4" fmla="*/ 0 w 7"/>
                  <a:gd name="T5" fmla="*/ 7 h 9"/>
                  <a:gd name="T6" fmla="*/ 0 w 7"/>
                  <a:gd name="T7" fmla="*/ 8 h 9"/>
                  <a:gd name="T8" fmla="*/ 7 w 7"/>
                  <a:gd name="T9" fmla="*/ 7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9">
                    <a:moveTo>
                      <a:pt x="7" y="7"/>
                    </a:moveTo>
                    <a:cubicBezTo>
                      <a:pt x="7" y="5"/>
                      <a:pt x="7" y="3"/>
                      <a:pt x="5" y="0"/>
                    </a:cubicBezTo>
                    <a:cubicBezTo>
                      <a:pt x="2" y="1"/>
                      <a:pt x="0" y="3"/>
                      <a:pt x="0" y="7"/>
                    </a:cubicBezTo>
                    <a:cubicBezTo>
                      <a:pt x="0" y="8"/>
                      <a:pt x="0" y="8"/>
                      <a:pt x="0" y="8"/>
                    </a:cubicBezTo>
                    <a:cubicBezTo>
                      <a:pt x="2" y="9"/>
                      <a:pt x="6" y="8"/>
                      <a:pt x="7" y="7"/>
                    </a:cubicBezTo>
                    <a:close/>
                  </a:path>
                </a:pathLst>
              </a:custGeom>
              <a:solidFill>
                <a:srgbClr val="D6CAB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9" name="Freeform 81">
                <a:extLst>
                  <a:ext uri="{FF2B5EF4-FFF2-40B4-BE49-F238E27FC236}">
                    <a16:creationId xmlns:a16="http://schemas.microsoft.com/office/drawing/2014/main" id="{70520CBA-4CA3-4766-8C2C-8653729770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60626" y="1993901"/>
                <a:ext cx="19050" cy="25400"/>
              </a:xfrm>
              <a:custGeom>
                <a:avLst/>
                <a:gdLst>
                  <a:gd name="T0" fmla="*/ 1 w 5"/>
                  <a:gd name="T1" fmla="*/ 4 h 7"/>
                  <a:gd name="T2" fmla="*/ 4 w 5"/>
                  <a:gd name="T3" fmla="*/ 2 h 7"/>
                  <a:gd name="T4" fmla="*/ 1 w 5"/>
                  <a:gd name="T5" fmla="*/ 4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" h="7">
                    <a:moveTo>
                      <a:pt x="1" y="4"/>
                    </a:moveTo>
                    <a:cubicBezTo>
                      <a:pt x="0" y="4"/>
                      <a:pt x="2" y="0"/>
                      <a:pt x="4" y="2"/>
                    </a:cubicBezTo>
                    <a:cubicBezTo>
                      <a:pt x="5" y="4"/>
                      <a:pt x="3" y="7"/>
                      <a:pt x="1" y="4"/>
                    </a:cubicBezTo>
                    <a:close/>
                  </a:path>
                </a:pathLst>
              </a:custGeom>
              <a:solidFill>
                <a:srgbClr val="886B5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0" name="Freeform 82">
                <a:extLst>
                  <a:ext uri="{FF2B5EF4-FFF2-40B4-BE49-F238E27FC236}">
                    <a16:creationId xmlns:a16="http://schemas.microsoft.com/office/drawing/2014/main" id="{AE1D9504-0AEA-465C-93DA-9A1A571EE5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32088" y="1943101"/>
                <a:ext cx="133350" cy="115888"/>
              </a:xfrm>
              <a:custGeom>
                <a:avLst/>
                <a:gdLst>
                  <a:gd name="T0" fmla="*/ 15 w 37"/>
                  <a:gd name="T1" fmla="*/ 0 h 32"/>
                  <a:gd name="T2" fmla="*/ 19 w 37"/>
                  <a:gd name="T3" fmla="*/ 0 h 32"/>
                  <a:gd name="T4" fmla="*/ 23 w 37"/>
                  <a:gd name="T5" fmla="*/ 0 h 32"/>
                  <a:gd name="T6" fmla="*/ 37 w 37"/>
                  <a:gd name="T7" fmla="*/ 14 h 32"/>
                  <a:gd name="T8" fmla="*/ 37 w 37"/>
                  <a:gd name="T9" fmla="*/ 18 h 32"/>
                  <a:gd name="T10" fmla="*/ 23 w 37"/>
                  <a:gd name="T11" fmla="*/ 32 h 32"/>
                  <a:gd name="T12" fmla="*/ 19 w 37"/>
                  <a:gd name="T13" fmla="*/ 32 h 32"/>
                  <a:gd name="T14" fmla="*/ 5 w 37"/>
                  <a:gd name="T15" fmla="*/ 18 h 32"/>
                  <a:gd name="T16" fmla="*/ 5 w 37"/>
                  <a:gd name="T17" fmla="*/ 14 h 32"/>
                  <a:gd name="T18" fmla="*/ 5 w 37"/>
                  <a:gd name="T19" fmla="*/ 11 h 32"/>
                  <a:gd name="T20" fmla="*/ 0 w 37"/>
                  <a:gd name="T21" fmla="*/ 7 h 32"/>
                  <a:gd name="T22" fmla="*/ 15 w 37"/>
                  <a:gd name="T23" fmla="*/ 0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7" h="32">
                    <a:moveTo>
                      <a:pt x="15" y="0"/>
                    </a:moveTo>
                    <a:cubicBezTo>
                      <a:pt x="16" y="0"/>
                      <a:pt x="18" y="0"/>
                      <a:pt x="19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31" y="0"/>
                      <a:pt x="37" y="6"/>
                      <a:pt x="37" y="14"/>
                    </a:cubicBezTo>
                    <a:cubicBezTo>
                      <a:pt x="37" y="18"/>
                      <a:pt x="37" y="18"/>
                      <a:pt x="37" y="18"/>
                    </a:cubicBezTo>
                    <a:cubicBezTo>
                      <a:pt x="37" y="26"/>
                      <a:pt x="31" y="32"/>
                      <a:pt x="23" y="32"/>
                    </a:cubicBezTo>
                    <a:cubicBezTo>
                      <a:pt x="19" y="32"/>
                      <a:pt x="19" y="32"/>
                      <a:pt x="19" y="32"/>
                    </a:cubicBezTo>
                    <a:cubicBezTo>
                      <a:pt x="11" y="32"/>
                      <a:pt x="5" y="26"/>
                      <a:pt x="5" y="18"/>
                    </a:cubicBezTo>
                    <a:cubicBezTo>
                      <a:pt x="5" y="14"/>
                      <a:pt x="5" y="14"/>
                      <a:pt x="5" y="14"/>
                    </a:cubicBezTo>
                    <a:cubicBezTo>
                      <a:pt x="5" y="13"/>
                      <a:pt x="5" y="12"/>
                      <a:pt x="5" y="11"/>
                    </a:cubicBezTo>
                    <a:cubicBezTo>
                      <a:pt x="3" y="9"/>
                      <a:pt x="1" y="9"/>
                      <a:pt x="0" y="7"/>
                    </a:cubicBezTo>
                    <a:cubicBezTo>
                      <a:pt x="0" y="4"/>
                      <a:pt x="5" y="1"/>
                      <a:pt x="15" y="0"/>
                    </a:cubicBezTo>
                    <a:close/>
                  </a:path>
                </a:pathLst>
              </a:custGeom>
              <a:solidFill>
                <a:srgbClr val="6C4F3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1" name="Freeform 83">
                <a:extLst>
                  <a:ext uri="{FF2B5EF4-FFF2-40B4-BE49-F238E27FC236}">
                    <a16:creationId xmlns:a16="http://schemas.microsoft.com/office/drawing/2014/main" id="{E19D9943-01CC-4515-A229-B708F439A0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14638" y="1965326"/>
                <a:ext cx="30163" cy="31750"/>
              </a:xfrm>
              <a:custGeom>
                <a:avLst/>
                <a:gdLst>
                  <a:gd name="T0" fmla="*/ 0 w 8"/>
                  <a:gd name="T1" fmla="*/ 7 h 9"/>
                  <a:gd name="T2" fmla="*/ 3 w 8"/>
                  <a:gd name="T3" fmla="*/ 0 h 9"/>
                  <a:gd name="T4" fmla="*/ 8 w 8"/>
                  <a:gd name="T5" fmla="*/ 7 h 9"/>
                  <a:gd name="T6" fmla="*/ 8 w 8"/>
                  <a:gd name="T7" fmla="*/ 8 h 9"/>
                  <a:gd name="T8" fmla="*/ 0 w 8"/>
                  <a:gd name="T9" fmla="*/ 7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9">
                    <a:moveTo>
                      <a:pt x="0" y="7"/>
                    </a:moveTo>
                    <a:cubicBezTo>
                      <a:pt x="0" y="5"/>
                      <a:pt x="1" y="3"/>
                      <a:pt x="3" y="0"/>
                    </a:cubicBezTo>
                    <a:cubicBezTo>
                      <a:pt x="6" y="1"/>
                      <a:pt x="8" y="3"/>
                      <a:pt x="8" y="7"/>
                    </a:cubicBezTo>
                    <a:cubicBezTo>
                      <a:pt x="8" y="8"/>
                      <a:pt x="8" y="8"/>
                      <a:pt x="8" y="8"/>
                    </a:cubicBezTo>
                    <a:cubicBezTo>
                      <a:pt x="5" y="9"/>
                      <a:pt x="1" y="8"/>
                      <a:pt x="0" y="7"/>
                    </a:cubicBezTo>
                    <a:close/>
                  </a:path>
                </a:pathLst>
              </a:custGeom>
              <a:solidFill>
                <a:srgbClr val="D6CAB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2" name="Freeform 84">
                <a:extLst>
                  <a:ext uri="{FF2B5EF4-FFF2-40B4-BE49-F238E27FC236}">
                    <a16:creationId xmlns:a16="http://schemas.microsoft.com/office/drawing/2014/main" id="{5D2999BF-00CC-4DEF-8537-1F2B3286141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86063" y="1993901"/>
                <a:ext cx="14288" cy="25400"/>
              </a:xfrm>
              <a:custGeom>
                <a:avLst/>
                <a:gdLst>
                  <a:gd name="T0" fmla="*/ 4 w 4"/>
                  <a:gd name="T1" fmla="*/ 4 h 7"/>
                  <a:gd name="T2" fmla="*/ 1 w 4"/>
                  <a:gd name="T3" fmla="*/ 2 h 7"/>
                  <a:gd name="T4" fmla="*/ 4 w 4"/>
                  <a:gd name="T5" fmla="*/ 4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" h="7">
                    <a:moveTo>
                      <a:pt x="4" y="4"/>
                    </a:moveTo>
                    <a:cubicBezTo>
                      <a:pt x="4" y="4"/>
                      <a:pt x="2" y="0"/>
                      <a:pt x="1" y="2"/>
                    </a:cubicBezTo>
                    <a:cubicBezTo>
                      <a:pt x="0" y="4"/>
                      <a:pt x="1" y="7"/>
                      <a:pt x="4" y="4"/>
                    </a:cubicBezTo>
                    <a:close/>
                  </a:path>
                </a:pathLst>
              </a:custGeom>
              <a:solidFill>
                <a:srgbClr val="886B5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3" name="Freeform 85">
                <a:extLst>
                  <a:ext uri="{FF2B5EF4-FFF2-40B4-BE49-F238E27FC236}">
                    <a16:creationId xmlns:a16="http://schemas.microsoft.com/office/drawing/2014/main" id="{DF2B300F-96F6-486B-B611-FDBF3B14752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86026" y="2274888"/>
                <a:ext cx="314325" cy="50800"/>
              </a:xfrm>
              <a:custGeom>
                <a:avLst/>
                <a:gdLst>
                  <a:gd name="T0" fmla="*/ 43 w 87"/>
                  <a:gd name="T1" fmla="*/ 14 h 14"/>
                  <a:gd name="T2" fmla="*/ 4 w 87"/>
                  <a:gd name="T3" fmla="*/ 10 h 14"/>
                  <a:gd name="T4" fmla="*/ 1 w 87"/>
                  <a:gd name="T5" fmla="*/ 4 h 14"/>
                  <a:gd name="T6" fmla="*/ 7 w 87"/>
                  <a:gd name="T7" fmla="*/ 1 h 14"/>
                  <a:gd name="T8" fmla="*/ 43 w 87"/>
                  <a:gd name="T9" fmla="*/ 1 h 14"/>
                  <a:gd name="T10" fmla="*/ 80 w 87"/>
                  <a:gd name="T11" fmla="*/ 1 h 14"/>
                  <a:gd name="T12" fmla="*/ 86 w 87"/>
                  <a:gd name="T13" fmla="*/ 4 h 14"/>
                  <a:gd name="T14" fmla="*/ 83 w 87"/>
                  <a:gd name="T15" fmla="*/ 10 h 14"/>
                  <a:gd name="T16" fmla="*/ 43 w 87"/>
                  <a:gd name="T17" fmla="*/ 14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87" h="14">
                    <a:moveTo>
                      <a:pt x="43" y="14"/>
                    </a:moveTo>
                    <a:cubicBezTo>
                      <a:pt x="15" y="14"/>
                      <a:pt x="4" y="10"/>
                      <a:pt x="4" y="10"/>
                    </a:cubicBezTo>
                    <a:cubicBezTo>
                      <a:pt x="1" y="9"/>
                      <a:pt x="0" y="7"/>
                      <a:pt x="1" y="4"/>
                    </a:cubicBezTo>
                    <a:cubicBezTo>
                      <a:pt x="1" y="2"/>
                      <a:pt x="4" y="0"/>
                      <a:pt x="7" y="1"/>
                    </a:cubicBezTo>
                    <a:cubicBezTo>
                      <a:pt x="7" y="1"/>
                      <a:pt x="17" y="1"/>
                      <a:pt x="43" y="1"/>
                    </a:cubicBezTo>
                    <a:cubicBezTo>
                      <a:pt x="70" y="1"/>
                      <a:pt x="80" y="1"/>
                      <a:pt x="80" y="1"/>
                    </a:cubicBezTo>
                    <a:cubicBezTo>
                      <a:pt x="83" y="0"/>
                      <a:pt x="85" y="2"/>
                      <a:pt x="86" y="4"/>
                    </a:cubicBezTo>
                    <a:cubicBezTo>
                      <a:pt x="87" y="7"/>
                      <a:pt x="86" y="9"/>
                      <a:pt x="83" y="10"/>
                    </a:cubicBezTo>
                    <a:cubicBezTo>
                      <a:pt x="83" y="10"/>
                      <a:pt x="72" y="14"/>
                      <a:pt x="43" y="14"/>
                    </a:cubicBezTo>
                    <a:close/>
                  </a:path>
                </a:pathLst>
              </a:custGeom>
              <a:solidFill>
                <a:srgbClr val="A1765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4" name="Freeform 86">
                <a:extLst>
                  <a:ext uri="{FF2B5EF4-FFF2-40B4-BE49-F238E27FC236}">
                    <a16:creationId xmlns:a16="http://schemas.microsoft.com/office/drawing/2014/main" id="{09051446-CFEB-447D-92A0-AD34A715B8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43201" y="4352926"/>
                <a:ext cx="306388" cy="155575"/>
              </a:xfrm>
              <a:custGeom>
                <a:avLst/>
                <a:gdLst>
                  <a:gd name="T0" fmla="*/ 42 w 85"/>
                  <a:gd name="T1" fmla="*/ 0 h 43"/>
                  <a:gd name="T2" fmla="*/ 0 w 85"/>
                  <a:gd name="T3" fmla="*/ 41 h 43"/>
                  <a:gd name="T4" fmla="*/ 0 w 85"/>
                  <a:gd name="T5" fmla="*/ 43 h 43"/>
                  <a:gd name="T6" fmla="*/ 85 w 85"/>
                  <a:gd name="T7" fmla="*/ 43 h 43"/>
                  <a:gd name="T8" fmla="*/ 85 w 85"/>
                  <a:gd name="T9" fmla="*/ 41 h 43"/>
                  <a:gd name="T10" fmla="*/ 42 w 85"/>
                  <a:gd name="T1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5" h="43">
                    <a:moveTo>
                      <a:pt x="42" y="0"/>
                    </a:moveTo>
                    <a:cubicBezTo>
                      <a:pt x="4" y="1"/>
                      <a:pt x="0" y="19"/>
                      <a:pt x="0" y="41"/>
                    </a:cubicBezTo>
                    <a:cubicBezTo>
                      <a:pt x="0" y="42"/>
                      <a:pt x="0" y="43"/>
                      <a:pt x="0" y="43"/>
                    </a:cubicBezTo>
                    <a:cubicBezTo>
                      <a:pt x="85" y="43"/>
                      <a:pt x="85" y="43"/>
                      <a:pt x="85" y="43"/>
                    </a:cubicBezTo>
                    <a:cubicBezTo>
                      <a:pt x="85" y="43"/>
                      <a:pt x="85" y="42"/>
                      <a:pt x="85" y="41"/>
                    </a:cubicBezTo>
                    <a:cubicBezTo>
                      <a:pt x="85" y="19"/>
                      <a:pt x="80" y="0"/>
                      <a:pt x="42" y="0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5" name="Freeform 87">
                <a:extLst>
                  <a:ext uri="{FF2B5EF4-FFF2-40B4-BE49-F238E27FC236}">
                    <a16:creationId xmlns:a16="http://schemas.microsoft.com/office/drawing/2014/main" id="{CB7D9E1E-5413-4C25-A87D-CA11EEF400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43201" y="4454526"/>
                <a:ext cx="306388" cy="53975"/>
              </a:xfrm>
              <a:custGeom>
                <a:avLst/>
                <a:gdLst>
                  <a:gd name="T0" fmla="*/ 0 w 85"/>
                  <a:gd name="T1" fmla="*/ 6 h 15"/>
                  <a:gd name="T2" fmla="*/ 0 w 85"/>
                  <a:gd name="T3" fmla="*/ 13 h 15"/>
                  <a:gd name="T4" fmla="*/ 0 w 85"/>
                  <a:gd name="T5" fmla="*/ 15 h 15"/>
                  <a:gd name="T6" fmla="*/ 85 w 85"/>
                  <a:gd name="T7" fmla="*/ 15 h 15"/>
                  <a:gd name="T8" fmla="*/ 85 w 85"/>
                  <a:gd name="T9" fmla="*/ 13 h 15"/>
                  <a:gd name="T10" fmla="*/ 85 w 85"/>
                  <a:gd name="T11" fmla="*/ 7 h 15"/>
                  <a:gd name="T12" fmla="*/ 20 w 85"/>
                  <a:gd name="T13" fmla="*/ 5 h 15"/>
                  <a:gd name="T14" fmla="*/ 0 w 85"/>
                  <a:gd name="T15" fmla="*/ 6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5" h="15">
                    <a:moveTo>
                      <a:pt x="0" y="6"/>
                    </a:moveTo>
                    <a:cubicBezTo>
                      <a:pt x="0" y="9"/>
                      <a:pt x="0" y="11"/>
                      <a:pt x="0" y="13"/>
                    </a:cubicBezTo>
                    <a:cubicBezTo>
                      <a:pt x="0" y="14"/>
                      <a:pt x="0" y="15"/>
                      <a:pt x="0" y="15"/>
                    </a:cubicBezTo>
                    <a:cubicBezTo>
                      <a:pt x="85" y="15"/>
                      <a:pt x="85" y="15"/>
                      <a:pt x="85" y="15"/>
                    </a:cubicBezTo>
                    <a:cubicBezTo>
                      <a:pt x="85" y="15"/>
                      <a:pt x="85" y="14"/>
                      <a:pt x="85" y="13"/>
                    </a:cubicBezTo>
                    <a:cubicBezTo>
                      <a:pt x="85" y="11"/>
                      <a:pt x="85" y="9"/>
                      <a:pt x="85" y="7"/>
                    </a:cubicBezTo>
                    <a:cubicBezTo>
                      <a:pt x="60" y="3"/>
                      <a:pt x="56" y="0"/>
                      <a:pt x="20" y="5"/>
                    </a:cubicBezTo>
                    <a:cubicBezTo>
                      <a:pt x="14" y="6"/>
                      <a:pt x="5" y="6"/>
                      <a:pt x="0" y="6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6" name="Freeform 88">
                <a:extLst>
                  <a:ext uri="{FF2B5EF4-FFF2-40B4-BE49-F238E27FC236}">
                    <a16:creationId xmlns:a16="http://schemas.microsoft.com/office/drawing/2014/main" id="{88A2956B-C3EF-43A7-BAB8-686DCDFBCAA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59013" y="4352926"/>
                <a:ext cx="311150" cy="155575"/>
              </a:xfrm>
              <a:custGeom>
                <a:avLst/>
                <a:gdLst>
                  <a:gd name="T0" fmla="*/ 43 w 86"/>
                  <a:gd name="T1" fmla="*/ 0 h 43"/>
                  <a:gd name="T2" fmla="*/ 86 w 86"/>
                  <a:gd name="T3" fmla="*/ 41 h 43"/>
                  <a:gd name="T4" fmla="*/ 85 w 86"/>
                  <a:gd name="T5" fmla="*/ 43 h 43"/>
                  <a:gd name="T6" fmla="*/ 0 w 86"/>
                  <a:gd name="T7" fmla="*/ 43 h 43"/>
                  <a:gd name="T8" fmla="*/ 0 w 86"/>
                  <a:gd name="T9" fmla="*/ 41 h 43"/>
                  <a:gd name="T10" fmla="*/ 43 w 86"/>
                  <a:gd name="T1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6" h="43">
                    <a:moveTo>
                      <a:pt x="43" y="0"/>
                    </a:moveTo>
                    <a:cubicBezTo>
                      <a:pt x="81" y="1"/>
                      <a:pt x="86" y="19"/>
                      <a:pt x="86" y="41"/>
                    </a:cubicBezTo>
                    <a:cubicBezTo>
                      <a:pt x="86" y="42"/>
                      <a:pt x="85" y="43"/>
                      <a:pt x="85" y="43"/>
                    </a:cubicBezTo>
                    <a:cubicBezTo>
                      <a:pt x="0" y="43"/>
                      <a:pt x="0" y="43"/>
                      <a:pt x="0" y="43"/>
                    </a:cubicBezTo>
                    <a:cubicBezTo>
                      <a:pt x="0" y="43"/>
                      <a:pt x="0" y="42"/>
                      <a:pt x="0" y="41"/>
                    </a:cubicBezTo>
                    <a:cubicBezTo>
                      <a:pt x="0" y="19"/>
                      <a:pt x="5" y="0"/>
                      <a:pt x="43" y="0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7" name="Freeform 89">
                <a:extLst>
                  <a:ext uri="{FF2B5EF4-FFF2-40B4-BE49-F238E27FC236}">
                    <a16:creationId xmlns:a16="http://schemas.microsoft.com/office/drawing/2014/main" id="{C84F4B4A-826C-44B7-B9ED-BED2CFA9B8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59013" y="4454526"/>
                <a:ext cx="311150" cy="53975"/>
              </a:xfrm>
              <a:custGeom>
                <a:avLst/>
                <a:gdLst>
                  <a:gd name="T0" fmla="*/ 85 w 86"/>
                  <a:gd name="T1" fmla="*/ 6 h 15"/>
                  <a:gd name="T2" fmla="*/ 86 w 86"/>
                  <a:gd name="T3" fmla="*/ 13 h 15"/>
                  <a:gd name="T4" fmla="*/ 85 w 86"/>
                  <a:gd name="T5" fmla="*/ 15 h 15"/>
                  <a:gd name="T6" fmla="*/ 0 w 86"/>
                  <a:gd name="T7" fmla="*/ 15 h 15"/>
                  <a:gd name="T8" fmla="*/ 0 w 86"/>
                  <a:gd name="T9" fmla="*/ 13 h 15"/>
                  <a:gd name="T10" fmla="*/ 1 w 86"/>
                  <a:gd name="T11" fmla="*/ 7 h 15"/>
                  <a:gd name="T12" fmla="*/ 65 w 86"/>
                  <a:gd name="T13" fmla="*/ 5 h 15"/>
                  <a:gd name="T14" fmla="*/ 85 w 86"/>
                  <a:gd name="T15" fmla="*/ 6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6" h="15">
                    <a:moveTo>
                      <a:pt x="85" y="6"/>
                    </a:moveTo>
                    <a:cubicBezTo>
                      <a:pt x="85" y="9"/>
                      <a:pt x="86" y="11"/>
                      <a:pt x="86" y="13"/>
                    </a:cubicBezTo>
                    <a:cubicBezTo>
                      <a:pt x="86" y="14"/>
                      <a:pt x="85" y="15"/>
                      <a:pt x="85" y="15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15"/>
                      <a:pt x="0" y="14"/>
                      <a:pt x="0" y="13"/>
                    </a:cubicBezTo>
                    <a:cubicBezTo>
                      <a:pt x="0" y="11"/>
                      <a:pt x="0" y="9"/>
                      <a:pt x="1" y="7"/>
                    </a:cubicBezTo>
                    <a:cubicBezTo>
                      <a:pt x="25" y="3"/>
                      <a:pt x="30" y="0"/>
                      <a:pt x="65" y="5"/>
                    </a:cubicBezTo>
                    <a:cubicBezTo>
                      <a:pt x="72" y="6"/>
                      <a:pt x="80" y="6"/>
                      <a:pt x="85" y="6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8" name="Freeform 90">
                <a:extLst>
                  <a:ext uri="{FF2B5EF4-FFF2-40B4-BE49-F238E27FC236}">
                    <a16:creationId xmlns:a16="http://schemas.microsoft.com/office/drawing/2014/main" id="{9AE852ED-E88D-4353-8F33-76E2D60C73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74951" y="4367213"/>
                <a:ext cx="177800" cy="73025"/>
              </a:xfrm>
              <a:custGeom>
                <a:avLst/>
                <a:gdLst>
                  <a:gd name="T0" fmla="*/ 0 w 49"/>
                  <a:gd name="T1" fmla="*/ 20 h 20"/>
                  <a:gd name="T2" fmla="*/ 49 w 49"/>
                  <a:gd name="T3" fmla="*/ 7 h 20"/>
                  <a:gd name="T4" fmla="*/ 0 w 49"/>
                  <a:gd name="T5" fmla="*/ 2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9" h="20">
                    <a:moveTo>
                      <a:pt x="0" y="20"/>
                    </a:moveTo>
                    <a:cubicBezTo>
                      <a:pt x="15" y="9"/>
                      <a:pt x="32" y="6"/>
                      <a:pt x="49" y="7"/>
                    </a:cubicBezTo>
                    <a:cubicBezTo>
                      <a:pt x="31" y="0"/>
                      <a:pt x="7" y="6"/>
                      <a:pt x="0" y="20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9" name="Freeform 91">
                <a:extLst>
                  <a:ext uri="{FF2B5EF4-FFF2-40B4-BE49-F238E27FC236}">
                    <a16:creationId xmlns:a16="http://schemas.microsoft.com/office/drawing/2014/main" id="{264387E2-9730-45F5-B232-8A6D620987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51101" y="4381501"/>
                <a:ext cx="71438" cy="42863"/>
              </a:xfrm>
              <a:custGeom>
                <a:avLst/>
                <a:gdLst>
                  <a:gd name="T0" fmla="*/ 0 w 20"/>
                  <a:gd name="T1" fmla="*/ 3 h 12"/>
                  <a:gd name="T2" fmla="*/ 20 w 20"/>
                  <a:gd name="T3" fmla="*/ 12 h 12"/>
                  <a:gd name="T4" fmla="*/ 0 w 20"/>
                  <a:gd name="T5" fmla="*/ 3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0" h="12">
                    <a:moveTo>
                      <a:pt x="0" y="3"/>
                    </a:moveTo>
                    <a:cubicBezTo>
                      <a:pt x="8" y="4"/>
                      <a:pt x="14" y="7"/>
                      <a:pt x="20" y="12"/>
                    </a:cubicBezTo>
                    <a:cubicBezTo>
                      <a:pt x="16" y="5"/>
                      <a:pt x="6" y="0"/>
                      <a:pt x="0" y="3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0" name="Freeform 92">
                <a:extLst>
                  <a:ext uri="{FF2B5EF4-FFF2-40B4-BE49-F238E27FC236}">
                    <a16:creationId xmlns:a16="http://schemas.microsoft.com/office/drawing/2014/main" id="{1D43C9B6-40A2-4B41-A280-D7C3100F4E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60588" y="1344613"/>
                <a:ext cx="928688" cy="671513"/>
              </a:xfrm>
              <a:custGeom>
                <a:avLst/>
                <a:gdLst>
                  <a:gd name="T0" fmla="*/ 18 w 257"/>
                  <a:gd name="T1" fmla="*/ 168 h 186"/>
                  <a:gd name="T2" fmla="*/ 59 w 257"/>
                  <a:gd name="T3" fmla="*/ 21 h 186"/>
                  <a:gd name="T4" fmla="*/ 72 w 257"/>
                  <a:gd name="T5" fmla="*/ 22 h 186"/>
                  <a:gd name="T6" fmla="*/ 101 w 257"/>
                  <a:gd name="T7" fmla="*/ 8 h 186"/>
                  <a:gd name="T8" fmla="*/ 121 w 257"/>
                  <a:gd name="T9" fmla="*/ 6 h 186"/>
                  <a:gd name="T10" fmla="*/ 157 w 257"/>
                  <a:gd name="T11" fmla="*/ 0 h 186"/>
                  <a:gd name="T12" fmla="*/ 194 w 257"/>
                  <a:gd name="T13" fmla="*/ 10 h 186"/>
                  <a:gd name="T14" fmla="*/ 202 w 257"/>
                  <a:gd name="T15" fmla="*/ 9 h 186"/>
                  <a:gd name="T16" fmla="*/ 206 w 257"/>
                  <a:gd name="T17" fmla="*/ 22 h 186"/>
                  <a:gd name="T18" fmla="*/ 252 w 257"/>
                  <a:gd name="T19" fmla="*/ 102 h 186"/>
                  <a:gd name="T20" fmla="*/ 250 w 257"/>
                  <a:gd name="T21" fmla="*/ 181 h 186"/>
                  <a:gd name="T22" fmla="*/ 242 w 257"/>
                  <a:gd name="T23" fmla="*/ 186 h 186"/>
                  <a:gd name="T24" fmla="*/ 231 w 257"/>
                  <a:gd name="T25" fmla="*/ 164 h 186"/>
                  <a:gd name="T26" fmla="*/ 203 w 257"/>
                  <a:gd name="T27" fmla="*/ 76 h 186"/>
                  <a:gd name="T28" fmla="*/ 63 w 257"/>
                  <a:gd name="T29" fmla="*/ 83 h 186"/>
                  <a:gd name="T30" fmla="*/ 30 w 257"/>
                  <a:gd name="T31" fmla="*/ 164 h 186"/>
                  <a:gd name="T32" fmla="*/ 18 w 257"/>
                  <a:gd name="T33" fmla="*/ 168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57" h="186">
                    <a:moveTo>
                      <a:pt x="18" y="168"/>
                    </a:moveTo>
                    <a:cubicBezTo>
                      <a:pt x="0" y="108"/>
                      <a:pt x="27" y="47"/>
                      <a:pt x="59" y="21"/>
                    </a:cubicBezTo>
                    <a:cubicBezTo>
                      <a:pt x="61" y="27"/>
                      <a:pt x="63" y="27"/>
                      <a:pt x="72" y="22"/>
                    </a:cubicBezTo>
                    <a:cubicBezTo>
                      <a:pt x="82" y="16"/>
                      <a:pt x="75" y="13"/>
                      <a:pt x="101" y="8"/>
                    </a:cubicBezTo>
                    <a:cubicBezTo>
                      <a:pt x="127" y="3"/>
                      <a:pt x="120" y="3"/>
                      <a:pt x="121" y="6"/>
                    </a:cubicBezTo>
                    <a:cubicBezTo>
                      <a:pt x="123" y="9"/>
                      <a:pt x="132" y="0"/>
                      <a:pt x="157" y="0"/>
                    </a:cubicBezTo>
                    <a:cubicBezTo>
                      <a:pt x="182" y="0"/>
                      <a:pt x="185" y="5"/>
                      <a:pt x="194" y="10"/>
                    </a:cubicBezTo>
                    <a:cubicBezTo>
                      <a:pt x="202" y="9"/>
                      <a:pt x="197" y="3"/>
                      <a:pt x="202" y="9"/>
                    </a:cubicBezTo>
                    <a:cubicBezTo>
                      <a:pt x="206" y="16"/>
                      <a:pt x="196" y="16"/>
                      <a:pt x="206" y="22"/>
                    </a:cubicBezTo>
                    <a:cubicBezTo>
                      <a:pt x="218" y="30"/>
                      <a:pt x="247" y="64"/>
                      <a:pt x="252" y="102"/>
                    </a:cubicBezTo>
                    <a:cubicBezTo>
                      <a:pt x="257" y="136"/>
                      <a:pt x="249" y="174"/>
                      <a:pt x="250" y="181"/>
                    </a:cubicBezTo>
                    <a:cubicBezTo>
                      <a:pt x="248" y="185"/>
                      <a:pt x="242" y="186"/>
                      <a:pt x="242" y="186"/>
                    </a:cubicBezTo>
                    <a:cubicBezTo>
                      <a:pt x="242" y="186"/>
                      <a:pt x="239" y="177"/>
                      <a:pt x="231" y="164"/>
                    </a:cubicBezTo>
                    <a:cubicBezTo>
                      <a:pt x="227" y="134"/>
                      <a:pt x="203" y="76"/>
                      <a:pt x="203" y="76"/>
                    </a:cubicBezTo>
                    <a:cubicBezTo>
                      <a:pt x="63" y="83"/>
                      <a:pt x="63" y="83"/>
                      <a:pt x="63" y="83"/>
                    </a:cubicBezTo>
                    <a:cubicBezTo>
                      <a:pt x="63" y="83"/>
                      <a:pt x="33" y="150"/>
                      <a:pt x="30" y="164"/>
                    </a:cubicBezTo>
                    <a:cubicBezTo>
                      <a:pt x="25" y="178"/>
                      <a:pt x="31" y="181"/>
                      <a:pt x="18" y="168"/>
                    </a:cubicBezTo>
                    <a:close/>
                  </a:path>
                </a:pathLst>
              </a:custGeom>
              <a:solidFill>
                <a:srgbClr val="B8792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1" name="Freeform 93">
                <a:extLst>
                  <a:ext uri="{FF2B5EF4-FFF2-40B4-BE49-F238E27FC236}">
                    <a16:creationId xmlns:a16="http://schemas.microsoft.com/office/drawing/2014/main" id="{91DCB7E0-6279-4DFE-B765-2433B19CBF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47901" y="1492251"/>
                <a:ext cx="798513" cy="533400"/>
              </a:xfrm>
              <a:custGeom>
                <a:avLst/>
                <a:gdLst>
                  <a:gd name="T0" fmla="*/ 0 w 221"/>
                  <a:gd name="T1" fmla="*/ 145 h 148"/>
                  <a:gd name="T2" fmla="*/ 13 w 221"/>
                  <a:gd name="T3" fmla="*/ 130 h 148"/>
                  <a:gd name="T4" fmla="*/ 16 w 221"/>
                  <a:gd name="T5" fmla="*/ 72 h 148"/>
                  <a:gd name="T6" fmla="*/ 34 w 221"/>
                  <a:gd name="T7" fmla="*/ 46 h 148"/>
                  <a:gd name="T8" fmla="*/ 88 w 221"/>
                  <a:gd name="T9" fmla="*/ 77 h 148"/>
                  <a:gd name="T10" fmla="*/ 74 w 221"/>
                  <a:gd name="T11" fmla="*/ 51 h 148"/>
                  <a:gd name="T12" fmla="*/ 156 w 221"/>
                  <a:gd name="T13" fmla="*/ 82 h 148"/>
                  <a:gd name="T14" fmla="*/ 139 w 221"/>
                  <a:gd name="T15" fmla="*/ 67 h 148"/>
                  <a:gd name="T16" fmla="*/ 126 w 221"/>
                  <a:gd name="T17" fmla="*/ 46 h 148"/>
                  <a:gd name="T18" fmla="*/ 184 w 221"/>
                  <a:gd name="T19" fmla="*/ 65 h 148"/>
                  <a:gd name="T20" fmla="*/ 213 w 221"/>
                  <a:gd name="T21" fmla="*/ 148 h 148"/>
                  <a:gd name="T22" fmla="*/ 221 w 221"/>
                  <a:gd name="T23" fmla="*/ 144 h 148"/>
                  <a:gd name="T24" fmla="*/ 221 w 221"/>
                  <a:gd name="T25" fmla="*/ 91 h 148"/>
                  <a:gd name="T26" fmla="*/ 193 w 221"/>
                  <a:gd name="T27" fmla="*/ 2 h 148"/>
                  <a:gd name="T28" fmla="*/ 102 w 221"/>
                  <a:gd name="T29" fmla="*/ 0 h 148"/>
                  <a:gd name="T30" fmla="*/ 46 w 221"/>
                  <a:gd name="T31" fmla="*/ 2 h 148"/>
                  <a:gd name="T32" fmla="*/ 4 w 221"/>
                  <a:gd name="T33" fmla="*/ 79 h 148"/>
                  <a:gd name="T34" fmla="*/ 0 w 221"/>
                  <a:gd name="T35" fmla="*/ 145 h 1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21" h="148">
                    <a:moveTo>
                      <a:pt x="0" y="145"/>
                    </a:moveTo>
                    <a:cubicBezTo>
                      <a:pt x="13" y="130"/>
                      <a:pt x="13" y="130"/>
                      <a:pt x="13" y="130"/>
                    </a:cubicBezTo>
                    <a:cubicBezTo>
                      <a:pt x="13" y="130"/>
                      <a:pt x="2" y="96"/>
                      <a:pt x="16" y="72"/>
                    </a:cubicBezTo>
                    <a:cubicBezTo>
                      <a:pt x="22" y="62"/>
                      <a:pt x="34" y="46"/>
                      <a:pt x="34" y="46"/>
                    </a:cubicBezTo>
                    <a:cubicBezTo>
                      <a:pt x="34" y="46"/>
                      <a:pt x="65" y="73"/>
                      <a:pt x="88" y="77"/>
                    </a:cubicBezTo>
                    <a:cubicBezTo>
                      <a:pt x="88" y="77"/>
                      <a:pt x="74" y="61"/>
                      <a:pt x="74" y="51"/>
                    </a:cubicBezTo>
                    <a:cubicBezTo>
                      <a:pt x="74" y="51"/>
                      <a:pt x="116" y="81"/>
                      <a:pt x="156" y="82"/>
                    </a:cubicBezTo>
                    <a:cubicBezTo>
                      <a:pt x="156" y="82"/>
                      <a:pt x="146" y="77"/>
                      <a:pt x="139" y="67"/>
                    </a:cubicBezTo>
                    <a:cubicBezTo>
                      <a:pt x="130" y="56"/>
                      <a:pt x="126" y="46"/>
                      <a:pt x="126" y="46"/>
                    </a:cubicBezTo>
                    <a:cubicBezTo>
                      <a:pt x="126" y="46"/>
                      <a:pt x="170" y="51"/>
                      <a:pt x="184" y="65"/>
                    </a:cubicBezTo>
                    <a:cubicBezTo>
                      <a:pt x="204" y="82"/>
                      <a:pt x="214" y="121"/>
                      <a:pt x="213" y="148"/>
                    </a:cubicBezTo>
                    <a:cubicBezTo>
                      <a:pt x="221" y="144"/>
                      <a:pt x="221" y="144"/>
                      <a:pt x="221" y="144"/>
                    </a:cubicBezTo>
                    <a:cubicBezTo>
                      <a:pt x="221" y="91"/>
                      <a:pt x="221" y="91"/>
                      <a:pt x="221" y="91"/>
                    </a:cubicBezTo>
                    <a:cubicBezTo>
                      <a:pt x="193" y="2"/>
                      <a:pt x="193" y="2"/>
                      <a:pt x="193" y="2"/>
                    </a:cubicBezTo>
                    <a:cubicBezTo>
                      <a:pt x="102" y="0"/>
                      <a:pt x="102" y="0"/>
                      <a:pt x="102" y="0"/>
                    </a:cubicBezTo>
                    <a:cubicBezTo>
                      <a:pt x="46" y="2"/>
                      <a:pt x="46" y="2"/>
                      <a:pt x="46" y="2"/>
                    </a:cubicBezTo>
                    <a:cubicBezTo>
                      <a:pt x="4" y="79"/>
                      <a:pt x="4" y="79"/>
                      <a:pt x="4" y="79"/>
                    </a:cubicBezTo>
                    <a:lnTo>
                      <a:pt x="0" y="145"/>
                    </a:lnTo>
                    <a:close/>
                  </a:path>
                </a:pathLst>
              </a:custGeom>
              <a:solidFill>
                <a:srgbClr val="B8792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2" name="Freeform 94">
                <a:extLst>
                  <a:ext uri="{FF2B5EF4-FFF2-40B4-BE49-F238E27FC236}">
                    <a16:creationId xmlns:a16="http://schemas.microsoft.com/office/drawing/2014/main" id="{377D41F5-DDDA-41E7-B0D5-DAF1598292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62188" y="2495551"/>
                <a:ext cx="398463" cy="952500"/>
              </a:xfrm>
              <a:custGeom>
                <a:avLst/>
                <a:gdLst>
                  <a:gd name="T0" fmla="*/ 68 w 110"/>
                  <a:gd name="T1" fmla="*/ 0 h 264"/>
                  <a:gd name="T2" fmla="*/ 4 w 110"/>
                  <a:gd name="T3" fmla="*/ 16 h 264"/>
                  <a:gd name="T4" fmla="*/ 9 w 110"/>
                  <a:gd name="T5" fmla="*/ 63 h 264"/>
                  <a:gd name="T6" fmla="*/ 9 w 110"/>
                  <a:gd name="T7" fmla="*/ 264 h 264"/>
                  <a:gd name="T8" fmla="*/ 105 w 110"/>
                  <a:gd name="T9" fmla="*/ 255 h 264"/>
                  <a:gd name="T10" fmla="*/ 110 w 110"/>
                  <a:gd name="T11" fmla="*/ 104 h 264"/>
                  <a:gd name="T12" fmla="*/ 81 w 110"/>
                  <a:gd name="T13" fmla="*/ 44 h 264"/>
                  <a:gd name="T14" fmla="*/ 68 w 110"/>
                  <a:gd name="T15" fmla="*/ 0 h 2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0" h="264">
                    <a:moveTo>
                      <a:pt x="68" y="0"/>
                    </a:moveTo>
                    <a:cubicBezTo>
                      <a:pt x="48" y="0"/>
                      <a:pt x="13" y="11"/>
                      <a:pt x="4" y="16"/>
                    </a:cubicBezTo>
                    <a:cubicBezTo>
                      <a:pt x="0" y="20"/>
                      <a:pt x="9" y="63"/>
                      <a:pt x="9" y="63"/>
                    </a:cubicBezTo>
                    <a:cubicBezTo>
                      <a:pt x="9" y="264"/>
                      <a:pt x="9" y="264"/>
                      <a:pt x="9" y="264"/>
                    </a:cubicBezTo>
                    <a:cubicBezTo>
                      <a:pt x="9" y="264"/>
                      <a:pt x="97" y="260"/>
                      <a:pt x="105" y="255"/>
                    </a:cubicBezTo>
                    <a:cubicBezTo>
                      <a:pt x="109" y="246"/>
                      <a:pt x="110" y="104"/>
                      <a:pt x="110" y="104"/>
                    </a:cubicBezTo>
                    <a:cubicBezTo>
                      <a:pt x="110" y="104"/>
                      <a:pt x="90" y="88"/>
                      <a:pt x="81" y="44"/>
                    </a:cubicBezTo>
                    <a:cubicBezTo>
                      <a:pt x="72" y="0"/>
                      <a:pt x="68" y="0"/>
                      <a:pt x="68" y="0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3" name="Freeform 95">
                <a:extLst>
                  <a:ext uri="{FF2B5EF4-FFF2-40B4-BE49-F238E27FC236}">
                    <a16:creationId xmlns:a16="http://schemas.microsoft.com/office/drawing/2014/main" id="{729600D6-CBCA-4041-BD9E-C051A3B9A3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60651" y="2495551"/>
                <a:ext cx="400050" cy="952500"/>
              </a:xfrm>
              <a:custGeom>
                <a:avLst/>
                <a:gdLst>
                  <a:gd name="T0" fmla="*/ 43 w 111"/>
                  <a:gd name="T1" fmla="*/ 0 h 264"/>
                  <a:gd name="T2" fmla="*/ 107 w 111"/>
                  <a:gd name="T3" fmla="*/ 16 h 264"/>
                  <a:gd name="T4" fmla="*/ 102 w 111"/>
                  <a:gd name="T5" fmla="*/ 63 h 264"/>
                  <a:gd name="T6" fmla="*/ 103 w 111"/>
                  <a:gd name="T7" fmla="*/ 264 h 264"/>
                  <a:gd name="T8" fmla="*/ 7 w 111"/>
                  <a:gd name="T9" fmla="*/ 255 h 264"/>
                  <a:gd name="T10" fmla="*/ 0 w 111"/>
                  <a:gd name="T11" fmla="*/ 104 h 264"/>
                  <a:gd name="T12" fmla="*/ 31 w 111"/>
                  <a:gd name="T13" fmla="*/ 44 h 264"/>
                  <a:gd name="T14" fmla="*/ 43 w 111"/>
                  <a:gd name="T15" fmla="*/ 0 h 2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264">
                    <a:moveTo>
                      <a:pt x="43" y="0"/>
                    </a:moveTo>
                    <a:cubicBezTo>
                      <a:pt x="63" y="0"/>
                      <a:pt x="99" y="11"/>
                      <a:pt x="107" y="16"/>
                    </a:cubicBezTo>
                    <a:cubicBezTo>
                      <a:pt x="111" y="20"/>
                      <a:pt x="102" y="63"/>
                      <a:pt x="102" y="63"/>
                    </a:cubicBezTo>
                    <a:cubicBezTo>
                      <a:pt x="103" y="264"/>
                      <a:pt x="103" y="264"/>
                      <a:pt x="103" y="264"/>
                    </a:cubicBezTo>
                    <a:cubicBezTo>
                      <a:pt x="103" y="264"/>
                      <a:pt x="14" y="260"/>
                      <a:pt x="7" y="255"/>
                    </a:cubicBezTo>
                    <a:cubicBezTo>
                      <a:pt x="2" y="246"/>
                      <a:pt x="0" y="104"/>
                      <a:pt x="0" y="104"/>
                    </a:cubicBezTo>
                    <a:cubicBezTo>
                      <a:pt x="0" y="104"/>
                      <a:pt x="22" y="88"/>
                      <a:pt x="31" y="44"/>
                    </a:cubicBezTo>
                    <a:cubicBezTo>
                      <a:pt x="40" y="0"/>
                      <a:pt x="43" y="0"/>
                      <a:pt x="43" y="0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4" name="Freeform 96">
                <a:extLst>
                  <a:ext uri="{FF2B5EF4-FFF2-40B4-BE49-F238E27FC236}">
                    <a16:creationId xmlns:a16="http://schemas.microsoft.com/office/drawing/2014/main" id="{863CC1B6-196B-4D84-A544-0F7F615FFD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54276" y="2492376"/>
                <a:ext cx="206375" cy="514350"/>
              </a:xfrm>
              <a:custGeom>
                <a:avLst/>
                <a:gdLst>
                  <a:gd name="T0" fmla="*/ 20 w 57"/>
                  <a:gd name="T1" fmla="*/ 0 h 143"/>
                  <a:gd name="T2" fmla="*/ 44 w 57"/>
                  <a:gd name="T3" fmla="*/ 82 h 143"/>
                  <a:gd name="T4" fmla="*/ 52 w 57"/>
                  <a:gd name="T5" fmla="*/ 99 h 143"/>
                  <a:gd name="T6" fmla="*/ 57 w 57"/>
                  <a:gd name="T7" fmla="*/ 107 h 143"/>
                  <a:gd name="T8" fmla="*/ 7 w 57"/>
                  <a:gd name="T9" fmla="*/ 135 h 143"/>
                  <a:gd name="T10" fmla="*/ 14 w 57"/>
                  <a:gd name="T11" fmla="*/ 69 h 143"/>
                  <a:gd name="T12" fmla="*/ 3 w 57"/>
                  <a:gd name="T13" fmla="*/ 3 h 143"/>
                  <a:gd name="T14" fmla="*/ 20 w 57"/>
                  <a:gd name="T15" fmla="*/ 0 h 1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7" h="143">
                    <a:moveTo>
                      <a:pt x="20" y="0"/>
                    </a:moveTo>
                    <a:cubicBezTo>
                      <a:pt x="20" y="0"/>
                      <a:pt x="36" y="65"/>
                      <a:pt x="44" y="82"/>
                    </a:cubicBezTo>
                    <a:cubicBezTo>
                      <a:pt x="52" y="99"/>
                      <a:pt x="49" y="95"/>
                      <a:pt x="52" y="99"/>
                    </a:cubicBezTo>
                    <a:cubicBezTo>
                      <a:pt x="54" y="104"/>
                      <a:pt x="57" y="107"/>
                      <a:pt x="57" y="107"/>
                    </a:cubicBezTo>
                    <a:cubicBezTo>
                      <a:pt x="57" y="107"/>
                      <a:pt x="14" y="127"/>
                      <a:pt x="7" y="135"/>
                    </a:cubicBezTo>
                    <a:cubicBezTo>
                      <a:pt x="0" y="143"/>
                      <a:pt x="10" y="80"/>
                      <a:pt x="14" y="69"/>
                    </a:cubicBezTo>
                    <a:cubicBezTo>
                      <a:pt x="6" y="11"/>
                      <a:pt x="3" y="3"/>
                      <a:pt x="3" y="3"/>
                    </a:cubicBezTo>
                    <a:cubicBezTo>
                      <a:pt x="3" y="3"/>
                      <a:pt x="4" y="0"/>
                      <a:pt x="20" y="0"/>
                    </a:cubicBezTo>
                    <a:close/>
                  </a:path>
                </a:pathLst>
              </a:cu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5" name="Freeform 97">
                <a:extLst>
                  <a:ext uri="{FF2B5EF4-FFF2-40B4-BE49-F238E27FC236}">
                    <a16:creationId xmlns:a16="http://schemas.microsoft.com/office/drawing/2014/main" id="{E3CABCE2-2575-46C0-8DC7-7A3275C963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38426" y="2481263"/>
                <a:ext cx="231775" cy="536575"/>
              </a:xfrm>
              <a:custGeom>
                <a:avLst/>
                <a:gdLst>
                  <a:gd name="T0" fmla="*/ 43 w 64"/>
                  <a:gd name="T1" fmla="*/ 3 h 149"/>
                  <a:gd name="T2" fmla="*/ 19 w 64"/>
                  <a:gd name="T3" fmla="*/ 87 h 149"/>
                  <a:gd name="T4" fmla="*/ 7 w 64"/>
                  <a:gd name="T5" fmla="*/ 103 h 149"/>
                  <a:gd name="T6" fmla="*/ 0 w 64"/>
                  <a:gd name="T7" fmla="*/ 109 h 149"/>
                  <a:gd name="T8" fmla="*/ 57 w 64"/>
                  <a:gd name="T9" fmla="*/ 141 h 149"/>
                  <a:gd name="T10" fmla="*/ 49 w 64"/>
                  <a:gd name="T11" fmla="*/ 74 h 149"/>
                  <a:gd name="T12" fmla="*/ 63 w 64"/>
                  <a:gd name="T13" fmla="*/ 5 h 149"/>
                  <a:gd name="T14" fmla="*/ 43 w 64"/>
                  <a:gd name="T15" fmla="*/ 3 h 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64" h="149">
                    <a:moveTo>
                      <a:pt x="43" y="3"/>
                    </a:moveTo>
                    <a:cubicBezTo>
                      <a:pt x="43" y="3"/>
                      <a:pt x="26" y="69"/>
                      <a:pt x="19" y="87"/>
                    </a:cubicBezTo>
                    <a:cubicBezTo>
                      <a:pt x="14" y="95"/>
                      <a:pt x="10" y="99"/>
                      <a:pt x="7" y="103"/>
                    </a:cubicBezTo>
                    <a:cubicBezTo>
                      <a:pt x="2" y="107"/>
                      <a:pt x="0" y="109"/>
                      <a:pt x="0" y="109"/>
                    </a:cubicBezTo>
                    <a:cubicBezTo>
                      <a:pt x="0" y="109"/>
                      <a:pt x="49" y="133"/>
                      <a:pt x="57" y="141"/>
                    </a:cubicBezTo>
                    <a:cubicBezTo>
                      <a:pt x="64" y="149"/>
                      <a:pt x="47" y="83"/>
                      <a:pt x="49" y="74"/>
                    </a:cubicBezTo>
                    <a:cubicBezTo>
                      <a:pt x="53" y="62"/>
                      <a:pt x="63" y="5"/>
                      <a:pt x="63" y="5"/>
                    </a:cubicBezTo>
                    <a:cubicBezTo>
                      <a:pt x="63" y="5"/>
                      <a:pt x="45" y="0"/>
                      <a:pt x="43" y="3"/>
                    </a:cubicBezTo>
                    <a:close/>
                  </a:path>
                </a:pathLst>
              </a:cu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6" name="Freeform 98">
                <a:extLst>
                  <a:ext uri="{FF2B5EF4-FFF2-40B4-BE49-F238E27FC236}">
                    <a16:creationId xmlns:a16="http://schemas.microsoft.com/office/drawing/2014/main" id="{5CDED2E8-AA16-4AE8-9EB1-1CC5E4DBAD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51038" y="2997201"/>
                <a:ext cx="138113" cy="49213"/>
              </a:xfrm>
              <a:custGeom>
                <a:avLst/>
                <a:gdLst>
                  <a:gd name="T0" fmla="*/ 1 w 38"/>
                  <a:gd name="T1" fmla="*/ 1 h 14"/>
                  <a:gd name="T2" fmla="*/ 0 w 38"/>
                  <a:gd name="T3" fmla="*/ 7 h 14"/>
                  <a:gd name="T4" fmla="*/ 37 w 38"/>
                  <a:gd name="T5" fmla="*/ 14 h 14"/>
                  <a:gd name="T6" fmla="*/ 38 w 38"/>
                  <a:gd name="T7" fmla="*/ 9 h 14"/>
                  <a:gd name="T8" fmla="*/ 1 w 38"/>
                  <a:gd name="T9" fmla="*/ 1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14">
                    <a:moveTo>
                      <a:pt x="1" y="1"/>
                    </a:moveTo>
                    <a:cubicBezTo>
                      <a:pt x="0" y="3"/>
                      <a:pt x="0" y="5"/>
                      <a:pt x="0" y="7"/>
                    </a:cubicBezTo>
                    <a:cubicBezTo>
                      <a:pt x="16" y="6"/>
                      <a:pt x="32" y="11"/>
                      <a:pt x="37" y="14"/>
                    </a:cubicBezTo>
                    <a:cubicBezTo>
                      <a:pt x="38" y="13"/>
                      <a:pt x="38" y="11"/>
                      <a:pt x="38" y="9"/>
                    </a:cubicBezTo>
                    <a:cubicBezTo>
                      <a:pt x="33" y="6"/>
                      <a:pt x="16" y="0"/>
                      <a:pt x="1" y="1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7" name="Freeform 99">
                <a:extLst>
                  <a:ext uri="{FF2B5EF4-FFF2-40B4-BE49-F238E27FC236}">
                    <a16:creationId xmlns:a16="http://schemas.microsoft.com/office/drawing/2014/main" id="{2BD17658-CC38-46A0-8CB7-2CE2E27FEC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51038" y="2997201"/>
                <a:ext cx="141288" cy="49213"/>
              </a:xfrm>
              <a:custGeom>
                <a:avLst/>
                <a:gdLst>
                  <a:gd name="T0" fmla="*/ 1 w 39"/>
                  <a:gd name="T1" fmla="*/ 1 h 14"/>
                  <a:gd name="T2" fmla="*/ 0 w 39"/>
                  <a:gd name="T3" fmla="*/ 7 h 14"/>
                  <a:gd name="T4" fmla="*/ 37 w 39"/>
                  <a:gd name="T5" fmla="*/ 14 h 14"/>
                  <a:gd name="T6" fmla="*/ 39 w 39"/>
                  <a:gd name="T7" fmla="*/ 9 h 14"/>
                  <a:gd name="T8" fmla="*/ 1 w 39"/>
                  <a:gd name="T9" fmla="*/ 1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14">
                    <a:moveTo>
                      <a:pt x="1" y="1"/>
                    </a:moveTo>
                    <a:cubicBezTo>
                      <a:pt x="0" y="3"/>
                      <a:pt x="0" y="5"/>
                      <a:pt x="0" y="7"/>
                    </a:cubicBezTo>
                    <a:cubicBezTo>
                      <a:pt x="16" y="6"/>
                      <a:pt x="32" y="11"/>
                      <a:pt x="37" y="14"/>
                    </a:cubicBezTo>
                    <a:cubicBezTo>
                      <a:pt x="38" y="12"/>
                      <a:pt x="38" y="11"/>
                      <a:pt x="39" y="9"/>
                    </a:cubicBezTo>
                    <a:cubicBezTo>
                      <a:pt x="33" y="6"/>
                      <a:pt x="16" y="0"/>
                      <a:pt x="1" y="1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8" name="Freeform 100">
                <a:extLst>
                  <a:ext uri="{FF2B5EF4-FFF2-40B4-BE49-F238E27FC236}">
                    <a16:creationId xmlns:a16="http://schemas.microsoft.com/office/drawing/2014/main" id="{7C13E920-B29B-4F17-AB13-F2C7929585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55801" y="2535238"/>
                <a:ext cx="465138" cy="493713"/>
              </a:xfrm>
              <a:custGeom>
                <a:avLst/>
                <a:gdLst>
                  <a:gd name="T0" fmla="*/ 117 w 129"/>
                  <a:gd name="T1" fmla="*/ 0 h 137"/>
                  <a:gd name="T2" fmla="*/ 20 w 129"/>
                  <a:gd name="T3" fmla="*/ 66 h 137"/>
                  <a:gd name="T4" fmla="*/ 0 w 129"/>
                  <a:gd name="T5" fmla="*/ 129 h 137"/>
                  <a:gd name="T6" fmla="*/ 38 w 129"/>
                  <a:gd name="T7" fmla="*/ 137 h 137"/>
                  <a:gd name="T8" fmla="*/ 59 w 129"/>
                  <a:gd name="T9" fmla="*/ 88 h 137"/>
                  <a:gd name="T10" fmla="*/ 129 w 129"/>
                  <a:gd name="T11" fmla="*/ 44 h 137"/>
                  <a:gd name="T12" fmla="*/ 117 w 129"/>
                  <a:gd name="T13" fmla="*/ 0 h 1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9" h="137">
                    <a:moveTo>
                      <a:pt x="117" y="0"/>
                    </a:moveTo>
                    <a:cubicBezTo>
                      <a:pt x="69" y="5"/>
                      <a:pt x="41" y="28"/>
                      <a:pt x="20" y="66"/>
                    </a:cubicBezTo>
                    <a:cubicBezTo>
                      <a:pt x="10" y="81"/>
                      <a:pt x="3" y="106"/>
                      <a:pt x="0" y="129"/>
                    </a:cubicBezTo>
                    <a:cubicBezTo>
                      <a:pt x="15" y="128"/>
                      <a:pt x="32" y="134"/>
                      <a:pt x="38" y="137"/>
                    </a:cubicBezTo>
                    <a:cubicBezTo>
                      <a:pt x="45" y="112"/>
                      <a:pt x="55" y="96"/>
                      <a:pt x="59" y="88"/>
                    </a:cubicBezTo>
                    <a:cubicBezTo>
                      <a:pt x="74" y="62"/>
                      <a:pt x="93" y="45"/>
                      <a:pt x="129" y="44"/>
                    </a:cubicBezTo>
                    <a:lnTo>
                      <a:pt x="117" y="0"/>
                    </a:ln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9" name="Oval 101">
                <a:extLst>
                  <a:ext uri="{FF2B5EF4-FFF2-40B4-BE49-F238E27FC236}">
                    <a16:creationId xmlns:a16="http://schemas.microsoft.com/office/drawing/2014/main" id="{80BAAD63-BA49-4C68-88E6-E650E47686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741526" y="3000376"/>
                <a:ext cx="39688" cy="39688"/>
              </a:xfrm>
              <a:prstGeom prst="ellipse">
                <a:avLst/>
              </a:prstGeom>
              <a:solidFill>
                <a:srgbClr val="33333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0" name="Oval 102">
                <a:extLst>
                  <a:ext uri="{FF2B5EF4-FFF2-40B4-BE49-F238E27FC236}">
                    <a16:creationId xmlns:a16="http://schemas.microsoft.com/office/drawing/2014/main" id="{8043DD98-CFF3-4A9E-9BFB-ED819D4310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78113" y="2982913"/>
                <a:ext cx="65088" cy="60325"/>
              </a:xfrm>
              <a:prstGeom prst="ellipse">
                <a:avLst/>
              </a:pr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1" name="Oval 103">
                <a:extLst>
                  <a:ext uri="{FF2B5EF4-FFF2-40B4-BE49-F238E27FC236}">
                    <a16:creationId xmlns:a16="http://schemas.microsoft.com/office/drawing/2014/main" id="{5DCB7F3D-9E02-44A6-9171-A2BB79C0A3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400338" y="3141663"/>
                <a:ext cx="60325" cy="60325"/>
              </a:xfrm>
              <a:prstGeom prst="ellipse">
                <a:avLst/>
              </a:pr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2" name="Oval 104">
                <a:extLst>
                  <a:ext uri="{FF2B5EF4-FFF2-40B4-BE49-F238E27FC236}">
                    <a16:creationId xmlns:a16="http://schemas.microsoft.com/office/drawing/2014/main" id="{D2FC94F6-02B3-45F1-99AD-4537D12661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406688" y="3281363"/>
                <a:ext cx="61913" cy="65088"/>
              </a:xfrm>
              <a:prstGeom prst="ellipse">
                <a:avLst/>
              </a:pr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3" name="Rectangle 105">
                <a:extLst>
                  <a:ext uri="{FF2B5EF4-FFF2-40B4-BE49-F238E27FC236}">
                    <a16:creationId xmlns:a16="http://schemas.microsoft.com/office/drawing/2014/main" id="{51F2A36A-4230-4630-8833-55E3E2554B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732126" y="3289301"/>
                <a:ext cx="161925" cy="17463"/>
              </a:xfrm>
              <a:prstGeom prst="rect">
                <a:avLst/>
              </a:pr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4" name="Freeform 106">
                <a:extLst>
                  <a:ext uri="{FF2B5EF4-FFF2-40B4-BE49-F238E27FC236}">
                    <a16:creationId xmlns:a16="http://schemas.microsoft.com/office/drawing/2014/main" id="{0627ED80-6CF1-493A-BDDC-6522256676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32126" y="3306763"/>
                <a:ext cx="161925" cy="107950"/>
              </a:xfrm>
              <a:custGeom>
                <a:avLst/>
                <a:gdLst>
                  <a:gd name="T0" fmla="*/ 0 w 45"/>
                  <a:gd name="T1" fmla="*/ 0 h 30"/>
                  <a:gd name="T2" fmla="*/ 0 w 45"/>
                  <a:gd name="T3" fmla="*/ 7 h 30"/>
                  <a:gd name="T4" fmla="*/ 22 w 45"/>
                  <a:gd name="T5" fmla="*/ 29 h 30"/>
                  <a:gd name="T6" fmla="*/ 45 w 45"/>
                  <a:gd name="T7" fmla="*/ 7 h 30"/>
                  <a:gd name="T8" fmla="*/ 45 w 45"/>
                  <a:gd name="T9" fmla="*/ 0 h 30"/>
                  <a:gd name="T10" fmla="*/ 0 w 45"/>
                  <a:gd name="T11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5" h="30">
                    <a:moveTo>
                      <a:pt x="0" y="0"/>
                    </a:moveTo>
                    <a:cubicBezTo>
                      <a:pt x="0" y="7"/>
                      <a:pt x="0" y="7"/>
                      <a:pt x="0" y="7"/>
                    </a:cubicBezTo>
                    <a:cubicBezTo>
                      <a:pt x="0" y="19"/>
                      <a:pt x="9" y="29"/>
                      <a:pt x="22" y="29"/>
                    </a:cubicBezTo>
                    <a:cubicBezTo>
                      <a:pt x="34" y="30"/>
                      <a:pt x="45" y="20"/>
                      <a:pt x="45" y="7"/>
                    </a:cubicBezTo>
                    <a:cubicBezTo>
                      <a:pt x="45" y="0"/>
                      <a:pt x="45" y="0"/>
                      <a:pt x="45" y="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034472590"/>
      </p:ext>
    </p:extLst>
  </p:cSld>
  <p:clrMapOvr>
    <a:masterClrMapping/>
  </p:clrMapOvr>
  <p:transition spd="slow">
    <p:wheel spokes="1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val 2">
            <a:extLst>
              <a:ext uri="{FF2B5EF4-FFF2-40B4-BE49-F238E27FC236}">
                <a16:creationId xmlns:a16="http://schemas.microsoft.com/office/drawing/2014/main" id="{788E2F7D-2EF8-4FA1-8451-7330E365CE26}"/>
              </a:ext>
            </a:extLst>
          </p:cNvPr>
          <p:cNvSpPr/>
          <p:nvPr/>
        </p:nvSpPr>
        <p:spPr>
          <a:xfrm>
            <a:off x="915461" y="2038350"/>
            <a:ext cx="1866900" cy="1866900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0" name="Oval 239">
            <a:extLst>
              <a:ext uri="{FF2B5EF4-FFF2-40B4-BE49-F238E27FC236}">
                <a16:creationId xmlns:a16="http://schemas.microsoft.com/office/drawing/2014/main" id="{54E11C1A-104F-45E0-8CAC-756A7C4A2B43}"/>
              </a:ext>
            </a:extLst>
          </p:cNvPr>
          <p:cNvSpPr/>
          <p:nvPr/>
        </p:nvSpPr>
        <p:spPr>
          <a:xfrm>
            <a:off x="3746854" y="2038350"/>
            <a:ext cx="1866900" cy="1866900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6FE379C-8BC3-4A74-96D8-DBB5A37C3F95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>
          <a:xfrm>
            <a:off x="838200" y="931640"/>
            <a:ext cx="10515600" cy="279400"/>
          </a:xfrm>
        </p:spPr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  <p:sp>
        <p:nvSpPr>
          <p:cNvPr id="245" name="Oval 244">
            <a:extLst>
              <a:ext uri="{FF2B5EF4-FFF2-40B4-BE49-F238E27FC236}">
                <a16:creationId xmlns:a16="http://schemas.microsoft.com/office/drawing/2014/main" id="{0AFE8724-4826-402B-B7C6-ACF8E62009FC}"/>
              </a:ext>
            </a:extLst>
          </p:cNvPr>
          <p:cNvSpPr/>
          <p:nvPr/>
        </p:nvSpPr>
        <p:spPr>
          <a:xfrm>
            <a:off x="6578247" y="2038350"/>
            <a:ext cx="1866900" cy="186690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F9917E9-9191-4F3E-AA6C-220CBAD9BF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accent3"/>
                </a:solidFill>
              </a:rPr>
              <a:t>Team</a:t>
            </a:r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 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Members</a:t>
            </a:r>
          </a:p>
        </p:txBody>
      </p:sp>
      <p:sp>
        <p:nvSpPr>
          <p:cNvPr id="250" name="Oval 249">
            <a:extLst>
              <a:ext uri="{FF2B5EF4-FFF2-40B4-BE49-F238E27FC236}">
                <a16:creationId xmlns:a16="http://schemas.microsoft.com/office/drawing/2014/main" id="{459E7891-3EF5-4F68-8BB3-579D8262FAE0}"/>
              </a:ext>
            </a:extLst>
          </p:cNvPr>
          <p:cNvSpPr/>
          <p:nvPr/>
        </p:nvSpPr>
        <p:spPr>
          <a:xfrm>
            <a:off x="9409639" y="2038350"/>
            <a:ext cx="1866900" cy="186690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6" name="TextBox 235">
            <a:extLst>
              <a:ext uri="{FF2B5EF4-FFF2-40B4-BE49-F238E27FC236}">
                <a16:creationId xmlns:a16="http://schemas.microsoft.com/office/drawing/2014/main" id="{9933F16D-4488-4B99-9367-6CE2788A490C}"/>
              </a:ext>
            </a:extLst>
          </p:cNvPr>
          <p:cNvSpPr txBox="1"/>
          <p:nvPr/>
        </p:nvSpPr>
        <p:spPr>
          <a:xfrm>
            <a:off x="1164173" y="4327596"/>
            <a:ext cx="1369476" cy="3872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300"/>
              </a:lnSpc>
            </a:pPr>
            <a:r>
              <a:rPr lang="en-US" b="1" dirty="0">
                <a:solidFill>
                  <a:schemeClr val="accent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John deo</a:t>
            </a:r>
          </a:p>
        </p:txBody>
      </p:sp>
      <p:sp>
        <p:nvSpPr>
          <p:cNvPr id="238" name="TextBox 237">
            <a:extLst>
              <a:ext uri="{FF2B5EF4-FFF2-40B4-BE49-F238E27FC236}">
                <a16:creationId xmlns:a16="http://schemas.microsoft.com/office/drawing/2014/main" id="{748438AA-84D1-43C0-A414-1D37578EC551}"/>
              </a:ext>
            </a:extLst>
          </p:cNvPr>
          <p:cNvSpPr txBox="1"/>
          <p:nvPr/>
        </p:nvSpPr>
        <p:spPr>
          <a:xfrm>
            <a:off x="838200" y="4707670"/>
            <a:ext cx="202142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Lorem Ipsum is not simply random text. It has roots</a:t>
            </a:r>
          </a:p>
        </p:txBody>
      </p:sp>
      <p:sp>
        <p:nvSpPr>
          <p:cNvPr id="242" name="TextBox 241">
            <a:extLst>
              <a:ext uri="{FF2B5EF4-FFF2-40B4-BE49-F238E27FC236}">
                <a16:creationId xmlns:a16="http://schemas.microsoft.com/office/drawing/2014/main" id="{2A02BCE8-7F86-4F20-89E7-439E2A79B9A3}"/>
              </a:ext>
            </a:extLst>
          </p:cNvPr>
          <p:cNvSpPr txBox="1"/>
          <p:nvPr/>
        </p:nvSpPr>
        <p:spPr>
          <a:xfrm>
            <a:off x="3995566" y="4327596"/>
            <a:ext cx="1369476" cy="3872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300"/>
              </a:lnSpc>
            </a:pPr>
            <a:r>
              <a:rPr lang="en-US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John deo</a:t>
            </a:r>
          </a:p>
        </p:txBody>
      </p:sp>
      <p:sp>
        <p:nvSpPr>
          <p:cNvPr id="243" name="TextBox 242">
            <a:extLst>
              <a:ext uri="{FF2B5EF4-FFF2-40B4-BE49-F238E27FC236}">
                <a16:creationId xmlns:a16="http://schemas.microsoft.com/office/drawing/2014/main" id="{2F2B1EE4-722E-443D-A7EB-C573CA506755}"/>
              </a:ext>
            </a:extLst>
          </p:cNvPr>
          <p:cNvSpPr txBox="1"/>
          <p:nvPr/>
        </p:nvSpPr>
        <p:spPr>
          <a:xfrm>
            <a:off x="3669593" y="4707670"/>
            <a:ext cx="202142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Lorem Ipsum is not simply random text. It has roots</a:t>
            </a:r>
          </a:p>
        </p:txBody>
      </p:sp>
      <p:sp>
        <p:nvSpPr>
          <p:cNvPr id="247" name="TextBox 246">
            <a:extLst>
              <a:ext uri="{FF2B5EF4-FFF2-40B4-BE49-F238E27FC236}">
                <a16:creationId xmlns:a16="http://schemas.microsoft.com/office/drawing/2014/main" id="{30268BB1-E0AF-498E-872A-29FD8758B60D}"/>
              </a:ext>
            </a:extLst>
          </p:cNvPr>
          <p:cNvSpPr txBox="1"/>
          <p:nvPr/>
        </p:nvSpPr>
        <p:spPr>
          <a:xfrm>
            <a:off x="6826959" y="4327596"/>
            <a:ext cx="1369476" cy="3872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300"/>
              </a:lnSpc>
            </a:pPr>
            <a:r>
              <a:rPr lang="en-US" b="1" dirty="0">
                <a:solidFill>
                  <a:schemeClr val="accent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John deo</a:t>
            </a:r>
          </a:p>
        </p:txBody>
      </p:sp>
      <p:sp>
        <p:nvSpPr>
          <p:cNvPr id="248" name="TextBox 247">
            <a:extLst>
              <a:ext uri="{FF2B5EF4-FFF2-40B4-BE49-F238E27FC236}">
                <a16:creationId xmlns:a16="http://schemas.microsoft.com/office/drawing/2014/main" id="{FBE8E665-132F-451D-801F-D66D69DC316F}"/>
              </a:ext>
            </a:extLst>
          </p:cNvPr>
          <p:cNvSpPr txBox="1"/>
          <p:nvPr/>
        </p:nvSpPr>
        <p:spPr>
          <a:xfrm>
            <a:off x="6500986" y="4707670"/>
            <a:ext cx="202142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Lorem Ipsum is not simply random text. It has roots</a:t>
            </a:r>
          </a:p>
        </p:txBody>
      </p:sp>
      <p:sp>
        <p:nvSpPr>
          <p:cNvPr id="252" name="TextBox 251">
            <a:extLst>
              <a:ext uri="{FF2B5EF4-FFF2-40B4-BE49-F238E27FC236}">
                <a16:creationId xmlns:a16="http://schemas.microsoft.com/office/drawing/2014/main" id="{FE984FCF-B17E-42CD-8DEC-36FAEF75D12E}"/>
              </a:ext>
            </a:extLst>
          </p:cNvPr>
          <p:cNvSpPr txBox="1"/>
          <p:nvPr/>
        </p:nvSpPr>
        <p:spPr>
          <a:xfrm>
            <a:off x="9658351" y="4327596"/>
            <a:ext cx="1369476" cy="3872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300"/>
              </a:lnSpc>
            </a:pPr>
            <a:r>
              <a:rPr lang="en-US" b="1" dirty="0">
                <a:solidFill>
                  <a:schemeClr val="accent5">
                    <a:lumMod val="60000"/>
                    <a:lumOff val="4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John deo</a:t>
            </a:r>
          </a:p>
        </p:txBody>
      </p:sp>
      <p:sp>
        <p:nvSpPr>
          <p:cNvPr id="253" name="TextBox 252">
            <a:extLst>
              <a:ext uri="{FF2B5EF4-FFF2-40B4-BE49-F238E27FC236}">
                <a16:creationId xmlns:a16="http://schemas.microsoft.com/office/drawing/2014/main" id="{9593937B-DA8B-4C53-8512-DC135BEBFBA1}"/>
              </a:ext>
            </a:extLst>
          </p:cNvPr>
          <p:cNvSpPr txBox="1"/>
          <p:nvPr/>
        </p:nvSpPr>
        <p:spPr>
          <a:xfrm>
            <a:off x="9332378" y="4707670"/>
            <a:ext cx="202142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Lorem Ipsum is not simply random text. It has roots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F9DBE2A4-EFA9-48F7-ACF8-A3B00B2EE1A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88D28D49-C98C-46F8-BB2C-B1C79AAC2BAC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FF3AB7EF-EED4-4E97-903F-B729BA5A8532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3D3B2273-8DB3-41C5-A49F-BAC70743E25D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34275379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10" name="Freeform 10">
            <a:extLst>
              <a:ext uri="{FF2B5EF4-FFF2-40B4-BE49-F238E27FC236}">
                <a16:creationId xmlns:a16="http://schemas.microsoft.com/office/drawing/2014/main" id="{634B085E-0B90-47BF-ACB5-7098DABB769B}"/>
              </a:ext>
            </a:extLst>
          </p:cNvPr>
          <p:cNvSpPr>
            <a:spLocks/>
          </p:cNvSpPr>
          <p:nvPr/>
        </p:nvSpPr>
        <p:spPr bwMode="auto">
          <a:xfrm>
            <a:off x="505229" y="759551"/>
            <a:ext cx="5036386" cy="3387358"/>
          </a:xfrm>
          <a:custGeom>
            <a:avLst/>
            <a:gdLst>
              <a:gd name="T0" fmla="*/ 796 w 1440"/>
              <a:gd name="T1" fmla="*/ 0 h 969"/>
              <a:gd name="T2" fmla="*/ 597 w 1440"/>
              <a:gd name="T3" fmla="*/ 43 h 969"/>
              <a:gd name="T4" fmla="*/ 607 w 1440"/>
              <a:gd name="T5" fmla="*/ 848 h 969"/>
              <a:gd name="T6" fmla="*/ 1033 w 1440"/>
              <a:gd name="T7" fmla="*/ 969 h 969"/>
              <a:gd name="T8" fmla="*/ 1330 w 1440"/>
              <a:gd name="T9" fmla="*/ 486 h 969"/>
              <a:gd name="T10" fmla="*/ 796 w 1440"/>
              <a:gd name="T11" fmla="*/ 0 h 9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40" h="969">
                <a:moveTo>
                  <a:pt x="796" y="0"/>
                </a:moveTo>
                <a:cubicBezTo>
                  <a:pt x="735" y="0"/>
                  <a:pt x="669" y="13"/>
                  <a:pt x="597" y="43"/>
                </a:cubicBezTo>
                <a:cubicBezTo>
                  <a:pt x="70" y="268"/>
                  <a:pt x="0" y="543"/>
                  <a:pt x="607" y="848"/>
                </a:cubicBezTo>
                <a:cubicBezTo>
                  <a:pt x="776" y="933"/>
                  <a:pt x="918" y="969"/>
                  <a:pt x="1033" y="969"/>
                </a:cubicBezTo>
                <a:cubicBezTo>
                  <a:pt x="1331" y="969"/>
                  <a:pt x="1440" y="729"/>
                  <a:pt x="1330" y="486"/>
                </a:cubicBezTo>
                <a:cubicBezTo>
                  <a:pt x="1209" y="217"/>
                  <a:pt x="1042" y="0"/>
                  <a:pt x="796" y="0"/>
                </a:cubicBezTo>
              </a:path>
            </a:pathLst>
          </a:custGeom>
          <a:gradFill flip="none" rotWithShape="1">
            <a:gsLst>
              <a:gs pos="0">
                <a:schemeClr val="accent3"/>
              </a:gs>
              <a:gs pos="100000">
                <a:schemeClr val="accent1">
                  <a:alpha val="6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8041BA6C-A2C4-4CDE-BE40-557CEE7A3754}"/>
              </a:ext>
            </a:extLst>
          </p:cNvPr>
          <p:cNvSpPr/>
          <p:nvPr/>
        </p:nvSpPr>
        <p:spPr>
          <a:xfrm>
            <a:off x="1450956" y="3904197"/>
            <a:ext cx="986407" cy="986407"/>
          </a:xfrm>
          <a:prstGeom prst="ellipse">
            <a:avLst/>
          </a:prstGeom>
          <a:solidFill>
            <a:schemeClr val="bg1">
              <a:lumMod val="85000"/>
              <a:alpha val="6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017897AE-35C6-450F-9817-892633C81033}"/>
              </a:ext>
            </a:extLst>
          </p:cNvPr>
          <p:cNvSpPr/>
          <p:nvPr/>
        </p:nvSpPr>
        <p:spPr>
          <a:xfrm>
            <a:off x="1620211" y="1960804"/>
            <a:ext cx="3111446" cy="9900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3500"/>
              </a:lnSpc>
            </a:pPr>
            <a:r>
              <a:rPr lang="en-US" sz="3500" b="1" dirty="0">
                <a:solidFill>
                  <a:schemeClr val="bg1"/>
                </a:solidFill>
                <a:latin typeface="Open Sans "/>
              </a:rPr>
              <a:t>OUR</a:t>
            </a:r>
          </a:p>
          <a:p>
            <a:pPr algn="ctr">
              <a:lnSpc>
                <a:spcPts val="3500"/>
              </a:lnSpc>
            </a:pPr>
            <a:r>
              <a:rPr lang="en-US" sz="3500" b="1" dirty="0">
                <a:solidFill>
                  <a:schemeClr val="bg1"/>
                </a:solidFill>
                <a:latin typeface="Open Sans "/>
              </a:rPr>
              <a:t>PORTFOLIO</a:t>
            </a:r>
          </a:p>
        </p:txBody>
      </p:sp>
      <p:grpSp>
        <p:nvGrpSpPr>
          <p:cNvPr id="138" name="Group 137">
            <a:extLst>
              <a:ext uri="{FF2B5EF4-FFF2-40B4-BE49-F238E27FC236}">
                <a16:creationId xmlns:a16="http://schemas.microsoft.com/office/drawing/2014/main" id="{0B21E5C2-632D-465B-8194-AE5AEFD439AC}"/>
              </a:ext>
            </a:extLst>
          </p:cNvPr>
          <p:cNvGrpSpPr/>
          <p:nvPr/>
        </p:nvGrpSpPr>
        <p:grpSpPr>
          <a:xfrm>
            <a:off x="8774732" y="1545021"/>
            <a:ext cx="2190184" cy="4271069"/>
            <a:chOff x="14279563" y="1344613"/>
            <a:chExt cx="1622426" cy="3163888"/>
          </a:xfrm>
        </p:grpSpPr>
        <p:sp>
          <p:nvSpPr>
            <p:cNvPr id="80" name="Freeform 61">
              <a:extLst>
                <a:ext uri="{FF2B5EF4-FFF2-40B4-BE49-F238E27FC236}">
                  <a16:creationId xmlns:a16="http://schemas.microsoft.com/office/drawing/2014/main" id="{43E455D9-D94D-4600-95A3-838E46376A5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22463" y="3025776"/>
              <a:ext cx="155575" cy="238125"/>
            </a:xfrm>
            <a:custGeom>
              <a:avLst/>
              <a:gdLst>
                <a:gd name="T0" fmla="*/ 17 w 43"/>
                <a:gd name="T1" fmla="*/ 66 h 66"/>
                <a:gd name="T2" fmla="*/ 12 w 43"/>
                <a:gd name="T3" fmla="*/ 64 h 66"/>
                <a:gd name="T4" fmla="*/ 1 w 43"/>
                <a:gd name="T5" fmla="*/ 41 h 66"/>
                <a:gd name="T6" fmla="*/ 12 w 43"/>
                <a:gd name="T7" fmla="*/ 14 h 66"/>
                <a:gd name="T8" fmla="*/ 38 w 43"/>
                <a:gd name="T9" fmla="*/ 5 h 66"/>
                <a:gd name="T10" fmla="*/ 43 w 43"/>
                <a:gd name="T11" fmla="*/ 18 h 66"/>
                <a:gd name="T12" fmla="*/ 40 w 43"/>
                <a:gd name="T13" fmla="*/ 28 h 66"/>
                <a:gd name="T14" fmla="*/ 41 w 43"/>
                <a:gd name="T15" fmla="*/ 37 h 66"/>
                <a:gd name="T16" fmla="*/ 39 w 43"/>
                <a:gd name="T17" fmla="*/ 45 h 66"/>
                <a:gd name="T18" fmla="*/ 31 w 43"/>
                <a:gd name="T19" fmla="*/ 64 h 66"/>
                <a:gd name="T20" fmla="*/ 17 w 43"/>
                <a:gd name="T21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3" h="66">
                  <a:moveTo>
                    <a:pt x="17" y="66"/>
                  </a:moveTo>
                  <a:cubicBezTo>
                    <a:pt x="15" y="65"/>
                    <a:pt x="13" y="65"/>
                    <a:pt x="12" y="64"/>
                  </a:cubicBezTo>
                  <a:cubicBezTo>
                    <a:pt x="3" y="61"/>
                    <a:pt x="0" y="48"/>
                    <a:pt x="1" y="41"/>
                  </a:cubicBezTo>
                  <a:cubicBezTo>
                    <a:pt x="2" y="31"/>
                    <a:pt x="5" y="21"/>
                    <a:pt x="12" y="14"/>
                  </a:cubicBezTo>
                  <a:cubicBezTo>
                    <a:pt x="18" y="7"/>
                    <a:pt x="29" y="0"/>
                    <a:pt x="38" y="5"/>
                  </a:cubicBezTo>
                  <a:cubicBezTo>
                    <a:pt x="42" y="8"/>
                    <a:pt x="43" y="13"/>
                    <a:pt x="43" y="18"/>
                  </a:cubicBezTo>
                  <a:cubicBezTo>
                    <a:pt x="43" y="21"/>
                    <a:pt x="41" y="25"/>
                    <a:pt x="40" y="28"/>
                  </a:cubicBezTo>
                  <a:cubicBezTo>
                    <a:pt x="40" y="31"/>
                    <a:pt x="41" y="34"/>
                    <a:pt x="41" y="37"/>
                  </a:cubicBezTo>
                  <a:cubicBezTo>
                    <a:pt x="41" y="40"/>
                    <a:pt x="40" y="43"/>
                    <a:pt x="39" y="45"/>
                  </a:cubicBezTo>
                  <a:cubicBezTo>
                    <a:pt x="36" y="53"/>
                    <a:pt x="39" y="60"/>
                    <a:pt x="31" y="64"/>
                  </a:cubicBezTo>
                  <a:cubicBezTo>
                    <a:pt x="27" y="65"/>
                    <a:pt x="21" y="66"/>
                    <a:pt x="17" y="66"/>
                  </a:cubicBez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62">
              <a:extLst>
                <a:ext uri="{FF2B5EF4-FFF2-40B4-BE49-F238E27FC236}">
                  <a16:creationId xmlns:a16="http://schemas.microsoft.com/office/drawing/2014/main" id="{F8CA0BBE-4709-48C7-93DA-5BBDBEE944F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5801" y="3209926"/>
              <a:ext cx="130175" cy="65088"/>
            </a:xfrm>
            <a:custGeom>
              <a:avLst/>
              <a:gdLst>
                <a:gd name="T0" fmla="*/ 9 w 36"/>
                <a:gd name="T1" fmla="*/ 5 h 18"/>
                <a:gd name="T2" fmla="*/ 14 w 36"/>
                <a:gd name="T3" fmla="*/ 17 h 18"/>
                <a:gd name="T4" fmla="*/ 29 w 36"/>
                <a:gd name="T5" fmla="*/ 5 h 18"/>
                <a:gd name="T6" fmla="*/ 9 w 36"/>
                <a:gd name="T7" fmla="*/ 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6" h="18">
                  <a:moveTo>
                    <a:pt x="9" y="5"/>
                  </a:moveTo>
                  <a:cubicBezTo>
                    <a:pt x="0" y="12"/>
                    <a:pt x="4" y="18"/>
                    <a:pt x="14" y="17"/>
                  </a:cubicBezTo>
                  <a:cubicBezTo>
                    <a:pt x="20" y="17"/>
                    <a:pt x="36" y="14"/>
                    <a:pt x="29" y="5"/>
                  </a:cubicBezTo>
                  <a:cubicBezTo>
                    <a:pt x="25" y="0"/>
                    <a:pt x="13" y="1"/>
                    <a:pt x="9" y="5"/>
                  </a:cubicBezTo>
                  <a:close/>
                </a:path>
              </a:pathLst>
            </a:custGeom>
            <a:solidFill>
              <a:srgbClr val="EDB66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63">
              <a:extLst>
                <a:ext uri="{FF2B5EF4-FFF2-40B4-BE49-F238E27FC236}">
                  <a16:creationId xmlns:a16="http://schemas.microsoft.com/office/drawing/2014/main" id="{BE5C6380-E6F6-40F2-A787-7111F1B7F64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93851" y="3284538"/>
              <a:ext cx="846138" cy="520700"/>
            </a:xfrm>
            <a:custGeom>
              <a:avLst/>
              <a:gdLst>
                <a:gd name="T0" fmla="*/ 234 w 234"/>
                <a:gd name="T1" fmla="*/ 0 h 144"/>
                <a:gd name="T2" fmla="*/ 234 w 234"/>
                <a:gd name="T3" fmla="*/ 1 h 144"/>
                <a:gd name="T4" fmla="*/ 234 w 234"/>
                <a:gd name="T5" fmla="*/ 134 h 144"/>
                <a:gd name="T6" fmla="*/ 224 w 234"/>
                <a:gd name="T7" fmla="*/ 144 h 144"/>
                <a:gd name="T8" fmla="*/ 9 w 234"/>
                <a:gd name="T9" fmla="*/ 144 h 144"/>
                <a:gd name="T10" fmla="*/ 0 w 234"/>
                <a:gd name="T11" fmla="*/ 134 h 144"/>
                <a:gd name="T12" fmla="*/ 0 w 234"/>
                <a:gd name="T13" fmla="*/ 1 h 144"/>
                <a:gd name="T14" fmla="*/ 0 w 234"/>
                <a:gd name="T15" fmla="*/ 0 h 144"/>
                <a:gd name="T16" fmla="*/ 234 w 234"/>
                <a:gd name="T17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34" h="144">
                  <a:moveTo>
                    <a:pt x="234" y="0"/>
                  </a:moveTo>
                  <a:cubicBezTo>
                    <a:pt x="234" y="0"/>
                    <a:pt x="234" y="0"/>
                    <a:pt x="234" y="1"/>
                  </a:cubicBezTo>
                  <a:cubicBezTo>
                    <a:pt x="234" y="134"/>
                    <a:pt x="234" y="134"/>
                    <a:pt x="234" y="134"/>
                  </a:cubicBezTo>
                  <a:cubicBezTo>
                    <a:pt x="234" y="139"/>
                    <a:pt x="230" y="144"/>
                    <a:pt x="224" y="144"/>
                  </a:cubicBezTo>
                  <a:cubicBezTo>
                    <a:pt x="9" y="144"/>
                    <a:pt x="9" y="144"/>
                    <a:pt x="9" y="144"/>
                  </a:cubicBezTo>
                  <a:cubicBezTo>
                    <a:pt x="4" y="144"/>
                    <a:pt x="0" y="139"/>
                    <a:pt x="0" y="13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34" y="0"/>
                  </a:lnTo>
                  <a:close/>
                </a:path>
              </a:pathLst>
            </a:custGeom>
            <a:solidFill>
              <a:srgbClr val="9355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Freeform 64">
              <a:extLst>
                <a:ext uri="{FF2B5EF4-FFF2-40B4-BE49-F238E27FC236}">
                  <a16:creationId xmlns:a16="http://schemas.microsoft.com/office/drawing/2014/main" id="{4BDF29E1-8A15-4071-B3E8-E8EF7B3384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79563" y="3284538"/>
              <a:ext cx="871538" cy="277813"/>
            </a:xfrm>
            <a:custGeom>
              <a:avLst/>
              <a:gdLst>
                <a:gd name="T0" fmla="*/ 241 w 241"/>
                <a:gd name="T1" fmla="*/ 0 h 77"/>
                <a:gd name="T2" fmla="*/ 241 w 241"/>
                <a:gd name="T3" fmla="*/ 0 h 77"/>
                <a:gd name="T4" fmla="*/ 241 w 241"/>
                <a:gd name="T5" fmla="*/ 47 h 77"/>
                <a:gd name="T6" fmla="*/ 121 w 241"/>
                <a:gd name="T7" fmla="*/ 77 h 77"/>
                <a:gd name="T8" fmla="*/ 0 w 241"/>
                <a:gd name="T9" fmla="*/ 47 h 77"/>
                <a:gd name="T10" fmla="*/ 0 w 241"/>
                <a:gd name="T11" fmla="*/ 0 h 77"/>
                <a:gd name="T12" fmla="*/ 0 w 241"/>
                <a:gd name="T13" fmla="*/ 0 h 77"/>
                <a:gd name="T14" fmla="*/ 241 w 241"/>
                <a:gd name="T15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1" h="77">
                  <a:moveTo>
                    <a:pt x="241" y="0"/>
                  </a:moveTo>
                  <a:cubicBezTo>
                    <a:pt x="241" y="0"/>
                    <a:pt x="241" y="0"/>
                    <a:pt x="241" y="0"/>
                  </a:cubicBezTo>
                  <a:cubicBezTo>
                    <a:pt x="241" y="47"/>
                    <a:pt x="241" y="47"/>
                    <a:pt x="241" y="47"/>
                  </a:cubicBezTo>
                  <a:cubicBezTo>
                    <a:pt x="215" y="65"/>
                    <a:pt x="171" y="77"/>
                    <a:pt x="121" y="77"/>
                  </a:cubicBezTo>
                  <a:cubicBezTo>
                    <a:pt x="71" y="77"/>
                    <a:pt x="27" y="65"/>
                    <a:pt x="0" y="4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41" y="0"/>
                  </a:lnTo>
                  <a:close/>
                </a:path>
              </a:pathLst>
            </a:custGeom>
            <a:solidFill>
              <a:srgbClr val="B066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65">
              <a:extLst>
                <a:ext uri="{FF2B5EF4-FFF2-40B4-BE49-F238E27FC236}">
                  <a16:creationId xmlns:a16="http://schemas.microsoft.com/office/drawing/2014/main" id="{46C96D44-65BB-42FA-87EF-0EFC3713974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71663" y="3170238"/>
              <a:ext cx="288925" cy="125413"/>
            </a:xfrm>
            <a:custGeom>
              <a:avLst/>
              <a:gdLst>
                <a:gd name="T0" fmla="*/ 80 w 80"/>
                <a:gd name="T1" fmla="*/ 35 h 35"/>
                <a:gd name="T2" fmla="*/ 78 w 80"/>
                <a:gd name="T3" fmla="*/ 23 h 35"/>
                <a:gd name="T4" fmla="*/ 78 w 80"/>
                <a:gd name="T5" fmla="*/ 21 h 35"/>
                <a:gd name="T6" fmla="*/ 78 w 80"/>
                <a:gd name="T7" fmla="*/ 21 h 35"/>
                <a:gd name="T8" fmla="*/ 78 w 80"/>
                <a:gd name="T9" fmla="*/ 21 h 35"/>
                <a:gd name="T10" fmla="*/ 2 w 80"/>
                <a:gd name="T11" fmla="*/ 21 h 35"/>
                <a:gd name="T12" fmla="*/ 2 w 80"/>
                <a:gd name="T13" fmla="*/ 21 h 35"/>
                <a:gd name="T14" fmla="*/ 2 w 80"/>
                <a:gd name="T15" fmla="*/ 21 h 35"/>
                <a:gd name="T16" fmla="*/ 2 w 80"/>
                <a:gd name="T17" fmla="*/ 23 h 35"/>
                <a:gd name="T18" fmla="*/ 0 w 80"/>
                <a:gd name="T19" fmla="*/ 35 h 35"/>
                <a:gd name="T20" fmla="*/ 4 w 80"/>
                <a:gd name="T21" fmla="*/ 35 h 35"/>
                <a:gd name="T22" fmla="*/ 6 w 80"/>
                <a:gd name="T23" fmla="*/ 24 h 35"/>
                <a:gd name="T24" fmla="*/ 10 w 80"/>
                <a:gd name="T25" fmla="*/ 22 h 35"/>
                <a:gd name="T26" fmla="*/ 70 w 80"/>
                <a:gd name="T27" fmla="*/ 22 h 35"/>
                <a:gd name="T28" fmla="*/ 74 w 80"/>
                <a:gd name="T29" fmla="*/ 24 h 35"/>
                <a:gd name="T30" fmla="*/ 76 w 80"/>
                <a:gd name="T31" fmla="*/ 35 h 35"/>
                <a:gd name="T32" fmla="*/ 80 w 80"/>
                <a:gd name="T33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0" h="35">
                  <a:moveTo>
                    <a:pt x="80" y="35"/>
                  </a:moveTo>
                  <a:cubicBezTo>
                    <a:pt x="80" y="31"/>
                    <a:pt x="79" y="27"/>
                    <a:pt x="78" y="23"/>
                  </a:cubicBezTo>
                  <a:cubicBezTo>
                    <a:pt x="78" y="23"/>
                    <a:pt x="78" y="22"/>
                    <a:pt x="78" y="21"/>
                  </a:cubicBezTo>
                  <a:cubicBezTo>
                    <a:pt x="78" y="21"/>
                    <a:pt x="78" y="21"/>
                    <a:pt x="78" y="21"/>
                  </a:cubicBezTo>
                  <a:cubicBezTo>
                    <a:pt x="78" y="21"/>
                    <a:pt x="78" y="21"/>
                    <a:pt x="78" y="21"/>
                  </a:cubicBezTo>
                  <a:cubicBezTo>
                    <a:pt x="71" y="0"/>
                    <a:pt x="9" y="0"/>
                    <a:pt x="2" y="21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1" y="22"/>
                    <a:pt x="2" y="23"/>
                    <a:pt x="2" y="23"/>
                  </a:cubicBezTo>
                  <a:cubicBezTo>
                    <a:pt x="1" y="27"/>
                    <a:pt x="0" y="31"/>
                    <a:pt x="0" y="35"/>
                  </a:cubicBezTo>
                  <a:cubicBezTo>
                    <a:pt x="4" y="35"/>
                    <a:pt x="4" y="35"/>
                    <a:pt x="4" y="35"/>
                  </a:cubicBezTo>
                  <a:cubicBezTo>
                    <a:pt x="4" y="31"/>
                    <a:pt x="5" y="27"/>
                    <a:pt x="6" y="24"/>
                  </a:cubicBezTo>
                  <a:cubicBezTo>
                    <a:pt x="7" y="23"/>
                    <a:pt x="9" y="23"/>
                    <a:pt x="10" y="22"/>
                  </a:cubicBezTo>
                  <a:cubicBezTo>
                    <a:pt x="16" y="10"/>
                    <a:pt x="64" y="10"/>
                    <a:pt x="70" y="22"/>
                  </a:cubicBezTo>
                  <a:cubicBezTo>
                    <a:pt x="71" y="23"/>
                    <a:pt x="73" y="23"/>
                    <a:pt x="74" y="24"/>
                  </a:cubicBezTo>
                  <a:cubicBezTo>
                    <a:pt x="75" y="27"/>
                    <a:pt x="76" y="31"/>
                    <a:pt x="76" y="35"/>
                  </a:cubicBezTo>
                  <a:lnTo>
                    <a:pt x="80" y="35"/>
                  </a:lnTo>
                  <a:close/>
                </a:path>
              </a:pathLst>
            </a:custGeom>
            <a:solidFill>
              <a:srgbClr val="B066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" name="Freeform 66">
              <a:extLst>
                <a:ext uri="{FF2B5EF4-FFF2-40B4-BE49-F238E27FC236}">
                  <a16:creationId xmlns:a16="http://schemas.microsoft.com/office/drawing/2014/main" id="{92700FE3-ABF4-472F-9518-3DD771D749F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16113" y="3122613"/>
              <a:ext cx="85725" cy="155575"/>
            </a:xfrm>
            <a:custGeom>
              <a:avLst/>
              <a:gdLst>
                <a:gd name="T0" fmla="*/ 14 w 24"/>
                <a:gd name="T1" fmla="*/ 37 h 43"/>
                <a:gd name="T2" fmla="*/ 22 w 24"/>
                <a:gd name="T3" fmla="*/ 11 h 43"/>
                <a:gd name="T4" fmla="*/ 8 w 24"/>
                <a:gd name="T5" fmla="*/ 4 h 43"/>
                <a:gd name="T6" fmla="*/ 4 w 24"/>
                <a:gd name="T7" fmla="*/ 23 h 43"/>
                <a:gd name="T8" fmla="*/ 4 w 24"/>
                <a:gd name="T9" fmla="*/ 32 h 43"/>
                <a:gd name="T10" fmla="*/ 1 w 24"/>
                <a:gd name="T11" fmla="*/ 39 h 43"/>
                <a:gd name="T12" fmla="*/ 14 w 24"/>
                <a:gd name="T13" fmla="*/ 37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43">
                  <a:moveTo>
                    <a:pt x="14" y="37"/>
                  </a:moveTo>
                  <a:cubicBezTo>
                    <a:pt x="20" y="33"/>
                    <a:pt x="24" y="17"/>
                    <a:pt x="22" y="11"/>
                  </a:cubicBezTo>
                  <a:cubicBezTo>
                    <a:pt x="20" y="4"/>
                    <a:pt x="14" y="0"/>
                    <a:pt x="8" y="4"/>
                  </a:cubicBezTo>
                  <a:cubicBezTo>
                    <a:pt x="1" y="8"/>
                    <a:pt x="3" y="18"/>
                    <a:pt x="4" y="23"/>
                  </a:cubicBezTo>
                  <a:cubicBezTo>
                    <a:pt x="4" y="28"/>
                    <a:pt x="4" y="27"/>
                    <a:pt x="4" y="32"/>
                  </a:cubicBezTo>
                  <a:cubicBezTo>
                    <a:pt x="3" y="34"/>
                    <a:pt x="0" y="37"/>
                    <a:pt x="1" y="39"/>
                  </a:cubicBezTo>
                  <a:cubicBezTo>
                    <a:pt x="4" y="43"/>
                    <a:pt x="11" y="40"/>
                    <a:pt x="14" y="37"/>
                  </a:cubicBezTo>
                  <a:close/>
                </a:path>
              </a:pathLst>
            </a:custGeom>
            <a:solidFill>
              <a:srgbClr val="FFD7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" name="Oval 67">
              <a:extLst>
                <a:ext uri="{FF2B5EF4-FFF2-40B4-BE49-F238E27FC236}">
                  <a16:creationId xmlns:a16="http://schemas.microsoft.com/office/drawing/2014/main" id="{E8B309C2-E294-455A-951A-DDAB929684E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893926" y="1920876"/>
              <a:ext cx="147638" cy="188913"/>
            </a:xfrm>
            <a:prstGeom prst="ellipse">
              <a:avLst/>
            </a:pr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Oval 68">
              <a:extLst>
                <a:ext uri="{FF2B5EF4-FFF2-40B4-BE49-F238E27FC236}">
                  <a16:creationId xmlns:a16="http://schemas.microsoft.com/office/drawing/2014/main" id="{C043CBDC-1E73-4FC2-A9A8-F20DA94BB5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659101" y="1920876"/>
              <a:ext cx="149225" cy="188913"/>
            </a:xfrm>
            <a:prstGeom prst="ellipse">
              <a:avLst/>
            </a:prstGeom>
            <a:solidFill>
              <a:srgbClr val="F4C27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" name="Freeform 69">
              <a:extLst>
                <a:ext uri="{FF2B5EF4-FFF2-40B4-BE49-F238E27FC236}">
                  <a16:creationId xmlns:a16="http://schemas.microsoft.com/office/drawing/2014/main" id="{757C5BBC-CC2E-4AE5-895B-BE198CF439B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01876" y="3454401"/>
              <a:ext cx="719138" cy="960438"/>
            </a:xfrm>
            <a:custGeom>
              <a:avLst/>
              <a:gdLst>
                <a:gd name="T0" fmla="*/ 198 w 199"/>
                <a:gd name="T1" fmla="*/ 0 h 266"/>
                <a:gd name="T2" fmla="*/ 1 w 199"/>
                <a:gd name="T3" fmla="*/ 0 h 266"/>
                <a:gd name="T4" fmla="*/ 2 w 199"/>
                <a:gd name="T5" fmla="*/ 224 h 266"/>
                <a:gd name="T6" fmla="*/ 0 w 199"/>
                <a:gd name="T7" fmla="*/ 266 h 266"/>
                <a:gd name="T8" fmla="*/ 66 w 199"/>
                <a:gd name="T9" fmla="*/ 266 h 266"/>
                <a:gd name="T10" fmla="*/ 71 w 199"/>
                <a:gd name="T11" fmla="*/ 53 h 266"/>
                <a:gd name="T12" fmla="*/ 99 w 199"/>
                <a:gd name="T13" fmla="*/ 22 h 266"/>
                <a:gd name="T14" fmla="*/ 125 w 199"/>
                <a:gd name="T15" fmla="*/ 47 h 266"/>
                <a:gd name="T16" fmla="*/ 133 w 199"/>
                <a:gd name="T17" fmla="*/ 266 h 266"/>
                <a:gd name="T18" fmla="*/ 199 w 199"/>
                <a:gd name="T19" fmla="*/ 266 h 266"/>
                <a:gd name="T20" fmla="*/ 198 w 199"/>
                <a:gd name="T21" fmla="*/ 0 h 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9" h="266">
                  <a:moveTo>
                    <a:pt x="198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2" y="224"/>
                    <a:pt x="2" y="224"/>
                    <a:pt x="2" y="224"/>
                  </a:cubicBezTo>
                  <a:cubicBezTo>
                    <a:pt x="0" y="266"/>
                    <a:pt x="0" y="266"/>
                    <a:pt x="0" y="266"/>
                  </a:cubicBezTo>
                  <a:cubicBezTo>
                    <a:pt x="66" y="266"/>
                    <a:pt x="66" y="266"/>
                    <a:pt x="66" y="266"/>
                  </a:cubicBezTo>
                  <a:cubicBezTo>
                    <a:pt x="71" y="53"/>
                    <a:pt x="71" y="53"/>
                    <a:pt x="71" y="53"/>
                  </a:cubicBezTo>
                  <a:cubicBezTo>
                    <a:pt x="71" y="53"/>
                    <a:pt x="84" y="22"/>
                    <a:pt x="99" y="22"/>
                  </a:cubicBezTo>
                  <a:cubicBezTo>
                    <a:pt x="113" y="22"/>
                    <a:pt x="125" y="47"/>
                    <a:pt x="125" y="47"/>
                  </a:cubicBezTo>
                  <a:cubicBezTo>
                    <a:pt x="133" y="266"/>
                    <a:pt x="133" y="266"/>
                    <a:pt x="133" y="266"/>
                  </a:cubicBezTo>
                  <a:cubicBezTo>
                    <a:pt x="199" y="266"/>
                    <a:pt x="199" y="266"/>
                    <a:pt x="199" y="266"/>
                  </a:cubicBezTo>
                  <a:lnTo>
                    <a:pt x="198" y="0"/>
                  </a:ln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" name="Rectangle 70">
              <a:extLst>
                <a:ext uri="{FF2B5EF4-FFF2-40B4-BE49-F238E27FC236}">
                  <a16:creationId xmlns:a16="http://schemas.microsoft.com/office/drawing/2014/main" id="{110B4F71-C29A-499F-8A51-EFAC1357E6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998701" y="3411538"/>
              <a:ext cx="722313" cy="46038"/>
            </a:xfrm>
            <a:prstGeom prst="rect">
              <a:avLst/>
            </a:pr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Freeform 71">
              <a:extLst>
                <a:ext uri="{FF2B5EF4-FFF2-40B4-BE49-F238E27FC236}">
                  <a16:creationId xmlns:a16="http://schemas.microsoft.com/office/drawing/2014/main" id="{517C0FDF-7606-4140-8436-420A76075494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35288" y="2535238"/>
              <a:ext cx="258763" cy="754063"/>
            </a:xfrm>
            <a:custGeom>
              <a:avLst/>
              <a:gdLst>
                <a:gd name="T0" fmla="*/ 38 w 72"/>
                <a:gd name="T1" fmla="*/ 11 h 209"/>
                <a:gd name="T2" fmla="*/ 26 w 72"/>
                <a:gd name="T3" fmla="*/ 2 h 209"/>
                <a:gd name="T4" fmla="*/ 13 w 72"/>
                <a:gd name="T5" fmla="*/ 1 h 209"/>
                <a:gd name="T6" fmla="*/ 8 w 72"/>
                <a:gd name="T7" fmla="*/ 3 h 209"/>
                <a:gd name="T8" fmla="*/ 4 w 72"/>
                <a:gd name="T9" fmla="*/ 6 h 209"/>
                <a:gd name="T10" fmla="*/ 1 w 72"/>
                <a:gd name="T11" fmla="*/ 14 h 209"/>
                <a:gd name="T12" fmla="*/ 2 w 72"/>
                <a:gd name="T13" fmla="*/ 31 h 209"/>
                <a:gd name="T14" fmla="*/ 2 w 72"/>
                <a:gd name="T15" fmla="*/ 39 h 209"/>
                <a:gd name="T16" fmla="*/ 5 w 72"/>
                <a:gd name="T17" fmla="*/ 44 h 209"/>
                <a:gd name="T18" fmla="*/ 12 w 72"/>
                <a:gd name="T19" fmla="*/ 59 h 209"/>
                <a:gd name="T20" fmla="*/ 16 w 72"/>
                <a:gd name="T21" fmla="*/ 76 h 209"/>
                <a:gd name="T22" fmla="*/ 22 w 72"/>
                <a:gd name="T23" fmla="*/ 114 h 209"/>
                <a:gd name="T24" fmla="*/ 27 w 72"/>
                <a:gd name="T25" fmla="*/ 193 h 209"/>
                <a:gd name="T26" fmla="*/ 27 w 72"/>
                <a:gd name="T27" fmla="*/ 209 h 209"/>
                <a:gd name="T28" fmla="*/ 72 w 72"/>
                <a:gd name="T29" fmla="*/ 209 h 209"/>
                <a:gd name="T30" fmla="*/ 72 w 72"/>
                <a:gd name="T31" fmla="*/ 193 h 209"/>
                <a:gd name="T32" fmla="*/ 67 w 72"/>
                <a:gd name="T33" fmla="*/ 109 h 209"/>
                <a:gd name="T34" fmla="*/ 60 w 72"/>
                <a:gd name="T35" fmla="*/ 67 h 209"/>
                <a:gd name="T36" fmla="*/ 54 w 72"/>
                <a:gd name="T37" fmla="*/ 45 h 209"/>
                <a:gd name="T38" fmla="*/ 45 w 72"/>
                <a:gd name="T39" fmla="*/ 22 h 209"/>
                <a:gd name="T40" fmla="*/ 38 w 72"/>
                <a:gd name="T41" fmla="*/ 11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72" h="209">
                  <a:moveTo>
                    <a:pt x="38" y="11"/>
                  </a:moveTo>
                  <a:cubicBezTo>
                    <a:pt x="35" y="7"/>
                    <a:pt x="31" y="4"/>
                    <a:pt x="26" y="2"/>
                  </a:cubicBezTo>
                  <a:cubicBezTo>
                    <a:pt x="22" y="0"/>
                    <a:pt x="17" y="0"/>
                    <a:pt x="13" y="1"/>
                  </a:cubicBezTo>
                  <a:cubicBezTo>
                    <a:pt x="11" y="1"/>
                    <a:pt x="9" y="2"/>
                    <a:pt x="8" y="3"/>
                  </a:cubicBezTo>
                  <a:cubicBezTo>
                    <a:pt x="6" y="3"/>
                    <a:pt x="5" y="4"/>
                    <a:pt x="4" y="6"/>
                  </a:cubicBezTo>
                  <a:cubicBezTo>
                    <a:pt x="2" y="8"/>
                    <a:pt x="1" y="11"/>
                    <a:pt x="1" y="14"/>
                  </a:cubicBezTo>
                  <a:cubicBezTo>
                    <a:pt x="1" y="21"/>
                    <a:pt x="3" y="26"/>
                    <a:pt x="2" y="31"/>
                  </a:cubicBezTo>
                  <a:cubicBezTo>
                    <a:pt x="2" y="35"/>
                    <a:pt x="0" y="37"/>
                    <a:pt x="2" y="39"/>
                  </a:cubicBezTo>
                  <a:cubicBezTo>
                    <a:pt x="3" y="40"/>
                    <a:pt x="4" y="42"/>
                    <a:pt x="5" y="44"/>
                  </a:cubicBezTo>
                  <a:cubicBezTo>
                    <a:pt x="8" y="48"/>
                    <a:pt x="10" y="53"/>
                    <a:pt x="12" y="59"/>
                  </a:cubicBezTo>
                  <a:cubicBezTo>
                    <a:pt x="13" y="64"/>
                    <a:pt x="15" y="70"/>
                    <a:pt x="16" y="76"/>
                  </a:cubicBezTo>
                  <a:cubicBezTo>
                    <a:pt x="19" y="88"/>
                    <a:pt x="21" y="101"/>
                    <a:pt x="22" y="114"/>
                  </a:cubicBezTo>
                  <a:cubicBezTo>
                    <a:pt x="25" y="140"/>
                    <a:pt x="26" y="167"/>
                    <a:pt x="27" y="193"/>
                  </a:cubicBezTo>
                  <a:cubicBezTo>
                    <a:pt x="27" y="209"/>
                    <a:pt x="27" y="209"/>
                    <a:pt x="27" y="209"/>
                  </a:cubicBezTo>
                  <a:cubicBezTo>
                    <a:pt x="72" y="209"/>
                    <a:pt x="72" y="209"/>
                    <a:pt x="72" y="209"/>
                  </a:cubicBezTo>
                  <a:cubicBezTo>
                    <a:pt x="72" y="193"/>
                    <a:pt x="72" y="193"/>
                    <a:pt x="72" y="193"/>
                  </a:cubicBezTo>
                  <a:cubicBezTo>
                    <a:pt x="71" y="165"/>
                    <a:pt x="70" y="137"/>
                    <a:pt x="67" y="109"/>
                  </a:cubicBezTo>
                  <a:cubicBezTo>
                    <a:pt x="65" y="95"/>
                    <a:pt x="63" y="81"/>
                    <a:pt x="60" y="67"/>
                  </a:cubicBezTo>
                  <a:cubicBezTo>
                    <a:pt x="59" y="59"/>
                    <a:pt x="57" y="52"/>
                    <a:pt x="54" y="45"/>
                  </a:cubicBezTo>
                  <a:cubicBezTo>
                    <a:pt x="52" y="37"/>
                    <a:pt x="49" y="30"/>
                    <a:pt x="45" y="22"/>
                  </a:cubicBezTo>
                  <a:cubicBezTo>
                    <a:pt x="43" y="18"/>
                    <a:pt x="41" y="15"/>
                    <a:pt x="38" y="11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" name="Freeform 72">
              <a:extLst>
                <a:ext uri="{FF2B5EF4-FFF2-40B4-BE49-F238E27FC236}">
                  <a16:creationId xmlns:a16="http://schemas.microsoft.com/office/drawing/2014/main" id="{3B4FF60C-6419-4FD5-92F6-76DA006CF3F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49576" y="3289301"/>
              <a:ext cx="252413" cy="382588"/>
            </a:xfrm>
            <a:custGeom>
              <a:avLst/>
              <a:gdLst>
                <a:gd name="T0" fmla="*/ 26 w 70"/>
                <a:gd name="T1" fmla="*/ 12 h 106"/>
                <a:gd name="T2" fmla="*/ 3 w 70"/>
                <a:gd name="T3" fmla="*/ 52 h 106"/>
                <a:gd name="T4" fmla="*/ 18 w 70"/>
                <a:gd name="T5" fmla="*/ 51 h 106"/>
                <a:gd name="T6" fmla="*/ 24 w 70"/>
                <a:gd name="T7" fmla="*/ 61 h 106"/>
                <a:gd name="T8" fmla="*/ 31 w 70"/>
                <a:gd name="T9" fmla="*/ 91 h 106"/>
                <a:gd name="T10" fmla="*/ 38 w 70"/>
                <a:gd name="T11" fmla="*/ 70 h 106"/>
                <a:gd name="T12" fmla="*/ 41 w 70"/>
                <a:gd name="T13" fmla="*/ 93 h 106"/>
                <a:gd name="T14" fmla="*/ 49 w 70"/>
                <a:gd name="T15" fmla="*/ 101 h 106"/>
                <a:gd name="T16" fmla="*/ 63 w 70"/>
                <a:gd name="T17" fmla="*/ 90 h 106"/>
                <a:gd name="T18" fmla="*/ 69 w 70"/>
                <a:gd name="T19" fmla="*/ 52 h 106"/>
                <a:gd name="T20" fmla="*/ 48 w 70"/>
                <a:gd name="T21" fmla="*/ 2 h 106"/>
                <a:gd name="T22" fmla="*/ 26 w 70"/>
                <a:gd name="T23" fmla="*/ 12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0" h="106">
                  <a:moveTo>
                    <a:pt x="26" y="12"/>
                  </a:moveTo>
                  <a:cubicBezTo>
                    <a:pt x="15" y="29"/>
                    <a:pt x="0" y="45"/>
                    <a:pt x="3" y="52"/>
                  </a:cubicBezTo>
                  <a:cubicBezTo>
                    <a:pt x="7" y="59"/>
                    <a:pt x="12" y="59"/>
                    <a:pt x="18" y="51"/>
                  </a:cubicBezTo>
                  <a:cubicBezTo>
                    <a:pt x="24" y="42"/>
                    <a:pt x="23" y="45"/>
                    <a:pt x="24" y="61"/>
                  </a:cubicBezTo>
                  <a:cubicBezTo>
                    <a:pt x="25" y="77"/>
                    <a:pt x="25" y="96"/>
                    <a:pt x="31" y="91"/>
                  </a:cubicBezTo>
                  <a:cubicBezTo>
                    <a:pt x="37" y="87"/>
                    <a:pt x="38" y="59"/>
                    <a:pt x="38" y="70"/>
                  </a:cubicBezTo>
                  <a:cubicBezTo>
                    <a:pt x="37" y="80"/>
                    <a:pt x="36" y="101"/>
                    <a:pt x="41" y="93"/>
                  </a:cubicBezTo>
                  <a:cubicBezTo>
                    <a:pt x="45" y="86"/>
                    <a:pt x="45" y="106"/>
                    <a:pt x="49" y="101"/>
                  </a:cubicBezTo>
                  <a:cubicBezTo>
                    <a:pt x="56" y="103"/>
                    <a:pt x="63" y="90"/>
                    <a:pt x="63" y="90"/>
                  </a:cubicBezTo>
                  <a:cubicBezTo>
                    <a:pt x="63" y="90"/>
                    <a:pt x="68" y="93"/>
                    <a:pt x="69" y="52"/>
                  </a:cubicBezTo>
                  <a:cubicBezTo>
                    <a:pt x="70" y="11"/>
                    <a:pt x="66" y="1"/>
                    <a:pt x="48" y="2"/>
                  </a:cubicBezTo>
                  <a:cubicBezTo>
                    <a:pt x="40" y="0"/>
                    <a:pt x="34" y="2"/>
                    <a:pt x="26" y="12"/>
                  </a:cubicBez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" name="Freeform 73">
              <a:extLst>
                <a:ext uri="{FF2B5EF4-FFF2-40B4-BE49-F238E27FC236}">
                  <a16:creationId xmlns:a16="http://schemas.microsoft.com/office/drawing/2014/main" id="{B45CA787-3766-4A44-BAF9-38CDB4D7964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44688" y="2535238"/>
              <a:ext cx="476250" cy="606425"/>
            </a:xfrm>
            <a:custGeom>
              <a:avLst/>
              <a:gdLst>
                <a:gd name="T0" fmla="*/ 132 w 132"/>
                <a:gd name="T1" fmla="*/ 44 h 168"/>
                <a:gd name="T2" fmla="*/ 62 w 132"/>
                <a:gd name="T3" fmla="*/ 88 h 168"/>
                <a:gd name="T4" fmla="*/ 34 w 132"/>
                <a:gd name="T5" fmla="*/ 168 h 168"/>
                <a:gd name="T6" fmla="*/ 0 w 132"/>
                <a:gd name="T7" fmla="*/ 163 h 168"/>
                <a:gd name="T8" fmla="*/ 23 w 132"/>
                <a:gd name="T9" fmla="*/ 66 h 168"/>
                <a:gd name="T10" fmla="*/ 120 w 132"/>
                <a:gd name="T11" fmla="*/ 0 h 168"/>
                <a:gd name="T12" fmla="*/ 132 w 132"/>
                <a:gd name="T13" fmla="*/ 44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168">
                  <a:moveTo>
                    <a:pt x="132" y="44"/>
                  </a:moveTo>
                  <a:cubicBezTo>
                    <a:pt x="96" y="45"/>
                    <a:pt x="77" y="62"/>
                    <a:pt x="62" y="88"/>
                  </a:cubicBezTo>
                  <a:cubicBezTo>
                    <a:pt x="57" y="99"/>
                    <a:pt x="39" y="126"/>
                    <a:pt x="34" y="168"/>
                  </a:cubicBezTo>
                  <a:cubicBezTo>
                    <a:pt x="0" y="163"/>
                    <a:pt x="0" y="163"/>
                    <a:pt x="0" y="163"/>
                  </a:cubicBezTo>
                  <a:cubicBezTo>
                    <a:pt x="0" y="134"/>
                    <a:pt x="8" y="89"/>
                    <a:pt x="23" y="66"/>
                  </a:cubicBezTo>
                  <a:cubicBezTo>
                    <a:pt x="44" y="28"/>
                    <a:pt x="72" y="5"/>
                    <a:pt x="120" y="0"/>
                  </a:cubicBezTo>
                  <a:lnTo>
                    <a:pt x="132" y="44"/>
                  </a:ln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" name="Freeform 74">
              <a:extLst>
                <a:ext uri="{FF2B5EF4-FFF2-40B4-BE49-F238E27FC236}">
                  <a16:creationId xmlns:a16="http://schemas.microsoft.com/office/drawing/2014/main" id="{2CF2761A-120A-45D2-B705-94118B3F5BB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98701" y="2481263"/>
              <a:ext cx="722313" cy="930275"/>
            </a:xfrm>
            <a:custGeom>
              <a:avLst/>
              <a:gdLst>
                <a:gd name="T0" fmla="*/ 179 w 200"/>
                <a:gd name="T1" fmla="*/ 11 h 258"/>
                <a:gd name="T2" fmla="*/ 100 w 200"/>
                <a:gd name="T3" fmla="*/ 0 h 258"/>
                <a:gd name="T4" fmla="*/ 22 w 200"/>
                <a:gd name="T5" fmla="*/ 11 h 258"/>
                <a:gd name="T6" fmla="*/ 0 w 200"/>
                <a:gd name="T7" fmla="*/ 19 h 258"/>
                <a:gd name="T8" fmla="*/ 0 w 200"/>
                <a:gd name="T9" fmla="*/ 258 h 258"/>
                <a:gd name="T10" fmla="*/ 200 w 200"/>
                <a:gd name="T11" fmla="*/ 258 h 258"/>
                <a:gd name="T12" fmla="*/ 200 w 200"/>
                <a:gd name="T13" fmla="*/ 18 h 258"/>
                <a:gd name="T14" fmla="*/ 179 w 200"/>
                <a:gd name="T15" fmla="*/ 11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0" h="258">
                  <a:moveTo>
                    <a:pt x="179" y="11"/>
                  </a:moveTo>
                  <a:cubicBezTo>
                    <a:pt x="160" y="6"/>
                    <a:pt x="130" y="0"/>
                    <a:pt x="100" y="0"/>
                  </a:cubicBezTo>
                  <a:cubicBezTo>
                    <a:pt x="70" y="0"/>
                    <a:pt x="40" y="6"/>
                    <a:pt x="22" y="11"/>
                  </a:cubicBezTo>
                  <a:cubicBezTo>
                    <a:pt x="10" y="13"/>
                    <a:pt x="3" y="17"/>
                    <a:pt x="0" y="19"/>
                  </a:cubicBezTo>
                  <a:cubicBezTo>
                    <a:pt x="0" y="258"/>
                    <a:pt x="0" y="258"/>
                    <a:pt x="0" y="258"/>
                  </a:cubicBezTo>
                  <a:cubicBezTo>
                    <a:pt x="200" y="258"/>
                    <a:pt x="200" y="258"/>
                    <a:pt x="200" y="258"/>
                  </a:cubicBezTo>
                  <a:cubicBezTo>
                    <a:pt x="200" y="18"/>
                    <a:pt x="200" y="18"/>
                    <a:pt x="200" y="18"/>
                  </a:cubicBezTo>
                  <a:cubicBezTo>
                    <a:pt x="200" y="16"/>
                    <a:pt x="191" y="13"/>
                    <a:pt x="179" y="11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" name="Freeform 75">
              <a:extLst>
                <a:ext uri="{FF2B5EF4-FFF2-40B4-BE49-F238E27FC236}">
                  <a16:creationId xmlns:a16="http://schemas.microsoft.com/office/drawing/2014/main" id="{DF81E9C2-739B-4B08-BA81-82CDBC40A22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98701" y="2870201"/>
              <a:ext cx="722313" cy="547688"/>
            </a:xfrm>
            <a:custGeom>
              <a:avLst/>
              <a:gdLst>
                <a:gd name="T0" fmla="*/ 179 w 200"/>
                <a:gd name="T1" fmla="*/ 6 h 152"/>
                <a:gd name="T2" fmla="*/ 100 w 200"/>
                <a:gd name="T3" fmla="*/ 0 h 152"/>
                <a:gd name="T4" fmla="*/ 22 w 200"/>
                <a:gd name="T5" fmla="*/ 6 h 152"/>
                <a:gd name="T6" fmla="*/ 0 w 200"/>
                <a:gd name="T7" fmla="*/ 11 h 152"/>
                <a:gd name="T8" fmla="*/ 0 w 200"/>
                <a:gd name="T9" fmla="*/ 152 h 152"/>
                <a:gd name="T10" fmla="*/ 200 w 200"/>
                <a:gd name="T11" fmla="*/ 152 h 152"/>
                <a:gd name="T12" fmla="*/ 200 w 200"/>
                <a:gd name="T13" fmla="*/ 11 h 152"/>
                <a:gd name="T14" fmla="*/ 179 w 200"/>
                <a:gd name="T15" fmla="*/ 6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0" h="152">
                  <a:moveTo>
                    <a:pt x="179" y="6"/>
                  </a:moveTo>
                  <a:cubicBezTo>
                    <a:pt x="160" y="3"/>
                    <a:pt x="130" y="0"/>
                    <a:pt x="100" y="0"/>
                  </a:cubicBezTo>
                  <a:cubicBezTo>
                    <a:pt x="70" y="0"/>
                    <a:pt x="40" y="3"/>
                    <a:pt x="22" y="6"/>
                  </a:cubicBezTo>
                  <a:cubicBezTo>
                    <a:pt x="10" y="8"/>
                    <a:pt x="3" y="10"/>
                    <a:pt x="0" y="11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200" y="152"/>
                    <a:pt x="200" y="152"/>
                    <a:pt x="200" y="152"/>
                  </a:cubicBezTo>
                  <a:cubicBezTo>
                    <a:pt x="200" y="11"/>
                    <a:pt x="200" y="11"/>
                    <a:pt x="200" y="11"/>
                  </a:cubicBezTo>
                  <a:cubicBezTo>
                    <a:pt x="200" y="9"/>
                    <a:pt x="191" y="8"/>
                    <a:pt x="179" y="6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" name="Freeform 76">
              <a:extLst>
                <a:ext uri="{FF2B5EF4-FFF2-40B4-BE49-F238E27FC236}">
                  <a16:creationId xmlns:a16="http://schemas.microsoft.com/office/drawing/2014/main" id="{512FEB38-BC65-47C9-91B5-293B4904C1F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25713" y="2268538"/>
              <a:ext cx="268288" cy="400050"/>
            </a:xfrm>
            <a:custGeom>
              <a:avLst/>
              <a:gdLst>
                <a:gd name="T0" fmla="*/ 74 w 74"/>
                <a:gd name="T1" fmla="*/ 73 h 111"/>
                <a:gd name="T2" fmla="*/ 37 w 74"/>
                <a:gd name="T3" fmla="*/ 111 h 111"/>
                <a:gd name="T4" fmla="*/ 37 w 74"/>
                <a:gd name="T5" fmla="*/ 111 h 111"/>
                <a:gd name="T6" fmla="*/ 0 w 74"/>
                <a:gd name="T7" fmla="*/ 73 h 111"/>
                <a:gd name="T8" fmla="*/ 0 w 74"/>
                <a:gd name="T9" fmla="*/ 37 h 111"/>
                <a:gd name="T10" fmla="*/ 37 w 74"/>
                <a:gd name="T11" fmla="*/ 0 h 111"/>
                <a:gd name="T12" fmla="*/ 37 w 74"/>
                <a:gd name="T13" fmla="*/ 0 h 111"/>
                <a:gd name="T14" fmla="*/ 74 w 74"/>
                <a:gd name="T15" fmla="*/ 37 h 111"/>
                <a:gd name="T16" fmla="*/ 74 w 74"/>
                <a:gd name="T17" fmla="*/ 73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4" h="111">
                  <a:moveTo>
                    <a:pt x="74" y="73"/>
                  </a:moveTo>
                  <a:cubicBezTo>
                    <a:pt x="74" y="94"/>
                    <a:pt x="58" y="111"/>
                    <a:pt x="37" y="111"/>
                  </a:cubicBezTo>
                  <a:cubicBezTo>
                    <a:pt x="37" y="111"/>
                    <a:pt x="37" y="111"/>
                    <a:pt x="37" y="111"/>
                  </a:cubicBezTo>
                  <a:cubicBezTo>
                    <a:pt x="16" y="111"/>
                    <a:pt x="0" y="94"/>
                    <a:pt x="0" y="73"/>
                  </a:cubicBezTo>
                  <a:cubicBezTo>
                    <a:pt x="0" y="37"/>
                    <a:pt x="0" y="37"/>
                    <a:pt x="0" y="37"/>
                  </a:cubicBezTo>
                  <a:cubicBezTo>
                    <a:pt x="0" y="17"/>
                    <a:pt x="16" y="0"/>
                    <a:pt x="37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58" y="0"/>
                    <a:pt x="74" y="17"/>
                    <a:pt x="74" y="37"/>
                  </a:cubicBezTo>
                  <a:lnTo>
                    <a:pt x="74" y="73"/>
                  </a:lnTo>
                  <a:close/>
                </a:path>
              </a:pathLst>
            </a:custGeom>
            <a:solidFill>
              <a:srgbClr val="F4B86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" name="Freeform 77">
              <a:extLst>
                <a:ext uri="{FF2B5EF4-FFF2-40B4-BE49-F238E27FC236}">
                  <a16:creationId xmlns:a16="http://schemas.microsoft.com/office/drawing/2014/main" id="{8383B285-7AA5-4607-8641-13535086484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93926" y="1477963"/>
              <a:ext cx="903288" cy="1003300"/>
            </a:xfrm>
            <a:custGeom>
              <a:avLst/>
              <a:gdLst>
                <a:gd name="T0" fmla="*/ 13 w 250"/>
                <a:gd name="T1" fmla="*/ 149 h 278"/>
                <a:gd name="T2" fmla="*/ 130 w 250"/>
                <a:gd name="T3" fmla="*/ 278 h 278"/>
                <a:gd name="T4" fmla="*/ 242 w 250"/>
                <a:gd name="T5" fmla="*/ 100 h 278"/>
                <a:gd name="T6" fmla="*/ 121 w 250"/>
                <a:gd name="T7" fmla="*/ 0 h 278"/>
                <a:gd name="T8" fmla="*/ 13 w 250"/>
                <a:gd name="T9" fmla="*/ 149 h 2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0" h="278">
                  <a:moveTo>
                    <a:pt x="13" y="149"/>
                  </a:moveTo>
                  <a:cubicBezTo>
                    <a:pt x="20" y="199"/>
                    <a:pt x="43" y="278"/>
                    <a:pt x="130" y="278"/>
                  </a:cubicBezTo>
                  <a:cubicBezTo>
                    <a:pt x="208" y="278"/>
                    <a:pt x="250" y="203"/>
                    <a:pt x="242" y="100"/>
                  </a:cubicBezTo>
                  <a:cubicBezTo>
                    <a:pt x="232" y="20"/>
                    <a:pt x="185" y="0"/>
                    <a:pt x="121" y="0"/>
                  </a:cubicBezTo>
                  <a:cubicBezTo>
                    <a:pt x="52" y="0"/>
                    <a:pt x="0" y="65"/>
                    <a:pt x="13" y="149"/>
                  </a:cubicBezTo>
                  <a:close/>
                </a:path>
              </a:pathLst>
            </a:custGeom>
            <a:solidFill>
              <a:srgbClr val="F4B86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" name="Freeform 78">
              <a:extLst>
                <a:ext uri="{FF2B5EF4-FFF2-40B4-BE49-F238E27FC236}">
                  <a16:creationId xmlns:a16="http://schemas.microsoft.com/office/drawing/2014/main" id="{07D024CE-44B0-435B-86CA-20DD160CC8C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05038" y="1477963"/>
              <a:ext cx="874713" cy="984250"/>
            </a:xfrm>
            <a:custGeom>
              <a:avLst/>
              <a:gdLst>
                <a:gd name="T0" fmla="*/ 12 w 242"/>
                <a:gd name="T1" fmla="*/ 147 h 273"/>
                <a:gd name="T2" fmla="*/ 125 w 242"/>
                <a:gd name="T3" fmla="*/ 273 h 273"/>
                <a:gd name="T4" fmla="*/ 234 w 242"/>
                <a:gd name="T5" fmla="*/ 98 h 273"/>
                <a:gd name="T6" fmla="*/ 117 w 242"/>
                <a:gd name="T7" fmla="*/ 0 h 273"/>
                <a:gd name="T8" fmla="*/ 12 w 242"/>
                <a:gd name="T9" fmla="*/ 147 h 2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2" h="273">
                  <a:moveTo>
                    <a:pt x="12" y="147"/>
                  </a:moveTo>
                  <a:cubicBezTo>
                    <a:pt x="19" y="196"/>
                    <a:pt x="42" y="273"/>
                    <a:pt x="125" y="273"/>
                  </a:cubicBezTo>
                  <a:cubicBezTo>
                    <a:pt x="201" y="273"/>
                    <a:pt x="242" y="199"/>
                    <a:pt x="234" y="98"/>
                  </a:cubicBezTo>
                  <a:cubicBezTo>
                    <a:pt x="225" y="19"/>
                    <a:pt x="180" y="0"/>
                    <a:pt x="117" y="0"/>
                  </a:cubicBezTo>
                  <a:cubicBezTo>
                    <a:pt x="50" y="0"/>
                    <a:pt x="0" y="64"/>
                    <a:pt x="12" y="147"/>
                  </a:cubicBez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Freeform 79">
              <a:extLst>
                <a:ext uri="{FF2B5EF4-FFF2-40B4-BE49-F238E27FC236}">
                  <a16:creationId xmlns:a16="http://schemas.microsoft.com/office/drawing/2014/main" id="{54E2D2BE-6CAB-4B85-9BD4-C3D2567161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95538" y="1943101"/>
              <a:ext cx="138113" cy="115888"/>
            </a:xfrm>
            <a:custGeom>
              <a:avLst/>
              <a:gdLst>
                <a:gd name="T0" fmla="*/ 22 w 38"/>
                <a:gd name="T1" fmla="*/ 0 h 32"/>
                <a:gd name="T2" fmla="*/ 19 w 38"/>
                <a:gd name="T3" fmla="*/ 0 h 32"/>
                <a:gd name="T4" fmla="*/ 14 w 38"/>
                <a:gd name="T5" fmla="*/ 0 h 32"/>
                <a:gd name="T6" fmla="*/ 0 w 38"/>
                <a:gd name="T7" fmla="*/ 14 h 32"/>
                <a:gd name="T8" fmla="*/ 0 w 38"/>
                <a:gd name="T9" fmla="*/ 18 h 32"/>
                <a:gd name="T10" fmla="*/ 14 w 38"/>
                <a:gd name="T11" fmla="*/ 32 h 32"/>
                <a:gd name="T12" fmla="*/ 19 w 38"/>
                <a:gd name="T13" fmla="*/ 32 h 32"/>
                <a:gd name="T14" fmla="*/ 33 w 38"/>
                <a:gd name="T15" fmla="*/ 18 h 32"/>
                <a:gd name="T16" fmla="*/ 33 w 38"/>
                <a:gd name="T17" fmla="*/ 14 h 32"/>
                <a:gd name="T18" fmla="*/ 32 w 38"/>
                <a:gd name="T19" fmla="*/ 11 h 32"/>
                <a:gd name="T20" fmla="*/ 37 w 38"/>
                <a:gd name="T21" fmla="*/ 7 h 32"/>
                <a:gd name="T22" fmla="*/ 22 w 38"/>
                <a:gd name="T2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8" h="32">
                  <a:moveTo>
                    <a:pt x="22" y="0"/>
                  </a:moveTo>
                  <a:cubicBezTo>
                    <a:pt x="21" y="0"/>
                    <a:pt x="20" y="0"/>
                    <a:pt x="19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0" y="26"/>
                    <a:pt x="6" y="32"/>
                    <a:pt x="14" y="32"/>
                  </a:cubicBezTo>
                  <a:cubicBezTo>
                    <a:pt x="19" y="32"/>
                    <a:pt x="19" y="32"/>
                    <a:pt x="19" y="32"/>
                  </a:cubicBezTo>
                  <a:cubicBezTo>
                    <a:pt x="26" y="32"/>
                    <a:pt x="33" y="26"/>
                    <a:pt x="33" y="18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3" y="13"/>
                    <a:pt x="32" y="12"/>
                    <a:pt x="32" y="11"/>
                  </a:cubicBezTo>
                  <a:cubicBezTo>
                    <a:pt x="34" y="9"/>
                    <a:pt x="37" y="9"/>
                    <a:pt x="37" y="7"/>
                  </a:cubicBezTo>
                  <a:cubicBezTo>
                    <a:pt x="38" y="4"/>
                    <a:pt x="32" y="1"/>
                    <a:pt x="22" y="0"/>
                  </a:cubicBezTo>
                  <a:close/>
                </a:path>
              </a:pathLst>
            </a:custGeom>
            <a:solidFill>
              <a:srgbClr val="6C4F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1" name="Freeform 80">
              <a:extLst>
                <a:ext uri="{FF2B5EF4-FFF2-40B4-BE49-F238E27FC236}">
                  <a16:creationId xmlns:a16="http://schemas.microsoft.com/office/drawing/2014/main" id="{C8734235-3D47-4296-BF26-663EB30FD910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20938" y="1965326"/>
              <a:ext cx="25400" cy="31750"/>
            </a:xfrm>
            <a:custGeom>
              <a:avLst/>
              <a:gdLst>
                <a:gd name="T0" fmla="*/ 7 w 7"/>
                <a:gd name="T1" fmla="*/ 7 h 9"/>
                <a:gd name="T2" fmla="*/ 5 w 7"/>
                <a:gd name="T3" fmla="*/ 0 h 9"/>
                <a:gd name="T4" fmla="*/ 0 w 7"/>
                <a:gd name="T5" fmla="*/ 7 h 9"/>
                <a:gd name="T6" fmla="*/ 0 w 7"/>
                <a:gd name="T7" fmla="*/ 8 h 9"/>
                <a:gd name="T8" fmla="*/ 7 w 7"/>
                <a:gd name="T9" fmla="*/ 7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9">
                  <a:moveTo>
                    <a:pt x="7" y="7"/>
                  </a:moveTo>
                  <a:cubicBezTo>
                    <a:pt x="7" y="5"/>
                    <a:pt x="7" y="3"/>
                    <a:pt x="5" y="0"/>
                  </a:cubicBezTo>
                  <a:cubicBezTo>
                    <a:pt x="2" y="1"/>
                    <a:pt x="0" y="3"/>
                    <a:pt x="0" y="7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2" y="9"/>
                    <a:pt x="6" y="8"/>
                    <a:pt x="7" y="7"/>
                  </a:cubicBezTo>
                  <a:close/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Freeform 81">
              <a:extLst>
                <a:ext uri="{FF2B5EF4-FFF2-40B4-BE49-F238E27FC236}">
                  <a16:creationId xmlns:a16="http://schemas.microsoft.com/office/drawing/2014/main" id="{BFB46D8C-F409-464A-8C72-07873A6B684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60626" y="1993901"/>
              <a:ext cx="19050" cy="25400"/>
            </a:xfrm>
            <a:custGeom>
              <a:avLst/>
              <a:gdLst>
                <a:gd name="T0" fmla="*/ 1 w 5"/>
                <a:gd name="T1" fmla="*/ 4 h 7"/>
                <a:gd name="T2" fmla="*/ 4 w 5"/>
                <a:gd name="T3" fmla="*/ 2 h 7"/>
                <a:gd name="T4" fmla="*/ 1 w 5"/>
                <a:gd name="T5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7">
                  <a:moveTo>
                    <a:pt x="1" y="4"/>
                  </a:moveTo>
                  <a:cubicBezTo>
                    <a:pt x="0" y="4"/>
                    <a:pt x="2" y="0"/>
                    <a:pt x="4" y="2"/>
                  </a:cubicBezTo>
                  <a:cubicBezTo>
                    <a:pt x="5" y="4"/>
                    <a:pt x="3" y="7"/>
                    <a:pt x="1" y="4"/>
                  </a:cubicBezTo>
                  <a:close/>
                </a:path>
              </a:pathLst>
            </a:custGeom>
            <a:solidFill>
              <a:srgbClr val="886B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Freeform 82">
              <a:extLst>
                <a:ext uri="{FF2B5EF4-FFF2-40B4-BE49-F238E27FC236}">
                  <a16:creationId xmlns:a16="http://schemas.microsoft.com/office/drawing/2014/main" id="{45F63CCE-6D50-4286-9D9D-5BAFD9DD8D3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32088" y="1943101"/>
              <a:ext cx="133350" cy="115888"/>
            </a:xfrm>
            <a:custGeom>
              <a:avLst/>
              <a:gdLst>
                <a:gd name="T0" fmla="*/ 15 w 37"/>
                <a:gd name="T1" fmla="*/ 0 h 32"/>
                <a:gd name="T2" fmla="*/ 19 w 37"/>
                <a:gd name="T3" fmla="*/ 0 h 32"/>
                <a:gd name="T4" fmla="*/ 23 w 37"/>
                <a:gd name="T5" fmla="*/ 0 h 32"/>
                <a:gd name="T6" fmla="*/ 37 w 37"/>
                <a:gd name="T7" fmla="*/ 14 h 32"/>
                <a:gd name="T8" fmla="*/ 37 w 37"/>
                <a:gd name="T9" fmla="*/ 18 h 32"/>
                <a:gd name="T10" fmla="*/ 23 w 37"/>
                <a:gd name="T11" fmla="*/ 32 h 32"/>
                <a:gd name="T12" fmla="*/ 19 w 37"/>
                <a:gd name="T13" fmla="*/ 32 h 32"/>
                <a:gd name="T14" fmla="*/ 5 w 37"/>
                <a:gd name="T15" fmla="*/ 18 h 32"/>
                <a:gd name="T16" fmla="*/ 5 w 37"/>
                <a:gd name="T17" fmla="*/ 14 h 32"/>
                <a:gd name="T18" fmla="*/ 5 w 37"/>
                <a:gd name="T19" fmla="*/ 11 h 32"/>
                <a:gd name="T20" fmla="*/ 0 w 37"/>
                <a:gd name="T21" fmla="*/ 7 h 32"/>
                <a:gd name="T22" fmla="*/ 15 w 37"/>
                <a:gd name="T2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7" h="32">
                  <a:moveTo>
                    <a:pt x="15" y="0"/>
                  </a:moveTo>
                  <a:cubicBezTo>
                    <a:pt x="16" y="0"/>
                    <a:pt x="18" y="0"/>
                    <a:pt x="19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31" y="0"/>
                    <a:pt x="37" y="6"/>
                    <a:pt x="37" y="14"/>
                  </a:cubicBezTo>
                  <a:cubicBezTo>
                    <a:pt x="37" y="18"/>
                    <a:pt x="37" y="18"/>
                    <a:pt x="37" y="18"/>
                  </a:cubicBezTo>
                  <a:cubicBezTo>
                    <a:pt x="37" y="26"/>
                    <a:pt x="31" y="32"/>
                    <a:pt x="23" y="32"/>
                  </a:cubicBezTo>
                  <a:cubicBezTo>
                    <a:pt x="19" y="32"/>
                    <a:pt x="19" y="32"/>
                    <a:pt x="19" y="32"/>
                  </a:cubicBezTo>
                  <a:cubicBezTo>
                    <a:pt x="11" y="32"/>
                    <a:pt x="5" y="26"/>
                    <a:pt x="5" y="18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5" y="13"/>
                    <a:pt x="5" y="12"/>
                    <a:pt x="5" y="11"/>
                  </a:cubicBezTo>
                  <a:cubicBezTo>
                    <a:pt x="3" y="9"/>
                    <a:pt x="1" y="9"/>
                    <a:pt x="0" y="7"/>
                  </a:cubicBezTo>
                  <a:cubicBezTo>
                    <a:pt x="0" y="4"/>
                    <a:pt x="5" y="1"/>
                    <a:pt x="15" y="0"/>
                  </a:cubicBezTo>
                  <a:close/>
                </a:path>
              </a:pathLst>
            </a:custGeom>
            <a:solidFill>
              <a:srgbClr val="6C4F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Freeform 83">
              <a:extLst>
                <a:ext uri="{FF2B5EF4-FFF2-40B4-BE49-F238E27FC236}">
                  <a16:creationId xmlns:a16="http://schemas.microsoft.com/office/drawing/2014/main" id="{001A898A-DBC7-4429-A353-FDC44B44AD7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14638" y="1965326"/>
              <a:ext cx="30163" cy="31750"/>
            </a:xfrm>
            <a:custGeom>
              <a:avLst/>
              <a:gdLst>
                <a:gd name="T0" fmla="*/ 0 w 8"/>
                <a:gd name="T1" fmla="*/ 7 h 9"/>
                <a:gd name="T2" fmla="*/ 3 w 8"/>
                <a:gd name="T3" fmla="*/ 0 h 9"/>
                <a:gd name="T4" fmla="*/ 8 w 8"/>
                <a:gd name="T5" fmla="*/ 7 h 9"/>
                <a:gd name="T6" fmla="*/ 8 w 8"/>
                <a:gd name="T7" fmla="*/ 8 h 9"/>
                <a:gd name="T8" fmla="*/ 0 w 8"/>
                <a:gd name="T9" fmla="*/ 7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9">
                  <a:moveTo>
                    <a:pt x="0" y="7"/>
                  </a:moveTo>
                  <a:cubicBezTo>
                    <a:pt x="0" y="5"/>
                    <a:pt x="1" y="3"/>
                    <a:pt x="3" y="0"/>
                  </a:cubicBezTo>
                  <a:cubicBezTo>
                    <a:pt x="6" y="1"/>
                    <a:pt x="8" y="3"/>
                    <a:pt x="8" y="7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5" y="9"/>
                    <a:pt x="1" y="8"/>
                    <a:pt x="0" y="7"/>
                  </a:cubicBezTo>
                  <a:close/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" name="Freeform 84">
              <a:extLst>
                <a:ext uri="{FF2B5EF4-FFF2-40B4-BE49-F238E27FC236}">
                  <a16:creationId xmlns:a16="http://schemas.microsoft.com/office/drawing/2014/main" id="{48E3F6EE-C317-44EE-8F04-0EA9930FC5F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86063" y="1993901"/>
              <a:ext cx="14288" cy="25400"/>
            </a:xfrm>
            <a:custGeom>
              <a:avLst/>
              <a:gdLst>
                <a:gd name="T0" fmla="*/ 4 w 4"/>
                <a:gd name="T1" fmla="*/ 4 h 7"/>
                <a:gd name="T2" fmla="*/ 1 w 4"/>
                <a:gd name="T3" fmla="*/ 2 h 7"/>
                <a:gd name="T4" fmla="*/ 4 w 4"/>
                <a:gd name="T5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7">
                  <a:moveTo>
                    <a:pt x="4" y="4"/>
                  </a:moveTo>
                  <a:cubicBezTo>
                    <a:pt x="4" y="4"/>
                    <a:pt x="2" y="0"/>
                    <a:pt x="1" y="2"/>
                  </a:cubicBezTo>
                  <a:cubicBezTo>
                    <a:pt x="0" y="4"/>
                    <a:pt x="1" y="7"/>
                    <a:pt x="4" y="4"/>
                  </a:cubicBezTo>
                  <a:close/>
                </a:path>
              </a:pathLst>
            </a:custGeom>
            <a:solidFill>
              <a:srgbClr val="886B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Freeform 85">
              <a:extLst>
                <a:ext uri="{FF2B5EF4-FFF2-40B4-BE49-F238E27FC236}">
                  <a16:creationId xmlns:a16="http://schemas.microsoft.com/office/drawing/2014/main" id="{CA5DF085-D3E3-4BE9-ADEC-11947E2AFD7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86026" y="2274888"/>
              <a:ext cx="314325" cy="50800"/>
            </a:xfrm>
            <a:custGeom>
              <a:avLst/>
              <a:gdLst>
                <a:gd name="T0" fmla="*/ 43 w 87"/>
                <a:gd name="T1" fmla="*/ 14 h 14"/>
                <a:gd name="T2" fmla="*/ 4 w 87"/>
                <a:gd name="T3" fmla="*/ 10 h 14"/>
                <a:gd name="T4" fmla="*/ 1 w 87"/>
                <a:gd name="T5" fmla="*/ 4 h 14"/>
                <a:gd name="T6" fmla="*/ 7 w 87"/>
                <a:gd name="T7" fmla="*/ 1 h 14"/>
                <a:gd name="T8" fmla="*/ 43 w 87"/>
                <a:gd name="T9" fmla="*/ 1 h 14"/>
                <a:gd name="T10" fmla="*/ 80 w 87"/>
                <a:gd name="T11" fmla="*/ 1 h 14"/>
                <a:gd name="T12" fmla="*/ 86 w 87"/>
                <a:gd name="T13" fmla="*/ 4 h 14"/>
                <a:gd name="T14" fmla="*/ 83 w 87"/>
                <a:gd name="T15" fmla="*/ 10 h 14"/>
                <a:gd name="T16" fmla="*/ 43 w 87"/>
                <a:gd name="T17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7" h="14">
                  <a:moveTo>
                    <a:pt x="43" y="14"/>
                  </a:moveTo>
                  <a:cubicBezTo>
                    <a:pt x="15" y="14"/>
                    <a:pt x="4" y="10"/>
                    <a:pt x="4" y="10"/>
                  </a:cubicBezTo>
                  <a:cubicBezTo>
                    <a:pt x="1" y="9"/>
                    <a:pt x="0" y="7"/>
                    <a:pt x="1" y="4"/>
                  </a:cubicBezTo>
                  <a:cubicBezTo>
                    <a:pt x="1" y="2"/>
                    <a:pt x="4" y="0"/>
                    <a:pt x="7" y="1"/>
                  </a:cubicBezTo>
                  <a:cubicBezTo>
                    <a:pt x="7" y="1"/>
                    <a:pt x="17" y="1"/>
                    <a:pt x="43" y="1"/>
                  </a:cubicBezTo>
                  <a:cubicBezTo>
                    <a:pt x="70" y="1"/>
                    <a:pt x="80" y="1"/>
                    <a:pt x="80" y="1"/>
                  </a:cubicBezTo>
                  <a:cubicBezTo>
                    <a:pt x="83" y="0"/>
                    <a:pt x="85" y="2"/>
                    <a:pt x="86" y="4"/>
                  </a:cubicBezTo>
                  <a:cubicBezTo>
                    <a:pt x="87" y="7"/>
                    <a:pt x="86" y="9"/>
                    <a:pt x="83" y="10"/>
                  </a:cubicBezTo>
                  <a:cubicBezTo>
                    <a:pt x="83" y="10"/>
                    <a:pt x="72" y="14"/>
                    <a:pt x="43" y="14"/>
                  </a:cubicBezTo>
                  <a:close/>
                </a:path>
              </a:pathLst>
            </a:custGeom>
            <a:solidFill>
              <a:srgbClr val="A176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" name="Freeform 86">
              <a:extLst>
                <a:ext uri="{FF2B5EF4-FFF2-40B4-BE49-F238E27FC236}">
                  <a16:creationId xmlns:a16="http://schemas.microsoft.com/office/drawing/2014/main" id="{4454127D-1644-4CB4-897E-C36910FC5CE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43201" y="4352926"/>
              <a:ext cx="306388" cy="155575"/>
            </a:xfrm>
            <a:custGeom>
              <a:avLst/>
              <a:gdLst>
                <a:gd name="T0" fmla="*/ 42 w 85"/>
                <a:gd name="T1" fmla="*/ 0 h 43"/>
                <a:gd name="T2" fmla="*/ 0 w 85"/>
                <a:gd name="T3" fmla="*/ 41 h 43"/>
                <a:gd name="T4" fmla="*/ 0 w 85"/>
                <a:gd name="T5" fmla="*/ 43 h 43"/>
                <a:gd name="T6" fmla="*/ 85 w 85"/>
                <a:gd name="T7" fmla="*/ 43 h 43"/>
                <a:gd name="T8" fmla="*/ 85 w 85"/>
                <a:gd name="T9" fmla="*/ 41 h 43"/>
                <a:gd name="T10" fmla="*/ 42 w 85"/>
                <a:gd name="T11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43">
                  <a:moveTo>
                    <a:pt x="42" y="0"/>
                  </a:moveTo>
                  <a:cubicBezTo>
                    <a:pt x="4" y="1"/>
                    <a:pt x="0" y="19"/>
                    <a:pt x="0" y="41"/>
                  </a:cubicBezTo>
                  <a:cubicBezTo>
                    <a:pt x="0" y="42"/>
                    <a:pt x="0" y="43"/>
                    <a:pt x="0" y="43"/>
                  </a:cubicBezTo>
                  <a:cubicBezTo>
                    <a:pt x="85" y="43"/>
                    <a:pt x="85" y="43"/>
                    <a:pt x="85" y="43"/>
                  </a:cubicBezTo>
                  <a:cubicBezTo>
                    <a:pt x="85" y="43"/>
                    <a:pt x="85" y="42"/>
                    <a:pt x="85" y="41"/>
                  </a:cubicBezTo>
                  <a:cubicBezTo>
                    <a:pt x="85" y="19"/>
                    <a:pt x="80" y="0"/>
                    <a:pt x="42" y="0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Freeform 87">
              <a:extLst>
                <a:ext uri="{FF2B5EF4-FFF2-40B4-BE49-F238E27FC236}">
                  <a16:creationId xmlns:a16="http://schemas.microsoft.com/office/drawing/2014/main" id="{9476B0A0-2BD8-436A-B019-BE67728141C1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43201" y="4454526"/>
              <a:ext cx="306388" cy="53975"/>
            </a:xfrm>
            <a:custGeom>
              <a:avLst/>
              <a:gdLst>
                <a:gd name="T0" fmla="*/ 0 w 85"/>
                <a:gd name="T1" fmla="*/ 6 h 15"/>
                <a:gd name="T2" fmla="*/ 0 w 85"/>
                <a:gd name="T3" fmla="*/ 13 h 15"/>
                <a:gd name="T4" fmla="*/ 0 w 85"/>
                <a:gd name="T5" fmla="*/ 15 h 15"/>
                <a:gd name="T6" fmla="*/ 85 w 85"/>
                <a:gd name="T7" fmla="*/ 15 h 15"/>
                <a:gd name="T8" fmla="*/ 85 w 85"/>
                <a:gd name="T9" fmla="*/ 13 h 15"/>
                <a:gd name="T10" fmla="*/ 85 w 85"/>
                <a:gd name="T11" fmla="*/ 7 h 15"/>
                <a:gd name="T12" fmla="*/ 20 w 85"/>
                <a:gd name="T13" fmla="*/ 5 h 15"/>
                <a:gd name="T14" fmla="*/ 0 w 85"/>
                <a:gd name="T15" fmla="*/ 6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5" h="15">
                  <a:moveTo>
                    <a:pt x="0" y="6"/>
                  </a:moveTo>
                  <a:cubicBezTo>
                    <a:pt x="0" y="9"/>
                    <a:pt x="0" y="11"/>
                    <a:pt x="0" y="13"/>
                  </a:cubicBezTo>
                  <a:cubicBezTo>
                    <a:pt x="0" y="14"/>
                    <a:pt x="0" y="15"/>
                    <a:pt x="0" y="15"/>
                  </a:cubicBezTo>
                  <a:cubicBezTo>
                    <a:pt x="85" y="15"/>
                    <a:pt x="85" y="15"/>
                    <a:pt x="85" y="15"/>
                  </a:cubicBezTo>
                  <a:cubicBezTo>
                    <a:pt x="85" y="15"/>
                    <a:pt x="85" y="14"/>
                    <a:pt x="85" y="13"/>
                  </a:cubicBezTo>
                  <a:cubicBezTo>
                    <a:pt x="85" y="11"/>
                    <a:pt x="85" y="9"/>
                    <a:pt x="85" y="7"/>
                  </a:cubicBezTo>
                  <a:cubicBezTo>
                    <a:pt x="60" y="3"/>
                    <a:pt x="56" y="0"/>
                    <a:pt x="20" y="5"/>
                  </a:cubicBezTo>
                  <a:cubicBezTo>
                    <a:pt x="14" y="6"/>
                    <a:pt x="5" y="6"/>
                    <a:pt x="0" y="6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Freeform 88">
              <a:extLst>
                <a:ext uri="{FF2B5EF4-FFF2-40B4-BE49-F238E27FC236}">
                  <a16:creationId xmlns:a16="http://schemas.microsoft.com/office/drawing/2014/main" id="{4FE63B7E-E328-4662-9873-A1F608AEAC4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59013" y="4352926"/>
              <a:ext cx="311150" cy="155575"/>
            </a:xfrm>
            <a:custGeom>
              <a:avLst/>
              <a:gdLst>
                <a:gd name="T0" fmla="*/ 43 w 86"/>
                <a:gd name="T1" fmla="*/ 0 h 43"/>
                <a:gd name="T2" fmla="*/ 86 w 86"/>
                <a:gd name="T3" fmla="*/ 41 h 43"/>
                <a:gd name="T4" fmla="*/ 85 w 86"/>
                <a:gd name="T5" fmla="*/ 43 h 43"/>
                <a:gd name="T6" fmla="*/ 0 w 86"/>
                <a:gd name="T7" fmla="*/ 43 h 43"/>
                <a:gd name="T8" fmla="*/ 0 w 86"/>
                <a:gd name="T9" fmla="*/ 41 h 43"/>
                <a:gd name="T10" fmla="*/ 43 w 86"/>
                <a:gd name="T11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6" h="43">
                  <a:moveTo>
                    <a:pt x="43" y="0"/>
                  </a:moveTo>
                  <a:cubicBezTo>
                    <a:pt x="81" y="1"/>
                    <a:pt x="86" y="19"/>
                    <a:pt x="86" y="41"/>
                  </a:cubicBezTo>
                  <a:cubicBezTo>
                    <a:pt x="86" y="42"/>
                    <a:pt x="85" y="43"/>
                    <a:pt x="85" y="43"/>
                  </a:cubicBezTo>
                  <a:cubicBezTo>
                    <a:pt x="0" y="43"/>
                    <a:pt x="0" y="43"/>
                    <a:pt x="0" y="43"/>
                  </a:cubicBezTo>
                  <a:cubicBezTo>
                    <a:pt x="0" y="43"/>
                    <a:pt x="0" y="42"/>
                    <a:pt x="0" y="41"/>
                  </a:cubicBezTo>
                  <a:cubicBezTo>
                    <a:pt x="0" y="19"/>
                    <a:pt x="5" y="0"/>
                    <a:pt x="43" y="0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0" name="Freeform 89">
              <a:extLst>
                <a:ext uri="{FF2B5EF4-FFF2-40B4-BE49-F238E27FC236}">
                  <a16:creationId xmlns:a16="http://schemas.microsoft.com/office/drawing/2014/main" id="{4D824283-2DC7-4285-A153-E24C3A8C7D9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59013" y="4454526"/>
              <a:ext cx="311150" cy="53975"/>
            </a:xfrm>
            <a:custGeom>
              <a:avLst/>
              <a:gdLst>
                <a:gd name="T0" fmla="*/ 85 w 86"/>
                <a:gd name="T1" fmla="*/ 6 h 15"/>
                <a:gd name="T2" fmla="*/ 86 w 86"/>
                <a:gd name="T3" fmla="*/ 13 h 15"/>
                <a:gd name="T4" fmla="*/ 85 w 86"/>
                <a:gd name="T5" fmla="*/ 15 h 15"/>
                <a:gd name="T6" fmla="*/ 0 w 86"/>
                <a:gd name="T7" fmla="*/ 15 h 15"/>
                <a:gd name="T8" fmla="*/ 0 w 86"/>
                <a:gd name="T9" fmla="*/ 13 h 15"/>
                <a:gd name="T10" fmla="*/ 1 w 86"/>
                <a:gd name="T11" fmla="*/ 7 h 15"/>
                <a:gd name="T12" fmla="*/ 65 w 86"/>
                <a:gd name="T13" fmla="*/ 5 h 15"/>
                <a:gd name="T14" fmla="*/ 85 w 86"/>
                <a:gd name="T15" fmla="*/ 6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6" h="15">
                  <a:moveTo>
                    <a:pt x="85" y="6"/>
                  </a:moveTo>
                  <a:cubicBezTo>
                    <a:pt x="85" y="9"/>
                    <a:pt x="86" y="11"/>
                    <a:pt x="86" y="13"/>
                  </a:cubicBezTo>
                  <a:cubicBezTo>
                    <a:pt x="86" y="14"/>
                    <a:pt x="85" y="15"/>
                    <a:pt x="85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4"/>
                    <a:pt x="0" y="13"/>
                  </a:cubicBezTo>
                  <a:cubicBezTo>
                    <a:pt x="0" y="11"/>
                    <a:pt x="0" y="9"/>
                    <a:pt x="1" y="7"/>
                  </a:cubicBezTo>
                  <a:cubicBezTo>
                    <a:pt x="25" y="3"/>
                    <a:pt x="30" y="0"/>
                    <a:pt x="65" y="5"/>
                  </a:cubicBezTo>
                  <a:cubicBezTo>
                    <a:pt x="72" y="6"/>
                    <a:pt x="80" y="6"/>
                    <a:pt x="85" y="6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Freeform 90">
              <a:extLst>
                <a:ext uri="{FF2B5EF4-FFF2-40B4-BE49-F238E27FC236}">
                  <a16:creationId xmlns:a16="http://schemas.microsoft.com/office/drawing/2014/main" id="{59DD2ACD-7161-49FB-A20D-EB2BFE4B74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74951" y="4367213"/>
              <a:ext cx="177800" cy="73025"/>
            </a:xfrm>
            <a:custGeom>
              <a:avLst/>
              <a:gdLst>
                <a:gd name="T0" fmla="*/ 0 w 49"/>
                <a:gd name="T1" fmla="*/ 20 h 20"/>
                <a:gd name="T2" fmla="*/ 49 w 49"/>
                <a:gd name="T3" fmla="*/ 7 h 20"/>
                <a:gd name="T4" fmla="*/ 0 w 49"/>
                <a:gd name="T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9" h="20">
                  <a:moveTo>
                    <a:pt x="0" y="20"/>
                  </a:moveTo>
                  <a:cubicBezTo>
                    <a:pt x="15" y="9"/>
                    <a:pt x="32" y="6"/>
                    <a:pt x="49" y="7"/>
                  </a:cubicBezTo>
                  <a:cubicBezTo>
                    <a:pt x="31" y="0"/>
                    <a:pt x="7" y="6"/>
                    <a:pt x="0" y="20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Freeform 91">
              <a:extLst>
                <a:ext uri="{FF2B5EF4-FFF2-40B4-BE49-F238E27FC236}">
                  <a16:creationId xmlns:a16="http://schemas.microsoft.com/office/drawing/2014/main" id="{CB4762B8-48B1-498B-95A2-1214F380ABA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51101" y="4381501"/>
              <a:ext cx="71438" cy="42863"/>
            </a:xfrm>
            <a:custGeom>
              <a:avLst/>
              <a:gdLst>
                <a:gd name="T0" fmla="*/ 0 w 20"/>
                <a:gd name="T1" fmla="*/ 3 h 12"/>
                <a:gd name="T2" fmla="*/ 20 w 20"/>
                <a:gd name="T3" fmla="*/ 12 h 12"/>
                <a:gd name="T4" fmla="*/ 0 w 20"/>
                <a:gd name="T5" fmla="*/ 3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0" h="12">
                  <a:moveTo>
                    <a:pt x="0" y="3"/>
                  </a:moveTo>
                  <a:cubicBezTo>
                    <a:pt x="8" y="4"/>
                    <a:pt x="14" y="7"/>
                    <a:pt x="20" y="12"/>
                  </a:cubicBezTo>
                  <a:cubicBezTo>
                    <a:pt x="16" y="5"/>
                    <a:pt x="6" y="0"/>
                    <a:pt x="0" y="3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Freeform 92">
              <a:extLst>
                <a:ext uri="{FF2B5EF4-FFF2-40B4-BE49-F238E27FC236}">
                  <a16:creationId xmlns:a16="http://schemas.microsoft.com/office/drawing/2014/main" id="{8A008CC6-46DD-4C56-90A7-A96DB807CC7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60588" y="1344613"/>
              <a:ext cx="928688" cy="671513"/>
            </a:xfrm>
            <a:custGeom>
              <a:avLst/>
              <a:gdLst>
                <a:gd name="T0" fmla="*/ 18 w 257"/>
                <a:gd name="T1" fmla="*/ 168 h 186"/>
                <a:gd name="T2" fmla="*/ 59 w 257"/>
                <a:gd name="T3" fmla="*/ 21 h 186"/>
                <a:gd name="T4" fmla="*/ 72 w 257"/>
                <a:gd name="T5" fmla="*/ 22 h 186"/>
                <a:gd name="T6" fmla="*/ 101 w 257"/>
                <a:gd name="T7" fmla="*/ 8 h 186"/>
                <a:gd name="T8" fmla="*/ 121 w 257"/>
                <a:gd name="T9" fmla="*/ 6 h 186"/>
                <a:gd name="T10" fmla="*/ 157 w 257"/>
                <a:gd name="T11" fmla="*/ 0 h 186"/>
                <a:gd name="T12" fmla="*/ 194 w 257"/>
                <a:gd name="T13" fmla="*/ 10 h 186"/>
                <a:gd name="T14" fmla="*/ 202 w 257"/>
                <a:gd name="T15" fmla="*/ 9 h 186"/>
                <a:gd name="T16" fmla="*/ 206 w 257"/>
                <a:gd name="T17" fmla="*/ 22 h 186"/>
                <a:gd name="T18" fmla="*/ 252 w 257"/>
                <a:gd name="T19" fmla="*/ 102 h 186"/>
                <a:gd name="T20" fmla="*/ 250 w 257"/>
                <a:gd name="T21" fmla="*/ 181 h 186"/>
                <a:gd name="T22" fmla="*/ 242 w 257"/>
                <a:gd name="T23" fmla="*/ 186 h 186"/>
                <a:gd name="T24" fmla="*/ 231 w 257"/>
                <a:gd name="T25" fmla="*/ 164 h 186"/>
                <a:gd name="T26" fmla="*/ 203 w 257"/>
                <a:gd name="T27" fmla="*/ 76 h 186"/>
                <a:gd name="T28" fmla="*/ 63 w 257"/>
                <a:gd name="T29" fmla="*/ 83 h 186"/>
                <a:gd name="T30" fmla="*/ 30 w 257"/>
                <a:gd name="T31" fmla="*/ 164 h 186"/>
                <a:gd name="T32" fmla="*/ 18 w 257"/>
                <a:gd name="T33" fmla="*/ 168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7" h="186">
                  <a:moveTo>
                    <a:pt x="18" y="168"/>
                  </a:moveTo>
                  <a:cubicBezTo>
                    <a:pt x="0" y="108"/>
                    <a:pt x="27" y="47"/>
                    <a:pt x="59" y="21"/>
                  </a:cubicBezTo>
                  <a:cubicBezTo>
                    <a:pt x="61" y="27"/>
                    <a:pt x="63" y="27"/>
                    <a:pt x="72" y="22"/>
                  </a:cubicBezTo>
                  <a:cubicBezTo>
                    <a:pt x="82" y="16"/>
                    <a:pt x="75" y="13"/>
                    <a:pt x="101" y="8"/>
                  </a:cubicBezTo>
                  <a:cubicBezTo>
                    <a:pt x="127" y="3"/>
                    <a:pt x="120" y="3"/>
                    <a:pt x="121" y="6"/>
                  </a:cubicBezTo>
                  <a:cubicBezTo>
                    <a:pt x="123" y="9"/>
                    <a:pt x="132" y="0"/>
                    <a:pt x="157" y="0"/>
                  </a:cubicBezTo>
                  <a:cubicBezTo>
                    <a:pt x="182" y="0"/>
                    <a:pt x="185" y="5"/>
                    <a:pt x="194" y="10"/>
                  </a:cubicBezTo>
                  <a:cubicBezTo>
                    <a:pt x="202" y="9"/>
                    <a:pt x="197" y="3"/>
                    <a:pt x="202" y="9"/>
                  </a:cubicBezTo>
                  <a:cubicBezTo>
                    <a:pt x="206" y="16"/>
                    <a:pt x="196" y="16"/>
                    <a:pt x="206" y="22"/>
                  </a:cubicBezTo>
                  <a:cubicBezTo>
                    <a:pt x="218" y="30"/>
                    <a:pt x="247" y="64"/>
                    <a:pt x="252" y="102"/>
                  </a:cubicBezTo>
                  <a:cubicBezTo>
                    <a:pt x="257" y="136"/>
                    <a:pt x="249" y="174"/>
                    <a:pt x="250" y="181"/>
                  </a:cubicBezTo>
                  <a:cubicBezTo>
                    <a:pt x="248" y="185"/>
                    <a:pt x="242" y="186"/>
                    <a:pt x="242" y="186"/>
                  </a:cubicBezTo>
                  <a:cubicBezTo>
                    <a:pt x="242" y="186"/>
                    <a:pt x="239" y="177"/>
                    <a:pt x="231" y="164"/>
                  </a:cubicBezTo>
                  <a:cubicBezTo>
                    <a:pt x="227" y="134"/>
                    <a:pt x="203" y="76"/>
                    <a:pt x="203" y="76"/>
                  </a:cubicBezTo>
                  <a:cubicBezTo>
                    <a:pt x="63" y="83"/>
                    <a:pt x="63" y="83"/>
                    <a:pt x="63" y="83"/>
                  </a:cubicBezTo>
                  <a:cubicBezTo>
                    <a:pt x="63" y="83"/>
                    <a:pt x="33" y="150"/>
                    <a:pt x="30" y="164"/>
                  </a:cubicBezTo>
                  <a:cubicBezTo>
                    <a:pt x="25" y="178"/>
                    <a:pt x="31" y="181"/>
                    <a:pt x="18" y="168"/>
                  </a:cubicBezTo>
                  <a:close/>
                </a:path>
              </a:pathLst>
            </a:custGeom>
            <a:solidFill>
              <a:srgbClr val="B879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93">
              <a:extLst>
                <a:ext uri="{FF2B5EF4-FFF2-40B4-BE49-F238E27FC236}">
                  <a16:creationId xmlns:a16="http://schemas.microsoft.com/office/drawing/2014/main" id="{22E450E2-7929-4D22-8EA0-C23DEE2EFA6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47901" y="1492251"/>
              <a:ext cx="798513" cy="533400"/>
            </a:xfrm>
            <a:custGeom>
              <a:avLst/>
              <a:gdLst>
                <a:gd name="T0" fmla="*/ 0 w 221"/>
                <a:gd name="T1" fmla="*/ 145 h 148"/>
                <a:gd name="T2" fmla="*/ 13 w 221"/>
                <a:gd name="T3" fmla="*/ 130 h 148"/>
                <a:gd name="T4" fmla="*/ 16 w 221"/>
                <a:gd name="T5" fmla="*/ 72 h 148"/>
                <a:gd name="T6" fmla="*/ 34 w 221"/>
                <a:gd name="T7" fmla="*/ 46 h 148"/>
                <a:gd name="T8" fmla="*/ 88 w 221"/>
                <a:gd name="T9" fmla="*/ 77 h 148"/>
                <a:gd name="T10" fmla="*/ 74 w 221"/>
                <a:gd name="T11" fmla="*/ 51 h 148"/>
                <a:gd name="T12" fmla="*/ 156 w 221"/>
                <a:gd name="T13" fmla="*/ 82 h 148"/>
                <a:gd name="T14" fmla="*/ 139 w 221"/>
                <a:gd name="T15" fmla="*/ 67 h 148"/>
                <a:gd name="T16" fmla="*/ 126 w 221"/>
                <a:gd name="T17" fmla="*/ 46 h 148"/>
                <a:gd name="T18" fmla="*/ 184 w 221"/>
                <a:gd name="T19" fmla="*/ 65 h 148"/>
                <a:gd name="T20" fmla="*/ 213 w 221"/>
                <a:gd name="T21" fmla="*/ 148 h 148"/>
                <a:gd name="T22" fmla="*/ 221 w 221"/>
                <a:gd name="T23" fmla="*/ 144 h 148"/>
                <a:gd name="T24" fmla="*/ 221 w 221"/>
                <a:gd name="T25" fmla="*/ 91 h 148"/>
                <a:gd name="T26" fmla="*/ 193 w 221"/>
                <a:gd name="T27" fmla="*/ 2 h 148"/>
                <a:gd name="T28" fmla="*/ 102 w 221"/>
                <a:gd name="T29" fmla="*/ 0 h 148"/>
                <a:gd name="T30" fmla="*/ 46 w 221"/>
                <a:gd name="T31" fmla="*/ 2 h 148"/>
                <a:gd name="T32" fmla="*/ 4 w 221"/>
                <a:gd name="T33" fmla="*/ 79 h 148"/>
                <a:gd name="T34" fmla="*/ 0 w 221"/>
                <a:gd name="T35" fmla="*/ 145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21" h="148">
                  <a:moveTo>
                    <a:pt x="0" y="145"/>
                  </a:moveTo>
                  <a:cubicBezTo>
                    <a:pt x="13" y="130"/>
                    <a:pt x="13" y="130"/>
                    <a:pt x="13" y="130"/>
                  </a:cubicBezTo>
                  <a:cubicBezTo>
                    <a:pt x="13" y="130"/>
                    <a:pt x="2" y="96"/>
                    <a:pt x="16" y="72"/>
                  </a:cubicBezTo>
                  <a:cubicBezTo>
                    <a:pt x="22" y="62"/>
                    <a:pt x="34" y="46"/>
                    <a:pt x="34" y="46"/>
                  </a:cubicBezTo>
                  <a:cubicBezTo>
                    <a:pt x="34" y="46"/>
                    <a:pt x="65" y="73"/>
                    <a:pt x="88" y="77"/>
                  </a:cubicBezTo>
                  <a:cubicBezTo>
                    <a:pt x="88" y="77"/>
                    <a:pt x="74" y="61"/>
                    <a:pt x="74" y="51"/>
                  </a:cubicBezTo>
                  <a:cubicBezTo>
                    <a:pt x="74" y="51"/>
                    <a:pt x="116" y="81"/>
                    <a:pt x="156" y="82"/>
                  </a:cubicBezTo>
                  <a:cubicBezTo>
                    <a:pt x="156" y="82"/>
                    <a:pt x="146" y="77"/>
                    <a:pt x="139" y="67"/>
                  </a:cubicBezTo>
                  <a:cubicBezTo>
                    <a:pt x="130" y="56"/>
                    <a:pt x="126" y="46"/>
                    <a:pt x="126" y="46"/>
                  </a:cubicBezTo>
                  <a:cubicBezTo>
                    <a:pt x="126" y="46"/>
                    <a:pt x="170" y="51"/>
                    <a:pt x="184" y="65"/>
                  </a:cubicBezTo>
                  <a:cubicBezTo>
                    <a:pt x="204" y="82"/>
                    <a:pt x="214" y="121"/>
                    <a:pt x="213" y="148"/>
                  </a:cubicBezTo>
                  <a:cubicBezTo>
                    <a:pt x="221" y="144"/>
                    <a:pt x="221" y="144"/>
                    <a:pt x="221" y="144"/>
                  </a:cubicBezTo>
                  <a:cubicBezTo>
                    <a:pt x="221" y="91"/>
                    <a:pt x="221" y="91"/>
                    <a:pt x="221" y="91"/>
                  </a:cubicBezTo>
                  <a:cubicBezTo>
                    <a:pt x="193" y="2"/>
                    <a:pt x="193" y="2"/>
                    <a:pt x="193" y="2"/>
                  </a:cubicBezTo>
                  <a:cubicBezTo>
                    <a:pt x="102" y="0"/>
                    <a:pt x="102" y="0"/>
                    <a:pt x="102" y="0"/>
                  </a:cubicBezTo>
                  <a:cubicBezTo>
                    <a:pt x="46" y="2"/>
                    <a:pt x="46" y="2"/>
                    <a:pt x="46" y="2"/>
                  </a:cubicBezTo>
                  <a:cubicBezTo>
                    <a:pt x="4" y="79"/>
                    <a:pt x="4" y="79"/>
                    <a:pt x="4" y="79"/>
                  </a:cubicBezTo>
                  <a:lnTo>
                    <a:pt x="0" y="145"/>
                  </a:lnTo>
                  <a:close/>
                </a:path>
              </a:pathLst>
            </a:custGeom>
            <a:solidFill>
              <a:srgbClr val="B879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94">
              <a:extLst>
                <a:ext uri="{FF2B5EF4-FFF2-40B4-BE49-F238E27FC236}">
                  <a16:creationId xmlns:a16="http://schemas.microsoft.com/office/drawing/2014/main" id="{CF231B6E-56C3-442C-AE8F-A56246B8B40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62188" y="2495551"/>
              <a:ext cx="398463" cy="952500"/>
            </a:xfrm>
            <a:custGeom>
              <a:avLst/>
              <a:gdLst>
                <a:gd name="T0" fmla="*/ 68 w 110"/>
                <a:gd name="T1" fmla="*/ 0 h 264"/>
                <a:gd name="T2" fmla="*/ 4 w 110"/>
                <a:gd name="T3" fmla="*/ 16 h 264"/>
                <a:gd name="T4" fmla="*/ 9 w 110"/>
                <a:gd name="T5" fmla="*/ 63 h 264"/>
                <a:gd name="T6" fmla="*/ 9 w 110"/>
                <a:gd name="T7" fmla="*/ 264 h 264"/>
                <a:gd name="T8" fmla="*/ 105 w 110"/>
                <a:gd name="T9" fmla="*/ 255 h 264"/>
                <a:gd name="T10" fmla="*/ 110 w 110"/>
                <a:gd name="T11" fmla="*/ 104 h 264"/>
                <a:gd name="T12" fmla="*/ 81 w 110"/>
                <a:gd name="T13" fmla="*/ 44 h 264"/>
                <a:gd name="T14" fmla="*/ 68 w 110"/>
                <a:gd name="T15" fmla="*/ 0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0" h="264">
                  <a:moveTo>
                    <a:pt x="68" y="0"/>
                  </a:moveTo>
                  <a:cubicBezTo>
                    <a:pt x="48" y="0"/>
                    <a:pt x="13" y="11"/>
                    <a:pt x="4" y="16"/>
                  </a:cubicBezTo>
                  <a:cubicBezTo>
                    <a:pt x="0" y="20"/>
                    <a:pt x="9" y="63"/>
                    <a:pt x="9" y="63"/>
                  </a:cubicBezTo>
                  <a:cubicBezTo>
                    <a:pt x="9" y="264"/>
                    <a:pt x="9" y="264"/>
                    <a:pt x="9" y="264"/>
                  </a:cubicBezTo>
                  <a:cubicBezTo>
                    <a:pt x="9" y="264"/>
                    <a:pt x="97" y="260"/>
                    <a:pt x="105" y="255"/>
                  </a:cubicBezTo>
                  <a:cubicBezTo>
                    <a:pt x="109" y="246"/>
                    <a:pt x="110" y="104"/>
                    <a:pt x="110" y="104"/>
                  </a:cubicBezTo>
                  <a:cubicBezTo>
                    <a:pt x="110" y="104"/>
                    <a:pt x="90" y="88"/>
                    <a:pt x="81" y="44"/>
                  </a:cubicBezTo>
                  <a:cubicBezTo>
                    <a:pt x="72" y="0"/>
                    <a:pt x="68" y="0"/>
                    <a:pt x="68" y="0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Freeform 95">
              <a:extLst>
                <a:ext uri="{FF2B5EF4-FFF2-40B4-BE49-F238E27FC236}">
                  <a16:creationId xmlns:a16="http://schemas.microsoft.com/office/drawing/2014/main" id="{744077E0-4FE5-4878-9370-527EE3CB780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60651" y="2495551"/>
              <a:ext cx="400050" cy="952500"/>
            </a:xfrm>
            <a:custGeom>
              <a:avLst/>
              <a:gdLst>
                <a:gd name="T0" fmla="*/ 43 w 111"/>
                <a:gd name="T1" fmla="*/ 0 h 264"/>
                <a:gd name="T2" fmla="*/ 107 w 111"/>
                <a:gd name="T3" fmla="*/ 16 h 264"/>
                <a:gd name="T4" fmla="*/ 102 w 111"/>
                <a:gd name="T5" fmla="*/ 63 h 264"/>
                <a:gd name="T6" fmla="*/ 103 w 111"/>
                <a:gd name="T7" fmla="*/ 264 h 264"/>
                <a:gd name="T8" fmla="*/ 7 w 111"/>
                <a:gd name="T9" fmla="*/ 255 h 264"/>
                <a:gd name="T10" fmla="*/ 0 w 111"/>
                <a:gd name="T11" fmla="*/ 104 h 264"/>
                <a:gd name="T12" fmla="*/ 31 w 111"/>
                <a:gd name="T13" fmla="*/ 44 h 264"/>
                <a:gd name="T14" fmla="*/ 43 w 111"/>
                <a:gd name="T15" fmla="*/ 0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1" h="264">
                  <a:moveTo>
                    <a:pt x="43" y="0"/>
                  </a:moveTo>
                  <a:cubicBezTo>
                    <a:pt x="63" y="0"/>
                    <a:pt x="99" y="11"/>
                    <a:pt x="107" y="16"/>
                  </a:cubicBezTo>
                  <a:cubicBezTo>
                    <a:pt x="111" y="20"/>
                    <a:pt x="102" y="63"/>
                    <a:pt x="102" y="63"/>
                  </a:cubicBezTo>
                  <a:cubicBezTo>
                    <a:pt x="103" y="264"/>
                    <a:pt x="103" y="264"/>
                    <a:pt x="103" y="264"/>
                  </a:cubicBezTo>
                  <a:cubicBezTo>
                    <a:pt x="103" y="264"/>
                    <a:pt x="14" y="260"/>
                    <a:pt x="7" y="255"/>
                  </a:cubicBezTo>
                  <a:cubicBezTo>
                    <a:pt x="2" y="246"/>
                    <a:pt x="0" y="104"/>
                    <a:pt x="0" y="104"/>
                  </a:cubicBezTo>
                  <a:cubicBezTo>
                    <a:pt x="0" y="104"/>
                    <a:pt x="22" y="88"/>
                    <a:pt x="31" y="44"/>
                  </a:cubicBezTo>
                  <a:cubicBezTo>
                    <a:pt x="40" y="0"/>
                    <a:pt x="43" y="0"/>
                    <a:pt x="43" y="0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96">
              <a:extLst>
                <a:ext uri="{FF2B5EF4-FFF2-40B4-BE49-F238E27FC236}">
                  <a16:creationId xmlns:a16="http://schemas.microsoft.com/office/drawing/2014/main" id="{198081E4-0AE1-4AF4-8A9C-C1E8F6F4C15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54276" y="2492376"/>
              <a:ext cx="206375" cy="514350"/>
            </a:xfrm>
            <a:custGeom>
              <a:avLst/>
              <a:gdLst>
                <a:gd name="T0" fmla="*/ 20 w 57"/>
                <a:gd name="T1" fmla="*/ 0 h 143"/>
                <a:gd name="T2" fmla="*/ 44 w 57"/>
                <a:gd name="T3" fmla="*/ 82 h 143"/>
                <a:gd name="T4" fmla="*/ 52 w 57"/>
                <a:gd name="T5" fmla="*/ 99 h 143"/>
                <a:gd name="T6" fmla="*/ 57 w 57"/>
                <a:gd name="T7" fmla="*/ 107 h 143"/>
                <a:gd name="T8" fmla="*/ 7 w 57"/>
                <a:gd name="T9" fmla="*/ 135 h 143"/>
                <a:gd name="T10" fmla="*/ 14 w 57"/>
                <a:gd name="T11" fmla="*/ 69 h 143"/>
                <a:gd name="T12" fmla="*/ 3 w 57"/>
                <a:gd name="T13" fmla="*/ 3 h 143"/>
                <a:gd name="T14" fmla="*/ 20 w 57"/>
                <a:gd name="T15" fmla="*/ 0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7" h="143">
                  <a:moveTo>
                    <a:pt x="20" y="0"/>
                  </a:moveTo>
                  <a:cubicBezTo>
                    <a:pt x="20" y="0"/>
                    <a:pt x="36" y="65"/>
                    <a:pt x="44" y="82"/>
                  </a:cubicBezTo>
                  <a:cubicBezTo>
                    <a:pt x="52" y="99"/>
                    <a:pt x="49" y="95"/>
                    <a:pt x="52" y="99"/>
                  </a:cubicBezTo>
                  <a:cubicBezTo>
                    <a:pt x="54" y="104"/>
                    <a:pt x="57" y="107"/>
                    <a:pt x="57" y="107"/>
                  </a:cubicBezTo>
                  <a:cubicBezTo>
                    <a:pt x="57" y="107"/>
                    <a:pt x="14" y="127"/>
                    <a:pt x="7" y="135"/>
                  </a:cubicBezTo>
                  <a:cubicBezTo>
                    <a:pt x="0" y="143"/>
                    <a:pt x="10" y="80"/>
                    <a:pt x="14" y="69"/>
                  </a:cubicBezTo>
                  <a:cubicBezTo>
                    <a:pt x="6" y="11"/>
                    <a:pt x="3" y="3"/>
                    <a:pt x="3" y="3"/>
                  </a:cubicBezTo>
                  <a:cubicBezTo>
                    <a:pt x="3" y="3"/>
                    <a:pt x="4" y="0"/>
                    <a:pt x="20" y="0"/>
                  </a:cubicBezTo>
                  <a:close/>
                </a:path>
              </a:pathLst>
            </a:cu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97">
              <a:extLst>
                <a:ext uri="{FF2B5EF4-FFF2-40B4-BE49-F238E27FC236}">
                  <a16:creationId xmlns:a16="http://schemas.microsoft.com/office/drawing/2014/main" id="{513C0329-87C9-4CE3-BC28-E5C29232EFF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38426" y="2481263"/>
              <a:ext cx="231775" cy="536575"/>
            </a:xfrm>
            <a:custGeom>
              <a:avLst/>
              <a:gdLst>
                <a:gd name="T0" fmla="*/ 43 w 64"/>
                <a:gd name="T1" fmla="*/ 3 h 149"/>
                <a:gd name="T2" fmla="*/ 19 w 64"/>
                <a:gd name="T3" fmla="*/ 87 h 149"/>
                <a:gd name="T4" fmla="*/ 7 w 64"/>
                <a:gd name="T5" fmla="*/ 103 h 149"/>
                <a:gd name="T6" fmla="*/ 0 w 64"/>
                <a:gd name="T7" fmla="*/ 109 h 149"/>
                <a:gd name="T8" fmla="*/ 57 w 64"/>
                <a:gd name="T9" fmla="*/ 141 h 149"/>
                <a:gd name="T10" fmla="*/ 49 w 64"/>
                <a:gd name="T11" fmla="*/ 74 h 149"/>
                <a:gd name="T12" fmla="*/ 63 w 64"/>
                <a:gd name="T13" fmla="*/ 5 h 149"/>
                <a:gd name="T14" fmla="*/ 43 w 64"/>
                <a:gd name="T15" fmla="*/ 3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4" h="149">
                  <a:moveTo>
                    <a:pt x="43" y="3"/>
                  </a:moveTo>
                  <a:cubicBezTo>
                    <a:pt x="43" y="3"/>
                    <a:pt x="26" y="69"/>
                    <a:pt x="19" y="87"/>
                  </a:cubicBezTo>
                  <a:cubicBezTo>
                    <a:pt x="14" y="95"/>
                    <a:pt x="10" y="99"/>
                    <a:pt x="7" y="103"/>
                  </a:cubicBezTo>
                  <a:cubicBezTo>
                    <a:pt x="2" y="107"/>
                    <a:pt x="0" y="109"/>
                    <a:pt x="0" y="109"/>
                  </a:cubicBezTo>
                  <a:cubicBezTo>
                    <a:pt x="0" y="109"/>
                    <a:pt x="49" y="133"/>
                    <a:pt x="57" y="141"/>
                  </a:cubicBezTo>
                  <a:cubicBezTo>
                    <a:pt x="64" y="149"/>
                    <a:pt x="47" y="83"/>
                    <a:pt x="49" y="74"/>
                  </a:cubicBezTo>
                  <a:cubicBezTo>
                    <a:pt x="53" y="62"/>
                    <a:pt x="63" y="5"/>
                    <a:pt x="63" y="5"/>
                  </a:cubicBezTo>
                  <a:cubicBezTo>
                    <a:pt x="63" y="5"/>
                    <a:pt x="45" y="0"/>
                    <a:pt x="43" y="3"/>
                  </a:cubicBezTo>
                  <a:close/>
                </a:path>
              </a:pathLst>
            </a:cu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98">
              <a:extLst>
                <a:ext uri="{FF2B5EF4-FFF2-40B4-BE49-F238E27FC236}">
                  <a16:creationId xmlns:a16="http://schemas.microsoft.com/office/drawing/2014/main" id="{54978959-57CE-46E2-A172-E6B2B10CF7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1038" y="2997201"/>
              <a:ext cx="138113" cy="49213"/>
            </a:xfrm>
            <a:custGeom>
              <a:avLst/>
              <a:gdLst>
                <a:gd name="T0" fmla="*/ 1 w 38"/>
                <a:gd name="T1" fmla="*/ 1 h 14"/>
                <a:gd name="T2" fmla="*/ 0 w 38"/>
                <a:gd name="T3" fmla="*/ 7 h 14"/>
                <a:gd name="T4" fmla="*/ 37 w 38"/>
                <a:gd name="T5" fmla="*/ 14 h 14"/>
                <a:gd name="T6" fmla="*/ 38 w 38"/>
                <a:gd name="T7" fmla="*/ 9 h 14"/>
                <a:gd name="T8" fmla="*/ 1 w 38"/>
                <a:gd name="T9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14">
                  <a:moveTo>
                    <a:pt x="1" y="1"/>
                  </a:moveTo>
                  <a:cubicBezTo>
                    <a:pt x="0" y="3"/>
                    <a:pt x="0" y="5"/>
                    <a:pt x="0" y="7"/>
                  </a:cubicBezTo>
                  <a:cubicBezTo>
                    <a:pt x="16" y="6"/>
                    <a:pt x="32" y="11"/>
                    <a:pt x="37" y="14"/>
                  </a:cubicBezTo>
                  <a:cubicBezTo>
                    <a:pt x="38" y="13"/>
                    <a:pt x="38" y="11"/>
                    <a:pt x="38" y="9"/>
                  </a:cubicBezTo>
                  <a:cubicBezTo>
                    <a:pt x="33" y="6"/>
                    <a:pt x="16" y="0"/>
                    <a:pt x="1" y="1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99">
              <a:extLst>
                <a:ext uri="{FF2B5EF4-FFF2-40B4-BE49-F238E27FC236}">
                  <a16:creationId xmlns:a16="http://schemas.microsoft.com/office/drawing/2014/main" id="{8D9B413A-3C84-4624-92CF-533C16F8FBD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1038" y="2997201"/>
              <a:ext cx="141288" cy="49213"/>
            </a:xfrm>
            <a:custGeom>
              <a:avLst/>
              <a:gdLst>
                <a:gd name="T0" fmla="*/ 1 w 39"/>
                <a:gd name="T1" fmla="*/ 1 h 14"/>
                <a:gd name="T2" fmla="*/ 0 w 39"/>
                <a:gd name="T3" fmla="*/ 7 h 14"/>
                <a:gd name="T4" fmla="*/ 37 w 39"/>
                <a:gd name="T5" fmla="*/ 14 h 14"/>
                <a:gd name="T6" fmla="*/ 39 w 39"/>
                <a:gd name="T7" fmla="*/ 9 h 14"/>
                <a:gd name="T8" fmla="*/ 1 w 39"/>
                <a:gd name="T9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" h="14">
                  <a:moveTo>
                    <a:pt x="1" y="1"/>
                  </a:moveTo>
                  <a:cubicBezTo>
                    <a:pt x="0" y="3"/>
                    <a:pt x="0" y="5"/>
                    <a:pt x="0" y="7"/>
                  </a:cubicBezTo>
                  <a:cubicBezTo>
                    <a:pt x="16" y="6"/>
                    <a:pt x="32" y="11"/>
                    <a:pt x="37" y="14"/>
                  </a:cubicBezTo>
                  <a:cubicBezTo>
                    <a:pt x="38" y="12"/>
                    <a:pt x="38" y="11"/>
                    <a:pt x="39" y="9"/>
                  </a:cubicBezTo>
                  <a:cubicBezTo>
                    <a:pt x="33" y="6"/>
                    <a:pt x="16" y="0"/>
                    <a:pt x="1" y="1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Freeform 100">
              <a:extLst>
                <a:ext uri="{FF2B5EF4-FFF2-40B4-BE49-F238E27FC236}">
                  <a16:creationId xmlns:a16="http://schemas.microsoft.com/office/drawing/2014/main" id="{5D3D364C-0EAE-4643-82F9-D389DBCD4671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5801" y="2535238"/>
              <a:ext cx="465138" cy="493713"/>
            </a:xfrm>
            <a:custGeom>
              <a:avLst/>
              <a:gdLst>
                <a:gd name="T0" fmla="*/ 117 w 129"/>
                <a:gd name="T1" fmla="*/ 0 h 137"/>
                <a:gd name="T2" fmla="*/ 20 w 129"/>
                <a:gd name="T3" fmla="*/ 66 h 137"/>
                <a:gd name="T4" fmla="*/ 0 w 129"/>
                <a:gd name="T5" fmla="*/ 129 h 137"/>
                <a:gd name="T6" fmla="*/ 38 w 129"/>
                <a:gd name="T7" fmla="*/ 137 h 137"/>
                <a:gd name="T8" fmla="*/ 59 w 129"/>
                <a:gd name="T9" fmla="*/ 88 h 137"/>
                <a:gd name="T10" fmla="*/ 129 w 129"/>
                <a:gd name="T11" fmla="*/ 44 h 137"/>
                <a:gd name="T12" fmla="*/ 117 w 129"/>
                <a:gd name="T13" fmla="*/ 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9" h="137">
                  <a:moveTo>
                    <a:pt x="117" y="0"/>
                  </a:moveTo>
                  <a:cubicBezTo>
                    <a:pt x="69" y="5"/>
                    <a:pt x="41" y="28"/>
                    <a:pt x="20" y="66"/>
                  </a:cubicBezTo>
                  <a:cubicBezTo>
                    <a:pt x="10" y="81"/>
                    <a:pt x="3" y="106"/>
                    <a:pt x="0" y="129"/>
                  </a:cubicBezTo>
                  <a:cubicBezTo>
                    <a:pt x="15" y="128"/>
                    <a:pt x="32" y="134"/>
                    <a:pt x="38" y="137"/>
                  </a:cubicBezTo>
                  <a:cubicBezTo>
                    <a:pt x="45" y="112"/>
                    <a:pt x="55" y="96"/>
                    <a:pt x="59" y="88"/>
                  </a:cubicBezTo>
                  <a:cubicBezTo>
                    <a:pt x="74" y="62"/>
                    <a:pt x="93" y="45"/>
                    <a:pt x="129" y="44"/>
                  </a:cubicBezTo>
                  <a:lnTo>
                    <a:pt x="117" y="0"/>
                  </a:ln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2" name="Oval 101">
              <a:extLst>
                <a:ext uri="{FF2B5EF4-FFF2-40B4-BE49-F238E27FC236}">
                  <a16:creationId xmlns:a16="http://schemas.microsoft.com/office/drawing/2014/main" id="{1A293E5C-CD6E-40E0-A9A7-013A6B10AB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741526" y="3000376"/>
              <a:ext cx="39688" cy="39688"/>
            </a:xfrm>
            <a:prstGeom prst="ellipse">
              <a:avLst/>
            </a:prstGeom>
            <a:solidFill>
              <a:srgbClr val="33333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3" name="Oval 102">
              <a:extLst>
                <a:ext uri="{FF2B5EF4-FFF2-40B4-BE49-F238E27FC236}">
                  <a16:creationId xmlns:a16="http://schemas.microsoft.com/office/drawing/2014/main" id="{52591EC7-DC27-4469-9D32-820E4FA7F94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378113" y="2982913"/>
              <a:ext cx="65088" cy="60325"/>
            </a:xfrm>
            <a:prstGeom prst="ellipse">
              <a:avLst/>
            </a:pr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4" name="Oval 103">
              <a:extLst>
                <a:ext uri="{FF2B5EF4-FFF2-40B4-BE49-F238E27FC236}">
                  <a16:creationId xmlns:a16="http://schemas.microsoft.com/office/drawing/2014/main" id="{0BF8E16E-03C7-4ED2-AB4C-EC3137129D6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400338" y="3141663"/>
              <a:ext cx="60325" cy="60325"/>
            </a:xfrm>
            <a:prstGeom prst="ellipse">
              <a:avLst/>
            </a:pr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5" name="Oval 104">
              <a:extLst>
                <a:ext uri="{FF2B5EF4-FFF2-40B4-BE49-F238E27FC236}">
                  <a16:creationId xmlns:a16="http://schemas.microsoft.com/office/drawing/2014/main" id="{6187C893-5EFC-4B1D-A7B1-E252F87C2D5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406688" y="3281363"/>
              <a:ext cx="61913" cy="65088"/>
            </a:xfrm>
            <a:prstGeom prst="ellipse">
              <a:avLst/>
            </a:pr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6" name="Rectangle 105">
              <a:extLst>
                <a:ext uri="{FF2B5EF4-FFF2-40B4-BE49-F238E27FC236}">
                  <a16:creationId xmlns:a16="http://schemas.microsoft.com/office/drawing/2014/main" id="{0F41F35D-7102-495E-91CA-BDE7E4280A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32126" y="3289301"/>
              <a:ext cx="161925" cy="17463"/>
            </a:xfrm>
            <a:prstGeom prst="rect">
              <a:avLst/>
            </a:pr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7" name="Freeform 106">
              <a:extLst>
                <a:ext uri="{FF2B5EF4-FFF2-40B4-BE49-F238E27FC236}">
                  <a16:creationId xmlns:a16="http://schemas.microsoft.com/office/drawing/2014/main" id="{2860D7BC-14EB-4E68-B587-3F803E67B91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32126" y="3306763"/>
              <a:ext cx="161925" cy="107950"/>
            </a:xfrm>
            <a:custGeom>
              <a:avLst/>
              <a:gdLst>
                <a:gd name="T0" fmla="*/ 0 w 45"/>
                <a:gd name="T1" fmla="*/ 0 h 30"/>
                <a:gd name="T2" fmla="*/ 0 w 45"/>
                <a:gd name="T3" fmla="*/ 7 h 30"/>
                <a:gd name="T4" fmla="*/ 22 w 45"/>
                <a:gd name="T5" fmla="*/ 29 h 30"/>
                <a:gd name="T6" fmla="*/ 45 w 45"/>
                <a:gd name="T7" fmla="*/ 7 h 30"/>
                <a:gd name="T8" fmla="*/ 45 w 45"/>
                <a:gd name="T9" fmla="*/ 0 h 30"/>
                <a:gd name="T10" fmla="*/ 0 w 45"/>
                <a:gd name="T11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5" h="30">
                  <a:moveTo>
                    <a:pt x="0" y="0"/>
                  </a:moveTo>
                  <a:cubicBezTo>
                    <a:pt x="0" y="7"/>
                    <a:pt x="0" y="7"/>
                    <a:pt x="0" y="7"/>
                  </a:cubicBezTo>
                  <a:cubicBezTo>
                    <a:pt x="0" y="19"/>
                    <a:pt x="9" y="29"/>
                    <a:pt x="22" y="29"/>
                  </a:cubicBezTo>
                  <a:cubicBezTo>
                    <a:pt x="34" y="30"/>
                    <a:pt x="45" y="20"/>
                    <a:pt x="45" y="7"/>
                  </a:cubicBezTo>
                  <a:cubicBezTo>
                    <a:pt x="45" y="0"/>
                    <a:pt x="45" y="0"/>
                    <a:pt x="45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10CB0A8-C028-40D0-AB07-8DEA842BEDD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878506257"/>
      </p:ext>
    </p:extLst>
  </p:cSld>
  <p:clrMapOvr>
    <a:masterClrMapping/>
  </p:clrMapOvr>
  <p:transition spd="slow">
    <p:comb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AEB87C4B-608E-46BA-B60A-7EA050D23646}"/>
              </a:ext>
            </a:extLst>
          </p:cNvPr>
          <p:cNvSpPr/>
          <p:nvPr/>
        </p:nvSpPr>
        <p:spPr>
          <a:xfrm>
            <a:off x="0" y="0"/>
            <a:ext cx="5924550" cy="6858000"/>
          </a:xfrm>
          <a:prstGeom prst="rect">
            <a:avLst/>
          </a:prstGeom>
          <a:gradFill flip="none" rotWithShape="1">
            <a:gsLst>
              <a:gs pos="94000">
                <a:schemeClr val="accent3">
                  <a:alpha val="95000"/>
                </a:schemeClr>
              </a:gs>
              <a:gs pos="0">
                <a:schemeClr val="accent1">
                  <a:lumMod val="60000"/>
                  <a:lumOff val="40000"/>
                  <a:alpha val="75000"/>
                </a:schemeClr>
              </a:gs>
              <a:gs pos="45000">
                <a:schemeClr val="accent1">
                  <a:alpha val="61000"/>
                </a:schemeClr>
              </a:gs>
            </a:gsLst>
            <a:lin ang="135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8390BE1F-51DB-4FBD-9037-67F85BA63529}"/>
              </a:ext>
            </a:extLst>
          </p:cNvPr>
          <p:cNvGrpSpPr/>
          <p:nvPr/>
        </p:nvGrpSpPr>
        <p:grpSpPr>
          <a:xfrm>
            <a:off x="731384" y="784746"/>
            <a:ext cx="4656162" cy="5288509"/>
            <a:chOff x="731384" y="585185"/>
            <a:chExt cx="4656162" cy="5288509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A4061BB2-7F27-4ADD-BF9F-84D6BC8B0B7E}"/>
                </a:ext>
              </a:extLst>
            </p:cNvPr>
            <p:cNvGrpSpPr/>
            <p:nvPr/>
          </p:nvGrpSpPr>
          <p:grpSpPr>
            <a:xfrm>
              <a:off x="731384" y="585185"/>
              <a:ext cx="4656162" cy="1004137"/>
              <a:chOff x="731384" y="1064153"/>
              <a:chExt cx="4656162" cy="1004137"/>
            </a:xfrm>
          </p:grpSpPr>
          <p:sp>
            <p:nvSpPr>
              <p:cNvPr id="35" name="TextBox 34">
                <a:extLst>
                  <a:ext uri="{FF2B5EF4-FFF2-40B4-BE49-F238E27FC236}">
                    <a16:creationId xmlns:a16="http://schemas.microsoft.com/office/drawing/2014/main" id="{E2F44DAB-A4C3-415B-8F67-0E31ED85946E}"/>
                  </a:ext>
                </a:extLst>
              </p:cNvPr>
              <p:cNvSpPr txBox="1"/>
              <p:nvPr/>
            </p:nvSpPr>
            <p:spPr>
              <a:xfrm>
                <a:off x="731384" y="1064153"/>
                <a:ext cx="4656162" cy="90794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5300" b="1" spc="1230" dirty="0">
                    <a:solidFill>
                      <a:schemeClr val="bg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TIMELINE</a:t>
                </a:r>
                <a:endParaRPr lang="en-US" sz="1500" b="1" spc="123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endParaRPr>
              </a:p>
            </p:txBody>
          </p:sp>
          <p:cxnSp>
            <p:nvCxnSpPr>
              <p:cNvPr id="17" name="Straight Connector 16">
                <a:extLst>
                  <a:ext uri="{FF2B5EF4-FFF2-40B4-BE49-F238E27FC236}">
                    <a16:creationId xmlns:a16="http://schemas.microsoft.com/office/drawing/2014/main" id="{EFF98D86-BFEA-48FA-A892-659F421D12E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38201" y="2068290"/>
                <a:ext cx="4248148" cy="0"/>
              </a:xfrm>
              <a:prstGeom prst="line">
                <a:avLst/>
              </a:prstGeom>
              <a:ln w="12700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EEC7CCD8-655C-47C8-9508-67DBCFFB0FAC}"/>
                </a:ext>
              </a:extLst>
            </p:cNvPr>
            <p:cNvGrpSpPr/>
            <p:nvPr/>
          </p:nvGrpSpPr>
          <p:grpSpPr>
            <a:xfrm>
              <a:off x="838199" y="2005848"/>
              <a:ext cx="4248149" cy="975917"/>
              <a:chOff x="838199" y="2557389"/>
              <a:chExt cx="4248149" cy="975917"/>
            </a:xfrm>
          </p:grpSpPr>
          <p:sp>
            <p:nvSpPr>
              <p:cNvPr id="42" name="AutoShape 62">
                <a:extLst>
                  <a:ext uri="{FF2B5EF4-FFF2-40B4-BE49-F238E27FC236}">
                    <a16:creationId xmlns:a16="http://schemas.microsoft.com/office/drawing/2014/main" id="{C41FF4F1-2D58-46F6-B129-78D603E0A1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38201" y="2557389"/>
                <a:ext cx="392935" cy="392935"/>
              </a:xfrm>
              <a:custGeom>
                <a:avLst/>
                <a:gdLst/>
                <a:ahLst/>
                <a:cxnLst/>
                <a:rect l="0" t="0" r="r" b="b"/>
                <a:pathLst>
                  <a:path w="21403" h="21404">
                    <a:moveTo>
                      <a:pt x="16052" y="10081"/>
                    </a:moveTo>
                    <a:lnTo>
                      <a:pt x="16052" y="18729"/>
                    </a:lnTo>
                    <a:lnTo>
                      <a:pt x="2676" y="18729"/>
                    </a:lnTo>
                    <a:lnTo>
                      <a:pt x="2676" y="5351"/>
                    </a:lnTo>
                    <a:lnTo>
                      <a:pt x="11323" y="5351"/>
                    </a:lnTo>
                    <a:lnTo>
                      <a:pt x="13998" y="2675"/>
                    </a:lnTo>
                    <a:lnTo>
                      <a:pt x="0" y="2675"/>
                    </a:lnTo>
                    <a:lnTo>
                      <a:pt x="0" y="21404"/>
                    </a:lnTo>
                    <a:lnTo>
                      <a:pt x="18728" y="21404"/>
                    </a:lnTo>
                    <a:lnTo>
                      <a:pt x="18728" y="7406"/>
                    </a:lnTo>
                    <a:cubicBezTo>
                      <a:pt x="18728" y="7406"/>
                      <a:pt x="16052" y="10081"/>
                      <a:pt x="16052" y="10081"/>
                    </a:cubicBezTo>
                    <a:close/>
                    <a:moveTo>
                      <a:pt x="6627" y="11939"/>
                    </a:moveTo>
                    <a:lnTo>
                      <a:pt x="5682" y="15723"/>
                    </a:lnTo>
                    <a:lnTo>
                      <a:pt x="9465" y="14777"/>
                    </a:lnTo>
                    <a:lnTo>
                      <a:pt x="18924" y="5318"/>
                    </a:lnTo>
                    <a:lnTo>
                      <a:pt x="16085" y="2479"/>
                    </a:lnTo>
                    <a:cubicBezTo>
                      <a:pt x="16085" y="2479"/>
                      <a:pt x="6627" y="11939"/>
                      <a:pt x="6627" y="11939"/>
                    </a:cubicBezTo>
                    <a:close/>
                    <a:moveTo>
                      <a:pt x="20816" y="587"/>
                    </a:moveTo>
                    <a:cubicBezTo>
                      <a:pt x="21600" y="1371"/>
                      <a:pt x="21598" y="2642"/>
                      <a:pt x="20816" y="3426"/>
                    </a:cubicBezTo>
                    <a:lnTo>
                      <a:pt x="19870" y="4372"/>
                    </a:lnTo>
                    <a:lnTo>
                      <a:pt x="17031" y="1533"/>
                    </a:lnTo>
                    <a:lnTo>
                      <a:pt x="17977" y="587"/>
                    </a:lnTo>
                    <a:cubicBezTo>
                      <a:pt x="18761" y="-195"/>
                      <a:pt x="20032" y="-196"/>
                      <a:pt x="20816" y="587"/>
                    </a:cubicBezTo>
                    <a:cubicBezTo>
                      <a:pt x="20816" y="587"/>
                      <a:pt x="20816" y="587"/>
                      <a:pt x="20816" y="587"/>
                    </a:cubicBezTo>
                    <a:close/>
                    <a:moveTo>
                      <a:pt x="20816" y="587"/>
                    </a:move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 dirty="0"/>
              </a:p>
            </p:txBody>
          </p:sp>
          <p:sp>
            <p:nvSpPr>
              <p:cNvPr id="44" name="Rectangle 17">
                <a:extLst>
                  <a:ext uri="{FF2B5EF4-FFF2-40B4-BE49-F238E27FC236}">
                    <a16:creationId xmlns:a16="http://schemas.microsoft.com/office/drawing/2014/main" id="{E06A3D0F-8228-49E8-8863-F508918D4E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6682" y="2757952"/>
                <a:ext cx="1027160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r>
                  <a:rPr lang="en-US" sz="13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BEGINNING</a:t>
                </a:r>
              </a:p>
            </p:txBody>
          </p:sp>
          <p:sp>
            <p:nvSpPr>
              <p:cNvPr id="45" name="Rectangle 9">
                <a:extLst>
                  <a:ext uri="{FF2B5EF4-FFF2-40B4-BE49-F238E27FC236}">
                    <a16:creationId xmlns:a16="http://schemas.microsoft.com/office/drawing/2014/main" id="{5AA557F7-90CA-4030-BB66-F4FF3A66AB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38199" y="3121940"/>
                <a:ext cx="4248149" cy="411366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100"/>
                  </a:lnSpc>
                </a:pPr>
                <a:r>
                  <a:rPr lang="en-US" sz="10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</p:txBody>
          </p:sp>
        </p:grp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00C0EAC4-733C-47F0-9644-C5B7264B4288}"/>
                </a:ext>
              </a:extLst>
            </p:cNvPr>
            <p:cNvCxnSpPr>
              <a:cxnSpLocks/>
            </p:cNvCxnSpPr>
            <p:nvPr/>
          </p:nvCxnSpPr>
          <p:spPr>
            <a:xfrm>
              <a:off x="838201" y="3156863"/>
              <a:ext cx="4248148" cy="0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57F2E333-CA06-49A1-A401-413FCAE77C14}"/>
                </a:ext>
              </a:extLst>
            </p:cNvPr>
            <p:cNvGrpSpPr/>
            <p:nvPr/>
          </p:nvGrpSpPr>
          <p:grpSpPr>
            <a:xfrm>
              <a:off x="838199" y="3456439"/>
              <a:ext cx="4248151" cy="995971"/>
              <a:chOff x="838199" y="4007980"/>
              <a:chExt cx="4248151" cy="995971"/>
            </a:xfrm>
          </p:grpSpPr>
          <p:sp>
            <p:nvSpPr>
              <p:cNvPr id="47" name="AutoShape 9">
                <a:extLst>
                  <a:ext uri="{FF2B5EF4-FFF2-40B4-BE49-F238E27FC236}">
                    <a16:creationId xmlns:a16="http://schemas.microsoft.com/office/drawing/2014/main" id="{32965B81-5A0C-4891-8620-785F7F0BE3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38199" y="4007980"/>
                <a:ext cx="470909" cy="49071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6886" y="15360"/>
                    </a:moveTo>
                    <a:cubicBezTo>
                      <a:pt x="16640" y="15125"/>
                      <a:pt x="16246" y="15125"/>
                      <a:pt x="16000" y="15360"/>
                    </a:cubicBezTo>
                    <a:cubicBezTo>
                      <a:pt x="15755" y="15595"/>
                      <a:pt x="15755" y="15973"/>
                      <a:pt x="16000" y="16209"/>
                    </a:cubicBezTo>
                    <a:lnTo>
                      <a:pt x="17552" y="17698"/>
                    </a:lnTo>
                    <a:cubicBezTo>
                      <a:pt x="17673" y="17813"/>
                      <a:pt x="17835" y="17871"/>
                      <a:pt x="17992" y="17871"/>
                    </a:cubicBezTo>
                    <a:cubicBezTo>
                      <a:pt x="18149" y="17871"/>
                      <a:pt x="18312" y="17813"/>
                      <a:pt x="18431" y="17698"/>
                    </a:cubicBezTo>
                    <a:cubicBezTo>
                      <a:pt x="18677" y="17462"/>
                      <a:pt x="18677" y="17085"/>
                      <a:pt x="18431" y="16849"/>
                    </a:cubicBezTo>
                    <a:cubicBezTo>
                      <a:pt x="18431" y="16849"/>
                      <a:pt x="16886" y="15360"/>
                      <a:pt x="16886" y="15360"/>
                    </a:cubicBezTo>
                    <a:close/>
                    <a:moveTo>
                      <a:pt x="4715" y="5368"/>
                    </a:moveTo>
                    <a:cubicBezTo>
                      <a:pt x="4835" y="5484"/>
                      <a:pt x="4997" y="5542"/>
                      <a:pt x="5154" y="5542"/>
                    </a:cubicBezTo>
                    <a:cubicBezTo>
                      <a:pt x="5312" y="5542"/>
                      <a:pt x="5474" y="5484"/>
                      <a:pt x="5594" y="5368"/>
                    </a:cubicBezTo>
                    <a:cubicBezTo>
                      <a:pt x="5840" y="5133"/>
                      <a:pt x="5840" y="4756"/>
                      <a:pt x="5594" y="4520"/>
                    </a:cubicBezTo>
                    <a:lnTo>
                      <a:pt x="4043" y="3031"/>
                    </a:lnTo>
                    <a:cubicBezTo>
                      <a:pt x="3798" y="2796"/>
                      <a:pt x="3404" y="2796"/>
                      <a:pt x="3158" y="3031"/>
                    </a:cubicBezTo>
                    <a:cubicBezTo>
                      <a:pt x="2913" y="3266"/>
                      <a:pt x="2913" y="3644"/>
                      <a:pt x="3158" y="3880"/>
                    </a:cubicBezTo>
                    <a:cubicBezTo>
                      <a:pt x="3158" y="3880"/>
                      <a:pt x="4715" y="5368"/>
                      <a:pt x="4715" y="5368"/>
                    </a:cubicBezTo>
                    <a:close/>
                    <a:moveTo>
                      <a:pt x="16445" y="5546"/>
                    </a:moveTo>
                    <a:cubicBezTo>
                      <a:pt x="16603" y="5546"/>
                      <a:pt x="16765" y="5489"/>
                      <a:pt x="16886" y="5373"/>
                    </a:cubicBezTo>
                    <a:lnTo>
                      <a:pt x="18436" y="3885"/>
                    </a:lnTo>
                    <a:cubicBezTo>
                      <a:pt x="18681" y="3649"/>
                      <a:pt x="18681" y="3271"/>
                      <a:pt x="18436" y="3035"/>
                    </a:cubicBezTo>
                    <a:cubicBezTo>
                      <a:pt x="18191" y="2800"/>
                      <a:pt x="17798" y="2800"/>
                      <a:pt x="17552" y="3035"/>
                    </a:cubicBezTo>
                    <a:lnTo>
                      <a:pt x="16000" y="4524"/>
                    </a:lnTo>
                    <a:cubicBezTo>
                      <a:pt x="15755" y="4760"/>
                      <a:pt x="15755" y="5138"/>
                      <a:pt x="16000" y="5373"/>
                    </a:cubicBezTo>
                    <a:cubicBezTo>
                      <a:pt x="16125" y="5489"/>
                      <a:pt x="16283" y="5546"/>
                      <a:pt x="16445" y="5546"/>
                    </a:cubicBezTo>
                    <a:cubicBezTo>
                      <a:pt x="16445" y="5546"/>
                      <a:pt x="16445" y="5546"/>
                      <a:pt x="16445" y="5546"/>
                    </a:cubicBezTo>
                    <a:close/>
                    <a:moveTo>
                      <a:pt x="4715" y="15360"/>
                    </a:moveTo>
                    <a:lnTo>
                      <a:pt x="3164" y="16849"/>
                    </a:lnTo>
                    <a:cubicBezTo>
                      <a:pt x="2918" y="17085"/>
                      <a:pt x="2918" y="17462"/>
                      <a:pt x="3164" y="17698"/>
                    </a:cubicBezTo>
                    <a:cubicBezTo>
                      <a:pt x="3283" y="17813"/>
                      <a:pt x="3446" y="17871"/>
                      <a:pt x="3603" y="17871"/>
                    </a:cubicBezTo>
                    <a:cubicBezTo>
                      <a:pt x="3760" y="17871"/>
                      <a:pt x="3923" y="17813"/>
                      <a:pt x="4043" y="17698"/>
                    </a:cubicBezTo>
                    <a:lnTo>
                      <a:pt x="5594" y="16209"/>
                    </a:lnTo>
                    <a:cubicBezTo>
                      <a:pt x="5840" y="15973"/>
                      <a:pt x="5840" y="15595"/>
                      <a:pt x="5594" y="15360"/>
                    </a:cubicBezTo>
                    <a:cubicBezTo>
                      <a:pt x="5354" y="15125"/>
                      <a:pt x="4955" y="15125"/>
                      <a:pt x="4715" y="15360"/>
                    </a:cubicBezTo>
                    <a:cubicBezTo>
                      <a:pt x="4715" y="15360"/>
                      <a:pt x="4715" y="15360"/>
                      <a:pt x="4715" y="15360"/>
                    </a:cubicBezTo>
                    <a:close/>
                    <a:moveTo>
                      <a:pt x="20974" y="9764"/>
                    </a:moveTo>
                    <a:lnTo>
                      <a:pt x="18784" y="9764"/>
                    </a:lnTo>
                    <a:cubicBezTo>
                      <a:pt x="18441" y="9764"/>
                      <a:pt x="18158" y="10031"/>
                      <a:pt x="18158" y="10365"/>
                    </a:cubicBezTo>
                    <a:cubicBezTo>
                      <a:pt x="18158" y="10694"/>
                      <a:pt x="18436" y="10964"/>
                      <a:pt x="18784" y="10964"/>
                    </a:cubicBezTo>
                    <a:lnTo>
                      <a:pt x="20974" y="10964"/>
                    </a:lnTo>
                    <a:cubicBezTo>
                      <a:pt x="21317" y="10964"/>
                      <a:pt x="21600" y="10698"/>
                      <a:pt x="21600" y="10365"/>
                    </a:cubicBezTo>
                    <a:cubicBezTo>
                      <a:pt x="21600" y="10036"/>
                      <a:pt x="21321" y="9764"/>
                      <a:pt x="20974" y="9764"/>
                    </a:cubicBezTo>
                    <a:cubicBezTo>
                      <a:pt x="20974" y="9764"/>
                      <a:pt x="20974" y="9764"/>
                      <a:pt x="20974" y="9764"/>
                    </a:cubicBezTo>
                    <a:close/>
                    <a:moveTo>
                      <a:pt x="3441" y="10365"/>
                    </a:moveTo>
                    <a:cubicBezTo>
                      <a:pt x="3441" y="10036"/>
                      <a:pt x="3164" y="9764"/>
                      <a:pt x="2816" y="9764"/>
                    </a:cubicBezTo>
                    <a:lnTo>
                      <a:pt x="625" y="9764"/>
                    </a:lnTo>
                    <a:cubicBezTo>
                      <a:pt x="283" y="9764"/>
                      <a:pt x="0" y="10031"/>
                      <a:pt x="0" y="10365"/>
                    </a:cubicBezTo>
                    <a:cubicBezTo>
                      <a:pt x="0" y="10694"/>
                      <a:pt x="278" y="10964"/>
                      <a:pt x="625" y="10964"/>
                    </a:cubicBezTo>
                    <a:lnTo>
                      <a:pt x="2816" y="10964"/>
                    </a:lnTo>
                    <a:cubicBezTo>
                      <a:pt x="3164" y="10964"/>
                      <a:pt x="3441" y="10698"/>
                      <a:pt x="3441" y="10365"/>
                    </a:cubicBezTo>
                    <a:cubicBezTo>
                      <a:pt x="3441" y="10365"/>
                      <a:pt x="3441" y="10365"/>
                      <a:pt x="3441" y="10365"/>
                    </a:cubicBezTo>
                    <a:close/>
                    <a:moveTo>
                      <a:pt x="10800" y="3302"/>
                    </a:moveTo>
                    <a:cubicBezTo>
                      <a:pt x="11143" y="3302"/>
                      <a:pt x="11425" y="3035"/>
                      <a:pt x="11425" y="2702"/>
                    </a:cubicBezTo>
                    <a:lnTo>
                      <a:pt x="11425" y="600"/>
                    </a:lnTo>
                    <a:cubicBezTo>
                      <a:pt x="11425" y="271"/>
                      <a:pt x="11147" y="0"/>
                      <a:pt x="10800" y="0"/>
                    </a:cubicBezTo>
                    <a:cubicBezTo>
                      <a:pt x="10453" y="0"/>
                      <a:pt x="10175" y="267"/>
                      <a:pt x="10175" y="600"/>
                    </a:cubicBezTo>
                    <a:lnTo>
                      <a:pt x="10175" y="2702"/>
                    </a:lnTo>
                    <a:cubicBezTo>
                      <a:pt x="10175" y="3035"/>
                      <a:pt x="10457" y="3302"/>
                      <a:pt x="10800" y="3302"/>
                    </a:cubicBezTo>
                    <a:cubicBezTo>
                      <a:pt x="10800" y="3302"/>
                      <a:pt x="10800" y="3302"/>
                      <a:pt x="10800" y="3302"/>
                    </a:cubicBezTo>
                    <a:close/>
                    <a:moveTo>
                      <a:pt x="11425" y="7146"/>
                    </a:moveTo>
                    <a:cubicBezTo>
                      <a:pt x="11425" y="6817"/>
                      <a:pt x="11147" y="6547"/>
                      <a:pt x="10800" y="6547"/>
                    </a:cubicBezTo>
                    <a:cubicBezTo>
                      <a:pt x="8595" y="6547"/>
                      <a:pt x="6799" y="8266"/>
                      <a:pt x="6799" y="10386"/>
                    </a:cubicBezTo>
                    <a:cubicBezTo>
                      <a:pt x="6799" y="10715"/>
                      <a:pt x="7077" y="10987"/>
                      <a:pt x="7424" y="10987"/>
                    </a:cubicBezTo>
                    <a:cubicBezTo>
                      <a:pt x="7766" y="10987"/>
                      <a:pt x="8049" y="10720"/>
                      <a:pt x="8049" y="10386"/>
                    </a:cubicBezTo>
                    <a:cubicBezTo>
                      <a:pt x="8049" y="8929"/>
                      <a:pt x="9286" y="7747"/>
                      <a:pt x="10800" y="7747"/>
                    </a:cubicBezTo>
                    <a:cubicBezTo>
                      <a:pt x="11147" y="7747"/>
                      <a:pt x="11425" y="7480"/>
                      <a:pt x="11425" y="7146"/>
                    </a:cubicBezTo>
                    <a:cubicBezTo>
                      <a:pt x="11425" y="7146"/>
                      <a:pt x="11425" y="7146"/>
                      <a:pt x="11425" y="7146"/>
                    </a:cubicBezTo>
                    <a:close/>
                    <a:moveTo>
                      <a:pt x="16343" y="10369"/>
                    </a:moveTo>
                    <a:cubicBezTo>
                      <a:pt x="16343" y="11804"/>
                      <a:pt x="15751" y="13106"/>
                      <a:pt x="14788" y="14062"/>
                    </a:cubicBezTo>
                    <a:cubicBezTo>
                      <a:pt x="14056" y="14791"/>
                      <a:pt x="13583" y="15719"/>
                      <a:pt x="13426" y="16711"/>
                    </a:cubicBezTo>
                    <a:cubicBezTo>
                      <a:pt x="13356" y="17138"/>
                      <a:pt x="12972" y="17453"/>
                      <a:pt x="12517" y="17453"/>
                    </a:cubicBezTo>
                    <a:lnTo>
                      <a:pt x="9077" y="17453"/>
                    </a:lnTo>
                    <a:cubicBezTo>
                      <a:pt x="8628" y="17453"/>
                      <a:pt x="8239" y="17142"/>
                      <a:pt x="8174" y="16716"/>
                    </a:cubicBezTo>
                    <a:cubicBezTo>
                      <a:pt x="8012" y="15724"/>
                      <a:pt x="7535" y="14782"/>
                      <a:pt x="6803" y="14058"/>
                    </a:cubicBezTo>
                    <a:cubicBezTo>
                      <a:pt x="5858" y="13115"/>
                      <a:pt x="5270" y="11836"/>
                      <a:pt x="5256" y="10426"/>
                    </a:cubicBezTo>
                    <a:cubicBezTo>
                      <a:pt x="5224" y="7467"/>
                      <a:pt x="7679" y="5071"/>
                      <a:pt x="10763" y="5049"/>
                    </a:cubicBezTo>
                    <a:cubicBezTo>
                      <a:pt x="13843" y="5026"/>
                      <a:pt x="16343" y="7418"/>
                      <a:pt x="16343" y="10369"/>
                    </a:cubicBezTo>
                    <a:cubicBezTo>
                      <a:pt x="16343" y="10369"/>
                      <a:pt x="16343" y="10369"/>
                      <a:pt x="16343" y="10369"/>
                    </a:cubicBezTo>
                    <a:close/>
                    <a:moveTo>
                      <a:pt x="13366" y="18875"/>
                    </a:moveTo>
                    <a:lnTo>
                      <a:pt x="13366" y="19507"/>
                    </a:lnTo>
                    <a:cubicBezTo>
                      <a:pt x="13366" y="20009"/>
                      <a:pt x="12981" y="20427"/>
                      <a:pt x="12481" y="20498"/>
                    </a:cubicBezTo>
                    <a:lnTo>
                      <a:pt x="12319" y="21071"/>
                    </a:lnTo>
                    <a:cubicBezTo>
                      <a:pt x="12231" y="21382"/>
                      <a:pt x="11938" y="21600"/>
                      <a:pt x="11601" y="21600"/>
                    </a:cubicBezTo>
                    <a:lnTo>
                      <a:pt x="9994" y="21600"/>
                    </a:lnTo>
                    <a:cubicBezTo>
                      <a:pt x="9656" y="21600"/>
                      <a:pt x="9364" y="21382"/>
                      <a:pt x="9276" y="21071"/>
                    </a:cubicBezTo>
                    <a:lnTo>
                      <a:pt x="9119" y="20498"/>
                    </a:lnTo>
                    <a:cubicBezTo>
                      <a:pt x="8614" y="20422"/>
                      <a:pt x="8230" y="20009"/>
                      <a:pt x="8230" y="19502"/>
                    </a:cubicBezTo>
                    <a:lnTo>
                      <a:pt x="8230" y="18871"/>
                    </a:lnTo>
                    <a:cubicBezTo>
                      <a:pt x="8230" y="18534"/>
                      <a:pt x="8512" y="18263"/>
                      <a:pt x="8864" y="18263"/>
                    </a:cubicBezTo>
                    <a:lnTo>
                      <a:pt x="12731" y="18263"/>
                    </a:lnTo>
                    <a:cubicBezTo>
                      <a:pt x="13083" y="18267"/>
                      <a:pt x="13366" y="18538"/>
                      <a:pt x="13366" y="18875"/>
                    </a:cubicBezTo>
                    <a:cubicBezTo>
                      <a:pt x="13366" y="18875"/>
                      <a:pt x="13366" y="18875"/>
                      <a:pt x="13366" y="18875"/>
                    </a:cubicBezTo>
                    <a:close/>
                    <a:moveTo>
                      <a:pt x="13366" y="18875"/>
                    </a:move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49" name="Rectangle 17">
                <a:extLst>
                  <a:ext uri="{FF2B5EF4-FFF2-40B4-BE49-F238E27FC236}">
                    <a16:creationId xmlns:a16="http://schemas.microsoft.com/office/drawing/2014/main" id="{4F9A331C-E972-4D86-9899-A5CC0AE951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6682" y="4299405"/>
                <a:ext cx="1368418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r>
                  <a:rPr lang="en-US" sz="13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FLY TO AHEAD</a:t>
                </a:r>
              </a:p>
            </p:txBody>
          </p:sp>
          <p:sp>
            <p:nvSpPr>
              <p:cNvPr id="57" name="Rectangle 9">
                <a:extLst>
                  <a:ext uri="{FF2B5EF4-FFF2-40B4-BE49-F238E27FC236}">
                    <a16:creationId xmlns:a16="http://schemas.microsoft.com/office/drawing/2014/main" id="{46D469B3-9096-45AD-9A36-2D3C9CDF41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38201" y="4592585"/>
                <a:ext cx="4248149" cy="411366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100"/>
                  </a:lnSpc>
                </a:pPr>
                <a:r>
                  <a:rPr lang="en-US" sz="10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</p:txBody>
          </p:sp>
        </p:grpSp>
        <p:sp>
          <p:nvSpPr>
            <p:cNvPr id="61" name="AutoShape 23">
              <a:extLst>
                <a:ext uri="{FF2B5EF4-FFF2-40B4-BE49-F238E27FC236}">
                  <a16:creationId xmlns:a16="http://schemas.microsoft.com/office/drawing/2014/main" id="{FD64ADEB-678E-4BB8-8B94-701788977948}"/>
                </a:ext>
              </a:extLst>
            </p:cNvPr>
            <p:cNvSpPr>
              <a:spLocks/>
            </p:cNvSpPr>
            <p:nvPr/>
          </p:nvSpPr>
          <p:spPr bwMode="auto">
            <a:xfrm>
              <a:off x="838199" y="4850504"/>
              <a:ext cx="841261" cy="976982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9371" y="3866"/>
                  </a:moveTo>
                  <a:lnTo>
                    <a:pt x="19371" y="4855"/>
                  </a:lnTo>
                  <a:cubicBezTo>
                    <a:pt x="19371" y="5883"/>
                    <a:pt x="18402" y="6722"/>
                    <a:pt x="17208" y="6722"/>
                  </a:cubicBezTo>
                  <a:lnTo>
                    <a:pt x="17208" y="3866"/>
                  </a:lnTo>
                  <a:cubicBezTo>
                    <a:pt x="17208" y="3866"/>
                    <a:pt x="19371" y="3866"/>
                    <a:pt x="19371" y="3866"/>
                  </a:cubicBezTo>
                  <a:close/>
                  <a:moveTo>
                    <a:pt x="13708" y="5371"/>
                  </a:moveTo>
                  <a:lnTo>
                    <a:pt x="12391" y="6329"/>
                  </a:lnTo>
                  <a:lnTo>
                    <a:pt x="12801" y="7772"/>
                  </a:lnTo>
                  <a:cubicBezTo>
                    <a:pt x="12878" y="8041"/>
                    <a:pt x="12535" y="8258"/>
                    <a:pt x="12258" y="8112"/>
                  </a:cubicBezTo>
                  <a:lnTo>
                    <a:pt x="10797" y="7327"/>
                  </a:lnTo>
                  <a:lnTo>
                    <a:pt x="9332" y="8108"/>
                  </a:lnTo>
                  <a:cubicBezTo>
                    <a:pt x="9055" y="8254"/>
                    <a:pt x="8711" y="8041"/>
                    <a:pt x="8788" y="7768"/>
                  </a:cubicBezTo>
                  <a:lnTo>
                    <a:pt x="9199" y="6325"/>
                  </a:lnTo>
                  <a:lnTo>
                    <a:pt x="7887" y="5371"/>
                  </a:lnTo>
                  <a:cubicBezTo>
                    <a:pt x="7640" y="5191"/>
                    <a:pt x="7769" y="4842"/>
                    <a:pt x="8092" y="4824"/>
                  </a:cubicBezTo>
                  <a:lnTo>
                    <a:pt x="9809" y="4718"/>
                  </a:lnTo>
                  <a:lnTo>
                    <a:pt x="10464" y="3341"/>
                  </a:lnTo>
                  <a:cubicBezTo>
                    <a:pt x="10587" y="3081"/>
                    <a:pt x="11013" y="3081"/>
                    <a:pt x="11136" y="3341"/>
                  </a:cubicBezTo>
                  <a:lnTo>
                    <a:pt x="11786" y="4714"/>
                  </a:lnTo>
                  <a:lnTo>
                    <a:pt x="13503" y="4820"/>
                  </a:lnTo>
                  <a:cubicBezTo>
                    <a:pt x="13826" y="4842"/>
                    <a:pt x="13954" y="5191"/>
                    <a:pt x="13708" y="5371"/>
                  </a:cubicBezTo>
                  <a:cubicBezTo>
                    <a:pt x="13708" y="5371"/>
                    <a:pt x="13708" y="5371"/>
                    <a:pt x="13708" y="5371"/>
                  </a:cubicBezTo>
                  <a:close/>
                  <a:moveTo>
                    <a:pt x="4386" y="6722"/>
                  </a:moveTo>
                  <a:cubicBezTo>
                    <a:pt x="3193" y="6722"/>
                    <a:pt x="2219" y="5883"/>
                    <a:pt x="2219" y="4855"/>
                  </a:cubicBezTo>
                  <a:lnTo>
                    <a:pt x="2219" y="3866"/>
                  </a:lnTo>
                  <a:lnTo>
                    <a:pt x="4386" y="3866"/>
                  </a:lnTo>
                  <a:cubicBezTo>
                    <a:pt x="4386" y="3866"/>
                    <a:pt x="4386" y="6722"/>
                    <a:pt x="4386" y="6722"/>
                  </a:cubicBezTo>
                  <a:close/>
                  <a:moveTo>
                    <a:pt x="17208" y="0"/>
                  </a:moveTo>
                  <a:lnTo>
                    <a:pt x="4386" y="0"/>
                  </a:lnTo>
                  <a:lnTo>
                    <a:pt x="4386" y="1955"/>
                  </a:lnTo>
                  <a:lnTo>
                    <a:pt x="0" y="1955"/>
                  </a:lnTo>
                  <a:lnTo>
                    <a:pt x="0" y="4855"/>
                  </a:lnTo>
                  <a:cubicBezTo>
                    <a:pt x="0" y="6938"/>
                    <a:pt x="1968" y="8633"/>
                    <a:pt x="4386" y="8633"/>
                  </a:cubicBezTo>
                  <a:lnTo>
                    <a:pt x="4463" y="8633"/>
                  </a:lnTo>
                  <a:cubicBezTo>
                    <a:pt x="4868" y="10897"/>
                    <a:pt x="6872" y="12702"/>
                    <a:pt x="9444" y="13179"/>
                  </a:cubicBezTo>
                  <a:lnTo>
                    <a:pt x="9444" y="16308"/>
                  </a:lnTo>
                  <a:lnTo>
                    <a:pt x="7871" y="16308"/>
                  </a:lnTo>
                  <a:cubicBezTo>
                    <a:pt x="7384" y="16308"/>
                    <a:pt x="6995" y="16648"/>
                    <a:pt x="6995" y="17062"/>
                  </a:cubicBezTo>
                  <a:lnTo>
                    <a:pt x="6995" y="18056"/>
                  </a:lnTo>
                  <a:lnTo>
                    <a:pt x="5652" y="18056"/>
                  </a:lnTo>
                  <a:lnTo>
                    <a:pt x="5652" y="21600"/>
                  </a:lnTo>
                  <a:lnTo>
                    <a:pt x="15948" y="21600"/>
                  </a:lnTo>
                  <a:lnTo>
                    <a:pt x="15948" y="18056"/>
                  </a:lnTo>
                  <a:lnTo>
                    <a:pt x="14605" y="18056"/>
                  </a:lnTo>
                  <a:lnTo>
                    <a:pt x="14605" y="17062"/>
                  </a:lnTo>
                  <a:cubicBezTo>
                    <a:pt x="14605" y="16643"/>
                    <a:pt x="14210" y="16308"/>
                    <a:pt x="13729" y="16308"/>
                  </a:cubicBezTo>
                  <a:lnTo>
                    <a:pt x="12155" y="16308"/>
                  </a:lnTo>
                  <a:lnTo>
                    <a:pt x="12155" y="13179"/>
                  </a:lnTo>
                  <a:cubicBezTo>
                    <a:pt x="14733" y="12702"/>
                    <a:pt x="16731" y="10893"/>
                    <a:pt x="17137" y="8633"/>
                  </a:cubicBezTo>
                  <a:lnTo>
                    <a:pt x="17214" y="8633"/>
                  </a:lnTo>
                  <a:cubicBezTo>
                    <a:pt x="19632" y="8633"/>
                    <a:pt x="21600" y="6938"/>
                    <a:pt x="21600" y="4855"/>
                  </a:cubicBezTo>
                  <a:lnTo>
                    <a:pt x="21600" y="1955"/>
                  </a:lnTo>
                  <a:lnTo>
                    <a:pt x="17214" y="1955"/>
                  </a:lnTo>
                  <a:lnTo>
                    <a:pt x="17214" y="0"/>
                  </a:lnTo>
                  <a:cubicBezTo>
                    <a:pt x="17214" y="0"/>
                    <a:pt x="17208" y="0"/>
                    <a:pt x="17208" y="0"/>
                  </a:cubicBezTo>
                  <a:close/>
                  <a:moveTo>
                    <a:pt x="17208" y="0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63" name="Rectangle 17">
              <a:extLst>
                <a:ext uri="{FF2B5EF4-FFF2-40B4-BE49-F238E27FC236}">
                  <a16:creationId xmlns:a16="http://schemas.microsoft.com/office/drawing/2014/main" id="{694636B9-8B95-404C-8D97-09B41ED903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7709" y="4846971"/>
              <a:ext cx="1242864" cy="58651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2640"/>
                </a:lnSpc>
              </a:pPr>
              <a:r>
                <a:rPr lang="en-US" sz="2200" b="1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  <a:sym typeface="Montserrat-Regular" charset="0"/>
                </a:rPr>
                <a:t>WON CC AWARD</a:t>
              </a:r>
            </a:p>
          </p:txBody>
        </p:sp>
        <p:sp>
          <p:nvSpPr>
            <p:cNvPr id="64" name="Rectangle 9">
              <a:extLst>
                <a:ext uri="{FF2B5EF4-FFF2-40B4-BE49-F238E27FC236}">
                  <a16:creationId xmlns:a16="http://schemas.microsoft.com/office/drawing/2014/main" id="{3FCC7015-C5CD-4038-8DB2-A3C582AD161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7708" y="5545313"/>
              <a:ext cx="3148640" cy="32838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1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This letterhead design is meant to project an image of professionalism and reliability.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513F270-AF23-43DE-9A77-E44330F487D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37293841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10" name="Rectangle 10">
            <a:extLst>
              <a:ext uri="{FF2B5EF4-FFF2-40B4-BE49-F238E27FC236}">
                <a16:creationId xmlns:a16="http://schemas.microsoft.com/office/drawing/2014/main" id="{09055E0B-348E-4574-AAC2-641BB2A34C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12217720" cy="6858000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75000"/>
                  <a:lumOff val="25000"/>
                </a:schemeClr>
              </a:gs>
              <a:gs pos="100000">
                <a:schemeClr val="tx1">
                  <a:lumMod val="95000"/>
                  <a:lumOff val="5000"/>
                </a:schemeClr>
              </a:gs>
            </a:gsLst>
            <a:lin ang="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8CA30961-81B6-4032-B335-ED46A3F33675}"/>
              </a:ext>
            </a:extLst>
          </p:cNvPr>
          <p:cNvGrpSpPr/>
          <p:nvPr/>
        </p:nvGrpSpPr>
        <p:grpSpPr>
          <a:xfrm>
            <a:off x="1223356" y="1107787"/>
            <a:ext cx="9771009" cy="4642427"/>
            <a:chOff x="1013443" y="1069249"/>
            <a:chExt cx="9771009" cy="4642427"/>
          </a:xfrm>
        </p:grpSpPr>
        <p:sp>
          <p:nvSpPr>
            <p:cNvPr id="22" name="Freeform 14">
              <a:extLst>
                <a:ext uri="{FF2B5EF4-FFF2-40B4-BE49-F238E27FC236}">
                  <a16:creationId xmlns:a16="http://schemas.microsoft.com/office/drawing/2014/main" id="{DBA341DC-7D15-4A12-92A1-8CF481C9BCB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92399" y="1069249"/>
              <a:ext cx="957676" cy="788458"/>
            </a:xfrm>
            <a:custGeom>
              <a:avLst/>
              <a:gdLst>
                <a:gd name="T0" fmla="*/ 460 w 486"/>
                <a:gd name="T1" fmla="*/ 98 h 400"/>
                <a:gd name="T2" fmla="*/ 342 w 486"/>
                <a:gd name="T3" fmla="*/ 0 h 400"/>
                <a:gd name="T4" fmla="*/ 243 w 486"/>
                <a:gd name="T5" fmla="*/ 58 h 400"/>
                <a:gd name="T6" fmla="*/ 144 w 486"/>
                <a:gd name="T7" fmla="*/ 0 h 400"/>
                <a:gd name="T8" fmla="*/ 25 w 486"/>
                <a:gd name="T9" fmla="*/ 98 h 400"/>
                <a:gd name="T10" fmla="*/ 239 w 486"/>
                <a:gd name="T11" fmla="*/ 398 h 400"/>
                <a:gd name="T12" fmla="*/ 243 w 486"/>
                <a:gd name="T13" fmla="*/ 400 h 400"/>
                <a:gd name="T14" fmla="*/ 246 w 486"/>
                <a:gd name="T15" fmla="*/ 398 h 400"/>
                <a:gd name="T16" fmla="*/ 460 w 486"/>
                <a:gd name="T17" fmla="*/ 98 h 400"/>
                <a:gd name="T18" fmla="*/ 243 w 486"/>
                <a:gd name="T19" fmla="*/ 384 h 400"/>
                <a:gd name="T20" fmla="*/ 39 w 486"/>
                <a:gd name="T21" fmla="*/ 102 h 400"/>
                <a:gd name="T22" fmla="*/ 144 w 486"/>
                <a:gd name="T23" fmla="*/ 14 h 400"/>
                <a:gd name="T24" fmla="*/ 237 w 486"/>
                <a:gd name="T25" fmla="*/ 74 h 400"/>
                <a:gd name="T26" fmla="*/ 243 w 486"/>
                <a:gd name="T27" fmla="*/ 83 h 400"/>
                <a:gd name="T28" fmla="*/ 249 w 486"/>
                <a:gd name="T29" fmla="*/ 74 h 400"/>
                <a:gd name="T30" fmla="*/ 342 w 486"/>
                <a:gd name="T31" fmla="*/ 14 h 400"/>
                <a:gd name="T32" fmla="*/ 447 w 486"/>
                <a:gd name="T33" fmla="*/ 102 h 400"/>
                <a:gd name="T34" fmla="*/ 243 w 486"/>
                <a:gd name="T35" fmla="*/ 384 h 400"/>
                <a:gd name="T36" fmla="*/ 144 w 486"/>
                <a:gd name="T37" fmla="*/ 38 h 400"/>
                <a:gd name="T38" fmla="*/ 62 w 486"/>
                <a:gd name="T39" fmla="*/ 107 h 400"/>
                <a:gd name="T40" fmla="*/ 64 w 486"/>
                <a:gd name="T41" fmla="*/ 112 h 400"/>
                <a:gd name="T42" fmla="*/ 65 w 486"/>
                <a:gd name="T43" fmla="*/ 112 h 400"/>
                <a:gd name="T44" fmla="*/ 69 w 486"/>
                <a:gd name="T45" fmla="*/ 109 h 400"/>
                <a:gd name="T46" fmla="*/ 144 w 486"/>
                <a:gd name="T47" fmla="*/ 45 h 400"/>
                <a:gd name="T48" fmla="*/ 147 w 486"/>
                <a:gd name="T49" fmla="*/ 41 h 400"/>
                <a:gd name="T50" fmla="*/ 144 w 486"/>
                <a:gd name="T51" fmla="*/ 38 h 4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486" h="400">
                  <a:moveTo>
                    <a:pt x="460" y="98"/>
                  </a:moveTo>
                  <a:cubicBezTo>
                    <a:pt x="445" y="40"/>
                    <a:pt x="397" y="0"/>
                    <a:pt x="342" y="0"/>
                  </a:cubicBezTo>
                  <a:cubicBezTo>
                    <a:pt x="303" y="0"/>
                    <a:pt x="268" y="20"/>
                    <a:pt x="243" y="58"/>
                  </a:cubicBezTo>
                  <a:cubicBezTo>
                    <a:pt x="217" y="20"/>
                    <a:pt x="182" y="0"/>
                    <a:pt x="144" y="0"/>
                  </a:cubicBezTo>
                  <a:cubicBezTo>
                    <a:pt x="89" y="0"/>
                    <a:pt x="40" y="40"/>
                    <a:pt x="25" y="98"/>
                  </a:cubicBezTo>
                  <a:cubicBezTo>
                    <a:pt x="0" y="199"/>
                    <a:pt x="80" y="311"/>
                    <a:pt x="239" y="398"/>
                  </a:cubicBezTo>
                  <a:cubicBezTo>
                    <a:pt x="243" y="400"/>
                    <a:pt x="243" y="400"/>
                    <a:pt x="243" y="400"/>
                  </a:cubicBezTo>
                  <a:cubicBezTo>
                    <a:pt x="246" y="398"/>
                    <a:pt x="246" y="398"/>
                    <a:pt x="246" y="398"/>
                  </a:cubicBezTo>
                  <a:cubicBezTo>
                    <a:pt x="406" y="311"/>
                    <a:pt x="486" y="199"/>
                    <a:pt x="460" y="98"/>
                  </a:cubicBezTo>
                  <a:close/>
                  <a:moveTo>
                    <a:pt x="243" y="384"/>
                  </a:moveTo>
                  <a:cubicBezTo>
                    <a:pt x="91" y="300"/>
                    <a:pt x="15" y="195"/>
                    <a:pt x="39" y="102"/>
                  </a:cubicBezTo>
                  <a:cubicBezTo>
                    <a:pt x="52" y="50"/>
                    <a:pt x="95" y="14"/>
                    <a:pt x="144" y="14"/>
                  </a:cubicBezTo>
                  <a:cubicBezTo>
                    <a:pt x="180" y="14"/>
                    <a:pt x="214" y="35"/>
                    <a:pt x="237" y="74"/>
                  </a:cubicBezTo>
                  <a:cubicBezTo>
                    <a:pt x="243" y="83"/>
                    <a:pt x="243" y="83"/>
                    <a:pt x="243" y="83"/>
                  </a:cubicBezTo>
                  <a:cubicBezTo>
                    <a:pt x="249" y="74"/>
                    <a:pt x="249" y="74"/>
                    <a:pt x="249" y="74"/>
                  </a:cubicBezTo>
                  <a:cubicBezTo>
                    <a:pt x="272" y="35"/>
                    <a:pt x="305" y="14"/>
                    <a:pt x="342" y="14"/>
                  </a:cubicBezTo>
                  <a:cubicBezTo>
                    <a:pt x="391" y="14"/>
                    <a:pt x="434" y="50"/>
                    <a:pt x="447" y="102"/>
                  </a:cubicBezTo>
                  <a:cubicBezTo>
                    <a:pt x="471" y="195"/>
                    <a:pt x="394" y="300"/>
                    <a:pt x="243" y="384"/>
                  </a:cubicBezTo>
                  <a:close/>
                  <a:moveTo>
                    <a:pt x="144" y="38"/>
                  </a:moveTo>
                  <a:cubicBezTo>
                    <a:pt x="107" y="38"/>
                    <a:pt x="72" y="67"/>
                    <a:pt x="62" y="107"/>
                  </a:cubicBezTo>
                  <a:cubicBezTo>
                    <a:pt x="62" y="109"/>
                    <a:pt x="63" y="111"/>
                    <a:pt x="64" y="112"/>
                  </a:cubicBezTo>
                  <a:cubicBezTo>
                    <a:pt x="65" y="112"/>
                    <a:pt x="65" y="112"/>
                    <a:pt x="65" y="112"/>
                  </a:cubicBezTo>
                  <a:cubicBezTo>
                    <a:pt x="67" y="112"/>
                    <a:pt x="68" y="111"/>
                    <a:pt x="69" y="109"/>
                  </a:cubicBezTo>
                  <a:cubicBezTo>
                    <a:pt x="78" y="72"/>
                    <a:pt x="110" y="45"/>
                    <a:pt x="144" y="45"/>
                  </a:cubicBezTo>
                  <a:cubicBezTo>
                    <a:pt x="145" y="45"/>
                    <a:pt x="147" y="43"/>
                    <a:pt x="147" y="41"/>
                  </a:cubicBezTo>
                  <a:cubicBezTo>
                    <a:pt x="147" y="39"/>
                    <a:pt x="145" y="38"/>
                    <a:pt x="144" y="38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TextBox 56">
              <a:extLst>
                <a:ext uri="{FF2B5EF4-FFF2-40B4-BE49-F238E27FC236}">
                  <a16:creationId xmlns:a16="http://schemas.microsoft.com/office/drawing/2014/main" id="{EFE1A340-D1B5-4A34-912A-2BF3241AB4FE}"/>
                </a:ext>
              </a:extLst>
            </p:cNvPr>
            <p:cNvSpPr txBox="1"/>
            <p:nvPr/>
          </p:nvSpPr>
          <p:spPr>
            <a:xfrm>
              <a:off x="1013443" y="2051879"/>
              <a:ext cx="2890899" cy="9387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300"/>
                </a:lnSpc>
              </a:pPr>
              <a:r>
                <a:rPr lang="en-US" sz="4200" b="1" dirty="0">
                  <a:solidFill>
                    <a:schemeClr val="bg1">
                      <a:lumMod val="6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PIECHART</a:t>
              </a:r>
            </a:p>
            <a:p>
              <a:pPr>
                <a:lnSpc>
                  <a:spcPts val="3300"/>
                </a:lnSpc>
              </a:pPr>
              <a:r>
                <a:rPr lang="en-US" sz="4200" b="1" dirty="0">
                  <a:solidFill>
                    <a:schemeClr val="bg1">
                      <a:lumMod val="6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INFOGR.</a:t>
              </a:r>
            </a:p>
          </p:txBody>
        </p: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335A6BE8-4789-415B-9FD9-A2AD77F61A93}"/>
                </a:ext>
              </a:extLst>
            </p:cNvPr>
            <p:cNvGrpSpPr/>
            <p:nvPr/>
          </p:nvGrpSpPr>
          <p:grpSpPr>
            <a:xfrm>
              <a:off x="4849419" y="1208444"/>
              <a:ext cx="2269832" cy="2715858"/>
              <a:chOff x="2859764" y="1920833"/>
              <a:chExt cx="1245046" cy="1489699"/>
            </a:xfrm>
          </p:grpSpPr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8A2FFC32-EE77-4D9A-AF03-EB59F7A64703}"/>
                  </a:ext>
                </a:extLst>
              </p:cNvPr>
              <p:cNvSpPr/>
              <p:nvPr/>
            </p:nvSpPr>
            <p:spPr>
              <a:xfrm>
                <a:off x="3144117" y="2593864"/>
                <a:ext cx="676340" cy="38828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/>
                <a:r>
                  <a:rPr lang="en-US" sz="4000" b="1" dirty="0">
                    <a:solidFill>
                      <a:schemeClr val="accent1"/>
                    </a:solidFill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75%</a:t>
                </a:r>
              </a:p>
            </p:txBody>
          </p:sp>
          <p:grpSp>
            <p:nvGrpSpPr>
              <p:cNvPr id="18" name="Group 17">
                <a:extLst>
                  <a:ext uri="{FF2B5EF4-FFF2-40B4-BE49-F238E27FC236}">
                    <a16:creationId xmlns:a16="http://schemas.microsoft.com/office/drawing/2014/main" id="{49895B2F-7D0B-437E-860A-7F3ED6C285D7}"/>
                  </a:ext>
                </a:extLst>
              </p:cNvPr>
              <p:cNvGrpSpPr/>
              <p:nvPr/>
            </p:nvGrpSpPr>
            <p:grpSpPr>
              <a:xfrm>
                <a:off x="2859764" y="2165486"/>
                <a:ext cx="1245046" cy="1245046"/>
                <a:chOff x="6525110" y="2578565"/>
                <a:chExt cx="1245046" cy="1245046"/>
              </a:xfrm>
            </p:grpSpPr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7313197D-76D7-4F44-ABEC-9FD86A775586}"/>
                    </a:ext>
                  </a:extLst>
                </p:cNvPr>
                <p:cNvSpPr/>
                <p:nvPr/>
              </p:nvSpPr>
              <p:spPr>
                <a:xfrm>
                  <a:off x="6525110" y="2578565"/>
                  <a:ext cx="1245046" cy="1245046"/>
                </a:xfrm>
                <a:custGeom>
                  <a:avLst/>
                  <a:gdLst>
                    <a:gd name="connsiteX0" fmla="*/ 622523 w 1245046"/>
                    <a:gd name="connsiteY0" fmla="*/ 0 h 1245046"/>
                    <a:gd name="connsiteX1" fmla="*/ 1245046 w 1245046"/>
                    <a:gd name="connsiteY1" fmla="*/ 622523 h 1245046"/>
                    <a:gd name="connsiteX2" fmla="*/ 622523 w 1245046"/>
                    <a:gd name="connsiteY2" fmla="*/ 1245046 h 1245046"/>
                    <a:gd name="connsiteX3" fmla="*/ 0 w 1245046"/>
                    <a:gd name="connsiteY3" fmla="*/ 622523 h 1245046"/>
                    <a:gd name="connsiteX4" fmla="*/ 622523 w 1245046"/>
                    <a:gd name="connsiteY4" fmla="*/ 0 h 1245046"/>
                    <a:gd name="connsiteX5" fmla="*/ 622523 w 1245046"/>
                    <a:gd name="connsiteY5" fmla="*/ 176203 h 1245046"/>
                    <a:gd name="connsiteX6" fmla="*/ 176203 w 1245046"/>
                    <a:gd name="connsiteY6" fmla="*/ 622523 h 1245046"/>
                    <a:gd name="connsiteX7" fmla="*/ 622523 w 1245046"/>
                    <a:gd name="connsiteY7" fmla="*/ 1068843 h 1245046"/>
                    <a:gd name="connsiteX8" fmla="*/ 1068843 w 1245046"/>
                    <a:gd name="connsiteY8" fmla="*/ 622523 h 1245046"/>
                    <a:gd name="connsiteX9" fmla="*/ 622523 w 1245046"/>
                    <a:gd name="connsiteY9" fmla="*/ 176203 h 12450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245046" h="1245046">
                      <a:moveTo>
                        <a:pt x="622523" y="0"/>
                      </a:moveTo>
                      <a:cubicBezTo>
                        <a:pt x="966333" y="0"/>
                        <a:pt x="1245046" y="278713"/>
                        <a:pt x="1245046" y="622523"/>
                      </a:cubicBezTo>
                      <a:cubicBezTo>
                        <a:pt x="1245046" y="966333"/>
                        <a:pt x="966333" y="1245046"/>
                        <a:pt x="622523" y="1245046"/>
                      </a:cubicBezTo>
                      <a:cubicBezTo>
                        <a:pt x="278713" y="1245046"/>
                        <a:pt x="0" y="966333"/>
                        <a:pt x="0" y="622523"/>
                      </a:cubicBezTo>
                      <a:cubicBezTo>
                        <a:pt x="0" y="278713"/>
                        <a:pt x="278713" y="0"/>
                        <a:pt x="622523" y="0"/>
                      </a:cubicBezTo>
                      <a:close/>
                      <a:moveTo>
                        <a:pt x="622523" y="176203"/>
                      </a:moveTo>
                      <a:cubicBezTo>
                        <a:pt x="376027" y="176203"/>
                        <a:pt x="176203" y="376027"/>
                        <a:pt x="176203" y="622523"/>
                      </a:cubicBezTo>
                      <a:cubicBezTo>
                        <a:pt x="176203" y="869019"/>
                        <a:pt x="376027" y="1068843"/>
                        <a:pt x="622523" y="1068843"/>
                      </a:cubicBezTo>
                      <a:cubicBezTo>
                        <a:pt x="869019" y="1068843"/>
                        <a:pt x="1068843" y="869019"/>
                        <a:pt x="1068843" y="622523"/>
                      </a:cubicBezTo>
                      <a:cubicBezTo>
                        <a:pt x="1068843" y="376027"/>
                        <a:pt x="869019" y="176203"/>
                        <a:pt x="622523" y="176203"/>
                      </a:cubicBezTo>
                      <a:close/>
                    </a:path>
                  </a:pathLst>
                </a:custGeom>
                <a:solidFill>
                  <a:schemeClr val="tx1">
                    <a:lumMod val="50000"/>
                    <a:lumOff val="50000"/>
                    <a:alpha val="32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21" name="Freeform: Shape 20">
                  <a:extLst>
                    <a:ext uri="{FF2B5EF4-FFF2-40B4-BE49-F238E27FC236}">
                      <a16:creationId xmlns:a16="http://schemas.microsoft.com/office/drawing/2014/main" id="{8D459FDC-BA32-4882-958A-4918DBF5AF06}"/>
                    </a:ext>
                  </a:extLst>
                </p:cNvPr>
                <p:cNvSpPr/>
                <p:nvPr/>
              </p:nvSpPr>
              <p:spPr>
                <a:xfrm>
                  <a:off x="6525182" y="2578565"/>
                  <a:ext cx="1244903" cy="1245046"/>
                </a:xfrm>
                <a:custGeom>
                  <a:avLst/>
                  <a:gdLst>
                    <a:gd name="connsiteX0" fmla="*/ 622523 w 1244903"/>
                    <a:gd name="connsiteY0" fmla="*/ 0 h 1245046"/>
                    <a:gd name="connsiteX1" fmla="*/ 630196 w 1244903"/>
                    <a:gd name="connsiteY1" fmla="*/ 774 h 1245046"/>
                    <a:gd name="connsiteX2" fmla="*/ 630196 w 1244903"/>
                    <a:gd name="connsiteY2" fmla="*/ 176977 h 1245046"/>
                    <a:gd name="connsiteX3" fmla="*/ 622523 w 1244903"/>
                    <a:gd name="connsiteY3" fmla="*/ 176203 h 1245046"/>
                    <a:gd name="connsiteX4" fmla="*/ 176203 w 1244903"/>
                    <a:gd name="connsiteY4" fmla="*/ 622523 h 1245046"/>
                    <a:gd name="connsiteX5" fmla="*/ 622523 w 1244903"/>
                    <a:gd name="connsiteY5" fmla="*/ 1068843 h 1245046"/>
                    <a:gd name="connsiteX6" fmla="*/ 1059775 w 1244903"/>
                    <a:gd name="connsiteY6" fmla="*/ 712472 h 1245046"/>
                    <a:gd name="connsiteX7" fmla="*/ 1068699 w 1244903"/>
                    <a:gd name="connsiteY7" fmla="*/ 623949 h 1245046"/>
                    <a:gd name="connsiteX8" fmla="*/ 1244903 w 1244903"/>
                    <a:gd name="connsiteY8" fmla="*/ 623949 h 1245046"/>
                    <a:gd name="connsiteX9" fmla="*/ 1232399 w 1244903"/>
                    <a:gd name="connsiteY9" fmla="*/ 747983 h 1245046"/>
                    <a:gd name="connsiteX10" fmla="*/ 622523 w 1244903"/>
                    <a:gd name="connsiteY10" fmla="*/ 1245046 h 1245046"/>
                    <a:gd name="connsiteX11" fmla="*/ 0 w 1244903"/>
                    <a:gd name="connsiteY11" fmla="*/ 622523 h 1245046"/>
                    <a:gd name="connsiteX12" fmla="*/ 622523 w 1244903"/>
                    <a:gd name="connsiteY12" fmla="*/ 0 h 12450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44903" h="1245046">
                      <a:moveTo>
                        <a:pt x="622523" y="0"/>
                      </a:moveTo>
                      <a:lnTo>
                        <a:pt x="630196" y="774"/>
                      </a:lnTo>
                      <a:lnTo>
                        <a:pt x="630196" y="176977"/>
                      </a:lnTo>
                      <a:lnTo>
                        <a:pt x="622523" y="176203"/>
                      </a:lnTo>
                      <a:cubicBezTo>
                        <a:pt x="376027" y="176203"/>
                        <a:pt x="176203" y="376027"/>
                        <a:pt x="176203" y="622523"/>
                      </a:cubicBezTo>
                      <a:cubicBezTo>
                        <a:pt x="176203" y="869019"/>
                        <a:pt x="376027" y="1068843"/>
                        <a:pt x="622523" y="1068843"/>
                      </a:cubicBezTo>
                      <a:cubicBezTo>
                        <a:pt x="838207" y="1068843"/>
                        <a:pt x="1018158" y="915853"/>
                        <a:pt x="1059775" y="712472"/>
                      </a:cubicBezTo>
                      <a:lnTo>
                        <a:pt x="1068699" y="623949"/>
                      </a:lnTo>
                      <a:lnTo>
                        <a:pt x="1244903" y="623949"/>
                      </a:lnTo>
                      <a:lnTo>
                        <a:pt x="1232399" y="747983"/>
                      </a:lnTo>
                      <a:cubicBezTo>
                        <a:pt x="1174351" y="1031656"/>
                        <a:pt x="923357" y="1245046"/>
                        <a:pt x="622523" y="1245046"/>
                      </a:cubicBezTo>
                      <a:cubicBezTo>
                        <a:pt x="278713" y="1245046"/>
                        <a:pt x="0" y="966333"/>
                        <a:pt x="0" y="622523"/>
                      </a:cubicBezTo>
                      <a:cubicBezTo>
                        <a:pt x="0" y="278713"/>
                        <a:pt x="278713" y="0"/>
                        <a:pt x="622523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6" name="Freeform 65">
                <a:extLst>
                  <a:ext uri="{FF2B5EF4-FFF2-40B4-BE49-F238E27FC236}">
                    <a16:creationId xmlns:a16="http://schemas.microsoft.com/office/drawing/2014/main" id="{58FE6D77-8B79-45C6-8063-F946D7333B3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1376" y="1920833"/>
                <a:ext cx="503292" cy="356133"/>
              </a:xfrm>
              <a:custGeom>
                <a:avLst/>
                <a:gdLst>
                  <a:gd name="T0" fmla="*/ 920 w 920"/>
                  <a:gd name="T1" fmla="*/ 0 h 651"/>
                  <a:gd name="T2" fmla="*/ 0 w 920"/>
                  <a:gd name="T3" fmla="*/ 0 h 651"/>
                  <a:gd name="T4" fmla="*/ 0 w 920"/>
                  <a:gd name="T5" fmla="*/ 394 h 651"/>
                  <a:gd name="T6" fmla="*/ 139 w 920"/>
                  <a:gd name="T7" fmla="*/ 394 h 651"/>
                  <a:gd name="T8" fmla="*/ 73 w 920"/>
                  <a:gd name="T9" fmla="*/ 651 h 651"/>
                  <a:gd name="T10" fmla="*/ 345 w 920"/>
                  <a:gd name="T11" fmla="*/ 394 h 651"/>
                  <a:gd name="T12" fmla="*/ 920 w 920"/>
                  <a:gd name="T13" fmla="*/ 394 h 651"/>
                  <a:gd name="T14" fmla="*/ 920 w 920"/>
                  <a:gd name="T15" fmla="*/ 0 h 6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920" h="651">
                    <a:moveTo>
                      <a:pt x="920" y="0"/>
                    </a:moveTo>
                    <a:lnTo>
                      <a:pt x="0" y="0"/>
                    </a:lnTo>
                    <a:lnTo>
                      <a:pt x="0" y="394"/>
                    </a:lnTo>
                    <a:lnTo>
                      <a:pt x="139" y="394"/>
                    </a:lnTo>
                    <a:lnTo>
                      <a:pt x="73" y="651"/>
                    </a:lnTo>
                    <a:lnTo>
                      <a:pt x="345" y="394"/>
                    </a:lnTo>
                    <a:lnTo>
                      <a:pt x="920" y="394"/>
                    </a:lnTo>
                    <a:lnTo>
                      <a:pt x="92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83B24A0D-CD53-4F6A-AEB2-FECCB43D11B1}"/>
                  </a:ext>
                </a:extLst>
              </p:cNvPr>
              <p:cNvSpPr/>
              <p:nvPr/>
            </p:nvSpPr>
            <p:spPr>
              <a:xfrm>
                <a:off x="3668777" y="1957658"/>
                <a:ext cx="368490" cy="135057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000" b="1" dirty="0">
                    <a:solidFill>
                      <a:schemeClr val="bg1"/>
                    </a:solidFill>
                    <a:latin typeface="Open Sans "/>
                  </a:rPr>
                  <a:t>75/95%</a:t>
                </a:r>
              </a:p>
            </p:txBody>
          </p:sp>
        </p:grpSp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6E28577B-DF69-479B-81FA-BA45014CC3F5}"/>
                </a:ext>
              </a:extLst>
            </p:cNvPr>
            <p:cNvGrpSpPr/>
            <p:nvPr/>
          </p:nvGrpSpPr>
          <p:grpSpPr>
            <a:xfrm>
              <a:off x="4849419" y="4137968"/>
              <a:ext cx="2263860" cy="230832"/>
              <a:chOff x="5467259" y="4271318"/>
              <a:chExt cx="2263860" cy="230832"/>
            </a:xfrm>
          </p:grpSpPr>
          <p:sp>
            <p:nvSpPr>
              <p:cNvPr id="53" name="Rectangle 16">
                <a:extLst>
                  <a:ext uri="{FF2B5EF4-FFF2-40B4-BE49-F238E27FC236}">
                    <a16:creationId xmlns:a16="http://schemas.microsoft.com/office/drawing/2014/main" id="{11238B19-A964-4249-A9A9-AC317BD664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86712" y="4313409"/>
                <a:ext cx="143866" cy="14665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Rectangle 15">
                <a:extLst>
                  <a:ext uri="{FF2B5EF4-FFF2-40B4-BE49-F238E27FC236}">
                    <a16:creationId xmlns:a16="http://schemas.microsoft.com/office/drawing/2014/main" id="{4FF28547-2D6A-458C-9F63-A74179CEC1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67259" y="4313409"/>
                <a:ext cx="142010" cy="14665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Rectangle 54">
                <a:extLst>
                  <a:ext uri="{FF2B5EF4-FFF2-40B4-BE49-F238E27FC236}">
                    <a16:creationId xmlns:a16="http://schemas.microsoft.com/office/drawing/2014/main" id="{D4CDC25A-745A-4FEE-BE88-A169F676C7C1}"/>
                  </a:ext>
                </a:extLst>
              </p:cNvPr>
              <p:cNvSpPr/>
              <p:nvPr/>
            </p:nvSpPr>
            <p:spPr>
              <a:xfrm>
                <a:off x="5568137" y="4271318"/>
                <a:ext cx="1029449" cy="2308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900" b="1" dirty="0">
                    <a:solidFill>
                      <a:schemeClr val="bg1">
                        <a:lumMod val="7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Color Fact One</a:t>
                </a:r>
              </a:p>
            </p:txBody>
          </p:sp>
          <p:sp>
            <p:nvSpPr>
              <p:cNvPr id="56" name="Rectangle 55">
                <a:extLst>
                  <a:ext uri="{FF2B5EF4-FFF2-40B4-BE49-F238E27FC236}">
                    <a16:creationId xmlns:a16="http://schemas.microsoft.com/office/drawing/2014/main" id="{19DED4A7-C322-4FC0-B69D-3F924737D918}"/>
                  </a:ext>
                </a:extLst>
              </p:cNvPr>
              <p:cNvSpPr/>
              <p:nvPr/>
            </p:nvSpPr>
            <p:spPr>
              <a:xfrm>
                <a:off x="6698464" y="4271318"/>
                <a:ext cx="1032655" cy="2308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900" b="1" dirty="0">
                    <a:solidFill>
                      <a:schemeClr val="bg1">
                        <a:lumMod val="7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Color Fact Two</a:t>
                </a:r>
              </a:p>
            </p:txBody>
          </p:sp>
        </p:grpSp>
        <p:sp>
          <p:nvSpPr>
            <p:cNvPr id="136" name="Rectangle 135">
              <a:extLst>
                <a:ext uri="{FF2B5EF4-FFF2-40B4-BE49-F238E27FC236}">
                  <a16:creationId xmlns:a16="http://schemas.microsoft.com/office/drawing/2014/main" id="{F9C278F1-FFC9-4A77-8BB3-1FE73AE55693}"/>
                </a:ext>
              </a:extLst>
            </p:cNvPr>
            <p:cNvSpPr/>
            <p:nvPr/>
          </p:nvSpPr>
          <p:spPr>
            <a:xfrm>
              <a:off x="4737329" y="4601915"/>
              <a:ext cx="2537298" cy="41549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100" b="1" dirty="0">
                  <a:solidFill>
                    <a:schemeClr val="accent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IPSUM DOLOR SIT</a:t>
              </a:r>
            </a:p>
          </p:txBody>
        </p:sp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85C77B4C-9490-4E90-8B83-DE452DD9F7C1}"/>
                </a:ext>
              </a:extLst>
            </p:cNvPr>
            <p:cNvSpPr txBox="1"/>
            <p:nvPr/>
          </p:nvSpPr>
          <p:spPr>
            <a:xfrm>
              <a:off x="4737329" y="5003790"/>
              <a:ext cx="2652012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200" dirty="0">
                  <a:solidFill>
                    <a:schemeClr val="bg1">
                      <a:lumMod val="7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to Lorem Ipsum is not simply and random dummy</a:t>
              </a:r>
            </a:p>
          </p:txBody>
        </p: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13E4495E-BD52-4C00-AA93-05D9AF50ABBE}"/>
                </a:ext>
              </a:extLst>
            </p:cNvPr>
            <p:cNvGrpSpPr/>
            <p:nvPr/>
          </p:nvGrpSpPr>
          <p:grpSpPr>
            <a:xfrm>
              <a:off x="8221269" y="1208444"/>
              <a:ext cx="2269832" cy="2715858"/>
              <a:chOff x="2859764" y="1920833"/>
              <a:chExt cx="1245046" cy="1489699"/>
            </a:xfrm>
          </p:grpSpPr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6BC7BDCC-CDBD-40A2-A029-4A6FAA16B6D3}"/>
                  </a:ext>
                </a:extLst>
              </p:cNvPr>
              <p:cNvSpPr/>
              <p:nvPr/>
            </p:nvSpPr>
            <p:spPr>
              <a:xfrm>
                <a:off x="3144115" y="2593864"/>
                <a:ext cx="676341" cy="38828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/>
                <a:r>
                  <a:rPr lang="en-US" sz="4000" b="1" dirty="0">
                    <a:solidFill>
                      <a:schemeClr val="accent3"/>
                    </a:solidFill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32%</a:t>
                </a:r>
              </a:p>
            </p:txBody>
          </p:sp>
          <p:grpSp>
            <p:nvGrpSpPr>
              <p:cNvPr id="25" name="Group 24">
                <a:extLst>
                  <a:ext uri="{FF2B5EF4-FFF2-40B4-BE49-F238E27FC236}">
                    <a16:creationId xmlns:a16="http://schemas.microsoft.com/office/drawing/2014/main" id="{D7E93402-9EEB-4205-963A-EC4DEC837A47}"/>
                  </a:ext>
                </a:extLst>
              </p:cNvPr>
              <p:cNvGrpSpPr/>
              <p:nvPr/>
            </p:nvGrpSpPr>
            <p:grpSpPr>
              <a:xfrm>
                <a:off x="2859764" y="2165486"/>
                <a:ext cx="1245046" cy="1245046"/>
                <a:chOff x="6525110" y="2578565"/>
                <a:chExt cx="1245046" cy="1245046"/>
              </a:xfrm>
            </p:grpSpPr>
            <p:sp>
              <p:nvSpPr>
                <p:cNvPr id="28" name="Freeform: Shape 27">
                  <a:extLst>
                    <a:ext uri="{FF2B5EF4-FFF2-40B4-BE49-F238E27FC236}">
                      <a16:creationId xmlns:a16="http://schemas.microsoft.com/office/drawing/2014/main" id="{FFD294D8-3193-45D3-9CFA-93BC540648C2}"/>
                    </a:ext>
                  </a:extLst>
                </p:cNvPr>
                <p:cNvSpPr/>
                <p:nvPr/>
              </p:nvSpPr>
              <p:spPr>
                <a:xfrm>
                  <a:off x="6525110" y="2578565"/>
                  <a:ext cx="1245046" cy="1245046"/>
                </a:xfrm>
                <a:custGeom>
                  <a:avLst/>
                  <a:gdLst>
                    <a:gd name="connsiteX0" fmla="*/ 622523 w 1245046"/>
                    <a:gd name="connsiteY0" fmla="*/ 0 h 1245046"/>
                    <a:gd name="connsiteX1" fmla="*/ 1245046 w 1245046"/>
                    <a:gd name="connsiteY1" fmla="*/ 622523 h 1245046"/>
                    <a:gd name="connsiteX2" fmla="*/ 622523 w 1245046"/>
                    <a:gd name="connsiteY2" fmla="*/ 1245046 h 1245046"/>
                    <a:gd name="connsiteX3" fmla="*/ 0 w 1245046"/>
                    <a:gd name="connsiteY3" fmla="*/ 622523 h 1245046"/>
                    <a:gd name="connsiteX4" fmla="*/ 622523 w 1245046"/>
                    <a:gd name="connsiteY4" fmla="*/ 0 h 1245046"/>
                    <a:gd name="connsiteX5" fmla="*/ 622523 w 1245046"/>
                    <a:gd name="connsiteY5" fmla="*/ 176203 h 1245046"/>
                    <a:gd name="connsiteX6" fmla="*/ 176203 w 1245046"/>
                    <a:gd name="connsiteY6" fmla="*/ 622523 h 1245046"/>
                    <a:gd name="connsiteX7" fmla="*/ 622523 w 1245046"/>
                    <a:gd name="connsiteY7" fmla="*/ 1068843 h 1245046"/>
                    <a:gd name="connsiteX8" fmla="*/ 1068843 w 1245046"/>
                    <a:gd name="connsiteY8" fmla="*/ 622523 h 1245046"/>
                    <a:gd name="connsiteX9" fmla="*/ 622523 w 1245046"/>
                    <a:gd name="connsiteY9" fmla="*/ 176203 h 12450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245046" h="1245046">
                      <a:moveTo>
                        <a:pt x="622523" y="0"/>
                      </a:moveTo>
                      <a:cubicBezTo>
                        <a:pt x="966333" y="0"/>
                        <a:pt x="1245046" y="278713"/>
                        <a:pt x="1245046" y="622523"/>
                      </a:cubicBezTo>
                      <a:cubicBezTo>
                        <a:pt x="1245046" y="966333"/>
                        <a:pt x="966333" y="1245046"/>
                        <a:pt x="622523" y="1245046"/>
                      </a:cubicBezTo>
                      <a:cubicBezTo>
                        <a:pt x="278713" y="1245046"/>
                        <a:pt x="0" y="966333"/>
                        <a:pt x="0" y="622523"/>
                      </a:cubicBezTo>
                      <a:cubicBezTo>
                        <a:pt x="0" y="278713"/>
                        <a:pt x="278713" y="0"/>
                        <a:pt x="622523" y="0"/>
                      </a:cubicBezTo>
                      <a:close/>
                      <a:moveTo>
                        <a:pt x="622523" y="176203"/>
                      </a:moveTo>
                      <a:cubicBezTo>
                        <a:pt x="376027" y="176203"/>
                        <a:pt x="176203" y="376027"/>
                        <a:pt x="176203" y="622523"/>
                      </a:cubicBezTo>
                      <a:cubicBezTo>
                        <a:pt x="176203" y="869019"/>
                        <a:pt x="376027" y="1068843"/>
                        <a:pt x="622523" y="1068843"/>
                      </a:cubicBezTo>
                      <a:cubicBezTo>
                        <a:pt x="869019" y="1068843"/>
                        <a:pt x="1068843" y="869019"/>
                        <a:pt x="1068843" y="622523"/>
                      </a:cubicBezTo>
                      <a:cubicBezTo>
                        <a:pt x="1068843" y="376027"/>
                        <a:pt x="869019" y="176203"/>
                        <a:pt x="622523" y="176203"/>
                      </a:cubicBezTo>
                      <a:close/>
                    </a:path>
                  </a:pathLst>
                </a:custGeom>
                <a:solidFill>
                  <a:schemeClr val="tx1">
                    <a:lumMod val="50000"/>
                    <a:lumOff val="50000"/>
                    <a:alpha val="32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29" name="Freeform: Shape 28">
                  <a:extLst>
                    <a:ext uri="{FF2B5EF4-FFF2-40B4-BE49-F238E27FC236}">
                      <a16:creationId xmlns:a16="http://schemas.microsoft.com/office/drawing/2014/main" id="{539BA3D0-7459-4032-8EED-40108397E060}"/>
                    </a:ext>
                  </a:extLst>
                </p:cNvPr>
                <p:cNvSpPr/>
                <p:nvPr/>
              </p:nvSpPr>
              <p:spPr>
                <a:xfrm>
                  <a:off x="6525182" y="2578565"/>
                  <a:ext cx="1244903" cy="1245046"/>
                </a:xfrm>
                <a:custGeom>
                  <a:avLst/>
                  <a:gdLst>
                    <a:gd name="connsiteX0" fmla="*/ 622523 w 1244903"/>
                    <a:gd name="connsiteY0" fmla="*/ 0 h 1245046"/>
                    <a:gd name="connsiteX1" fmla="*/ 630196 w 1244903"/>
                    <a:gd name="connsiteY1" fmla="*/ 774 h 1245046"/>
                    <a:gd name="connsiteX2" fmla="*/ 630196 w 1244903"/>
                    <a:gd name="connsiteY2" fmla="*/ 176977 h 1245046"/>
                    <a:gd name="connsiteX3" fmla="*/ 622523 w 1244903"/>
                    <a:gd name="connsiteY3" fmla="*/ 176203 h 1245046"/>
                    <a:gd name="connsiteX4" fmla="*/ 176203 w 1244903"/>
                    <a:gd name="connsiteY4" fmla="*/ 622523 h 1245046"/>
                    <a:gd name="connsiteX5" fmla="*/ 622523 w 1244903"/>
                    <a:gd name="connsiteY5" fmla="*/ 1068843 h 1245046"/>
                    <a:gd name="connsiteX6" fmla="*/ 1059775 w 1244903"/>
                    <a:gd name="connsiteY6" fmla="*/ 712472 h 1245046"/>
                    <a:gd name="connsiteX7" fmla="*/ 1068699 w 1244903"/>
                    <a:gd name="connsiteY7" fmla="*/ 623949 h 1245046"/>
                    <a:gd name="connsiteX8" fmla="*/ 1244903 w 1244903"/>
                    <a:gd name="connsiteY8" fmla="*/ 623949 h 1245046"/>
                    <a:gd name="connsiteX9" fmla="*/ 1232399 w 1244903"/>
                    <a:gd name="connsiteY9" fmla="*/ 747983 h 1245046"/>
                    <a:gd name="connsiteX10" fmla="*/ 622523 w 1244903"/>
                    <a:gd name="connsiteY10" fmla="*/ 1245046 h 1245046"/>
                    <a:gd name="connsiteX11" fmla="*/ 0 w 1244903"/>
                    <a:gd name="connsiteY11" fmla="*/ 622523 h 1245046"/>
                    <a:gd name="connsiteX12" fmla="*/ 622523 w 1244903"/>
                    <a:gd name="connsiteY12" fmla="*/ 0 h 12450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44903" h="1245046">
                      <a:moveTo>
                        <a:pt x="622523" y="0"/>
                      </a:moveTo>
                      <a:lnTo>
                        <a:pt x="630196" y="774"/>
                      </a:lnTo>
                      <a:lnTo>
                        <a:pt x="630196" y="176977"/>
                      </a:lnTo>
                      <a:lnTo>
                        <a:pt x="622523" y="176203"/>
                      </a:lnTo>
                      <a:cubicBezTo>
                        <a:pt x="376027" y="176203"/>
                        <a:pt x="176203" y="376027"/>
                        <a:pt x="176203" y="622523"/>
                      </a:cubicBezTo>
                      <a:cubicBezTo>
                        <a:pt x="176203" y="869019"/>
                        <a:pt x="376027" y="1068843"/>
                        <a:pt x="622523" y="1068843"/>
                      </a:cubicBezTo>
                      <a:cubicBezTo>
                        <a:pt x="838207" y="1068843"/>
                        <a:pt x="1018158" y="915853"/>
                        <a:pt x="1059775" y="712472"/>
                      </a:cubicBezTo>
                      <a:lnTo>
                        <a:pt x="1068699" y="623949"/>
                      </a:lnTo>
                      <a:lnTo>
                        <a:pt x="1244903" y="623949"/>
                      </a:lnTo>
                      <a:lnTo>
                        <a:pt x="1232399" y="747983"/>
                      </a:lnTo>
                      <a:cubicBezTo>
                        <a:pt x="1174351" y="1031656"/>
                        <a:pt x="923357" y="1245046"/>
                        <a:pt x="622523" y="1245046"/>
                      </a:cubicBezTo>
                      <a:cubicBezTo>
                        <a:pt x="278713" y="1245046"/>
                        <a:pt x="0" y="966333"/>
                        <a:pt x="0" y="622523"/>
                      </a:cubicBezTo>
                      <a:cubicBezTo>
                        <a:pt x="0" y="278713"/>
                        <a:pt x="278713" y="0"/>
                        <a:pt x="622523" y="0"/>
                      </a:cubicBezTo>
                      <a:close/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26" name="Freeform 65">
                <a:extLst>
                  <a:ext uri="{FF2B5EF4-FFF2-40B4-BE49-F238E27FC236}">
                    <a16:creationId xmlns:a16="http://schemas.microsoft.com/office/drawing/2014/main" id="{93AB1A5A-383A-4CC8-A951-17A209FDA1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1376" y="1920833"/>
                <a:ext cx="503292" cy="356133"/>
              </a:xfrm>
              <a:custGeom>
                <a:avLst/>
                <a:gdLst>
                  <a:gd name="T0" fmla="*/ 920 w 920"/>
                  <a:gd name="T1" fmla="*/ 0 h 651"/>
                  <a:gd name="T2" fmla="*/ 0 w 920"/>
                  <a:gd name="T3" fmla="*/ 0 h 651"/>
                  <a:gd name="T4" fmla="*/ 0 w 920"/>
                  <a:gd name="T5" fmla="*/ 394 h 651"/>
                  <a:gd name="T6" fmla="*/ 139 w 920"/>
                  <a:gd name="T7" fmla="*/ 394 h 651"/>
                  <a:gd name="T8" fmla="*/ 73 w 920"/>
                  <a:gd name="T9" fmla="*/ 651 h 651"/>
                  <a:gd name="T10" fmla="*/ 345 w 920"/>
                  <a:gd name="T11" fmla="*/ 394 h 651"/>
                  <a:gd name="T12" fmla="*/ 920 w 920"/>
                  <a:gd name="T13" fmla="*/ 394 h 651"/>
                  <a:gd name="T14" fmla="*/ 920 w 920"/>
                  <a:gd name="T15" fmla="*/ 0 h 6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920" h="651">
                    <a:moveTo>
                      <a:pt x="920" y="0"/>
                    </a:moveTo>
                    <a:lnTo>
                      <a:pt x="0" y="0"/>
                    </a:lnTo>
                    <a:lnTo>
                      <a:pt x="0" y="394"/>
                    </a:lnTo>
                    <a:lnTo>
                      <a:pt x="139" y="394"/>
                    </a:lnTo>
                    <a:lnTo>
                      <a:pt x="73" y="651"/>
                    </a:lnTo>
                    <a:lnTo>
                      <a:pt x="345" y="394"/>
                    </a:lnTo>
                    <a:lnTo>
                      <a:pt x="920" y="394"/>
                    </a:lnTo>
                    <a:lnTo>
                      <a:pt x="92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Rectangle 26">
                <a:extLst>
                  <a:ext uri="{FF2B5EF4-FFF2-40B4-BE49-F238E27FC236}">
                    <a16:creationId xmlns:a16="http://schemas.microsoft.com/office/drawing/2014/main" id="{D39E46A8-D596-4C66-BB7B-C0375622D017}"/>
                  </a:ext>
                </a:extLst>
              </p:cNvPr>
              <p:cNvSpPr/>
              <p:nvPr/>
            </p:nvSpPr>
            <p:spPr>
              <a:xfrm>
                <a:off x="3668777" y="1957658"/>
                <a:ext cx="368490" cy="135057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000" b="1" dirty="0">
                    <a:solidFill>
                      <a:schemeClr val="bg1"/>
                    </a:solidFill>
                    <a:latin typeface="Open Sans "/>
                  </a:rPr>
                  <a:t>75/95%</a:t>
                </a:r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A884BB44-B537-4F86-9067-0EF53843A49F}"/>
                </a:ext>
              </a:extLst>
            </p:cNvPr>
            <p:cNvGrpSpPr/>
            <p:nvPr/>
          </p:nvGrpSpPr>
          <p:grpSpPr>
            <a:xfrm>
              <a:off x="8227241" y="4137968"/>
              <a:ext cx="2263860" cy="230832"/>
              <a:chOff x="5467259" y="4271318"/>
              <a:chExt cx="2263860" cy="230832"/>
            </a:xfrm>
          </p:grpSpPr>
          <p:sp>
            <p:nvSpPr>
              <p:cNvPr id="43" name="Rectangle 16">
                <a:extLst>
                  <a:ext uri="{FF2B5EF4-FFF2-40B4-BE49-F238E27FC236}">
                    <a16:creationId xmlns:a16="http://schemas.microsoft.com/office/drawing/2014/main" id="{F1C3D500-1247-44BF-825C-1B08E305A0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86712" y="4313409"/>
                <a:ext cx="143866" cy="14665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" name="Rectangle 15">
                <a:extLst>
                  <a:ext uri="{FF2B5EF4-FFF2-40B4-BE49-F238E27FC236}">
                    <a16:creationId xmlns:a16="http://schemas.microsoft.com/office/drawing/2014/main" id="{C37071F4-ACA3-4213-8688-D3505A77AB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67259" y="4313409"/>
                <a:ext cx="142010" cy="14665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" name="Rectangle 44">
                <a:extLst>
                  <a:ext uri="{FF2B5EF4-FFF2-40B4-BE49-F238E27FC236}">
                    <a16:creationId xmlns:a16="http://schemas.microsoft.com/office/drawing/2014/main" id="{521AA8C2-5D6B-488A-9FED-2BAA906E4877}"/>
                  </a:ext>
                </a:extLst>
              </p:cNvPr>
              <p:cNvSpPr/>
              <p:nvPr/>
            </p:nvSpPr>
            <p:spPr>
              <a:xfrm>
                <a:off x="5568137" y="4271318"/>
                <a:ext cx="1029449" cy="2308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900" b="1" dirty="0">
                    <a:solidFill>
                      <a:schemeClr val="bg1">
                        <a:lumMod val="7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Color Fact One</a:t>
                </a:r>
              </a:p>
            </p:txBody>
          </p:sp>
          <p:sp>
            <p:nvSpPr>
              <p:cNvPr id="46" name="Rectangle 45">
                <a:extLst>
                  <a:ext uri="{FF2B5EF4-FFF2-40B4-BE49-F238E27FC236}">
                    <a16:creationId xmlns:a16="http://schemas.microsoft.com/office/drawing/2014/main" id="{CB25A8AF-DCA8-40F0-8FA2-66CD67E8A876}"/>
                  </a:ext>
                </a:extLst>
              </p:cNvPr>
              <p:cNvSpPr/>
              <p:nvPr/>
            </p:nvSpPr>
            <p:spPr>
              <a:xfrm>
                <a:off x="6698464" y="4271318"/>
                <a:ext cx="1032655" cy="2308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900" b="1" dirty="0">
                    <a:solidFill>
                      <a:schemeClr val="bg1">
                        <a:lumMod val="7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Color Fact Two</a:t>
                </a:r>
              </a:p>
            </p:txBody>
          </p:sp>
        </p:grp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B34951A2-F7C3-4A89-A250-A700ADE26F39}"/>
                </a:ext>
              </a:extLst>
            </p:cNvPr>
            <p:cNvSpPr/>
            <p:nvPr/>
          </p:nvSpPr>
          <p:spPr>
            <a:xfrm>
              <a:off x="8132440" y="4601915"/>
              <a:ext cx="2537298" cy="41549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100" b="1" dirty="0">
                  <a:solidFill>
                    <a:schemeClr val="accent3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IPSUM DOLOR SIT</a:t>
              </a:r>
            </a:p>
          </p:txBody>
        </p: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7676A00D-9FB3-43F9-AEB3-F4C06B1B037C}"/>
                </a:ext>
              </a:extLst>
            </p:cNvPr>
            <p:cNvSpPr txBox="1"/>
            <p:nvPr/>
          </p:nvSpPr>
          <p:spPr>
            <a:xfrm>
              <a:off x="8132440" y="5003790"/>
              <a:ext cx="2652012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200" dirty="0">
                  <a:solidFill>
                    <a:schemeClr val="bg1">
                      <a:lumMod val="7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to Lorem Ipsum is not simply and random dummy</a:t>
              </a:r>
            </a:p>
          </p:txBody>
        </p:sp>
        <p:sp>
          <p:nvSpPr>
            <p:cNvPr id="66" name="TextBox 65">
              <a:extLst>
                <a:ext uri="{FF2B5EF4-FFF2-40B4-BE49-F238E27FC236}">
                  <a16:creationId xmlns:a16="http://schemas.microsoft.com/office/drawing/2014/main" id="{48C0B24C-0BED-4D9C-ABF1-9B7487EE4FE3}"/>
                </a:ext>
              </a:extLst>
            </p:cNvPr>
            <p:cNvSpPr txBox="1"/>
            <p:nvPr/>
          </p:nvSpPr>
          <p:spPr>
            <a:xfrm>
              <a:off x="1013444" y="3066122"/>
              <a:ext cx="2566556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300" dirty="0">
                  <a:solidFill>
                    <a:schemeClr val="bg1">
                      <a:lumMod val="7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to Lorem Ipsum is not simply and random dummy</a:t>
              </a:r>
            </a:p>
          </p:txBody>
        </p:sp>
        <p:grpSp>
          <p:nvGrpSpPr>
            <p:cNvPr id="140" name="Group 139">
              <a:extLst>
                <a:ext uri="{FF2B5EF4-FFF2-40B4-BE49-F238E27FC236}">
                  <a16:creationId xmlns:a16="http://schemas.microsoft.com/office/drawing/2014/main" id="{A4416D06-9890-49C1-9FD5-493A037746E7}"/>
                </a:ext>
              </a:extLst>
            </p:cNvPr>
            <p:cNvGrpSpPr/>
            <p:nvPr/>
          </p:nvGrpSpPr>
          <p:grpSpPr>
            <a:xfrm>
              <a:off x="1097457" y="4065455"/>
              <a:ext cx="1928019" cy="700856"/>
              <a:chOff x="9232048" y="3376228"/>
              <a:chExt cx="1928019" cy="700856"/>
            </a:xfrm>
          </p:grpSpPr>
          <p:grpSp>
            <p:nvGrpSpPr>
              <p:cNvPr id="69" name="Group 68">
                <a:extLst>
                  <a:ext uri="{FF2B5EF4-FFF2-40B4-BE49-F238E27FC236}">
                    <a16:creationId xmlns:a16="http://schemas.microsoft.com/office/drawing/2014/main" id="{AA51FBFD-191E-4F34-A4F8-D1911BA29799}"/>
                  </a:ext>
                </a:extLst>
              </p:cNvPr>
              <p:cNvGrpSpPr/>
              <p:nvPr/>
            </p:nvGrpSpPr>
            <p:grpSpPr>
              <a:xfrm>
                <a:off x="9232048" y="3479800"/>
                <a:ext cx="569913" cy="568325"/>
                <a:chOff x="9286875" y="3433763"/>
                <a:chExt cx="569913" cy="568325"/>
              </a:xfrm>
            </p:grpSpPr>
            <p:sp>
              <p:nvSpPr>
                <p:cNvPr id="70" name="Freeform 68">
                  <a:extLst>
                    <a:ext uri="{FF2B5EF4-FFF2-40B4-BE49-F238E27FC236}">
                      <a16:creationId xmlns:a16="http://schemas.microsoft.com/office/drawing/2014/main" id="{62117610-42F8-4100-BEA2-8FFF62E5937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04363" y="3709988"/>
                  <a:ext cx="134938" cy="292100"/>
                </a:xfrm>
                <a:custGeom>
                  <a:avLst/>
                  <a:gdLst>
                    <a:gd name="T0" fmla="*/ 8 w 16"/>
                    <a:gd name="T1" fmla="*/ 35 h 35"/>
                    <a:gd name="T2" fmla="*/ 15 w 16"/>
                    <a:gd name="T3" fmla="*/ 26 h 35"/>
                    <a:gd name="T4" fmla="*/ 8 w 16"/>
                    <a:gd name="T5" fmla="*/ 0 h 35"/>
                    <a:gd name="T6" fmla="*/ 8 w 16"/>
                    <a:gd name="T7" fmla="*/ 0 h 35"/>
                    <a:gd name="T8" fmla="*/ 1 w 16"/>
                    <a:gd name="T9" fmla="*/ 26 h 35"/>
                    <a:gd name="T10" fmla="*/ 8 w 16"/>
                    <a:gd name="T11" fmla="*/ 35 h 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6" h="35">
                      <a:moveTo>
                        <a:pt x="8" y="35"/>
                      </a:moveTo>
                      <a:cubicBezTo>
                        <a:pt x="13" y="35"/>
                        <a:pt x="16" y="31"/>
                        <a:pt x="15" y="26"/>
                      </a:cubicBezTo>
                      <a:cubicBezTo>
                        <a:pt x="8" y="0"/>
                        <a:pt x="8" y="0"/>
                        <a:pt x="8" y="0"/>
                      </a:cubicBezTo>
                      <a:cubicBezTo>
                        <a:pt x="8" y="0"/>
                        <a:pt x="8" y="0"/>
                        <a:pt x="8" y="0"/>
                      </a:cubicBezTo>
                      <a:cubicBezTo>
                        <a:pt x="1" y="26"/>
                        <a:pt x="1" y="26"/>
                        <a:pt x="1" y="26"/>
                      </a:cubicBezTo>
                      <a:cubicBezTo>
                        <a:pt x="0" y="31"/>
                        <a:pt x="3" y="35"/>
                        <a:pt x="8" y="35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1" name="Freeform 69">
                  <a:extLst>
                    <a:ext uri="{FF2B5EF4-FFF2-40B4-BE49-F238E27FC236}">
                      <a16:creationId xmlns:a16="http://schemas.microsoft.com/office/drawing/2014/main" id="{81091EB5-2F38-40B0-9FF4-F267408C6D4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63100" y="3709988"/>
                  <a:ext cx="242888" cy="242888"/>
                </a:xfrm>
                <a:custGeom>
                  <a:avLst/>
                  <a:gdLst>
                    <a:gd name="T0" fmla="*/ 25 w 29"/>
                    <a:gd name="T1" fmla="*/ 25 h 29"/>
                    <a:gd name="T2" fmla="*/ 24 w 29"/>
                    <a:gd name="T3" fmla="*/ 13 h 29"/>
                    <a:gd name="T4" fmla="*/ 0 w 29"/>
                    <a:gd name="T5" fmla="*/ 0 h 29"/>
                    <a:gd name="T6" fmla="*/ 0 w 29"/>
                    <a:gd name="T7" fmla="*/ 0 h 29"/>
                    <a:gd name="T8" fmla="*/ 14 w 29"/>
                    <a:gd name="T9" fmla="*/ 24 h 29"/>
                    <a:gd name="T10" fmla="*/ 25 w 29"/>
                    <a:gd name="T11" fmla="*/ 25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9" h="29">
                      <a:moveTo>
                        <a:pt x="25" y="25"/>
                      </a:moveTo>
                      <a:cubicBezTo>
                        <a:pt x="29" y="22"/>
                        <a:pt x="28" y="16"/>
                        <a:pt x="24" y="13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14" y="24"/>
                        <a:pt x="14" y="24"/>
                        <a:pt x="14" y="24"/>
                      </a:cubicBezTo>
                      <a:cubicBezTo>
                        <a:pt x="16" y="28"/>
                        <a:pt x="22" y="29"/>
                        <a:pt x="25" y="25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2" name="Freeform 70">
                  <a:extLst>
                    <a:ext uri="{FF2B5EF4-FFF2-40B4-BE49-F238E27FC236}">
                      <a16:creationId xmlns:a16="http://schemas.microsoft.com/office/drawing/2014/main" id="{84CD875C-4990-4B20-B649-B17217BE64D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63100" y="3651250"/>
                  <a:ext cx="293688" cy="133350"/>
                </a:xfrm>
                <a:custGeom>
                  <a:avLst/>
                  <a:gdLst>
                    <a:gd name="T0" fmla="*/ 35 w 35"/>
                    <a:gd name="T1" fmla="*/ 8 h 16"/>
                    <a:gd name="T2" fmla="*/ 26 w 35"/>
                    <a:gd name="T3" fmla="*/ 1 h 16"/>
                    <a:gd name="T4" fmla="*/ 0 w 35"/>
                    <a:gd name="T5" fmla="*/ 8 h 16"/>
                    <a:gd name="T6" fmla="*/ 0 w 35"/>
                    <a:gd name="T7" fmla="*/ 8 h 16"/>
                    <a:gd name="T8" fmla="*/ 26 w 35"/>
                    <a:gd name="T9" fmla="*/ 15 h 16"/>
                    <a:gd name="T10" fmla="*/ 35 w 35"/>
                    <a:gd name="T11" fmla="*/ 8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5" h="16">
                      <a:moveTo>
                        <a:pt x="35" y="8"/>
                      </a:moveTo>
                      <a:cubicBezTo>
                        <a:pt x="35" y="3"/>
                        <a:pt x="31" y="0"/>
                        <a:pt x="26" y="1"/>
                      </a:cubicBezTo>
                      <a:cubicBezTo>
                        <a:pt x="0" y="8"/>
                        <a:pt x="0" y="8"/>
                        <a:pt x="0" y="8"/>
                      </a:cubicBezTo>
                      <a:cubicBezTo>
                        <a:pt x="0" y="8"/>
                        <a:pt x="0" y="8"/>
                        <a:pt x="0" y="8"/>
                      </a:cubicBezTo>
                      <a:cubicBezTo>
                        <a:pt x="26" y="15"/>
                        <a:pt x="26" y="15"/>
                        <a:pt x="26" y="15"/>
                      </a:cubicBezTo>
                      <a:cubicBezTo>
                        <a:pt x="31" y="16"/>
                        <a:pt x="35" y="13"/>
                        <a:pt x="35" y="8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3" name="Freeform 71">
                  <a:extLst>
                    <a:ext uri="{FF2B5EF4-FFF2-40B4-BE49-F238E27FC236}">
                      <a16:creationId xmlns:a16="http://schemas.microsoft.com/office/drawing/2014/main" id="{061B46B7-7E3E-4FFF-A256-B51224E40A2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63100" y="3482975"/>
                  <a:ext cx="242888" cy="242888"/>
                </a:xfrm>
                <a:custGeom>
                  <a:avLst/>
                  <a:gdLst>
                    <a:gd name="T0" fmla="*/ 25 w 29"/>
                    <a:gd name="T1" fmla="*/ 4 h 29"/>
                    <a:gd name="T2" fmla="*/ 14 w 29"/>
                    <a:gd name="T3" fmla="*/ 5 h 29"/>
                    <a:gd name="T4" fmla="*/ 0 w 29"/>
                    <a:gd name="T5" fmla="*/ 29 h 29"/>
                    <a:gd name="T6" fmla="*/ 0 w 29"/>
                    <a:gd name="T7" fmla="*/ 29 h 29"/>
                    <a:gd name="T8" fmla="*/ 24 w 29"/>
                    <a:gd name="T9" fmla="*/ 15 h 29"/>
                    <a:gd name="T10" fmla="*/ 25 w 29"/>
                    <a:gd name="T11" fmla="*/ 4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9" h="29">
                      <a:moveTo>
                        <a:pt x="25" y="4"/>
                      </a:moveTo>
                      <a:cubicBezTo>
                        <a:pt x="22" y="0"/>
                        <a:pt x="16" y="1"/>
                        <a:pt x="14" y="5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24" y="15"/>
                        <a:pt x="24" y="15"/>
                        <a:pt x="24" y="15"/>
                      </a:cubicBezTo>
                      <a:cubicBezTo>
                        <a:pt x="28" y="13"/>
                        <a:pt x="29" y="7"/>
                        <a:pt x="25" y="4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4" name="Freeform 72">
                  <a:extLst>
                    <a:ext uri="{FF2B5EF4-FFF2-40B4-BE49-F238E27FC236}">
                      <a16:creationId xmlns:a16="http://schemas.microsoft.com/office/drawing/2014/main" id="{B330C705-68DE-4899-A616-2AF59CC93E2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04363" y="3433763"/>
                  <a:ext cx="134938" cy="292100"/>
                </a:xfrm>
                <a:custGeom>
                  <a:avLst/>
                  <a:gdLst>
                    <a:gd name="T0" fmla="*/ 8 w 16"/>
                    <a:gd name="T1" fmla="*/ 0 h 35"/>
                    <a:gd name="T2" fmla="*/ 1 w 16"/>
                    <a:gd name="T3" fmla="*/ 9 h 35"/>
                    <a:gd name="T4" fmla="*/ 8 w 16"/>
                    <a:gd name="T5" fmla="*/ 35 h 35"/>
                    <a:gd name="T6" fmla="*/ 8 w 16"/>
                    <a:gd name="T7" fmla="*/ 35 h 35"/>
                    <a:gd name="T8" fmla="*/ 15 w 16"/>
                    <a:gd name="T9" fmla="*/ 9 h 35"/>
                    <a:gd name="T10" fmla="*/ 8 w 16"/>
                    <a:gd name="T11" fmla="*/ 0 h 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6" h="35">
                      <a:moveTo>
                        <a:pt x="8" y="0"/>
                      </a:moveTo>
                      <a:cubicBezTo>
                        <a:pt x="3" y="0"/>
                        <a:pt x="0" y="4"/>
                        <a:pt x="1" y="9"/>
                      </a:cubicBezTo>
                      <a:cubicBezTo>
                        <a:pt x="8" y="35"/>
                        <a:pt x="8" y="35"/>
                        <a:pt x="8" y="35"/>
                      </a:cubicBezTo>
                      <a:cubicBezTo>
                        <a:pt x="8" y="35"/>
                        <a:pt x="8" y="35"/>
                        <a:pt x="8" y="35"/>
                      </a:cubicBezTo>
                      <a:cubicBezTo>
                        <a:pt x="15" y="9"/>
                        <a:pt x="15" y="9"/>
                        <a:pt x="15" y="9"/>
                      </a:cubicBezTo>
                      <a:cubicBezTo>
                        <a:pt x="16" y="4"/>
                        <a:pt x="13" y="0"/>
                        <a:pt x="8" y="0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5" name="Freeform 73">
                  <a:extLst>
                    <a:ext uri="{FF2B5EF4-FFF2-40B4-BE49-F238E27FC236}">
                      <a16:creationId xmlns:a16="http://schemas.microsoft.com/office/drawing/2014/main" id="{3E31F892-A134-44FD-A869-4EBF79940B0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337675" y="3482975"/>
                  <a:ext cx="242888" cy="242888"/>
                </a:xfrm>
                <a:custGeom>
                  <a:avLst/>
                  <a:gdLst>
                    <a:gd name="T0" fmla="*/ 4 w 29"/>
                    <a:gd name="T1" fmla="*/ 4 h 29"/>
                    <a:gd name="T2" fmla="*/ 5 w 29"/>
                    <a:gd name="T3" fmla="*/ 15 h 29"/>
                    <a:gd name="T4" fmla="*/ 29 w 29"/>
                    <a:gd name="T5" fmla="*/ 29 h 29"/>
                    <a:gd name="T6" fmla="*/ 29 w 29"/>
                    <a:gd name="T7" fmla="*/ 29 h 29"/>
                    <a:gd name="T8" fmla="*/ 16 w 29"/>
                    <a:gd name="T9" fmla="*/ 5 h 29"/>
                    <a:gd name="T10" fmla="*/ 4 w 29"/>
                    <a:gd name="T11" fmla="*/ 4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9" h="29">
                      <a:moveTo>
                        <a:pt x="4" y="4"/>
                      </a:moveTo>
                      <a:cubicBezTo>
                        <a:pt x="0" y="7"/>
                        <a:pt x="1" y="13"/>
                        <a:pt x="5" y="15"/>
                      </a:cubicBezTo>
                      <a:cubicBezTo>
                        <a:pt x="29" y="29"/>
                        <a:pt x="29" y="29"/>
                        <a:pt x="29" y="29"/>
                      </a:cubicBezTo>
                      <a:cubicBezTo>
                        <a:pt x="29" y="29"/>
                        <a:pt x="29" y="29"/>
                        <a:pt x="29" y="29"/>
                      </a:cubicBezTo>
                      <a:cubicBezTo>
                        <a:pt x="16" y="5"/>
                        <a:pt x="16" y="5"/>
                        <a:pt x="16" y="5"/>
                      </a:cubicBezTo>
                      <a:cubicBezTo>
                        <a:pt x="13" y="1"/>
                        <a:pt x="7" y="0"/>
                        <a:pt x="4" y="4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6" name="Freeform 74">
                  <a:extLst>
                    <a:ext uri="{FF2B5EF4-FFF2-40B4-BE49-F238E27FC236}">
                      <a16:creationId xmlns:a16="http://schemas.microsoft.com/office/drawing/2014/main" id="{DBDAE9C6-57AA-40F5-8AB9-D2B9F780FC2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286875" y="3651250"/>
                  <a:ext cx="293688" cy="133350"/>
                </a:xfrm>
                <a:custGeom>
                  <a:avLst/>
                  <a:gdLst>
                    <a:gd name="T0" fmla="*/ 0 w 35"/>
                    <a:gd name="T1" fmla="*/ 8 h 16"/>
                    <a:gd name="T2" fmla="*/ 9 w 35"/>
                    <a:gd name="T3" fmla="*/ 15 h 16"/>
                    <a:gd name="T4" fmla="*/ 35 w 35"/>
                    <a:gd name="T5" fmla="*/ 8 h 16"/>
                    <a:gd name="T6" fmla="*/ 35 w 35"/>
                    <a:gd name="T7" fmla="*/ 8 h 16"/>
                    <a:gd name="T8" fmla="*/ 9 w 35"/>
                    <a:gd name="T9" fmla="*/ 1 h 16"/>
                    <a:gd name="T10" fmla="*/ 0 w 35"/>
                    <a:gd name="T11" fmla="*/ 8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5" h="16">
                      <a:moveTo>
                        <a:pt x="0" y="8"/>
                      </a:moveTo>
                      <a:cubicBezTo>
                        <a:pt x="0" y="13"/>
                        <a:pt x="4" y="16"/>
                        <a:pt x="9" y="15"/>
                      </a:cubicBezTo>
                      <a:cubicBezTo>
                        <a:pt x="35" y="8"/>
                        <a:pt x="35" y="8"/>
                        <a:pt x="35" y="8"/>
                      </a:cubicBezTo>
                      <a:cubicBezTo>
                        <a:pt x="35" y="8"/>
                        <a:pt x="35" y="8"/>
                        <a:pt x="35" y="8"/>
                      </a:cubicBezTo>
                      <a:cubicBezTo>
                        <a:pt x="9" y="1"/>
                        <a:pt x="9" y="1"/>
                        <a:pt x="9" y="1"/>
                      </a:cubicBezTo>
                      <a:cubicBezTo>
                        <a:pt x="4" y="0"/>
                        <a:pt x="0" y="3"/>
                        <a:pt x="0" y="8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7" name="Freeform 75">
                  <a:extLst>
                    <a:ext uri="{FF2B5EF4-FFF2-40B4-BE49-F238E27FC236}">
                      <a16:creationId xmlns:a16="http://schemas.microsoft.com/office/drawing/2014/main" id="{BA2B779D-DCCC-4232-AF68-46C4AC351AC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337675" y="3709988"/>
                  <a:ext cx="242888" cy="242888"/>
                </a:xfrm>
                <a:custGeom>
                  <a:avLst/>
                  <a:gdLst>
                    <a:gd name="T0" fmla="*/ 4 w 29"/>
                    <a:gd name="T1" fmla="*/ 25 h 29"/>
                    <a:gd name="T2" fmla="*/ 16 w 29"/>
                    <a:gd name="T3" fmla="*/ 24 h 29"/>
                    <a:gd name="T4" fmla="*/ 29 w 29"/>
                    <a:gd name="T5" fmla="*/ 0 h 29"/>
                    <a:gd name="T6" fmla="*/ 29 w 29"/>
                    <a:gd name="T7" fmla="*/ 0 h 29"/>
                    <a:gd name="T8" fmla="*/ 5 w 29"/>
                    <a:gd name="T9" fmla="*/ 13 h 29"/>
                    <a:gd name="T10" fmla="*/ 4 w 29"/>
                    <a:gd name="T11" fmla="*/ 25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9" h="29">
                      <a:moveTo>
                        <a:pt x="4" y="25"/>
                      </a:moveTo>
                      <a:cubicBezTo>
                        <a:pt x="7" y="29"/>
                        <a:pt x="13" y="28"/>
                        <a:pt x="16" y="24"/>
                      </a:cubicBezTo>
                      <a:cubicBezTo>
                        <a:pt x="29" y="0"/>
                        <a:pt x="29" y="0"/>
                        <a:pt x="29" y="0"/>
                      </a:cubicBezTo>
                      <a:cubicBezTo>
                        <a:pt x="29" y="0"/>
                        <a:pt x="29" y="0"/>
                        <a:pt x="29" y="0"/>
                      </a:cubicBezTo>
                      <a:cubicBezTo>
                        <a:pt x="5" y="13"/>
                        <a:pt x="5" y="13"/>
                        <a:pt x="5" y="13"/>
                      </a:cubicBezTo>
                      <a:cubicBezTo>
                        <a:pt x="1" y="16"/>
                        <a:pt x="0" y="22"/>
                        <a:pt x="4" y="25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8" name="Oval 76">
                  <a:extLst>
                    <a:ext uri="{FF2B5EF4-FFF2-40B4-BE49-F238E27FC236}">
                      <a16:creationId xmlns:a16="http://schemas.microsoft.com/office/drawing/2014/main" id="{C2C6BACD-F2CB-4239-A552-7851173EFAA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9388475" y="3533775"/>
                  <a:ext cx="366713" cy="368300"/>
                </a:xfrm>
                <a:prstGeom prst="ellipse">
                  <a:avLst/>
                </a:prstGeom>
                <a:solidFill>
                  <a:schemeClr val="accent1">
                    <a:lumMod val="60000"/>
                    <a:lumOff val="40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79" name="Group 78">
                <a:extLst>
                  <a:ext uri="{FF2B5EF4-FFF2-40B4-BE49-F238E27FC236}">
                    <a16:creationId xmlns:a16="http://schemas.microsoft.com/office/drawing/2014/main" id="{D0E269C2-D802-4D3C-89EE-697E03416828}"/>
                  </a:ext>
                </a:extLst>
              </p:cNvPr>
              <p:cNvGrpSpPr/>
              <p:nvPr/>
            </p:nvGrpSpPr>
            <p:grpSpPr>
              <a:xfrm>
                <a:off x="9909618" y="3376228"/>
                <a:ext cx="1250449" cy="700856"/>
                <a:chOff x="9519152" y="3025166"/>
                <a:chExt cx="1250449" cy="700856"/>
              </a:xfrm>
            </p:grpSpPr>
            <p:sp>
              <p:nvSpPr>
                <p:cNvPr id="80" name="TextBox 79">
                  <a:extLst>
                    <a:ext uri="{FF2B5EF4-FFF2-40B4-BE49-F238E27FC236}">
                      <a16:creationId xmlns:a16="http://schemas.microsoft.com/office/drawing/2014/main" id="{143DAFFC-5F69-4BE4-9BB3-DC15D7FAC2DE}"/>
                    </a:ext>
                  </a:extLst>
                </p:cNvPr>
                <p:cNvSpPr txBox="1"/>
                <p:nvPr/>
              </p:nvSpPr>
              <p:spPr>
                <a:xfrm>
                  <a:off x="9519152" y="3025166"/>
                  <a:ext cx="1073694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2000" dirty="0">
                      <a:solidFill>
                        <a:schemeClr val="accent1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300.8K</a:t>
                  </a:r>
                </a:p>
              </p:txBody>
            </p:sp>
            <p:sp>
              <p:nvSpPr>
                <p:cNvPr id="81" name="TextBox 80">
                  <a:extLst>
                    <a:ext uri="{FF2B5EF4-FFF2-40B4-BE49-F238E27FC236}">
                      <a16:creationId xmlns:a16="http://schemas.microsoft.com/office/drawing/2014/main" id="{8C35DA0B-0C7C-41CD-825B-EDEED3ADFF58}"/>
                    </a:ext>
                  </a:extLst>
                </p:cNvPr>
                <p:cNvSpPr txBox="1"/>
                <p:nvPr/>
              </p:nvSpPr>
              <p:spPr>
                <a:xfrm>
                  <a:off x="9519153" y="3325912"/>
                  <a:ext cx="1250448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bg1">
                          <a:lumMod val="75000"/>
                        </a:schemeClr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Contrary to popular belief, Lorem Ipsum</a:t>
                  </a:r>
                </a:p>
              </p:txBody>
            </p:sp>
          </p:grpSp>
        </p:grpSp>
        <p:grpSp>
          <p:nvGrpSpPr>
            <p:cNvPr id="83" name="Group 82">
              <a:extLst>
                <a:ext uri="{FF2B5EF4-FFF2-40B4-BE49-F238E27FC236}">
                  <a16:creationId xmlns:a16="http://schemas.microsoft.com/office/drawing/2014/main" id="{5915030A-229F-4968-AEE3-096FEDCB2197}"/>
                </a:ext>
              </a:extLst>
            </p:cNvPr>
            <p:cNvGrpSpPr/>
            <p:nvPr/>
          </p:nvGrpSpPr>
          <p:grpSpPr>
            <a:xfrm>
              <a:off x="1097457" y="5010820"/>
              <a:ext cx="1928019" cy="700856"/>
              <a:chOff x="9232048" y="3376228"/>
              <a:chExt cx="1928019" cy="700856"/>
            </a:xfrm>
          </p:grpSpPr>
          <p:grpSp>
            <p:nvGrpSpPr>
              <p:cNvPr id="84" name="Group 83">
                <a:extLst>
                  <a:ext uri="{FF2B5EF4-FFF2-40B4-BE49-F238E27FC236}">
                    <a16:creationId xmlns:a16="http://schemas.microsoft.com/office/drawing/2014/main" id="{20FD4207-B592-41CE-BE36-7E26F40D8BE3}"/>
                  </a:ext>
                </a:extLst>
              </p:cNvPr>
              <p:cNvGrpSpPr/>
              <p:nvPr/>
            </p:nvGrpSpPr>
            <p:grpSpPr>
              <a:xfrm>
                <a:off x="9232048" y="3479800"/>
                <a:ext cx="569913" cy="568325"/>
                <a:chOff x="9286875" y="3433763"/>
                <a:chExt cx="569913" cy="568325"/>
              </a:xfrm>
            </p:grpSpPr>
            <p:sp>
              <p:nvSpPr>
                <p:cNvPr id="88" name="Freeform 68">
                  <a:extLst>
                    <a:ext uri="{FF2B5EF4-FFF2-40B4-BE49-F238E27FC236}">
                      <a16:creationId xmlns:a16="http://schemas.microsoft.com/office/drawing/2014/main" id="{C64EC739-A2C5-436C-870D-210BFE6466B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04363" y="3709988"/>
                  <a:ext cx="134938" cy="292100"/>
                </a:xfrm>
                <a:custGeom>
                  <a:avLst/>
                  <a:gdLst>
                    <a:gd name="T0" fmla="*/ 8 w 16"/>
                    <a:gd name="T1" fmla="*/ 35 h 35"/>
                    <a:gd name="T2" fmla="*/ 15 w 16"/>
                    <a:gd name="T3" fmla="*/ 26 h 35"/>
                    <a:gd name="T4" fmla="*/ 8 w 16"/>
                    <a:gd name="T5" fmla="*/ 0 h 35"/>
                    <a:gd name="T6" fmla="*/ 8 w 16"/>
                    <a:gd name="T7" fmla="*/ 0 h 35"/>
                    <a:gd name="T8" fmla="*/ 1 w 16"/>
                    <a:gd name="T9" fmla="*/ 26 h 35"/>
                    <a:gd name="T10" fmla="*/ 8 w 16"/>
                    <a:gd name="T11" fmla="*/ 35 h 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6" h="35">
                      <a:moveTo>
                        <a:pt x="8" y="35"/>
                      </a:moveTo>
                      <a:cubicBezTo>
                        <a:pt x="13" y="35"/>
                        <a:pt x="16" y="31"/>
                        <a:pt x="15" y="26"/>
                      </a:cubicBezTo>
                      <a:cubicBezTo>
                        <a:pt x="8" y="0"/>
                        <a:pt x="8" y="0"/>
                        <a:pt x="8" y="0"/>
                      </a:cubicBezTo>
                      <a:cubicBezTo>
                        <a:pt x="8" y="0"/>
                        <a:pt x="8" y="0"/>
                        <a:pt x="8" y="0"/>
                      </a:cubicBezTo>
                      <a:cubicBezTo>
                        <a:pt x="1" y="26"/>
                        <a:pt x="1" y="26"/>
                        <a:pt x="1" y="26"/>
                      </a:cubicBezTo>
                      <a:cubicBezTo>
                        <a:pt x="0" y="31"/>
                        <a:pt x="3" y="35"/>
                        <a:pt x="8" y="35"/>
                      </a:cubicBezTo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9" name="Freeform 69">
                  <a:extLst>
                    <a:ext uri="{FF2B5EF4-FFF2-40B4-BE49-F238E27FC236}">
                      <a16:creationId xmlns:a16="http://schemas.microsoft.com/office/drawing/2014/main" id="{75D519FF-E597-462A-9E77-F194BBA8DEC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63100" y="3709988"/>
                  <a:ext cx="242888" cy="242888"/>
                </a:xfrm>
                <a:custGeom>
                  <a:avLst/>
                  <a:gdLst>
                    <a:gd name="T0" fmla="*/ 25 w 29"/>
                    <a:gd name="T1" fmla="*/ 25 h 29"/>
                    <a:gd name="T2" fmla="*/ 24 w 29"/>
                    <a:gd name="T3" fmla="*/ 13 h 29"/>
                    <a:gd name="T4" fmla="*/ 0 w 29"/>
                    <a:gd name="T5" fmla="*/ 0 h 29"/>
                    <a:gd name="T6" fmla="*/ 0 w 29"/>
                    <a:gd name="T7" fmla="*/ 0 h 29"/>
                    <a:gd name="T8" fmla="*/ 14 w 29"/>
                    <a:gd name="T9" fmla="*/ 24 h 29"/>
                    <a:gd name="T10" fmla="*/ 25 w 29"/>
                    <a:gd name="T11" fmla="*/ 25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9" h="29">
                      <a:moveTo>
                        <a:pt x="25" y="25"/>
                      </a:moveTo>
                      <a:cubicBezTo>
                        <a:pt x="29" y="22"/>
                        <a:pt x="28" y="16"/>
                        <a:pt x="24" y="13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14" y="24"/>
                        <a:pt x="14" y="24"/>
                        <a:pt x="14" y="24"/>
                      </a:cubicBezTo>
                      <a:cubicBezTo>
                        <a:pt x="16" y="28"/>
                        <a:pt x="22" y="29"/>
                        <a:pt x="25" y="25"/>
                      </a:cubicBezTo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0" name="Freeform 70">
                  <a:extLst>
                    <a:ext uri="{FF2B5EF4-FFF2-40B4-BE49-F238E27FC236}">
                      <a16:creationId xmlns:a16="http://schemas.microsoft.com/office/drawing/2014/main" id="{8FE994F7-D586-42B8-A5B9-202585FCCC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63100" y="3651250"/>
                  <a:ext cx="293688" cy="133350"/>
                </a:xfrm>
                <a:custGeom>
                  <a:avLst/>
                  <a:gdLst>
                    <a:gd name="T0" fmla="*/ 35 w 35"/>
                    <a:gd name="T1" fmla="*/ 8 h 16"/>
                    <a:gd name="T2" fmla="*/ 26 w 35"/>
                    <a:gd name="T3" fmla="*/ 1 h 16"/>
                    <a:gd name="T4" fmla="*/ 0 w 35"/>
                    <a:gd name="T5" fmla="*/ 8 h 16"/>
                    <a:gd name="T6" fmla="*/ 0 w 35"/>
                    <a:gd name="T7" fmla="*/ 8 h 16"/>
                    <a:gd name="T8" fmla="*/ 26 w 35"/>
                    <a:gd name="T9" fmla="*/ 15 h 16"/>
                    <a:gd name="T10" fmla="*/ 35 w 35"/>
                    <a:gd name="T11" fmla="*/ 8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5" h="16">
                      <a:moveTo>
                        <a:pt x="35" y="8"/>
                      </a:moveTo>
                      <a:cubicBezTo>
                        <a:pt x="35" y="3"/>
                        <a:pt x="31" y="0"/>
                        <a:pt x="26" y="1"/>
                      </a:cubicBezTo>
                      <a:cubicBezTo>
                        <a:pt x="0" y="8"/>
                        <a:pt x="0" y="8"/>
                        <a:pt x="0" y="8"/>
                      </a:cubicBezTo>
                      <a:cubicBezTo>
                        <a:pt x="0" y="8"/>
                        <a:pt x="0" y="8"/>
                        <a:pt x="0" y="8"/>
                      </a:cubicBezTo>
                      <a:cubicBezTo>
                        <a:pt x="26" y="15"/>
                        <a:pt x="26" y="15"/>
                        <a:pt x="26" y="15"/>
                      </a:cubicBezTo>
                      <a:cubicBezTo>
                        <a:pt x="31" y="16"/>
                        <a:pt x="35" y="13"/>
                        <a:pt x="35" y="8"/>
                      </a:cubicBezTo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1" name="Freeform 71">
                  <a:extLst>
                    <a:ext uri="{FF2B5EF4-FFF2-40B4-BE49-F238E27FC236}">
                      <a16:creationId xmlns:a16="http://schemas.microsoft.com/office/drawing/2014/main" id="{B2A10151-D5AD-44BA-813E-53D7454BFE0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63100" y="3482975"/>
                  <a:ext cx="242888" cy="242888"/>
                </a:xfrm>
                <a:custGeom>
                  <a:avLst/>
                  <a:gdLst>
                    <a:gd name="T0" fmla="*/ 25 w 29"/>
                    <a:gd name="T1" fmla="*/ 4 h 29"/>
                    <a:gd name="T2" fmla="*/ 14 w 29"/>
                    <a:gd name="T3" fmla="*/ 5 h 29"/>
                    <a:gd name="T4" fmla="*/ 0 w 29"/>
                    <a:gd name="T5" fmla="*/ 29 h 29"/>
                    <a:gd name="T6" fmla="*/ 0 w 29"/>
                    <a:gd name="T7" fmla="*/ 29 h 29"/>
                    <a:gd name="T8" fmla="*/ 24 w 29"/>
                    <a:gd name="T9" fmla="*/ 15 h 29"/>
                    <a:gd name="T10" fmla="*/ 25 w 29"/>
                    <a:gd name="T11" fmla="*/ 4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9" h="29">
                      <a:moveTo>
                        <a:pt x="25" y="4"/>
                      </a:moveTo>
                      <a:cubicBezTo>
                        <a:pt x="22" y="0"/>
                        <a:pt x="16" y="1"/>
                        <a:pt x="14" y="5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24" y="15"/>
                        <a:pt x="24" y="15"/>
                        <a:pt x="24" y="15"/>
                      </a:cubicBezTo>
                      <a:cubicBezTo>
                        <a:pt x="28" y="13"/>
                        <a:pt x="29" y="7"/>
                        <a:pt x="25" y="4"/>
                      </a:cubicBezTo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2" name="Freeform 72">
                  <a:extLst>
                    <a:ext uri="{FF2B5EF4-FFF2-40B4-BE49-F238E27FC236}">
                      <a16:creationId xmlns:a16="http://schemas.microsoft.com/office/drawing/2014/main" id="{9858CEE0-1824-43B4-948A-12A0BADB339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04363" y="3433763"/>
                  <a:ext cx="134938" cy="292100"/>
                </a:xfrm>
                <a:custGeom>
                  <a:avLst/>
                  <a:gdLst>
                    <a:gd name="T0" fmla="*/ 8 w 16"/>
                    <a:gd name="T1" fmla="*/ 0 h 35"/>
                    <a:gd name="T2" fmla="*/ 1 w 16"/>
                    <a:gd name="T3" fmla="*/ 9 h 35"/>
                    <a:gd name="T4" fmla="*/ 8 w 16"/>
                    <a:gd name="T5" fmla="*/ 35 h 35"/>
                    <a:gd name="T6" fmla="*/ 8 w 16"/>
                    <a:gd name="T7" fmla="*/ 35 h 35"/>
                    <a:gd name="T8" fmla="*/ 15 w 16"/>
                    <a:gd name="T9" fmla="*/ 9 h 35"/>
                    <a:gd name="T10" fmla="*/ 8 w 16"/>
                    <a:gd name="T11" fmla="*/ 0 h 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6" h="35">
                      <a:moveTo>
                        <a:pt x="8" y="0"/>
                      </a:moveTo>
                      <a:cubicBezTo>
                        <a:pt x="3" y="0"/>
                        <a:pt x="0" y="4"/>
                        <a:pt x="1" y="9"/>
                      </a:cubicBezTo>
                      <a:cubicBezTo>
                        <a:pt x="8" y="35"/>
                        <a:pt x="8" y="35"/>
                        <a:pt x="8" y="35"/>
                      </a:cubicBezTo>
                      <a:cubicBezTo>
                        <a:pt x="8" y="35"/>
                        <a:pt x="8" y="35"/>
                        <a:pt x="8" y="35"/>
                      </a:cubicBezTo>
                      <a:cubicBezTo>
                        <a:pt x="15" y="9"/>
                        <a:pt x="15" y="9"/>
                        <a:pt x="15" y="9"/>
                      </a:cubicBezTo>
                      <a:cubicBezTo>
                        <a:pt x="16" y="4"/>
                        <a:pt x="13" y="0"/>
                        <a:pt x="8" y="0"/>
                      </a:cubicBezTo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3" name="Freeform 73">
                  <a:extLst>
                    <a:ext uri="{FF2B5EF4-FFF2-40B4-BE49-F238E27FC236}">
                      <a16:creationId xmlns:a16="http://schemas.microsoft.com/office/drawing/2014/main" id="{356AD502-A8BA-4B29-9D03-FBCCE878EED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337675" y="3482975"/>
                  <a:ext cx="242888" cy="242888"/>
                </a:xfrm>
                <a:custGeom>
                  <a:avLst/>
                  <a:gdLst>
                    <a:gd name="T0" fmla="*/ 4 w 29"/>
                    <a:gd name="T1" fmla="*/ 4 h 29"/>
                    <a:gd name="T2" fmla="*/ 5 w 29"/>
                    <a:gd name="T3" fmla="*/ 15 h 29"/>
                    <a:gd name="T4" fmla="*/ 29 w 29"/>
                    <a:gd name="T5" fmla="*/ 29 h 29"/>
                    <a:gd name="T6" fmla="*/ 29 w 29"/>
                    <a:gd name="T7" fmla="*/ 29 h 29"/>
                    <a:gd name="T8" fmla="*/ 16 w 29"/>
                    <a:gd name="T9" fmla="*/ 5 h 29"/>
                    <a:gd name="T10" fmla="*/ 4 w 29"/>
                    <a:gd name="T11" fmla="*/ 4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9" h="29">
                      <a:moveTo>
                        <a:pt x="4" y="4"/>
                      </a:moveTo>
                      <a:cubicBezTo>
                        <a:pt x="0" y="7"/>
                        <a:pt x="1" y="13"/>
                        <a:pt x="5" y="15"/>
                      </a:cubicBezTo>
                      <a:cubicBezTo>
                        <a:pt x="29" y="29"/>
                        <a:pt x="29" y="29"/>
                        <a:pt x="29" y="29"/>
                      </a:cubicBezTo>
                      <a:cubicBezTo>
                        <a:pt x="29" y="29"/>
                        <a:pt x="29" y="29"/>
                        <a:pt x="29" y="29"/>
                      </a:cubicBezTo>
                      <a:cubicBezTo>
                        <a:pt x="16" y="5"/>
                        <a:pt x="16" y="5"/>
                        <a:pt x="16" y="5"/>
                      </a:cubicBezTo>
                      <a:cubicBezTo>
                        <a:pt x="13" y="1"/>
                        <a:pt x="7" y="0"/>
                        <a:pt x="4" y="4"/>
                      </a:cubicBezTo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4" name="Freeform 74">
                  <a:extLst>
                    <a:ext uri="{FF2B5EF4-FFF2-40B4-BE49-F238E27FC236}">
                      <a16:creationId xmlns:a16="http://schemas.microsoft.com/office/drawing/2014/main" id="{6242FCCE-D65D-4D4C-922E-D1C006EB0C4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286875" y="3651250"/>
                  <a:ext cx="293688" cy="133350"/>
                </a:xfrm>
                <a:custGeom>
                  <a:avLst/>
                  <a:gdLst>
                    <a:gd name="T0" fmla="*/ 0 w 35"/>
                    <a:gd name="T1" fmla="*/ 8 h 16"/>
                    <a:gd name="T2" fmla="*/ 9 w 35"/>
                    <a:gd name="T3" fmla="*/ 15 h 16"/>
                    <a:gd name="T4" fmla="*/ 35 w 35"/>
                    <a:gd name="T5" fmla="*/ 8 h 16"/>
                    <a:gd name="T6" fmla="*/ 35 w 35"/>
                    <a:gd name="T7" fmla="*/ 8 h 16"/>
                    <a:gd name="T8" fmla="*/ 9 w 35"/>
                    <a:gd name="T9" fmla="*/ 1 h 16"/>
                    <a:gd name="T10" fmla="*/ 0 w 35"/>
                    <a:gd name="T11" fmla="*/ 8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5" h="16">
                      <a:moveTo>
                        <a:pt x="0" y="8"/>
                      </a:moveTo>
                      <a:cubicBezTo>
                        <a:pt x="0" y="13"/>
                        <a:pt x="4" y="16"/>
                        <a:pt x="9" y="15"/>
                      </a:cubicBezTo>
                      <a:cubicBezTo>
                        <a:pt x="35" y="8"/>
                        <a:pt x="35" y="8"/>
                        <a:pt x="35" y="8"/>
                      </a:cubicBezTo>
                      <a:cubicBezTo>
                        <a:pt x="35" y="8"/>
                        <a:pt x="35" y="8"/>
                        <a:pt x="35" y="8"/>
                      </a:cubicBezTo>
                      <a:cubicBezTo>
                        <a:pt x="9" y="1"/>
                        <a:pt x="9" y="1"/>
                        <a:pt x="9" y="1"/>
                      </a:cubicBezTo>
                      <a:cubicBezTo>
                        <a:pt x="4" y="0"/>
                        <a:pt x="0" y="3"/>
                        <a:pt x="0" y="8"/>
                      </a:cubicBezTo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5" name="Freeform 75">
                  <a:extLst>
                    <a:ext uri="{FF2B5EF4-FFF2-40B4-BE49-F238E27FC236}">
                      <a16:creationId xmlns:a16="http://schemas.microsoft.com/office/drawing/2014/main" id="{C6C1DAA3-40A8-4975-A4E5-4A1BC9E17BD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337675" y="3709988"/>
                  <a:ext cx="242888" cy="242888"/>
                </a:xfrm>
                <a:custGeom>
                  <a:avLst/>
                  <a:gdLst>
                    <a:gd name="T0" fmla="*/ 4 w 29"/>
                    <a:gd name="T1" fmla="*/ 25 h 29"/>
                    <a:gd name="T2" fmla="*/ 16 w 29"/>
                    <a:gd name="T3" fmla="*/ 24 h 29"/>
                    <a:gd name="T4" fmla="*/ 29 w 29"/>
                    <a:gd name="T5" fmla="*/ 0 h 29"/>
                    <a:gd name="T6" fmla="*/ 29 w 29"/>
                    <a:gd name="T7" fmla="*/ 0 h 29"/>
                    <a:gd name="T8" fmla="*/ 5 w 29"/>
                    <a:gd name="T9" fmla="*/ 13 h 29"/>
                    <a:gd name="T10" fmla="*/ 4 w 29"/>
                    <a:gd name="T11" fmla="*/ 25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9" h="29">
                      <a:moveTo>
                        <a:pt x="4" y="25"/>
                      </a:moveTo>
                      <a:cubicBezTo>
                        <a:pt x="7" y="29"/>
                        <a:pt x="13" y="28"/>
                        <a:pt x="16" y="24"/>
                      </a:cubicBezTo>
                      <a:cubicBezTo>
                        <a:pt x="29" y="0"/>
                        <a:pt x="29" y="0"/>
                        <a:pt x="29" y="0"/>
                      </a:cubicBezTo>
                      <a:cubicBezTo>
                        <a:pt x="29" y="0"/>
                        <a:pt x="29" y="0"/>
                        <a:pt x="29" y="0"/>
                      </a:cubicBezTo>
                      <a:cubicBezTo>
                        <a:pt x="5" y="13"/>
                        <a:pt x="5" y="13"/>
                        <a:pt x="5" y="13"/>
                      </a:cubicBezTo>
                      <a:cubicBezTo>
                        <a:pt x="1" y="16"/>
                        <a:pt x="0" y="22"/>
                        <a:pt x="4" y="25"/>
                      </a:cubicBezTo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6" name="Oval 76">
                  <a:extLst>
                    <a:ext uri="{FF2B5EF4-FFF2-40B4-BE49-F238E27FC236}">
                      <a16:creationId xmlns:a16="http://schemas.microsoft.com/office/drawing/2014/main" id="{5A8123F3-DA92-48CE-BB9D-70530E5055A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9388475" y="3533775"/>
                  <a:ext cx="366713" cy="368300"/>
                </a:xfrm>
                <a:prstGeom prst="ellipse">
                  <a:avLst/>
                </a:prstGeom>
                <a:solidFill>
                  <a:schemeClr val="accent3">
                    <a:lumMod val="60000"/>
                    <a:lumOff val="40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85" name="Group 84">
                <a:extLst>
                  <a:ext uri="{FF2B5EF4-FFF2-40B4-BE49-F238E27FC236}">
                    <a16:creationId xmlns:a16="http://schemas.microsoft.com/office/drawing/2014/main" id="{CC02833F-0D6E-4A43-893A-583FF3CA40FB}"/>
                  </a:ext>
                </a:extLst>
              </p:cNvPr>
              <p:cNvGrpSpPr/>
              <p:nvPr/>
            </p:nvGrpSpPr>
            <p:grpSpPr>
              <a:xfrm>
                <a:off x="9909618" y="3376228"/>
                <a:ext cx="1250449" cy="700856"/>
                <a:chOff x="9519152" y="3025166"/>
                <a:chExt cx="1250449" cy="700856"/>
              </a:xfrm>
            </p:grpSpPr>
            <p:sp>
              <p:nvSpPr>
                <p:cNvPr id="86" name="TextBox 85">
                  <a:extLst>
                    <a:ext uri="{FF2B5EF4-FFF2-40B4-BE49-F238E27FC236}">
                      <a16:creationId xmlns:a16="http://schemas.microsoft.com/office/drawing/2014/main" id="{3C986C90-3658-4887-AC4C-E3BE8CA49DE8}"/>
                    </a:ext>
                  </a:extLst>
                </p:cNvPr>
                <p:cNvSpPr txBox="1"/>
                <p:nvPr/>
              </p:nvSpPr>
              <p:spPr>
                <a:xfrm>
                  <a:off x="9519152" y="3025166"/>
                  <a:ext cx="1073694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2000" dirty="0">
                      <a:solidFill>
                        <a:schemeClr val="accent3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128.3K</a:t>
                  </a:r>
                </a:p>
              </p:txBody>
            </p:sp>
            <p:sp>
              <p:nvSpPr>
                <p:cNvPr id="87" name="TextBox 86">
                  <a:extLst>
                    <a:ext uri="{FF2B5EF4-FFF2-40B4-BE49-F238E27FC236}">
                      <a16:creationId xmlns:a16="http://schemas.microsoft.com/office/drawing/2014/main" id="{BA92EEB2-4532-4499-998C-CDECF1C295E3}"/>
                    </a:ext>
                  </a:extLst>
                </p:cNvPr>
                <p:cNvSpPr txBox="1"/>
                <p:nvPr/>
              </p:nvSpPr>
              <p:spPr>
                <a:xfrm>
                  <a:off x="9519153" y="3325912"/>
                  <a:ext cx="1250448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bg1">
                          <a:lumMod val="75000"/>
                        </a:schemeClr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Contrary to popular belief, Lorem Ipsum</a:t>
                  </a:r>
                </a:p>
              </p:txBody>
            </p:sp>
          </p:grpSp>
        </p:grpSp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id="{2243CE47-B377-4277-A4EA-42D1DE8EB5D4}"/>
                </a:ext>
              </a:extLst>
            </p:cNvPr>
            <p:cNvCxnSpPr/>
            <p:nvPr/>
          </p:nvCxnSpPr>
          <p:spPr>
            <a:xfrm>
              <a:off x="1092399" y="4924694"/>
              <a:ext cx="1879899" cy="0"/>
            </a:xfrm>
            <a:prstGeom prst="line">
              <a:avLst/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24858198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id="{7638EF51-938C-4CD2-912B-B28924001AA2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5215FD0-C3DD-44AC-8E91-96ACB0387D18}"/>
              </a:ext>
            </a:extLst>
          </p:cNvPr>
          <p:cNvSpPr txBox="1"/>
          <p:nvPr/>
        </p:nvSpPr>
        <p:spPr>
          <a:xfrm>
            <a:off x="1259828" y="2839124"/>
            <a:ext cx="8893822" cy="2816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30000" spc="-3000" dirty="0">
                <a:gradFill>
                  <a:gsLst>
                    <a:gs pos="94000">
                      <a:schemeClr val="accent3">
                        <a:alpha val="53000"/>
                      </a:schemeClr>
                    </a:gs>
                    <a:gs pos="0">
                      <a:schemeClr val="accent1">
                        <a:lumMod val="60000"/>
                        <a:lumOff val="40000"/>
                        <a:alpha val="75000"/>
                      </a:schemeClr>
                    </a:gs>
                    <a:gs pos="45000">
                      <a:schemeClr val="accent1">
                        <a:alpha val="61000"/>
                      </a:schemeClr>
                    </a:gs>
                  </a:gsLst>
                  <a:lin ang="13500000" scaled="1"/>
                </a:gra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Q&amp;A</a:t>
            </a:r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BC1C5A38-B5E5-49DF-8EAA-B37DB4295D74}"/>
              </a:ext>
            </a:extLst>
          </p:cNvPr>
          <p:cNvPicPr>
            <a:picLocks noChangeAspect="1"/>
          </p:cNvPicPr>
          <p:nvPr/>
        </p:nvPicPr>
        <p:blipFill>
          <a:blip r:embed="rId3">
            <a:duotone>
              <a:prstClr val="black"/>
              <a:schemeClr val="tx2">
                <a:tint val="45000"/>
                <a:satMod val="400000"/>
              </a:schemeClr>
            </a:duotone>
          </a:blip>
          <a:stretch>
            <a:fillRect/>
          </a:stretch>
        </p:blipFill>
        <p:spPr>
          <a:xfrm>
            <a:off x="581952" y="6290064"/>
            <a:ext cx="2938488" cy="275780"/>
          </a:xfrm>
          <a:prstGeom prst="rect">
            <a:avLst/>
          </a:prstGeom>
        </p:spPr>
      </p:pic>
      <p:sp>
        <p:nvSpPr>
          <p:cNvPr id="11" name="Rectangle 10">
            <a:extLst>
              <a:ext uri="{FF2B5EF4-FFF2-40B4-BE49-F238E27FC236}">
                <a16:creationId xmlns:a16="http://schemas.microsoft.com/office/drawing/2014/main" id="{80DA0944-F2DC-482B-A012-DF1CCA76700A}"/>
              </a:ext>
            </a:extLst>
          </p:cNvPr>
          <p:cNvSpPr/>
          <p:nvPr/>
        </p:nvSpPr>
        <p:spPr>
          <a:xfrm>
            <a:off x="3086100" y="3010957"/>
            <a:ext cx="6477000" cy="5693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100" spc="6000" dirty="0">
                <a:solidFill>
                  <a:schemeClr val="accent6">
                    <a:lumMod val="75000"/>
                    <a:alpha val="66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FC2589F6-0AA6-4D8D-943B-09BAD1FB98F1}"/>
              </a:ext>
            </a:extLst>
          </p:cNvPr>
          <p:cNvSpPr txBox="1"/>
          <p:nvPr/>
        </p:nvSpPr>
        <p:spPr>
          <a:xfrm>
            <a:off x="4159542" y="3871407"/>
            <a:ext cx="6372884" cy="21546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10000" dirty="0">
                <a:gradFill>
                  <a:gsLst>
                    <a:gs pos="94000">
                      <a:schemeClr val="accent3">
                        <a:alpha val="53000"/>
                      </a:schemeClr>
                    </a:gs>
                    <a:gs pos="0">
                      <a:schemeClr val="accent1">
                        <a:lumMod val="60000"/>
                        <a:lumOff val="40000"/>
                        <a:alpha val="75000"/>
                      </a:schemeClr>
                    </a:gs>
                    <a:gs pos="45000">
                      <a:schemeClr val="accent1">
                        <a:alpha val="61000"/>
                      </a:schemeClr>
                    </a:gs>
                  </a:gsLst>
                  <a:lin ang="13500000" scaled="1"/>
                </a:gra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SESSION</a:t>
            </a:r>
          </a:p>
        </p:txBody>
      </p:sp>
    </p:spTree>
    <p:extLst>
      <p:ext uri="{BB962C8B-B14F-4D97-AF65-F5344CB8AC3E}">
        <p14:creationId xmlns:p14="http://schemas.microsoft.com/office/powerpoint/2010/main" val="1588329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45">
      <a:dk1>
        <a:srgbClr val="000000"/>
      </a:dk1>
      <a:lt1>
        <a:srgbClr val="FFFFFF"/>
      </a:lt1>
      <a:dk2>
        <a:srgbClr val="2D3B41"/>
      </a:dk2>
      <a:lt2>
        <a:srgbClr val="E7E6E6"/>
      </a:lt2>
      <a:accent1>
        <a:srgbClr val="00AAAD"/>
      </a:accent1>
      <a:accent2>
        <a:srgbClr val="ED0F69"/>
      </a:accent2>
      <a:accent3>
        <a:srgbClr val="9FCD58"/>
      </a:accent3>
      <a:accent4>
        <a:srgbClr val="FCAF17"/>
      </a:accent4>
      <a:accent5>
        <a:srgbClr val="71003C"/>
      </a:accent5>
      <a:accent6>
        <a:srgbClr val="8E0155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24925</TotalTime>
  <Words>429</Words>
  <Application>Microsoft Office PowerPoint</Application>
  <PresentationFormat>Widescreen</PresentationFormat>
  <Paragraphs>92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1" baseType="lpstr">
      <vt:lpstr>Arial</vt:lpstr>
      <vt:lpstr>Bebas Neue</vt:lpstr>
      <vt:lpstr>Bebas Neue Light</vt:lpstr>
      <vt:lpstr>Calibri</vt:lpstr>
      <vt:lpstr>Lato</vt:lpstr>
      <vt:lpstr>Montserrat-Regular</vt:lpstr>
      <vt:lpstr>Open Sans</vt:lpstr>
      <vt:lpstr>Open Sans </vt:lpstr>
      <vt:lpstr>Open Sans Extrabold</vt:lpstr>
      <vt:lpstr>Open Sans Semibold</vt:lpstr>
      <vt:lpstr>PT Sans</vt:lpstr>
      <vt:lpstr>Theme_Master</vt:lpstr>
      <vt:lpstr>PowerPoint Presentation</vt:lpstr>
      <vt:lpstr>PowerPoint Presentation</vt:lpstr>
      <vt:lpstr>PowerPoint Presentation</vt:lpstr>
      <vt:lpstr>Company Service</vt:lpstr>
      <vt:lpstr>Team Members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3923</cp:revision>
  <dcterms:created xsi:type="dcterms:W3CDTF">2016-12-30T12:29:18Z</dcterms:created>
  <dcterms:modified xsi:type="dcterms:W3CDTF">2017-11-09T11:54:21Z</dcterms:modified>
</cp:coreProperties>
</file>

<file path=docProps/thumbnail.jpeg>
</file>