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Ex1.xml" ContentType="application/vnd.ms-office.chartex+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charts/chart1.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4"/>
  </p:notesMasterIdLst>
  <p:handoutMasterIdLst>
    <p:handoutMasterId r:id="rId15"/>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35"/>
    <a:srgbClr val="000000"/>
    <a:srgbClr val="E11B22"/>
    <a:srgbClr val="F2F2F2"/>
    <a:srgbClr val="00A855"/>
    <a:srgbClr val="FFFFFF"/>
    <a:srgbClr val="A6CE39"/>
    <a:srgbClr val="FAA61A"/>
    <a:srgbClr val="181717"/>
    <a:srgbClr val="22C4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82" autoAdjust="0"/>
    <p:restoredTop sz="92083" autoAdjust="0"/>
  </p:normalViewPr>
  <p:slideViewPr>
    <p:cSldViewPr snapToGrid="0" snapToObjects="1">
      <p:cViewPr varScale="1">
        <p:scale>
          <a:sx n="66" d="100"/>
          <a:sy n="66" d="100"/>
        </p:scale>
        <p:origin x="660" y="4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75000"/>
                  <a:lumOff val="25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081B-4FF9-A427-8E3ACEA2A485}"/>
            </c:ext>
          </c:extLst>
        </c:ser>
        <c:ser>
          <c:idx val="1"/>
          <c:order val="1"/>
          <c:tx>
            <c:strRef>
              <c:f>Sheet1!$C$1</c:f>
              <c:strCache>
                <c:ptCount val="1"/>
                <c:pt idx="0">
                  <c:v>Series 2</c:v>
                </c:pt>
              </c:strCache>
            </c:strRef>
          </c:tx>
          <c:spPr>
            <a:ln w="28575" cap="rnd">
              <a:solidFill>
                <a:schemeClr val="tx1">
                  <a:lumMod val="75000"/>
                  <a:lumOff val="25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081B-4FF9-A427-8E3ACEA2A485}"/>
            </c:ext>
          </c:extLst>
        </c:ser>
        <c:ser>
          <c:idx val="2"/>
          <c:order val="2"/>
          <c:tx>
            <c:strRef>
              <c:f>Sheet1!$D$1</c:f>
              <c:strCache>
                <c:ptCount val="1"/>
                <c:pt idx="0">
                  <c:v>Series 3</c:v>
                </c:pt>
              </c:strCache>
            </c:strRef>
          </c:tx>
          <c:spPr>
            <a:ln w="28575" cap="rnd">
              <a:solidFill>
                <a:schemeClr val="tx1">
                  <a:lumMod val="50000"/>
                  <a:lumOff val="50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081B-4FF9-A427-8E3ACEA2A485}"/>
            </c:ext>
          </c:extLst>
        </c:ser>
        <c:dLbls>
          <c:showLegendKey val="0"/>
          <c:showVal val="0"/>
          <c:showCatName val="0"/>
          <c:showSerName val="0"/>
          <c:showPercent val="0"/>
          <c:showBubbleSize val="0"/>
        </c:dLbls>
        <c:smooth val="0"/>
        <c:axId val="457058320"/>
        <c:axId val="457058976"/>
      </c:lineChart>
      <c:catAx>
        <c:axId val="457058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457058976"/>
        <c:crosses val="autoZero"/>
        <c:auto val="1"/>
        <c:lblAlgn val="ctr"/>
        <c:lblOffset val="100"/>
        <c:noMultiLvlLbl val="0"/>
      </c:catAx>
      <c:valAx>
        <c:axId val="4570589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4570583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Sheet1!$A$2:$C$17</cx:f>
        <cx:lvl ptCount="16">
          <cx:pt idx="0">Leaf 1</cx:pt>
          <cx:pt idx="1">Leaf 2</cx:pt>
          <cx:pt idx="2">Leaf 3</cx:pt>
          <cx:pt idx="3">Leaf 4</cx:pt>
          <cx:pt idx="4">Leaf 5</cx:pt>
          <cx:pt idx="7">Leaf 8</cx:pt>
          <cx:pt idx="9">Leaf 10</cx:pt>
          <cx:pt idx="10">Leaf 11</cx:pt>
          <cx:pt idx="11">Leaf 12</cx:pt>
          <cx:pt idx="12">Leaf 13</cx:pt>
          <cx:pt idx="13">Leaf 14</cx:pt>
          <cx:pt idx="14">Leaf 15</cx:pt>
        </cx:lvl>
        <cx:lvl ptCount="16">
          <cx:pt idx="0">Stem 1</cx:pt>
          <cx:pt idx="1">Stem 1</cx:pt>
          <cx:pt idx="2">Stem 1</cx:pt>
          <cx:pt idx="3">Stem 2</cx:pt>
          <cx:pt idx="4">Stem 2</cx:pt>
          <cx:pt idx="5">Leaf 6</cx:pt>
          <cx:pt idx="6">Leaf 7</cx:pt>
          <cx:pt idx="7">Stem 3</cx:pt>
          <cx:pt idx="8">Leaf 9</cx:pt>
          <cx:pt idx="9">Stem 4</cx:pt>
          <cx:pt idx="10">Stem 4</cx:pt>
          <cx:pt idx="11">Stem 5</cx:pt>
          <cx:pt idx="12">Stem 5</cx:pt>
          <cx:pt idx="13">Stem 6</cx:pt>
          <cx:pt idx="14">Stem 6</cx:pt>
          <cx:pt idx="15">Leaf 16</cx:pt>
        </cx:lvl>
        <cx:lvl ptCount="16">
          <cx:pt idx="0">Branch 1</cx:pt>
          <cx:pt idx="1">Branch 1</cx:pt>
          <cx:pt idx="2">Branch 1</cx:pt>
          <cx:pt idx="3">Branch 1</cx:pt>
          <cx:pt idx="4">Branch 1</cx:pt>
          <cx:pt idx="5">Branch 1</cx:pt>
          <cx:pt idx="6">Branch 1</cx:pt>
          <cx:pt idx="7">Branch 2</cx:pt>
          <cx:pt idx="8">Branch 2</cx:pt>
          <cx:pt idx="9">Branch 2</cx:pt>
          <cx:pt idx="10">Branch 2</cx:pt>
          <cx:pt idx="11">Branch 3</cx:pt>
          <cx:pt idx="12">Branch 3</cx:pt>
          <cx:pt idx="13">Branch 3</cx:pt>
          <cx:pt idx="14">Branch 3</cx:pt>
          <cx:pt idx="15">Branch 3</cx:pt>
        </cx:lvl>
      </cx:strDim>
      <cx:numDim type="size">
        <cx:f>Sheet1!$D$2:$D$17</cx:f>
        <cx:lvl ptCount="16" formatCode="General">
          <cx:pt idx="0">22</cx:pt>
          <cx:pt idx="1">12</cx:pt>
          <cx:pt idx="2">18</cx:pt>
          <cx:pt idx="3">87</cx:pt>
          <cx:pt idx="4">88</cx:pt>
          <cx:pt idx="5">17</cx:pt>
          <cx:pt idx="6">14</cx:pt>
          <cx:pt idx="7">25</cx:pt>
          <cx:pt idx="8">16</cx:pt>
          <cx:pt idx="9">24</cx:pt>
          <cx:pt idx="10">89</cx:pt>
          <cx:pt idx="11">16</cx:pt>
          <cx:pt idx="12">19</cx:pt>
          <cx:pt idx="13">86</cx:pt>
          <cx:pt idx="14">23</cx:pt>
          <cx:pt idx="15">21</cx:pt>
        </cx:lvl>
      </cx:numDim>
    </cx:data>
  </cx:chartData>
  <cx:chart>
    <cx:plotArea>
      <cx:plotAreaRegion>
        <cx:series layoutId="sunburst" uniqueId="{AF9110BE-3900-47CE-BAA2-B70564126DC1}">
          <cx:tx>
            <cx:txData>
              <cx:f>Sheet1!$D$1</cx:f>
              <cx:v>Series1</cx:v>
            </cx:txData>
          </cx:tx>
          <cx:spPr>
            <a:solidFill>
              <a:schemeClr val="tx1">
                <a:lumMod val="75000"/>
                <a:lumOff val="25000"/>
              </a:schemeClr>
            </a:solidFill>
          </cx:spPr>
          <cx:dataLabels pos="ctr">
            <cx:txPr>
              <a:bodyPr spcFirstLastPara="1" vertOverflow="ellipsis" wrap="square" lIns="0" tIns="0" rIns="0" bIns="0" anchor="ctr" anchorCtr="1"/>
              <a:lstStyle/>
              <a:p>
                <a:pPr>
                  <a:defRPr/>
                </a:pPr>
                <a:endParaRPr lang="en-US" sz="800">
                  <a:latin typeface="Roboto Slab" pitchFamily="2" charset="0"/>
                  <a:ea typeface="Roboto Slab" pitchFamily="2" charset="0"/>
                </a:endParaRPr>
              </a:p>
            </cx:txPr>
            <cx:visibility seriesName="0" categoryName="1" value="0"/>
          </cx:dataLabels>
          <cx:dataId val="0"/>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11/13/2017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385515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1164898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1182798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1786140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608496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946707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816267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854274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595737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783455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387837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3187660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9" name="Rectangle 8">
            <a:extLst>
              <a:ext uri="{FF2B5EF4-FFF2-40B4-BE49-F238E27FC236}">
                <a16:creationId xmlns:a16="http://schemas.microsoft.com/office/drawing/2014/main" id="{6CA29109-0C6E-406E-A7A4-971026118AA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0F14970-6625-4726-B70E-33F2C7AAA759}"/>
              </a:ext>
            </a:extLst>
          </p:cNvPr>
          <p:cNvPicPr>
            <a:picLocks noChangeAspect="1"/>
          </p:cNvPicPr>
          <p:nvPr userDrawn="1"/>
        </p:nvPicPr>
        <p:blipFill>
          <a:blip r:embed="rId2"/>
          <a:stretch>
            <a:fillRect/>
          </a:stretch>
        </p:blipFill>
        <p:spPr>
          <a:xfrm>
            <a:off x="-1009649" y="1671656"/>
            <a:ext cx="9374220" cy="6086232"/>
          </a:xfrm>
          <a:prstGeom prst="rect">
            <a:avLst/>
          </a:prstGeom>
        </p:spPr>
      </p:pic>
    </p:spTree>
    <p:extLst>
      <p:ext uri="{BB962C8B-B14F-4D97-AF65-F5344CB8AC3E}">
        <p14:creationId xmlns:p14="http://schemas.microsoft.com/office/powerpoint/2010/main" val="1681334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5" name="Picture Placeholder 2">
            <a:extLst>
              <a:ext uri="{FF2B5EF4-FFF2-40B4-BE49-F238E27FC236}">
                <a16:creationId xmlns:a16="http://schemas.microsoft.com/office/drawing/2014/main" id="{69B8822F-F605-48D7-A79A-1560B78CD408}"/>
              </a:ext>
            </a:extLst>
          </p:cNvPr>
          <p:cNvSpPr>
            <a:spLocks noGrp="1"/>
          </p:cNvSpPr>
          <p:nvPr>
            <p:ph type="pic" sz="quarter" idx="15" hasCustomPrompt="1"/>
          </p:nvPr>
        </p:nvSpPr>
        <p:spPr>
          <a:xfrm>
            <a:off x="4386054" y="1658123"/>
            <a:ext cx="1701814" cy="1618476"/>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6" name="Picture Placeholder 2">
            <a:extLst>
              <a:ext uri="{FF2B5EF4-FFF2-40B4-BE49-F238E27FC236}">
                <a16:creationId xmlns:a16="http://schemas.microsoft.com/office/drawing/2014/main" id="{38E2D4E8-324D-40CA-9213-5DC221729C1C}"/>
              </a:ext>
            </a:extLst>
          </p:cNvPr>
          <p:cNvSpPr>
            <a:spLocks noGrp="1"/>
          </p:cNvSpPr>
          <p:nvPr>
            <p:ph type="pic" sz="quarter" idx="16" hasCustomPrompt="1"/>
          </p:nvPr>
        </p:nvSpPr>
        <p:spPr>
          <a:xfrm>
            <a:off x="7933909" y="1658123"/>
            <a:ext cx="1701814" cy="1618476"/>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8" name="Picture Placeholder 2">
            <a:extLst>
              <a:ext uri="{FF2B5EF4-FFF2-40B4-BE49-F238E27FC236}">
                <a16:creationId xmlns:a16="http://schemas.microsoft.com/office/drawing/2014/main" id="{968C2CCF-7CC6-42D1-A0F4-05F36E5BED2F}"/>
              </a:ext>
            </a:extLst>
          </p:cNvPr>
          <p:cNvSpPr>
            <a:spLocks noGrp="1"/>
          </p:cNvSpPr>
          <p:nvPr>
            <p:ph type="pic" sz="quarter" idx="18" hasCustomPrompt="1"/>
          </p:nvPr>
        </p:nvSpPr>
        <p:spPr>
          <a:xfrm>
            <a:off x="9707836" y="3348711"/>
            <a:ext cx="1701814" cy="1618476"/>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9" name="Picture Placeholder 2">
            <a:extLst>
              <a:ext uri="{FF2B5EF4-FFF2-40B4-BE49-F238E27FC236}">
                <a16:creationId xmlns:a16="http://schemas.microsoft.com/office/drawing/2014/main" id="{45794D5F-8A16-4BB4-AE2C-75A1524DCC49}"/>
              </a:ext>
            </a:extLst>
          </p:cNvPr>
          <p:cNvSpPr>
            <a:spLocks noGrp="1"/>
          </p:cNvSpPr>
          <p:nvPr>
            <p:ph type="pic" sz="quarter" idx="19" hasCustomPrompt="1"/>
          </p:nvPr>
        </p:nvSpPr>
        <p:spPr>
          <a:xfrm>
            <a:off x="6159981" y="3348711"/>
            <a:ext cx="1701814" cy="1618476"/>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20" name="Picture Placeholder 2">
            <a:extLst>
              <a:ext uri="{FF2B5EF4-FFF2-40B4-BE49-F238E27FC236}">
                <a16:creationId xmlns:a16="http://schemas.microsoft.com/office/drawing/2014/main" id="{5CBF5A7E-772D-4CBB-83C8-F78959B86990}"/>
              </a:ext>
            </a:extLst>
          </p:cNvPr>
          <p:cNvSpPr>
            <a:spLocks noGrp="1"/>
          </p:cNvSpPr>
          <p:nvPr>
            <p:ph type="pic" sz="quarter" idx="20" hasCustomPrompt="1"/>
          </p:nvPr>
        </p:nvSpPr>
        <p:spPr>
          <a:xfrm>
            <a:off x="2612128" y="3348711"/>
            <a:ext cx="1701814" cy="1618476"/>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21" name="Picture Placeholder 2">
            <a:extLst>
              <a:ext uri="{FF2B5EF4-FFF2-40B4-BE49-F238E27FC236}">
                <a16:creationId xmlns:a16="http://schemas.microsoft.com/office/drawing/2014/main" id="{51C6F194-B2A8-41B4-93B4-40485F1DA9A5}"/>
              </a:ext>
            </a:extLst>
          </p:cNvPr>
          <p:cNvSpPr>
            <a:spLocks noGrp="1"/>
          </p:cNvSpPr>
          <p:nvPr>
            <p:ph type="pic" sz="quarter" idx="21" hasCustomPrompt="1"/>
          </p:nvPr>
        </p:nvSpPr>
        <p:spPr>
          <a:xfrm>
            <a:off x="838200" y="1658123"/>
            <a:ext cx="1701814" cy="1618476"/>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2464838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25" name="Picture Placeholder 24">
            <a:extLst>
              <a:ext uri="{FF2B5EF4-FFF2-40B4-BE49-F238E27FC236}">
                <a16:creationId xmlns:a16="http://schemas.microsoft.com/office/drawing/2014/main" id="{9F66702A-91CA-45F3-B236-469361AB894E}"/>
              </a:ext>
            </a:extLst>
          </p:cNvPr>
          <p:cNvSpPr>
            <a:spLocks noGrp="1"/>
          </p:cNvSpPr>
          <p:nvPr>
            <p:ph type="pic" sz="quarter" idx="13" hasCustomPrompt="1"/>
          </p:nvPr>
        </p:nvSpPr>
        <p:spPr>
          <a:xfrm>
            <a:off x="-3" y="0"/>
            <a:ext cx="12192004" cy="6858002"/>
          </a:xfrm>
          <a:custGeom>
            <a:avLst/>
            <a:gdLst>
              <a:gd name="connsiteX0" fmla="*/ 8714540 w 12192004"/>
              <a:gd name="connsiteY0" fmla="*/ 3315014 h 6858002"/>
              <a:gd name="connsiteX1" fmla="*/ 10357928 w 12192004"/>
              <a:gd name="connsiteY1" fmla="*/ 4958401 h 6858002"/>
              <a:gd name="connsiteX2" fmla="*/ 8458326 w 12192004"/>
              <a:gd name="connsiteY2" fmla="*/ 6858002 h 6858002"/>
              <a:gd name="connsiteX3" fmla="*/ 5171552 w 12192004"/>
              <a:gd name="connsiteY3" fmla="*/ 6858002 h 6858002"/>
              <a:gd name="connsiteX4" fmla="*/ 3062681 w 12192004"/>
              <a:gd name="connsiteY4" fmla="*/ 2016156 h 6858002"/>
              <a:gd name="connsiteX5" fmla="*/ 4706068 w 12192004"/>
              <a:gd name="connsiteY5" fmla="*/ 3659543 h 6858002"/>
              <a:gd name="connsiteX6" fmla="*/ 1507610 w 12192004"/>
              <a:gd name="connsiteY6" fmla="*/ 6858002 h 6858002"/>
              <a:gd name="connsiteX7" fmla="*/ 0 w 12192004"/>
              <a:gd name="connsiteY7" fmla="*/ 6858002 h 6858002"/>
              <a:gd name="connsiteX8" fmla="*/ 0 w 12192004"/>
              <a:gd name="connsiteY8" fmla="*/ 5078837 h 6858002"/>
              <a:gd name="connsiteX9" fmla="*/ 12029552 w 12192004"/>
              <a:gd name="connsiteY9" fmla="*/ 0 h 6858002"/>
              <a:gd name="connsiteX10" fmla="*/ 12192004 w 12192004"/>
              <a:gd name="connsiteY10" fmla="*/ 0 h 6858002"/>
              <a:gd name="connsiteX11" fmla="*/ 12192004 w 12192004"/>
              <a:gd name="connsiteY11" fmla="*/ 6599686 h 6858002"/>
              <a:gd name="connsiteX12" fmla="*/ 12189900 w 12192004"/>
              <a:gd name="connsiteY12" fmla="*/ 6601790 h 6858002"/>
              <a:gd name="connsiteX13" fmla="*/ 8808832 w 12192004"/>
              <a:gd name="connsiteY13" fmla="*/ 3220722 h 6858002"/>
              <a:gd name="connsiteX14" fmla="*/ 8554196 w 12192004"/>
              <a:gd name="connsiteY14" fmla="*/ 0 h 6858002"/>
              <a:gd name="connsiteX15" fmla="*/ 11693944 w 12192004"/>
              <a:gd name="connsiteY15" fmla="*/ 0 h 6858002"/>
              <a:gd name="connsiteX16" fmla="*/ 11767456 w 12192004"/>
              <a:gd name="connsiteY16" fmla="*/ 73513 h 6858002"/>
              <a:gd name="connsiteX17" fmla="*/ 4982968 w 12192004"/>
              <a:gd name="connsiteY17" fmla="*/ 6858002 h 6858002"/>
              <a:gd name="connsiteX18" fmla="*/ 2333008 w 12192004"/>
              <a:gd name="connsiteY18" fmla="*/ 6858002 h 6858002"/>
              <a:gd name="connsiteX19" fmla="*/ 2014601 w 12192004"/>
              <a:gd name="connsiteY19" fmla="*/ 653959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2004" h="6858002">
                <a:moveTo>
                  <a:pt x="8714540" y="3315014"/>
                </a:moveTo>
                <a:lnTo>
                  <a:pt x="10357928" y="4958401"/>
                </a:lnTo>
                <a:lnTo>
                  <a:pt x="8458326" y="6858002"/>
                </a:lnTo>
                <a:lnTo>
                  <a:pt x="5171552" y="6858002"/>
                </a:lnTo>
                <a:close/>
                <a:moveTo>
                  <a:pt x="3062681" y="2016156"/>
                </a:moveTo>
                <a:lnTo>
                  <a:pt x="4706068" y="3659543"/>
                </a:lnTo>
                <a:lnTo>
                  <a:pt x="1507610" y="6858002"/>
                </a:lnTo>
                <a:lnTo>
                  <a:pt x="0" y="6858002"/>
                </a:lnTo>
                <a:lnTo>
                  <a:pt x="0" y="5078837"/>
                </a:lnTo>
                <a:close/>
                <a:moveTo>
                  <a:pt x="12029552" y="0"/>
                </a:moveTo>
                <a:lnTo>
                  <a:pt x="12192004" y="0"/>
                </a:lnTo>
                <a:lnTo>
                  <a:pt x="12192004" y="6599686"/>
                </a:lnTo>
                <a:lnTo>
                  <a:pt x="12189900" y="6601790"/>
                </a:lnTo>
                <a:lnTo>
                  <a:pt x="8808832" y="3220722"/>
                </a:lnTo>
                <a:close/>
                <a:moveTo>
                  <a:pt x="8554196" y="0"/>
                </a:moveTo>
                <a:lnTo>
                  <a:pt x="11693944" y="0"/>
                </a:lnTo>
                <a:lnTo>
                  <a:pt x="11767456" y="73513"/>
                </a:lnTo>
                <a:lnTo>
                  <a:pt x="4982968" y="6858002"/>
                </a:lnTo>
                <a:lnTo>
                  <a:pt x="2333008" y="6858002"/>
                </a:lnTo>
                <a:lnTo>
                  <a:pt x="2014601" y="6539596"/>
                </a:lnTo>
                <a:close/>
              </a:path>
            </a:pathLst>
          </a:custGeom>
        </p:spPr>
        <p:txBody>
          <a:bodyPr wrap="square">
            <a:noAutofit/>
          </a:bodyPr>
          <a:lstStyle>
            <a:lvl1pPr marL="0" indent="0">
              <a:buNone/>
              <a:defRPr>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749905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14" name="Picture Placeholder 13">
            <a:extLst>
              <a:ext uri="{FF2B5EF4-FFF2-40B4-BE49-F238E27FC236}">
                <a16:creationId xmlns:a16="http://schemas.microsoft.com/office/drawing/2014/main" id="{C4FE505A-5EC0-4CCB-9A02-B940256C8F59}"/>
              </a:ext>
            </a:extLst>
          </p:cNvPr>
          <p:cNvSpPr>
            <a:spLocks noGrp="1"/>
          </p:cNvSpPr>
          <p:nvPr>
            <p:ph type="pic" sz="quarter" idx="13" hasCustomPrompt="1"/>
          </p:nvPr>
        </p:nvSpPr>
        <p:spPr>
          <a:xfrm>
            <a:off x="838199" y="1670776"/>
            <a:ext cx="5487081" cy="2266224"/>
          </a:xfrm>
          <a:custGeom>
            <a:avLst/>
            <a:gdLst>
              <a:gd name="connsiteX0" fmla="*/ 3463716 w 5487081"/>
              <a:gd name="connsiteY0" fmla="*/ 0 h 2266224"/>
              <a:gd name="connsiteX1" fmla="*/ 5487081 w 5487081"/>
              <a:gd name="connsiteY1" fmla="*/ 0 h 2266224"/>
              <a:gd name="connsiteX2" fmla="*/ 5487081 w 5487081"/>
              <a:gd name="connsiteY2" fmla="*/ 2266224 h 2266224"/>
              <a:gd name="connsiteX3" fmla="*/ 3463716 w 5487081"/>
              <a:gd name="connsiteY3" fmla="*/ 2266224 h 2266224"/>
              <a:gd name="connsiteX4" fmla="*/ 0 w 5487081"/>
              <a:gd name="connsiteY4" fmla="*/ 0 h 2266224"/>
              <a:gd name="connsiteX5" fmla="*/ 3410243 w 5487081"/>
              <a:gd name="connsiteY5" fmla="*/ 0 h 2266224"/>
              <a:gd name="connsiteX6" fmla="*/ 3410243 w 5487081"/>
              <a:gd name="connsiteY6" fmla="*/ 2266224 h 2266224"/>
              <a:gd name="connsiteX7" fmla="*/ 0 w 5487081"/>
              <a:gd name="connsiteY7" fmla="*/ 2266224 h 2266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7081" h="2266224">
                <a:moveTo>
                  <a:pt x="3463716" y="0"/>
                </a:moveTo>
                <a:lnTo>
                  <a:pt x="5487081" y="0"/>
                </a:lnTo>
                <a:lnTo>
                  <a:pt x="5487081" y="2266224"/>
                </a:lnTo>
                <a:lnTo>
                  <a:pt x="3463716" y="2266224"/>
                </a:lnTo>
                <a:close/>
                <a:moveTo>
                  <a:pt x="0" y="0"/>
                </a:moveTo>
                <a:lnTo>
                  <a:pt x="3410243" y="0"/>
                </a:lnTo>
                <a:lnTo>
                  <a:pt x="3410243" y="2266224"/>
                </a:lnTo>
                <a:lnTo>
                  <a:pt x="0" y="2266224"/>
                </a:lnTo>
                <a:close/>
              </a:path>
            </a:pathLst>
          </a:custGeom>
        </p:spPr>
        <p:txBody>
          <a:bodyPr wrap="square">
            <a:noAutofit/>
          </a:bodyPr>
          <a:lstStyle>
            <a:lvl1pPr marL="0" indent="0">
              <a:buNone/>
              <a:defRPr>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8734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5" name="Picture Placeholder 2">
            <a:extLst>
              <a:ext uri="{FF2B5EF4-FFF2-40B4-BE49-F238E27FC236}">
                <a16:creationId xmlns:a16="http://schemas.microsoft.com/office/drawing/2014/main" id="{6BBB3C3F-8CB4-4DA7-9102-16AB42480A2D}"/>
              </a:ext>
            </a:extLst>
          </p:cNvPr>
          <p:cNvSpPr>
            <a:spLocks noGrp="1"/>
          </p:cNvSpPr>
          <p:nvPr>
            <p:ph type="pic" sz="quarter" idx="13" hasCustomPrompt="1"/>
          </p:nvPr>
        </p:nvSpPr>
        <p:spPr>
          <a:xfrm>
            <a:off x="838199" y="4229100"/>
            <a:ext cx="2574865" cy="1695449"/>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6" name="Picture Placeholder 2">
            <a:extLst>
              <a:ext uri="{FF2B5EF4-FFF2-40B4-BE49-F238E27FC236}">
                <a16:creationId xmlns:a16="http://schemas.microsoft.com/office/drawing/2014/main" id="{DE648779-0386-455A-B847-1EF3C80E5CC0}"/>
              </a:ext>
            </a:extLst>
          </p:cNvPr>
          <p:cNvSpPr>
            <a:spLocks noGrp="1"/>
          </p:cNvSpPr>
          <p:nvPr>
            <p:ph type="pic" sz="quarter" idx="14" hasCustomPrompt="1"/>
          </p:nvPr>
        </p:nvSpPr>
        <p:spPr>
          <a:xfrm>
            <a:off x="3503727" y="4229100"/>
            <a:ext cx="2574865" cy="1695449"/>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7" name="Picture Placeholder 2">
            <a:extLst>
              <a:ext uri="{FF2B5EF4-FFF2-40B4-BE49-F238E27FC236}">
                <a16:creationId xmlns:a16="http://schemas.microsoft.com/office/drawing/2014/main" id="{59D81B44-BA59-4525-B6C4-47DC7D5E5450}"/>
              </a:ext>
            </a:extLst>
          </p:cNvPr>
          <p:cNvSpPr>
            <a:spLocks noGrp="1"/>
          </p:cNvSpPr>
          <p:nvPr>
            <p:ph type="pic" sz="quarter" idx="15" hasCustomPrompt="1"/>
          </p:nvPr>
        </p:nvSpPr>
        <p:spPr>
          <a:xfrm>
            <a:off x="6169256" y="656872"/>
            <a:ext cx="2574865" cy="1695449"/>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8" name="Picture Placeholder 2">
            <a:extLst>
              <a:ext uri="{FF2B5EF4-FFF2-40B4-BE49-F238E27FC236}">
                <a16:creationId xmlns:a16="http://schemas.microsoft.com/office/drawing/2014/main" id="{B40640DE-C276-48B3-B06C-B5872A47C9F8}"/>
              </a:ext>
            </a:extLst>
          </p:cNvPr>
          <p:cNvSpPr>
            <a:spLocks noGrp="1"/>
          </p:cNvSpPr>
          <p:nvPr>
            <p:ph type="pic" sz="quarter" idx="16" hasCustomPrompt="1"/>
          </p:nvPr>
        </p:nvSpPr>
        <p:spPr>
          <a:xfrm>
            <a:off x="8834784" y="656872"/>
            <a:ext cx="2574865" cy="1695449"/>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9" name="Picture Placeholder 2">
            <a:extLst>
              <a:ext uri="{FF2B5EF4-FFF2-40B4-BE49-F238E27FC236}">
                <a16:creationId xmlns:a16="http://schemas.microsoft.com/office/drawing/2014/main" id="{F37835CA-4E6D-4123-BE1A-CDCB9F8158C3}"/>
              </a:ext>
            </a:extLst>
          </p:cNvPr>
          <p:cNvSpPr>
            <a:spLocks noGrp="1"/>
          </p:cNvSpPr>
          <p:nvPr>
            <p:ph type="pic" sz="quarter" idx="17" hasCustomPrompt="1"/>
          </p:nvPr>
        </p:nvSpPr>
        <p:spPr>
          <a:xfrm>
            <a:off x="6169256" y="4219575"/>
            <a:ext cx="5240393" cy="1695449"/>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1211443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34" name="Picture Placeholder 33">
            <a:extLst>
              <a:ext uri="{FF2B5EF4-FFF2-40B4-BE49-F238E27FC236}">
                <a16:creationId xmlns:a16="http://schemas.microsoft.com/office/drawing/2014/main" id="{18EF1407-7132-4C8F-BD5F-EC4AA60BEA58}"/>
              </a:ext>
            </a:extLst>
          </p:cNvPr>
          <p:cNvSpPr>
            <a:spLocks noGrp="1"/>
          </p:cNvSpPr>
          <p:nvPr>
            <p:ph type="pic" sz="quarter" idx="13" hasCustomPrompt="1"/>
          </p:nvPr>
        </p:nvSpPr>
        <p:spPr>
          <a:xfrm>
            <a:off x="838199" y="1899377"/>
            <a:ext cx="3873501" cy="2532923"/>
          </a:xfrm>
          <a:custGeom>
            <a:avLst/>
            <a:gdLst>
              <a:gd name="connsiteX0" fmla="*/ 3886202 w 3886202"/>
              <a:gd name="connsiteY0" fmla="*/ 1098205 h 2539274"/>
              <a:gd name="connsiteX1" fmla="*/ 3886202 w 3886202"/>
              <a:gd name="connsiteY1" fmla="*/ 2539273 h 2539274"/>
              <a:gd name="connsiteX2" fmla="*/ 2445134 w 3886202"/>
              <a:gd name="connsiteY2" fmla="*/ 2539273 h 2539274"/>
              <a:gd name="connsiteX3" fmla="*/ 3836862 w 3886202"/>
              <a:gd name="connsiteY3" fmla="*/ 1 h 2539274"/>
              <a:gd name="connsiteX4" fmla="*/ 3886200 w 3886202"/>
              <a:gd name="connsiteY4" fmla="*/ 1 h 2539274"/>
              <a:gd name="connsiteX5" fmla="*/ 3886200 w 3886202"/>
              <a:gd name="connsiteY5" fmla="*/ 997498 h 2539274"/>
              <a:gd name="connsiteX6" fmla="*/ 2344424 w 3886202"/>
              <a:gd name="connsiteY6" fmla="*/ 2539273 h 2539274"/>
              <a:gd name="connsiteX7" fmla="*/ 1297588 w 3886202"/>
              <a:gd name="connsiteY7" fmla="*/ 2539274 h 2539274"/>
              <a:gd name="connsiteX8" fmla="*/ 2689320 w 3886202"/>
              <a:gd name="connsiteY8" fmla="*/ 1 h 2539274"/>
              <a:gd name="connsiteX9" fmla="*/ 3736152 w 3886202"/>
              <a:gd name="connsiteY9" fmla="*/ 1 h 2539274"/>
              <a:gd name="connsiteX10" fmla="*/ 1196880 w 3886202"/>
              <a:gd name="connsiteY10" fmla="*/ 2539273 h 2539274"/>
              <a:gd name="connsiteX11" fmla="*/ 150046 w 3886202"/>
              <a:gd name="connsiteY11" fmla="*/ 2539273 h 2539274"/>
              <a:gd name="connsiteX12" fmla="*/ 1541776 w 3886202"/>
              <a:gd name="connsiteY12" fmla="*/ 0 h 2539274"/>
              <a:gd name="connsiteX13" fmla="*/ 2588610 w 3886202"/>
              <a:gd name="connsiteY13" fmla="*/ 0 h 2539274"/>
              <a:gd name="connsiteX14" fmla="*/ 49338 w 3886202"/>
              <a:gd name="connsiteY14" fmla="*/ 2539273 h 2539274"/>
              <a:gd name="connsiteX15" fmla="*/ 0 w 3886202"/>
              <a:gd name="connsiteY15" fmla="*/ 2539273 h 2539274"/>
              <a:gd name="connsiteX16" fmla="*/ 0 w 3886202"/>
              <a:gd name="connsiteY16" fmla="*/ 1541775 h 2539274"/>
              <a:gd name="connsiteX17" fmla="*/ 0 w 3886202"/>
              <a:gd name="connsiteY17" fmla="*/ 0 h 2539274"/>
              <a:gd name="connsiteX18" fmla="*/ 1441068 w 3886202"/>
              <a:gd name="connsiteY18" fmla="*/ 0 h 2539274"/>
              <a:gd name="connsiteX19" fmla="*/ 0 w 3886202"/>
              <a:gd name="connsiteY19" fmla="*/ 1441066 h 2539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886202" h="2539274">
                <a:moveTo>
                  <a:pt x="3886202" y="1098205"/>
                </a:moveTo>
                <a:lnTo>
                  <a:pt x="3886202" y="2539273"/>
                </a:lnTo>
                <a:lnTo>
                  <a:pt x="2445134" y="2539273"/>
                </a:lnTo>
                <a:close/>
                <a:moveTo>
                  <a:pt x="3836862" y="1"/>
                </a:moveTo>
                <a:lnTo>
                  <a:pt x="3886200" y="1"/>
                </a:lnTo>
                <a:lnTo>
                  <a:pt x="3886200" y="997498"/>
                </a:lnTo>
                <a:lnTo>
                  <a:pt x="2344424" y="2539273"/>
                </a:lnTo>
                <a:lnTo>
                  <a:pt x="1297588" y="2539274"/>
                </a:lnTo>
                <a:close/>
                <a:moveTo>
                  <a:pt x="2689320" y="1"/>
                </a:moveTo>
                <a:lnTo>
                  <a:pt x="3736152" y="1"/>
                </a:lnTo>
                <a:lnTo>
                  <a:pt x="1196880" y="2539273"/>
                </a:lnTo>
                <a:lnTo>
                  <a:pt x="150046" y="2539273"/>
                </a:lnTo>
                <a:close/>
                <a:moveTo>
                  <a:pt x="1541776" y="0"/>
                </a:moveTo>
                <a:lnTo>
                  <a:pt x="2588610" y="0"/>
                </a:lnTo>
                <a:lnTo>
                  <a:pt x="49338" y="2539273"/>
                </a:lnTo>
                <a:lnTo>
                  <a:pt x="0" y="2539273"/>
                </a:lnTo>
                <a:lnTo>
                  <a:pt x="0" y="1541775"/>
                </a:lnTo>
                <a:close/>
                <a:moveTo>
                  <a:pt x="0" y="0"/>
                </a:moveTo>
                <a:lnTo>
                  <a:pt x="1441068" y="0"/>
                </a:lnTo>
                <a:lnTo>
                  <a:pt x="0" y="1441066"/>
                </a:lnTo>
                <a:close/>
              </a:path>
            </a:pathLst>
          </a:custGeom>
        </p:spPr>
        <p:txBody>
          <a:bodyPr wrap="square">
            <a:noAutofit/>
          </a:bodyPr>
          <a:lstStyle>
            <a:lvl1pPr marL="0" indent="0">
              <a:buFontTx/>
              <a:buNone/>
              <a:defRPr>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069984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3" name="Picture Placeholder 2">
            <a:extLst>
              <a:ext uri="{FF2B5EF4-FFF2-40B4-BE49-F238E27FC236}">
                <a16:creationId xmlns:a16="http://schemas.microsoft.com/office/drawing/2014/main" id="{03611013-C827-45F9-9797-F9D706009E9C}"/>
              </a:ext>
            </a:extLst>
          </p:cNvPr>
          <p:cNvSpPr>
            <a:spLocks noGrp="1"/>
          </p:cNvSpPr>
          <p:nvPr>
            <p:ph type="pic" sz="quarter" idx="13" hasCustomPrompt="1"/>
          </p:nvPr>
        </p:nvSpPr>
        <p:spPr>
          <a:xfrm>
            <a:off x="838199" y="1899377"/>
            <a:ext cx="10571449" cy="2933880"/>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58950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3" name="Picture Placeholder 2">
            <a:extLst>
              <a:ext uri="{FF2B5EF4-FFF2-40B4-BE49-F238E27FC236}">
                <a16:creationId xmlns:a16="http://schemas.microsoft.com/office/drawing/2014/main" id="{03611013-C827-45F9-9797-F9D706009E9C}"/>
              </a:ext>
            </a:extLst>
          </p:cNvPr>
          <p:cNvSpPr>
            <a:spLocks noGrp="1"/>
          </p:cNvSpPr>
          <p:nvPr>
            <p:ph type="pic" sz="quarter" idx="13" hasCustomPrompt="1"/>
          </p:nvPr>
        </p:nvSpPr>
        <p:spPr>
          <a:xfrm>
            <a:off x="7445830" y="1899376"/>
            <a:ext cx="3963818" cy="4007937"/>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01748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3" name="Picture Placeholder 2">
            <a:extLst>
              <a:ext uri="{FF2B5EF4-FFF2-40B4-BE49-F238E27FC236}">
                <a16:creationId xmlns:a16="http://schemas.microsoft.com/office/drawing/2014/main" id="{03611013-C827-45F9-9797-F9D706009E9C}"/>
              </a:ext>
            </a:extLst>
          </p:cNvPr>
          <p:cNvSpPr>
            <a:spLocks noGrp="1"/>
          </p:cNvSpPr>
          <p:nvPr>
            <p:ph type="pic" sz="quarter" idx="13" hasCustomPrompt="1"/>
          </p:nvPr>
        </p:nvSpPr>
        <p:spPr>
          <a:xfrm>
            <a:off x="838200" y="3429000"/>
            <a:ext cx="10571448" cy="2536370"/>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699368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1016343" y="6388034"/>
            <a:ext cx="337457" cy="30175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p:cNvSpPr>
            <a:spLocks noGrp="1"/>
          </p:cNvSpPr>
          <p:nvPr>
            <p:ph type="ftr" sz="quarter" idx="3"/>
          </p:nvPr>
        </p:nvSpPr>
        <p:spPr>
          <a:xfrm>
            <a:off x="838199" y="6357309"/>
            <a:ext cx="1977571"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dirty="0"/>
              <a:t>www.yourwebsite.com</a:t>
            </a:r>
          </a:p>
        </p:txBody>
      </p:sp>
      <p:sp>
        <p:nvSpPr>
          <p:cNvPr id="10" name="Slide Number Placeholder 9"/>
          <p:cNvSpPr>
            <a:spLocks noGrp="1"/>
          </p:cNvSpPr>
          <p:nvPr>
            <p:ph type="sldNum" sz="quarter" idx="4"/>
          </p:nvPr>
        </p:nvSpPr>
        <p:spPr>
          <a:xfrm>
            <a:off x="10960493" y="6338093"/>
            <a:ext cx="449155" cy="401638"/>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35" r:id="rId1"/>
    <p:sldLayoutId id="2147483741" r:id="rId2"/>
    <p:sldLayoutId id="2147483740" r:id="rId3"/>
    <p:sldLayoutId id="2147483738" r:id="rId4"/>
    <p:sldLayoutId id="2147483739" r:id="rId5"/>
    <p:sldLayoutId id="2147483736" r:id="rId6"/>
    <p:sldLayoutId id="2147483737" r:id="rId7"/>
    <p:sldLayoutId id="2147483742" r:id="rId8"/>
    <p:sldLayoutId id="2147483743" r:id="rId9"/>
    <p:sldLayoutId id="2147483730" r:id="rId10"/>
  </p:sldLayoutIdLst>
  <p:hf hdr="0" dt="0"/>
  <p:txStyles>
    <p:titleStyle>
      <a:lvl1pPr algn="ctr" defTabSz="914400" rtl="0" eaLnBrk="1" latinLnBrk="0" hangingPunct="1">
        <a:lnSpc>
          <a:spcPct val="90000"/>
        </a:lnSpc>
        <a:spcBef>
          <a:spcPct val="0"/>
        </a:spcBef>
        <a:buNone/>
        <a:defRPr sz="30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solidFill>
                  <a:schemeClr val="bg1"/>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latin typeface="Roboto Slab" pitchFamily="2" charset="0"/>
                <a:ea typeface="Roboto Slab" pitchFamily="2" charset="0"/>
              </a:rPr>
              <a:pPr/>
              <a:t>1</a:t>
            </a:fld>
            <a:endParaRPr lang="en-US" sz="1000" dirty="0">
              <a:latin typeface="Roboto Slab" pitchFamily="2" charset="0"/>
              <a:ea typeface="Roboto Slab" pitchFamily="2" charset="0"/>
            </a:endParaRPr>
          </a:p>
        </p:txBody>
      </p:sp>
      <p:pic>
        <p:nvPicPr>
          <p:cNvPr id="7" name="Picture 6">
            <a:extLst>
              <a:ext uri="{FF2B5EF4-FFF2-40B4-BE49-F238E27FC236}">
                <a16:creationId xmlns:a16="http://schemas.microsoft.com/office/drawing/2014/main" id="{8ABDB7E0-E6E5-43A5-AB2A-0A83EC5FFC32}"/>
              </a:ext>
            </a:extLst>
          </p:cNvPr>
          <p:cNvPicPr>
            <a:picLocks noChangeAspect="1"/>
          </p:cNvPicPr>
          <p:nvPr/>
        </p:nvPicPr>
        <p:blipFill>
          <a:blip r:embed="rId3"/>
          <a:stretch>
            <a:fillRect/>
          </a:stretch>
        </p:blipFill>
        <p:spPr>
          <a:xfrm>
            <a:off x="4770824" y="2249714"/>
            <a:ext cx="2650352" cy="2358572"/>
          </a:xfrm>
          <a:prstGeom prst="rect">
            <a:avLst/>
          </a:prstGeom>
        </p:spPr>
      </p:pic>
    </p:spTree>
    <p:extLst>
      <p:ext uri="{BB962C8B-B14F-4D97-AF65-F5344CB8AC3E}">
        <p14:creationId xmlns:p14="http://schemas.microsoft.com/office/powerpoint/2010/main" val="1681692777"/>
      </p:ext>
    </p:extLst>
  </p:cSld>
  <p:clrMapOvr>
    <a:masterClrMapping/>
  </p:clrMapOvr>
  <p:transition spd="slow">
    <p:wheel spokes="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10</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4" name="Title 3">
            <a:extLst>
              <a:ext uri="{FF2B5EF4-FFF2-40B4-BE49-F238E27FC236}">
                <a16:creationId xmlns:a16="http://schemas.microsoft.com/office/drawing/2014/main" id="{152BAAD7-ECFE-4706-AE60-9E4A47014587}"/>
              </a:ext>
            </a:extLst>
          </p:cNvPr>
          <p:cNvSpPr>
            <a:spLocks noGrp="1"/>
          </p:cNvSpPr>
          <p:nvPr>
            <p:ph type="title"/>
          </p:nvPr>
        </p:nvSpPr>
        <p:spPr/>
        <p:txBody>
          <a:bodyPr/>
          <a:lstStyle/>
          <a:p>
            <a:r>
              <a:rPr lang="en-US" b="1" dirty="0"/>
              <a:t>Company</a:t>
            </a:r>
            <a:r>
              <a:rPr lang="en-US" dirty="0">
                <a:solidFill>
                  <a:schemeClr val="tx1">
                    <a:lumMod val="50000"/>
                    <a:lumOff val="50000"/>
                  </a:schemeClr>
                </a:solidFill>
              </a:rPr>
              <a:t> Infographic</a:t>
            </a:r>
          </a:p>
        </p:txBody>
      </p:sp>
      <p:sp>
        <p:nvSpPr>
          <p:cNvPr id="8" name="Text Placeholder 7">
            <a:extLst>
              <a:ext uri="{FF2B5EF4-FFF2-40B4-BE49-F238E27FC236}">
                <a16:creationId xmlns:a16="http://schemas.microsoft.com/office/drawing/2014/main" id="{B5650412-AD90-4070-9344-1729CAAA47D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11" name="Straight Connector 10">
            <a:extLst>
              <a:ext uri="{FF2B5EF4-FFF2-40B4-BE49-F238E27FC236}">
                <a16:creationId xmlns:a16="http://schemas.microsoft.com/office/drawing/2014/main" id="{5087DC7A-C576-4B6E-A2F7-062B03705022}"/>
              </a:ext>
            </a:extLst>
          </p:cNvPr>
          <p:cNvCxnSpPr>
            <a:cxnSpLocks/>
          </p:cNvCxnSpPr>
          <p:nvPr/>
        </p:nvCxnSpPr>
        <p:spPr>
          <a:xfrm>
            <a:off x="695329" y="504890"/>
            <a:ext cx="0" cy="653985"/>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aphicFrame>
        <p:nvGraphicFramePr>
          <p:cNvPr id="7" name="Chart 6">
            <a:extLst>
              <a:ext uri="{FF2B5EF4-FFF2-40B4-BE49-F238E27FC236}">
                <a16:creationId xmlns:a16="http://schemas.microsoft.com/office/drawing/2014/main" id="{01701452-A4E9-4C13-AD9B-3C1E0E887550}"/>
              </a:ext>
            </a:extLst>
          </p:cNvPr>
          <p:cNvGraphicFramePr/>
          <p:nvPr>
            <p:extLst>
              <p:ext uri="{D42A27DB-BD31-4B8C-83A1-F6EECF244321}">
                <p14:modId xmlns:p14="http://schemas.microsoft.com/office/powerpoint/2010/main" val="1781234446"/>
              </p:ext>
            </p:extLst>
          </p:nvPr>
        </p:nvGraphicFramePr>
        <p:xfrm>
          <a:off x="838200" y="1899377"/>
          <a:ext cx="6085114" cy="4007937"/>
        </p:xfrm>
        <a:graphic>
          <a:graphicData uri="http://schemas.openxmlformats.org/drawingml/2006/chart">
            <c:chart xmlns:c="http://schemas.openxmlformats.org/drawingml/2006/chart" xmlns:r="http://schemas.openxmlformats.org/officeDocument/2006/relationships" r:id="rId3"/>
          </a:graphicData>
        </a:graphic>
      </p:graphicFrame>
      <p:sp>
        <p:nvSpPr>
          <p:cNvPr id="10" name="Picture Placeholder 9">
            <a:extLst>
              <a:ext uri="{FF2B5EF4-FFF2-40B4-BE49-F238E27FC236}">
                <a16:creationId xmlns:a16="http://schemas.microsoft.com/office/drawing/2014/main" id="{BA2D5998-E65D-4761-9D68-F45815BCBC43}"/>
              </a:ext>
            </a:extLst>
          </p:cNvPr>
          <p:cNvSpPr>
            <a:spLocks noGrp="1"/>
          </p:cNvSpPr>
          <p:nvPr>
            <p:ph type="pic" sz="quarter" idx="13"/>
          </p:nvPr>
        </p:nvSpPr>
        <p:spPr/>
      </p:sp>
    </p:spTree>
    <p:extLst>
      <p:ext uri="{BB962C8B-B14F-4D97-AF65-F5344CB8AC3E}">
        <p14:creationId xmlns:p14="http://schemas.microsoft.com/office/powerpoint/2010/main" val="1790012203"/>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11</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4" name="Title 3">
            <a:extLst>
              <a:ext uri="{FF2B5EF4-FFF2-40B4-BE49-F238E27FC236}">
                <a16:creationId xmlns:a16="http://schemas.microsoft.com/office/drawing/2014/main" id="{152BAAD7-ECFE-4706-AE60-9E4A47014587}"/>
              </a:ext>
            </a:extLst>
          </p:cNvPr>
          <p:cNvSpPr>
            <a:spLocks noGrp="1"/>
          </p:cNvSpPr>
          <p:nvPr>
            <p:ph type="title"/>
          </p:nvPr>
        </p:nvSpPr>
        <p:spPr/>
        <p:txBody>
          <a:bodyPr/>
          <a:lstStyle/>
          <a:p>
            <a:r>
              <a:rPr lang="en-US" b="1" dirty="0"/>
              <a:t>Project </a:t>
            </a:r>
            <a:r>
              <a:rPr lang="en-US" dirty="0">
                <a:solidFill>
                  <a:schemeClr val="tx1">
                    <a:lumMod val="50000"/>
                    <a:lumOff val="50000"/>
                  </a:schemeClr>
                </a:solidFill>
              </a:rPr>
              <a:t>Location</a:t>
            </a:r>
          </a:p>
        </p:txBody>
      </p:sp>
      <p:sp>
        <p:nvSpPr>
          <p:cNvPr id="8" name="Text Placeholder 7">
            <a:extLst>
              <a:ext uri="{FF2B5EF4-FFF2-40B4-BE49-F238E27FC236}">
                <a16:creationId xmlns:a16="http://schemas.microsoft.com/office/drawing/2014/main" id="{B5650412-AD90-4070-9344-1729CAAA47D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11" name="Straight Connector 10">
            <a:extLst>
              <a:ext uri="{FF2B5EF4-FFF2-40B4-BE49-F238E27FC236}">
                <a16:creationId xmlns:a16="http://schemas.microsoft.com/office/drawing/2014/main" id="{5087DC7A-C576-4B6E-A2F7-062B03705022}"/>
              </a:ext>
            </a:extLst>
          </p:cNvPr>
          <p:cNvCxnSpPr>
            <a:cxnSpLocks/>
          </p:cNvCxnSpPr>
          <p:nvPr/>
        </p:nvCxnSpPr>
        <p:spPr>
          <a:xfrm>
            <a:off x="695329" y="504890"/>
            <a:ext cx="0" cy="653985"/>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5D57CD90-A917-499B-9143-CCB7F294C4C4}"/>
              </a:ext>
            </a:extLst>
          </p:cNvPr>
          <p:cNvSpPr/>
          <p:nvPr/>
        </p:nvSpPr>
        <p:spPr>
          <a:xfrm>
            <a:off x="838200" y="1899377"/>
            <a:ext cx="1817914" cy="15296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8955AAC-E367-40E1-9E70-C865FC7FB35E}"/>
              </a:ext>
            </a:extLst>
          </p:cNvPr>
          <p:cNvPicPr>
            <a:picLocks noChangeAspect="1"/>
          </p:cNvPicPr>
          <p:nvPr/>
        </p:nvPicPr>
        <p:blipFill>
          <a:blip r:embed="rId3"/>
          <a:stretch>
            <a:fillRect/>
          </a:stretch>
        </p:blipFill>
        <p:spPr>
          <a:xfrm>
            <a:off x="1174929" y="2154957"/>
            <a:ext cx="1144456" cy="1018462"/>
          </a:xfrm>
          <a:prstGeom prst="rect">
            <a:avLst/>
          </a:prstGeom>
        </p:spPr>
      </p:pic>
      <p:sp>
        <p:nvSpPr>
          <p:cNvPr id="14" name="Rectangle 9">
            <a:extLst>
              <a:ext uri="{FF2B5EF4-FFF2-40B4-BE49-F238E27FC236}">
                <a16:creationId xmlns:a16="http://schemas.microsoft.com/office/drawing/2014/main" id="{89F78DB3-83A5-4E2A-8AD2-9E02639D2C14}"/>
              </a:ext>
            </a:extLst>
          </p:cNvPr>
          <p:cNvSpPr>
            <a:spLocks/>
          </p:cNvSpPr>
          <p:nvPr/>
        </p:nvSpPr>
        <p:spPr bwMode="auto">
          <a:xfrm>
            <a:off x="2992843" y="2429017"/>
            <a:ext cx="8416805" cy="481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3" name="Picture Placeholder 2">
            <a:extLst>
              <a:ext uri="{FF2B5EF4-FFF2-40B4-BE49-F238E27FC236}">
                <a16:creationId xmlns:a16="http://schemas.microsoft.com/office/drawing/2014/main" id="{895CC49A-8D27-4604-BB75-30F0CCF21B00}"/>
              </a:ext>
            </a:extLst>
          </p:cNvPr>
          <p:cNvSpPr>
            <a:spLocks noGrp="1"/>
          </p:cNvSpPr>
          <p:nvPr>
            <p:ph type="pic" sz="quarter" idx="13"/>
          </p:nvPr>
        </p:nvSpPr>
        <p:spPr/>
      </p:sp>
    </p:spTree>
    <p:extLst>
      <p:ext uri="{BB962C8B-B14F-4D97-AF65-F5344CB8AC3E}">
        <p14:creationId xmlns:p14="http://schemas.microsoft.com/office/powerpoint/2010/main" val="89204953"/>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solidFill>
                  <a:schemeClr val="bg1"/>
                </a:solidFill>
              </a:rPr>
              <a:t>www.yourwebsite.com</a:t>
            </a:r>
            <a:endParaRPr lang="en-US" dirty="0">
              <a:solidFill>
                <a:schemeClr val="bg1"/>
              </a:solidFill>
            </a:endParaRP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12</a:t>
            </a:fld>
            <a:endParaRPr lang="en-US" dirty="0"/>
          </a:p>
        </p:txBody>
      </p:sp>
      <p:sp>
        <p:nvSpPr>
          <p:cNvPr id="17" name="Rectangle 16">
            <a:extLst>
              <a:ext uri="{FF2B5EF4-FFF2-40B4-BE49-F238E27FC236}">
                <a16:creationId xmlns:a16="http://schemas.microsoft.com/office/drawing/2014/main" id="{B9E9AD59-1FC9-46FE-872E-8F51E92E62DA}"/>
              </a:ext>
            </a:extLst>
          </p:cNvPr>
          <p:cNvSpPr/>
          <p:nvPr/>
        </p:nvSpPr>
        <p:spPr>
          <a:xfrm>
            <a:off x="0" y="0"/>
            <a:ext cx="12192000" cy="6858000"/>
          </a:xfrm>
          <a:prstGeom prst="rect">
            <a:avLst/>
          </a:prstGeom>
          <a:solidFill>
            <a:srgbClr val="222A3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1C29F6CD-2528-4B3F-815E-4EB85CF4415F}"/>
              </a:ext>
            </a:extLst>
          </p:cNvPr>
          <p:cNvGrpSpPr/>
          <p:nvPr/>
        </p:nvGrpSpPr>
        <p:grpSpPr>
          <a:xfrm>
            <a:off x="3998688" y="3152001"/>
            <a:ext cx="4194624" cy="553998"/>
            <a:chOff x="3998688" y="3152001"/>
            <a:chExt cx="4194624" cy="553998"/>
          </a:xfrm>
        </p:grpSpPr>
        <p:sp>
          <p:nvSpPr>
            <p:cNvPr id="18" name="TextBox 17">
              <a:extLst>
                <a:ext uri="{FF2B5EF4-FFF2-40B4-BE49-F238E27FC236}">
                  <a16:creationId xmlns:a16="http://schemas.microsoft.com/office/drawing/2014/main" id="{02D4E050-8938-4AE4-A576-D2C499797EE7}"/>
                </a:ext>
              </a:extLst>
            </p:cNvPr>
            <p:cNvSpPr txBox="1"/>
            <p:nvPr/>
          </p:nvSpPr>
          <p:spPr>
            <a:xfrm>
              <a:off x="5029200" y="3152001"/>
              <a:ext cx="2133600" cy="553998"/>
            </a:xfrm>
            <a:prstGeom prst="rect">
              <a:avLst/>
            </a:prstGeom>
            <a:noFill/>
          </p:spPr>
          <p:txBody>
            <a:bodyPr wrap="square" rtlCol="0">
              <a:spAutoFit/>
            </a:bodyPr>
            <a:lstStyle/>
            <a:p>
              <a:pPr algn="ctr"/>
              <a:r>
                <a:rPr lang="en-US" sz="3000" b="1" dirty="0">
                  <a:solidFill>
                    <a:schemeClr val="bg1">
                      <a:lumMod val="75000"/>
                    </a:schemeClr>
                  </a:solidFill>
                  <a:latin typeface="Roboto Slab" pitchFamily="2" charset="0"/>
                  <a:ea typeface="Roboto Slab" pitchFamily="2" charset="0"/>
                </a:rPr>
                <a:t>THE END</a:t>
              </a:r>
            </a:p>
          </p:txBody>
        </p:sp>
        <p:cxnSp>
          <p:nvCxnSpPr>
            <p:cNvPr id="20" name="Straight Connector 19">
              <a:extLst>
                <a:ext uri="{FF2B5EF4-FFF2-40B4-BE49-F238E27FC236}">
                  <a16:creationId xmlns:a16="http://schemas.microsoft.com/office/drawing/2014/main" id="{E5BF696F-2416-4DAE-B0F9-715BB72325E4}"/>
                </a:ext>
              </a:extLst>
            </p:cNvPr>
            <p:cNvCxnSpPr/>
            <p:nvPr/>
          </p:nvCxnSpPr>
          <p:spPr>
            <a:xfrm>
              <a:off x="7253512" y="3429000"/>
              <a:ext cx="9398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9E1DD2B-C4B0-4037-90BC-3345161B6FAF}"/>
                </a:ext>
              </a:extLst>
            </p:cNvPr>
            <p:cNvCxnSpPr/>
            <p:nvPr/>
          </p:nvCxnSpPr>
          <p:spPr>
            <a:xfrm>
              <a:off x="3998688" y="3429000"/>
              <a:ext cx="9398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4984382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4" name="Title 3">
            <a:extLst>
              <a:ext uri="{FF2B5EF4-FFF2-40B4-BE49-F238E27FC236}">
                <a16:creationId xmlns:a16="http://schemas.microsoft.com/office/drawing/2014/main" id="{152BAAD7-ECFE-4706-AE60-9E4A47014587}"/>
              </a:ext>
            </a:extLst>
          </p:cNvPr>
          <p:cNvSpPr>
            <a:spLocks noGrp="1"/>
          </p:cNvSpPr>
          <p:nvPr>
            <p:ph type="title"/>
          </p:nvPr>
        </p:nvSpPr>
        <p:spPr/>
        <p:txBody>
          <a:bodyPr/>
          <a:lstStyle/>
          <a:p>
            <a:r>
              <a:rPr lang="en-US" b="1" dirty="0"/>
              <a:t>Welcome</a:t>
            </a:r>
            <a:r>
              <a:rPr lang="en-US" dirty="0"/>
              <a:t> </a:t>
            </a:r>
            <a:r>
              <a:rPr lang="en-US" dirty="0">
                <a:solidFill>
                  <a:schemeClr val="tx1">
                    <a:lumMod val="50000"/>
                    <a:lumOff val="50000"/>
                  </a:schemeClr>
                </a:solidFill>
              </a:rPr>
              <a:t>Message</a:t>
            </a:r>
          </a:p>
        </p:txBody>
      </p:sp>
      <p:sp>
        <p:nvSpPr>
          <p:cNvPr id="8" name="Text Placeholder 7">
            <a:extLst>
              <a:ext uri="{FF2B5EF4-FFF2-40B4-BE49-F238E27FC236}">
                <a16:creationId xmlns:a16="http://schemas.microsoft.com/office/drawing/2014/main" id="{B5650412-AD90-4070-9344-1729CAAA47D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11" name="Straight Connector 10">
            <a:extLst>
              <a:ext uri="{FF2B5EF4-FFF2-40B4-BE49-F238E27FC236}">
                <a16:creationId xmlns:a16="http://schemas.microsoft.com/office/drawing/2014/main" id="{5087DC7A-C576-4B6E-A2F7-062B03705022}"/>
              </a:ext>
            </a:extLst>
          </p:cNvPr>
          <p:cNvCxnSpPr>
            <a:cxnSpLocks/>
          </p:cNvCxnSpPr>
          <p:nvPr/>
        </p:nvCxnSpPr>
        <p:spPr>
          <a:xfrm>
            <a:off x="695329" y="504890"/>
            <a:ext cx="0" cy="653985"/>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7FA1EF37-B5A6-4AD8-ACAA-003872C0F31C}"/>
              </a:ext>
            </a:extLst>
          </p:cNvPr>
          <p:cNvGrpSpPr/>
          <p:nvPr/>
        </p:nvGrpSpPr>
        <p:grpSpPr>
          <a:xfrm>
            <a:off x="5272735" y="1804127"/>
            <a:ext cx="3106770" cy="682781"/>
            <a:chOff x="2468336" y="2009958"/>
            <a:chExt cx="2564202" cy="682781"/>
          </a:xfrm>
        </p:grpSpPr>
        <p:sp>
          <p:nvSpPr>
            <p:cNvPr id="16" name="TextBox 15">
              <a:extLst>
                <a:ext uri="{FF2B5EF4-FFF2-40B4-BE49-F238E27FC236}">
                  <a16:creationId xmlns:a16="http://schemas.microsoft.com/office/drawing/2014/main" id="{60BAFC95-96C0-4570-BF6A-7F63C53B0E55}"/>
                </a:ext>
              </a:extLst>
            </p:cNvPr>
            <p:cNvSpPr txBox="1"/>
            <p:nvPr/>
          </p:nvSpPr>
          <p:spPr>
            <a:xfrm>
              <a:off x="2468336" y="2009958"/>
              <a:ext cx="1378857" cy="400110"/>
            </a:xfrm>
            <a:prstGeom prst="rect">
              <a:avLst/>
            </a:prstGeom>
            <a:noFill/>
          </p:spPr>
          <p:txBody>
            <a:bodyPr wrap="square" rtlCol="0">
              <a:spAutoFit/>
            </a:bodyPr>
            <a:lstStyle/>
            <a:p>
              <a:r>
                <a:rPr lang="en-US" sz="2000" b="1" spc="200" dirty="0">
                  <a:latin typeface="Roboto Slab" pitchFamily="2" charset="0"/>
                  <a:ea typeface="Roboto Slab" pitchFamily="2" charset="0"/>
                </a:rPr>
                <a:t>HELLO”</a:t>
              </a:r>
            </a:p>
          </p:txBody>
        </p:sp>
        <p:sp>
          <p:nvSpPr>
            <p:cNvPr id="17" name="TextBox 16">
              <a:extLst>
                <a:ext uri="{FF2B5EF4-FFF2-40B4-BE49-F238E27FC236}">
                  <a16:creationId xmlns:a16="http://schemas.microsoft.com/office/drawing/2014/main" id="{E50D8A64-EEFA-4B75-A9A6-26D437B8E99E}"/>
                </a:ext>
              </a:extLst>
            </p:cNvPr>
            <p:cNvSpPr txBox="1"/>
            <p:nvPr/>
          </p:nvSpPr>
          <p:spPr>
            <a:xfrm>
              <a:off x="2468337" y="2354185"/>
              <a:ext cx="2564201" cy="338554"/>
            </a:xfrm>
            <a:prstGeom prst="rect">
              <a:avLst/>
            </a:prstGeom>
            <a:noFill/>
          </p:spPr>
          <p:txBody>
            <a:bodyPr wrap="square" rtlCol="0">
              <a:spAutoFit/>
            </a:bodyPr>
            <a:lstStyle/>
            <a:p>
              <a:r>
                <a:rPr lang="en-US" sz="1600" dirty="0" err="1">
                  <a:solidFill>
                    <a:schemeClr val="tx1">
                      <a:lumMod val="50000"/>
                      <a:lumOff val="50000"/>
                    </a:schemeClr>
                  </a:solidFill>
                  <a:latin typeface="Roboto Slab" pitchFamily="2" charset="0"/>
                  <a:ea typeface="Roboto Slab" pitchFamily="2" charset="0"/>
                </a:rPr>
                <a:t>Iam</a:t>
              </a:r>
              <a:r>
                <a:rPr lang="en-US" sz="1600" dirty="0">
                  <a:solidFill>
                    <a:schemeClr val="tx1">
                      <a:lumMod val="50000"/>
                      <a:lumOff val="50000"/>
                    </a:schemeClr>
                  </a:solidFill>
                  <a:latin typeface="Roboto Slab" pitchFamily="2" charset="0"/>
                  <a:ea typeface="Roboto Slab" pitchFamily="2" charset="0"/>
                </a:rPr>
                <a:t> John Deo, Your Presenter!</a:t>
              </a:r>
            </a:p>
          </p:txBody>
        </p:sp>
      </p:grpSp>
      <p:grpSp>
        <p:nvGrpSpPr>
          <p:cNvPr id="33" name="Group 32">
            <a:extLst>
              <a:ext uri="{FF2B5EF4-FFF2-40B4-BE49-F238E27FC236}">
                <a16:creationId xmlns:a16="http://schemas.microsoft.com/office/drawing/2014/main" id="{C1F7E8CD-7157-41A1-BE5E-63E57736D30E}"/>
              </a:ext>
            </a:extLst>
          </p:cNvPr>
          <p:cNvGrpSpPr/>
          <p:nvPr/>
        </p:nvGrpSpPr>
        <p:grpSpPr>
          <a:xfrm>
            <a:off x="5272736" y="3764605"/>
            <a:ext cx="4133416" cy="674045"/>
            <a:chOff x="5272736" y="3612844"/>
            <a:chExt cx="4133416" cy="674045"/>
          </a:xfrm>
        </p:grpSpPr>
        <p:grpSp>
          <p:nvGrpSpPr>
            <p:cNvPr id="18" name="Group 17">
              <a:extLst>
                <a:ext uri="{FF2B5EF4-FFF2-40B4-BE49-F238E27FC236}">
                  <a16:creationId xmlns:a16="http://schemas.microsoft.com/office/drawing/2014/main" id="{4BC1D6FE-9132-4EE4-A495-4F5CC53B062B}"/>
                </a:ext>
              </a:extLst>
            </p:cNvPr>
            <p:cNvGrpSpPr/>
            <p:nvPr/>
          </p:nvGrpSpPr>
          <p:grpSpPr>
            <a:xfrm>
              <a:off x="5370130" y="3981027"/>
              <a:ext cx="958829" cy="305862"/>
              <a:chOff x="4052943" y="5412792"/>
              <a:chExt cx="958829" cy="305862"/>
            </a:xfrm>
          </p:grpSpPr>
          <p:grpSp>
            <p:nvGrpSpPr>
              <p:cNvPr id="19" name="Group 18">
                <a:extLst>
                  <a:ext uri="{FF2B5EF4-FFF2-40B4-BE49-F238E27FC236}">
                    <a16:creationId xmlns:a16="http://schemas.microsoft.com/office/drawing/2014/main" id="{18335438-7EA4-4055-A45A-F39628707750}"/>
                  </a:ext>
                </a:extLst>
              </p:cNvPr>
              <p:cNvGrpSpPr/>
              <p:nvPr/>
            </p:nvGrpSpPr>
            <p:grpSpPr>
              <a:xfrm>
                <a:off x="4052943" y="5412793"/>
                <a:ext cx="305861" cy="305861"/>
                <a:chOff x="1324575" y="5760204"/>
                <a:chExt cx="305861" cy="305861"/>
              </a:xfrm>
            </p:grpSpPr>
            <p:sp>
              <p:nvSpPr>
                <p:cNvPr id="26" name="Oval 25">
                  <a:extLst>
                    <a:ext uri="{FF2B5EF4-FFF2-40B4-BE49-F238E27FC236}">
                      <a16:creationId xmlns:a16="http://schemas.microsoft.com/office/drawing/2014/main" id="{F9AB4E6A-F321-43B7-9D0F-98B30FA2E50E}"/>
                    </a:ext>
                  </a:extLst>
                </p:cNvPr>
                <p:cNvSpPr/>
                <p:nvPr/>
              </p:nvSpPr>
              <p:spPr>
                <a:xfrm>
                  <a:off x="1324575" y="5760204"/>
                  <a:ext cx="305861" cy="30586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AutoShape 1">
                  <a:extLst>
                    <a:ext uri="{FF2B5EF4-FFF2-40B4-BE49-F238E27FC236}">
                      <a16:creationId xmlns:a16="http://schemas.microsoft.com/office/drawing/2014/main" id="{64EC8818-37CB-4436-A9D1-AAE86161025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0" name="Group 19">
                <a:extLst>
                  <a:ext uri="{FF2B5EF4-FFF2-40B4-BE49-F238E27FC236}">
                    <a16:creationId xmlns:a16="http://schemas.microsoft.com/office/drawing/2014/main" id="{15CD9813-E099-4879-966A-682B7CC282BB}"/>
                  </a:ext>
                </a:extLst>
              </p:cNvPr>
              <p:cNvGrpSpPr/>
              <p:nvPr/>
            </p:nvGrpSpPr>
            <p:grpSpPr>
              <a:xfrm>
                <a:off x="4379427" y="5412793"/>
                <a:ext cx="305861" cy="305861"/>
                <a:chOff x="1684215" y="5760204"/>
                <a:chExt cx="305861" cy="305861"/>
              </a:xfrm>
            </p:grpSpPr>
            <p:sp>
              <p:nvSpPr>
                <p:cNvPr id="24" name="Oval 23">
                  <a:extLst>
                    <a:ext uri="{FF2B5EF4-FFF2-40B4-BE49-F238E27FC236}">
                      <a16:creationId xmlns:a16="http://schemas.microsoft.com/office/drawing/2014/main" id="{8348A74C-4953-4836-B2ED-8B4AB335A6E6}"/>
                    </a:ext>
                  </a:extLst>
                </p:cNvPr>
                <p:cNvSpPr/>
                <p:nvPr/>
              </p:nvSpPr>
              <p:spPr>
                <a:xfrm>
                  <a:off x="1684215" y="5760204"/>
                  <a:ext cx="305861" cy="30586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AutoShape 21">
                  <a:extLst>
                    <a:ext uri="{FF2B5EF4-FFF2-40B4-BE49-F238E27FC236}">
                      <a16:creationId xmlns:a16="http://schemas.microsoft.com/office/drawing/2014/main" id="{D7875B5F-8EFA-4B8B-B3D2-EB2C0EC6E10E}"/>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1" name="Group 20">
                <a:extLst>
                  <a:ext uri="{FF2B5EF4-FFF2-40B4-BE49-F238E27FC236}">
                    <a16:creationId xmlns:a16="http://schemas.microsoft.com/office/drawing/2014/main" id="{12A4875D-18E4-4D24-A65C-EF19EE4AE7F4}"/>
                  </a:ext>
                </a:extLst>
              </p:cNvPr>
              <p:cNvGrpSpPr/>
              <p:nvPr/>
            </p:nvGrpSpPr>
            <p:grpSpPr>
              <a:xfrm>
                <a:off x="4705911" y="5412792"/>
                <a:ext cx="305861" cy="305861"/>
                <a:chOff x="2177216" y="5760204"/>
                <a:chExt cx="305861" cy="305861"/>
              </a:xfrm>
            </p:grpSpPr>
            <p:sp>
              <p:nvSpPr>
                <p:cNvPr id="22" name="Oval 21">
                  <a:extLst>
                    <a:ext uri="{FF2B5EF4-FFF2-40B4-BE49-F238E27FC236}">
                      <a16:creationId xmlns:a16="http://schemas.microsoft.com/office/drawing/2014/main" id="{E5274181-59A7-4F37-B50B-CDB8027989E8}"/>
                    </a:ext>
                  </a:extLst>
                </p:cNvPr>
                <p:cNvSpPr/>
                <p:nvPr/>
              </p:nvSpPr>
              <p:spPr>
                <a:xfrm>
                  <a:off x="2177216" y="5760204"/>
                  <a:ext cx="305861" cy="305861"/>
                </a:xfrm>
                <a:prstGeom prst="ellipse">
                  <a:avLst/>
                </a:prstGeom>
                <a:solidFill>
                  <a:schemeClr val="tx1">
                    <a:lumMod val="65000"/>
                    <a:lumOff val="3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3" name="AutoShape 18">
                  <a:extLst>
                    <a:ext uri="{FF2B5EF4-FFF2-40B4-BE49-F238E27FC236}">
                      <a16:creationId xmlns:a16="http://schemas.microsoft.com/office/drawing/2014/main" id="{D0FED6E8-14EF-446F-8942-F2FC6142FF5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28" name="TextBox 27">
              <a:extLst>
                <a:ext uri="{FF2B5EF4-FFF2-40B4-BE49-F238E27FC236}">
                  <a16:creationId xmlns:a16="http://schemas.microsoft.com/office/drawing/2014/main" id="{0AFB51B7-97DF-400E-A7CB-6B216731E8F1}"/>
                </a:ext>
              </a:extLst>
            </p:cNvPr>
            <p:cNvSpPr txBox="1"/>
            <p:nvPr/>
          </p:nvSpPr>
          <p:spPr>
            <a:xfrm>
              <a:off x="5272736" y="3612844"/>
              <a:ext cx="4133416" cy="246221"/>
            </a:xfrm>
            <a:prstGeom prst="rect">
              <a:avLst/>
            </a:prstGeom>
            <a:noFill/>
          </p:spPr>
          <p:txBody>
            <a:bodyPr wrap="square" rtlCol="0">
              <a:spAutoFit/>
            </a:bodyPr>
            <a:lstStyle/>
            <a:p>
              <a:r>
                <a:rPr lang="en-US" sz="1000" b="1" spc="200" dirty="0">
                  <a:latin typeface="Roboto Slab" pitchFamily="2" charset="0"/>
                  <a:ea typeface="Roboto Slab" pitchFamily="2" charset="0"/>
                </a:rPr>
                <a:t>www.website/ fb/ you tube/company name.com</a:t>
              </a:r>
            </a:p>
          </p:txBody>
        </p:sp>
      </p:grpSp>
      <p:sp>
        <p:nvSpPr>
          <p:cNvPr id="29" name="Rectangle 9">
            <a:extLst>
              <a:ext uri="{FF2B5EF4-FFF2-40B4-BE49-F238E27FC236}">
                <a16:creationId xmlns:a16="http://schemas.microsoft.com/office/drawing/2014/main" id="{8733CB84-4E29-4601-B7CF-BE3B39D6C3E1}"/>
              </a:ext>
            </a:extLst>
          </p:cNvPr>
          <p:cNvSpPr>
            <a:spLocks/>
          </p:cNvSpPr>
          <p:nvPr/>
        </p:nvSpPr>
        <p:spPr bwMode="auto">
          <a:xfrm>
            <a:off x="5369116" y="2663979"/>
            <a:ext cx="6040531" cy="464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a:t>
            </a:r>
          </a:p>
        </p:txBody>
      </p:sp>
      <p:cxnSp>
        <p:nvCxnSpPr>
          <p:cNvPr id="35" name="Straight Connector 34">
            <a:extLst>
              <a:ext uri="{FF2B5EF4-FFF2-40B4-BE49-F238E27FC236}">
                <a16:creationId xmlns:a16="http://schemas.microsoft.com/office/drawing/2014/main" id="{CB4BA481-0273-4664-8529-59FD3C739347}"/>
              </a:ext>
            </a:extLst>
          </p:cNvPr>
          <p:cNvCxnSpPr>
            <a:cxnSpLocks/>
          </p:cNvCxnSpPr>
          <p:nvPr/>
        </p:nvCxnSpPr>
        <p:spPr>
          <a:xfrm>
            <a:off x="5369116" y="3439068"/>
            <a:ext cx="604053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324249C-2D3B-474B-99F3-C521B9D28C33}"/>
              </a:ext>
            </a:extLst>
          </p:cNvPr>
          <p:cNvCxnSpPr>
            <a:cxnSpLocks/>
          </p:cNvCxnSpPr>
          <p:nvPr/>
        </p:nvCxnSpPr>
        <p:spPr>
          <a:xfrm>
            <a:off x="838199" y="5092327"/>
            <a:ext cx="10571448"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0" name="Rectangle 9">
            <a:extLst>
              <a:ext uri="{FF2B5EF4-FFF2-40B4-BE49-F238E27FC236}">
                <a16:creationId xmlns:a16="http://schemas.microsoft.com/office/drawing/2014/main" id="{6C502FCD-2797-4CA1-B473-6CC9129A353C}"/>
              </a:ext>
            </a:extLst>
          </p:cNvPr>
          <p:cNvSpPr>
            <a:spLocks/>
          </p:cNvSpPr>
          <p:nvPr/>
        </p:nvSpPr>
        <p:spPr bwMode="auto">
          <a:xfrm>
            <a:off x="838199" y="5277132"/>
            <a:ext cx="10571449" cy="72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3" name="Picture Placeholder 2">
            <a:extLst>
              <a:ext uri="{FF2B5EF4-FFF2-40B4-BE49-F238E27FC236}">
                <a16:creationId xmlns:a16="http://schemas.microsoft.com/office/drawing/2014/main" id="{996F9995-6DBF-40CB-8D25-41249B432A7C}"/>
              </a:ext>
            </a:extLst>
          </p:cNvPr>
          <p:cNvSpPr>
            <a:spLocks noGrp="1"/>
          </p:cNvSpPr>
          <p:nvPr>
            <p:ph type="pic" sz="quarter" idx="13"/>
          </p:nvPr>
        </p:nvSpPr>
        <p:spPr/>
      </p:sp>
    </p:spTree>
    <p:extLst>
      <p:ext uri="{BB962C8B-B14F-4D97-AF65-F5344CB8AC3E}">
        <p14:creationId xmlns:p14="http://schemas.microsoft.com/office/powerpoint/2010/main" val="3110124414"/>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3</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4" name="Title 3">
            <a:extLst>
              <a:ext uri="{FF2B5EF4-FFF2-40B4-BE49-F238E27FC236}">
                <a16:creationId xmlns:a16="http://schemas.microsoft.com/office/drawing/2014/main" id="{152BAAD7-ECFE-4706-AE60-9E4A47014587}"/>
              </a:ext>
            </a:extLst>
          </p:cNvPr>
          <p:cNvSpPr>
            <a:spLocks noGrp="1"/>
          </p:cNvSpPr>
          <p:nvPr>
            <p:ph type="title"/>
          </p:nvPr>
        </p:nvSpPr>
        <p:spPr/>
        <p:txBody>
          <a:bodyPr/>
          <a:lstStyle/>
          <a:p>
            <a:r>
              <a:rPr lang="en-US" b="1" dirty="0"/>
              <a:t>Company</a:t>
            </a:r>
            <a:r>
              <a:rPr lang="en-US" dirty="0"/>
              <a:t> </a:t>
            </a:r>
            <a:r>
              <a:rPr lang="en-US" dirty="0">
                <a:solidFill>
                  <a:schemeClr val="tx1">
                    <a:lumMod val="50000"/>
                    <a:lumOff val="50000"/>
                  </a:schemeClr>
                </a:solidFill>
              </a:rPr>
              <a:t>About Us</a:t>
            </a:r>
          </a:p>
        </p:txBody>
      </p:sp>
      <p:sp>
        <p:nvSpPr>
          <p:cNvPr id="8" name="Text Placeholder 7">
            <a:extLst>
              <a:ext uri="{FF2B5EF4-FFF2-40B4-BE49-F238E27FC236}">
                <a16:creationId xmlns:a16="http://schemas.microsoft.com/office/drawing/2014/main" id="{B5650412-AD90-4070-9344-1729CAAA47D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11" name="Straight Connector 10">
            <a:extLst>
              <a:ext uri="{FF2B5EF4-FFF2-40B4-BE49-F238E27FC236}">
                <a16:creationId xmlns:a16="http://schemas.microsoft.com/office/drawing/2014/main" id="{5087DC7A-C576-4B6E-A2F7-062B03705022}"/>
              </a:ext>
            </a:extLst>
          </p:cNvPr>
          <p:cNvCxnSpPr>
            <a:cxnSpLocks/>
          </p:cNvCxnSpPr>
          <p:nvPr/>
        </p:nvCxnSpPr>
        <p:spPr>
          <a:xfrm>
            <a:off x="695329" y="504890"/>
            <a:ext cx="0" cy="653985"/>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5971B8FB-88EE-48F3-83D8-4B41BFC0145F}"/>
              </a:ext>
            </a:extLst>
          </p:cNvPr>
          <p:cNvSpPr/>
          <p:nvPr/>
        </p:nvSpPr>
        <p:spPr>
          <a:xfrm>
            <a:off x="6096000" y="1899377"/>
            <a:ext cx="5313648" cy="2933880"/>
          </a:xfrm>
          <a:prstGeom prst="rect">
            <a:avLst/>
          </a:prstGeom>
          <a:solidFill>
            <a:srgbClr val="222A35">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FA85350-6990-430A-8B7D-7FD0E5B4B023}"/>
              </a:ext>
            </a:extLst>
          </p:cNvPr>
          <p:cNvSpPr/>
          <p:nvPr/>
        </p:nvSpPr>
        <p:spPr>
          <a:xfrm>
            <a:off x="5006340" y="2386486"/>
            <a:ext cx="1089660" cy="9829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5">
            <a:extLst>
              <a:ext uri="{FF2B5EF4-FFF2-40B4-BE49-F238E27FC236}">
                <a16:creationId xmlns:a16="http://schemas.microsoft.com/office/drawing/2014/main" id="{C450DDAE-BDB0-4F44-B287-5AB06B97D19F}"/>
              </a:ext>
            </a:extLst>
          </p:cNvPr>
          <p:cNvSpPr>
            <a:spLocks noEditPoints="1"/>
          </p:cNvSpPr>
          <p:nvPr/>
        </p:nvSpPr>
        <p:spPr bwMode="auto">
          <a:xfrm>
            <a:off x="5201646" y="2552700"/>
            <a:ext cx="699048" cy="662940"/>
          </a:xfrm>
          <a:custGeom>
            <a:avLst/>
            <a:gdLst>
              <a:gd name="T0" fmla="*/ 1026 w 1304"/>
              <a:gd name="T1" fmla="*/ 213 h 1238"/>
              <a:gd name="T2" fmla="*/ 1088 w 1304"/>
              <a:gd name="T3" fmla="*/ 119 h 1238"/>
              <a:gd name="T4" fmla="*/ 1077 w 1304"/>
              <a:gd name="T5" fmla="*/ 302 h 1238"/>
              <a:gd name="T6" fmla="*/ 1062 w 1304"/>
              <a:gd name="T7" fmla="*/ 315 h 1238"/>
              <a:gd name="T8" fmla="*/ 1061 w 1304"/>
              <a:gd name="T9" fmla="*/ 315 h 1238"/>
              <a:gd name="T10" fmla="*/ 1061 w 1304"/>
              <a:gd name="T11" fmla="*/ 315 h 1238"/>
              <a:gd name="T12" fmla="*/ 1049 w 1304"/>
              <a:gd name="T13" fmla="*/ 317 h 1238"/>
              <a:gd name="T14" fmla="*/ 1028 w 1304"/>
              <a:gd name="T15" fmla="*/ 305 h 1238"/>
              <a:gd name="T16" fmla="*/ 48 w 1304"/>
              <a:gd name="T17" fmla="*/ 566 h 1238"/>
              <a:gd name="T18" fmla="*/ 868 w 1304"/>
              <a:gd name="T19" fmla="*/ 341 h 1238"/>
              <a:gd name="T20" fmla="*/ 787 w 1304"/>
              <a:gd name="T21" fmla="*/ 582 h 1238"/>
              <a:gd name="T22" fmla="*/ 727 w 1304"/>
              <a:gd name="T23" fmla="*/ 536 h 1238"/>
              <a:gd name="T24" fmla="*/ 474 w 1304"/>
              <a:gd name="T25" fmla="*/ 619 h 1238"/>
              <a:gd name="T26" fmla="*/ 596 w 1304"/>
              <a:gd name="T27" fmla="*/ 1012 h 1238"/>
              <a:gd name="T28" fmla="*/ 604 w 1304"/>
              <a:gd name="T29" fmla="*/ 1034 h 1238"/>
              <a:gd name="T30" fmla="*/ 604 w 1304"/>
              <a:gd name="T31" fmla="*/ 1036 h 1238"/>
              <a:gd name="T32" fmla="*/ 602 w 1304"/>
              <a:gd name="T33" fmla="*/ 1044 h 1238"/>
              <a:gd name="T34" fmla="*/ 596 w 1304"/>
              <a:gd name="T35" fmla="*/ 1053 h 1238"/>
              <a:gd name="T36" fmla="*/ 574 w 1304"/>
              <a:gd name="T37" fmla="*/ 1061 h 1238"/>
              <a:gd name="T38" fmla="*/ 602 w 1304"/>
              <a:gd name="T39" fmla="*/ 176 h 1238"/>
              <a:gd name="T40" fmla="*/ 909 w 1304"/>
              <a:gd name="T41" fmla="*/ 340 h 1238"/>
              <a:gd name="T42" fmla="*/ 426 w 1304"/>
              <a:gd name="T43" fmla="*/ 740 h 1238"/>
              <a:gd name="T44" fmla="*/ 240 w 1304"/>
              <a:gd name="T45" fmla="*/ 487 h 1238"/>
              <a:gd name="T46" fmla="*/ 437 w 1304"/>
              <a:gd name="T47" fmla="*/ 799 h 1238"/>
              <a:gd name="T48" fmla="*/ 437 w 1304"/>
              <a:gd name="T49" fmla="*/ 799 h 1238"/>
              <a:gd name="T50" fmla="*/ 426 w 1304"/>
              <a:gd name="T51" fmla="*/ 472 h 1238"/>
              <a:gd name="T52" fmla="*/ 483 w 1304"/>
              <a:gd name="T53" fmla="*/ 479 h 1238"/>
              <a:gd name="T54" fmla="*/ 602 w 1304"/>
              <a:gd name="T55" fmla="*/ 234 h 1238"/>
              <a:gd name="T56" fmla="*/ 81 w 1304"/>
              <a:gd name="T57" fmla="*/ 717 h 1238"/>
              <a:gd name="T58" fmla="*/ 54 w 1304"/>
              <a:gd name="T59" fmla="*/ 699 h 1238"/>
              <a:gd name="T60" fmla="*/ 27 w 1304"/>
              <a:gd name="T61" fmla="*/ 718 h 1238"/>
              <a:gd name="T62" fmla="*/ 27 w 1304"/>
              <a:gd name="T63" fmla="*/ 925 h 1238"/>
              <a:gd name="T64" fmla="*/ 244 w 1304"/>
              <a:gd name="T65" fmla="*/ 1080 h 1238"/>
              <a:gd name="T66" fmla="*/ 658 w 1304"/>
              <a:gd name="T67" fmla="*/ 1169 h 1238"/>
              <a:gd name="T68" fmla="*/ 1205 w 1304"/>
              <a:gd name="T69" fmla="*/ 1092 h 1238"/>
              <a:gd name="T70" fmla="*/ 1108 w 1304"/>
              <a:gd name="T71" fmla="*/ 1238 h 1238"/>
              <a:gd name="T72" fmla="*/ 743 w 1304"/>
              <a:gd name="T73" fmla="*/ 1168 h 1238"/>
              <a:gd name="T74" fmla="*/ 602 w 1304"/>
              <a:gd name="T75" fmla="*/ 881 h 1238"/>
              <a:gd name="T76" fmla="*/ 578 w 1304"/>
              <a:gd name="T77" fmla="*/ 641 h 1238"/>
              <a:gd name="T78" fmla="*/ 750 w 1304"/>
              <a:gd name="T79" fmla="*/ 710 h 1238"/>
              <a:gd name="T80" fmla="*/ 781 w 1304"/>
              <a:gd name="T81" fmla="*/ 790 h 1238"/>
              <a:gd name="T82" fmla="*/ 857 w 1304"/>
              <a:gd name="T83" fmla="*/ 576 h 1238"/>
              <a:gd name="T84" fmla="*/ 1030 w 1304"/>
              <a:gd name="T85" fmla="*/ 382 h 1238"/>
              <a:gd name="T86" fmla="*/ 1090 w 1304"/>
              <a:gd name="T87" fmla="*/ 437 h 1238"/>
              <a:gd name="T88" fmla="*/ 1205 w 1304"/>
              <a:gd name="T89" fmla="*/ 578 h 1238"/>
              <a:gd name="T90" fmla="*/ 1241 w 1304"/>
              <a:gd name="T91" fmla="*/ 986 h 1238"/>
              <a:gd name="T92" fmla="*/ 1197 w 1304"/>
              <a:gd name="T93" fmla="*/ 635 h 1238"/>
              <a:gd name="T94" fmla="*/ 1183 w 1304"/>
              <a:gd name="T95" fmla="*/ 664 h 1238"/>
              <a:gd name="T96" fmla="*/ 1110 w 1304"/>
              <a:gd name="T97" fmla="*/ 862 h 1238"/>
              <a:gd name="T98" fmla="*/ 1126 w 1304"/>
              <a:gd name="T99" fmla="*/ 652 h 1238"/>
              <a:gd name="T100" fmla="*/ 1072 w 1304"/>
              <a:gd name="T101" fmla="*/ 491 h 1238"/>
              <a:gd name="T102" fmla="*/ 1014 w 1304"/>
              <a:gd name="T103" fmla="*/ 815 h 1238"/>
              <a:gd name="T104" fmla="*/ 999 w 1304"/>
              <a:gd name="T105" fmla="*/ 631 h 1238"/>
              <a:gd name="T106" fmla="*/ 939 w 1304"/>
              <a:gd name="T107" fmla="*/ 451 h 1238"/>
              <a:gd name="T108" fmla="*/ 795 w 1304"/>
              <a:gd name="T109" fmla="*/ 855 h 1238"/>
              <a:gd name="T110" fmla="*/ 712 w 1304"/>
              <a:gd name="T111" fmla="*/ 771 h 1238"/>
              <a:gd name="T112" fmla="*/ 631 w 1304"/>
              <a:gd name="T113" fmla="*/ 675 h 1238"/>
              <a:gd name="T114" fmla="*/ 609 w 1304"/>
              <a:gd name="T115" fmla="*/ 724 h 1238"/>
              <a:gd name="T116" fmla="*/ 731 w 1304"/>
              <a:gd name="T117" fmla="*/ 1016 h 1238"/>
              <a:gd name="T118" fmla="*/ 801 w 1304"/>
              <a:gd name="T119" fmla="*/ 1169 h 1238"/>
              <a:gd name="T120" fmla="*/ 1105 w 1304"/>
              <a:gd name="T121" fmla="*/ 1181 h 1238"/>
              <a:gd name="T122" fmla="*/ 1150 w 1304"/>
              <a:gd name="T123" fmla="*/ 1073 h 1238"/>
              <a:gd name="T124" fmla="*/ 1235 w 1304"/>
              <a:gd name="T125" fmla="*/ 721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1238">
                <a:moveTo>
                  <a:pt x="20" y="533"/>
                </a:moveTo>
                <a:cubicBezTo>
                  <a:pt x="54" y="289"/>
                  <a:pt x="240" y="91"/>
                  <a:pt x="481" y="41"/>
                </a:cubicBezTo>
                <a:cubicBezTo>
                  <a:pt x="682" y="0"/>
                  <a:pt x="888" y="66"/>
                  <a:pt x="1026" y="213"/>
                </a:cubicBezTo>
                <a:cubicBezTo>
                  <a:pt x="1030" y="116"/>
                  <a:pt x="1030" y="116"/>
                  <a:pt x="1030" y="116"/>
                </a:cubicBezTo>
                <a:cubicBezTo>
                  <a:pt x="1031" y="100"/>
                  <a:pt x="1045" y="88"/>
                  <a:pt x="1061" y="89"/>
                </a:cubicBezTo>
                <a:cubicBezTo>
                  <a:pt x="1076" y="89"/>
                  <a:pt x="1089" y="103"/>
                  <a:pt x="1088" y="119"/>
                </a:cubicBezTo>
                <a:cubicBezTo>
                  <a:pt x="1080" y="289"/>
                  <a:pt x="1080" y="289"/>
                  <a:pt x="1080" y="289"/>
                </a:cubicBezTo>
                <a:cubicBezTo>
                  <a:pt x="1080" y="290"/>
                  <a:pt x="1080" y="290"/>
                  <a:pt x="1080" y="291"/>
                </a:cubicBezTo>
                <a:cubicBezTo>
                  <a:pt x="1080" y="295"/>
                  <a:pt x="1078" y="298"/>
                  <a:pt x="1077" y="302"/>
                </a:cubicBezTo>
                <a:cubicBezTo>
                  <a:pt x="1075" y="305"/>
                  <a:pt x="1072" y="308"/>
                  <a:pt x="1069" y="311"/>
                </a:cubicBezTo>
                <a:cubicBezTo>
                  <a:pt x="1067" y="313"/>
                  <a:pt x="1064" y="314"/>
                  <a:pt x="1062" y="315"/>
                </a:cubicBezTo>
                <a:cubicBezTo>
                  <a:pt x="1062" y="315"/>
                  <a:pt x="1062" y="315"/>
                  <a:pt x="1062" y="315"/>
                </a:cubicBezTo>
                <a:cubicBezTo>
                  <a:pt x="1062" y="315"/>
                  <a:pt x="1062" y="315"/>
                  <a:pt x="1062" y="315"/>
                </a:cubicBezTo>
                <a:cubicBezTo>
                  <a:pt x="1062" y="315"/>
                  <a:pt x="1061" y="315"/>
                  <a:pt x="1061" y="315"/>
                </a:cubicBezTo>
                <a:cubicBezTo>
                  <a:pt x="1061" y="315"/>
                  <a:pt x="1061" y="315"/>
                  <a:pt x="1061" y="315"/>
                </a:cubicBezTo>
                <a:cubicBezTo>
                  <a:pt x="1061" y="315"/>
                  <a:pt x="1061" y="315"/>
                  <a:pt x="1061" y="315"/>
                </a:cubicBezTo>
                <a:cubicBezTo>
                  <a:pt x="1061" y="315"/>
                  <a:pt x="1061" y="315"/>
                  <a:pt x="1061" y="315"/>
                </a:cubicBezTo>
                <a:cubicBezTo>
                  <a:pt x="1061" y="315"/>
                  <a:pt x="1061" y="315"/>
                  <a:pt x="1061" y="315"/>
                </a:cubicBezTo>
                <a:cubicBezTo>
                  <a:pt x="1061" y="315"/>
                  <a:pt x="1061" y="315"/>
                  <a:pt x="1061" y="315"/>
                </a:cubicBezTo>
                <a:cubicBezTo>
                  <a:pt x="1061" y="315"/>
                  <a:pt x="1061" y="315"/>
                  <a:pt x="1061" y="315"/>
                </a:cubicBezTo>
                <a:cubicBezTo>
                  <a:pt x="1057" y="317"/>
                  <a:pt x="1053" y="317"/>
                  <a:pt x="1049" y="317"/>
                </a:cubicBezTo>
                <a:cubicBezTo>
                  <a:pt x="1045" y="317"/>
                  <a:pt x="1041" y="315"/>
                  <a:pt x="1038" y="314"/>
                </a:cubicBezTo>
                <a:cubicBezTo>
                  <a:pt x="1034" y="312"/>
                  <a:pt x="1031" y="309"/>
                  <a:pt x="1029" y="306"/>
                </a:cubicBezTo>
                <a:cubicBezTo>
                  <a:pt x="1028" y="306"/>
                  <a:pt x="1028" y="305"/>
                  <a:pt x="1028" y="305"/>
                </a:cubicBezTo>
                <a:cubicBezTo>
                  <a:pt x="906" y="137"/>
                  <a:pt x="696" y="55"/>
                  <a:pt x="493" y="97"/>
                </a:cubicBezTo>
                <a:cubicBezTo>
                  <a:pt x="275" y="143"/>
                  <a:pt x="108" y="321"/>
                  <a:pt x="77" y="541"/>
                </a:cubicBezTo>
                <a:cubicBezTo>
                  <a:pt x="75" y="555"/>
                  <a:pt x="62" y="566"/>
                  <a:pt x="48" y="566"/>
                </a:cubicBezTo>
                <a:cubicBezTo>
                  <a:pt x="47" y="566"/>
                  <a:pt x="46" y="566"/>
                  <a:pt x="44" y="566"/>
                </a:cubicBezTo>
                <a:cubicBezTo>
                  <a:pt x="29" y="563"/>
                  <a:pt x="18" y="549"/>
                  <a:pt x="20" y="533"/>
                </a:cubicBezTo>
                <a:close/>
                <a:moveTo>
                  <a:pt x="868" y="341"/>
                </a:moveTo>
                <a:cubicBezTo>
                  <a:pt x="822" y="297"/>
                  <a:pt x="767" y="265"/>
                  <a:pt x="707" y="248"/>
                </a:cubicBezTo>
                <a:cubicBezTo>
                  <a:pt x="716" y="264"/>
                  <a:pt x="726" y="282"/>
                  <a:pt x="735" y="304"/>
                </a:cubicBezTo>
                <a:cubicBezTo>
                  <a:pt x="765" y="377"/>
                  <a:pt x="783" y="476"/>
                  <a:pt x="787" y="582"/>
                </a:cubicBezTo>
                <a:cubicBezTo>
                  <a:pt x="787" y="598"/>
                  <a:pt x="775" y="611"/>
                  <a:pt x="759" y="612"/>
                </a:cubicBezTo>
                <a:cubicBezTo>
                  <a:pt x="743" y="612"/>
                  <a:pt x="730" y="600"/>
                  <a:pt x="729" y="584"/>
                </a:cubicBezTo>
                <a:cubicBezTo>
                  <a:pt x="729" y="567"/>
                  <a:pt x="728" y="551"/>
                  <a:pt x="727" y="536"/>
                </a:cubicBezTo>
                <a:cubicBezTo>
                  <a:pt x="685" y="540"/>
                  <a:pt x="643" y="542"/>
                  <a:pt x="601" y="542"/>
                </a:cubicBezTo>
                <a:cubicBezTo>
                  <a:pt x="559" y="542"/>
                  <a:pt x="518" y="540"/>
                  <a:pt x="477" y="536"/>
                </a:cubicBezTo>
                <a:cubicBezTo>
                  <a:pt x="475" y="562"/>
                  <a:pt x="474" y="590"/>
                  <a:pt x="474" y="619"/>
                </a:cubicBezTo>
                <a:cubicBezTo>
                  <a:pt x="474" y="809"/>
                  <a:pt x="553" y="969"/>
                  <a:pt x="596" y="1012"/>
                </a:cubicBezTo>
                <a:cubicBezTo>
                  <a:pt x="596" y="1012"/>
                  <a:pt x="596" y="1012"/>
                  <a:pt x="596" y="1012"/>
                </a:cubicBezTo>
                <a:cubicBezTo>
                  <a:pt x="596" y="1012"/>
                  <a:pt x="596" y="1012"/>
                  <a:pt x="596" y="1012"/>
                </a:cubicBezTo>
                <a:cubicBezTo>
                  <a:pt x="596" y="1012"/>
                  <a:pt x="596" y="1012"/>
                  <a:pt x="596" y="1012"/>
                </a:cubicBezTo>
                <a:cubicBezTo>
                  <a:pt x="599" y="1015"/>
                  <a:pt x="601" y="1019"/>
                  <a:pt x="602" y="1022"/>
                </a:cubicBezTo>
                <a:cubicBezTo>
                  <a:pt x="604" y="1026"/>
                  <a:pt x="604" y="1030"/>
                  <a:pt x="604" y="1034"/>
                </a:cubicBezTo>
                <a:cubicBezTo>
                  <a:pt x="604" y="1034"/>
                  <a:pt x="604" y="1034"/>
                  <a:pt x="604" y="1034"/>
                </a:cubicBezTo>
                <a:cubicBezTo>
                  <a:pt x="604" y="1034"/>
                  <a:pt x="604" y="1034"/>
                  <a:pt x="604" y="1034"/>
                </a:cubicBezTo>
                <a:cubicBezTo>
                  <a:pt x="604" y="1035"/>
                  <a:pt x="604" y="1035"/>
                  <a:pt x="604" y="1036"/>
                </a:cubicBezTo>
                <a:cubicBezTo>
                  <a:pt x="604" y="1036"/>
                  <a:pt x="604" y="1036"/>
                  <a:pt x="604" y="1036"/>
                </a:cubicBezTo>
                <a:cubicBezTo>
                  <a:pt x="604" y="1036"/>
                  <a:pt x="604" y="1036"/>
                  <a:pt x="604" y="1036"/>
                </a:cubicBezTo>
                <a:cubicBezTo>
                  <a:pt x="603" y="1039"/>
                  <a:pt x="603" y="1041"/>
                  <a:pt x="602" y="1044"/>
                </a:cubicBezTo>
                <a:cubicBezTo>
                  <a:pt x="602" y="1044"/>
                  <a:pt x="602" y="1044"/>
                  <a:pt x="602" y="1044"/>
                </a:cubicBezTo>
                <a:cubicBezTo>
                  <a:pt x="602" y="1044"/>
                  <a:pt x="602" y="1044"/>
                  <a:pt x="602" y="1044"/>
                </a:cubicBezTo>
                <a:cubicBezTo>
                  <a:pt x="600" y="1047"/>
                  <a:pt x="598" y="1050"/>
                  <a:pt x="596" y="1053"/>
                </a:cubicBezTo>
                <a:cubicBezTo>
                  <a:pt x="592" y="1056"/>
                  <a:pt x="589" y="1058"/>
                  <a:pt x="585" y="1059"/>
                </a:cubicBezTo>
                <a:cubicBezTo>
                  <a:pt x="582" y="1060"/>
                  <a:pt x="579" y="1061"/>
                  <a:pt x="575" y="1061"/>
                </a:cubicBezTo>
                <a:cubicBezTo>
                  <a:pt x="575" y="1061"/>
                  <a:pt x="575" y="1061"/>
                  <a:pt x="574" y="1061"/>
                </a:cubicBezTo>
                <a:cubicBezTo>
                  <a:pt x="574" y="1061"/>
                  <a:pt x="574" y="1061"/>
                  <a:pt x="573" y="1061"/>
                </a:cubicBezTo>
                <a:cubicBezTo>
                  <a:pt x="341" y="1046"/>
                  <a:pt x="159" y="852"/>
                  <a:pt x="159" y="619"/>
                </a:cubicBezTo>
                <a:cubicBezTo>
                  <a:pt x="159" y="375"/>
                  <a:pt x="358" y="176"/>
                  <a:pt x="602" y="176"/>
                </a:cubicBezTo>
                <a:cubicBezTo>
                  <a:pt x="602" y="176"/>
                  <a:pt x="602" y="176"/>
                  <a:pt x="602" y="176"/>
                </a:cubicBezTo>
                <a:cubicBezTo>
                  <a:pt x="717" y="176"/>
                  <a:pt x="825" y="220"/>
                  <a:pt x="908" y="299"/>
                </a:cubicBezTo>
                <a:cubicBezTo>
                  <a:pt x="920" y="310"/>
                  <a:pt x="920" y="329"/>
                  <a:pt x="909" y="340"/>
                </a:cubicBezTo>
                <a:cubicBezTo>
                  <a:pt x="898" y="352"/>
                  <a:pt x="880" y="352"/>
                  <a:pt x="868" y="341"/>
                </a:cubicBezTo>
                <a:close/>
                <a:moveTo>
                  <a:pt x="224" y="693"/>
                </a:moveTo>
                <a:cubicBezTo>
                  <a:pt x="288" y="714"/>
                  <a:pt x="356" y="730"/>
                  <a:pt x="426" y="740"/>
                </a:cubicBezTo>
                <a:cubicBezTo>
                  <a:pt x="420" y="701"/>
                  <a:pt x="416" y="661"/>
                  <a:pt x="416" y="619"/>
                </a:cubicBezTo>
                <a:cubicBezTo>
                  <a:pt x="416" y="589"/>
                  <a:pt x="417" y="559"/>
                  <a:pt x="420" y="529"/>
                </a:cubicBezTo>
                <a:cubicBezTo>
                  <a:pt x="358" y="520"/>
                  <a:pt x="298" y="506"/>
                  <a:pt x="240" y="487"/>
                </a:cubicBezTo>
                <a:cubicBezTo>
                  <a:pt x="225" y="528"/>
                  <a:pt x="217" y="573"/>
                  <a:pt x="217" y="619"/>
                </a:cubicBezTo>
                <a:cubicBezTo>
                  <a:pt x="217" y="644"/>
                  <a:pt x="219" y="669"/>
                  <a:pt x="224" y="693"/>
                </a:cubicBezTo>
                <a:close/>
                <a:moveTo>
                  <a:pt x="437" y="799"/>
                </a:moveTo>
                <a:cubicBezTo>
                  <a:pt x="371" y="791"/>
                  <a:pt x="306" y="778"/>
                  <a:pt x="243" y="760"/>
                </a:cubicBezTo>
                <a:cubicBezTo>
                  <a:pt x="289" y="875"/>
                  <a:pt x="388" y="964"/>
                  <a:pt x="512" y="994"/>
                </a:cubicBezTo>
                <a:cubicBezTo>
                  <a:pt x="484" y="945"/>
                  <a:pt x="455" y="878"/>
                  <a:pt x="437" y="799"/>
                </a:cubicBezTo>
                <a:close/>
                <a:moveTo>
                  <a:pt x="497" y="248"/>
                </a:moveTo>
                <a:cubicBezTo>
                  <a:pt x="397" y="277"/>
                  <a:pt x="313" y="345"/>
                  <a:pt x="264" y="434"/>
                </a:cubicBezTo>
                <a:cubicBezTo>
                  <a:pt x="316" y="451"/>
                  <a:pt x="371" y="463"/>
                  <a:pt x="426" y="472"/>
                </a:cubicBezTo>
                <a:cubicBezTo>
                  <a:pt x="439" y="384"/>
                  <a:pt x="463" y="303"/>
                  <a:pt x="497" y="248"/>
                </a:cubicBezTo>
                <a:close/>
                <a:moveTo>
                  <a:pt x="602" y="234"/>
                </a:moveTo>
                <a:cubicBezTo>
                  <a:pt x="560" y="234"/>
                  <a:pt x="505" y="324"/>
                  <a:pt x="483" y="479"/>
                </a:cubicBezTo>
                <a:cubicBezTo>
                  <a:pt x="522" y="483"/>
                  <a:pt x="561" y="485"/>
                  <a:pt x="601" y="485"/>
                </a:cubicBezTo>
                <a:cubicBezTo>
                  <a:pt x="641" y="485"/>
                  <a:pt x="681" y="483"/>
                  <a:pt x="720" y="479"/>
                </a:cubicBezTo>
                <a:cubicBezTo>
                  <a:pt x="699" y="330"/>
                  <a:pt x="647" y="234"/>
                  <a:pt x="602" y="234"/>
                </a:cubicBezTo>
                <a:close/>
                <a:moveTo>
                  <a:pt x="628" y="1142"/>
                </a:moveTo>
                <a:cubicBezTo>
                  <a:pt x="366" y="1156"/>
                  <a:pt x="136" y="980"/>
                  <a:pt x="83" y="722"/>
                </a:cubicBezTo>
                <a:cubicBezTo>
                  <a:pt x="83" y="720"/>
                  <a:pt x="82" y="718"/>
                  <a:pt x="81" y="717"/>
                </a:cubicBezTo>
                <a:cubicBezTo>
                  <a:pt x="80" y="713"/>
                  <a:pt x="77" y="709"/>
                  <a:pt x="74" y="706"/>
                </a:cubicBezTo>
                <a:cubicBezTo>
                  <a:pt x="71" y="704"/>
                  <a:pt x="68" y="701"/>
                  <a:pt x="63" y="700"/>
                </a:cubicBezTo>
                <a:cubicBezTo>
                  <a:pt x="60" y="699"/>
                  <a:pt x="57" y="698"/>
                  <a:pt x="54" y="699"/>
                </a:cubicBezTo>
                <a:cubicBezTo>
                  <a:pt x="50" y="699"/>
                  <a:pt x="47" y="699"/>
                  <a:pt x="44" y="701"/>
                </a:cubicBezTo>
                <a:cubicBezTo>
                  <a:pt x="40" y="702"/>
                  <a:pt x="36" y="705"/>
                  <a:pt x="33" y="708"/>
                </a:cubicBezTo>
                <a:cubicBezTo>
                  <a:pt x="31" y="711"/>
                  <a:pt x="28" y="714"/>
                  <a:pt x="27" y="718"/>
                </a:cubicBezTo>
                <a:cubicBezTo>
                  <a:pt x="27" y="720"/>
                  <a:pt x="26" y="722"/>
                  <a:pt x="26" y="724"/>
                </a:cubicBezTo>
                <a:cubicBezTo>
                  <a:pt x="2" y="893"/>
                  <a:pt x="2" y="893"/>
                  <a:pt x="2" y="893"/>
                </a:cubicBezTo>
                <a:cubicBezTo>
                  <a:pt x="0" y="908"/>
                  <a:pt x="11" y="923"/>
                  <a:pt x="27" y="925"/>
                </a:cubicBezTo>
                <a:cubicBezTo>
                  <a:pt x="43" y="927"/>
                  <a:pt x="57" y="916"/>
                  <a:pt x="59" y="901"/>
                </a:cubicBezTo>
                <a:cubicBezTo>
                  <a:pt x="66" y="855"/>
                  <a:pt x="66" y="855"/>
                  <a:pt x="66" y="855"/>
                </a:cubicBezTo>
                <a:cubicBezTo>
                  <a:pt x="105" y="943"/>
                  <a:pt x="166" y="1021"/>
                  <a:pt x="244" y="1080"/>
                </a:cubicBezTo>
                <a:cubicBezTo>
                  <a:pt x="346" y="1158"/>
                  <a:pt x="472" y="1200"/>
                  <a:pt x="600" y="1200"/>
                </a:cubicBezTo>
                <a:cubicBezTo>
                  <a:pt x="610" y="1200"/>
                  <a:pt x="621" y="1200"/>
                  <a:pt x="631" y="1200"/>
                </a:cubicBezTo>
                <a:cubicBezTo>
                  <a:pt x="647" y="1199"/>
                  <a:pt x="659" y="1185"/>
                  <a:pt x="658" y="1169"/>
                </a:cubicBezTo>
                <a:cubicBezTo>
                  <a:pt x="657" y="1153"/>
                  <a:pt x="644" y="1141"/>
                  <a:pt x="628" y="1142"/>
                </a:cubicBezTo>
                <a:close/>
                <a:moveTo>
                  <a:pt x="1241" y="986"/>
                </a:moveTo>
                <a:cubicBezTo>
                  <a:pt x="1227" y="1026"/>
                  <a:pt x="1216" y="1061"/>
                  <a:pt x="1205" y="1092"/>
                </a:cubicBezTo>
                <a:cubicBezTo>
                  <a:pt x="1193" y="1127"/>
                  <a:pt x="1180" y="1161"/>
                  <a:pt x="1168" y="1194"/>
                </a:cubicBezTo>
                <a:cubicBezTo>
                  <a:pt x="1159" y="1220"/>
                  <a:pt x="1138" y="1236"/>
                  <a:pt x="1113" y="1238"/>
                </a:cubicBezTo>
                <a:cubicBezTo>
                  <a:pt x="1111" y="1238"/>
                  <a:pt x="1110" y="1238"/>
                  <a:pt x="1108" y="1238"/>
                </a:cubicBezTo>
                <a:cubicBezTo>
                  <a:pt x="808" y="1238"/>
                  <a:pt x="808" y="1238"/>
                  <a:pt x="808" y="1238"/>
                </a:cubicBezTo>
                <a:cubicBezTo>
                  <a:pt x="772" y="1238"/>
                  <a:pt x="743" y="1207"/>
                  <a:pt x="743" y="1170"/>
                </a:cubicBezTo>
                <a:cubicBezTo>
                  <a:pt x="743" y="1169"/>
                  <a:pt x="743" y="1168"/>
                  <a:pt x="743" y="1168"/>
                </a:cubicBezTo>
                <a:cubicBezTo>
                  <a:pt x="741" y="1116"/>
                  <a:pt x="721" y="1094"/>
                  <a:pt x="704" y="1075"/>
                </a:cubicBezTo>
                <a:cubicBezTo>
                  <a:pt x="697" y="1066"/>
                  <a:pt x="690" y="1058"/>
                  <a:pt x="683" y="1049"/>
                </a:cubicBezTo>
                <a:cubicBezTo>
                  <a:pt x="642" y="989"/>
                  <a:pt x="624" y="939"/>
                  <a:pt x="602" y="881"/>
                </a:cubicBezTo>
                <a:cubicBezTo>
                  <a:pt x="593" y="856"/>
                  <a:pt x="584" y="831"/>
                  <a:pt x="570" y="799"/>
                </a:cubicBezTo>
                <a:cubicBezTo>
                  <a:pt x="563" y="783"/>
                  <a:pt x="553" y="747"/>
                  <a:pt x="552" y="727"/>
                </a:cubicBezTo>
                <a:cubicBezTo>
                  <a:pt x="550" y="693"/>
                  <a:pt x="560" y="660"/>
                  <a:pt x="578" y="641"/>
                </a:cubicBezTo>
                <a:cubicBezTo>
                  <a:pt x="591" y="626"/>
                  <a:pt x="608" y="619"/>
                  <a:pt x="628" y="618"/>
                </a:cubicBezTo>
                <a:cubicBezTo>
                  <a:pt x="650" y="617"/>
                  <a:pt x="674" y="623"/>
                  <a:pt x="690" y="635"/>
                </a:cubicBezTo>
                <a:cubicBezTo>
                  <a:pt x="712" y="650"/>
                  <a:pt x="732" y="675"/>
                  <a:pt x="750" y="710"/>
                </a:cubicBezTo>
                <a:cubicBezTo>
                  <a:pt x="758" y="725"/>
                  <a:pt x="763" y="740"/>
                  <a:pt x="767" y="754"/>
                </a:cubicBezTo>
                <a:cubicBezTo>
                  <a:pt x="769" y="762"/>
                  <a:pt x="772" y="770"/>
                  <a:pt x="774" y="776"/>
                </a:cubicBezTo>
                <a:cubicBezTo>
                  <a:pt x="776" y="781"/>
                  <a:pt x="779" y="786"/>
                  <a:pt x="781" y="790"/>
                </a:cubicBezTo>
                <a:cubicBezTo>
                  <a:pt x="784" y="796"/>
                  <a:pt x="787" y="798"/>
                  <a:pt x="789" y="798"/>
                </a:cubicBezTo>
                <a:cubicBezTo>
                  <a:pt x="796" y="797"/>
                  <a:pt x="810" y="786"/>
                  <a:pt x="816" y="766"/>
                </a:cubicBezTo>
                <a:cubicBezTo>
                  <a:pt x="835" y="707"/>
                  <a:pt x="855" y="626"/>
                  <a:pt x="857" y="576"/>
                </a:cubicBezTo>
                <a:cubicBezTo>
                  <a:pt x="860" y="510"/>
                  <a:pt x="862" y="449"/>
                  <a:pt x="897" y="412"/>
                </a:cubicBezTo>
                <a:cubicBezTo>
                  <a:pt x="935" y="372"/>
                  <a:pt x="979" y="362"/>
                  <a:pt x="1029" y="382"/>
                </a:cubicBezTo>
                <a:cubicBezTo>
                  <a:pt x="1029" y="382"/>
                  <a:pt x="1030" y="382"/>
                  <a:pt x="1030" y="382"/>
                </a:cubicBezTo>
                <a:cubicBezTo>
                  <a:pt x="1041" y="387"/>
                  <a:pt x="1047" y="397"/>
                  <a:pt x="1047" y="408"/>
                </a:cubicBezTo>
                <a:cubicBezTo>
                  <a:pt x="1048" y="416"/>
                  <a:pt x="1048" y="425"/>
                  <a:pt x="1049" y="434"/>
                </a:cubicBezTo>
                <a:cubicBezTo>
                  <a:pt x="1063" y="431"/>
                  <a:pt x="1077" y="432"/>
                  <a:pt x="1090" y="437"/>
                </a:cubicBezTo>
                <a:cubicBezTo>
                  <a:pt x="1119" y="447"/>
                  <a:pt x="1143" y="472"/>
                  <a:pt x="1161" y="513"/>
                </a:cubicBezTo>
                <a:cubicBezTo>
                  <a:pt x="1175" y="546"/>
                  <a:pt x="1183" y="566"/>
                  <a:pt x="1187" y="582"/>
                </a:cubicBezTo>
                <a:cubicBezTo>
                  <a:pt x="1192" y="579"/>
                  <a:pt x="1199" y="577"/>
                  <a:pt x="1205" y="578"/>
                </a:cubicBezTo>
                <a:cubicBezTo>
                  <a:pt x="1217" y="579"/>
                  <a:pt x="1244" y="591"/>
                  <a:pt x="1252" y="606"/>
                </a:cubicBezTo>
                <a:cubicBezTo>
                  <a:pt x="1274" y="646"/>
                  <a:pt x="1287" y="679"/>
                  <a:pt x="1292" y="712"/>
                </a:cubicBezTo>
                <a:cubicBezTo>
                  <a:pt x="1304" y="792"/>
                  <a:pt x="1282" y="865"/>
                  <a:pt x="1241" y="986"/>
                </a:cubicBezTo>
                <a:close/>
                <a:moveTo>
                  <a:pt x="1235" y="721"/>
                </a:moveTo>
                <a:cubicBezTo>
                  <a:pt x="1231" y="696"/>
                  <a:pt x="1221" y="670"/>
                  <a:pt x="1204" y="638"/>
                </a:cubicBezTo>
                <a:cubicBezTo>
                  <a:pt x="1202" y="637"/>
                  <a:pt x="1199" y="635"/>
                  <a:pt x="1197" y="635"/>
                </a:cubicBezTo>
                <a:cubicBezTo>
                  <a:pt x="1194" y="634"/>
                  <a:pt x="1191" y="633"/>
                  <a:pt x="1188" y="631"/>
                </a:cubicBezTo>
                <a:cubicBezTo>
                  <a:pt x="1188" y="635"/>
                  <a:pt x="1187" y="638"/>
                  <a:pt x="1187" y="642"/>
                </a:cubicBezTo>
                <a:cubicBezTo>
                  <a:pt x="1186" y="648"/>
                  <a:pt x="1184" y="655"/>
                  <a:pt x="1183" y="664"/>
                </a:cubicBezTo>
                <a:cubicBezTo>
                  <a:pt x="1179" y="683"/>
                  <a:pt x="1176" y="702"/>
                  <a:pt x="1172" y="720"/>
                </a:cubicBezTo>
                <a:cubicBezTo>
                  <a:pt x="1164" y="764"/>
                  <a:pt x="1157" y="806"/>
                  <a:pt x="1145" y="843"/>
                </a:cubicBezTo>
                <a:cubicBezTo>
                  <a:pt x="1141" y="858"/>
                  <a:pt x="1125" y="867"/>
                  <a:pt x="1110" y="862"/>
                </a:cubicBezTo>
                <a:cubicBezTo>
                  <a:pt x="1094" y="858"/>
                  <a:pt x="1086" y="842"/>
                  <a:pt x="1090" y="826"/>
                </a:cubicBezTo>
                <a:cubicBezTo>
                  <a:pt x="1101" y="792"/>
                  <a:pt x="1108" y="752"/>
                  <a:pt x="1116" y="709"/>
                </a:cubicBezTo>
                <a:cubicBezTo>
                  <a:pt x="1119" y="691"/>
                  <a:pt x="1122" y="672"/>
                  <a:pt x="1126" y="652"/>
                </a:cubicBezTo>
                <a:cubicBezTo>
                  <a:pt x="1128" y="645"/>
                  <a:pt x="1129" y="639"/>
                  <a:pt x="1130" y="634"/>
                </a:cubicBezTo>
                <a:cubicBezTo>
                  <a:pt x="1134" y="601"/>
                  <a:pt x="1135" y="598"/>
                  <a:pt x="1108" y="536"/>
                </a:cubicBezTo>
                <a:cubicBezTo>
                  <a:pt x="1097" y="512"/>
                  <a:pt x="1084" y="496"/>
                  <a:pt x="1072" y="491"/>
                </a:cubicBezTo>
                <a:cubicBezTo>
                  <a:pt x="1070" y="491"/>
                  <a:pt x="1064" y="489"/>
                  <a:pt x="1055" y="491"/>
                </a:cubicBezTo>
                <a:cubicBezTo>
                  <a:pt x="1061" y="545"/>
                  <a:pt x="1065" y="601"/>
                  <a:pt x="1055" y="644"/>
                </a:cubicBezTo>
                <a:cubicBezTo>
                  <a:pt x="1039" y="717"/>
                  <a:pt x="1026" y="775"/>
                  <a:pt x="1014" y="815"/>
                </a:cubicBezTo>
                <a:cubicBezTo>
                  <a:pt x="1009" y="830"/>
                  <a:pt x="993" y="839"/>
                  <a:pt x="978" y="834"/>
                </a:cubicBezTo>
                <a:cubicBezTo>
                  <a:pt x="963" y="829"/>
                  <a:pt x="954" y="813"/>
                  <a:pt x="959" y="798"/>
                </a:cubicBezTo>
                <a:cubicBezTo>
                  <a:pt x="970" y="761"/>
                  <a:pt x="984" y="700"/>
                  <a:pt x="999" y="631"/>
                </a:cubicBezTo>
                <a:cubicBezTo>
                  <a:pt x="1008" y="591"/>
                  <a:pt x="1001" y="526"/>
                  <a:pt x="995" y="474"/>
                </a:cubicBezTo>
                <a:cubicBezTo>
                  <a:pt x="994" y="459"/>
                  <a:pt x="992" y="444"/>
                  <a:pt x="991" y="431"/>
                </a:cubicBezTo>
                <a:cubicBezTo>
                  <a:pt x="972" y="427"/>
                  <a:pt x="956" y="434"/>
                  <a:pt x="939" y="451"/>
                </a:cubicBezTo>
                <a:cubicBezTo>
                  <a:pt x="919" y="473"/>
                  <a:pt x="917" y="526"/>
                  <a:pt x="915" y="578"/>
                </a:cubicBezTo>
                <a:cubicBezTo>
                  <a:pt x="912" y="649"/>
                  <a:pt x="881" y="753"/>
                  <a:pt x="871" y="783"/>
                </a:cubicBezTo>
                <a:cubicBezTo>
                  <a:pt x="859" y="823"/>
                  <a:pt x="828" y="852"/>
                  <a:pt x="795" y="855"/>
                </a:cubicBezTo>
                <a:cubicBezTo>
                  <a:pt x="768" y="858"/>
                  <a:pt x="745" y="844"/>
                  <a:pt x="730" y="818"/>
                </a:cubicBezTo>
                <a:cubicBezTo>
                  <a:pt x="727" y="812"/>
                  <a:pt x="724" y="805"/>
                  <a:pt x="721" y="798"/>
                </a:cubicBezTo>
                <a:cubicBezTo>
                  <a:pt x="717" y="789"/>
                  <a:pt x="715" y="780"/>
                  <a:pt x="712" y="771"/>
                </a:cubicBezTo>
                <a:cubicBezTo>
                  <a:pt x="708" y="759"/>
                  <a:pt x="704" y="746"/>
                  <a:pt x="699" y="737"/>
                </a:cubicBezTo>
                <a:cubicBezTo>
                  <a:pt x="685" y="710"/>
                  <a:pt x="672" y="692"/>
                  <a:pt x="657" y="682"/>
                </a:cubicBezTo>
                <a:cubicBezTo>
                  <a:pt x="652" y="679"/>
                  <a:pt x="642" y="675"/>
                  <a:pt x="631" y="675"/>
                </a:cubicBezTo>
                <a:cubicBezTo>
                  <a:pt x="631" y="675"/>
                  <a:pt x="630" y="675"/>
                  <a:pt x="630" y="675"/>
                </a:cubicBezTo>
                <a:cubicBezTo>
                  <a:pt x="626" y="676"/>
                  <a:pt x="623" y="677"/>
                  <a:pt x="620" y="680"/>
                </a:cubicBezTo>
                <a:cubicBezTo>
                  <a:pt x="613" y="688"/>
                  <a:pt x="608" y="706"/>
                  <a:pt x="609" y="724"/>
                </a:cubicBezTo>
                <a:cubicBezTo>
                  <a:pt x="610" y="734"/>
                  <a:pt x="618" y="764"/>
                  <a:pt x="623" y="776"/>
                </a:cubicBezTo>
                <a:cubicBezTo>
                  <a:pt x="637" y="809"/>
                  <a:pt x="647" y="836"/>
                  <a:pt x="656" y="860"/>
                </a:cubicBezTo>
                <a:cubicBezTo>
                  <a:pt x="677" y="918"/>
                  <a:pt x="694" y="963"/>
                  <a:pt x="731" y="1016"/>
                </a:cubicBezTo>
                <a:cubicBezTo>
                  <a:pt x="735" y="1023"/>
                  <a:pt x="741" y="1029"/>
                  <a:pt x="747" y="1036"/>
                </a:cubicBezTo>
                <a:cubicBezTo>
                  <a:pt x="767" y="1059"/>
                  <a:pt x="798" y="1093"/>
                  <a:pt x="801" y="1167"/>
                </a:cubicBezTo>
                <a:cubicBezTo>
                  <a:pt x="801" y="1167"/>
                  <a:pt x="801" y="1168"/>
                  <a:pt x="801" y="1169"/>
                </a:cubicBezTo>
                <a:cubicBezTo>
                  <a:pt x="801" y="1170"/>
                  <a:pt x="801" y="1170"/>
                  <a:pt x="801" y="1170"/>
                </a:cubicBezTo>
                <a:cubicBezTo>
                  <a:pt x="801" y="1176"/>
                  <a:pt x="805" y="1181"/>
                  <a:pt x="808" y="1181"/>
                </a:cubicBezTo>
                <a:cubicBezTo>
                  <a:pt x="1105" y="1181"/>
                  <a:pt x="1105" y="1181"/>
                  <a:pt x="1105" y="1181"/>
                </a:cubicBezTo>
                <a:cubicBezTo>
                  <a:pt x="1106" y="1181"/>
                  <a:pt x="1107" y="1181"/>
                  <a:pt x="1108" y="1181"/>
                </a:cubicBezTo>
                <a:cubicBezTo>
                  <a:pt x="1110" y="1181"/>
                  <a:pt x="1113" y="1179"/>
                  <a:pt x="1114" y="1175"/>
                </a:cubicBezTo>
                <a:cubicBezTo>
                  <a:pt x="1126" y="1142"/>
                  <a:pt x="1138" y="1108"/>
                  <a:pt x="1150" y="1073"/>
                </a:cubicBezTo>
                <a:cubicBezTo>
                  <a:pt x="1161" y="1042"/>
                  <a:pt x="1173" y="1008"/>
                  <a:pt x="1186" y="968"/>
                </a:cubicBezTo>
                <a:cubicBezTo>
                  <a:pt x="1224" y="855"/>
                  <a:pt x="1245" y="787"/>
                  <a:pt x="1235" y="721"/>
                </a:cubicBezTo>
                <a:close/>
                <a:moveTo>
                  <a:pt x="1235" y="721"/>
                </a:moveTo>
                <a:cubicBezTo>
                  <a:pt x="1235" y="721"/>
                  <a:pt x="1235" y="721"/>
                  <a:pt x="1235" y="721"/>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a:extLst>
              <a:ext uri="{FF2B5EF4-FFF2-40B4-BE49-F238E27FC236}">
                <a16:creationId xmlns:a16="http://schemas.microsoft.com/office/drawing/2014/main" id="{01B1C767-793F-4ECA-84C1-FD052108D268}"/>
              </a:ext>
            </a:extLst>
          </p:cNvPr>
          <p:cNvGrpSpPr/>
          <p:nvPr/>
        </p:nvGrpSpPr>
        <p:grpSpPr>
          <a:xfrm>
            <a:off x="6613781" y="2257118"/>
            <a:ext cx="3367316" cy="818911"/>
            <a:chOff x="6516913" y="2386486"/>
            <a:chExt cx="3367316" cy="818911"/>
          </a:xfrm>
        </p:grpSpPr>
        <p:sp>
          <p:nvSpPr>
            <p:cNvPr id="39" name="TextBox 38">
              <a:extLst>
                <a:ext uri="{FF2B5EF4-FFF2-40B4-BE49-F238E27FC236}">
                  <a16:creationId xmlns:a16="http://schemas.microsoft.com/office/drawing/2014/main" id="{3E86CC7F-8A52-415F-B0F7-44784B2283E8}"/>
                </a:ext>
              </a:extLst>
            </p:cNvPr>
            <p:cNvSpPr txBox="1"/>
            <p:nvPr/>
          </p:nvSpPr>
          <p:spPr>
            <a:xfrm>
              <a:off x="6516913" y="2386486"/>
              <a:ext cx="2177143" cy="553998"/>
            </a:xfrm>
            <a:prstGeom prst="rect">
              <a:avLst/>
            </a:prstGeom>
            <a:noFill/>
          </p:spPr>
          <p:txBody>
            <a:bodyPr wrap="square" rtlCol="0">
              <a:spAutoFit/>
            </a:bodyPr>
            <a:lstStyle/>
            <a:p>
              <a:r>
                <a:rPr lang="en-US" sz="3000" b="1" dirty="0">
                  <a:solidFill>
                    <a:schemeClr val="bg1"/>
                  </a:solidFill>
                  <a:latin typeface="Roboto Slab" pitchFamily="2" charset="0"/>
                  <a:ea typeface="Roboto Slab" pitchFamily="2" charset="0"/>
                </a:rPr>
                <a:t>Some Text</a:t>
              </a:r>
            </a:p>
          </p:txBody>
        </p:sp>
        <p:sp>
          <p:nvSpPr>
            <p:cNvPr id="41" name="TextBox 40">
              <a:extLst>
                <a:ext uri="{FF2B5EF4-FFF2-40B4-BE49-F238E27FC236}">
                  <a16:creationId xmlns:a16="http://schemas.microsoft.com/office/drawing/2014/main" id="{FE0A59B4-7597-47E6-9A16-F6901C28D317}"/>
                </a:ext>
              </a:extLst>
            </p:cNvPr>
            <p:cNvSpPr txBox="1"/>
            <p:nvPr/>
          </p:nvSpPr>
          <p:spPr>
            <a:xfrm>
              <a:off x="6516914" y="2959176"/>
              <a:ext cx="3367315" cy="246221"/>
            </a:xfrm>
            <a:prstGeom prst="rect">
              <a:avLst/>
            </a:prstGeom>
            <a:noFill/>
          </p:spPr>
          <p:txBody>
            <a:bodyPr wrap="square" rtlCol="0">
              <a:spAutoFit/>
            </a:bodyPr>
            <a:lstStyle/>
            <a:p>
              <a:r>
                <a:rPr lang="en-US" sz="1000" b="1" spc="400" dirty="0">
                  <a:solidFill>
                    <a:schemeClr val="bg1">
                      <a:lumMod val="75000"/>
                    </a:schemeClr>
                  </a:solidFill>
                  <a:latin typeface="Roboto Slab" pitchFamily="2" charset="0"/>
                  <a:ea typeface="Roboto Slab" pitchFamily="2" charset="0"/>
                </a:rPr>
                <a:t>WWW.COMPANYABOUTUS.COM</a:t>
              </a:r>
            </a:p>
          </p:txBody>
        </p:sp>
      </p:grpSp>
      <p:sp>
        <p:nvSpPr>
          <p:cNvPr id="42" name="Rectangle 9">
            <a:extLst>
              <a:ext uri="{FF2B5EF4-FFF2-40B4-BE49-F238E27FC236}">
                <a16:creationId xmlns:a16="http://schemas.microsoft.com/office/drawing/2014/main" id="{D51D8EA0-6A02-4465-8D3E-D5254AE6AF40}"/>
              </a:ext>
            </a:extLst>
          </p:cNvPr>
          <p:cNvSpPr>
            <a:spLocks/>
          </p:cNvSpPr>
          <p:nvPr/>
        </p:nvSpPr>
        <p:spPr bwMode="auto">
          <a:xfrm>
            <a:off x="6707671" y="3571480"/>
            <a:ext cx="4184197" cy="904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bg1">
                    <a:lumMod val="7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cxnSp>
        <p:nvCxnSpPr>
          <p:cNvPr id="43" name="Straight Connector 42">
            <a:extLst>
              <a:ext uri="{FF2B5EF4-FFF2-40B4-BE49-F238E27FC236}">
                <a16:creationId xmlns:a16="http://schemas.microsoft.com/office/drawing/2014/main" id="{BDF0131F-C223-4FDC-BF86-526F5A6BA1E9}"/>
              </a:ext>
            </a:extLst>
          </p:cNvPr>
          <p:cNvCxnSpPr>
            <a:cxnSpLocks/>
          </p:cNvCxnSpPr>
          <p:nvPr/>
        </p:nvCxnSpPr>
        <p:spPr>
          <a:xfrm>
            <a:off x="6707671" y="3304704"/>
            <a:ext cx="418419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7" name="Group 66">
            <a:extLst>
              <a:ext uri="{FF2B5EF4-FFF2-40B4-BE49-F238E27FC236}">
                <a16:creationId xmlns:a16="http://schemas.microsoft.com/office/drawing/2014/main" id="{4965BD0E-5E35-4048-ADC3-9C167DDEA7C4}"/>
              </a:ext>
            </a:extLst>
          </p:cNvPr>
          <p:cNvGrpSpPr/>
          <p:nvPr/>
        </p:nvGrpSpPr>
        <p:grpSpPr>
          <a:xfrm>
            <a:off x="838200" y="5329209"/>
            <a:ext cx="660423" cy="578600"/>
            <a:chOff x="4106863" y="5108575"/>
            <a:chExt cx="1255713" cy="1100138"/>
          </a:xfrm>
          <a:solidFill>
            <a:schemeClr val="tx1">
              <a:lumMod val="85000"/>
              <a:lumOff val="15000"/>
            </a:schemeClr>
          </a:solidFill>
        </p:grpSpPr>
        <p:sp>
          <p:nvSpPr>
            <p:cNvPr id="57" name="Freeform 5">
              <a:extLst>
                <a:ext uri="{FF2B5EF4-FFF2-40B4-BE49-F238E27FC236}">
                  <a16:creationId xmlns:a16="http://schemas.microsoft.com/office/drawing/2014/main" id="{564C4FA9-47E1-4EBB-ABA2-D95F431A1125}"/>
                </a:ext>
              </a:extLst>
            </p:cNvPr>
            <p:cNvSpPr>
              <a:spLocks noEditPoints="1"/>
            </p:cNvSpPr>
            <p:nvPr/>
          </p:nvSpPr>
          <p:spPr bwMode="auto">
            <a:xfrm>
              <a:off x="4106863" y="5133975"/>
              <a:ext cx="981075" cy="1074738"/>
            </a:xfrm>
            <a:custGeom>
              <a:avLst/>
              <a:gdLst>
                <a:gd name="T0" fmla="*/ 250 w 271"/>
                <a:gd name="T1" fmla="*/ 205 h 296"/>
                <a:gd name="T2" fmla="*/ 185 w 271"/>
                <a:gd name="T3" fmla="*/ 177 h 296"/>
                <a:gd name="T4" fmla="*/ 181 w 271"/>
                <a:gd name="T5" fmla="*/ 174 h 296"/>
                <a:gd name="T6" fmla="*/ 177 w 271"/>
                <a:gd name="T7" fmla="*/ 161 h 296"/>
                <a:gd name="T8" fmla="*/ 172 w 271"/>
                <a:gd name="T9" fmla="*/ 155 h 296"/>
                <a:gd name="T10" fmla="*/ 171 w 271"/>
                <a:gd name="T11" fmla="*/ 152 h 296"/>
                <a:gd name="T12" fmla="*/ 176 w 271"/>
                <a:gd name="T13" fmla="*/ 124 h 296"/>
                <a:gd name="T14" fmla="*/ 176 w 271"/>
                <a:gd name="T15" fmla="*/ 123 h 296"/>
                <a:gd name="T16" fmla="*/ 186 w 271"/>
                <a:gd name="T17" fmla="*/ 97 h 296"/>
                <a:gd name="T18" fmla="*/ 186 w 271"/>
                <a:gd name="T19" fmla="*/ 96 h 296"/>
                <a:gd name="T20" fmla="*/ 188 w 271"/>
                <a:gd name="T21" fmla="*/ 78 h 296"/>
                <a:gd name="T22" fmla="*/ 187 w 271"/>
                <a:gd name="T23" fmla="*/ 76 h 296"/>
                <a:gd name="T24" fmla="*/ 184 w 271"/>
                <a:gd name="T25" fmla="*/ 70 h 296"/>
                <a:gd name="T26" fmla="*/ 184 w 271"/>
                <a:gd name="T27" fmla="*/ 45 h 296"/>
                <a:gd name="T28" fmla="*/ 177 w 271"/>
                <a:gd name="T29" fmla="*/ 27 h 296"/>
                <a:gd name="T30" fmla="*/ 159 w 271"/>
                <a:gd name="T31" fmla="*/ 12 h 296"/>
                <a:gd name="T32" fmla="*/ 159 w 271"/>
                <a:gd name="T33" fmla="*/ 5 h 296"/>
                <a:gd name="T34" fmla="*/ 163 w 271"/>
                <a:gd name="T35" fmla="*/ 2 h 296"/>
                <a:gd name="T36" fmla="*/ 162 w 271"/>
                <a:gd name="T37" fmla="*/ 1 h 296"/>
                <a:gd name="T38" fmla="*/ 156 w 271"/>
                <a:gd name="T39" fmla="*/ 1 h 296"/>
                <a:gd name="T40" fmla="*/ 137 w 271"/>
                <a:gd name="T41" fmla="*/ 4 h 296"/>
                <a:gd name="T42" fmla="*/ 102 w 271"/>
                <a:gd name="T43" fmla="*/ 19 h 296"/>
                <a:gd name="T44" fmla="*/ 89 w 271"/>
                <a:gd name="T45" fmla="*/ 41 h 296"/>
                <a:gd name="T46" fmla="*/ 88 w 271"/>
                <a:gd name="T47" fmla="*/ 56 h 296"/>
                <a:gd name="T48" fmla="*/ 88 w 271"/>
                <a:gd name="T49" fmla="*/ 70 h 296"/>
                <a:gd name="T50" fmla="*/ 86 w 271"/>
                <a:gd name="T51" fmla="*/ 74 h 296"/>
                <a:gd name="T52" fmla="*/ 84 w 271"/>
                <a:gd name="T53" fmla="*/ 80 h 296"/>
                <a:gd name="T54" fmla="*/ 84 w 271"/>
                <a:gd name="T55" fmla="*/ 85 h 296"/>
                <a:gd name="T56" fmla="*/ 88 w 271"/>
                <a:gd name="T57" fmla="*/ 100 h 296"/>
                <a:gd name="T58" fmla="*/ 92 w 271"/>
                <a:gd name="T59" fmla="*/ 111 h 296"/>
                <a:gd name="T60" fmla="*/ 101 w 271"/>
                <a:gd name="T61" fmla="*/ 131 h 296"/>
                <a:gd name="T62" fmla="*/ 102 w 271"/>
                <a:gd name="T63" fmla="*/ 135 h 296"/>
                <a:gd name="T64" fmla="*/ 100 w 271"/>
                <a:gd name="T65" fmla="*/ 152 h 296"/>
                <a:gd name="T66" fmla="*/ 98 w 271"/>
                <a:gd name="T67" fmla="*/ 155 h 296"/>
                <a:gd name="T68" fmla="*/ 93 w 271"/>
                <a:gd name="T69" fmla="*/ 162 h 296"/>
                <a:gd name="T70" fmla="*/ 89 w 271"/>
                <a:gd name="T71" fmla="*/ 173 h 296"/>
                <a:gd name="T72" fmla="*/ 86 w 271"/>
                <a:gd name="T73" fmla="*/ 176 h 296"/>
                <a:gd name="T74" fmla="*/ 65 w 271"/>
                <a:gd name="T75" fmla="*/ 185 h 296"/>
                <a:gd name="T76" fmla="*/ 43 w 271"/>
                <a:gd name="T77" fmla="*/ 194 h 296"/>
                <a:gd name="T78" fmla="*/ 22 w 271"/>
                <a:gd name="T79" fmla="*/ 206 h 296"/>
                <a:gd name="T80" fmla="*/ 10 w 271"/>
                <a:gd name="T81" fmla="*/ 214 h 296"/>
                <a:gd name="T82" fmla="*/ 0 w 271"/>
                <a:gd name="T83" fmla="*/ 256 h 296"/>
                <a:gd name="T84" fmla="*/ 125 w 271"/>
                <a:gd name="T85" fmla="*/ 296 h 296"/>
                <a:gd name="T86" fmla="*/ 106 w 271"/>
                <a:gd name="T87" fmla="*/ 270 h 296"/>
                <a:gd name="T88" fmla="*/ 135 w 271"/>
                <a:gd name="T89" fmla="*/ 191 h 296"/>
                <a:gd name="T90" fmla="*/ 126 w 271"/>
                <a:gd name="T91" fmla="*/ 171 h 296"/>
                <a:gd name="T92" fmla="*/ 144 w 271"/>
                <a:gd name="T93" fmla="*/ 171 h 296"/>
                <a:gd name="T94" fmla="*/ 135 w 271"/>
                <a:gd name="T95" fmla="*/ 191 h 296"/>
                <a:gd name="T96" fmla="*/ 164 w 271"/>
                <a:gd name="T97" fmla="*/ 270 h 296"/>
                <a:gd name="T98" fmla="*/ 146 w 271"/>
                <a:gd name="T99" fmla="*/ 295 h 296"/>
                <a:gd name="T100" fmla="*/ 271 w 271"/>
                <a:gd name="T101" fmla="*/ 256 h 296"/>
                <a:gd name="T102" fmla="*/ 261 w 271"/>
                <a:gd name="T103" fmla="*/ 213 h 296"/>
                <a:gd name="T104" fmla="*/ 250 w 271"/>
                <a:gd name="T105" fmla="*/ 205 h 296"/>
                <a:gd name="T106" fmla="*/ 250 w 271"/>
                <a:gd name="T107" fmla="*/ 205 h 296"/>
                <a:gd name="T108" fmla="*/ 250 w 271"/>
                <a:gd name="T109" fmla="*/ 205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1" h="296">
                  <a:moveTo>
                    <a:pt x="250" y="205"/>
                  </a:moveTo>
                  <a:cubicBezTo>
                    <a:pt x="229" y="194"/>
                    <a:pt x="207" y="185"/>
                    <a:pt x="185" y="177"/>
                  </a:cubicBezTo>
                  <a:cubicBezTo>
                    <a:pt x="184" y="176"/>
                    <a:pt x="182" y="175"/>
                    <a:pt x="181" y="174"/>
                  </a:cubicBezTo>
                  <a:cubicBezTo>
                    <a:pt x="179" y="170"/>
                    <a:pt x="178" y="166"/>
                    <a:pt x="177" y="161"/>
                  </a:cubicBezTo>
                  <a:cubicBezTo>
                    <a:pt x="176" y="159"/>
                    <a:pt x="175" y="156"/>
                    <a:pt x="172" y="155"/>
                  </a:cubicBezTo>
                  <a:cubicBezTo>
                    <a:pt x="171" y="155"/>
                    <a:pt x="171" y="153"/>
                    <a:pt x="171" y="152"/>
                  </a:cubicBezTo>
                  <a:cubicBezTo>
                    <a:pt x="171" y="142"/>
                    <a:pt x="169" y="132"/>
                    <a:pt x="176" y="124"/>
                  </a:cubicBezTo>
                  <a:cubicBezTo>
                    <a:pt x="176" y="124"/>
                    <a:pt x="176" y="123"/>
                    <a:pt x="176" y="123"/>
                  </a:cubicBezTo>
                  <a:cubicBezTo>
                    <a:pt x="180" y="114"/>
                    <a:pt x="181" y="105"/>
                    <a:pt x="186" y="97"/>
                  </a:cubicBezTo>
                  <a:cubicBezTo>
                    <a:pt x="186" y="97"/>
                    <a:pt x="186" y="96"/>
                    <a:pt x="186" y="96"/>
                  </a:cubicBezTo>
                  <a:cubicBezTo>
                    <a:pt x="187" y="90"/>
                    <a:pt x="188" y="84"/>
                    <a:pt x="188" y="78"/>
                  </a:cubicBezTo>
                  <a:cubicBezTo>
                    <a:pt x="188" y="78"/>
                    <a:pt x="188" y="76"/>
                    <a:pt x="187" y="76"/>
                  </a:cubicBezTo>
                  <a:cubicBezTo>
                    <a:pt x="184" y="75"/>
                    <a:pt x="184" y="73"/>
                    <a:pt x="184" y="70"/>
                  </a:cubicBezTo>
                  <a:cubicBezTo>
                    <a:pt x="184" y="58"/>
                    <a:pt x="184" y="57"/>
                    <a:pt x="184" y="45"/>
                  </a:cubicBezTo>
                  <a:cubicBezTo>
                    <a:pt x="184" y="38"/>
                    <a:pt x="182" y="32"/>
                    <a:pt x="177" y="27"/>
                  </a:cubicBezTo>
                  <a:cubicBezTo>
                    <a:pt x="171" y="22"/>
                    <a:pt x="165" y="17"/>
                    <a:pt x="159" y="12"/>
                  </a:cubicBezTo>
                  <a:cubicBezTo>
                    <a:pt x="156" y="10"/>
                    <a:pt x="156" y="8"/>
                    <a:pt x="159" y="5"/>
                  </a:cubicBezTo>
                  <a:cubicBezTo>
                    <a:pt x="160" y="4"/>
                    <a:pt x="161" y="3"/>
                    <a:pt x="163" y="2"/>
                  </a:cubicBezTo>
                  <a:cubicBezTo>
                    <a:pt x="162" y="1"/>
                    <a:pt x="162" y="1"/>
                    <a:pt x="162" y="1"/>
                  </a:cubicBezTo>
                  <a:cubicBezTo>
                    <a:pt x="160" y="1"/>
                    <a:pt x="158" y="0"/>
                    <a:pt x="156" y="1"/>
                  </a:cubicBezTo>
                  <a:cubicBezTo>
                    <a:pt x="150" y="2"/>
                    <a:pt x="143" y="3"/>
                    <a:pt x="137" y="4"/>
                  </a:cubicBezTo>
                  <a:cubicBezTo>
                    <a:pt x="124" y="7"/>
                    <a:pt x="112" y="11"/>
                    <a:pt x="102" y="19"/>
                  </a:cubicBezTo>
                  <a:cubicBezTo>
                    <a:pt x="95" y="25"/>
                    <a:pt x="89" y="32"/>
                    <a:pt x="89" y="41"/>
                  </a:cubicBezTo>
                  <a:cubicBezTo>
                    <a:pt x="88" y="46"/>
                    <a:pt x="88" y="51"/>
                    <a:pt x="88" y="56"/>
                  </a:cubicBezTo>
                  <a:cubicBezTo>
                    <a:pt x="88" y="64"/>
                    <a:pt x="88" y="62"/>
                    <a:pt x="88" y="70"/>
                  </a:cubicBezTo>
                  <a:cubicBezTo>
                    <a:pt x="88" y="71"/>
                    <a:pt x="87" y="74"/>
                    <a:pt x="86" y="74"/>
                  </a:cubicBezTo>
                  <a:cubicBezTo>
                    <a:pt x="83" y="75"/>
                    <a:pt x="83" y="77"/>
                    <a:pt x="84" y="80"/>
                  </a:cubicBezTo>
                  <a:cubicBezTo>
                    <a:pt x="84" y="82"/>
                    <a:pt x="84" y="84"/>
                    <a:pt x="84" y="85"/>
                  </a:cubicBezTo>
                  <a:cubicBezTo>
                    <a:pt x="85" y="90"/>
                    <a:pt x="86" y="95"/>
                    <a:pt x="88" y="100"/>
                  </a:cubicBezTo>
                  <a:cubicBezTo>
                    <a:pt x="89" y="104"/>
                    <a:pt x="91" y="108"/>
                    <a:pt x="92" y="111"/>
                  </a:cubicBezTo>
                  <a:cubicBezTo>
                    <a:pt x="93" y="119"/>
                    <a:pt x="96" y="125"/>
                    <a:pt x="101" y="131"/>
                  </a:cubicBezTo>
                  <a:cubicBezTo>
                    <a:pt x="101" y="132"/>
                    <a:pt x="102" y="134"/>
                    <a:pt x="102" y="135"/>
                  </a:cubicBezTo>
                  <a:cubicBezTo>
                    <a:pt x="102" y="141"/>
                    <a:pt x="101" y="146"/>
                    <a:pt x="100" y="152"/>
                  </a:cubicBezTo>
                  <a:cubicBezTo>
                    <a:pt x="100" y="153"/>
                    <a:pt x="99" y="155"/>
                    <a:pt x="98" y="155"/>
                  </a:cubicBezTo>
                  <a:cubicBezTo>
                    <a:pt x="94" y="156"/>
                    <a:pt x="93" y="159"/>
                    <a:pt x="93" y="162"/>
                  </a:cubicBezTo>
                  <a:cubicBezTo>
                    <a:pt x="91" y="166"/>
                    <a:pt x="90" y="170"/>
                    <a:pt x="89" y="173"/>
                  </a:cubicBezTo>
                  <a:cubicBezTo>
                    <a:pt x="88" y="175"/>
                    <a:pt x="87" y="176"/>
                    <a:pt x="86" y="176"/>
                  </a:cubicBezTo>
                  <a:cubicBezTo>
                    <a:pt x="79" y="179"/>
                    <a:pt x="72" y="182"/>
                    <a:pt x="65" y="185"/>
                  </a:cubicBezTo>
                  <a:cubicBezTo>
                    <a:pt x="58" y="188"/>
                    <a:pt x="50" y="191"/>
                    <a:pt x="43" y="194"/>
                  </a:cubicBezTo>
                  <a:cubicBezTo>
                    <a:pt x="36" y="198"/>
                    <a:pt x="29" y="202"/>
                    <a:pt x="22" y="206"/>
                  </a:cubicBezTo>
                  <a:cubicBezTo>
                    <a:pt x="17" y="208"/>
                    <a:pt x="13" y="210"/>
                    <a:pt x="10" y="214"/>
                  </a:cubicBezTo>
                  <a:cubicBezTo>
                    <a:pt x="0" y="256"/>
                    <a:pt x="0" y="256"/>
                    <a:pt x="0" y="256"/>
                  </a:cubicBezTo>
                  <a:cubicBezTo>
                    <a:pt x="49" y="256"/>
                    <a:pt x="74" y="292"/>
                    <a:pt x="125" y="296"/>
                  </a:cubicBezTo>
                  <a:cubicBezTo>
                    <a:pt x="106" y="270"/>
                    <a:pt x="106" y="270"/>
                    <a:pt x="106" y="270"/>
                  </a:cubicBezTo>
                  <a:cubicBezTo>
                    <a:pt x="135" y="191"/>
                    <a:pt x="135" y="191"/>
                    <a:pt x="135" y="191"/>
                  </a:cubicBezTo>
                  <a:cubicBezTo>
                    <a:pt x="126" y="171"/>
                    <a:pt x="126" y="171"/>
                    <a:pt x="126" y="171"/>
                  </a:cubicBezTo>
                  <a:cubicBezTo>
                    <a:pt x="144" y="171"/>
                    <a:pt x="144" y="171"/>
                    <a:pt x="144" y="171"/>
                  </a:cubicBezTo>
                  <a:cubicBezTo>
                    <a:pt x="135" y="191"/>
                    <a:pt x="135" y="191"/>
                    <a:pt x="135" y="191"/>
                  </a:cubicBezTo>
                  <a:cubicBezTo>
                    <a:pt x="164" y="270"/>
                    <a:pt x="164" y="270"/>
                    <a:pt x="164" y="270"/>
                  </a:cubicBezTo>
                  <a:cubicBezTo>
                    <a:pt x="146" y="295"/>
                    <a:pt x="146" y="295"/>
                    <a:pt x="146" y="295"/>
                  </a:cubicBezTo>
                  <a:cubicBezTo>
                    <a:pt x="183" y="289"/>
                    <a:pt x="242" y="256"/>
                    <a:pt x="271" y="256"/>
                  </a:cubicBezTo>
                  <a:cubicBezTo>
                    <a:pt x="261" y="213"/>
                    <a:pt x="261" y="213"/>
                    <a:pt x="261" y="213"/>
                  </a:cubicBezTo>
                  <a:cubicBezTo>
                    <a:pt x="258" y="210"/>
                    <a:pt x="254" y="207"/>
                    <a:pt x="250" y="205"/>
                  </a:cubicBezTo>
                  <a:close/>
                  <a:moveTo>
                    <a:pt x="250" y="205"/>
                  </a:moveTo>
                  <a:cubicBezTo>
                    <a:pt x="250" y="205"/>
                    <a:pt x="250" y="205"/>
                    <a:pt x="250" y="20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
              <a:extLst>
                <a:ext uri="{FF2B5EF4-FFF2-40B4-BE49-F238E27FC236}">
                  <a16:creationId xmlns:a16="http://schemas.microsoft.com/office/drawing/2014/main" id="{7B73CEB8-2AB6-4C65-9A12-39E4C45AAF97}"/>
                </a:ext>
              </a:extLst>
            </p:cNvPr>
            <p:cNvSpPr>
              <a:spLocks noEditPoints="1"/>
            </p:cNvSpPr>
            <p:nvPr/>
          </p:nvSpPr>
          <p:spPr bwMode="auto">
            <a:xfrm>
              <a:off x="4808538" y="5108575"/>
              <a:ext cx="554038" cy="446088"/>
            </a:xfrm>
            <a:custGeom>
              <a:avLst/>
              <a:gdLst>
                <a:gd name="T0" fmla="*/ 92 w 153"/>
                <a:gd name="T1" fmla="*/ 0 h 123"/>
                <a:gd name="T2" fmla="*/ 31 w 153"/>
                <a:gd name="T3" fmla="*/ 61 h 123"/>
                <a:gd name="T4" fmla="*/ 31 w 153"/>
                <a:gd name="T5" fmla="*/ 65 h 123"/>
                <a:gd name="T6" fmla="*/ 3 w 153"/>
                <a:gd name="T7" fmla="*/ 84 h 123"/>
                <a:gd name="T8" fmla="*/ 0 w 153"/>
                <a:gd name="T9" fmla="*/ 89 h 123"/>
                <a:gd name="T10" fmla="*/ 4 w 153"/>
                <a:gd name="T11" fmla="*/ 93 h 123"/>
                <a:gd name="T12" fmla="*/ 47 w 153"/>
                <a:gd name="T13" fmla="*/ 103 h 123"/>
                <a:gd name="T14" fmla="*/ 92 w 153"/>
                <a:gd name="T15" fmla="*/ 123 h 123"/>
                <a:gd name="T16" fmla="*/ 153 w 153"/>
                <a:gd name="T17" fmla="*/ 61 h 123"/>
                <a:gd name="T18" fmla="*/ 92 w 153"/>
                <a:gd name="T19" fmla="*/ 0 h 123"/>
                <a:gd name="T20" fmla="*/ 92 w 153"/>
                <a:gd name="T21" fmla="*/ 113 h 123"/>
                <a:gd name="T22" fmla="*/ 54 w 153"/>
                <a:gd name="T23" fmla="*/ 95 h 123"/>
                <a:gd name="T24" fmla="*/ 51 w 153"/>
                <a:gd name="T25" fmla="*/ 94 h 123"/>
                <a:gd name="T26" fmla="*/ 18 w 153"/>
                <a:gd name="T27" fmla="*/ 86 h 123"/>
                <a:gd name="T28" fmla="*/ 39 w 153"/>
                <a:gd name="T29" fmla="*/ 72 h 123"/>
                <a:gd name="T30" fmla="*/ 41 w 153"/>
                <a:gd name="T31" fmla="*/ 67 h 123"/>
                <a:gd name="T32" fmla="*/ 41 w 153"/>
                <a:gd name="T33" fmla="*/ 61 h 123"/>
                <a:gd name="T34" fmla="*/ 92 w 153"/>
                <a:gd name="T35" fmla="*/ 10 h 123"/>
                <a:gd name="T36" fmla="*/ 143 w 153"/>
                <a:gd name="T37" fmla="*/ 61 h 123"/>
                <a:gd name="T38" fmla="*/ 92 w 153"/>
                <a:gd name="T39" fmla="*/ 113 h 123"/>
                <a:gd name="T40" fmla="*/ 92 w 153"/>
                <a:gd name="T41" fmla="*/ 113 h 123"/>
                <a:gd name="T42" fmla="*/ 92 w 153"/>
                <a:gd name="T43" fmla="*/ 11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123">
                  <a:moveTo>
                    <a:pt x="92" y="0"/>
                  </a:moveTo>
                  <a:cubicBezTo>
                    <a:pt x="58" y="0"/>
                    <a:pt x="31" y="28"/>
                    <a:pt x="31" y="61"/>
                  </a:cubicBezTo>
                  <a:cubicBezTo>
                    <a:pt x="31" y="63"/>
                    <a:pt x="31" y="64"/>
                    <a:pt x="31" y="65"/>
                  </a:cubicBezTo>
                  <a:cubicBezTo>
                    <a:pt x="3" y="84"/>
                    <a:pt x="3" y="84"/>
                    <a:pt x="3" y="84"/>
                  </a:cubicBezTo>
                  <a:cubicBezTo>
                    <a:pt x="1" y="85"/>
                    <a:pt x="0" y="87"/>
                    <a:pt x="0" y="89"/>
                  </a:cubicBezTo>
                  <a:cubicBezTo>
                    <a:pt x="1" y="91"/>
                    <a:pt x="2" y="92"/>
                    <a:pt x="4" y="93"/>
                  </a:cubicBezTo>
                  <a:cubicBezTo>
                    <a:pt x="47" y="103"/>
                    <a:pt x="47" y="103"/>
                    <a:pt x="47" y="103"/>
                  </a:cubicBezTo>
                  <a:cubicBezTo>
                    <a:pt x="59" y="116"/>
                    <a:pt x="75" y="123"/>
                    <a:pt x="92" y="123"/>
                  </a:cubicBezTo>
                  <a:cubicBezTo>
                    <a:pt x="126" y="123"/>
                    <a:pt x="153" y="95"/>
                    <a:pt x="153" y="61"/>
                  </a:cubicBezTo>
                  <a:cubicBezTo>
                    <a:pt x="153" y="28"/>
                    <a:pt x="126" y="0"/>
                    <a:pt x="92" y="0"/>
                  </a:cubicBezTo>
                  <a:close/>
                  <a:moveTo>
                    <a:pt x="92" y="113"/>
                  </a:moveTo>
                  <a:cubicBezTo>
                    <a:pt x="77" y="113"/>
                    <a:pt x="63" y="106"/>
                    <a:pt x="54" y="95"/>
                  </a:cubicBezTo>
                  <a:cubicBezTo>
                    <a:pt x="53" y="95"/>
                    <a:pt x="52" y="94"/>
                    <a:pt x="51" y="94"/>
                  </a:cubicBezTo>
                  <a:cubicBezTo>
                    <a:pt x="18" y="86"/>
                    <a:pt x="18" y="86"/>
                    <a:pt x="18" y="86"/>
                  </a:cubicBezTo>
                  <a:cubicBezTo>
                    <a:pt x="39" y="72"/>
                    <a:pt x="39" y="72"/>
                    <a:pt x="39" y="72"/>
                  </a:cubicBezTo>
                  <a:cubicBezTo>
                    <a:pt x="40" y="71"/>
                    <a:pt x="41" y="69"/>
                    <a:pt x="41" y="67"/>
                  </a:cubicBezTo>
                  <a:cubicBezTo>
                    <a:pt x="41" y="65"/>
                    <a:pt x="41" y="63"/>
                    <a:pt x="41" y="61"/>
                  </a:cubicBezTo>
                  <a:cubicBezTo>
                    <a:pt x="41" y="33"/>
                    <a:pt x="64" y="10"/>
                    <a:pt x="92" y="10"/>
                  </a:cubicBezTo>
                  <a:cubicBezTo>
                    <a:pt x="120" y="10"/>
                    <a:pt x="143" y="33"/>
                    <a:pt x="143" y="61"/>
                  </a:cubicBezTo>
                  <a:cubicBezTo>
                    <a:pt x="143" y="90"/>
                    <a:pt x="120" y="113"/>
                    <a:pt x="92" y="113"/>
                  </a:cubicBezTo>
                  <a:close/>
                  <a:moveTo>
                    <a:pt x="92" y="113"/>
                  </a:moveTo>
                  <a:cubicBezTo>
                    <a:pt x="92" y="113"/>
                    <a:pt x="92" y="113"/>
                    <a:pt x="92" y="1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7">
              <a:extLst>
                <a:ext uri="{FF2B5EF4-FFF2-40B4-BE49-F238E27FC236}">
                  <a16:creationId xmlns:a16="http://schemas.microsoft.com/office/drawing/2014/main" id="{0AADACC9-F5BC-4B69-A21D-CD5DBEA1622D}"/>
                </a:ext>
              </a:extLst>
            </p:cNvPr>
            <p:cNvSpPr>
              <a:spLocks noEditPoints="1"/>
            </p:cNvSpPr>
            <p:nvPr/>
          </p:nvSpPr>
          <p:spPr bwMode="auto">
            <a:xfrm>
              <a:off x="5040313" y="5326063"/>
              <a:ext cx="36513" cy="109538"/>
            </a:xfrm>
            <a:custGeom>
              <a:avLst/>
              <a:gdLst>
                <a:gd name="T0" fmla="*/ 9 w 10"/>
                <a:gd name="T1" fmla="*/ 0 h 30"/>
                <a:gd name="T2" fmla="*/ 1 w 10"/>
                <a:gd name="T3" fmla="*/ 0 h 30"/>
                <a:gd name="T4" fmla="*/ 0 w 10"/>
                <a:gd name="T5" fmla="*/ 1 h 30"/>
                <a:gd name="T6" fmla="*/ 0 w 10"/>
                <a:gd name="T7" fmla="*/ 29 h 30"/>
                <a:gd name="T8" fmla="*/ 1 w 10"/>
                <a:gd name="T9" fmla="*/ 30 h 30"/>
                <a:gd name="T10" fmla="*/ 9 w 10"/>
                <a:gd name="T11" fmla="*/ 30 h 30"/>
                <a:gd name="T12" fmla="*/ 10 w 10"/>
                <a:gd name="T13" fmla="*/ 29 h 30"/>
                <a:gd name="T14" fmla="*/ 10 w 10"/>
                <a:gd name="T15" fmla="*/ 1 h 30"/>
                <a:gd name="T16" fmla="*/ 9 w 10"/>
                <a:gd name="T17" fmla="*/ 0 h 30"/>
                <a:gd name="T18" fmla="*/ 9 w 10"/>
                <a:gd name="T19" fmla="*/ 0 h 30"/>
                <a:gd name="T20" fmla="*/ 9 w 10"/>
                <a:gd name="T2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30">
                  <a:moveTo>
                    <a:pt x="9" y="0"/>
                  </a:moveTo>
                  <a:cubicBezTo>
                    <a:pt x="1" y="0"/>
                    <a:pt x="1" y="0"/>
                    <a:pt x="1" y="0"/>
                  </a:cubicBezTo>
                  <a:cubicBezTo>
                    <a:pt x="0" y="0"/>
                    <a:pt x="0" y="0"/>
                    <a:pt x="0" y="1"/>
                  </a:cubicBezTo>
                  <a:cubicBezTo>
                    <a:pt x="0" y="29"/>
                    <a:pt x="0" y="29"/>
                    <a:pt x="0" y="29"/>
                  </a:cubicBezTo>
                  <a:cubicBezTo>
                    <a:pt x="0" y="30"/>
                    <a:pt x="0" y="30"/>
                    <a:pt x="1" y="30"/>
                  </a:cubicBezTo>
                  <a:cubicBezTo>
                    <a:pt x="9" y="30"/>
                    <a:pt x="9" y="30"/>
                    <a:pt x="9" y="30"/>
                  </a:cubicBezTo>
                  <a:cubicBezTo>
                    <a:pt x="10" y="30"/>
                    <a:pt x="10" y="30"/>
                    <a:pt x="10" y="29"/>
                  </a:cubicBezTo>
                  <a:cubicBezTo>
                    <a:pt x="10" y="1"/>
                    <a:pt x="10" y="1"/>
                    <a:pt x="10" y="1"/>
                  </a:cubicBezTo>
                  <a:cubicBezTo>
                    <a:pt x="10" y="0"/>
                    <a:pt x="10" y="0"/>
                    <a:pt x="9" y="0"/>
                  </a:cubicBezTo>
                  <a:close/>
                  <a:moveTo>
                    <a:pt x="9" y="0"/>
                  </a:move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8">
              <a:extLst>
                <a:ext uri="{FF2B5EF4-FFF2-40B4-BE49-F238E27FC236}">
                  <a16:creationId xmlns:a16="http://schemas.microsoft.com/office/drawing/2014/main" id="{3571254E-4CDC-4A6F-B6CA-A28AF81CF564}"/>
                </a:ext>
              </a:extLst>
            </p:cNvPr>
            <p:cNvSpPr>
              <a:spLocks noEditPoints="1"/>
            </p:cNvSpPr>
            <p:nvPr/>
          </p:nvSpPr>
          <p:spPr bwMode="auto">
            <a:xfrm>
              <a:off x="5119688" y="5283200"/>
              <a:ext cx="39688" cy="152400"/>
            </a:xfrm>
            <a:custGeom>
              <a:avLst/>
              <a:gdLst>
                <a:gd name="T0" fmla="*/ 10 w 11"/>
                <a:gd name="T1" fmla="*/ 0 h 42"/>
                <a:gd name="T2" fmla="*/ 1 w 11"/>
                <a:gd name="T3" fmla="*/ 0 h 42"/>
                <a:gd name="T4" fmla="*/ 0 w 11"/>
                <a:gd name="T5" fmla="*/ 1 h 42"/>
                <a:gd name="T6" fmla="*/ 0 w 11"/>
                <a:gd name="T7" fmla="*/ 41 h 42"/>
                <a:gd name="T8" fmla="*/ 1 w 11"/>
                <a:gd name="T9" fmla="*/ 42 h 42"/>
                <a:gd name="T10" fmla="*/ 10 w 11"/>
                <a:gd name="T11" fmla="*/ 42 h 42"/>
                <a:gd name="T12" fmla="*/ 11 w 11"/>
                <a:gd name="T13" fmla="*/ 41 h 42"/>
                <a:gd name="T14" fmla="*/ 11 w 11"/>
                <a:gd name="T15" fmla="*/ 1 h 42"/>
                <a:gd name="T16" fmla="*/ 10 w 11"/>
                <a:gd name="T17" fmla="*/ 0 h 42"/>
                <a:gd name="T18" fmla="*/ 10 w 11"/>
                <a:gd name="T19" fmla="*/ 0 h 42"/>
                <a:gd name="T20" fmla="*/ 10 w 11"/>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42">
                  <a:moveTo>
                    <a:pt x="10" y="0"/>
                  </a:moveTo>
                  <a:cubicBezTo>
                    <a:pt x="1" y="0"/>
                    <a:pt x="1" y="0"/>
                    <a:pt x="1" y="0"/>
                  </a:cubicBezTo>
                  <a:cubicBezTo>
                    <a:pt x="0" y="0"/>
                    <a:pt x="0" y="0"/>
                    <a:pt x="0" y="1"/>
                  </a:cubicBezTo>
                  <a:cubicBezTo>
                    <a:pt x="0" y="41"/>
                    <a:pt x="0" y="41"/>
                    <a:pt x="0" y="41"/>
                  </a:cubicBezTo>
                  <a:cubicBezTo>
                    <a:pt x="0" y="42"/>
                    <a:pt x="0" y="42"/>
                    <a:pt x="1" y="42"/>
                  </a:cubicBezTo>
                  <a:cubicBezTo>
                    <a:pt x="10" y="42"/>
                    <a:pt x="10" y="42"/>
                    <a:pt x="10" y="42"/>
                  </a:cubicBezTo>
                  <a:cubicBezTo>
                    <a:pt x="10" y="42"/>
                    <a:pt x="11" y="42"/>
                    <a:pt x="11" y="41"/>
                  </a:cubicBezTo>
                  <a:cubicBezTo>
                    <a:pt x="11" y="1"/>
                    <a:pt x="11" y="1"/>
                    <a:pt x="11" y="1"/>
                  </a:cubicBezTo>
                  <a:cubicBezTo>
                    <a:pt x="11" y="0"/>
                    <a:pt x="10" y="0"/>
                    <a:pt x="10" y="0"/>
                  </a:cubicBezTo>
                  <a:close/>
                  <a:moveTo>
                    <a:pt x="10" y="0"/>
                  </a:moveTo>
                  <a:cubicBezTo>
                    <a:pt x="10" y="0"/>
                    <a:pt x="10"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9">
              <a:extLst>
                <a:ext uri="{FF2B5EF4-FFF2-40B4-BE49-F238E27FC236}">
                  <a16:creationId xmlns:a16="http://schemas.microsoft.com/office/drawing/2014/main" id="{C1F85BF2-68F1-4716-A84C-9371E28B0FFB}"/>
                </a:ext>
              </a:extLst>
            </p:cNvPr>
            <p:cNvSpPr>
              <a:spLocks noEditPoints="1"/>
            </p:cNvSpPr>
            <p:nvPr/>
          </p:nvSpPr>
          <p:spPr bwMode="auto">
            <a:xfrm>
              <a:off x="5195888" y="5200650"/>
              <a:ext cx="39688" cy="234950"/>
            </a:xfrm>
            <a:custGeom>
              <a:avLst/>
              <a:gdLst>
                <a:gd name="T0" fmla="*/ 10 w 11"/>
                <a:gd name="T1" fmla="*/ 0 h 65"/>
                <a:gd name="T2" fmla="*/ 1 w 11"/>
                <a:gd name="T3" fmla="*/ 0 h 65"/>
                <a:gd name="T4" fmla="*/ 0 w 11"/>
                <a:gd name="T5" fmla="*/ 1 h 65"/>
                <a:gd name="T6" fmla="*/ 0 w 11"/>
                <a:gd name="T7" fmla="*/ 64 h 65"/>
                <a:gd name="T8" fmla="*/ 1 w 11"/>
                <a:gd name="T9" fmla="*/ 65 h 65"/>
                <a:gd name="T10" fmla="*/ 10 w 11"/>
                <a:gd name="T11" fmla="*/ 65 h 65"/>
                <a:gd name="T12" fmla="*/ 11 w 11"/>
                <a:gd name="T13" fmla="*/ 64 h 65"/>
                <a:gd name="T14" fmla="*/ 11 w 11"/>
                <a:gd name="T15" fmla="*/ 1 h 65"/>
                <a:gd name="T16" fmla="*/ 10 w 11"/>
                <a:gd name="T17" fmla="*/ 0 h 65"/>
                <a:gd name="T18" fmla="*/ 10 w 11"/>
                <a:gd name="T19" fmla="*/ 0 h 65"/>
                <a:gd name="T20" fmla="*/ 10 w 11"/>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65">
                  <a:moveTo>
                    <a:pt x="10" y="0"/>
                  </a:moveTo>
                  <a:cubicBezTo>
                    <a:pt x="1" y="0"/>
                    <a:pt x="1" y="0"/>
                    <a:pt x="1" y="0"/>
                  </a:cubicBezTo>
                  <a:cubicBezTo>
                    <a:pt x="1" y="0"/>
                    <a:pt x="0" y="1"/>
                    <a:pt x="0" y="1"/>
                  </a:cubicBezTo>
                  <a:cubicBezTo>
                    <a:pt x="0" y="64"/>
                    <a:pt x="0" y="64"/>
                    <a:pt x="0" y="64"/>
                  </a:cubicBezTo>
                  <a:cubicBezTo>
                    <a:pt x="0" y="65"/>
                    <a:pt x="1" y="65"/>
                    <a:pt x="1" y="65"/>
                  </a:cubicBezTo>
                  <a:cubicBezTo>
                    <a:pt x="10" y="65"/>
                    <a:pt x="10" y="65"/>
                    <a:pt x="10" y="65"/>
                  </a:cubicBezTo>
                  <a:cubicBezTo>
                    <a:pt x="10" y="65"/>
                    <a:pt x="11" y="65"/>
                    <a:pt x="11" y="64"/>
                  </a:cubicBezTo>
                  <a:cubicBezTo>
                    <a:pt x="11" y="1"/>
                    <a:pt x="11" y="1"/>
                    <a:pt x="11" y="1"/>
                  </a:cubicBezTo>
                  <a:cubicBezTo>
                    <a:pt x="11" y="1"/>
                    <a:pt x="10" y="0"/>
                    <a:pt x="10" y="0"/>
                  </a:cubicBezTo>
                  <a:close/>
                  <a:moveTo>
                    <a:pt x="10" y="0"/>
                  </a:moveTo>
                  <a:cubicBezTo>
                    <a:pt x="10" y="0"/>
                    <a:pt x="10"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8" name="Rectangle 9">
            <a:extLst>
              <a:ext uri="{FF2B5EF4-FFF2-40B4-BE49-F238E27FC236}">
                <a16:creationId xmlns:a16="http://schemas.microsoft.com/office/drawing/2014/main" id="{454C4D59-9FDA-4FCE-9E12-E156EFF93EB3}"/>
              </a:ext>
            </a:extLst>
          </p:cNvPr>
          <p:cNvSpPr>
            <a:spLocks/>
          </p:cNvSpPr>
          <p:nvPr/>
        </p:nvSpPr>
        <p:spPr bwMode="auto">
          <a:xfrm>
            <a:off x="1951816" y="5407949"/>
            <a:ext cx="7725584" cy="421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cxnSp>
        <p:nvCxnSpPr>
          <p:cNvPr id="69" name="Straight Connector 68">
            <a:extLst>
              <a:ext uri="{FF2B5EF4-FFF2-40B4-BE49-F238E27FC236}">
                <a16:creationId xmlns:a16="http://schemas.microsoft.com/office/drawing/2014/main" id="{83DB7F99-1EAC-4BA0-AA31-A49C9E18262A}"/>
              </a:ext>
            </a:extLst>
          </p:cNvPr>
          <p:cNvCxnSpPr>
            <a:cxnSpLocks/>
          </p:cNvCxnSpPr>
          <p:nvPr/>
        </p:nvCxnSpPr>
        <p:spPr>
          <a:xfrm>
            <a:off x="1806125" y="5450710"/>
            <a:ext cx="0" cy="335598"/>
          </a:xfrm>
          <a:prstGeom prst="line">
            <a:avLst/>
          </a:prstGeom>
          <a:ln w="952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C7590270-D47C-47F6-BDF0-10A9550FCFD5}"/>
              </a:ext>
            </a:extLst>
          </p:cNvPr>
          <p:cNvSpPr>
            <a:spLocks noGrp="1"/>
          </p:cNvSpPr>
          <p:nvPr>
            <p:ph type="pic" sz="quarter" idx="13"/>
          </p:nvPr>
        </p:nvSpPr>
        <p:spPr/>
      </p:sp>
    </p:spTree>
    <p:extLst>
      <p:ext uri="{BB962C8B-B14F-4D97-AF65-F5344CB8AC3E}">
        <p14:creationId xmlns:p14="http://schemas.microsoft.com/office/powerpoint/2010/main" val="36123852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4" name="Title 3">
            <a:extLst>
              <a:ext uri="{FF2B5EF4-FFF2-40B4-BE49-F238E27FC236}">
                <a16:creationId xmlns:a16="http://schemas.microsoft.com/office/drawing/2014/main" id="{152BAAD7-ECFE-4706-AE60-9E4A47014587}"/>
              </a:ext>
            </a:extLst>
          </p:cNvPr>
          <p:cNvSpPr>
            <a:spLocks noGrp="1"/>
          </p:cNvSpPr>
          <p:nvPr>
            <p:ph type="title"/>
          </p:nvPr>
        </p:nvSpPr>
        <p:spPr/>
        <p:txBody>
          <a:bodyPr/>
          <a:lstStyle/>
          <a:p>
            <a:r>
              <a:rPr lang="en-US" b="1" dirty="0"/>
              <a:t>Company</a:t>
            </a:r>
            <a:r>
              <a:rPr lang="en-US" dirty="0"/>
              <a:t> </a:t>
            </a:r>
            <a:r>
              <a:rPr lang="en-US" dirty="0">
                <a:solidFill>
                  <a:schemeClr val="tx1">
                    <a:lumMod val="50000"/>
                    <a:lumOff val="50000"/>
                  </a:schemeClr>
                </a:solidFill>
              </a:rPr>
              <a:t>Service</a:t>
            </a:r>
          </a:p>
        </p:txBody>
      </p:sp>
      <p:sp>
        <p:nvSpPr>
          <p:cNvPr id="8" name="Text Placeholder 7">
            <a:extLst>
              <a:ext uri="{FF2B5EF4-FFF2-40B4-BE49-F238E27FC236}">
                <a16:creationId xmlns:a16="http://schemas.microsoft.com/office/drawing/2014/main" id="{B5650412-AD90-4070-9344-1729CAAA47D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11" name="Straight Connector 10">
            <a:extLst>
              <a:ext uri="{FF2B5EF4-FFF2-40B4-BE49-F238E27FC236}">
                <a16:creationId xmlns:a16="http://schemas.microsoft.com/office/drawing/2014/main" id="{5087DC7A-C576-4B6E-A2F7-062B03705022}"/>
              </a:ext>
            </a:extLst>
          </p:cNvPr>
          <p:cNvCxnSpPr>
            <a:cxnSpLocks/>
          </p:cNvCxnSpPr>
          <p:nvPr/>
        </p:nvCxnSpPr>
        <p:spPr>
          <a:xfrm>
            <a:off x="695329" y="504890"/>
            <a:ext cx="0" cy="653985"/>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22B9AADB-7AE5-4206-8BC7-5EAF7A64169D}"/>
              </a:ext>
            </a:extLst>
          </p:cNvPr>
          <p:cNvSpPr/>
          <p:nvPr/>
        </p:nvSpPr>
        <p:spPr>
          <a:xfrm>
            <a:off x="4301915" y="1670776"/>
            <a:ext cx="2023365" cy="2266224"/>
          </a:xfrm>
          <a:prstGeom prst="rect">
            <a:avLst/>
          </a:prstGeom>
          <a:solidFill>
            <a:srgbClr val="222A35">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28E24203-54BF-47CD-9CF4-B40A8230E2F2}"/>
              </a:ext>
            </a:extLst>
          </p:cNvPr>
          <p:cNvGrpSpPr/>
          <p:nvPr/>
        </p:nvGrpSpPr>
        <p:grpSpPr>
          <a:xfrm>
            <a:off x="6687625" y="2418031"/>
            <a:ext cx="1199618" cy="1518969"/>
            <a:chOff x="6687625" y="2026655"/>
            <a:chExt cx="1199618" cy="1518969"/>
          </a:xfrm>
        </p:grpSpPr>
        <p:sp>
          <p:nvSpPr>
            <p:cNvPr id="29" name="TextBox 28">
              <a:extLst>
                <a:ext uri="{FF2B5EF4-FFF2-40B4-BE49-F238E27FC236}">
                  <a16:creationId xmlns:a16="http://schemas.microsoft.com/office/drawing/2014/main" id="{C474FABB-D8C9-4ED2-BEA6-AB2E87439AFE}"/>
                </a:ext>
              </a:extLst>
            </p:cNvPr>
            <p:cNvSpPr txBox="1"/>
            <p:nvPr/>
          </p:nvSpPr>
          <p:spPr>
            <a:xfrm>
              <a:off x="6687625" y="2991626"/>
              <a:ext cx="1199618" cy="553998"/>
            </a:xfrm>
            <a:prstGeom prst="rect">
              <a:avLst/>
            </a:prstGeom>
            <a:noFill/>
          </p:spPr>
          <p:txBody>
            <a:bodyPr wrap="square" rtlCol="0">
              <a:spAutoFit/>
            </a:bodyPr>
            <a:lstStyle/>
            <a:p>
              <a:pPr algn="ctr">
                <a:lnSpc>
                  <a:spcPts val="1800"/>
                </a:lnSpc>
              </a:pPr>
              <a:r>
                <a:rPr lang="en-US" sz="1000" dirty="0">
                  <a:solidFill>
                    <a:sysClr val="windowText" lastClr="000000"/>
                  </a:solidFill>
                  <a:latin typeface="Roboto Slab" pitchFamily="2" charset="0"/>
                  <a:ea typeface="Roboto Slab" pitchFamily="2" charset="0"/>
                </a:rPr>
                <a:t>Business</a:t>
              </a:r>
            </a:p>
            <a:p>
              <a:pPr algn="ctr">
                <a:lnSpc>
                  <a:spcPts val="1800"/>
                </a:lnSpc>
              </a:pPr>
              <a:r>
                <a:rPr lang="en-US" b="1" dirty="0">
                  <a:solidFill>
                    <a:sysClr val="windowText" lastClr="000000"/>
                  </a:solidFill>
                  <a:latin typeface="Roboto Slab" pitchFamily="2" charset="0"/>
                  <a:ea typeface="Roboto Slab" pitchFamily="2" charset="0"/>
                </a:rPr>
                <a:t>Solution</a:t>
              </a:r>
            </a:p>
          </p:txBody>
        </p:sp>
        <p:grpSp>
          <p:nvGrpSpPr>
            <p:cNvPr id="10" name="Group 9">
              <a:extLst>
                <a:ext uri="{FF2B5EF4-FFF2-40B4-BE49-F238E27FC236}">
                  <a16:creationId xmlns:a16="http://schemas.microsoft.com/office/drawing/2014/main" id="{FBA2F49C-1E01-4183-B5F0-D0D29E6231B2}"/>
                </a:ext>
              </a:extLst>
            </p:cNvPr>
            <p:cNvGrpSpPr/>
            <p:nvPr/>
          </p:nvGrpSpPr>
          <p:grpSpPr>
            <a:xfrm>
              <a:off x="6866309" y="2026655"/>
              <a:ext cx="842250" cy="842248"/>
              <a:chOff x="6931169" y="2026655"/>
              <a:chExt cx="842250" cy="842248"/>
            </a:xfrm>
          </p:grpSpPr>
          <p:sp>
            <p:nvSpPr>
              <p:cNvPr id="28" name="Freeform 5">
                <a:extLst>
                  <a:ext uri="{FF2B5EF4-FFF2-40B4-BE49-F238E27FC236}">
                    <a16:creationId xmlns:a16="http://schemas.microsoft.com/office/drawing/2014/main" id="{4ACA7330-6E43-4FC0-BC38-4F8F8F2A58BA}"/>
                  </a:ext>
                </a:extLst>
              </p:cNvPr>
              <p:cNvSpPr>
                <a:spLocks noEditPoints="1"/>
              </p:cNvSpPr>
              <p:nvPr/>
            </p:nvSpPr>
            <p:spPr bwMode="auto">
              <a:xfrm>
                <a:off x="7151474" y="2242991"/>
                <a:ext cx="401638" cy="409575"/>
              </a:xfrm>
              <a:custGeom>
                <a:avLst/>
                <a:gdLst>
                  <a:gd name="T0" fmla="*/ 109 w 111"/>
                  <a:gd name="T1" fmla="*/ 1 h 111"/>
                  <a:gd name="T2" fmla="*/ 108 w 111"/>
                  <a:gd name="T3" fmla="*/ 0 h 111"/>
                  <a:gd name="T4" fmla="*/ 106 w 111"/>
                  <a:gd name="T5" fmla="*/ 1 h 111"/>
                  <a:gd name="T6" fmla="*/ 2 w 111"/>
                  <a:gd name="T7" fmla="*/ 70 h 111"/>
                  <a:gd name="T8" fmla="*/ 0 w 111"/>
                  <a:gd name="T9" fmla="*/ 73 h 111"/>
                  <a:gd name="T10" fmla="*/ 3 w 111"/>
                  <a:gd name="T11" fmla="*/ 76 h 111"/>
                  <a:gd name="T12" fmla="*/ 30 w 111"/>
                  <a:gd name="T13" fmla="*/ 87 h 111"/>
                  <a:gd name="T14" fmla="*/ 42 w 111"/>
                  <a:gd name="T15" fmla="*/ 109 h 111"/>
                  <a:gd name="T16" fmla="*/ 45 w 111"/>
                  <a:gd name="T17" fmla="*/ 111 h 111"/>
                  <a:gd name="T18" fmla="*/ 45 w 111"/>
                  <a:gd name="T19" fmla="*/ 111 h 111"/>
                  <a:gd name="T20" fmla="*/ 48 w 111"/>
                  <a:gd name="T21" fmla="*/ 109 h 111"/>
                  <a:gd name="T22" fmla="*/ 55 w 111"/>
                  <a:gd name="T23" fmla="*/ 97 h 111"/>
                  <a:gd name="T24" fmla="*/ 89 w 111"/>
                  <a:gd name="T25" fmla="*/ 111 h 111"/>
                  <a:gd name="T26" fmla="*/ 90 w 111"/>
                  <a:gd name="T27" fmla="*/ 111 h 111"/>
                  <a:gd name="T28" fmla="*/ 92 w 111"/>
                  <a:gd name="T29" fmla="*/ 110 h 111"/>
                  <a:gd name="T30" fmla="*/ 94 w 111"/>
                  <a:gd name="T31" fmla="*/ 108 h 111"/>
                  <a:gd name="T32" fmla="*/ 111 w 111"/>
                  <a:gd name="T33" fmla="*/ 4 h 111"/>
                  <a:gd name="T34" fmla="*/ 109 w 111"/>
                  <a:gd name="T35" fmla="*/ 1 h 111"/>
                  <a:gd name="T36" fmla="*/ 11 w 111"/>
                  <a:gd name="T37" fmla="*/ 72 h 111"/>
                  <a:gd name="T38" fmla="*/ 91 w 111"/>
                  <a:gd name="T39" fmla="*/ 19 h 111"/>
                  <a:gd name="T40" fmla="*/ 33 w 111"/>
                  <a:gd name="T41" fmla="*/ 81 h 111"/>
                  <a:gd name="T42" fmla="*/ 32 w 111"/>
                  <a:gd name="T43" fmla="*/ 80 h 111"/>
                  <a:gd name="T44" fmla="*/ 11 w 111"/>
                  <a:gd name="T45" fmla="*/ 72 h 111"/>
                  <a:gd name="T46" fmla="*/ 36 w 111"/>
                  <a:gd name="T47" fmla="*/ 83 h 111"/>
                  <a:gd name="T48" fmla="*/ 36 w 111"/>
                  <a:gd name="T49" fmla="*/ 83 h 111"/>
                  <a:gd name="T50" fmla="*/ 101 w 111"/>
                  <a:gd name="T51" fmla="*/ 13 h 111"/>
                  <a:gd name="T52" fmla="*/ 45 w 111"/>
                  <a:gd name="T53" fmla="*/ 100 h 111"/>
                  <a:gd name="T54" fmla="*/ 36 w 111"/>
                  <a:gd name="T55" fmla="*/ 83 h 111"/>
                  <a:gd name="T56" fmla="*/ 88 w 111"/>
                  <a:gd name="T57" fmla="*/ 103 h 111"/>
                  <a:gd name="T58" fmla="*/ 58 w 111"/>
                  <a:gd name="T59" fmla="*/ 91 h 111"/>
                  <a:gd name="T60" fmla="*/ 56 w 111"/>
                  <a:gd name="T61" fmla="*/ 90 h 111"/>
                  <a:gd name="T62" fmla="*/ 101 w 111"/>
                  <a:gd name="T63" fmla="*/ 20 h 111"/>
                  <a:gd name="T64" fmla="*/ 88 w 111"/>
                  <a:gd name="T65" fmla="*/ 103 h 111"/>
                  <a:gd name="T66" fmla="*/ 88 w 111"/>
                  <a:gd name="T67" fmla="*/ 103 h 111"/>
                  <a:gd name="T68" fmla="*/ 88 w 111"/>
                  <a:gd name="T69" fmla="*/ 10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1" h="111">
                    <a:moveTo>
                      <a:pt x="109" y="1"/>
                    </a:moveTo>
                    <a:cubicBezTo>
                      <a:pt x="109" y="1"/>
                      <a:pt x="108" y="0"/>
                      <a:pt x="108" y="0"/>
                    </a:cubicBezTo>
                    <a:cubicBezTo>
                      <a:pt x="107" y="0"/>
                      <a:pt x="106" y="1"/>
                      <a:pt x="106" y="1"/>
                    </a:cubicBezTo>
                    <a:cubicBezTo>
                      <a:pt x="2" y="70"/>
                      <a:pt x="2" y="70"/>
                      <a:pt x="2" y="70"/>
                    </a:cubicBezTo>
                    <a:cubicBezTo>
                      <a:pt x="1" y="71"/>
                      <a:pt x="0" y="72"/>
                      <a:pt x="0" y="73"/>
                    </a:cubicBezTo>
                    <a:cubicBezTo>
                      <a:pt x="1" y="75"/>
                      <a:pt x="1" y="76"/>
                      <a:pt x="3" y="76"/>
                    </a:cubicBezTo>
                    <a:cubicBezTo>
                      <a:pt x="30" y="87"/>
                      <a:pt x="30" y="87"/>
                      <a:pt x="30" y="87"/>
                    </a:cubicBezTo>
                    <a:cubicBezTo>
                      <a:pt x="42" y="109"/>
                      <a:pt x="42" y="109"/>
                      <a:pt x="42" y="109"/>
                    </a:cubicBezTo>
                    <a:cubicBezTo>
                      <a:pt x="43" y="110"/>
                      <a:pt x="44" y="111"/>
                      <a:pt x="45" y="111"/>
                    </a:cubicBezTo>
                    <a:cubicBezTo>
                      <a:pt x="45" y="111"/>
                      <a:pt x="45" y="111"/>
                      <a:pt x="45" y="111"/>
                    </a:cubicBezTo>
                    <a:cubicBezTo>
                      <a:pt x="47" y="111"/>
                      <a:pt x="48" y="110"/>
                      <a:pt x="48" y="109"/>
                    </a:cubicBezTo>
                    <a:cubicBezTo>
                      <a:pt x="55" y="97"/>
                      <a:pt x="55" y="97"/>
                      <a:pt x="55" y="97"/>
                    </a:cubicBezTo>
                    <a:cubicBezTo>
                      <a:pt x="89" y="111"/>
                      <a:pt x="89" y="111"/>
                      <a:pt x="89" y="111"/>
                    </a:cubicBezTo>
                    <a:cubicBezTo>
                      <a:pt x="89" y="111"/>
                      <a:pt x="90" y="111"/>
                      <a:pt x="90" y="111"/>
                    </a:cubicBezTo>
                    <a:cubicBezTo>
                      <a:pt x="91" y="111"/>
                      <a:pt x="91" y="111"/>
                      <a:pt x="92" y="110"/>
                    </a:cubicBezTo>
                    <a:cubicBezTo>
                      <a:pt x="93" y="110"/>
                      <a:pt x="93" y="109"/>
                      <a:pt x="94" y="108"/>
                    </a:cubicBezTo>
                    <a:cubicBezTo>
                      <a:pt x="111" y="4"/>
                      <a:pt x="111" y="4"/>
                      <a:pt x="111" y="4"/>
                    </a:cubicBezTo>
                    <a:cubicBezTo>
                      <a:pt x="111" y="3"/>
                      <a:pt x="111" y="2"/>
                      <a:pt x="109" y="1"/>
                    </a:cubicBezTo>
                    <a:close/>
                    <a:moveTo>
                      <a:pt x="11" y="72"/>
                    </a:moveTo>
                    <a:cubicBezTo>
                      <a:pt x="91" y="19"/>
                      <a:pt x="91" y="19"/>
                      <a:pt x="91" y="19"/>
                    </a:cubicBezTo>
                    <a:cubicBezTo>
                      <a:pt x="33" y="81"/>
                      <a:pt x="33" y="81"/>
                      <a:pt x="33" y="81"/>
                    </a:cubicBezTo>
                    <a:cubicBezTo>
                      <a:pt x="33" y="81"/>
                      <a:pt x="33" y="81"/>
                      <a:pt x="32" y="80"/>
                    </a:cubicBezTo>
                    <a:lnTo>
                      <a:pt x="11" y="72"/>
                    </a:lnTo>
                    <a:close/>
                    <a:moveTo>
                      <a:pt x="36" y="83"/>
                    </a:moveTo>
                    <a:cubicBezTo>
                      <a:pt x="36" y="83"/>
                      <a:pt x="36" y="83"/>
                      <a:pt x="36" y="83"/>
                    </a:cubicBezTo>
                    <a:cubicBezTo>
                      <a:pt x="101" y="13"/>
                      <a:pt x="101" y="13"/>
                      <a:pt x="101" y="13"/>
                    </a:cubicBezTo>
                    <a:cubicBezTo>
                      <a:pt x="45" y="100"/>
                      <a:pt x="45" y="100"/>
                      <a:pt x="45" y="100"/>
                    </a:cubicBezTo>
                    <a:lnTo>
                      <a:pt x="36" y="83"/>
                    </a:lnTo>
                    <a:close/>
                    <a:moveTo>
                      <a:pt x="88" y="103"/>
                    </a:moveTo>
                    <a:cubicBezTo>
                      <a:pt x="58" y="91"/>
                      <a:pt x="58" y="91"/>
                      <a:pt x="58" y="91"/>
                    </a:cubicBezTo>
                    <a:cubicBezTo>
                      <a:pt x="57" y="91"/>
                      <a:pt x="57" y="90"/>
                      <a:pt x="56" y="90"/>
                    </a:cubicBezTo>
                    <a:cubicBezTo>
                      <a:pt x="101" y="20"/>
                      <a:pt x="101" y="20"/>
                      <a:pt x="101" y="20"/>
                    </a:cubicBezTo>
                    <a:lnTo>
                      <a:pt x="88" y="103"/>
                    </a:lnTo>
                    <a:close/>
                    <a:moveTo>
                      <a:pt x="88" y="103"/>
                    </a:moveTo>
                    <a:cubicBezTo>
                      <a:pt x="88" y="103"/>
                      <a:pt x="88" y="103"/>
                      <a:pt x="88" y="103"/>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Oval 8">
                <a:extLst>
                  <a:ext uri="{FF2B5EF4-FFF2-40B4-BE49-F238E27FC236}">
                    <a16:creationId xmlns:a16="http://schemas.microsoft.com/office/drawing/2014/main" id="{5FEDC158-69EA-48B8-989D-C05E26297128}"/>
                  </a:ext>
                </a:extLst>
              </p:cNvPr>
              <p:cNvSpPr/>
              <p:nvPr/>
            </p:nvSpPr>
            <p:spPr>
              <a:xfrm>
                <a:off x="6931169" y="2026655"/>
                <a:ext cx="842250" cy="84224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8" name="Group 17">
            <a:extLst>
              <a:ext uri="{FF2B5EF4-FFF2-40B4-BE49-F238E27FC236}">
                <a16:creationId xmlns:a16="http://schemas.microsoft.com/office/drawing/2014/main" id="{356EBF07-F11E-4DEE-BB39-57DD8EFA3F71}"/>
              </a:ext>
            </a:extLst>
          </p:cNvPr>
          <p:cNvGrpSpPr/>
          <p:nvPr/>
        </p:nvGrpSpPr>
        <p:grpSpPr>
          <a:xfrm>
            <a:off x="8190764" y="2418031"/>
            <a:ext cx="1444896" cy="1518969"/>
            <a:chOff x="7948265" y="2026655"/>
            <a:chExt cx="1444896" cy="1518969"/>
          </a:xfrm>
        </p:grpSpPr>
        <p:sp>
          <p:nvSpPr>
            <p:cNvPr id="35" name="TextBox 34">
              <a:extLst>
                <a:ext uri="{FF2B5EF4-FFF2-40B4-BE49-F238E27FC236}">
                  <a16:creationId xmlns:a16="http://schemas.microsoft.com/office/drawing/2014/main" id="{3F3C13D9-A4D7-4613-8768-668B27B93D48}"/>
                </a:ext>
              </a:extLst>
            </p:cNvPr>
            <p:cNvSpPr txBox="1"/>
            <p:nvPr/>
          </p:nvSpPr>
          <p:spPr>
            <a:xfrm>
              <a:off x="7948265" y="2991626"/>
              <a:ext cx="1444896" cy="553998"/>
            </a:xfrm>
            <a:prstGeom prst="rect">
              <a:avLst/>
            </a:prstGeom>
            <a:noFill/>
          </p:spPr>
          <p:txBody>
            <a:bodyPr wrap="square" rtlCol="0">
              <a:spAutoFit/>
            </a:bodyPr>
            <a:lstStyle/>
            <a:p>
              <a:pPr algn="ctr">
                <a:lnSpc>
                  <a:spcPts val="1800"/>
                </a:lnSpc>
              </a:pPr>
              <a:r>
                <a:rPr lang="en-US" sz="1000" dirty="0">
                  <a:solidFill>
                    <a:sysClr val="windowText" lastClr="000000"/>
                  </a:solidFill>
                  <a:latin typeface="Roboto Slab" pitchFamily="2" charset="0"/>
                  <a:ea typeface="Roboto Slab" pitchFamily="2" charset="0"/>
                </a:rPr>
                <a:t>Marketing</a:t>
              </a:r>
            </a:p>
            <a:p>
              <a:pPr algn="ctr">
                <a:lnSpc>
                  <a:spcPts val="1800"/>
                </a:lnSpc>
              </a:pPr>
              <a:r>
                <a:rPr lang="en-US" b="1" dirty="0">
                  <a:solidFill>
                    <a:sysClr val="windowText" lastClr="000000"/>
                  </a:solidFill>
                  <a:latin typeface="Roboto Slab" pitchFamily="2" charset="0"/>
                  <a:ea typeface="Roboto Slab" pitchFamily="2" charset="0"/>
                </a:rPr>
                <a:t>Strategy</a:t>
              </a:r>
            </a:p>
          </p:txBody>
        </p:sp>
        <p:grpSp>
          <p:nvGrpSpPr>
            <p:cNvPr id="15" name="Group 14">
              <a:extLst>
                <a:ext uri="{FF2B5EF4-FFF2-40B4-BE49-F238E27FC236}">
                  <a16:creationId xmlns:a16="http://schemas.microsoft.com/office/drawing/2014/main" id="{B9B73468-812E-4FF9-9512-23FB341BA49A}"/>
                </a:ext>
              </a:extLst>
            </p:cNvPr>
            <p:cNvGrpSpPr/>
            <p:nvPr/>
          </p:nvGrpSpPr>
          <p:grpSpPr>
            <a:xfrm>
              <a:off x="8249588" y="2026655"/>
              <a:ext cx="842250" cy="842248"/>
              <a:chOff x="8188469" y="2026655"/>
              <a:chExt cx="842250" cy="842248"/>
            </a:xfrm>
          </p:grpSpPr>
          <p:sp>
            <p:nvSpPr>
              <p:cNvPr id="54" name="Oval 53">
                <a:extLst>
                  <a:ext uri="{FF2B5EF4-FFF2-40B4-BE49-F238E27FC236}">
                    <a16:creationId xmlns:a16="http://schemas.microsoft.com/office/drawing/2014/main" id="{9BF72BBB-1CFB-4800-AEC8-90E0DD74B82C}"/>
                  </a:ext>
                </a:extLst>
              </p:cNvPr>
              <p:cNvSpPr/>
              <p:nvPr/>
            </p:nvSpPr>
            <p:spPr>
              <a:xfrm>
                <a:off x="8188469" y="2026655"/>
                <a:ext cx="842250" cy="84224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a:extLst>
                  <a:ext uri="{FF2B5EF4-FFF2-40B4-BE49-F238E27FC236}">
                    <a16:creationId xmlns:a16="http://schemas.microsoft.com/office/drawing/2014/main" id="{DADF3F40-9C01-4DE7-A34F-469BA2688203}"/>
                  </a:ext>
                </a:extLst>
              </p:cNvPr>
              <p:cNvGrpSpPr/>
              <p:nvPr/>
            </p:nvGrpSpPr>
            <p:grpSpPr>
              <a:xfrm>
                <a:off x="8409569" y="2242992"/>
                <a:ext cx="400050" cy="409575"/>
                <a:chOff x="5883276" y="3227388"/>
                <a:chExt cx="400050" cy="409575"/>
              </a:xfrm>
              <a:solidFill>
                <a:schemeClr val="tx1"/>
              </a:solidFill>
            </p:grpSpPr>
            <p:sp>
              <p:nvSpPr>
                <p:cNvPr id="62" name="Freeform 6">
                  <a:extLst>
                    <a:ext uri="{FF2B5EF4-FFF2-40B4-BE49-F238E27FC236}">
                      <a16:creationId xmlns:a16="http://schemas.microsoft.com/office/drawing/2014/main" id="{8730EC2A-F6E5-4459-9CEC-C414E5BE9575}"/>
                    </a:ext>
                  </a:extLst>
                </p:cNvPr>
                <p:cNvSpPr>
                  <a:spLocks noEditPoints="1"/>
                </p:cNvSpPr>
                <p:nvPr/>
              </p:nvSpPr>
              <p:spPr bwMode="auto">
                <a:xfrm>
                  <a:off x="5883276" y="3227388"/>
                  <a:ext cx="400050" cy="409575"/>
                </a:xfrm>
                <a:custGeom>
                  <a:avLst/>
                  <a:gdLst>
                    <a:gd name="T0" fmla="*/ 110 w 111"/>
                    <a:gd name="T1" fmla="*/ 39 h 111"/>
                    <a:gd name="T2" fmla="*/ 104 w 111"/>
                    <a:gd name="T3" fmla="*/ 39 h 111"/>
                    <a:gd name="T4" fmla="*/ 72 w 111"/>
                    <a:gd name="T5" fmla="*/ 71 h 111"/>
                    <a:gd name="T6" fmla="*/ 27 w 111"/>
                    <a:gd name="T7" fmla="*/ 91 h 111"/>
                    <a:gd name="T8" fmla="*/ 20 w 111"/>
                    <a:gd name="T9" fmla="*/ 84 h 111"/>
                    <a:gd name="T10" fmla="*/ 40 w 111"/>
                    <a:gd name="T11" fmla="*/ 39 h 111"/>
                    <a:gd name="T12" fmla="*/ 72 w 111"/>
                    <a:gd name="T13" fmla="*/ 7 h 111"/>
                    <a:gd name="T14" fmla="*/ 72 w 111"/>
                    <a:gd name="T15" fmla="*/ 1 h 111"/>
                    <a:gd name="T16" fmla="*/ 67 w 111"/>
                    <a:gd name="T17" fmla="*/ 1 h 111"/>
                    <a:gd name="T18" fmla="*/ 34 w 111"/>
                    <a:gd name="T19" fmla="*/ 35 h 111"/>
                    <a:gd name="T20" fmla="*/ 0 w 111"/>
                    <a:gd name="T21" fmla="*/ 111 h 111"/>
                    <a:gd name="T22" fmla="*/ 76 w 111"/>
                    <a:gd name="T23" fmla="*/ 77 h 111"/>
                    <a:gd name="T24" fmla="*/ 110 w 111"/>
                    <a:gd name="T25" fmla="*/ 44 h 111"/>
                    <a:gd name="T26" fmla="*/ 110 w 111"/>
                    <a:gd name="T27" fmla="*/ 39 h 111"/>
                    <a:gd name="T28" fmla="*/ 110 w 111"/>
                    <a:gd name="T29" fmla="*/ 39 h 111"/>
                    <a:gd name="T30" fmla="*/ 110 w 111"/>
                    <a:gd name="T31" fmla="*/ 3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111">
                      <a:moveTo>
                        <a:pt x="110" y="39"/>
                      </a:moveTo>
                      <a:cubicBezTo>
                        <a:pt x="108" y="37"/>
                        <a:pt x="106" y="37"/>
                        <a:pt x="104" y="39"/>
                      </a:cubicBezTo>
                      <a:cubicBezTo>
                        <a:pt x="72" y="71"/>
                        <a:pt x="72" y="71"/>
                        <a:pt x="72" y="71"/>
                      </a:cubicBezTo>
                      <a:cubicBezTo>
                        <a:pt x="27" y="91"/>
                        <a:pt x="27" y="91"/>
                        <a:pt x="27" y="91"/>
                      </a:cubicBezTo>
                      <a:cubicBezTo>
                        <a:pt x="20" y="84"/>
                        <a:pt x="20" y="84"/>
                        <a:pt x="20" y="84"/>
                      </a:cubicBezTo>
                      <a:cubicBezTo>
                        <a:pt x="40" y="39"/>
                        <a:pt x="40" y="39"/>
                        <a:pt x="40" y="39"/>
                      </a:cubicBezTo>
                      <a:cubicBezTo>
                        <a:pt x="72" y="7"/>
                        <a:pt x="72" y="7"/>
                        <a:pt x="72" y="7"/>
                      </a:cubicBezTo>
                      <a:cubicBezTo>
                        <a:pt x="73" y="5"/>
                        <a:pt x="73" y="3"/>
                        <a:pt x="72" y="1"/>
                      </a:cubicBezTo>
                      <a:cubicBezTo>
                        <a:pt x="71" y="0"/>
                        <a:pt x="68" y="0"/>
                        <a:pt x="67" y="1"/>
                      </a:cubicBezTo>
                      <a:cubicBezTo>
                        <a:pt x="34" y="35"/>
                        <a:pt x="34" y="35"/>
                        <a:pt x="34" y="35"/>
                      </a:cubicBezTo>
                      <a:cubicBezTo>
                        <a:pt x="0" y="111"/>
                        <a:pt x="0" y="111"/>
                        <a:pt x="0" y="111"/>
                      </a:cubicBezTo>
                      <a:cubicBezTo>
                        <a:pt x="76" y="77"/>
                        <a:pt x="76" y="77"/>
                        <a:pt x="76" y="77"/>
                      </a:cubicBezTo>
                      <a:cubicBezTo>
                        <a:pt x="110" y="44"/>
                        <a:pt x="110" y="44"/>
                        <a:pt x="110" y="44"/>
                      </a:cubicBezTo>
                      <a:cubicBezTo>
                        <a:pt x="111" y="43"/>
                        <a:pt x="111" y="40"/>
                        <a:pt x="110" y="39"/>
                      </a:cubicBezTo>
                      <a:close/>
                      <a:moveTo>
                        <a:pt x="110" y="39"/>
                      </a:moveTo>
                      <a:cubicBezTo>
                        <a:pt x="110" y="39"/>
                        <a:pt x="110" y="39"/>
                        <a:pt x="110" y="39"/>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63" name="Freeform 7">
                  <a:extLst>
                    <a:ext uri="{FF2B5EF4-FFF2-40B4-BE49-F238E27FC236}">
                      <a16:creationId xmlns:a16="http://schemas.microsoft.com/office/drawing/2014/main" id="{83F31084-4D51-4039-9BD0-FE678CD079F2}"/>
                    </a:ext>
                  </a:extLst>
                </p:cNvPr>
                <p:cNvSpPr>
                  <a:spLocks noEditPoints="1"/>
                </p:cNvSpPr>
                <p:nvPr/>
              </p:nvSpPr>
              <p:spPr bwMode="auto">
                <a:xfrm>
                  <a:off x="6103938" y="3327401"/>
                  <a:ext cx="139700" cy="144463"/>
                </a:xfrm>
                <a:custGeom>
                  <a:avLst/>
                  <a:gdLst>
                    <a:gd name="T0" fmla="*/ 2 w 39"/>
                    <a:gd name="T1" fmla="*/ 37 h 39"/>
                    <a:gd name="T2" fmla="*/ 4 w 39"/>
                    <a:gd name="T3" fmla="*/ 39 h 39"/>
                    <a:gd name="T4" fmla="*/ 7 w 39"/>
                    <a:gd name="T5" fmla="*/ 37 h 39"/>
                    <a:gd name="T6" fmla="*/ 38 w 39"/>
                    <a:gd name="T7" fmla="*/ 6 h 39"/>
                    <a:gd name="T8" fmla="*/ 38 w 39"/>
                    <a:gd name="T9" fmla="*/ 1 h 39"/>
                    <a:gd name="T10" fmla="*/ 33 w 39"/>
                    <a:gd name="T11" fmla="*/ 1 h 39"/>
                    <a:gd name="T12" fmla="*/ 2 w 39"/>
                    <a:gd name="T13" fmla="*/ 32 h 39"/>
                    <a:gd name="T14" fmla="*/ 2 w 39"/>
                    <a:gd name="T15" fmla="*/ 37 h 39"/>
                    <a:gd name="T16" fmla="*/ 2 w 39"/>
                    <a:gd name="T17" fmla="*/ 37 h 39"/>
                    <a:gd name="T18" fmla="*/ 2 w 39"/>
                    <a:gd name="T19"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9">
                      <a:moveTo>
                        <a:pt x="2" y="37"/>
                      </a:moveTo>
                      <a:cubicBezTo>
                        <a:pt x="2" y="38"/>
                        <a:pt x="3" y="39"/>
                        <a:pt x="4" y="39"/>
                      </a:cubicBezTo>
                      <a:cubicBezTo>
                        <a:pt x="5" y="39"/>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8">
                  <a:extLst>
                    <a:ext uri="{FF2B5EF4-FFF2-40B4-BE49-F238E27FC236}">
                      <a16:creationId xmlns:a16="http://schemas.microsoft.com/office/drawing/2014/main" id="{5BA742AC-2469-4EBB-8B48-DC1D5179AB55}"/>
                    </a:ext>
                  </a:extLst>
                </p:cNvPr>
                <p:cNvSpPr>
                  <a:spLocks noEditPoints="1"/>
                </p:cNvSpPr>
                <p:nvPr/>
              </p:nvSpPr>
              <p:spPr bwMode="auto">
                <a:xfrm>
                  <a:off x="6073776" y="3297238"/>
                  <a:ext cx="141288" cy="141288"/>
                </a:xfrm>
                <a:custGeom>
                  <a:avLst/>
                  <a:gdLst>
                    <a:gd name="T0" fmla="*/ 2 w 39"/>
                    <a:gd name="T1" fmla="*/ 37 h 38"/>
                    <a:gd name="T2" fmla="*/ 4 w 39"/>
                    <a:gd name="T3" fmla="*/ 38 h 38"/>
                    <a:gd name="T4" fmla="*/ 7 w 39"/>
                    <a:gd name="T5" fmla="*/ 37 h 38"/>
                    <a:gd name="T6" fmla="*/ 38 w 39"/>
                    <a:gd name="T7" fmla="*/ 6 h 38"/>
                    <a:gd name="T8" fmla="*/ 38 w 39"/>
                    <a:gd name="T9" fmla="*/ 1 h 38"/>
                    <a:gd name="T10" fmla="*/ 33 w 39"/>
                    <a:gd name="T11" fmla="*/ 1 h 38"/>
                    <a:gd name="T12" fmla="*/ 2 w 39"/>
                    <a:gd name="T13" fmla="*/ 32 h 38"/>
                    <a:gd name="T14" fmla="*/ 2 w 39"/>
                    <a:gd name="T15" fmla="*/ 37 h 38"/>
                    <a:gd name="T16" fmla="*/ 2 w 39"/>
                    <a:gd name="T17" fmla="*/ 37 h 38"/>
                    <a:gd name="T18" fmla="*/ 2 w 39"/>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65" name="Freeform 9">
                  <a:extLst>
                    <a:ext uri="{FF2B5EF4-FFF2-40B4-BE49-F238E27FC236}">
                      <a16:creationId xmlns:a16="http://schemas.microsoft.com/office/drawing/2014/main" id="{A0F1CEBE-6AD0-4431-9242-30302D92DE23}"/>
                    </a:ext>
                  </a:extLst>
                </p:cNvPr>
                <p:cNvSpPr>
                  <a:spLocks noEditPoints="1"/>
                </p:cNvSpPr>
                <p:nvPr/>
              </p:nvSpPr>
              <p:spPr bwMode="auto">
                <a:xfrm>
                  <a:off x="6045201" y="3268663"/>
                  <a:ext cx="141288" cy="139700"/>
                </a:xfrm>
                <a:custGeom>
                  <a:avLst/>
                  <a:gdLst>
                    <a:gd name="T0" fmla="*/ 2 w 39"/>
                    <a:gd name="T1" fmla="*/ 37 h 38"/>
                    <a:gd name="T2" fmla="*/ 4 w 39"/>
                    <a:gd name="T3" fmla="*/ 38 h 38"/>
                    <a:gd name="T4" fmla="*/ 7 w 39"/>
                    <a:gd name="T5" fmla="*/ 37 h 38"/>
                    <a:gd name="T6" fmla="*/ 38 w 39"/>
                    <a:gd name="T7" fmla="*/ 6 h 38"/>
                    <a:gd name="T8" fmla="*/ 38 w 39"/>
                    <a:gd name="T9" fmla="*/ 1 h 38"/>
                    <a:gd name="T10" fmla="*/ 32 w 39"/>
                    <a:gd name="T11" fmla="*/ 1 h 38"/>
                    <a:gd name="T12" fmla="*/ 2 w 39"/>
                    <a:gd name="T13" fmla="*/ 32 h 38"/>
                    <a:gd name="T14" fmla="*/ 2 w 39"/>
                    <a:gd name="T15" fmla="*/ 37 h 38"/>
                    <a:gd name="T16" fmla="*/ 2 w 39"/>
                    <a:gd name="T17" fmla="*/ 37 h 38"/>
                    <a:gd name="T18" fmla="*/ 2 w 39"/>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2" y="1"/>
                      </a:cubicBezTo>
                      <a:cubicBezTo>
                        <a:pt x="2" y="32"/>
                        <a:pt x="2" y="32"/>
                        <a:pt x="2" y="32"/>
                      </a:cubicBezTo>
                      <a:cubicBezTo>
                        <a:pt x="0" y="33"/>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grpSp>
        <p:nvGrpSpPr>
          <p:cNvPr id="19" name="Group 18">
            <a:extLst>
              <a:ext uri="{FF2B5EF4-FFF2-40B4-BE49-F238E27FC236}">
                <a16:creationId xmlns:a16="http://schemas.microsoft.com/office/drawing/2014/main" id="{4FAD5F9B-D2E3-4478-85E3-272F18A38BC6}"/>
              </a:ext>
            </a:extLst>
          </p:cNvPr>
          <p:cNvGrpSpPr/>
          <p:nvPr/>
        </p:nvGrpSpPr>
        <p:grpSpPr>
          <a:xfrm>
            <a:off x="9939182" y="2418031"/>
            <a:ext cx="1470466" cy="1518969"/>
            <a:chOff x="9132680" y="2026655"/>
            <a:chExt cx="1470466" cy="1518969"/>
          </a:xfrm>
        </p:grpSpPr>
        <p:sp>
          <p:nvSpPr>
            <p:cNvPr id="48" name="TextBox 47">
              <a:extLst>
                <a:ext uri="{FF2B5EF4-FFF2-40B4-BE49-F238E27FC236}">
                  <a16:creationId xmlns:a16="http://schemas.microsoft.com/office/drawing/2014/main" id="{319C4946-DE36-4146-903B-6B8991133627}"/>
                </a:ext>
              </a:extLst>
            </p:cNvPr>
            <p:cNvSpPr txBox="1"/>
            <p:nvPr/>
          </p:nvSpPr>
          <p:spPr>
            <a:xfrm>
              <a:off x="9132680" y="2991626"/>
              <a:ext cx="1470466" cy="553998"/>
            </a:xfrm>
            <a:prstGeom prst="rect">
              <a:avLst/>
            </a:prstGeom>
            <a:noFill/>
          </p:spPr>
          <p:txBody>
            <a:bodyPr wrap="square" rtlCol="0">
              <a:spAutoFit/>
            </a:bodyPr>
            <a:lstStyle/>
            <a:p>
              <a:pPr algn="ctr">
                <a:lnSpc>
                  <a:spcPts val="1800"/>
                </a:lnSpc>
              </a:pPr>
              <a:r>
                <a:rPr lang="en-US" sz="1000" dirty="0">
                  <a:solidFill>
                    <a:sysClr val="windowText" lastClr="000000"/>
                  </a:solidFill>
                  <a:latin typeface="Roboto Slab" pitchFamily="2" charset="0"/>
                  <a:ea typeface="Roboto Slab" pitchFamily="2" charset="0"/>
                </a:rPr>
                <a:t>Branding</a:t>
              </a:r>
            </a:p>
            <a:p>
              <a:pPr algn="ctr">
                <a:lnSpc>
                  <a:spcPts val="1800"/>
                </a:lnSpc>
              </a:pPr>
              <a:r>
                <a:rPr lang="en-US" b="1" dirty="0">
                  <a:solidFill>
                    <a:sysClr val="windowText" lastClr="000000"/>
                  </a:solidFill>
                  <a:latin typeface="Roboto Slab" pitchFamily="2" charset="0"/>
                  <a:ea typeface="Roboto Slab" pitchFamily="2" charset="0"/>
                </a:rPr>
                <a:t>Design</a:t>
              </a:r>
            </a:p>
          </p:txBody>
        </p:sp>
        <p:grpSp>
          <p:nvGrpSpPr>
            <p:cNvPr id="16" name="Group 15">
              <a:extLst>
                <a:ext uri="{FF2B5EF4-FFF2-40B4-BE49-F238E27FC236}">
                  <a16:creationId xmlns:a16="http://schemas.microsoft.com/office/drawing/2014/main" id="{B5DE7E10-60F4-4B6E-9522-6BF6AA09D468}"/>
                </a:ext>
              </a:extLst>
            </p:cNvPr>
            <p:cNvGrpSpPr/>
            <p:nvPr/>
          </p:nvGrpSpPr>
          <p:grpSpPr>
            <a:xfrm>
              <a:off x="9446788" y="2026655"/>
              <a:ext cx="842250" cy="842248"/>
              <a:chOff x="9446788" y="2026655"/>
              <a:chExt cx="842250" cy="842248"/>
            </a:xfrm>
          </p:grpSpPr>
          <p:sp>
            <p:nvSpPr>
              <p:cNvPr id="55" name="Oval 54">
                <a:extLst>
                  <a:ext uri="{FF2B5EF4-FFF2-40B4-BE49-F238E27FC236}">
                    <a16:creationId xmlns:a16="http://schemas.microsoft.com/office/drawing/2014/main" id="{BF995C91-CCD7-488F-ACEC-FFB813CABCAE}"/>
                  </a:ext>
                </a:extLst>
              </p:cNvPr>
              <p:cNvSpPr/>
              <p:nvPr/>
            </p:nvSpPr>
            <p:spPr>
              <a:xfrm>
                <a:off x="9446788" y="2026655"/>
                <a:ext cx="842250" cy="84224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a:extLst>
                  <a:ext uri="{FF2B5EF4-FFF2-40B4-BE49-F238E27FC236}">
                    <a16:creationId xmlns:a16="http://schemas.microsoft.com/office/drawing/2014/main" id="{CE435CE4-DFA7-473F-9BDD-B4A55EDE219F}"/>
                  </a:ext>
                </a:extLst>
              </p:cNvPr>
              <p:cNvGrpSpPr/>
              <p:nvPr/>
            </p:nvGrpSpPr>
            <p:grpSpPr>
              <a:xfrm>
                <a:off x="9647251" y="2259661"/>
                <a:ext cx="441325" cy="376237"/>
                <a:chOff x="8845551" y="3238501"/>
                <a:chExt cx="441325" cy="376237"/>
              </a:xfrm>
              <a:solidFill>
                <a:schemeClr val="tx1"/>
              </a:solidFill>
            </p:grpSpPr>
            <p:sp>
              <p:nvSpPr>
                <p:cNvPr id="70" name="Freeform 10">
                  <a:extLst>
                    <a:ext uri="{FF2B5EF4-FFF2-40B4-BE49-F238E27FC236}">
                      <a16:creationId xmlns:a16="http://schemas.microsoft.com/office/drawing/2014/main" id="{64128554-5E57-456F-834D-392753A930F4}"/>
                    </a:ext>
                  </a:extLst>
                </p:cNvPr>
                <p:cNvSpPr>
                  <a:spLocks/>
                </p:cNvSpPr>
                <p:nvPr/>
              </p:nvSpPr>
              <p:spPr bwMode="auto">
                <a:xfrm>
                  <a:off x="8845551" y="3494088"/>
                  <a:ext cx="441325" cy="120650"/>
                </a:xfrm>
                <a:custGeom>
                  <a:avLst/>
                  <a:gdLst>
                    <a:gd name="T0" fmla="*/ 66 w 122"/>
                    <a:gd name="T1" fmla="*/ 33 h 33"/>
                    <a:gd name="T2" fmla="*/ 64 w 122"/>
                    <a:gd name="T3" fmla="*/ 33 h 33"/>
                    <a:gd name="T4" fmla="*/ 4 w 122"/>
                    <a:gd name="T5" fmla="*/ 14 h 33"/>
                    <a:gd name="T6" fmla="*/ 1 w 122"/>
                    <a:gd name="T7" fmla="*/ 8 h 33"/>
                    <a:gd name="T8" fmla="*/ 7 w 122"/>
                    <a:gd name="T9" fmla="*/ 5 h 33"/>
                    <a:gd name="T10" fmla="*/ 65 w 122"/>
                    <a:gd name="T11" fmla="*/ 23 h 33"/>
                    <a:gd name="T12" fmla="*/ 115 w 122"/>
                    <a:gd name="T13" fmla="*/ 1 h 33"/>
                    <a:gd name="T14" fmla="*/ 121 w 122"/>
                    <a:gd name="T15" fmla="*/ 3 h 33"/>
                    <a:gd name="T16" fmla="*/ 118 w 122"/>
                    <a:gd name="T17" fmla="*/ 9 h 33"/>
                    <a:gd name="T18" fmla="*/ 67 w 122"/>
                    <a:gd name="T19" fmla="*/ 32 h 33"/>
                    <a:gd name="T20" fmla="*/ 66 w 122"/>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33">
                      <a:moveTo>
                        <a:pt x="66" y="33"/>
                      </a:moveTo>
                      <a:cubicBezTo>
                        <a:pt x="65" y="33"/>
                        <a:pt x="65" y="33"/>
                        <a:pt x="64" y="33"/>
                      </a:cubicBezTo>
                      <a:cubicBezTo>
                        <a:pt x="4" y="14"/>
                        <a:pt x="4" y="14"/>
                        <a:pt x="4" y="14"/>
                      </a:cubicBezTo>
                      <a:cubicBezTo>
                        <a:pt x="2" y="13"/>
                        <a:pt x="0" y="11"/>
                        <a:pt x="1" y="8"/>
                      </a:cubicBezTo>
                      <a:cubicBezTo>
                        <a:pt x="2" y="6"/>
                        <a:pt x="4" y="4"/>
                        <a:pt x="7" y="5"/>
                      </a:cubicBezTo>
                      <a:cubicBezTo>
                        <a:pt x="65" y="23"/>
                        <a:pt x="65" y="23"/>
                        <a:pt x="65" y="23"/>
                      </a:cubicBezTo>
                      <a:cubicBezTo>
                        <a:pt x="115" y="1"/>
                        <a:pt x="115" y="1"/>
                        <a:pt x="115" y="1"/>
                      </a:cubicBezTo>
                      <a:cubicBezTo>
                        <a:pt x="117" y="0"/>
                        <a:pt x="120" y="1"/>
                        <a:pt x="121" y="3"/>
                      </a:cubicBezTo>
                      <a:cubicBezTo>
                        <a:pt x="122" y="6"/>
                        <a:pt x="121" y="8"/>
                        <a:pt x="118" y="9"/>
                      </a:cubicBezTo>
                      <a:cubicBezTo>
                        <a:pt x="67" y="32"/>
                        <a:pt x="67" y="32"/>
                        <a:pt x="67" y="32"/>
                      </a:cubicBezTo>
                      <a:cubicBezTo>
                        <a:pt x="67" y="33"/>
                        <a:pt x="66" y="33"/>
                        <a:pt x="6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11">
                  <a:extLst>
                    <a:ext uri="{FF2B5EF4-FFF2-40B4-BE49-F238E27FC236}">
                      <a16:creationId xmlns:a16="http://schemas.microsoft.com/office/drawing/2014/main" id="{98EC29F4-E22B-40BC-956B-6287B411A7C2}"/>
                    </a:ext>
                  </a:extLst>
                </p:cNvPr>
                <p:cNvSpPr>
                  <a:spLocks/>
                </p:cNvSpPr>
                <p:nvPr/>
              </p:nvSpPr>
              <p:spPr bwMode="auto">
                <a:xfrm>
                  <a:off x="8845551" y="3424238"/>
                  <a:ext cx="441325" cy="120650"/>
                </a:xfrm>
                <a:custGeom>
                  <a:avLst/>
                  <a:gdLst>
                    <a:gd name="T0" fmla="*/ 66 w 122"/>
                    <a:gd name="T1" fmla="*/ 33 h 33"/>
                    <a:gd name="T2" fmla="*/ 64 w 122"/>
                    <a:gd name="T3" fmla="*/ 33 h 33"/>
                    <a:gd name="T4" fmla="*/ 4 w 122"/>
                    <a:gd name="T5" fmla="*/ 15 h 33"/>
                    <a:gd name="T6" fmla="*/ 1 w 122"/>
                    <a:gd name="T7" fmla="*/ 9 h 33"/>
                    <a:gd name="T8" fmla="*/ 7 w 122"/>
                    <a:gd name="T9" fmla="*/ 6 h 33"/>
                    <a:gd name="T10" fmla="*/ 65 w 122"/>
                    <a:gd name="T11" fmla="*/ 24 h 33"/>
                    <a:gd name="T12" fmla="*/ 115 w 122"/>
                    <a:gd name="T13" fmla="*/ 1 h 33"/>
                    <a:gd name="T14" fmla="*/ 121 w 122"/>
                    <a:gd name="T15" fmla="*/ 4 h 33"/>
                    <a:gd name="T16" fmla="*/ 118 w 122"/>
                    <a:gd name="T17" fmla="*/ 10 h 33"/>
                    <a:gd name="T18" fmla="*/ 67 w 122"/>
                    <a:gd name="T19" fmla="*/ 33 h 33"/>
                    <a:gd name="T20" fmla="*/ 66 w 122"/>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33">
                      <a:moveTo>
                        <a:pt x="66" y="33"/>
                      </a:moveTo>
                      <a:cubicBezTo>
                        <a:pt x="65" y="33"/>
                        <a:pt x="65" y="33"/>
                        <a:pt x="64" y="33"/>
                      </a:cubicBezTo>
                      <a:cubicBezTo>
                        <a:pt x="4" y="15"/>
                        <a:pt x="4" y="15"/>
                        <a:pt x="4" y="15"/>
                      </a:cubicBezTo>
                      <a:cubicBezTo>
                        <a:pt x="2" y="14"/>
                        <a:pt x="0" y="11"/>
                        <a:pt x="1" y="9"/>
                      </a:cubicBezTo>
                      <a:cubicBezTo>
                        <a:pt x="2" y="6"/>
                        <a:pt x="4" y="5"/>
                        <a:pt x="7" y="6"/>
                      </a:cubicBezTo>
                      <a:cubicBezTo>
                        <a:pt x="65" y="24"/>
                        <a:pt x="65" y="24"/>
                        <a:pt x="65" y="24"/>
                      </a:cubicBezTo>
                      <a:cubicBezTo>
                        <a:pt x="115" y="1"/>
                        <a:pt x="115" y="1"/>
                        <a:pt x="115" y="1"/>
                      </a:cubicBezTo>
                      <a:cubicBezTo>
                        <a:pt x="117" y="0"/>
                        <a:pt x="120" y="1"/>
                        <a:pt x="121" y="4"/>
                      </a:cubicBezTo>
                      <a:cubicBezTo>
                        <a:pt x="122" y="6"/>
                        <a:pt x="121" y="9"/>
                        <a:pt x="118" y="10"/>
                      </a:cubicBezTo>
                      <a:cubicBezTo>
                        <a:pt x="67" y="33"/>
                        <a:pt x="67" y="33"/>
                        <a:pt x="67" y="33"/>
                      </a:cubicBezTo>
                      <a:cubicBezTo>
                        <a:pt x="67" y="33"/>
                        <a:pt x="66" y="33"/>
                        <a:pt x="6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12">
                  <a:extLst>
                    <a:ext uri="{FF2B5EF4-FFF2-40B4-BE49-F238E27FC236}">
                      <a16:creationId xmlns:a16="http://schemas.microsoft.com/office/drawing/2014/main" id="{7F8EB912-6890-4BBD-BFE8-7C0A0283573C}"/>
                    </a:ext>
                  </a:extLst>
                </p:cNvPr>
                <p:cNvSpPr>
                  <a:spLocks noEditPoints="1"/>
                </p:cNvSpPr>
                <p:nvPr/>
              </p:nvSpPr>
              <p:spPr bwMode="auto">
                <a:xfrm>
                  <a:off x="8850313" y="3238501"/>
                  <a:ext cx="414338" cy="239713"/>
                </a:xfrm>
                <a:custGeom>
                  <a:avLst/>
                  <a:gdLst>
                    <a:gd name="T0" fmla="*/ 65 w 115"/>
                    <a:gd name="T1" fmla="*/ 65 h 65"/>
                    <a:gd name="T2" fmla="*/ 63 w 115"/>
                    <a:gd name="T3" fmla="*/ 65 h 65"/>
                    <a:gd name="T4" fmla="*/ 3 w 115"/>
                    <a:gd name="T5" fmla="*/ 46 h 65"/>
                    <a:gd name="T6" fmla="*/ 0 w 115"/>
                    <a:gd name="T7" fmla="*/ 42 h 65"/>
                    <a:gd name="T8" fmla="*/ 3 w 115"/>
                    <a:gd name="T9" fmla="*/ 37 h 65"/>
                    <a:gd name="T10" fmla="*/ 36 w 115"/>
                    <a:gd name="T11" fmla="*/ 23 h 65"/>
                    <a:gd name="T12" fmla="*/ 46 w 115"/>
                    <a:gd name="T13" fmla="*/ 5 h 65"/>
                    <a:gd name="T14" fmla="*/ 48 w 115"/>
                    <a:gd name="T15" fmla="*/ 1 h 65"/>
                    <a:gd name="T16" fmla="*/ 52 w 115"/>
                    <a:gd name="T17" fmla="*/ 0 h 65"/>
                    <a:gd name="T18" fmla="*/ 112 w 115"/>
                    <a:gd name="T19" fmla="*/ 15 h 65"/>
                    <a:gd name="T20" fmla="*/ 115 w 115"/>
                    <a:gd name="T21" fmla="*/ 19 h 65"/>
                    <a:gd name="T22" fmla="*/ 115 w 115"/>
                    <a:gd name="T23" fmla="*/ 20 h 65"/>
                    <a:gd name="T24" fmla="*/ 99 w 115"/>
                    <a:gd name="T25" fmla="*/ 50 h 65"/>
                    <a:gd name="T26" fmla="*/ 67 w 115"/>
                    <a:gd name="T27" fmla="*/ 64 h 65"/>
                    <a:gd name="T28" fmla="*/ 65 w 115"/>
                    <a:gd name="T29" fmla="*/ 65 h 65"/>
                    <a:gd name="T30" fmla="*/ 18 w 115"/>
                    <a:gd name="T31" fmla="*/ 41 h 65"/>
                    <a:gd name="T32" fmla="*/ 64 w 115"/>
                    <a:gd name="T33" fmla="*/ 55 h 65"/>
                    <a:gd name="T34" fmla="*/ 95 w 115"/>
                    <a:gd name="T35" fmla="*/ 41 h 65"/>
                    <a:gd name="T36" fmla="*/ 106 w 115"/>
                    <a:gd name="T37" fmla="*/ 23 h 65"/>
                    <a:gd name="T38" fmla="*/ 55 w 115"/>
                    <a:gd name="T39" fmla="*/ 10 h 65"/>
                    <a:gd name="T40" fmla="*/ 40 w 115"/>
                    <a:gd name="T41" fmla="*/ 32 h 65"/>
                    <a:gd name="T42" fmla="*/ 18 w 115"/>
                    <a:gd name="T43" fmla="*/ 4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65">
                      <a:moveTo>
                        <a:pt x="65" y="65"/>
                      </a:moveTo>
                      <a:cubicBezTo>
                        <a:pt x="64" y="65"/>
                        <a:pt x="64" y="65"/>
                        <a:pt x="63" y="65"/>
                      </a:cubicBezTo>
                      <a:cubicBezTo>
                        <a:pt x="3" y="46"/>
                        <a:pt x="3" y="46"/>
                        <a:pt x="3" y="46"/>
                      </a:cubicBezTo>
                      <a:cubicBezTo>
                        <a:pt x="1" y="45"/>
                        <a:pt x="0" y="44"/>
                        <a:pt x="0" y="42"/>
                      </a:cubicBezTo>
                      <a:cubicBezTo>
                        <a:pt x="0" y="40"/>
                        <a:pt x="1" y="38"/>
                        <a:pt x="3" y="37"/>
                      </a:cubicBezTo>
                      <a:cubicBezTo>
                        <a:pt x="36" y="23"/>
                        <a:pt x="36" y="23"/>
                        <a:pt x="36" y="23"/>
                      </a:cubicBezTo>
                      <a:cubicBezTo>
                        <a:pt x="43" y="20"/>
                        <a:pt x="46" y="17"/>
                        <a:pt x="46" y="5"/>
                      </a:cubicBezTo>
                      <a:cubicBezTo>
                        <a:pt x="46" y="3"/>
                        <a:pt x="47" y="2"/>
                        <a:pt x="48" y="1"/>
                      </a:cubicBezTo>
                      <a:cubicBezTo>
                        <a:pt x="49" y="0"/>
                        <a:pt x="51" y="0"/>
                        <a:pt x="52" y="0"/>
                      </a:cubicBezTo>
                      <a:cubicBezTo>
                        <a:pt x="112" y="15"/>
                        <a:pt x="112" y="15"/>
                        <a:pt x="112" y="15"/>
                      </a:cubicBezTo>
                      <a:cubicBezTo>
                        <a:pt x="114" y="15"/>
                        <a:pt x="115" y="17"/>
                        <a:pt x="115" y="19"/>
                      </a:cubicBezTo>
                      <a:cubicBezTo>
                        <a:pt x="115" y="20"/>
                        <a:pt x="115" y="20"/>
                        <a:pt x="115" y="20"/>
                      </a:cubicBezTo>
                      <a:cubicBezTo>
                        <a:pt x="115" y="34"/>
                        <a:pt x="115" y="43"/>
                        <a:pt x="99" y="50"/>
                      </a:cubicBezTo>
                      <a:cubicBezTo>
                        <a:pt x="87" y="55"/>
                        <a:pt x="67" y="64"/>
                        <a:pt x="67" y="64"/>
                      </a:cubicBezTo>
                      <a:cubicBezTo>
                        <a:pt x="66" y="65"/>
                        <a:pt x="65" y="65"/>
                        <a:pt x="65" y="65"/>
                      </a:cubicBezTo>
                      <a:close/>
                      <a:moveTo>
                        <a:pt x="18" y="41"/>
                      </a:moveTo>
                      <a:cubicBezTo>
                        <a:pt x="64" y="55"/>
                        <a:pt x="64" y="55"/>
                        <a:pt x="64" y="55"/>
                      </a:cubicBezTo>
                      <a:cubicBezTo>
                        <a:pt x="69" y="53"/>
                        <a:pt x="85" y="45"/>
                        <a:pt x="95" y="41"/>
                      </a:cubicBezTo>
                      <a:cubicBezTo>
                        <a:pt x="105" y="37"/>
                        <a:pt x="106" y="34"/>
                        <a:pt x="106" y="23"/>
                      </a:cubicBezTo>
                      <a:cubicBezTo>
                        <a:pt x="55" y="10"/>
                        <a:pt x="55" y="10"/>
                        <a:pt x="55" y="10"/>
                      </a:cubicBezTo>
                      <a:cubicBezTo>
                        <a:pt x="54" y="20"/>
                        <a:pt x="51" y="27"/>
                        <a:pt x="40" y="32"/>
                      </a:cubicBezTo>
                      <a:lnTo>
                        <a:pt x="18" y="41"/>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grpSp>
      <p:cxnSp>
        <p:nvCxnSpPr>
          <p:cNvPr id="21" name="Straight Connector 20">
            <a:extLst>
              <a:ext uri="{FF2B5EF4-FFF2-40B4-BE49-F238E27FC236}">
                <a16:creationId xmlns:a16="http://schemas.microsoft.com/office/drawing/2014/main" id="{F51D0BBD-94F1-4322-8B21-129E00B8DA03}"/>
              </a:ext>
            </a:extLst>
          </p:cNvPr>
          <p:cNvCxnSpPr>
            <a:cxnSpLocks/>
          </p:cNvCxnSpPr>
          <p:nvPr/>
        </p:nvCxnSpPr>
        <p:spPr>
          <a:xfrm flipH="1">
            <a:off x="7940716" y="2418031"/>
            <a:ext cx="196575" cy="151896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DA65B6D-991F-4D2F-B94C-44167FC307D5}"/>
              </a:ext>
            </a:extLst>
          </p:cNvPr>
          <p:cNvCxnSpPr>
            <a:cxnSpLocks/>
          </p:cNvCxnSpPr>
          <p:nvPr/>
        </p:nvCxnSpPr>
        <p:spPr>
          <a:xfrm flipH="1">
            <a:off x="9689133" y="2418031"/>
            <a:ext cx="196575" cy="151896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6" name="Rectangle 9">
            <a:extLst>
              <a:ext uri="{FF2B5EF4-FFF2-40B4-BE49-F238E27FC236}">
                <a16:creationId xmlns:a16="http://schemas.microsoft.com/office/drawing/2014/main" id="{1491802E-B5FC-46D1-A67D-A7222F5DF074}"/>
              </a:ext>
            </a:extLst>
          </p:cNvPr>
          <p:cNvSpPr>
            <a:spLocks/>
          </p:cNvSpPr>
          <p:nvPr/>
        </p:nvSpPr>
        <p:spPr bwMode="auto">
          <a:xfrm>
            <a:off x="6710334" y="1665348"/>
            <a:ext cx="4722023" cy="421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a:t>
            </a:r>
          </a:p>
        </p:txBody>
      </p:sp>
      <p:cxnSp>
        <p:nvCxnSpPr>
          <p:cNvPr id="25" name="Straight Connector 24">
            <a:extLst>
              <a:ext uri="{FF2B5EF4-FFF2-40B4-BE49-F238E27FC236}">
                <a16:creationId xmlns:a16="http://schemas.microsoft.com/office/drawing/2014/main" id="{55163F59-278D-4766-9826-1FAEF7B68508}"/>
              </a:ext>
            </a:extLst>
          </p:cNvPr>
          <p:cNvCxnSpPr>
            <a:cxnSpLocks/>
          </p:cNvCxnSpPr>
          <p:nvPr/>
        </p:nvCxnSpPr>
        <p:spPr>
          <a:xfrm>
            <a:off x="838199" y="4409058"/>
            <a:ext cx="10594158"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83" name="Group 82">
            <a:extLst>
              <a:ext uri="{FF2B5EF4-FFF2-40B4-BE49-F238E27FC236}">
                <a16:creationId xmlns:a16="http://schemas.microsoft.com/office/drawing/2014/main" id="{743A6789-F0EF-49A1-BA97-3945C7D7EDF6}"/>
              </a:ext>
            </a:extLst>
          </p:cNvPr>
          <p:cNvGrpSpPr/>
          <p:nvPr/>
        </p:nvGrpSpPr>
        <p:grpSpPr>
          <a:xfrm>
            <a:off x="838200" y="4794433"/>
            <a:ext cx="2081123" cy="1200490"/>
            <a:chOff x="4849140" y="4807676"/>
            <a:chExt cx="2081123" cy="1200490"/>
          </a:xfrm>
        </p:grpSpPr>
        <p:sp>
          <p:nvSpPr>
            <p:cNvPr id="32" name="Rectangle 9">
              <a:extLst>
                <a:ext uri="{FF2B5EF4-FFF2-40B4-BE49-F238E27FC236}">
                  <a16:creationId xmlns:a16="http://schemas.microsoft.com/office/drawing/2014/main" id="{B6422DEE-E71D-4A0F-A6AC-EF9B4887107E}"/>
                </a:ext>
              </a:extLst>
            </p:cNvPr>
            <p:cNvSpPr>
              <a:spLocks/>
            </p:cNvSpPr>
            <p:nvPr/>
          </p:nvSpPr>
          <p:spPr bwMode="auto">
            <a:xfrm>
              <a:off x="4938427" y="5347123"/>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82" name="TextBox 81">
              <a:extLst>
                <a:ext uri="{FF2B5EF4-FFF2-40B4-BE49-F238E27FC236}">
                  <a16:creationId xmlns:a16="http://schemas.microsoft.com/office/drawing/2014/main" id="{D02480C8-224F-4AF6-92A8-2257B99AFAA7}"/>
                </a:ext>
              </a:extLst>
            </p:cNvPr>
            <p:cNvSpPr txBox="1"/>
            <p:nvPr/>
          </p:nvSpPr>
          <p:spPr>
            <a:xfrm>
              <a:off x="4849140" y="4807676"/>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10%</a:t>
              </a:r>
            </a:p>
          </p:txBody>
        </p:sp>
      </p:grpSp>
      <p:grpSp>
        <p:nvGrpSpPr>
          <p:cNvPr id="84" name="Group 83">
            <a:extLst>
              <a:ext uri="{FF2B5EF4-FFF2-40B4-BE49-F238E27FC236}">
                <a16:creationId xmlns:a16="http://schemas.microsoft.com/office/drawing/2014/main" id="{59477E5D-23DB-4E93-98B8-E473CBF1CF24}"/>
              </a:ext>
            </a:extLst>
          </p:cNvPr>
          <p:cNvGrpSpPr/>
          <p:nvPr/>
        </p:nvGrpSpPr>
        <p:grpSpPr>
          <a:xfrm>
            <a:off x="3675878" y="4794433"/>
            <a:ext cx="2081123" cy="1200490"/>
            <a:chOff x="4849140" y="4807676"/>
            <a:chExt cx="2081123" cy="1200490"/>
          </a:xfrm>
        </p:grpSpPr>
        <p:sp>
          <p:nvSpPr>
            <p:cNvPr id="85" name="Rectangle 9">
              <a:extLst>
                <a:ext uri="{FF2B5EF4-FFF2-40B4-BE49-F238E27FC236}">
                  <a16:creationId xmlns:a16="http://schemas.microsoft.com/office/drawing/2014/main" id="{3782275F-B39E-4642-8CE8-E45B6B0A4F76}"/>
                </a:ext>
              </a:extLst>
            </p:cNvPr>
            <p:cNvSpPr>
              <a:spLocks/>
            </p:cNvSpPr>
            <p:nvPr/>
          </p:nvSpPr>
          <p:spPr bwMode="auto">
            <a:xfrm>
              <a:off x="4938427" y="5347123"/>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86" name="TextBox 85">
              <a:extLst>
                <a:ext uri="{FF2B5EF4-FFF2-40B4-BE49-F238E27FC236}">
                  <a16:creationId xmlns:a16="http://schemas.microsoft.com/office/drawing/2014/main" id="{B49F59E7-E495-4479-ACDB-625D23403CB1}"/>
                </a:ext>
              </a:extLst>
            </p:cNvPr>
            <p:cNvSpPr txBox="1"/>
            <p:nvPr/>
          </p:nvSpPr>
          <p:spPr>
            <a:xfrm>
              <a:off x="4849140" y="4807676"/>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25%</a:t>
              </a:r>
            </a:p>
          </p:txBody>
        </p:sp>
      </p:grpSp>
      <p:grpSp>
        <p:nvGrpSpPr>
          <p:cNvPr id="87" name="Group 86">
            <a:extLst>
              <a:ext uri="{FF2B5EF4-FFF2-40B4-BE49-F238E27FC236}">
                <a16:creationId xmlns:a16="http://schemas.microsoft.com/office/drawing/2014/main" id="{06686E26-6141-4409-A840-B8A268D8B9AA}"/>
              </a:ext>
            </a:extLst>
          </p:cNvPr>
          <p:cNvGrpSpPr/>
          <p:nvPr/>
        </p:nvGrpSpPr>
        <p:grpSpPr>
          <a:xfrm>
            <a:off x="6513556" y="4794433"/>
            <a:ext cx="2081123" cy="1200490"/>
            <a:chOff x="4849140" y="4807676"/>
            <a:chExt cx="2081123" cy="1200490"/>
          </a:xfrm>
        </p:grpSpPr>
        <p:sp>
          <p:nvSpPr>
            <p:cNvPr id="88" name="Rectangle 9">
              <a:extLst>
                <a:ext uri="{FF2B5EF4-FFF2-40B4-BE49-F238E27FC236}">
                  <a16:creationId xmlns:a16="http://schemas.microsoft.com/office/drawing/2014/main" id="{E8C42B5E-4286-4891-8898-7455E3C7E2E3}"/>
                </a:ext>
              </a:extLst>
            </p:cNvPr>
            <p:cNvSpPr>
              <a:spLocks/>
            </p:cNvSpPr>
            <p:nvPr/>
          </p:nvSpPr>
          <p:spPr bwMode="auto">
            <a:xfrm>
              <a:off x="4938427" y="5347123"/>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89" name="TextBox 88">
              <a:extLst>
                <a:ext uri="{FF2B5EF4-FFF2-40B4-BE49-F238E27FC236}">
                  <a16:creationId xmlns:a16="http://schemas.microsoft.com/office/drawing/2014/main" id="{35625C8E-95ED-4133-A39B-0CE7F15F1FC3}"/>
                </a:ext>
              </a:extLst>
            </p:cNvPr>
            <p:cNvSpPr txBox="1"/>
            <p:nvPr/>
          </p:nvSpPr>
          <p:spPr>
            <a:xfrm>
              <a:off x="4849140" y="4807676"/>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50%</a:t>
              </a:r>
            </a:p>
          </p:txBody>
        </p:sp>
      </p:grpSp>
      <p:grpSp>
        <p:nvGrpSpPr>
          <p:cNvPr id="90" name="Group 89">
            <a:extLst>
              <a:ext uri="{FF2B5EF4-FFF2-40B4-BE49-F238E27FC236}">
                <a16:creationId xmlns:a16="http://schemas.microsoft.com/office/drawing/2014/main" id="{3E7E9FE0-62DE-4A07-BA18-F7119C9BB3C0}"/>
              </a:ext>
            </a:extLst>
          </p:cNvPr>
          <p:cNvGrpSpPr/>
          <p:nvPr/>
        </p:nvGrpSpPr>
        <p:grpSpPr>
          <a:xfrm>
            <a:off x="9351234" y="4794433"/>
            <a:ext cx="2081123" cy="1200490"/>
            <a:chOff x="4849140" y="4807676"/>
            <a:chExt cx="2081123" cy="1200490"/>
          </a:xfrm>
        </p:grpSpPr>
        <p:sp>
          <p:nvSpPr>
            <p:cNvPr id="91" name="Rectangle 9">
              <a:extLst>
                <a:ext uri="{FF2B5EF4-FFF2-40B4-BE49-F238E27FC236}">
                  <a16:creationId xmlns:a16="http://schemas.microsoft.com/office/drawing/2014/main" id="{71C02460-E82E-43DD-9173-0E4ED9E45253}"/>
                </a:ext>
              </a:extLst>
            </p:cNvPr>
            <p:cNvSpPr>
              <a:spLocks/>
            </p:cNvSpPr>
            <p:nvPr/>
          </p:nvSpPr>
          <p:spPr bwMode="auto">
            <a:xfrm>
              <a:off x="4938427" y="5347123"/>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92" name="TextBox 91">
              <a:extLst>
                <a:ext uri="{FF2B5EF4-FFF2-40B4-BE49-F238E27FC236}">
                  <a16:creationId xmlns:a16="http://schemas.microsoft.com/office/drawing/2014/main" id="{2939A95C-50D0-4004-8BFC-6EDA29E7F3B7}"/>
                </a:ext>
              </a:extLst>
            </p:cNvPr>
            <p:cNvSpPr txBox="1"/>
            <p:nvPr/>
          </p:nvSpPr>
          <p:spPr>
            <a:xfrm>
              <a:off x="4849140" y="4807676"/>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95%</a:t>
              </a:r>
            </a:p>
          </p:txBody>
        </p:sp>
      </p:grpSp>
      <p:cxnSp>
        <p:nvCxnSpPr>
          <p:cNvPr id="93" name="Straight Connector 92">
            <a:extLst>
              <a:ext uri="{FF2B5EF4-FFF2-40B4-BE49-F238E27FC236}">
                <a16:creationId xmlns:a16="http://schemas.microsoft.com/office/drawing/2014/main" id="{72C2357B-8A3F-41C4-9A09-03BA153E2F15}"/>
              </a:ext>
            </a:extLst>
          </p:cNvPr>
          <p:cNvCxnSpPr>
            <a:cxnSpLocks/>
          </p:cNvCxnSpPr>
          <p:nvPr/>
        </p:nvCxnSpPr>
        <p:spPr>
          <a:xfrm flipH="1">
            <a:off x="3232445" y="4891214"/>
            <a:ext cx="130311" cy="100692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D2D1465F-E44B-497F-8961-41A0CD3F8419}"/>
              </a:ext>
            </a:extLst>
          </p:cNvPr>
          <p:cNvCxnSpPr>
            <a:cxnSpLocks/>
          </p:cNvCxnSpPr>
          <p:nvPr/>
        </p:nvCxnSpPr>
        <p:spPr>
          <a:xfrm flipH="1">
            <a:off x="6070123" y="4891214"/>
            <a:ext cx="130311" cy="100692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FEB3A0CC-8196-482E-9FC9-E241BCFCAE3B}"/>
              </a:ext>
            </a:extLst>
          </p:cNvPr>
          <p:cNvCxnSpPr>
            <a:cxnSpLocks/>
          </p:cNvCxnSpPr>
          <p:nvPr/>
        </p:nvCxnSpPr>
        <p:spPr>
          <a:xfrm flipH="1">
            <a:off x="8907801" y="4891214"/>
            <a:ext cx="130311" cy="100692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6D913368-AAF8-4F3D-ADDA-2F156CA6C088}"/>
              </a:ext>
            </a:extLst>
          </p:cNvPr>
          <p:cNvSpPr>
            <a:spLocks noGrp="1"/>
          </p:cNvSpPr>
          <p:nvPr>
            <p:ph type="pic" sz="quarter" idx="13"/>
          </p:nvPr>
        </p:nvSpPr>
        <p:spPr/>
      </p:sp>
    </p:spTree>
    <p:extLst>
      <p:ext uri="{BB962C8B-B14F-4D97-AF65-F5344CB8AC3E}">
        <p14:creationId xmlns:p14="http://schemas.microsoft.com/office/powerpoint/2010/main" val="7140340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5</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4" name="Title 3">
            <a:extLst>
              <a:ext uri="{FF2B5EF4-FFF2-40B4-BE49-F238E27FC236}">
                <a16:creationId xmlns:a16="http://schemas.microsoft.com/office/drawing/2014/main" id="{152BAAD7-ECFE-4706-AE60-9E4A47014587}"/>
              </a:ext>
            </a:extLst>
          </p:cNvPr>
          <p:cNvSpPr>
            <a:spLocks noGrp="1"/>
          </p:cNvSpPr>
          <p:nvPr>
            <p:ph type="title"/>
          </p:nvPr>
        </p:nvSpPr>
        <p:spPr/>
        <p:txBody>
          <a:bodyPr/>
          <a:lstStyle/>
          <a:p>
            <a:r>
              <a:rPr lang="en-US" b="1" dirty="0"/>
              <a:t>Team</a:t>
            </a:r>
            <a:r>
              <a:rPr lang="en-US" dirty="0">
                <a:solidFill>
                  <a:schemeClr val="tx1">
                    <a:lumMod val="50000"/>
                    <a:lumOff val="50000"/>
                  </a:schemeClr>
                </a:solidFill>
              </a:rPr>
              <a:t> Members</a:t>
            </a:r>
          </a:p>
        </p:txBody>
      </p:sp>
      <p:sp>
        <p:nvSpPr>
          <p:cNvPr id="8" name="Text Placeholder 7">
            <a:extLst>
              <a:ext uri="{FF2B5EF4-FFF2-40B4-BE49-F238E27FC236}">
                <a16:creationId xmlns:a16="http://schemas.microsoft.com/office/drawing/2014/main" id="{B5650412-AD90-4070-9344-1729CAAA47D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a:t>
            </a:r>
            <a:r>
              <a:rPr lang="en-US" dirty="0" err="1">
                <a:solidFill>
                  <a:schemeClr val="tx1">
                    <a:lumMod val="50000"/>
                    <a:lumOff val="50000"/>
                  </a:schemeClr>
                </a:solidFill>
              </a:rPr>
              <a:t>dumm</a:t>
            </a:r>
            <a:endParaRPr lang="en-US" dirty="0">
              <a:solidFill>
                <a:schemeClr val="tx1">
                  <a:lumMod val="50000"/>
                  <a:lumOff val="50000"/>
                </a:schemeClr>
              </a:solidFill>
            </a:endParaRPr>
          </a:p>
        </p:txBody>
      </p:sp>
      <p:cxnSp>
        <p:nvCxnSpPr>
          <p:cNvPr id="11" name="Straight Connector 10">
            <a:extLst>
              <a:ext uri="{FF2B5EF4-FFF2-40B4-BE49-F238E27FC236}">
                <a16:creationId xmlns:a16="http://schemas.microsoft.com/office/drawing/2014/main" id="{5087DC7A-C576-4B6E-A2F7-062B03705022}"/>
              </a:ext>
            </a:extLst>
          </p:cNvPr>
          <p:cNvCxnSpPr>
            <a:cxnSpLocks/>
          </p:cNvCxnSpPr>
          <p:nvPr/>
        </p:nvCxnSpPr>
        <p:spPr>
          <a:xfrm>
            <a:off x="695329" y="504890"/>
            <a:ext cx="0" cy="653985"/>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9" name="Rectangle 68">
            <a:extLst>
              <a:ext uri="{FF2B5EF4-FFF2-40B4-BE49-F238E27FC236}">
                <a16:creationId xmlns:a16="http://schemas.microsoft.com/office/drawing/2014/main" id="{0DC09BC5-72FD-454A-84EA-CF10A6A24C86}"/>
              </a:ext>
            </a:extLst>
          </p:cNvPr>
          <p:cNvSpPr/>
          <p:nvPr/>
        </p:nvSpPr>
        <p:spPr>
          <a:xfrm>
            <a:off x="838200" y="2442986"/>
            <a:ext cx="2574864" cy="169545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6FF8BEE0-746F-4458-B5BA-2648269E3CA0}"/>
              </a:ext>
            </a:extLst>
          </p:cNvPr>
          <p:cNvSpPr/>
          <p:nvPr/>
        </p:nvSpPr>
        <p:spPr>
          <a:xfrm>
            <a:off x="3503728" y="2442986"/>
            <a:ext cx="2574864" cy="16954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85B4D8B9-C50B-47D9-A33C-AE5B099DEF61}"/>
              </a:ext>
            </a:extLst>
          </p:cNvPr>
          <p:cNvSpPr/>
          <p:nvPr/>
        </p:nvSpPr>
        <p:spPr>
          <a:xfrm>
            <a:off x="6169256" y="2442986"/>
            <a:ext cx="2574864" cy="16954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000C5695-BDA1-47D5-9969-44A01D4C41A0}"/>
              </a:ext>
            </a:extLst>
          </p:cNvPr>
          <p:cNvSpPr/>
          <p:nvPr/>
        </p:nvSpPr>
        <p:spPr>
          <a:xfrm>
            <a:off x="8834784" y="2442986"/>
            <a:ext cx="2574864" cy="16954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9">
            <a:extLst>
              <a:ext uri="{FF2B5EF4-FFF2-40B4-BE49-F238E27FC236}">
                <a16:creationId xmlns:a16="http://schemas.microsoft.com/office/drawing/2014/main" id="{ECDEC0EF-5E4A-4D66-9FD7-DA39C19B23BB}"/>
              </a:ext>
            </a:extLst>
          </p:cNvPr>
          <p:cNvSpPr>
            <a:spLocks/>
          </p:cNvSpPr>
          <p:nvPr/>
        </p:nvSpPr>
        <p:spPr bwMode="auto">
          <a:xfrm>
            <a:off x="838201" y="1639582"/>
            <a:ext cx="4465320" cy="421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a:t>
            </a:r>
          </a:p>
        </p:txBody>
      </p:sp>
      <p:grpSp>
        <p:nvGrpSpPr>
          <p:cNvPr id="159" name="Group 158">
            <a:extLst>
              <a:ext uri="{FF2B5EF4-FFF2-40B4-BE49-F238E27FC236}">
                <a16:creationId xmlns:a16="http://schemas.microsoft.com/office/drawing/2014/main" id="{F40C1420-6C8F-407E-8896-8D8648E75A65}"/>
              </a:ext>
            </a:extLst>
          </p:cNvPr>
          <p:cNvGrpSpPr/>
          <p:nvPr/>
        </p:nvGrpSpPr>
        <p:grpSpPr>
          <a:xfrm>
            <a:off x="1432432" y="3494030"/>
            <a:ext cx="1068437" cy="290165"/>
            <a:chOff x="5899707" y="2229364"/>
            <a:chExt cx="812243" cy="220588"/>
          </a:xfrm>
        </p:grpSpPr>
        <p:sp>
          <p:nvSpPr>
            <p:cNvPr id="162" name="Rectangle 161">
              <a:extLst>
                <a:ext uri="{FF2B5EF4-FFF2-40B4-BE49-F238E27FC236}">
                  <a16:creationId xmlns:a16="http://schemas.microsoft.com/office/drawing/2014/main" id="{13C2F795-77B0-4708-AC98-728391D7C606}"/>
                </a:ext>
              </a:extLst>
            </p:cNvPr>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3" name="Group 162">
              <a:extLst>
                <a:ext uri="{FF2B5EF4-FFF2-40B4-BE49-F238E27FC236}">
                  <a16:creationId xmlns:a16="http://schemas.microsoft.com/office/drawing/2014/main" id="{DE494FAB-52E0-4ADD-A698-ACCB65D86722}"/>
                </a:ext>
              </a:extLst>
            </p:cNvPr>
            <p:cNvGrpSpPr/>
            <p:nvPr/>
          </p:nvGrpSpPr>
          <p:grpSpPr>
            <a:xfrm>
              <a:off x="6042303" y="2271001"/>
              <a:ext cx="527051" cy="137313"/>
              <a:chOff x="1871822" y="5616406"/>
              <a:chExt cx="610631" cy="159087"/>
            </a:xfrm>
          </p:grpSpPr>
          <p:grpSp>
            <p:nvGrpSpPr>
              <p:cNvPr id="164" name="Group 163">
                <a:extLst>
                  <a:ext uri="{FF2B5EF4-FFF2-40B4-BE49-F238E27FC236}">
                    <a16:creationId xmlns:a16="http://schemas.microsoft.com/office/drawing/2014/main" id="{C6D5545B-F450-4200-948E-318CFEEF6CD5}"/>
                  </a:ext>
                </a:extLst>
              </p:cNvPr>
              <p:cNvGrpSpPr/>
              <p:nvPr/>
            </p:nvGrpSpPr>
            <p:grpSpPr>
              <a:xfrm>
                <a:off x="1871822" y="5616406"/>
                <a:ext cx="159086" cy="159087"/>
                <a:chOff x="1324575" y="5760204"/>
                <a:chExt cx="305861" cy="305861"/>
              </a:xfrm>
            </p:grpSpPr>
            <p:sp>
              <p:nvSpPr>
                <p:cNvPr id="171" name="Oval 170">
                  <a:extLst>
                    <a:ext uri="{FF2B5EF4-FFF2-40B4-BE49-F238E27FC236}">
                      <a16:creationId xmlns:a16="http://schemas.microsoft.com/office/drawing/2014/main" id="{0974167F-C610-464D-90F7-D80A489B6726}"/>
                    </a:ext>
                  </a:extLst>
                </p:cNvPr>
                <p:cNvSpPr/>
                <p:nvPr/>
              </p:nvSpPr>
              <p:spPr>
                <a:xfrm>
                  <a:off x="1324575" y="5760204"/>
                  <a:ext cx="305861" cy="3058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2" name="AutoShape 1">
                  <a:extLst>
                    <a:ext uri="{FF2B5EF4-FFF2-40B4-BE49-F238E27FC236}">
                      <a16:creationId xmlns:a16="http://schemas.microsoft.com/office/drawing/2014/main" id="{7930D01F-AE96-4529-A180-E4E271592CD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p>
                  <a:endParaRPr lang="en-US"/>
                </a:p>
              </p:txBody>
            </p:sp>
          </p:grpSp>
          <p:grpSp>
            <p:nvGrpSpPr>
              <p:cNvPr id="165" name="Group 164">
                <a:extLst>
                  <a:ext uri="{FF2B5EF4-FFF2-40B4-BE49-F238E27FC236}">
                    <a16:creationId xmlns:a16="http://schemas.microsoft.com/office/drawing/2014/main" id="{D6B8DC32-CB8E-4EF4-ACA3-1982A9D87AB0}"/>
                  </a:ext>
                </a:extLst>
              </p:cNvPr>
              <p:cNvGrpSpPr/>
              <p:nvPr/>
            </p:nvGrpSpPr>
            <p:grpSpPr>
              <a:xfrm>
                <a:off x="2097594" y="5616406"/>
                <a:ext cx="159086" cy="159087"/>
                <a:chOff x="1684215" y="5760204"/>
                <a:chExt cx="305861" cy="305861"/>
              </a:xfrm>
            </p:grpSpPr>
            <p:sp>
              <p:nvSpPr>
                <p:cNvPr id="169" name="Oval 168">
                  <a:extLst>
                    <a:ext uri="{FF2B5EF4-FFF2-40B4-BE49-F238E27FC236}">
                      <a16:creationId xmlns:a16="http://schemas.microsoft.com/office/drawing/2014/main" id="{CCAD8B8C-B3F8-4BA1-AD5C-C4C997EBED49}"/>
                    </a:ext>
                  </a:extLst>
                </p:cNvPr>
                <p:cNvSpPr/>
                <p:nvPr/>
              </p:nvSpPr>
              <p:spPr>
                <a:xfrm>
                  <a:off x="1684215" y="5760204"/>
                  <a:ext cx="305861" cy="3058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AutoShape 21">
                  <a:extLst>
                    <a:ext uri="{FF2B5EF4-FFF2-40B4-BE49-F238E27FC236}">
                      <a16:creationId xmlns:a16="http://schemas.microsoft.com/office/drawing/2014/main" id="{68CD0D97-D021-4F6E-936D-2F703655C65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p>
                  <a:endParaRPr lang="en-US"/>
                </a:p>
              </p:txBody>
            </p:sp>
          </p:grpSp>
          <p:grpSp>
            <p:nvGrpSpPr>
              <p:cNvPr id="166" name="Group 165">
                <a:extLst>
                  <a:ext uri="{FF2B5EF4-FFF2-40B4-BE49-F238E27FC236}">
                    <a16:creationId xmlns:a16="http://schemas.microsoft.com/office/drawing/2014/main" id="{E5455C8B-4B66-4AD9-B4AA-C00FD911274A}"/>
                  </a:ext>
                </a:extLst>
              </p:cNvPr>
              <p:cNvGrpSpPr/>
              <p:nvPr/>
            </p:nvGrpSpPr>
            <p:grpSpPr>
              <a:xfrm>
                <a:off x="2323367" y="5616406"/>
                <a:ext cx="159086" cy="159087"/>
                <a:chOff x="2177216" y="5760204"/>
                <a:chExt cx="305861" cy="305861"/>
              </a:xfrm>
            </p:grpSpPr>
            <p:sp>
              <p:nvSpPr>
                <p:cNvPr id="167" name="Oval 166">
                  <a:extLst>
                    <a:ext uri="{FF2B5EF4-FFF2-40B4-BE49-F238E27FC236}">
                      <a16:creationId xmlns:a16="http://schemas.microsoft.com/office/drawing/2014/main" id="{7592D4F8-2FA7-440F-B0DE-8E5A0E884F74}"/>
                    </a:ext>
                  </a:extLst>
                </p:cNvPr>
                <p:cNvSpPr/>
                <p:nvPr/>
              </p:nvSpPr>
              <p:spPr>
                <a:xfrm>
                  <a:off x="2177216" y="5760204"/>
                  <a:ext cx="305861" cy="3058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AutoShape 18">
                  <a:extLst>
                    <a:ext uri="{FF2B5EF4-FFF2-40B4-BE49-F238E27FC236}">
                      <a16:creationId xmlns:a16="http://schemas.microsoft.com/office/drawing/2014/main" id="{4A74694A-F830-4F49-85E4-27C026664F7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p>
                  <a:endParaRPr lang="en-US"/>
                </a:p>
              </p:txBody>
            </p:sp>
          </p:grpSp>
        </p:grpSp>
      </p:grpSp>
      <p:sp>
        <p:nvSpPr>
          <p:cNvPr id="160" name="TextBox 159">
            <a:extLst>
              <a:ext uri="{FF2B5EF4-FFF2-40B4-BE49-F238E27FC236}">
                <a16:creationId xmlns:a16="http://schemas.microsoft.com/office/drawing/2014/main" id="{8534256C-1875-479E-81B7-86731DC69F40}"/>
              </a:ext>
            </a:extLst>
          </p:cNvPr>
          <p:cNvSpPr txBox="1"/>
          <p:nvPr/>
        </p:nvSpPr>
        <p:spPr>
          <a:xfrm>
            <a:off x="1330169" y="2797227"/>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161" name="Rectangle 9">
            <a:extLst>
              <a:ext uri="{FF2B5EF4-FFF2-40B4-BE49-F238E27FC236}">
                <a16:creationId xmlns:a16="http://schemas.microsoft.com/office/drawing/2014/main" id="{EBDDF5FD-16ED-46B2-BDE9-B9EC652E21E2}"/>
              </a:ext>
            </a:extLst>
          </p:cNvPr>
          <p:cNvSpPr>
            <a:spLocks/>
          </p:cNvSpPr>
          <p:nvPr/>
        </p:nvSpPr>
        <p:spPr bwMode="auto">
          <a:xfrm>
            <a:off x="1434314" y="3036399"/>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174" name="Group 173">
            <a:extLst>
              <a:ext uri="{FF2B5EF4-FFF2-40B4-BE49-F238E27FC236}">
                <a16:creationId xmlns:a16="http://schemas.microsoft.com/office/drawing/2014/main" id="{D652A54D-C4DE-42EC-8EC6-9B29DD9D3413}"/>
              </a:ext>
            </a:extLst>
          </p:cNvPr>
          <p:cNvGrpSpPr/>
          <p:nvPr/>
        </p:nvGrpSpPr>
        <p:grpSpPr>
          <a:xfrm>
            <a:off x="4097959" y="3494030"/>
            <a:ext cx="1068437" cy="290165"/>
            <a:chOff x="5899707" y="2229364"/>
            <a:chExt cx="812243" cy="220588"/>
          </a:xfrm>
        </p:grpSpPr>
        <p:sp>
          <p:nvSpPr>
            <p:cNvPr id="177" name="Rectangle 176">
              <a:extLst>
                <a:ext uri="{FF2B5EF4-FFF2-40B4-BE49-F238E27FC236}">
                  <a16:creationId xmlns:a16="http://schemas.microsoft.com/office/drawing/2014/main" id="{5F691E40-14DC-4804-BA97-D01C473C3C8B}"/>
                </a:ext>
              </a:extLst>
            </p:cNvPr>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8" name="Group 177">
              <a:extLst>
                <a:ext uri="{FF2B5EF4-FFF2-40B4-BE49-F238E27FC236}">
                  <a16:creationId xmlns:a16="http://schemas.microsoft.com/office/drawing/2014/main" id="{31A9965E-8B54-4179-89F0-599807BA67AA}"/>
                </a:ext>
              </a:extLst>
            </p:cNvPr>
            <p:cNvGrpSpPr/>
            <p:nvPr/>
          </p:nvGrpSpPr>
          <p:grpSpPr>
            <a:xfrm>
              <a:off x="6042303" y="2271001"/>
              <a:ext cx="527051" cy="137313"/>
              <a:chOff x="1871822" y="5616406"/>
              <a:chExt cx="610631" cy="159087"/>
            </a:xfrm>
          </p:grpSpPr>
          <p:grpSp>
            <p:nvGrpSpPr>
              <p:cNvPr id="179" name="Group 178">
                <a:extLst>
                  <a:ext uri="{FF2B5EF4-FFF2-40B4-BE49-F238E27FC236}">
                    <a16:creationId xmlns:a16="http://schemas.microsoft.com/office/drawing/2014/main" id="{596137D7-C571-4021-917A-E03280D74083}"/>
                  </a:ext>
                </a:extLst>
              </p:cNvPr>
              <p:cNvGrpSpPr/>
              <p:nvPr/>
            </p:nvGrpSpPr>
            <p:grpSpPr>
              <a:xfrm>
                <a:off x="1871822" y="5616406"/>
                <a:ext cx="159086" cy="159087"/>
                <a:chOff x="1324575" y="5760204"/>
                <a:chExt cx="305861" cy="305861"/>
              </a:xfrm>
            </p:grpSpPr>
            <p:sp>
              <p:nvSpPr>
                <p:cNvPr id="186" name="Oval 185">
                  <a:extLst>
                    <a:ext uri="{FF2B5EF4-FFF2-40B4-BE49-F238E27FC236}">
                      <a16:creationId xmlns:a16="http://schemas.microsoft.com/office/drawing/2014/main" id="{21757085-E2B4-415B-9E37-00F2324DFACF}"/>
                    </a:ext>
                  </a:extLst>
                </p:cNvPr>
                <p:cNvSpPr/>
                <p:nvPr/>
              </p:nvSpPr>
              <p:spPr>
                <a:xfrm>
                  <a:off x="1324575" y="5760204"/>
                  <a:ext cx="305861" cy="3058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7" name="AutoShape 1">
                  <a:extLst>
                    <a:ext uri="{FF2B5EF4-FFF2-40B4-BE49-F238E27FC236}">
                      <a16:creationId xmlns:a16="http://schemas.microsoft.com/office/drawing/2014/main" id="{F3A661E2-1327-4E16-92C4-30F7F20D87A7}"/>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p>
                  <a:endParaRPr lang="en-US"/>
                </a:p>
              </p:txBody>
            </p:sp>
          </p:grpSp>
          <p:grpSp>
            <p:nvGrpSpPr>
              <p:cNvPr id="180" name="Group 179">
                <a:extLst>
                  <a:ext uri="{FF2B5EF4-FFF2-40B4-BE49-F238E27FC236}">
                    <a16:creationId xmlns:a16="http://schemas.microsoft.com/office/drawing/2014/main" id="{D1BAE0D2-8526-4D47-B209-0D4C57E7DA25}"/>
                  </a:ext>
                </a:extLst>
              </p:cNvPr>
              <p:cNvGrpSpPr/>
              <p:nvPr/>
            </p:nvGrpSpPr>
            <p:grpSpPr>
              <a:xfrm>
                <a:off x="2097594" y="5616406"/>
                <a:ext cx="159086" cy="159087"/>
                <a:chOff x="1684215" y="5760204"/>
                <a:chExt cx="305861" cy="305861"/>
              </a:xfrm>
            </p:grpSpPr>
            <p:sp>
              <p:nvSpPr>
                <p:cNvPr id="184" name="Oval 183">
                  <a:extLst>
                    <a:ext uri="{FF2B5EF4-FFF2-40B4-BE49-F238E27FC236}">
                      <a16:creationId xmlns:a16="http://schemas.microsoft.com/office/drawing/2014/main" id="{907F96C8-BC69-43F8-A6AA-087A639867E2}"/>
                    </a:ext>
                  </a:extLst>
                </p:cNvPr>
                <p:cNvSpPr/>
                <p:nvPr/>
              </p:nvSpPr>
              <p:spPr>
                <a:xfrm>
                  <a:off x="1684215" y="5760204"/>
                  <a:ext cx="305861" cy="3058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5" name="AutoShape 21">
                  <a:extLst>
                    <a:ext uri="{FF2B5EF4-FFF2-40B4-BE49-F238E27FC236}">
                      <a16:creationId xmlns:a16="http://schemas.microsoft.com/office/drawing/2014/main" id="{EA432F24-C207-4EE2-95F2-7A92E3A1EF6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p>
                  <a:endParaRPr lang="en-US"/>
                </a:p>
              </p:txBody>
            </p:sp>
          </p:grpSp>
          <p:grpSp>
            <p:nvGrpSpPr>
              <p:cNvPr id="181" name="Group 180">
                <a:extLst>
                  <a:ext uri="{FF2B5EF4-FFF2-40B4-BE49-F238E27FC236}">
                    <a16:creationId xmlns:a16="http://schemas.microsoft.com/office/drawing/2014/main" id="{84A924C9-54A8-433C-8CED-80EEC49CF540}"/>
                  </a:ext>
                </a:extLst>
              </p:cNvPr>
              <p:cNvGrpSpPr/>
              <p:nvPr/>
            </p:nvGrpSpPr>
            <p:grpSpPr>
              <a:xfrm>
                <a:off x="2323367" y="5616406"/>
                <a:ext cx="159086" cy="159087"/>
                <a:chOff x="2177216" y="5760204"/>
                <a:chExt cx="305861" cy="305861"/>
              </a:xfrm>
            </p:grpSpPr>
            <p:sp>
              <p:nvSpPr>
                <p:cNvPr id="182" name="Oval 181">
                  <a:extLst>
                    <a:ext uri="{FF2B5EF4-FFF2-40B4-BE49-F238E27FC236}">
                      <a16:creationId xmlns:a16="http://schemas.microsoft.com/office/drawing/2014/main" id="{2D3053E4-32CB-4747-9D7A-C9C00A05CBC3}"/>
                    </a:ext>
                  </a:extLst>
                </p:cNvPr>
                <p:cNvSpPr/>
                <p:nvPr/>
              </p:nvSpPr>
              <p:spPr>
                <a:xfrm>
                  <a:off x="2177216" y="5760204"/>
                  <a:ext cx="305861" cy="3058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3" name="AutoShape 18">
                  <a:extLst>
                    <a:ext uri="{FF2B5EF4-FFF2-40B4-BE49-F238E27FC236}">
                      <a16:creationId xmlns:a16="http://schemas.microsoft.com/office/drawing/2014/main" id="{16BDF8EB-F3BC-4BC0-8627-2D72BB2FA3F4}"/>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p>
                  <a:endParaRPr lang="en-US"/>
                </a:p>
              </p:txBody>
            </p:sp>
          </p:grpSp>
        </p:grpSp>
      </p:grpSp>
      <p:sp>
        <p:nvSpPr>
          <p:cNvPr id="175" name="TextBox 174">
            <a:extLst>
              <a:ext uri="{FF2B5EF4-FFF2-40B4-BE49-F238E27FC236}">
                <a16:creationId xmlns:a16="http://schemas.microsoft.com/office/drawing/2014/main" id="{B33F02FE-6246-4EDB-A785-FEAC0CEB22C5}"/>
              </a:ext>
            </a:extLst>
          </p:cNvPr>
          <p:cNvSpPr txBox="1"/>
          <p:nvPr/>
        </p:nvSpPr>
        <p:spPr>
          <a:xfrm>
            <a:off x="3995696" y="2797227"/>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176" name="Rectangle 9">
            <a:extLst>
              <a:ext uri="{FF2B5EF4-FFF2-40B4-BE49-F238E27FC236}">
                <a16:creationId xmlns:a16="http://schemas.microsoft.com/office/drawing/2014/main" id="{80C8FC3A-F520-4839-815C-1A64FEEB4555}"/>
              </a:ext>
            </a:extLst>
          </p:cNvPr>
          <p:cNvSpPr>
            <a:spLocks/>
          </p:cNvSpPr>
          <p:nvPr/>
        </p:nvSpPr>
        <p:spPr bwMode="auto">
          <a:xfrm>
            <a:off x="4099841" y="3036399"/>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189" name="Group 188">
            <a:extLst>
              <a:ext uri="{FF2B5EF4-FFF2-40B4-BE49-F238E27FC236}">
                <a16:creationId xmlns:a16="http://schemas.microsoft.com/office/drawing/2014/main" id="{AE448890-0316-4086-8BE9-D7F44029DACC}"/>
              </a:ext>
            </a:extLst>
          </p:cNvPr>
          <p:cNvGrpSpPr/>
          <p:nvPr/>
        </p:nvGrpSpPr>
        <p:grpSpPr>
          <a:xfrm>
            <a:off x="6763488" y="3494030"/>
            <a:ext cx="1068437" cy="290165"/>
            <a:chOff x="5899707" y="2229364"/>
            <a:chExt cx="812243" cy="220588"/>
          </a:xfrm>
        </p:grpSpPr>
        <p:sp>
          <p:nvSpPr>
            <p:cNvPr id="192" name="Rectangle 191">
              <a:extLst>
                <a:ext uri="{FF2B5EF4-FFF2-40B4-BE49-F238E27FC236}">
                  <a16:creationId xmlns:a16="http://schemas.microsoft.com/office/drawing/2014/main" id="{DC9105D2-D36F-4562-9DE4-00FCD892CFA4}"/>
                </a:ext>
              </a:extLst>
            </p:cNvPr>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3" name="Group 192">
              <a:extLst>
                <a:ext uri="{FF2B5EF4-FFF2-40B4-BE49-F238E27FC236}">
                  <a16:creationId xmlns:a16="http://schemas.microsoft.com/office/drawing/2014/main" id="{56BD866C-6269-4FA1-8FA9-744A53E214A6}"/>
                </a:ext>
              </a:extLst>
            </p:cNvPr>
            <p:cNvGrpSpPr/>
            <p:nvPr/>
          </p:nvGrpSpPr>
          <p:grpSpPr>
            <a:xfrm>
              <a:off x="6042303" y="2271001"/>
              <a:ext cx="527051" cy="137313"/>
              <a:chOff x="1871822" y="5616406"/>
              <a:chExt cx="610631" cy="159087"/>
            </a:xfrm>
          </p:grpSpPr>
          <p:grpSp>
            <p:nvGrpSpPr>
              <p:cNvPr id="194" name="Group 193">
                <a:extLst>
                  <a:ext uri="{FF2B5EF4-FFF2-40B4-BE49-F238E27FC236}">
                    <a16:creationId xmlns:a16="http://schemas.microsoft.com/office/drawing/2014/main" id="{7503B7AC-3110-451C-B3F6-1CC466F6EF1D}"/>
                  </a:ext>
                </a:extLst>
              </p:cNvPr>
              <p:cNvGrpSpPr/>
              <p:nvPr/>
            </p:nvGrpSpPr>
            <p:grpSpPr>
              <a:xfrm>
                <a:off x="1871822" y="5616406"/>
                <a:ext cx="159086" cy="159087"/>
                <a:chOff x="1324575" y="5760204"/>
                <a:chExt cx="305861" cy="305861"/>
              </a:xfrm>
            </p:grpSpPr>
            <p:sp>
              <p:nvSpPr>
                <p:cNvPr id="201" name="Oval 200">
                  <a:extLst>
                    <a:ext uri="{FF2B5EF4-FFF2-40B4-BE49-F238E27FC236}">
                      <a16:creationId xmlns:a16="http://schemas.microsoft.com/office/drawing/2014/main" id="{CCE427E5-F36F-46F3-B281-8E94577FCDE4}"/>
                    </a:ext>
                  </a:extLst>
                </p:cNvPr>
                <p:cNvSpPr/>
                <p:nvPr/>
              </p:nvSpPr>
              <p:spPr>
                <a:xfrm>
                  <a:off x="1324575" y="5760204"/>
                  <a:ext cx="305861" cy="3058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2" name="AutoShape 1">
                  <a:extLst>
                    <a:ext uri="{FF2B5EF4-FFF2-40B4-BE49-F238E27FC236}">
                      <a16:creationId xmlns:a16="http://schemas.microsoft.com/office/drawing/2014/main" id="{76800682-CB90-4659-92F3-68CBE7C18414}"/>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p>
                  <a:endParaRPr lang="en-US"/>
                </a:p>
              </p:txBody>
            </p:sp>
          </p:grpSp>
          <p:grpSp>
            <p:nvGrpSpPr>
              <p:cNvPr id="195" name="Group 194">
                <a:extLst>
                  <a:ext uri="{FF2B5EF4-FFF2-40B4-BE49-F238E27FC236}">
                    <a16:creationId xmlns:a16="http://schemas.microsoft.com/office/drawing/2014/main" id="{F3EAFC2A-6208-43F3-AF78-C920C14AB288}"/>
                  </a:ext>
                </a:extLst>
              </p:cNvPr>
              <p:cNvGrpSpPr/>
              <p:nvPr/>
            </p:nvGrpSpPr>
            <p:grpSpPr>
              <a:xfrm>
                <a:off x="2097594" y="5616406"/>
                <a:ext cx="159086" cy="159087"/>
                <a:chOff x="1684215" y="5760204"/>
                <a:chExt cx="305861" cy="305861"/>
              </a:xfrm>
            </p:grpSpPr>
            <p:sp>
              <p:nvSpPr>
                <p:cNvPr id="199" name="Oval 198">
                  <a:extLst>
                    <a:ext uri="{FF2B5EF4-FFF2-40B4-BE49-F238E27FC236}">
                      <a16:creationId xmlns:a16="http://schemas.microsoft.com/office/drawing/2014/main" id="{7FE55A43-8804-4DA5-AB61-40D0C6A435CC}"/>
                    </a:ext>
                  </a:extLst>
                </p:cNvPr>
                <p:cNvSpPr/>
                <p:nvPr/>
              </p:nvSpPr>
              <p:spPr>
                <a:xfrm>
                  <a:off x="1684215" y="5760204"/>
                  <a:ext cx="305861" cy="3058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0" name="AutoShape 21">
                  <a:extLst>
                    <a:ext uri="{FF2B5EF4-FFF2-40B4-BE49-F238E27FC236}">
                      <a16:creationId xmlns:a16="http://schemas.microsoft.com/office/drawing/2014/main" id="{4E9A0B76-6342-4782-8F51-3E0736E4DF3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p>
                  <a:endParaRPr lang="en-US"/>
                </a:p>
              </p:txBody>
            </p:sp>
          </p:grpSp>
          <p:grpSp>
            <p:nvGrpSpPr>
              <p:cNvPr id="196" name="Group 195">
                <a:extLst>
                  <a:ext uri="{FF2B5EF4-FFF2-40B4-BE49-F238E27FC236}">
                    <a16:creationId xmlns:a16="http://schemas.microsoft.com/office/drawing/2014/main" id="{B740FDA2-1779-4C1B-A219-12AFCD2FE7CE}"/>
                  </a:ext>
                </a:extLst>
              </p:cNvPr>
              <p:cNvGrpSpPr/>
              <p:nvPr/>
            </p:nvGrpSpPr>
            <p:grpSpPr>
              <a:xfrm>
                <a:off x="2323367" y="5616406"/>
                <a:ext cx="159086" cy="159087"/>
                <a:chOff x="2177216" y="5760204"/>
                <a:chExt cx="305861" cy="305861"/>
              </a:xfrm>
            </p:grpSpPr>
            <p:sp>
              <p:nvSpPr>
                <p:cNvPr id="197" name="Oval 196">
                  <a:extLst>
                    <a:ext uri="{FF2B5EF4-FFF2-40B4-BE49-F238E27FC236}">
                      <a16:creationId xmlns:a16="http://schemas.microsoft.com/office/drawing/2014/main" id="{C604D3E2-629D-4E25-A1CC-A61BADA7BC3D}"/>
                    </a:ext>
                  </a:extLst>
                </p:cNvPr>
                <p:cNvSpPr/>
                <p:nvPr/>
              </p:nvSpPr>
              <p:spPr>
                <a:xfrm>
                  <a:off x="2177216" y="5760204"/>
                  <a:ext cx="305861" cy="3058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8" name="AutoShape 18">
                  <a:extLst>
                    <a:ext uri="{FF2B5EF4-FFF2-40B4-BE49-F238E27FC236}">
                      <a16:creationId xmlns:a16="http://schemas.microsoft.com/office/drawing/2014/main" id="{0CED3DEC-C364-42E8-8CBE-7BA450FCBE1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p>
                  <a:endParaRPr lang="en-US"/>
                </a:p>
              </p:txBody>
            </p:sp>
          </p:grpSp>
        </p:grpSp>
      </p:grpSp>
      <p:sp>
        <p:nvSpPr>
          <p:cNvPr id="190" name="TextBox 189">
            <a:extLst>
              <a:ext uri="{FF2B5EF4-FFF2-40B4-BE49-F238E27FC236}">
                <a16:creationId xmlns:a16="http://schemas.microsoft.com/office/drawing/2014/main" id="{5C8EC741-549C-4084-9517-2640C2A920B8}"/>
              </a:ext>
            </a:extLst>
          </p:cNvPr>
          <p:cNvSpPr txBox="1"/>
          <p:nvPr/>
        </p:nvSpPr>
        <p:spPr>
          <a:xfrm>
            <a:off x="6661225" y="2797227"/>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191" name="Rectangle 9">
            <a:extLst>
              <a:ext uri="{FF2B5EF4-FFF2-40B4-BE49-F238E27FC236}">
                <a16:creationId xmlns:a16="http://schemas.microsoft.com/office/drawing/2014/main" id="{59D6D987-2A69-46D9-9CEC-D9B7D676A514}"/>
              </a:ext>
            </a:extLst>
          </p:cNvPr>
          <p:cNvSpPr>
            <a:spLocks/>
          </p:cNvSpPr>
          <p:nvPr/>
        </p:nvSpPr>
        <p:spPr bwMode="auto">
          <a:xfrm>
            <a:off x="6765370" y="3036399"/>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204" name="Group 203">
            <a:extLst>
              <a:ext uri="{FF2B5EF4-FFF2-40B4-BE49-F238E27FC236}">
                <a16:creationId xmlns:a16="http://schemas.microsoft.com/office/drawing/2014/main" id="{6F6DF34D-CB5B-4D9D-AD3E-12DDFD457E66}"/>
              </a:ext>
            </a:extLst>
          </p:cNvPr>
          <p:cNvGrpSpPr/>
          <p:nvPr/>
        </p:nvGrpSpPr>
        <p:grpSpPr>
          <a:xfrm>
            <a:off x="9429016" y="3494030"/>
            <a:ext cx="1068437" cy="290165"/>
            <a:chOff x="5899707" y="2229364"/>
            <a:chExt cx="812243" cy="220588"/>
          </a:xfrm>
        </p:grpSpPr>
        <p:sp>
          <p:nvSpPr>
            <p:cNvPr id="207" name="Rectangle 206">
              <a:extLst>
                <a:ext uri="{FF2B5EF4-FFF2-40B4-BE49-F238E27FC236}">
                  <a16:creationId xmlns:a16="http://schemas.microsoft.com/office/drawing/2014/main" id="{EE4FD457-6B98-4A75-B9F0-456CBABE849D}"/>
                </a:ext>
              </a:extLst>
            </p:cNvPr>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8" name="Group 207">
              <a:extLst>
                <a:ext uri="{FF2B5EF4-FFF2-40B4-BE49-F238E27FC236}">
                  <a16:creationId xmlns:a16="http://schemas.microsoft.com/office/drawing/2014/main" id="{F8D979CE-48AB-43AA-9DD0-AFE908953508}"/>
                </a:ext>
              </a:extLst>
            </p:cNvPr>
            <p:cNvGrpSpPr/>
            <p:nvPr/>
          </p:nvGrpSpPr>
          <p:grpSpPr>
            <a:xfrm>
              <a:off x="6042303" y="2271001"/>
              <a:ext cx="527051" cy="137313"/>
              <a:chOff x="1871822" y="5616406"/>
              <a:chExt cx="610631" cy="159087"/>
            </a:xfrm>
          </p:grpSpPr>
          <p:grpSp>
            <p:nvGrpSpPr>
              <p:cNvPr id="209" name="Group 208">
                <a:extLst>
                  <a:ext uri="{FF2B5EF4-FFF2-40B4-BE49-F238E27FC236}">
                    <a16:creationId xmlns:a16="http://schemas.microsoft.com/office/drawing/2014/main" id="{6EA424FB-4B6E-42FF-8BA5-077C52C28F1A}"/>
                  </a:ext>
                </a:extLst>
              </p:cNvPr>
              <p:cNvGrpSpPr/>
              <p:nvPr/>
            </p:nvGrpSpPr>
            <p:grpSpPr>
              <a:xfrm>
                <a:off x="1871822" y="5616406"/>
                <a:ext cx="159086" cy="159087"/>
                <a:chOff x="1324575" y="5760204"/>
                <a:chExt cx="305861" cy="305861"/>
              </a:xfrm>
            </p:grpSpPr>
            <p:sp>
              <p:nvSpPr>
                <p:cNvPr id="216" name="Oval 215">
                  <a:extLst>
                    <a:ext uri="{FF2B5EF4-FFF2-40B4-BE49-F238E27FC236}">
                      <a16:creationId xmlns:a16="http://schemas.microsoft.com/office/drawing/2014/main" id="{18C8A619-6F07-440D-9EEA-E481488263C5}"/>
                    </a:ext>
                  </a:extLst>
                </p:cNvPr>
                <p:cNvSpPr/>
                <p:nvPr/>
              </p:nvSpPr>
              <p:spPr>
                <a:xfrm>
                  <a:off x="1324575" y="5760204"/>
                  <a:ext cx="305861" cy="3058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7" name="AutoShape 1">
                  <a:extLst>
                    <a:ext uri="{FF2B5EF4-FFF2-40B4-BE49-F238E27FC236}">
                      <a16:creationId xmlns:a16="http://schemas.microsoft.com/office/drawing/2014/main" id="{78902E36-CE7C-47D3-96EA-4C3B20AC8BC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p>
                  <a:endParaRPr lang="en-US"/>
                </a:p>
              </p:txBody>
            </p:sp>
          </p:grpSp>
          <p:grpSp>
            <p:nvGrpSpPr>
              <p:cNvPr id="210" name="Group 209">
                <a:extLst>
                  <a:ext uri="{FF2B5EF4-FFF2-40B4-BE49-F238E27FC236}">
                    <a16:creationId xmlns:a16="http://schemas.microsoft.com/office/drawing/2014/main" id="{92299B2A-E371-4E7D-844E-8775174716F1}"/>
                  </a:ext>
                </a:extLst>
              </p:cNvPr>
              <p:cNvGrpSpPr/>
              <p:nvPr/>
            </p:nvGrpSpPr>
            <p:grpSpPr>
              <a:xfrm>
                <a:off x="2097594" y="5616406"/>
                <a:ext cx="159086" cy="159087"/>
                <a:chOff x="1684215" y="5760204"/>
                <a:chExt cx="305861" cy="305861"/>
              </a:xfrm>
            </p:grpSpPr>
            <p:sp>
              <p:nvSpPr>
                <p:cNvPr id="214" name="Oval 213">
                  <a:extLst>
                    <a:ext uri="{FF2B5EF4-FFF2-40B4-BE49-F238E27FC236}">
                      <a16:creationId xmlns:a16="http://schemas.microsoft.com/office/drawing/2014/main" id="{88129DF1-D343-4500-B79E-9E051A3DABDB}"/>
                    </a:ext>
                  </a:extLst>
                </p:cNvPr>
                <p:cNvSpPr/>
                <p:nvPr/>
              </p:nvSpPr>
              <p:spPr>
                <a:xfrm>
                  <a:off x="1684215" y="5760204"/>
                  <a:ext cx="305861" cy="3058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5" name="AutoShape 21">
                  <a:extLst>
                    <a:ext uri="{FF2B5EF4-FFF2-40B4-BE49-F238E27FC236}">
                      <a16:creationId xmlns:a16="http://schemas.microsoft.com/office/drawing/2014/main" id="{F50A4043-6DCC-4936-A119-8885C7B91B9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p>
                  <a:endParaRPr lang="en-US"/>
                </a:p>
              </p:txBody>
            </p:sp>
          </p:grpSp>
          <p:grpSp>
            <p:nvGrpSpPr>
              <p:cNvPr id="211" name="Group 210">
                <a:extLst>
                  <a:ext uri="{FF2B5EF4-FFF2-40B4-BE49-F238E27FC236}">
                    <a16:creationId xmlns:a16="http://schemas.microsoft.com/office/drawing/2014/main" id="{A3AAD7B3-4705-4662-82D1-55830EF1ACE5}"/>
                  </a:ext>
                </a:extLst>
              </p:cNvPr>
              <p:cNvGrpSpPr/>
              <p:nvPr/>
            </p:nvGrpSpPr>
            <p:grpSpPr>
              <a:xfrm>
                <a:off x="2323367" y="5616406"/>
                <a:ext cx="159086" cy="159087"/>
                <a:chOff x="2177216" y="5760204"/>
                <a:chExt cx="305861" cy="305861"/>
              </a:xfrm>
            </p:grpSpPr>
            <p:sp>
              <p:nvSpPr>
                <p:cNvPr id="212" name="Oval 211">
                  <a:extLst>
                    <a:ext uri="{FF2B5EF4-FFF2-40B4-BE49-F238E27FC236}">
                      <a16:creationId xmlns:a16="http://schemas.microsoft.com/office/drawing/2014/main" id="{D3EE31BA-DCCE-4875-A1DA-4963F3A1B787}"/>
                    </a:ext>
                  </a:extLst>
                </p:cNvPr>
                <p:cNvSpPr/>
                <p:nvPr/>
              </p:nvSpPr>
              <p:spPr>
                <a:xfrm>
                  <a:off x="2177216" y="5760204"/>
                  <a:ext cx="305861" cy="3058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3" name="AutoShape 18">
                  <a:extLst>
                    <a:ext uri="{FF2B5EF4-FFF2-40B4-BE49-F238E27FC236}">
                      <a16:creationId xmlns:a16="http://schemas.microsoft.com/office/drawing/2014/main" id="{ED5E6BA2-27C5-434B-905F-805D489A796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p>
                  <a:endParaRPr lang="en-US"/>
                </a:p>
              </p:txBody>
            </p:sp>
          </p:grpSp>
        </p:grpSp>
      </p:grpSp>
      <p:sp>
        <p:nvSpPr>
          <p:cNvPr id="205" name="TextBox 204">
            <a:extLst>
              <a:ext uri="{FF2B5EF4-FFF2-40B4-BE49-F238E27FC236}">
                <a16:creationId xmlns:a16="http://schemas.microsoft.com/office/drawing/2014/main" id="{61741BBD-9161-404D-BD41-995A796BD15F}"/>
              </a:ext>
            </a:extLst>
          </p:cNvPr>
          <p:cNvSpPr txBox="1"/>
          <p:nvPr/>
        </p:nvSpPr>
        <p:spPr>
          <a:xfrm>
            <a:off x="9326753" y="2797227"/>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206" name="Rectangle 9">
            <a:extLst>
              <a:ext uri="{FF2B5EF4-FFF2-40B4-BE49-F238E27FC236}">
                <a16:creationId xmlns:a16="http://schemas.microsoft.com/office/drawing/2014/main" id="{E71D2AA6-3916-4A4E-989D-7124AF554E7E}"/>
              </a:ext>
            </a:extLst>
          </p:cNvPr>
          <p:cNvSpPr>
            <a:spLocks/>
          </p:cNvSpPr>
          <p:nvPr/>
        </p:nvSpPr>
        <p:spPr bwMode="auto">
          <a:xfrm>
            <a:off x="9430898" y="3036399"/>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sp>
        <p:nvSpPr>
          <p:cNvPr id="3" name="Picture Placeholder 2">
            <a:extLst>
              <a:ext uri="{FF2B5EF4-FFF2-40B4-BE49-F238E27FC236}">
                <a16:creationId xmlns:a16="http://schemas.microsoft.com/office/drawing/2014/main" id="{5E60DC34-B7CC-4BC4-A8F5-F523E4E5BED1}"/>
              </a:ext>
            </a:extLst>
          </p:cNvPr>
          <p:cNvSpPr>
            <a:spLocks noGrp="1"/>
          </p:cNvSpPr>
          <p:nvPr>
            <p:ph type="pic" sz="quarter" idx="15"/>
          </p:nvPr>
        </p:nvSpPr>
        <p:spPr/>
      </p:sp>
      <p:sp>
        <p:nvSpPr>
          <p:cNvPr id="9" name="Picture Placeholder 8">
            <a:extLst>
              <a:ext uri="{FF2B5EF4-FFF2-40B4-BE49-F238E27FC236}">
                <a16:creationId xmlns:a16="http://schemas.microsoft.com/office/drawing/2014/main" id="{96CBE34D-BEE7-42BE-B0AF-B77E2898E4A6}"/>
              </a:ext>
            </a:extLst>
          </p:cNvPr>
          <p:cNvSpPr>
            <a:spLocks noGrp="1"/>
          </p:cNvSpPr>
          <p:nvPr>
            <p:ph type="pic" sz="quarter" idx="16"/>
          </p:nvPr>
        </p:nvSpPr>
        <p:spPr/>
      </p:sp>
      <p:sp>
        <p:nvSpPr>
          <p:cNvPr id="12" name="Picture Placeholder 11">
            <a:extLst>
              <a:ext uri="{FF2B5EF4-FFF2-40B4-BE49-F238E27FC236}">
                <a16:creationId xmlns:a16="http://schemas.microsoft.com/office/drawing/2014/main" id="{CC4FCC5E-65C4-4D45-819F-F58365E7E253}"/>
              </a:ext>
            </a:extLst>
          </p:cNvPr>
          <p:cNvSpPr>
            <a:spLocks noGrp="1"/>
          </p:cNvSpPr>
          <p:nvPr>
            <p:ph type="pic" sz="quarter" idx="13"/>
          </p:nvPr>
        </p:nvSpPr>
        <p:spPr/>
      </p:sp>
      <p:sp>
        <p:nvSpPr>
          <p:cNvPr id="14" name="Picture Placeholder 13">
            <a:extLst>
              <a:ext uri="{FF2B5EF4-FFF2-40B4-BE49-F238E27FC236}">
                <a16:creationId xmlns:a16="http://schemas.microsoft.com/office/drawing/2014/main" id="{0202E975-C4E6-4314-A8D3-7F0415E5E889}"/>
              </a:ext>
            </a:extLst>
          </p:cNvPr>
          <p:cNvSpPr>
            <a:spLocks noGrp="1"/>
          </p:cNvSpPr>
          <p:nvPr>
            <p:ph type="pic" sz="quarter" idx="14"/>
          </p:nvPr>
        </p:nvSpPr>
        <p:spPr/>
      </p:sp>
      <p:sp>
        <p:nvSpPr>
          <p:cNvPr id="16" name="Picture Placeholder 15">
            <a:extLst>
              <a:ext uri="{FF2B5EF4-FFF2-40B4-BE49-F238E27FC236}">
                <a16:creationId xmlns:a16="http://schemas.microsoft.com/office/drawing/2014/main" id="{04DCA738-30B6-42B9-8755-7818D694CD87}"/>
              </a:ext>
            </a:extLst>
          </p:cNvPr>
          <p:cNvSpPr>
            <a:spLocks noGrp="1"/>
          </p:cNvSpPr>
          <p:nvPr>
            <p:ph type="pic" sz="quarter" idx="17"/>
          </p:nvPr>
        </p:nvSpPr>
        <p:spPr/>
      </p:sp>
    </p:spTree>
    <p:extLst>
      <p:ext uri="{BB962C8B-B14F-4D97-AF65-F5344CB8AC3E}">
        <p14:creationId xmlns:p14="http://schemas.microsoft.com/office/powerpoint/2010/main" val="39173030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6</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130" name="Freeform: Shape 129">
            <a:extLst>
              <a:ext uri="{FF2B5EF4-FFF2-40B4-BE49-F238E27FC236}">
                <a16:creationId xmlns:a16="http://schemas.microsoft.com/office/drawing/2014/main" id="{F39636BD-024B-427B-8210-08F5502A0277}"/>
              </a:ext>
            </a:extLst>
          </p:cNvPr>
          <p:cNvSpPr/>
          <p:nvPr/>
        </p:nvSpPr>
        <p:spPr>
          <a:xfrm rot="10800000">
            <a:off x="2014597" y="1"/>
            <a:ext cx="9752856" cy="6858002"/>
          </a:xfrm>
          <a:custGeom>
            <a:avLst/>
            <a:gdLst>
              <a:gd name="connsiteX0" fmla="*/ 3213260 w 9752856"/>
              <a:gd name="connsiteY0" fmla="*/ 6858002 h 6858002"/>
              <a:gd name="connsiteX1" fmla="*/ 73513 w 9752856"/>
              <a:gd name="connsiteY1" fmla="*/ 6858002 h 6858002"/>
              <a:gd name="connsiteX2" fmla="*/ 0 w 9752856"/>
              <a:gd name="connsiteY2" fmla="*/ 6784489 h 6858002"/>
              <a:gd name="connsiteX3" fmla="*/ 6784488 w 9752856"/>
              <a:gd name="connsiteY3" fmla="*/ 0 h 6858002"/>
              <a:gd name="connsiteX4" fmla="*/ 9434450 w 9752856"/>
              <a:gd name="connsiteY4" fmla="*/ 0 h 6858002"/>
              <a:gd name="connsiteX5" fmla="*/ 9752856 w 9752856"/>
              <a:gd name="connsiteY5" fmla="*/ 318406 h 6858002"/>
              <a:gd name="connsiteX6" fmla="*/ 3213260 w 9752856"/>
              <a:gd name="connsiteY6" fmla="*/ 6858002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2856" h="6858002">
                <a:moveTo>
                  <a:pt x="3213260" y="6858002"/>
                </a:moveTo>
                <a:lnTo>
                  <a:pt x="73513" y="6858002"/>
                </a:lnTo>
                <a:lnTo>
                  <a:pt x="0" y="6784489"/>
                </a:lnTo>
                <a:lnTo>
                  <a:pt x="6784488" y="0"/>
                </a:lnTo>
                <a:lnTo>
                  <a:pt x="9434450" y="0"/>
                </a:lnTo>
                <a:lnTo>
                  <a:pt x="9752856" y="318406"/>
                </a:lnTo>
                <a:lnTo>
                  <a:pt x="3213260" y="685800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152BAAD7-ECFE-4706-AE60-9E4A47014587}"/>
              </a:ext>
            </a:extLst>
          </p:cNvPr>
          <p:cNvSpPr>
            <a:spLocks noGrp="1"/>
          </p:cNvSpPr>
          <p:nvPr>
            <p:ph type="title"/>
          </p:nvPr>
        </p:nvSpPr>
        <p:spPr/>
        <p:txBody>
          <a:bodyPr/>
          <a:lstStyle/>
          <a:p>
            <a:r>
              <a:rPr lang="en-US" b="1" dirty="0"/>
              <a:t>Company</a:t>
            </a:r>
            <a:r>
              <a:rPr lang="en-US" dirty="0">
                <a:solidFill>
                  <a:schemeClr val="tx1">
                    <a:lumMod val="50000"/>
                    <a:lumOff val="50000"/>
                  </a:schemeClr>
                </a:solidFill>
              </a:rPr>
              <a:t> Portfolio</a:t>
            </a:r>
          </a:p>
        </p:txBody>
      </p:sp>
      <p:sp>
        <p:nvSpPr>
          <p:cNvPr id="8" name="Text Placeholder 7">
            <a:extLst>
              <a:ext uri="{FF2B5EF4-FFF2-40B4-BE49-F238E27FC236}">
                <a16:creationId xmlns:a16="http://schemas.microsoft.com/office/drawing/2014/main" id="{B5650412-AD90-4070-9344-1729CAAA47D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11" name="Straight Connector 10">
            <a:extLst>
              <a:ext uri="{FF2B5EF4-FFF2-40B4-BE49-F238E27FC236}">
                <a16:creationId xmlns:a16="http://schemas.microsoft.com/office/drawing/2014/main" id="{5087DC7A-C576-4B6E-A2F7-062B03705022}"/>
              </a:ext>
            </a:extLst>
          </p:cNvPr>
          <p:cNvCxnSpPr>
            <a:cxnSpLocks/>
          </p:cNvCxnSpPr>
          <p:nvPr/>
        </p:nvCxnSpPr>
        <p:spPr>
          <a:xfrm>
            <a:off x="695329" y="504890"/>
            <a:ext cx="0" cy="653985"/>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7" name="Freeform: Shape 126">
            <a:extLst>
              <a:ext uri="{FF2B5EF4-FFF2-40B4-BE49-F238E27FC236}">
                <a16:creationId xmlns:a16="http://schemas.microsoft.com/office/drawing/2014/main" id="{2A717CCA-8E92-4E8D-B974-1439128A54CE}"/>
              </a:ext>
            </a:extLst>
          </p:cNvPr>
          <p:cNvSpPr/>
          <p:nvPr/>
        </p:nvSpPr>
        <p:spPr>
          <a:xfrm rot="10800000">
            <a:off x="-4" y="2016157"/>
            <a:ext cx="4706068" cy="4841846"/>
          </a:xfrm>
          <a:custGeom>
            <a:avLst/>
            <a:gdLst>
              <a:gd name="connsiteX0" fmla="*/ 1643387 w 4706068"/>
              <a:gd name="connsiteY0" fmla="*/ 4841846 h 4841846"/>
              <a:gd name="connsiteX1" fmla="*/ 0 w 4706068"/>
              <a:gd name="connsiteY1" fmla="*/ 3198459 h 4841846"/>
              <a:gd name="connsiteX2" fmla="*/ 3198458 w 4706068"/>
              <a:gd name="connsiteY2" fmla="*/ 0 h 4841846"/>
              <a:gd name="connsiteX3" fmla="*/ 4706068 w 4706068"/>
              <a:gd name="connsiteY3" fmla="*/ 0 h 4841846"/>
              <a:gd name="connsiteX4" fmla="*/ 4706068 w 4706068"/>
              <a:gd name="connsiteY4" fmla="*/ 1779165 h 4841846"/>
              <a:gd name="connsiteX5" fmla="*/ 1643387 w 4706068"/>
              <a:gd name="connsiteY5" fmla="*/ 4841846 h 48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06068" h="4841846">
                <a:moveTo>
                  <a:pt x="1643387" y="4841846"/>
                </a:moveTo>
                <a:lnTo>
                  <a:pt x="0" y="3198459"/>
                </a:lnTo>
                <a:lnTo>
                  <a:pt x="3198458" y="0"/>
                </a:lnTo>
                <a:lnTo>
                  <a:pt x="4706068" y="0"/>
                </a:lnTo>
                <a:lnTo>
                  <a:pt x="4706068" y="1779165"/>
                </a:lnTo>
                <a:lnTo>
                  <a:pt x="1643387" y="4841846"/>
                </a:lnTo>
                <a:close/>
              </a:path>
            </a:pathLst>
          </a:cu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Freeform: Shape 125">
            <a:extLst>
              <a:ext uri="{FF2B5EF4-FFF2-40B4-BE49-F238E27FC236}">
                <a16:creationId xmlns:a16="http://schemas.microsoft.com/office/drawing/2014/main" id="{5874688E-94F6-4B17-94BD-5FD231840763}"/>
              </a:ext>
            </a:extLst>
          </p:cNvPr>
          <p:cNvSpPr/>
          <p:nvPr/>
        </p:nvSpPr>
        <p:spPr>
          <a:xfrm rot="10800000">
            <a:off x="5171548" y="3315015"/>
            <a:ext cx="5186375" cy="3542988"/>
          </a:xfrm>
          <a:custGeom>
            <a:avLst/>
            <a:gdLst>
              <a:gd name="connsiteX0" fmla="*/ 1643387 w 5186375"/>
              <a:gd name="connsiteY0" fmla="*/ 3542988 h 3542988"/>
              <a:gd name="connsiteX1" fmla="*/ 0 w 5186375"/>
              <a:gd name="connsiteY1" fmla="*/ 1899601 h 3542988"/>
              <a:gd name="connsiteX2" fmla="*/ 1899601 w 5186375"/>
              <a:gd name="connsiteY2" fmla="*/ 0 h 3542988"/>
              <a:gd name="connsiteX3" fmla="*/ 5186375 w 5186375"/>
              <a:gd name="connsiteY3" fmla="*/ 0 h 3542988"/>
              <a:gd name="connsiteX4" fmla="*/ 1643387 w 5186375"/>
              <a:gd name="connsiteY4" fmla="*/ 3542988 h 3542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6375" h="3542988">
                <a:moveTo>
                  <a:pt x="1643387" y="3542988"/>
                </a:moveTo>
                <a:lnTo>
                  <a:pt x="0" y="1899601"/>
                </a:lnTo>
                <a:lnTo>
                  <a:pt x="1899601" y="0"/>
                </a:lnTo>
                <a:lnTo>
                  <a:pt x="5186375" y="0"/>
                </a:lnTo>
                <a:lnTo>
                  <a:pt x="1643387" y="3542988"/>
                </a:lnTo>
                <a:close/>
              </a:path>
            </a:pathLst>
          </a:custGeom>
          <a:solidFill>
            <a:schemeClr val="tx2">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A09A5FCB-B093-4918-9926-ECF312B5DCB1}"/>
              </a:ext>
            </a:extLst>
          </p:cNvPr>
          <p:cNvSpPr>
            <a:spLocks noGrp="1"/>
          </p:cNvSpPr>
          <p:nvPr>
            <p:ph type="pic" sz="quarter" idx="13"/>
          </p:nvPr>
        </p:nvSpPr>
        <p:spPr/>
      </p:sp>
    </p:spTree>
    <p:extLst>
      <p:ext uri="{BB962C8B-B14F-4D97-AF65-F5344CB8AC3E}">
        <p14:creationId xmlns:p14="http://schemas.microsoft.com/office/powerpoint/2010/main" val="114849739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4" name="Title 3">
            <a:extLst>
              <a:ext uri="{FF2B5EF4-FFF2-40B4-BE49-F238E27FC236}">
                <a16:creationId xmlns:a16="http://schemas.microsoft.com/office/drawing/2014/main" id="{152BAAD7-ECFE-4706-AE60-9E4A47014587}"/>
              </a:ext>
            </a:extLst>
          </p:cNvPr>
          <p:cNvSpPr>
            <a:spLocks noGrp="1"/>
          </p:cNvSpPr>
          <p:nvPr>
            <p:ph type="title"/>
          </p:nvPr>
        </p:nvSpPr>
        <p:spPr/>
        <p:txBody>
          <a:bodyPr/>
          <a:lstStyle/>
          <a:p>
            <a:r>
              <a:rPr lang="en-US" b="1" dirty="0"/>
              <a:t>Company</a:t>
            </a:r>
            <a:r>
              <a:rPr lang="en-US" dirty="0">
                <a:solidFill>
                  <a:schemeClr val="tx1">
                    <a:lumMod val="50000"/>
                    <a:lumOff val="50000"/>
                  </a:schemeClr>
                </a:solidFill>
              </a:rPr>
              <a:t> Portfolio</a:t>
            </a:r>
          </a:p>
        </p:txBody>
      </p:sp>
      <p:sp>
        <p:nvSpPr>
          <p:cNvPr id="8" name="Text Placeholder 7">
            <a:extLst>
              <a:ext uri="{FF2B5EF4-FFF2-40B4-BE49-F238E27FC236}">
                <a16:creationId xmlns:a16="http://schemas.microsoft.com/office/drawing/2014/main" id="{B5650412-AD90-4070-9344-1729CAAA47D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11" name="Straight Connector 10">
            <a:extLst>
              <a:ext uri="{FF2B5EF4-FFF2-40B4-BE49-F238E27FC236}">
                <a16:creationId xmlns:a16="http://schemas.microsoft.com/office/drawing/2014/main" id="{5087DC7A-C576-4B6E-A2F7-062B03705022}"/>
              </a:ext>
            </a:extLst>
          </p:cNvPr>
          <p:cNvCxnSpPr>
            <a:cxnSpLocks/>
          </p:cNvCxnSpPr>
          <p:nvPr/>
        </p:nvCxnSpPr>
        <p:spPr>
          <a:xfrm>
            <a:off x="695329" y="504890"/>
            <a:ext cx="0" cy="653985"/>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 name="Flowchart: Process 13">
            <a:extLst>
              <a:ext uri="{FF2B5EF4-FFF2-40B4-BE49-F238E27FC236}">
                <a16:creationId xmlns:a16="http://schemas.microsoft.com/office/drawing/2014/main" id="{B19B463D-0642-47C6-8211-45A6D0F00BE2}"/>
              </a:ext>
            </a:extLst>
          </p:cNvPr>
          <p:cNvSpPr/>
          <p:nvPr/>
        </p:nvSpPr>
        <p:spPr>
          <a:xfrm>
            <a:off x="2612126" y="1658122"/>
            <a:ext cx="1701814" cy="1618477"/>
          </a:xfrm>
          <a:prstGeom prst="flowChart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owchart: Process 15">
            <a:extLst>
              <a:ext uri="{FF2B5EF4-FFF2-40B4-BE49-F238E27FC236}">
                <a16:creationId xmlns:a16="http://schemas.microsoft.com/office/drawing/2014/main" id="{D8F4854F-A35C-46DE-BBFF-5536FE6187B3}"/>
              </a:ext>
            </a:extLst>
          </p:cNvPr>
          <p:cNvSpPr/>
          <p:nvPr/>
        </p:nvSpPr>
        <p:spPr>
          <a:xfrm>
            <a:off x="6159981" y="1658122"/>
            <a:ext cx="1701814" cy="1618477"/>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lowchart: Process 17">
            <a:extLst>
              <a:ext uri="{FF2B5EF4-FFF2-40B4-BE49-F238E27FC236}">
                <a16:creationId xmlns:a16="http://schemas.microsoft.com/office/drawing/2014/main" id="{862D15A7-AD85-4E19-91D3-C6D6EB195179}"/>
              </a:ext>
            </a:extLst>
          </p:cNvPr>
          <p:cNvSpPr/>
          <p:nvPr/>
        </p:nvSpPr>
        <p:spPr>
          <a:xfrm>
            <a:off x="9707834" y="1658122"/>
            <a:ext cx="1701814" cy="1618477"/>
          </a:xfrm>
          <a:prstGeom prst="flowChart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lowchart: Process 31">
            <a:extLst>
              <a:ext uri="{FF2B5EF4-FFF2-40B4-BE49-F238E27FC236}">
                <a16:creationId xmlns:a16="http://schemas.microsoft.com/office/drawing/2014/main" id="{A58FC3DA-8A45-4F97-BF68-FC844CD065F2}"/>
              </a:ext>
            </a:extLst>
          </p:cNvPr>
          <p:cNvSpPr/>
          <p:nvPr/>
        </p:nvSpPr>
        <p:spPr>
          <a:xfrm>
            <a:off x="838200" y="3348710"/>
            <a:ext cx="1701814" cy="1618477"/>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lowchart: Process 33">
            <a:extLst>
              <a:ext uri="{FF2B5EF4-FFF2-40B4-BE49-F238E27FC236}">
                <a16:creationId xmlns:a16="http://schemas.microsoft.com/office/drawing/2014/main" id="{CDB74691-8B8E-442A-946C-AD9DF7FF4507}"/>
              </a:ext>
            </a:extLst>
          </p:cNvPr>
          <p:cNvSpPr/>
          <p:nvPr/>
        </p:nvSpPr>
        <p:spPr>
          <a:xfrm>
            <a:off x="4386055" y="3348710"/>
            <a:ext cx="1701814" cy="1618477"/>
          </a:xfrm>
          <a:prstGeom prst="flowChart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lowchart: Process 35">
            <a:extLst>
              <a:ext uri="{FF2B5EF4-FFF2-40B4-BE49-F238E27FC236}">
                <a16:creationId xmlns:a16="http://schemas.microsoft.com/office/drawing/2014/main" id="{755C7897-8E10-4EF9-8A3B-14E81132E409}"/>
              </a:ext>
            </a:extLst>
          </p:cNvPr>
          <p:cNvSpPr/>
          <p:nvPr/>
        </p:nvSpPr>
        <p:spPr>
          <a:xfrm>
            <a:off x="7933911" y="3348710"/>
            <a:ext cx="1701814" cy="1618477"/>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9">
            <a:extLst>
              <a:ext uri="{FF2B5EF4-FFF2-40B4-BE49-F238E27FC236}">
                <a16:creationId xmlns:a16="http://schemas.microsoft.com/office/drawing/2014/main" id="{539F86CB-4BB8-4FD8-9C02-FD58CE3FDF38}"/>
              </a:ext>
            </a:extLst>
          </p:cNvPr>
          <p:cNvSpPr>
            <a:spLocks/>
          </p:cNvSpPr>
          <p:nvPr/>
        </p:nvSpPr>
        <p:spPr bwMode="auto">
          <a:xfrm>
            <a:off x="838199" y="5368009"/>
            <a:ext cx="10571449" cy="544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61" name="Rectangle 9">
            <a:extLst>
              <a:ext uri="{FF2B5EF4-FFF2-40B4-BE49-F238E27FC236}">
                <a16:creationId xmlns:a16="http://schemas.microsoft.com/office/drawing/2014/main" id="{4262B652-BBB8-4339-B370-8FC753F8417E}"/>
              </a:ext>
            </a:extLst>
          </p:cNvPr>
          <p:cNvSpPr>
            <a:spLocks/>
          </p:cNvSpPr>
          <p:nvPr/>
        </p:nvSpPr>
        <p:spPr bwMode="auto">
          <a:xfrm>
            <a:off x="2849366" y="2089151"/>
            <a:ext cx="1227334" cy="756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a:t>
            </a:r>
          </a:p>
        </p:txBody>
      </p:sp>
      <p:sp>
        <p:nvSpPr>
          <p:cNvPr id="62" name="Rectangle 9">
            <a:extLst>
              <a:ext uri="{FF2B5EF4-FFF2-40B4-BE49-F238E27FC236}">
                <a16:creationId xmlns:a16="http://schemas.microsoft.com/office/drawing/2014/main" id="{96010C6A-7772-4A0B-B432-AC05E7F66BD1}"/>
              </a:ext>
            </a:extLst>
          </p:cNvPr>
          <p:cNvSpPr>
            <a:spLocks/>
          </p:cNvSpPr>
          <p:nvPr/>
        </p:nvSpPr>
        <p:spPr bwMode="auto">
          <a:xfrm>
            <a:off x="6397221" y="2089151"/>
            <a:ext cx="1227334" cy="756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65000"/>
                    <a:lumOff val="3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a:t>
            </a:r>
          </a:p>
        </p:txBody>
      </p:sp>
      <p:sp>
        <p:nvSpPr>
          <p:cNvPr id="63" name="Rectangle 9">
            <a:extLst>
              <a:ext uri="{FF2B5EF4-FFF2-40B4-BE49-F238E27FC236}">
                <a16:creationId xmlns:a16="http://schemas.microsoft.com/office/drawing/2014/main" id="{533B1DB3-640A-491A-8D10-DD5EFE6D099F}"/>
              </a:ext>
            </a:extLst>
          </p:cNvPr>
          <p:cNvSpPr>
            <a:spLocks/>
          </p:cNvSpPr>
          <p:nvPr/>
        </p:nvSpPr>
        <p:spPr bwMode="auto">
          <a:xfrm>
            <a:off x="9945074" y="2089151"/>
            <a:ext cx="1227334" cy="756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a:t>
            </a:r>
          </a:p>
        </p:txBody>
      </p:sp>
      <p:sp>
        <p:nvSpPr>
          <p:cNvPr id="65" name="Rectangle 9">
            <a:extLst>
              <a:ext uri="{FF2B5EF4-FFF2-40B4-BE49-F238E27FC236}">
                <a16:creationId xmlns:a16="http://schemas.microsoft.com/office/drawing/2014/main" id="{13EF1EA8-1AE6-4DA5-98E2-B6C72A4AC3F8}"/>
              </a:ext>
            </a:extLst>
          </p:cNvPr>
          <p:cNvSpPr>
            <a:spLocks/>
          </p:cNvSpPr>
          <p:nvPr/>
        </p:nvSpPr>
        <p:spPr bwMode="auto">
          <a:xfrm>
            <a:off x="8171149" y="3779739"/>
            <a:ext cx="1227334" cy="756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65000"/>
                    <a:lumOff val="3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a:t>
            </a:r>
          </a:p>
        </p:txBody>
      </p:sp>
      <p:sp>
        <p:nvSpPr>
          <p:cNvPr id="66" name="Rectangle 9">
            <a:extLst>
              <a:ext uri="{FF2B5EF4-FFF2-40B4-BE49-F238E27FC236}">
                <a16:creationId xmlns:a16="http://schemas.microsoft.com/office/drawing/2014/main" id="{EEE3FBE3-F89E-4888-8D78-9FE736D583CD}"/>
              </a:ext>
            </a:extLst>
          </p:cNvPr>
          <p:cNvSpPr>
            <a:spLocks/>
          </p:cNvSpPr>
          <p:nvPr/>
        </p:nvSpPr>
        <p:spPr bwMode="auto">
          <a:xfrm>
            <a:off x="4623294" y="3779739"/>
            <a:ext cx="1227334" cy="756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a:t>
            </a:r>
          </a:p>
        </p:txBody>
      </p:sp>
      <p:sp>
        <p:nvSpPr>
          <p:cNvPr id="67" name="Rectangle 9">
            <a:extLst>
              <a:ext uri="{FF2B5EF4-FFF2-40B4-BE49-F238E27FC236}">
                <a16:creationId xmlns:a16="http://schemas.microsoft.com/office/drawing/2014/main" id="{629A3765-87D7-4646-8412-A3009C0DBCDB}"/>
              </a:ext>
            </a:extLst>
          </p:cNvPr>
          <p:cNvSpPr>
            <a:spLocks/>
          </p:cNvSpPr>
          <p:nvPr/>
        </p:nvSpPr>
        <p:spPr bwMode="auto">
          <a:xfrm>
            <a:off x="1075440" y="3779739"/>
            <a:ext cx="1227334" cy="756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65000"/>
                    <a:lumOff val="3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a:t>
            </a:r>
          </a:p>
        </p:txBody>
      </p:sp>
      <p:sp>
        <p:nvSpPr>
          <p:cNvPr id="3" name="Picture Placeholder 2">
            <a:extLst>
              <a:ext uri="{FF2B5EF4-FFF2-40B4-BE49-F238E27FC236}">
                <a16:creationId xmlns:a16="http://schemas.microsoft.com/office/drawing/2014/main" id="{56C13CE4-17C7-4A5C-984B-B24392248F7D}"/>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D9212661-872B-47D4-A5EE-C289BF49FB69}"/>
              </a:ext>
            </a:extLst>
          </p:cNvPr>
          <p:cNvSpPr>
            <a:spLocks noGrp="1"/>
          </p:cNvSpPr>
          <p:nvPr>
            <p:ph type="pic" sz="quarter" idx="15"/>
          </p:nvPr>
        </p:nvSpPr>
        <p:spPr/>
      </p:sp>
      <p:sp>
        <p:nvSpPr>
          <p:cNvPr id="12" name="Picture Placeholder 11">
            <a:extLst>
              <a:ext uri="{FF2B5EF4-FFF2-40B4-BE49-F238E27FC236}">
                <a16:creationId xmlns:a16="http://schemas.microsoft.com/office/drawing/2014/main" id="{107092E4-786E-4013-89D1-8FE7CC6FDED1}"/>
              </a:ext>
            </a:extLst>
          </p:cNvPr>
          <p:cNvSpPr>
            <a:spLocks noGrp="1"/>
          </p:cNvSpPr>
          <p:nvPr>
            <p:ph type="pic" sz="quarter" idx="16"/>
          </p:nvPr>
        </p:nvSpPr>
        <p:spPr/>
      </p:sp>
      <p:sp>
        <p:nvSpPr>
          <p:cNvPr id="15" name="Picture Placeholder 14">
            <a:extLst>
              <a:ext uri="{FF2B5EF4-FFF2-40B4-BE49-F238E27FC236}">
                <a16:creationId xmlns:a16="http://schemas.microsoft.com/office/drawing/2014/main" id="{7A9BFB94-92B4-4BE6-BB3E-9AFE4F59C241}"/>
              </a:ext>
            </a:extLst>
          </p:cNvPr>
          <p:cNvSpPr>
            <a:spLocks noGrp="1"/>
          </p:cNvSpPr>
          <p:nvPr>
            <p:ph type="pic" sz="quarter" idx="18"/>
          </p:nvPr>
        </p:nvSpPr>
        <p:spPr/>
      </p:sp>
      <p:sp>
        <p:nvSpPr>
          <p:cNvPr id="19" name="Picture Placeholder 18">
            <a:extLst>
              <a:ext uri="{FF2B5EF4-FFF2-40B4-BE49-F238E27FC236}">
                <a16:creationId xmlns:a16="http://schemas.microsoft.com/office/drawing/2014/main" id="{F81E01CC-0492-4D17-8452-F9152F1A8C79}"/>
              </a:ext>
            </a:extLst>
          </p:cNvPr>
          <p:cNvSpPr>
            <a:spLocks noGrp="1"/>
          </p:cNvSpPr>
          <p:nvPr>
            <p:ph type="pic" sz="quarter" idx="19"/>
          </p:nvPr>
        </p:nvSpPr>
        <p:spPr/>
      </p:sp>
      <p:sp>
        <p:nvSpPr>
          <p:cNvPr id="23" name="Picture Placeholder 22">
            <a:extLst>
              <a:ext uri="{FF2B5EF4-FFF2-40B4-BE49-F238E27FC236}">
                <a16:creationId xmlns:a16="http://schemas.microsoft.com/office/drawing/2014/main" id="{174B41F4-AF55-49D3-B63C-CE7B3578CD3F}"/>
              </a:ext>
            </a:extLst>
          </p:cNvPr>
          <p:cNvSpPr>
            <a:spLocks noGrp="1"/>
          </p:cNvSpPr>
          <p:nvPr>
            <p:ph type="pic" sz="quarter" idx="20"/>
          </p:nvPr>
        </p:nvSpPr>
        <p:spPr/>
      </p:sp>
    </p:spTree>
    <p:extLst>
      <p:ext uri="{BB962C8B-B14F-4D97-AF65-F5344CB8AC3E}">
        <p14:creationId xmlns:p14="http://schemas.microsoft.com/office/powerpoint/2010/main" val="196432882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EF5F2C19-C682-4168-A3A5-EE85C272B660}"/>
              </a:ext>
            </a:extLst>
          </p:cNvPr>
          <p:cNvSpPr/>
          <p:nvPr/>
        </p:nvSpPr>
        <p:spPr>
          <a:xfrm>
            <a:off x="1784182" y="2275660"/>
            <a:ext cx="2088184" cy="2088184"/>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5B285E60-3D17-4766-8A8E-BB0CF94B9990}"/>
              </a:ext>
            </a:extLst>
          </p:cNvPr>
          <p:cNvSpPr/>
          <p:nvPr/>
        </p:nvSpPr>
        <p:spPr>
          <a:xfrm>
            <a:off x="5079831" y="2275660"/>
            <a:ext cx="2088184" cy="2088184"/>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1804B3EC-AA6B-4B4C-BFFB-CAE732E1E7FD}"/>
              </a:ext>
            </a:extLst>
          </p:cNvPr>
          <p:cNvSpPr/>
          <p:nvPr/>
        </p:nvSpPr>
        <p:spPr>
          <a:xfrm>
            <a:off x="8375480" y="2275660"/>
            <a:ext cx="2088184" cy="2088184"/>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8</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4" name="Title 3">
            <a:extLst>
              <a:ext uri="{FF2B5EF4-FFF2-40B4-BE49-F238E27FC236}">
                <a16:creationId xmlns:a16="http://schemas.microsoft.com/office/drawing/2014/main" id="{152BAAD7-ECFE-4706-AE60-9E4A47014587}"/>
              </a:ext>
            </a:extLst>
          </p:cNvPr>
          <p:cNvSpPr>
            <a:spLocks noGrp="1"/>
          </p:cNvSpPr>
          <p:nvPr>
            <p:ph type="title"/>
          </p:nvPr>
        </p:nvSpPr>
        <p:spPr/>
        <p:txBody>
          <a:bodyPr/>
          <a:lstStyle/>
          <a:p>
            <a:r>
              <a:rPr lang="en-US" b="1" dirty="0"/>
              <a:t>Company</a:t>
            </a:r>
            <a:r>
              <a:rPr lang="en-US" dirty="0">
                <a:solidFill>
                  <a:schemeClr val="tx1">
                    <a:lumMod val="50000"/>
                    <a:lumOff val="50000"/>
                  </a:schemeClr>
                </a:solidFill>
              </a:rPr>
              <a:t> Timeline</a:t>
            </a:r>
          </a:p>
        </p:txBody>
      </p:sp>
      <p:sp>
        <p:nvSpPr>
          <p:cNvPr id="8" name="Text Placeholder 7">
            <a:extLst>
              <a:ext uri="{FF2B5EF4-FFF2-40B4-BE49-F238E27FC236}">
                <a16:creationId xmlns:a16="http://schemas.microsoft.com/office/drawing/2014/main" id="{B5650412-AD90-4070-9344-1729CAAA47D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11" name="Straight Connector 10">
            <a:extLst>
              <a:ext uri="{FF2B5EF4-FFF2-40B4-BE49-F238E27FC236}">
                <a16:creationId xmlns:a16="http://schemas.microsoft.com/office/drawing/2014/main" id="{5087DC7A-C576-4B6E-A2F7-062B03705022}"/>
              </a:ext>
            </a:extLst>
          </p:cNvPr>
          <p:cNvCxnSpPr>
            <a:cxnSpLocks/>
          </p:cNvCxnSpPr>
          <p:nvPr/>
        </p:nvCxnSpPr>
        <p:spPr>
          <a:xfrm>
            <a:off x="695329" y="504890"/>
            <a:ext cx="0" cy="653985"/>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AE200F5-ECC6-41EF-8DAD-7B2FB77761ED}"/>
              </a:ext>
            </a:extLst>
          </p:cNvPr>
          <p:cNvCxnSpPr>
            <a:cxnSpLocks/>
            <a:endCxn id="10" idx="2"/>
          </p:cNvCxnSpPr>
          <p:nvPr/>
        </p:nvCxnSpPr>
        <p:spPr>
          <a:xfrm>
            <a:off x="838200" y="4743821"/>
            <a:ext cx="10336498"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2840C00C-F982-4BDD-A55C-2AE335E06451}"/>
              </a:ext>
            </a:extLst>
          </p:cNvPr>
          <p:cNvSpPr/>
          <p:nvPr/>
        </p:nvSpPr>
        <p:spPr>
          <a:xfrm>
            <a:off x="838200" y="4626346"/>
            <a:ext cx="234950" cy="23495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7115621E-2801-4C98-9494-47CE5CBDC604}"/>
              </a:ext>
            </a:extLst>
          </p:cNvPr>
          <p:cNvSpPr/>
          <p:nvPr/>
        </p:nvSpPr>
        <p:spPr>
          <a:xfrm>
            <a:off x="11174698" y="4626346"/>
            <a:ext cx="234950" cy="23495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64404C25-F1C8-4F23-804C-3CCD05359A4C}"/>
              </a:ext>
            </a:extLst>
          </p:cNvPr>
          <p:cNvSpPr/>
          <p:nvPr/>
        </p:nvSpPr>
        <p:spPr>
          <a:xfrm>
            <a:off x="1847199" y="5379189"/>
            <a:ext cx="1962150" cy="43815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2438986B-919E-4790-9EED-0CCE4F367DF4}"/>
              </a:ext>
            </a:extLst>
          </p:cNvPr>
          <p:cNvSpPr txBox="1"/>
          <p:nvPr/>
        </p:nvSpPr>
        <p:spPr>
          <a:xfrm>
            <a:off x="2144092" y="5436682"/>
            <a:ext cx="1368366" cy="323165"/>
          </a:xfrm>
          <a:prstGeom prst="rect">
            <a:avLst/>
          </a:prstGeom>
          <a:noFill/>
        </p:spPr>
        <p:txBody>
          <a:bodyPr wrap="square" rtlCol="0">
            <a:spAutoFit/>
          </a:bodyPr>
          <a:lstStyle/>
          <a:p>
            <a:pPr algn="ctr"/>
            <a:r>
              <a:rPr lang="en-US" sz="1500" spc="800" dirty="0">
                <a:solidFill>
                  <a:schemeClr val="bg1"/>
                </a:solidFill>
                <a:latin typeface="Roboto Slab" pitchFamily="2" charset="0"/>
                <a:ea typeface="Roboto Slab" pitchFamily="2" charset="0"/>
              </a:rPr>
              <a:t>2009</a:t>
            </a:r>
          </a:p>
        </p:txBody>
      </p:sp>
      <p:cxnSp>
        <p:nvCxnSpPr>
          <p:cNvPr id="41" name="Straight Arrow Connector 40">
            <a:extLst>
              <a:ext uri="{FF2B5EF4-FFF2-40B4-BE49-F238E27FC236}">
                <a16:creationId xmlns:a16="http://schemas.microsoft.com/office/drawing/2014/main" id="{70953F91-455E-4109-B701-0C92B219EEF4}"/>
              </a:ext>
            </a:extLst>
          </p:cNvPr>
          <p:cNvCxnSpPr>
            <a:cxnSpLocks/>
            <a:stCxn id="2" idx="4"/>
          </p:cNvCxnSpPr>
          <p:nvPr/>
        </p:nvCxnSpPr>
        <p:spPr>
          <a:xfrm>
            <a:off x="2828274" y="4363844"/>
            <a:ext cx="0" cy="817756"/>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0C4D2492-A7EE-4A47-B3DE-ED9F93D22FBB}"/>
              </a:ext>
            </a:extLst>
          </p:cNvPr>
          <p:cNvGrpSpPr/>
          <p:nvPr/>
        </p:nvGrpSpPr>
        <p:grpSpPr>
          <a:xfrm>
            <a:off x="2126122" y="2721334"/>
            <a:ext cx="1404304" cy="1218575"/>
            <a:chOff x="2126122" y="2721334"/>
            <a:chExt cx="1404304" cy="1218575"/>
          </a:xfrm>
        </p:grpSpPr>
        <p:sp>
          <p:nvSpPr>
            <p:cNvPr id="43" name="AutoShape 9">
              <a:extLst>
                <a:ext uri="{FF2B5EF4-FFF2-40B4-BE49-F238E27FC236}">
                  <a16:creationId xmlns:a16="http://schemas.microsoft.com/office/drawing/2014/main" id="{5D57FCA2-E552-4C1B-B785-1DAA7331ABE9}"/>
                </a:ext>
              </a:extLst>
            </p:cNvPr>
            <p:cNvSpPr>
              <a:spLocks/>
            </p:cNvSpPr>
            <p:nvPr/>
          </p:nvSpPr>
          <p:spPr bwMode="auto">
            <a:xfrm>
              <a:off x="2621259" y="2721334"/>
              <a:ext cx="414030" cy="431442"/>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44" name="Rectangle 17">
              <a:extLst>
                <a:ext uri="{FF2B5EF4-FFF2-40B4-BE49-F238E27FC236}">
                  <a16:creationId xmlns:a16="http://schemas.microsoft.com/office/drawing/2014/main" id="{7B792CDE-279E-4136-B290-4E9971959463}"/>
                </a:ext>
              </a:extLst>
            </p:cNvPr>
            <p:cNvSpPr>
              <a:spLocks/>
            </p:cNvSpPr>
            <p:nvPr/>
          </p:nvSpPr>
          <p:spPr bwMode="auto">
            <a:xfrm>
              <a:off x="2331839" y="3268714"/>
              <a:ext cx="992870"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300" b="1" dirty="0">
                  <a:solidFill>
                    <a:schemeClr val="bg1"/>
                  </a:solidFill>
                  <a:latin typeface="Roboto Slab" pitchFamily="2" charset="0"/>
                  <a:ea typeface="Roboto Slab" pitchFamily="2" charset="0"/>
                  <a:cs typeface="Open Sans Condensed" panose="020B0806030504020204" pitchFamily="34" charset="0"/>
                  <a:sym typeface="Montserrat-Regular" charset="0"/>
                </a:rPr>
                <a:t>PORTFOLIO</a:t>
              </a:r>
            </a:p>
          </p:txBody>
        </p:sp>
        <p:sp>
          <p:nvSpPr>
            <p:cNvPr id="45" name="Rectangle 17">
              <a:extLst>
                <a:ext uri="{FF2B5EF4-FFF2-40B4-BE49-F238E27FC236}">
                  <a16:creationId xmlns:a16="http://schemas.microsoft.com/office/drawing/2014/main" id="{91BE9ADA-7C9D-4B3A-8685-B8FA451B4B76}"/>
                </a:ext>
              </a:extLst>
            </p:cNvPr>
            <p:cNvSpPr>
              <a:spLocks/>
            </p:cNvSpPr>
            <p:nvPr/>
          </p:nvSpPr>
          <p:spPr bwMode="auto">
            <a:xfrm>
              <a:off x="2126122" y="3526005"/>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you professionalism.</a:t>
              </a:r>
            </a:p>
          </p:txBody>
        </p:sp>
      </p:grpSp>
      <p:sp>
        <p:nvSpPr>
          <p:cNvPr id="36" name="Rectangle 35">
            <a:extLst>
              <a:ext uri="{FF2B5EF4-FFF2-40B4-BE49-F238E27FC236}">
                <a16:creationId xmlns:a16="http://schemas.microsoft.com/office/drawing/2014/main" id="{12748AFF-7E63-4C78-85A9-B504042AECEF}"/>
              </a:ext>
            </a:extLst>
          </p:cNvPr>
          <p:cNvSpPr/>
          <p:nvPr/>
        </p:nvSpPr>
        <p:spPr>
          <a:xfrm>
            <a:off x="5142849" y="5379189"/>
            <a:ext cx="1962150" cy="43815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1FFCCB28-0B86-4CFC-BB31-F887C65E5659}"/>
              </a:ext>
            </a:extLst>
          </p:cNvPr>
          <p:cNvSpPr txBox="1"/>
          <p:nvPr/>
        </p:nvSpPr>
        <p:spPr>
          <a:xfrm>
            <a:off x="5439742" y="5436682"/>
            <a:ext cx="1368366" cy="323165"/>
          </a:xfrm>
          <a:prstGeom prst="rect">
            <a:avLst/>
          </a:prstGeom>
          <a:noFill/>
        </p:spPr>
        <p:txBody>
          <a:bodyPr wrap="square" rtlCol="0">
            <a:spAutoFit/>
          </a:bodyPr>
          <a:lstStyle/>
          <a:p>
            <a:pPr algn="ctr"/>
            <a:r>
              <a:rPr lang="en-US" sz="1500" spc="800" dirty="0">
                <a:solidFill>
                  <a:schemeClr val="bg1"/>
                </a:solidFill>
                <a:latin typeface="Roboto Slab" pitchFamily="2" charset="0"/>
                <a:ea typeface="Roboto Slab" pitchFamily="2" charset="0"/>
              </a:rPr>
              <a:t>2015</a:t>
            </a:r>
          </a:p>
        </p:txBody>
      </p:sp>
      <p:cxnSp>
        <p:nvCxnSpPr>
          <p:cNvPr id="29" name="Straight Arrow Connector 28">
            <a:extLst>
              <a:ext uri="{FF2B5EF4-FFF2-40B4-BE49-F238E27FC236}">
                <a16:creationId xmlns:a16="http://schemas.microsoft.com/office/drawing/2014/main" id="{FE9F1662-994F-4E78-9A3F-EBC8F55597A5}"/>
              </a:ext>
            </a:extLst>
          </p:cNvPr>
          <p:cNvCxnSpPr>
            <a:cxnSpLocks/>
            <a:stCxn id="48" idx="4"/>
          </p:cNvCxnSpPr>
          <p:nvPr/>
        </p:nvCxnSpPr>
        <p:spPr>
          <a:xfrm>
            <a:off x="6123923" y="4363844"/>
            <a:ext cx="1" cy="817756"/>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32C5B7BF-6417-433B-926E-533FCF37002B}"/>
              </a:ext>
            </a:extLst>
          </p:cNvPr>
          <p:cNvSpPr/>
          <p:nvPr/>
        </p:nvSpPr>
        <p:spPr>
          <a:xfrm>
            <a:off x="8438499" y="5379189"/>
            <a:ext cx="1962150" cy="43815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24013DF-0352-40AB-862A-818B03EA1D69}"/>
              </a:ext>
            </a:extLst>
          </p:cNvPr>
          <p:cNvSpPr txBox="1"/>
          <p:nvPr/>
        </p:nvSpPr>
        <p:spPr>
          <a:xfrm>
            <a:off x="8735392" y="5436682"/>
            <a:ext cx="1368366" cy="323165"/>
          </a:xfrm>
          <a:prstGeom prst="rect">
            <a:avLst/>
          </a:prstGeom>
          <a:noFill/>
        </p:spPr>
        <p:txBody>
          <a:bodyPr wrap="square" rtlCol="0">
            <a:spAutoFit/>
          </a:bodyPr>
          <a:lstStyle/>
          <a:p>
            <a:pPr algn="ctr"/>
            <a:r>
              <a:rPr lang="en-US" sz="1500" spc="800" dirty="0">
                <a:solidFill>
                  <a:schemeClr val="bg1"/>
                </a:solidFill>
                <a:latin typeface="Roboto Slab" pitchFamily="2" charset="0"/>
                <a:ea typeface="Roboto Slab" pitchFamily="2" charset="0"/>
              </a:rPr>
              <a:t>2018</a:t>
            </a:r>
          </a:p>
        </p:txBody>
      </p:sp>
      <p:cxnSp>
        <p:nvCxnSpPr>
          <p:cNvPr id="18" name="Straight Arrow Connector 17">
            <a:extLst>
              <a:ext uri="{FF2B5EF4-FFF2-40B4-BE49-F238E27FC236}">
                <a16:creationId xmlns:a16="http://schemas.microsoft.com/office/drawing/2014/main" id="{3D6C72D7-39F4-4AFB-BEB1-882BF08EA275}"/>
              </a:ext>
            </a:extLst>
          </p:cNvPr>
          <p:cNvCxnSpPr>
            <a:cxnSpLocks/>
            <a:stCxn id="49" idx="4"/>
          </p:cNvCxnSpPr>
          <p:nvPr/>
        </p:nvCxnSpPr>
        <p:spPr>
          <a:xfrm>
            <a:off x="9419572" y="4363844"/>
            <a:ext cx="2" cy="817756"/>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A94A6069-ACCC-4C1E-8A4A-2D242B770EB9}"/>
              </a:ext>
            </a:extLst>
          </p:cNvPr>
          <p:cNvGrpSpPr/>
          <p:nvPr/>
        </p:nvGrpSpPr>
        <p:grpSpPr>
          <a:xfrm>
            <a:off x="5421772" y="2751192"/>
            <a:ext cx="1404304" cy="1158859"/>
            <a:chOff x="5567241" y="2751192"/>
            <a:chExt cx="1404304" cy="1158859"/>
          </a:xfrm>
        </p:grpSpPr>
        <p:sp>
          <p:nvSpPr>
            <p:cNvPr id="51" name="Freeform 11">
              <a:extLst>
                <a:ext uri="{FF2B5EF4-FFF2-40B4-BE49-F238E27FC236}">
                  <a16:creationId xmlns:a16="http://schemas.microsoft.com/office/drawing/2014/main" id="{6BEB0A4B-97C7-4AA9-8CA3-6DAC119F2FC5}"/>
                </a:ext>
              </a:extLst>
            </p:cNvPr>
            <p:cNvSpPr>
              <a:spLocks/>
            </p:cNvSpPr>
            <p:nvPr/>
          </p:nvSpPr>
          <p:spPr bwMode="auto">
            <a:xfrm>
              <a:off x="6079474" y="2751192"/>
              <a:ext cx="379838" cy="31201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52" name="Rectangle 17">
              <a:extLst>
                <a:ext uri="{FF2B5EF4-FFF2-40B4-BE49-F238E27FC236}">
                  <a16:creationId xmlns:a16="http://schemas.microsoft.com/office/drawing/2014/main" id="{DC3ED54D-B81F-4EF4-9664-78D0000F7111}"/>
                </a:ext>
              </a:extLst>
            </p:cNvPr>
            <p:cNvSpPr>
              <a:spLocks/>
            </p:cNvSpPr>
            <p:nvPr/>
          </p:nvSpPr>
          <p:spPr bwMode="auto">
            <a:xfrm>
              <a:off x="5772958" y="3238856"/>
              <a:ext cx="992870"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300" b="1" dirty="0">
                  <a:solidFill>
                    <a:schemeClr val="bg1"/>
                  </a:solidFill>
                  <a:latin typeface="Roboto Slab" pitchFamily="2" charset="0"/>
                  <a:ea typeface="Roboto Slab" pitchFamily="2" charset="0"/>
                  <a:cs typeface="Open Sans Condensed" panose="020B0806030504020204" pitchFamily="34" charset="0"/>
                  <a:sym typeface="Montserrat-Regular" charset="0"/>
                </a:rPr>
                <a:t>PORTFOLIO</a:t>
              </a:r>
            </a:p>
          </p:txBody>
        </p:sp>
        <p:sp>
          <p:nvSpPr>
            <p:cNvPr id="53" name="Rectangle 17">
              <a:extLst>
                <a:ext uri="{FF2B5EF4-FFF2-40B4-BE49-F238E27FC236}">
                  <a16:creationId xmlns:a16="http://schemas.microsoft.com/office/drawing/2014/main" id="{B1BC5ECE-37F0-4851-8AA7-3294618625E3}"/>
                </a:ext>
              </a:extLst>
            </p:cNvPr>
            <p:cNvSpPr>
              <a:spLocks/>
            </p:cNvSpPr>
            <p:nvPr/>
          </p:nvSpPr>
          <p:spPr bwMode="auto">
            <a:xfrm>
              <a:off x="5567241" y="3496147"/>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you professionalism.</a:t>
              </a:r>
            </a:p>
          </p:txBody>
        </p:sp>
      </p:grpSp>
      <p:grpSp>
        <p:nvGrpSpPr>
          <p:cNvPr id="54" name="Group 53">
            <a:extLst>
              <a:ext uri="{FF2B5EF4-FFF2-40B4-BE49-F238E27FC236}">
                <a16:creationId xmlns:a16="http://schemas.microsoft.com/office/drawing/2014/main" id="{F4BE674B-8E89-4852-9D04-DB9C1FD2D686}"/>
              </a:ext>
            </a:extLst>
          </p:cNvPr>
          <p:cNvGrpSpPr/>
          <p:nvPr/>
        </p:nvGrpSpPr>
        <p:grpSpPr>
          <a:xfrm>
            <a:off x="8717422" y="2730507"/>
            <a:ext cx="1404304" cy="1200228"/>
            <a:chOff x="8717422" y="2730507"/>
            <a:chExt cx="1404304" cy="1200228"/>
          </a:xfrm>
        </p:grpSpPr>
        <p:sp>
          <p:nvSpPr>
            <p:cNvPr id="55" name="AutoShape 23">
              <a:extLst>
                <a:ext uri="{FF2B5EF4-FFF2-40B4-BE49-F238E27FC236}">
                  <a16:creationId xmlns:a16="http://schemas.microsoft.com/office/drawing/2014/main" id="{8CE01FE2-6656-4DB9-B5BF-53C0B4F1ECEA}"/>
                </a:ext>
              </a:extLst>
            </p:cNvPr>
            <p:cNvSpPr>
              <a:spLocks/>
            </p:cNvSpPr>
            <p:nvPr/>
          </p:nvSpPr>
          <p:spPr bwMode="auto">
            <a:xfrm>
              <a:off x="9269579" y="2730507"/>
              <a:ext cx="299991" cy="394748"/>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sp>
          <p:nvSpPr>
            <p:cNvPr id="56" name="Rectangle 17">
              <a:extLst>
                <a:ext uri="{FF2B5EF4-FFF2-40B4-BE49-F238E27FC236}">
                  <a16:creationId xmlns:a16="http://schemas.microsoft.com/office/drawing/2014/main" id="{AF208DB0-D266-4F45-B73F-F6ECDA9BA7F8}"/>
                </a:ext>
              </a:extLst>
            </p:cNvPr>
            <p:cNvSpPr>
              <a:spLocks/>
            </p:cNvSpPr>
            <p:nvPr/>
          </p:nvSpPr>
          <p:spPr bwMode="auto">
            <a:xfrm>
              <a:off x="8923139" y="3259540"/>
              <a:ext cx="992870"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300" b="1" dirty="0">
                  <a:solidFill>
                    <a:schemeClr val="bg1"/>
                  </a:solidFill>
                  <a:latin typeface="Roboto Slab" pitchFamily="2" charset="0"/>
                  <a:ea typeface="Roboto Slab" pitchFamily="2" charset="0"/>
                  <a:cs typeface="Open Sans Condensed" panose="020B0806030504020204" pitchFamily="34" charset="0"/>
                  <a:sym typeface="Montserrat-Regular" charset="0"/>
                </a:rPr>
                <a:t>PORTFOLIO</a:t>
              </a:r>
            </a:p>
          </p:txBody>
        </p:sp>
        <p:sp>
          <p:nvSpPr>
            <p:cNvPr id="57" name="Rectangle 17">
              <a:extLst>
                <a:ext uri="{FF2B5EF4-FFF2-40B4-BE49-F238E27FC236}">
                  <a16:creationId xmlns:a16="http://schemas.microsoft.com/office/drawing/2014/main" id="{C733FCF4-CE7B-44D9-A467-61C85A79A294}"/>
                </a:ext>
              </a:extLst>
            </p:cNvPr>
            <p:cNvSpPr>
              <a:spLocks/>
            </p:cNvSpPr>
            <p:nvPr/>
          </p:nvSpPr>
          <p:spPr bwMode="auto">
            <a:xfrm>
              <a:off x="8717422" y="3516831"/>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you professionalism.</a:t>
              </a:r>
            </a:p>
          </p:txBody>
        </p:sp>
      </p:grpSp>
    </p:spTree>
    <p:extLst>
      <p:ext uri="{BB962C8B-B14F-4D97-AF65-F5344CB8AC3E}">
        <p14:creationId xmlns:p14="http://schemas.microsoft.com/office/powerpoint/2010/main" val="22928402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9</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4" name="Title 3">
            <a:extLst>
              <a:ext uri="{FF2B5EF4-FFF2-40B4-BE49-F238E27FC236}">
                <a16:creationId xmlns:a16="http://schemas.microsoft.com/office/drawing/2014/main" id="{152BAAD7-ECFE-4706-AE60-9E4A47014587}"/>
              </a:ext>
            </a:extLst>
          </p:cNvPr>
          <p:cNvSpPr>
            <a:spLocks noGrp="1"/>
          </p:cNvSpPr>
          <p:nvPr>
            <p:ph type="title"/>
          </p:nvPr>
        </p:nvSpPr>
        <p:spPr/>
        <p:txBody>
          <a:bodyPr/>
          <a:lstStyle/>
          <a:p>
            <a:r>
              <a:rPr lang="en-US" b="1" dirty="0"/>
              <a:t>Company</a:t>
            </a:r>
            <a:r>
              <a:rPr lang="en-US" dirty="0">
                <a:solidFill>
                  <a:schemeClr val="tx1">
                    <a:lumMod val="50000"/>
                    <a:lumOff val="50000"/>
                  </a:schemeClr>
                </a:solidFill>
              </a:rPr>
              <a:t> Infographic</a:t>
            </a:r>
          </a:p>
        </p:txBody>
      </p:sp>
      <p:sp>
        <p:nvSpPr>
          <p:cNvPr id="8" name="Text Placeholder 7">
            <a:extLst>
              <a:ext uri="{FF2B5EF4-FFF2-40B4-BE49-F238E27FC236}">
                <a16:creationId xmlns:a16="http://schemas.microsoft.com/office/drawing/2014/main" id="{B5650412-AD90-4070-9344-1729CAAA47D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11" name="Straight Connector 10">
            <a:extLst>
              <a:ext uri="{FF2B5EF4-FFF2-40B4-BE49-F238E27FC236}">
                <a16:creationId xmlns:a16="http://schemas.microsoft.com/office/drawing/2014/main" id="{5087DC7A-C576-4B6E-A2F7-062B03705022}"/>
              </a:ext>
            </a:extLst>
          </p:cNvPr>
          <p:cNvCxnSpPr>
            <a:cxnSpLocks/>
          </p:cNvCxnSpPr>
          <p:nvPr/>
        </p:nvCxnSpPr>
        <p:spPr>
          <a:xfrm>
            <a:off x="695329" y="504890"/>
            <a:ext cx="0" cy="653985"/>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9" name="Rectangle 9">
            <a:extLst>
              <a:ext uri="{FF2B5EF4-FFF2-40B4-BE49-F238E27FC236}">
                <a16:creationId xmlns:a16="http://schemas.microsoft.com/office/drawing/2014/main" id="{26074162-A108-47E2-9972-5524CBE657B5}"/>
              </a:ext>
            </a:extLst>
          </p:cNvPr>
          <p:cNvSpPr>
            <a:spLocks/>
          </p:cNvSpPr>
          <p:nvPr/>
        </p:nvSpPr>
        <p:spPr bwMode="auto">
          <a:xfrm>
            <a:off x="8510426" y="2326264"/>
            <a:ext cx="1873770"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nvGrpSpPr>
          <p:cNvPr id="17" name="Group 16">
            <a:extLst>
              <a:ext uri="{FF2B5EF4-FFF2-40B4-BE49-F238E27FC236}">
                <a16:creationId xmlns:a16="http://schemas.microsoft.com/office/drawing/2014/main" id="{6F85BBDE-58BF-42DD-8D5C-DC2CE612CF71}"/>
              </a:ext>
            </a:extLst>
          </p:cNvPr>
          <p:cNvGrpSpPr/>
          <p:nvPr/>
        </p:nvGrpSpPr>
        <p:grpSpPr>
          <a:xfrm>
            <a:off x="1697320" y="1786818"/>
            <a:ext cx="8797359" cy="4040972"/>
            <a:chOff x="1741964" y="1915850"/>
            <a:chExt cx="8797359" cy="4040972"/>
          </a:xfrm>
        </p:grpSpPr>
        <mc:AlternateContent xmlns:mc="http://schemas.openxmlformats.org/markup-compatibility/2006" xmlns:cx1="http://schemas.microsoft.com/office/drawing/2015/9/8/chartex">
          <mc:Choice Requires="cx1">
            <p:graphicFrame>
              <p:nvGraphicFramePr>
                <p:cNvPr id="13" name="Chart 12">
                  <a:extLst>
                    <a:ext uri="{FF2B5EF4-FFF2-40B4-BE49-F238E27FC236}">
                      <a16:creationId xmlns:a16="http://schemas.microsoft.com/office/drawing/2014/main" id="{2EF13271-69C1-4630-80A1-FA4739293B94}"/>
                    </a:ext>
                  </a:extLst>
                </p:cNvPr>
                <p:cNvGraphicFramePr/>
                <p:nvPr>
                  <p:extLst>
                    <p:ext uri="{D42A27DB-BD31-4B8C-83A1-F6EECF244321}">
                      <p14:modId xmlns:p14="http://schemas.microsoft.com/office/powerpoint/2010/main" val="3607890895"/>
                    </p:ext>
                  </p:extLst>
                </p:nvPr>
              </p:nvGraphicFramePr>
              <p:xfrm>
                <a:off x="4093029" y="1915850"/>
                <a:ext cx="4005942" cy="4040972"/>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13" name="Chart 12">
                  <a:extLst>
                    <a:ext uri="{FF2B5EF4-FFF2-40B4-BE49-F238E27FC236}">
                      <a16:creationId xmlns:a16="http://schemas.microsoft.com/office/drawing/2014/main" id="{2EF13271-69C1-4630-80A1-FA4739293B94}"/>
                    </a:ext>
                  </a:extLst>
                </p:cNvPr>
                <p:cNvPicPr>
                  <a:picLocks noGrp="1" noRot="1" noChangeAspect="1" noMove="1" noResize="1" noEditPoints="1" noAdjustHandles="1" noChangeArrowheads="1" noChangeShapeType="1"/>
                </p:cNvPicPr>
                <p:nvPr/>
              </p:nvPicPr>
              <p:blipFill>
                <a:blip r:embed="rId4"/>
                <a:stretch>
                  <a:fillRect/>
                </a:stretch>
              </p:blipFill>
              <p:spPr>
                <a:xfrm>
                  <a:off x="4048385" y="1786818"/>
                  <a:ext cx="4005942" cy="4040972"/>
                </a:xfrm>
                <a:prstGeom prst="rect">
                  <a:avLst/>
                </a:prstGeom>
              </p:spPr>
            </p:pic>
          </mc:Fallback>
        </mc:AlternateContent>
        <p:grpSp>
          <p:nvGrpSpPr>
            <p:cNvPr id="16" name="Group 15">
              <a:extLst>
                <a:ext uri="{FF2B5EF4-FFF2-40B4-BE49-F238E27FC236}">
                  <a16:creationId xmlns:a16="http://schemas.microsoft.com/office/drawing/2014/main" id="{1726F0BD-427B-46C2-A15E-EA103EE38508}"/>
                </a:ext>
              </a:extLst>
            </p:cNvPr>
            <p:cNvGrpSpPr/>
            <p:nvPr/>
          </p:nvGrpSpPr>
          <p:grpSpPr>
            <a:xfrm>
              <a:off x="8458200" y="1915850"/>
              <a:ext cx="2081123" cy="4040972"/>
              <a:chOff x="8458200" y="1915850"/>
              <a:chExt cx="2081123" cy="4040972"/>
            </a:xfrm>
          </p:grpSpPr>
          <p:sp>
            <p:nvSpPr>
              <p:cNvPr id="40" name="TextBox 39">
                <a:extLst>
                  <a:ext uri="{FF2B5EF4-FFF2-40B4-BE49-F238E27FC236}">
                    <a16:creationId xmlns:a16="http://schemas.microsoft.com/office/drawing/2014/main" id="{7F307A03-F73E-4EE7-A46E-C5588FBE8F43}"/>
                  </a:ext>
                </a:extLst>
              </p:cNvPr>
              <p:cNvSpPr txBox="1"/>
              <p:nvPr/>
            </p:nvSpPr>
            <p:spPr>
              <a:xfrm>
                <a:off x="8458200" y="1915850"/>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10%</a:t>
                </a:r>
              </a:p>
            </p:txBody>
          </p:sp>
          <p:grpSp>
            <p:nvGrpSpPr>
              <p:cNvPr id="58" name="Group 57">
                <a:extLst>
                  <a:ext uri="{FF2B5EF4-FFF2-40B4-BE49-F238E27FC236}">
                    <a16:creationId xmlns:a16="http://schemas.microsoft.com/office/drawing/2014/main" id="{C2BFB135-CB38-4647-960D-78F55FD6D9F7}"/>
                  </a:ext>
                </a:extLst>
              </p:cNvPr>
              <p:cNvGrpSpPr/>
              <p:nvPr/>
            </p:nvGrpSpPr>
            <p:grpSpPr>
              <a:xfrm>
                <a:off x="8458200" y="4756332"/>
                <a:ext cx="2081123" cy="1200490"/>
                <a:chOff x="4849140" y="4807676"/>
                <a:chExt cx="2081123" cy="1200490"/>
              </a:xfrm>
            </p:grpSpPr>
            <p:sp>
              <p:nvSpPr>
                <p:cNvPr id="59" name="Rectangle 9">
                  <a:extLst>
                    <a:ext uri="{FF2B5EF4-FFF2-40B4-BE49-F238E27FC236}">
                      <a16:creationId xmlns:a16="http://schemas.microsoft.com/office/drawing/2014/main" id="{901FD978-85D0-4B48-B5A8-D0EFD9B6B556}"/>
                    </a:ext>
                  </a:extLst>
                </p:cNvPr>
                <p:cNvSpPr>
                  <a:spLocks/>
                </p:cNvSpPr>
                <p:nvPr/>
              </p:nvSpPr>
              <p:spPr bwMode="auto">
                <a:xfrm>
                  <a:off x="4938427" y="5347123"/>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60" name="TextBox 59">
                  <a:extLst>
                    <a:ext uri="{FF2B5EF4-FFF2-40B4-BE49-F238E27FC236}">
                      <a16:creationId xmlns:a16="http://schemas.microsoft.com/office/drawing/2014/main" id="{7C1044EB-BBF4-4267-8241-89EDA6C1A8B1}"/>
                    </a:ext>
                  </a:extLst>
                </p:cNvPr>
                <p:cNvSpPr txBox="1"/>
                <p:nvPr/>
              </p:nvSpPr>
              <p:spPr>
                <a:xfrm>
                  <a:off x="4849140" y="4807676"/>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15%</a:t>
                  </a:r>
                </a:p>
              </p:txBody>
            </p:sp>
          </p:grpSp>
          <p:grpSp>
            <p:nvGrpSpPr>
              <p:cNvPr id="61" name="Group 60">
                <a:extLst>
                  <a:ext uri="{FF2B5EF4-FFF2-40B4-BE49-F238E27FC236}">
                    <a16:creationId xmlns:a16="http://schemas.microsoft.com/office/drawing/2014/main" id="{94F799BF-8850-4F74-9622-4A3EE2111B1F}"/>
                  </a:ext>
                </a:extLst>
              </p:cNvPr>
              <p:cNvGrpSpPr/>
              <p:nvPr/>
            </p:nvGrpSpPr>
            <p:grpSpPr>
              <a:xfrm>
                <a:off x="8458200" y="3336091"/>
                <a:ext cx="2081123" cy="1200490"/>
                <a:chOff x="4849140" y="4807676"/>
                <a:chExt cx="2081123" cy="1200490"/>
              </a:xfrm>
            </p:grpSpPr>
            <p:sp>
              <p:nvSpPr>
                <p:cNvPr id="62" name="Rectangle 9">
                  <a:extLst>
                    <a:ext uri="{FF2B5EF4-FFF2-40B4-BE49-F238E27FC236}">
                      <a16:creationId xmlns:a16="http://schemas.microsoft.com/office/drawing/2014/main" id="{0DFA05D8-CCE3-4991-98B7-489E98431D84}"/>
                    </a:ext>
                  </a:extLst>
                </p:cNvPr>
                <p:cNvSpPr>
                  <a:spLocks/>
                </p:cNvSpPr>
                <p:nvPr/>
              </p:nvSpPr>
              <p:spPr bwMode="auto">
                <a:xfrm>
                  <a:off x="4938427" y="5347123"/>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63" name="TextBox 62">
                  <a:extLst>
                    <a:ext uri="{FF2B5EF4-FFF2-40B4-BE49-F238E27FC236}">
                      <a16:creationId xmlns:a16="http://schemas.microsoft.com/office/drawing/2014/main" id="{63CD99DD-728E-4AF3-9874-BD99650A7F8C}"/>
                    </a:ext>
                  </a:extLst>
                </p:cNvPr>
                <p:cNvSpPr txBox="1"/>
                <p:nvPr/>
              </p:nvSpPr>
              <p:spPr>
                <a:xfrm>
                  <a:off x="4849140" y="4807676"/>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20%</a:t>
                  </a:r>
                </a:p>
              </p:txBody>
            </p:sp>
          </p:grpSp>
        </p:grpSp>
        <p:grpSp>
          <p:nvGrpSpPr>
            <p:cNvPr id="15" name="Group 14">
              <a:extLst>
                <a:ext uri="{FF2B5EF4-FFF2-40B4-BE49-F238E27FC236}">
                  <a16:creationId xmlns:a16="http://schemas.microsoft.com/office/drawing/2014/main" id="{21EA3A6B-FC02-4220-9144-B83A70646F5B}"/>
                </a:ext>
              </a:extLst>
            </p:cNvPr>
            <p:cNvGrpSpPr/>
            <p:nvPr/>
          </p:nvGrpSpPr>
          <p:grpSpPr>
            <a:xfrm>
              <a:off x="1741964" y="1915850"/>
              <a:ext cx="1991836" cy="4040972"/>
              <a:chOff x="1741964" y="1915850"/>
              <a:chExt cx="1991836" cy="4040972"/>
            </a:xfrm>
          </p:grpSpPr>
          <p:grpSp>
            <p:nvGrpSpPr>
              <p:cNvPr id="14" name="Group 13">
                <a:extLst>
                  <a:ext uri="{FF2B5EF4-FFF2-40B4-BE49-F238E27FC236}">
                    <a16:creationId xmlns:a16="http://schemas.microsoft.com/office/drawing/2014/main" id="{4E713B4E-7DB4-4AE6-ABFC-F821C57BBCF0}"/>
                  </a:ext>
                </a:extLst>
              </p:cNvPr>
              <p:cNvGrpSpPr/>
              <p:nvPr/>
            </p:nvGrpSpPr>
            <p:grpSpPr>
              <a:xfrm>
                <a:off x="1741964" y="3336091"/>
                <a:ext cx="1991836" cy="1200490"/>
                <a:chOff x="1741964" y="3336091"/>
                <a:chExt cx="1991836" cy="1200490"/>
              </a:xfrm>
            </p:grpSpPr>
            <p:sp>
              <p:nvSpPr>
                <p:cNvPr id="65" name="Rectangle 9">
                  <a:extLst>
                    <a:ext uri="{FF2B5EF4-FFF2-40B4-BE49-F238E27FC236}">
                      <a16:creationId xmlns:a16="http://schemas.microsoft.com/office/drawing/2014/main" id="{E8B47586-E1C9-4FB7-94F2-71799A006AB5}"/>
                    </a:ext>
                  </a:extLst>
                </p:cNvPr>
                <p:cNvSpPr>
                  <a:spLocks/>
                </p:cNvSpPr>
                <p:nvPr/>
              </p:nvSpPr>
              <p:spPr bwMode="auto">
                <a:xfrm>
                  <a:off x="1741964" y="3875538"/>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gn="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gn="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66" name="TextBox 65">
                  <a:extLst>
                    <a:ext uri="{FF2B5EF4-FFF2-40B4-BE49-F238E27FC236}">
                      <a16:creationId xmlns:a16="http://schemas.microsoft.com/office/drawing/2014/main" id="{2262865D-F75B-46CD-8FA0-D94D8B516887}"/>
                    </a:ext>
                  </a:extLst>
                </p:cNvPr>
                <p:cNvSpPr txBox="1"/>
                <p:nvPr/>
              </p:nvSpPr>
              <p:spPr>
                <a:xfrm>
                  <a:off x="2804886" y="3336091"/>
                  <a:ext cx="928914" cy="553998"/>
                </a:xfrm>
                <a:prstGeom prst="rect">
                  <a:avLst/>
                </a:prstGeom>
                <a:noFill/>
              </p:spPr>
              <p:txBody>
                <a:bodyPr wrap="square" rtlCol="0">
                  <a:spAutoFit/>
                </a:bodyPr>
                <a:lstStyle/>
                <a:p>
                  <a:pPr algn="r"/>
                  <a:r>
                    <a:rPr lang="en-US" sz="3000" b="1" dirty="0">
                      <a:solidFill>
                        <a:schemeClr val="tx1">
                          <a:lumMod val="75000"/>
                          <a:lumOff val="25000"/>
                        </a:schemeClr>
                      </a:solidFill>
                      <a:latin typeface="Roboto Slab" pitchFamily="2" charset="0"/>
                      <a:ea typeface="Roboto Slab" pitchFamily="2" charset="0"/>
                    </a:rPr>
                    <a:t>85%</a:t>
                  </a:r>
                </a:p>
              </p:txBody>
            </p:sp>
          </p:grpSp>
          <p:grpSp>
            <p:nvGrpSpPr>
              <p:cNvPr id="67" name="Group 66">
                <a:extLst>
                  <a:ext uri="{FF2B5EF4-FFF2-40B4-BE49-F238E27FC236}">
                    <a16:creationId xmlns:a16="http://schemas.microsoft.com/office/drawing/2014/main" id="{1E4B9F5D-2092-44AC-A057-47664AAB014D}"/>
                  </a:ext>
                </a:extLst>
              </p:cNvPr>
              <p:cNvGrpSpPr/>
              <p:nvPr/>
            </p:nvGrpSpPr>
            <p:grpSpPr>
              <a:xfrm>
                <a:off x="1741964" y="1915850"/>
                <a:ext cx="1991836" cy="1200490"/>
                <a:chOff x="1741964" y="3336091"/>
                <a:chExt cx="1991836" cy="1200490"/>
              </a:xfrm>
            </p:grpSpPr>
            <p:sp>
              <p:nvSpPr>
                <p:cNvPr id="68" name="Rectangle 9">
                  <a:extLst>
                    <a:ext uri="{FF2B5EF4-FFF2-40B4-BE49-F238E27FC236}">
                      <a16:creationId xmlns:a16="http://schemas.microsoft.com/office/drawing/2014/main" id="{84C8F3EF-B182-4259-A899-A20868B31C01}"/>
                    </a:ext>
                  </a:extLst>
                </p:cNvPr>
                <p:cNvSpPr>
                  <a:spLocks/>
                </p:cNvSpPr>
                <p:nvPr/>
              </p:nvSpPr>
              <p:spPr bwMode="auto">
                <a:xfrm>
                  <a:off x="1741964" y="3875538"/>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gn="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gn="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69" name="TextBox 68">
                  <a:extLst>
                    <a:ext uri="{FF2B5EF4-FFF2-40B4-BE49-F238E27FC236}">
                      <a16:creationId xmlns:a16="http://schemas.microsoft.com/office/drawing/2014/main" id="{174F6282-0CE5-4A46-9F1B-02E19F6FCF9E}"/>
                    </a:ext>
                  </a:extLst>
                </p:cNvPr>
                <p:cNvSpPr txBox="1"/>
                <p:nvPr/>
              </p:nvSpPr>
              <p:spPr>
                <a:xfrm>
                  <a:off x="2804886" y="3336091"/>
                  <a:ext cx="928914" cy="553998"/>
                </a:xfrm>
                <a:prstGeom prst="rect">
                  <a:avLst/>
                </a:prstGeom>
                <a:noFill/>
              </p:spPr>
              <p:txBody>
                <a:bodyPr wrap="square" rtlCol="0">
                  <a:spAutoFit/>
                </a:bodyPr>
                <a:lstStyle/>
                <a:p>
                  <a:pPr algn="r"/>
                  <a:r>
                    <a:rPr lang="en-US" sz="3000" b="1" dirty="0">
                      <a:solidFill>
                        <a:schemeClr val="tx1">
                          <a:lumMod val="75000"/>
                          <a:lumOff val="25000"/>
                        </a:schemeClr>
                      </a:solidFill>
                      <a:latin typeface="Roboto Slab" pitchFamily="2" charset="0"/>
                      <a:ea typeface="Roboto Slab" pitchFamily="2" charset="0"/>
                    </a:rPr>
                    <a:t>25%</a:t>
                  </a:r>
                </a:p>
              </p:txBody>
            </p:sp>
          </p:grpSp>
          <p:grpSp>
            <p:nvGrpSpPr>
              <p:cNvPr id="70" name="Group 69">
                <a:extLst>
                  <a:ext uri="{FF2B5EF4-FFF2-40B4-BE49-F238E27FC236}">
                    <a16:creationId xmlns:a16="http://schemas.microsoft.com/office/drawing/2014/main" id="{13F8C416-BB87-4A22-98F0-8B663AED6900}"/>
                  </a:ext>
                </a:extLst>
              </p:cNvPr>
              <p:cNvGrpSpPr/>
              <p:nvPr/>
            </p:nvGrpSpPr>
            <p:grpSpPr>
              <a:xfrm>
                <a:off x="1741964" y="4756332"/>
                <a:ext cx="1991836" cy="1200490"/>
                <a:chOff x="1741964" y="3336091"/>
                <a:chExt cx="1991836" cy="1200490"/>
              </a:xfrm>
            </p:grpSpPr>
            <p:sp>
              <p:nvSpPr>
                <p:cNvPr id="71" name="Rectangle 9">
                  <a:extLst>
                    <a:ext uri="{FF2B5EF4-FFF2-40B4-BE49-F238E27FC236}">
                      <a16:creationId xmlns:a16="http://schemas.microsoft.com/office/drawing/2014/main" id="{D5C4A29D-3A1E-47CC-944E-4E1DA56FF011}"/>
                    </a:ext>
                  </a:extLst>
                </p:cNvPr>
                <p:cNvSpPr>
                  <a:spLocks/>
                </p:cNvSpPr>
                <p:nvPr/>
              </p:nvSpPr>
              <p:spPr bwMode="auto">
                <a:xfrm>
                  <a:off x="1741964" y="3875538"/>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gn="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gn="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72" name="TextBox 71">
                  <a:extLst>
                    <a:ext uri="{FF2B5EF4-FFF2-40B4-BE49-F238E27FC236}">
                      <a16:creationId xmlns:a16="http://schemas.microsoft.com/office/drawing/2014/main" id="{9576185A-F998-4313-985F-3FEE14AD458D}"/>
                    </a:ext>
                  </a:extLst>
                </p:cNvPr>
                <p:cNvSpPr txBox="1"/>
                <p:nvPr/>
              </p:nvSpPr>
              <p:spPr>
                <a:xfrm>
                  <a:off x="2804886" y="3336091"/>
                  <a:ext cx="928914" cy="553998"/>
                </a:xfrm>
                <a:prstGeom prst="rect">
                  <a:avLst/>
                </a:prstGeom>
                <a:noFill/>
              </p:spPr>
              <p:txBody>
                <a:bodyPr wrap="square" rtlCol="0">
                  <a:spAutoFit/>
                </a:bodyPr>
                <a:lstStyle/>
                <a:p>
                  <a:pPr algn="r"/>
                  <a:r>
                    <a:rPr lang="en-US" sz="3000" b="1" dirty="0">
                      <a:solidFill>
                        <a:schemeClr val="tx1">
                          <a:lumMod val="75000"/>
                          <a:lumOff val="25000"/>
                        </a:schemeClr>
                      </a:solidFill>
                      <a:latin typeface="Roboto Slab" pitchFamily="2" charset="0"/>
                      <a:ea typeface="Roboto Slab" pitchFamily="2" charset="0"/>
                    </a:rPr>
                    <a:t>30%</a:t>
                  </a:r>
                </a:p>
              </p:txBody>
            </p:sp>
          </p:grpSp>
        </p:grpSp>
      </p:grpSp>
    </p:spTree>
    <p:extLst>
      <p:ext uri="{BB962C8B-B14F-4D97-AF65-F5344CB8AC3E}">
        <p14:creationId xmlns:p14="http://schemas.microsoft.com/office/powerpoint/2010/main" val="21724422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theme/theme1.xml><?xml version="1.0" encoding="utf-8"?>
<a:theme xmlns:a="http://schemas.openxmlformats.org/drawingml/2006/main" name="Theme_Master">
  <a:themeElements>
    <a:clrScheme name="Custom 55">
      <a:dk1>
        <a:srgbClr val="000000"/>
      </a:dk1>
      <a:lt1>
        <a:srgbClr val="FFFFFF"/>
      </a:lt1>
      <a:dk2>
        <a:srgbClr val="44546A"/>
      </a:dk2>
      <a:lt2>
        <a:srgbClr val="E7E6E6"/>
      </a:lt2>
      <a:accent1>
        <a:srgbClr val="E11B22"/>
      </a:accent1>
      <a:accent2>
        <a:srgbClr val="FAA61A"/>
      </a:accent2>
      <a:accent3>
        <a:srgbClr val="A6CE39"/>
      </a:accent3>
      <a:accent4>
        <a:srgbClr val="00A855"/>
      </a:accent4>
      <a:accent5>
        <a:srgbClr val="00C0F3"/>
      </a:accent5>
      <a:accent6>
        <a:srgbClr val="22C4C0"/>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14532</TotalTime>
  <Words>857</Words>
  <Application>Microsoft Office PowerPoint</Application>
  <PresentationFormat>Widescreen</PresentationFormat>
  <Paragraphs>139</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Montserrat-Regular</vt:lpstr>
      <vt:lpstr>Open Sans Condensed</vt:lpstr>
      <vt:lpstr>Open Sans Condensed Light</vt:lpstr>
      <vt:lpstr>PT Sans</vt:lpstr>
      <vt:lpstr>Roboto Slab</vt:lpstr>
      <vt:lpstr>Theme_Master</vt:lpstr>
      <vt:lpstr>PowerPoint Presentation</vt:lpstr>
      <vt:lpstr>Welcome Message</vt:lpstr>
      <vt:lpstr>Company About Us</vt:lpstr>
      <vt:lpstr>Company Service</vt:lpstr>
      <vt:lpstr>Team Members</vt:lpstr>
      <vt:lpstr>Company Portfolio</vt:lpstr>
      <vt:lpstr>Company Portfolio</vt:lpstr>
      <vt:lpstr>Company Timeline</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Khan</cp:lastModifiedBy>
  <cp:revision>2449</cp:revision>
  <dcterms:created xsi:type="dcterms:W3CDTF">2016-12-30T12:29:18Z</dcterms:created>
  <dcterms:modified xsi:type="dcterms:W3CDTF">2017-11-12T19:16:43Z</dcterms:modified>
</cp:coreProperties>
</file>