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1"/>
  </p:notesMasterIdLst>
  <p:handoutMasterIdLst>
    <p:handoutMasterId r:id="rId12"/>
  </p:handoutMasterIdLst>
  <p:sldIdLst>
    <p:sldId id="273" r:id="rId2"/>
    <p:sldId id="281" r:id="rId3"/>
    <p:sldId id="275" r:id="rId4"/>
    <p:sldId id="286" r:id="rId5"/>
    <p:sldId id="287" r:id="rId6"/>
    <p:sldId id="283" r:id="rId7"/>
    <p:sldId id="282" r:id="rId8"/>
    <p:sldId id="288" r:id="rId9"/>
    <p:sldId id="280"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a:srgbClr val="404040"/>
    <a:srgbClr val="D9EBBC"/>
    <a:srgbClr val="003049"/>
    <a:srgbClr val="006092"/>
    <a:srgbClr val="EF4630"/>
    <a:srgbClr val="FFD400"/>
    <a:srgbClr val="44C8F5"/>
    <a:srgbClr val="9FCD58"/>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85" autoAdjust="0"/>
    <p:restoredTop sz="94664" autoAdjust="0"/>
  </p:normalViewPr>
  <p:slideViewPr>
    <p:cSldViewPr snapToGrid="0" snapToObjects="1">
      <p:cViewPr varScale="1">
        <p:scale>
          <a:sx n="77" d="100"/>
          <a:sy n="77" d="100"/>
        </p:scale>
        <p:origin x="420" y="90"/>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11/11/2017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11/11/2017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211350312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130086142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168567625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380387948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160872213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122955437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184383758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160024640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20711369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5797561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5850CCD9-FD2E-4773-A5C2-E176E5F8103D}"/>
              </a:ext>
            </a:extLst>
          </p:cNvPr>
          <p:cNvSpPr>
            <a:spLocks noGrp="1"/>
          </p:cNvSpPr>
          <p:nvPr>
            <p:ph type="pic" sz="quarter" idx="12" hasCustomPrompt="1"/>
          </p:nvPr>
        </p:nvSpPr>
        <p:spPr>
          <a:xfrm>
            <a:off x="0" y="0"/>
            <a:ext cx="12192000" cy="6858000"/>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68400970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7E680C49-053F-431A-A348-6C46D857C050}"/>
              </a:ext>
            </a:extLst>
          </p:cNvPr>
          <p:cNvSpPr>
            <a:spLocks noGrp="1"/>
          </p:cNvSpPr>
          <p:nvPr>
            <p:ph type="pic" sz="quarter" idx="12" hasCustomPrompt="1"/>
          </p:nvPr>
        </p:nvSpPr>
        <p:spPr>
          <a:xfrm>
            <a:off x="3140245" y="2302673"/>
            <a:ext cx="2252656" cy="2252656"/>
          </a:xfrm>
          <a:custGeom>
            <a:avLst/>
            <a:gdLst>
              <a:gd name="connsiteX0" fmla="*/ 1126328 w 2252656"/>
              <a:gd name="connsiteY0" fmla="*/ 0 h 2252656"/>
              <a:gd name="connsiteX1" fmla="*/ 2252656 w 2252656"/>
              <a:gd name="connsiteY1" fmla="*/ 1126328 h 2252656"/>
              <a:gd name="connsiteX2" fmla="*/ 1126328 w 2252656"/>
              <a:gd name="connsiteY2" fmla="*/ 2252656 h 2252656"/>
              <a:gd name="connsiteX3" fmla="*/ 0 w 2252656"/>
              <a:gd name="connsiteY3" fmla="*/ 1126328 h 2252656"/>
              <a:gd name="connsiteX4" fmla="*/ 1126328 w 2252656"/>
              <a:gd name="connsiteY4" fmla="*/ 0 h 225265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52656" h="2252656">
                <a:moveTo>
                  <a:pt x="1126328" y="0"/>
                </a:moveTo>
                <a:cubicBezTo>
                  <a:pt x="1748382" y="0"/>
                  <a:pt x="2252656" y="504274"/>
                  <a:pt x="2252656" y="1126328"/>
                </a:cubicBezTo>
                <a:cubicBezTo>
                  <a:pt x="2252656" y="1748382"/>
                  <a:pt x="1748382" y="2252656"/>
                  <a:pt x="1126328" y="2252656"/>
                </a:cubicBezTo>
                <a:cubicBezTo>
                  <a:pt x="504274" y="2252656"/>
                  <a:pt x="0" y="1748382"/>
                  <a:pt x="0" y="1126328"/>
                </a:cubicBezTo>
                <a:cubicBezTo>
                  <a:pt x="0" y="504274"/>
                  <a:pt x="504274" y="0"/>
                  <a:pt x="1126328"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168387759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a:extLst>
              <a:ext uri="{FF2B5EF4-FFF2-40B4-BE49-F238E27FC236}">
                <a16:creationId xmlns:a16="http://schemas.microsoft.com/office/drawing/2014/main" id="{E1BA6D72-717C-4D53-B097-B95F7C8BF5AC}"/>
              </a:ext>
            </a:extLst>
          </p:cNvPr>
          <p:cNvSpPr>
            <a:spLocks noGrp="1"/>
          </p:cNvSpPr>
          <p:nvPr>
            <p:ph type="pic" sz="quarter" idx="12" hasCustomPrompt="1"/>
          </p:nvPr>
        </p:nvSpPr>
        <p:spPr>
          <a:xfrm>
            <a:off x="1" y="0"/>
            <a:ext cx="4991101" cy="6858000"/>
          </a:xfrm>
          <a:custGeom>
            <a:avLst/>
            <a:gdLst>
              <a:gd name="connsiteX0" fmla="*/ 0 w 4991101"/>
              <a:gd name="connsiteY0" fmla="*/ 0 h 6858000"/>
              <a:gd name="connsiteX1" fmla="*/ 3429000 w 4991101"/>
              <a:gd name="connsiteY1" fmla="*/ 0 h 6858000"/>
              <a:gd name="connsiteX2" fmla="*/ 3429000 w 4991101"/>
              <a:gd name="connsiteY2" fmla="*/ 5646334 h 6858000"/>
              <a:gd name="connsiteX3" fmla="*/ 3429001 w 4991101"/>
              <a:gd name="connsiteY3" fmla="*/ 5646334 h 6858000"/>
              <a:gd name="connsiteX4" fmla="*/ 3429001 w 4991101"/>
              <a:gd name="connsiteY4" fmla="*/ 0 h 6858000"/>
              <a:gd name="connsiteX5" fmla="*/ 4991101 w 4991101"/>
              <a:gd name="connsiteY5" fmla="*/ 0 h 6858000"/>
              <a:gd name="connsiteX6" fmla="*/ 4991101 w 4991101"/>
              <a:gd name="connsiteY6" fmla="*/ 589809 h 6858000"/>
              <a:gd name="connsiteX7" fmla="*/ 4991020 w 4991101"/>
              <a:gd name="connsiteY7" fmla="*/ 589793 h 6858000"/>
              <a:gd name="connsiteX8" fmla="*/ 4975470 w 4991101"/>
              <a:gd name="connsiteY8" fmla="*/ 594337 h 6858000"/>
              <a:gd name="connsiteX9" fmla="*/ 4132902 w 4991101"/>
              <a:gd name="connsiteY9" fmla="*/ 1078449 h 6858000"/>
              <a:gd name="connsiteX10" fmla="*/ 4117975 w 4991101"/>
              <a:gd name="connsiteY10" fmla="*/ 1103232 h 6858000"/>
              <a:gd name="connsiteX11" fmla="*/ 4117975 w 4991101"/>
              <a:gd name="connsiteY11" fmla="*/ 2074760 h 6858000"/>
              <a:gd name="connsiteX12" fmla="*/ 4132902 w 4991101"/>
              <a:gd name="connsiteY12" fmla="*/ 2099544 h 6858000"/>
              <a:gd name="connsiteX13" fmla="*/ 4977129 w 4991101"/>
              <a:gd name="connsiteY13" fmla="*/ 2585307 h 6858000"/>
              <a:gd name="connsiteX14" fmla="*/ 4991101 w 4991101"/>
              <a:gd name="connsiteY14" fmla="*/ 2589947 h 6858000"/>
              <a:gd name="connsiteX15" fmla="*/ 4991101 w 4991101"/>
              <a:gd name="connsiteY15" fmla="*/ 5646334 h 6858000"/>
              <a:gd name="connsiteX16" fmla="*/ 4991101 w 4991101"/>
              <a:gd name="connsiteY16" fmla="*/ 6858000 h 6858000"/>
              <a:gd name="connsiteX17" fmla="*/ 3429000 w 4991101"/>
              <a:gd name="connsiteY17" fmla="*/ 6858000 h 6858000"/>
              <a:gd name="connsiteX18" fmla="*/ 0 w 4991101"/>
              <a:gd name="connsiteY18"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4991101" h="6858000">
                <a:moveTo>
                  <a:pt x="0" y="0"/>
                </a:moveTo>
                <a:lnTo>
                  <a:pt x="3429000" y="0"/>
                </a:lnTo>
                <a:lnTo>
                  <a:pt x="3429000" y="5646334"/>
                </a:lnTo>
                <a:lnTo>
                  <a:pt x="3429001" y="5646334"/>
                </a:lnTo>
                <a:lnTo>
                  <a:pt x="3429001" y="0"/>
                </a:lnTo>
                <a:lnTo>
                  <a:pt x="4991101" y="0"/>
                </a:lnTo>
                <a:lnTo>
                  <a:pt x="4991101" y="589809"/>
                </a:lnTo>
                <a:lnTo>
                  <a:pt x="4991020" y="589793"/>
                </a:lnTo>
                <a:cubicBezTo>
                  <a:pt x="4985837" y="590206"/>
                  <a:pt x="4980446" y="591859"/>
                  <a:pt x="4975470" y="594337"/>
                </a:cubicBezTo>
                <a:cubicBezTo>
                  <a:pt x="4132902" y="1078449"/>
                  <a:pt x="4132902" y="1078449"/>
                  <a:pt x="4132902" y="1078449"/>
                </a:cubicBezTo>
                <a:cubicBezTo>
                  <a:pt x="4124609" y="1083405"/>
                  <a:pt x="4117975" y="1093319"/>
                  <a:pt x="4117975" y="1103232"/>
                </a:cubicBezTo>
                <a:cubicBezTo>
                  <a:pt x="4117975" y="2074760"/>
                  <a:pt x="4117975" y="2074760"/>
                  <a:pt x="4117975" y="2074760"/>
                </a:cubicBezTo>
                <a:cubicBezTo>
                  <a:pt x="4117975" y="2086326"/>
                  <a:pt x="4124609" y="2094587"/>
                  <a:pt x="4132902" y="2099544"/>
                </a:cubicBezTo>
                <a:cubicBezTo>
                  <a:pt x="4977129" y="2585307"/>
                  <a:pt x="4977129" y="2585307"/>
                  <a:pt x="4977129" y="2585307"/>
                </a:cubicBezTo>
                <a:lnTo>
                  <a:pt x="4991101" y="2589947"/>
                </a:lnTo>
                <a:lnTo>
                  <a:pt x="4991101" y="5646334"/>
                </a:lnTo>
                <a:lnTo>
                  <a:pt x="4991101" y="6858000"/>
                </a:lnTo>
                <a:lnTo>
                  <a:pt x="3429000" y="6858000"/>
                </a:lnTo>
                <a:lnTo>
                  <a:pt x="0" y="68580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14331927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Picture Placeholder 16">
            <a:extLst>
              <a:ext uri="{FF2B5EF4-FFF2-40B4-BE49-F238E27FC236}">
                <a16:creationId xmlns:a16="http://schemas.microsoft.com/office/drawing/2014/main" id="{17826AAA-5A80-4DAC-A1D0-801F86CDA088}"/>
              </a:ext>
            </a:extLst>
          </p:cNvPr>
          <p:cNvSpPr>
            <a:spLocks noGrp="1"/>
          </p:cNvSpPr>
          <p:nvPr>
            <p:ph type="pic" sz="quarter" idx="15" hasCustomPrompt="1"/>
          </p:nvPr>
        </p:nvSpPr>
        <p:spPr>
          <a:xfrm>
            <a:off x="4762500" y="1652815"/>
            <a:ext cx="2190750" cy="2190750"/>
          </a:xfrm>
          <a:custGeom>
            <a:avLst/>
            <a:gdLst>
              <a:gd name="connsiteX0" fmla="*/ 1095375 w 2190750"/>
              <a:gd name="connsiteY0" fmla="*/ 0 h 2190750"/>
              <a:gd name="connsiteX1" fmla="*/ 2190750 w 2190750"/>
              <a:gd name="connsiteY1" fmla="*/ 1095375 h 2190750"/>
              <a:gd name="connsiteX2" fmla="*/ 1095375 w 2190750"/>
              <a:gd name="connsiteY2" fmla="*/ 2190750 h 2190750"/>
              <a:gd name="connsiteX3" fmla="*/ 0 w 2190750"/>
              <a:gd name="connsiteY3" fmla="*/ 1095375 h 2190750"/>
              <a:gd name="connsiteX4" fmla="*/ 1095375 w 2190750"/>
              <a:gd name="connsiteY4" fmla="*/ 0 h 2190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0750" h="2190750">
                <a:moveTo>
                  <a:pt x="1095375" y="0"/>
                </a:moveTo>
                <a:cubicBezTo>
                  <a:pt x="1700334" y="0"/>
                  <a:pt x="2190750" y="490416"/>
                  <a:pt x="2190750" y="1095375"/>
                </a:cubicBezTo>
                <a:cubicBezTo>
                  <a:pt x="2190750" y="1700334"/>
                  <a:pt x="1700334" y="2190750"/>
                  <a:pt x="1095375" y="2190750"/>
                </a:cubicBezTo>
                <a:cubicBezTo>
                  <a:pt x="490416" y="2190750"/>
                  <a:pt x="0" y="1700334"/>
                  <a:pt x="0" y="1095375"/>
                </a:cubicBezTo>
                <a:cubicBezTo>
                  <a:pt x="0" y="490416"/>
                  <a:pt x="490416" y="0"/>
                  <a:pt x="1095375"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8" name="Picture Placeholder 17">
            <a:extLst>
              <a:ext uri="{FF2B5EF4-FFF2-40B4-BE49-F238E27FC236}">
                <a16:creationId xmlns:a16="http://schemas.microsoft.com/office/drawing/2014/main" id="{820CEFDD-2EA2-4232-B8B7-B37555C5ECB5}"/>
              </a:ext>
            </a:extLst>
          </p:cNvPr>
          <p:cNvSpPr>
            <a:spLocks noGrp="1"/>
          </p:cNvSpPr>
          <p:nvPr>
            <p:ph type="pic" sz="quarter" idx="16" hasCustomPrompt="1"/>
          </p:nvPr>
        </p:nvSpPr>
        <p:spPr>
          <a:xfrm>
            <a:off x="8077200" y="2510065"/>
            <a:ext cx="2190750" cy="2190750"/>
          </a:xfrm>
          <a:custGeom>
            <a:avLst/>
            <a:gdLst>
              <a:gd name="connsiteX0" fmla="*/ 1095375 w 2190750"/>
              <a:gd name="connsiteY0" fmla="*/ 0 h 2190750"/>
              <a:gd name="connsiteX1" fmla="*/ 2190750 w 2190750"/>
              <a:gd name="connsiteY1" fmla="*/ 1095375 h 2190750"/>
              <a:gd name="connsiteX2" fmla="*/ 1095375 w 2190750"/>
              <a:gd name="connsiteY2" fmla="*/ 2190750 h 2190750"/>
              <a:gd name="connsiteX3" fmla="*/ 0 w 2190750"/>
              <a:gd name="connsiteY3" fmla="*/ 1095375 h 2190750"/>
              <a:gd name="connsiteX4" fmla="*/ 1095375 w 2190750"/>
              <a:gd name="connsiteY4" fmla="*/ 0 h 2190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0750" h="2190750">
                <a:moveTo>
                  <a:pt x="1095375" y="0"/>
                </a:moveTo>
                <a:cubicBezTo>
                  <a:pt x="1700334" y="0"/>
                  <a:pt x="2190750" y="490416"/>
                  <a:pt x="2190750" y="1095375"/>
                </a:cubicBezTo>
                <a:cubicBezTo>
                  <a:pt x="2190750" y="1700334"/>
                  <a:pt x="1700334" y="2190750"/>
                  <a:pt x="1095375" y="2190750"/>
                </a:cubicBezTo>
                <a:cubicBezTo>
                  <a:pt x="490416" y="2190750"/>
                  <a:pt x="0" y="1700334"/>
                  <a:pt x="0" y="1095375"/>
                </a:cubicBezTo>
                <a:cubicBezTo>
                  <a:pt x="0" y="490416"/>
                  <a:pt x="490416" y="0"/>
                  <a:pt x="1095375"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8" name="Picture Placeholder 7">
            <a:extLst>
              <a:ext uri="{FF2B5EF4-FFF2-40B4-BE49-F238E27FC236}">
                <a16:creationId xmlns:a16="http://schemas.microsoft.com/office/drawing/2014/main" id="{DE9AF0B3-A96E-49BB-8EFE-13EC725ACAD6}"/>
              </a:ext>
            </a:extLst>
          </p:cNvPr>
          <p:cNvSpPr>
            <a:spLocks noGrp="1"/>
          </p:cNvSpPr>
          <p:nvPr>
            <p:ph type="pic" sz="quarter" idx="14" hasCustomPrompt="1"/>
          </p:nvPr>
        </p:nvSpPr>
        <p:spPr>
          <a:xfrm>
            <a:off x="3173" y="1816330"/>
            <a:ext cx="12188826" cy="5045072"/>
          </a:xfrm>
          <a:custGeom>
            <a:avLst/>
            <a:gdLst>
              <a:gd name="connsiteX0" fmla="*/ 1995464 w 12188826"/>
              <a:gd name="connsiteY0" fmla="*/ 1610 h 5045072"/>
              <a:gd name="connsiteX1" fmla="*/ 12188826 w 12188826"/>
              <a:gd name="connsiteY1" fmla="*/ 1120540 h 5045072"/>
              <a:gd name="connsiteX2" fmla="*/ 12188826 w 12188826"/>
              <a:gd name="connsiteY2" fmla="*/ 4438648 h 5045072"/>
              <a:gd name="connsiteX3" fmla="*/ 12188825 w 12188826"/>
              <a:gd name="connsiteY3" fmla="*/ 4438648 h 5045072"/>
              <a:gd name="connsiteX4" fmla="*/ 12188825 w 12188826"/>
              <a:gd name="connsiteY4" fmla="*/ 5045072 h 5045072"/>
              <a:gd name="connsiteX5" fmla="*/ 0 w 12188826"/>
              <a:gd name="connsiteY5" fmla="*/ 5045072 h 5045072"/>
              <a:gd name="connsiteX6" fmla="*/ 0 w 12188826"/>
              <a:gd name="connsiteY6" fmla="*/ 4438647 h 5045072"/>
              <a:gd name="connsiteX7" fmla="*/ 1 w 12188826"/>
              <a:gd name="connsiteY7" fmla="*/ 4438647 h 5045072"/>
              <a:gd name="connsiteX8" fmla="*/ 1 w 12188826"/>
              <a:gd name="connsiteY8" fmla="*/ 4079107 h 5045072"/>
              <a:gd name="connsiteX9" fmla="*/ 1 w 12188826"/>
              <a:gd name="connsiteY9" fmla="*/ 481162 h 5045072"/>
              <a:gd name="connsiteX10" fmla="*/ 1995464 w 12188826"/>
              <a:gd name="connsiteY10" fmla="*/ 1610 h 50450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2188826" h="5045072">
                <a:moveTo>
                  <a:pt x="1995464" y="1610"/>
                </a:moveTo>
                <a:cubicBezTo>
                  <a:pt x="5479474" y="-85883"/>
                  <a:pt x="8458751" y="3432861"/>
                  <a:pt x="12188826" y="1120540"/>
                </a:cubicBezTo>
                <a:cubicBezTo>
                  <a:pt x="12188826" y="4438648"/>
                  <a:pt x="12188826" y="4438648"/>
                  <a:pt x="12188826" y="4438648"/>
                </a:cubicBezTo>
                <a:lnTo>
                  <a:pt x="12188825" y="4438648"/>
                </a:lnTo>
                <a:lnTo>
                  <a:pt x="12188825" y="5045072"/>
                </a:lnTo>
                <a:lnTo>
                  <a:pt x="0" y="5045072"/>
                </a:lnTo>
                <a:lnTo>
                  <a:pt x="0" y="4438647"/>
                </a:lnTo>
                <a:lnTo>
                  <a:pt x="1" y="4438647"/>
                </a:lnTo>
                <a:lnTo>
                  <a:pt x="1" y="4079107"/>
                </a:lnTo>
                <a:cubicBezTo>
                  <a:pt x="1" y="481162"/>
                  <a:pt x="1" y="481162"/>
                  <a:pt x="1" y="481162"/>
                </a:cubicBezTo>
                <a:cubicBezTo>
                  <a:pt x="687780" y="157685"/>
                  <a:pt x="1350276" y="17812"/>
                  <a:pt x="1995464" y="161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6" name="Picture Placeholder 15">
            <a:extLst>
              <a:ext uri="{FF2B5EF4-FFF2-40B4-BE49-F238E27FC236}">
                <a16:creationId xmlns:a16="http://schemas.microsoft.com/office/drawing/2014/main" id="{6F309A4A-8F0A-4DCF-8A7B-549596535B48}"/>
              </a:ext>
            </a:extLst>
          </p:cNvPr>
          <p:cNvSpPr>
            <a:spLocks noGrp="1"/>
          </p:cNvSpPr>
          <p:nvPr>
            <p:ph type="pic" sz="quarter" idx="12" hasCustomPrompt="1"/>
          </p:nvPr>
        </p:nvSpPr>
        <p:spPr>
          <a:xfrm>
            <a:off x="1447800" y="833665"/>
            <a:ext cx="2190750" cy="2190750"/>
          </a:xfrm>
          <a:custGeom>
            <a:avLst/>
            <a:gdLst>
              <a:gd name="connsiteX0" fmla="*/ 1095375 w 2190750"/>
              <a:gd name="connsiteY0" fmla="*/ 0 h 2190750"/>
              <a:gd name="connsiteX1" fmla="*/ 2190750 w 2190750"/>
              <a:gd name="connsiteY1" fmla="*/ 1095375 h 2190750"/>
              <a:gd name="connsiteX2" fmla="*/ 1095375 w 2190750"/>
              <a:gd name="connsiteY2" fmla="*/ 2190750 h 2190750"/>
              <a:gd name="connsiteX3" fmla="*/ 0 w 2190750"/>
              <a:gd name="connsiteY3" fmla="*/ 1095375 h 2190750"/>
              <a:gd name="connsiteX4" fmla="*/ 1095375 w 2190750"/>
              <a:gd name="connsiteY4" fmla="*/ 0 h 21907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0750" h="2190750">
                <a:moveTo>
                  <a:pt x="1095375" y="0"/>
                </a:moveTo>
                <a:cubicBezTo>
                  <a:pt x="1700334" y="0"/>
                  <a:pt x="2190750" y="490416"/>
                  <a:pt x="2190750" y="1095375"/>
                </a:cubicBezTo>
                <a:cubicBezTo>
                  <a:pt x="2190750" y="1700334"/>
                  <a:pt x="1700334" y="2190750"/>
                  <a:pt x="1095375" y="2190750"/>
                </a:cubicBezTo>
                <a:cubicBezTo>
                  <a:pt x="490416" y="2190750"/>
                  <a:pt x="0" y="1700334"/>
                  <a:pt x="0" y="1095375"/>
                </a:cubicBezTo>
                <a:cubicBezTo>
                  <a:pt x="0" y="490416"/>
                  <a:pt x="490416" y="0"/>
                  <a:pt x="1095375"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45963504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9508172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28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a:lvl1pPr>
          </a:lstStyle>
          <a:p>
            <a:r>
              <a:rPr lang="en-US" dirty="0"/>
              <a:t>Click to edit Master title style</a:t>
            </a:r>
          </a:p>
        </p:txBody>
      </p:sp>
      <p:sp>
        <p:nvSpPr>
          <p:cNvPr id="11" name="Picture Placeholder 10">
            <a:extLst>
              <a:ext uri="{FF2B5EF4-FFF2-40B4-BE49-F238E27FC236}">
                <a16:creationId xmlns:a16="http://schemas.microsoft.com/office/drawing/2014/main" id="{20939BD5-1C60-456A-89A8-6406218CC32F}"/>
              </a:ext>
            </a:extLst>
          </p:cNvPr>
          <p:cNvSpPr>
            <a:spLocks noGrp="1"/>
          </p:cNvSpPr>
          <p:nvPr>
            <p:ph type="pic" sz="quarter" idx="14" hasCustomPrompt="1"/>
          </p:nvPr>
        </p:nvSpPr>
        <p:spPr>
          <a:xfrm>
            <a:off x="5229458" y="2128522"/>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718123" h="1993022">
                <a:moveTo>
                  <a:pt x="859061" y="0"/>
                </a:moveTo>
                <a:lnTo>
                  <a:pt x="1718123" y="429531"/>
                </a:lnTo>
                <a:lnTo>
                  <a:pt x="1718123" y="1563491"/>
                </a:lnTo>
                <a:lnTo>
                  <a:pt x="859061" y="1993022"/>
                </a:lnTo>
                <a:lnTo>
                  <a:pt x="0" y="1563491"/>
                </a:lnTo>
                <a:lnTo>
                  <a:pt x="0" y="429531"/>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3" name="Picture Placeholder 12">
            <a:extLst>
              <a:ext uri="{FF2B5EF4-FFF2-40B4-BE49-F238E27FC236}">
                <a16:creationId xmlns:a16="http://schemas.microsoft.com/office/drawing/2014/main" id="{3C23C289-1100-4F07-93EE-29BC2D7FEBCA}"/>
              </a:ext>
            </a:extLst>
          </p:cNvPr>
          <p:cNvSpPr>
            <a:spLocks noGrp="1"/>
          </p:cNvSpPr>
          <p:nvPr>
            <p:ph type="pic" sz="quarter" idx="15" hasCustomPrompt="1"/>
          </p:nvPr>
        </p:nvSpPr>
        <p:spPr>
          <a:xfrm>
            <a:off x="8733706" y="2128522"/>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718123" h="1993022">
                <a:moveTo>
                  <a:pt x="859061" y="0"/>
                </a:moveTo>
                <a:lnTo>
                  <a:pt x="1718123" y="429531"/>
                </a:lnTo>
                <a:lnTo>
                  <a:pt x="1718123" y="1563491"/>
                </a:lnTo>
                <a:lnTo>
                  <a:pt x="859061" y="1993022"/>
                </a:lnTo>
                <a:lnTo>
                  <a:pt x="0" y="1563491"/>
                </a:lnTo>
                <a:lnTo>
                  <a:pt x="0" y="429531"/>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6" name="Text Placeholder 5"/>
          <p:cNvSpPr>
            <a:spLocks noGrp="1"/>
          </p:cNvSpPr>
          <p:nvPr>
            <p:ph type="body" sz="quarter" idx="12" hasCustomPrompt="1"/>
          </p:nvPr>
        </p:nvSpPr>
        <p:spPr>
          <a:xfrm>
            <a:off x="838200" y="112214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
        <p:nvSpPr>
          <p:cNvPr id="10" name="Picture Placeholder 9">
            <a:extLst>
              <a:ext uri="{FF2B5EF4-FFF2-40B4-BE49-F238E27FC236}">
                <a16:creationId xmlns:a16="http://schemas.microsoft.com/office/drawing/2014/main" id="{6441E338-270E-4EBD-9DFA-C44A3230E8AE}"/>
              </a:ext>
            </a:extLst>
          </p:cNvPr>
          <p:cNvSpPr>
            <a:spLocks noGrp="1"/>
          </p:cNvSpPr>
          <p:nvPr>
            <p:ph type="pic" sz="quarter" idx="13" hasCustomPrompt="1"/>
          </p:nvPr>
        </p:nvSpPr>
        <p:spPr>
          <a:xfrm>
            <a:off x="1725212" y="2128523"/>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718123" h="1993022">
                <a:moveTo>
                  <a:pt x="859061" y="0"/>
                </a:moveTo>
                <a:lnTo>
                  <a:pt x="1718123" y="429531"/>
                </a:lnTo>
                <a:lnTo>
                  <a:pt x="1718123" y="1563491"/>
                </a:lnTo>
                <a:lnTo>
                  <a:pt x="859061" y="1993022"/>
                </a:lnTo>
                <a:lnTo>
                  <a:pt x="0" y="1563491"/>
                </a:lnTo>
                <a:lnTo>
                  <a:pt x="0" y="429531"/>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601743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a:lvl1pPr>
          </a:lstStyle>
          <a:p>
            <a:r>
              <a:rPr lang="en-US" dirty="0"/>
              <a:t>Click to edit Master title style</a:t>
            </a:r>
          </a:p>
        </p:txBody>
      </p:sp>
      <p:sp>
        <p:nvSpPr>
          <p:cNvPr id="6" name="Text Placeholder 5"/>
          <p:cNvSpPr>
            <a:spLocks noGrp="1"/>
          </p:cNvSpPr>
          <p:nvPr>
            <p:ph type="body" sz="quarter" idx="12" hasCustomPrompt="1"/>
          </p:nvPr>
        </p:nvSpPr>
        <p:spPr>
          <a:xfrm>
            <a:off x="838200" y="112214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
                <a:ea typeface="Open Sans Extrabold" panose="020B0906030804020204" pitchFamily="34"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Tree>
    <p:extLst>
      <p:ext uri="{BB962C8B-B14F-4D97-AF65-F5344CB8AC3E}">
        <p14:creationId xmlns:p14="http://schemas.microsoft.com/office/powerpoint/2010/main" val="173263748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image" Target="../media/image1.emf"/><Relationship Id="rId4" Type="http://schemas.openxmlformats.org/officeDocument/2006/relationships/slideLayout" Target="../slideLayouts/slideLayout4.xml"/><Relationship Id="rId9"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 name="Slide Number Placeholder 9"/>
          <p:cNvSpPr>
            <a:spLocks noGrp="1"/>
          </p:cNvSpPr>
          <p:nvPr>
            <p:ph type="sldNum" sz="quarter" idx="4"/>
          </p:nvPr>
        </p:nvSpPr>
        <p:spPr>
          <a:xfrm>
            <a:off x="10774364" y="5994344"/>
            <a:ext cx="579436" cy="579440"/>
          </a:xfrm>
          <a:prstGeom prst="rect">
            <a:avLst/>
          </a:prstGeom>
        </p:spPr>
        <p:txBody>
          <a:bodyPr vert="horz" lIns="91440" tIns="45720" rIns="91440" bIns="45720" rtlCol="0" anchor="ctr"/>
          <a:lstStyle>
            <a:lvl1pPr algn="ctr">
              <a:defRPr sz="15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cxnSp>
        <p:nvCxnSpPr>
          <p:cNvPr id="12" name="Straight Connector 11">
            <a:extLst>
              <a:ext uri="{FF2B5EF4-FFF2-40B4-BE49-F238E27FC236}">
                <a16:creationId xmlns:a16="http://schemas.microsoft.com/office/drawing/2014/main" id="{2CD6E760-C8B5-48FC-AA5A-529C09347C4D}"/>
              </a:ext>
            </a:extLst>
          </p:cNvPr>
          <p:cNvCxnSpPr>
            <a:cxnSpLocks/>
          </p:cNvCxnSpPr>
          <p:nvPr userDrawn="1"/>
        </p:nvCxnSpPr>
        <p:spPr>
          <a:xfrm>
            <a:off x="2499360" y="6284064"/>
            <a:ext cx="8244840" cy="0"/>
          </a:xfrm>
          <a:prstGeom prst="line">
            <a:avLst/>
          </a:prstGeom>
          <a:ln w="19050">
            <a:solidFill>
              <a:srgbClr val="000000">
                <a:alpha val="50196"/>
              </a:srgbClr>
            </a:solidFill>
          </a:ln>
        </p:spPr>
        <p:style>
          <a:lnRef idx="1">
            <a:schemeClr val="accent1"/>
          </a:lnRef>
          <a:fillRef idx="0">
            <a:schemeClr val="accent1"/>
          </a:fillRef>
          <a:effectRef idx="0">
            <a:schemeClr val="accent1"/>
          </a:effectRef>
          <a:fontRef idx="minor">
            <a:schemeClr val="tx1"/>
          </a:fontRef>
        </p:style>
      </p:cxnSp>
      <p:pic>
        <p:nvPicPr>
          <p:cNvPr id="3" name="Picture 2">
            <a:extLst>
              <a:ext uri="{FF2B5EF4-FFF2-40B4-BE49-F238E27FC236}">
                <a16:creationId xmlns:a16="http://schemas.microsoft.com/office/drawing/2014/main" id="{1345D97E-8DD1-4BA5-97E6-4ED32D10622C}"/>
              </a:ext>
            </a:extLst>
          </p:cNvPr>
          <p:cNvPicPr>
            <a:picLocks noChangeAspect="1"/>
          </p:cNvPicPr>
          <p:nvPr userDrawn="1"/>
        </p:nvPicPr>
        <p:blipFill>
          <a:blip r:embed="rId10"/>
          <a:stretch>
            <a:fillRect/>
          </a:stretch>
        </p:blipFill>
        <p:spPr>
          <a:xfrm>
            <a:off x="838200" y="6052473"/>
            <a:ext cx="1447800" cy="463183"/>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60" r:id="rId1"/>
    <p:sldLayoutId id="2147483771" r:id="rId2"/>
    <p:sldLayoutId id="2147483770" r:id="rId3"/>
    <p:sldLayoutId id="2147483766" r:id="rId4"/>
    <p:sldLayoutId id="2147483767" r:id="rId5"/>
    <p:sldLayoutId id="2147483763" r:id="rId6"/>
    <p:sldLayoutId id="2147483769" r:id="rId7"/>
    <p:sldLayoutId id="2147483772" r:id="rId8"/>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Extrabold" panose="020B0906030804020204" pitchFamily="34" charset="0"/>
          <a:ea typeface="Open Sans Extrabold" panose="020B0906030804020204" pitchFamily="34" charset="0"/>
          <a:cs typeface="Open Sans Extrabold" panose="020B09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8.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8.xml"/></Relationships>
</file>

<file path=ppt/slides/_rels/slide9.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2" name="Group 91">
            <a:extLst>
              <a:ext uri="{FF2B5EF4-FFF2-40B4-BE49-F238E27FC236}">
                <a16:creationId xmlns:a16="http://schemas.microsoft.com/office/drawing/2014/main" id="{DDF68C96-9A4D-452A-B8DF-9775E9826EA4}"/>
              </a:ext>
            </a:extLst>
          </p:cNvPr>
          <p:cNvGrpSpPr/>
          <p:nvPr/>
        </p:nvGrpSpPr>
        <p:grpSpPr>
          <a:xfrm>
            <a:off x="1781606" y="885028"/>
            <a:ext cx="11168172" cy="5450859"/>
            <a:chOff x="2292350" y="147638"/>
            <a:chExt cx="6254751" cy="3052763"/>
          </a:xfrm>
          <a:solidFill>
            <a:schemeClr val="bg1">
              <a:lumMod val="95000"/>
              <a:alpha val="78000"/>
            </a:schemeClr>
          </a:solidFill>
        </p:grpSpPr>
        <p:sp>
          <p:nvSpPr>
            <p:cNvPr id="93" name="Freeform 41">
              <a:extLst>
                <a:ext uri="{FF2B5EF4-FFF2-40B4-BE49-F238E27FC236}">
                  <a16:creationId xmlns:a16="http://schemas.microsoft.com/office/drawing/2014/main" id="{1BA07A8E-04AE-4C56-BCCE-33AB5DABA1A2}"/>
                </a:ext>
              </a:extLst>
            </p:cNvPr>
            <p:cNvSpPr>
              <a:spLocks/>
            </p:cNvSpPr>
            <p:nvPr/>
          </p:nvSpPr>
          <p:spPr bwMode="auto">
            <a:xfrm>
              <a:off x="8107363" y="1897063"/>
              <a:ext cx="439738" cy="258763"/>
            </a:xfrm>
            <a:custGeom>
              <a:avLst/>
              <a:gdLst>
                <a:gd name="T0" fmla="*/ 108 w 122"/>
                <a:gd name="T1" fmla="*/ 57 h 72"/>
                <a:gd name="T2" fmla="*/ 118 w 122"/>
                <a:gd name="T3" fmla="*/ 70 h 72"/>
                <a:gd name="T4" fmla="*/ 110 w 122"/>
                <a:gd name="T5" fmla="*/ 68 h 72"/>
                <a:gd name="T6" fmla="*/ 99 w 122"/>
                <a:gd name="T7" fmla="*/ 66 h 72"/>
                <a:gd name="T8" fmla="*/ 92 w 122"/>
                <a:gd name="T9" fmla="*/ 54 h 72"/>
                <a:gd name="T10" fmla="*/ 82 w 122"/>
                <a:gd name="T11" fmla="*/ 50 h 72"/>
                <a:gd name="T12" fmla="*/ 71 w 122"/>
                <a:gd name="T13" fmla="*/ 60 h 72"/>
                <a:gd name="T14" fmla="*/ 60 w 122"/>
                <a:gd name="T15" fmla="*/ 60 h 72"/>
                <a:gd name="T16" fmla="*/ 51 w 122"/>
                <a:gd name="T17" fmla="*/ 53 h 72"/>
                <a:gd name="T18" fmla="*/ 37 w 122"/>
                <a:gd name="T19" fmla="*/ 54 h 72"/>
                <a:gd name="T20" fmla="*/ 43 w 122"/>
                <a:gd name="T21" fmla="*/ 45 h 72"/>
                <a:gd name="T22" fmla="*/ 39 w 122"/>
                <a:gd name="T23" fmla="*/ 36 h 72"/>
                <a:gd name="T24" fmla="*/ 34 w 122"/>
                <a:gd name="T25" fmla="*/ 33 h 72"/>
                <a:gd name="T26" fmla="*/ 29 w 122"/>
                <a:gd name="T27" fmla="*/ 29 h 72"/>
                <a:gd name="T28" fmla="*/ 7 w 122"/>
                <a:gd name="T29" fmla="*/ 20 h 72"/>
                <a:gd name="T30" fmla="*/ 7 w 122"/>
                <a:gd name="T31" fmla="*/ 16 h 72"/>
                <a:gd name="T32" fmla="*/ 2 w 122"/>
                <a:gd name="T33" fmla="*/ 12 h 72"/>
                <a:gd name="T34" fmla="*/ 6 w 122"/>
                <a:gd name="T35" fmla="*/ 1 h 72"/>
                <a:gd name="T36" fmla="*/ 18 w 122"/>
                <a:gd name="T37" fmla="*/ 8 h 72"/>
                <a:gd name="T38" fmla="*/ 18 w 122"/>
                <a:gd name="T39" fmla="*/ 13 h 72"/>
                <a:gd name="T40" fmla="*/ 24 w 122"/>
                <a:gd name="T41" fmla="*/ 20 h 72"/>
                <a:gd name="T42" fmla="*/ 34 w 122"/>
                <a:gd name="T43" fmla="*/ 13 h 72"/>
                <a:gd name="T44" fmla="*/ 43 w 122"/>
                <a:gd name="T45" fmla="*/ 10 h 72"/>
                <a:gd name="T46" fmla="*/ 51 w 122"/>
                <a:gd name="T47" fmla="*/ 14 h 72"/>
                <a:gd name="T48" fmla="*/ 60 w 122"/>
                <a:gd name="T49" fmla="*/ 16 h 72"/>
                <a:gd name="T50" fmla="*/ 67 w 122"/>
                <a:gd name="T51" fmla="*/ 19 h 72"/>
                <a:gd name="T52" fmla="*/ 90 w 122"/>
                <a:gd name="T53" fmla="*/ 30 h 72"/>
                <a:gd name="T54" fmla="*/ 93 w 122"/>
                <a:gd name="T55" fmla="*/ 35 h 72"/>
                <a:gd name="T56" fmla="*/ 103 w 122"/>
                <a:gd name="T57" fmla="*/ 41 h 72"/>
                <a:gd name="T58" fmla="*/ 99 w 122"/>
                <a:gd name="T59" fmla="*/ 47 h 72"/>
                <a:gd name="T60" fmla="*/ 108 w 122"/>
                <a:gd name="T61" fmla="*/ 57 h 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2" h="72">
                  <a:moveTo>
                    <a:pt x="108" y="57"/>
                  </a:moveTo>
                  <a:cubicBezTo>
                    <a:pt x="110" y="58"/>
                    <a:pt x="122" y="66"/>
                    <a:pt x="118" y="70"/>
                  </a:cubicBezTo>
                  <a:cubicBezTo>
                    <a:pt x="116" y="72"/>
                    <a:pt x="113" y="69"/>
                    <a:pt x="110" y="68"/>
                  </a:cubicBezTo>
                  <a:cubicBezTo>
                    <a:pt x="106" y="67"/>
                    <a:pt x="102" y="68"/>
                    <a:pt x="99" y="66"/>
                  </a:cubicBezTo>
                  <a:cubicBezTo>
                    <a:pt x="96" y="63"/>
                    <a:pt x="95" y="57"/>
                    <a:pt x="92" y="54"/>
                  </a:cubicBezTo>
                  <a:cubicBezTo>
                    <a:pt x="90" y="52"/>
                    <a:pt x="85" y="50"/>
                    <a:pt x="82" y="50"/>
                  </a:cubicBezTo>
                  <a:cubicBezTo>
                    <a:pt x="76" y="51"/>
                    <a:pt x="76" y="58"/>
                    <a:pt x="71" y="60"/>
                  </a:cubicBezTo>
                  <a:cubicBezTo>
                    <a:pt x="66" y="60"/>
                    <a:pt x="63" y="61"/>
                    <a:pt x="60" y="60"/>
                  </a:cubicBezTo>
                  <a:cubicBezTo>
                    <a:pt x="56" y="59"/>
                    <a:pt x="54" y="54"/>
                    <a:pt x="51" y="53"/>
                  </a:cubicBezTo>
                  <a:cubicBezTo>
                    <a:pt x="47" y="53"/>
                    <a:pt x="38" y="59"/>
                    <a:pt x="37" y="54"/>
                  </a:cubicBezTo>
                  <a:cubicBezTo>
                    <a:pt x="36" y="49"/>
                    <a:pt x="43" y="48"/>
                    <a:pt x="43" y="45"/>
                  </a:cubicBezTo>
                  <a:cubicBezTo>
                    <a:pt x="44" y="42"/>
                    <a:pt x="41" y="37"/>
                    <a:pt x="39" y="36"/>
                  </a:cubicBezTo>
                  <a:cubicBezTo>
                    <a:pt x="38" y="34"/>
                    <a:pt x="36" y="34"/>
                    <a:pt x="34" y="33"/>
                  </a:cubicBezTo>
                  <a:cubicBezTo>
                    <a:pt x="32" y="32"/>
                    <a:pt x="31" y="30"/>
                    <a:pt x="29" y="29"/>
                  </a:cubicBezTo>
                  <a:cubicBezTo>
                    <a:pt x="21" y="25"/>
                    <a:pt x="10" y="27"/>
                    <a:pt x="7" y="20"/>
                  </a:cubicBezTo>
                  <a:cubicBezTo>
                    <a:pt x="7" y="19"/>
                    <a:pt x="7" y="18"/>
                    <a:pt x="7" y="16"/>
                  </a:cubicBezTo>
                  <a:cubicBezTo>
                    <a:pt x="6" y="15"/>
                    <a:pt x="3" y="14"/>
                    <a:pt x="2" y="12"/>
                  </a:cubicBezTo>
                  <a:cubicBezTo>
                    <a:pt x="0" y="8"/>
                    <a:pt x="1" y="2"/>
                    <a:pt x="6" y="1"/>
                  </a:cubicBezTo>
                  <a:cubicBezTo>
                    <a:pt x="9" y="0"/>
                    <a:pt x="17" y="5"/>
                    <a:pt x="18" y="8"/>
                  </a:cubicBezTo>
                  <a:cubicBezTo>
                    <a:pt x="18" y="9"/>
                    <a:pt x="18" y="11"/>
                    <a:pt x="18" y="13"/>
                  </a:cubicBezTo>
                  <a:cubicBezTo>
                    <a:pt x="18" y="15"/>
                    <a:pt x="22" y="20"/>
                    <a:pt x="24" y="20"/>
                  </a:cubicBezTo>
                  <a:cubicBezTo>
                    <a:pt x="28" y="21"/>
                    <a:pt x="30" y="15"/>
                    <a:pt x="34" y="13"/>
                  </a:cubicBezTo>
                  <a:cubicBezTo>
                    <a:pt x="36" y="11"/>
                    <a:pt x="40" y="10"/>
                    <a:pt x="43" y="10"/>
                  </a:cubicBezTo>
                  <a:cubicBezTo>
                    <a:pt x="46" y="10"/>
                    <a:pt x="48" y="13"/>
                    <a:pt x="51" y="14"/>
                  </a:cubicBezTo>
                  <a:cubicBezTo>
                    <a:pt x="54" y="15"/>
                    <a:pt x="57" y="15"/>
                    <a:pt x="60" y="16"/>
                  </a:cubicBezTo>
                  <a:cubicBezTo>
                    <a:pt x="62" y="17"/>
                    <a:pt x="65" y="18"/>
                    <a:pt x="67" y="19"/>
                  </a:cubicBezTo>
                  <a:cubicBezTo>
                    <a:pt x="76" y="22"/>
                    <a:pt x="86" y="24"/>
                    <a:pt x="90" y="30"/>
                  </a:cubicBezTo>
                  <a:cubicBezTo>
                    <a:pt x="91" y="31"/>
                    <a:pt x="91" y="33"/>
                    <a:pt x="93" y="35"/>
                  </a:cubicBezTo>
                  <a:cubicBezTo>
                    <a:pt x="95" y="36"/>
                    <a:pt x="103" y="38"/>
                    <a:pt x="103" y="41"/>
                  </a:cubicBezTo>
                  <a:cubicBezTo>
                    <a:pt x="103" y="44"/>
                    <a:pt x="100" y="44"/>
                    <a:pt x="99" y="47"/>
                  </a:cubicBezTo>
                  <a:cubicBezTo>
                    <a:pt x="99" y="52"/>
                    <a:pt x="106" y="51"/>
                    <a:pt x="108" y="57"/>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42">
              <a:extLst>
                <a:ext uri="{FF2B5EF4-FFF2-40B4-BE49-F238E27FC236}">
                  <a16:creationId xmlns:a16="http://schemas.microsoft.com/office/drawing/2014/main" id="{8DC900B6-BEAE-4920-AD98-71808E7C8D46}"/>
                </a:ext>
              </a:extLst>
            </p:cNvPr>
            <p:cNvSpPr>
              <a:spLocks/>
            </p:cNvSpPr>
            <p:nvPr/>
          </p:nvSpPr>
          <p:spPr bwMode="auto">
            <a:xfrm>
              <a:off x="8139113" y="2851151"/>
              <a:ext cx="87313" cy="82550"/>
            </a:xfrm>
            <a:custGeom>
              <a:avLst/>
              <a:gdLst>
                <a:gd name="T0" fmla="*/ 24 w 24"/>
                <a:gd name="T1" fmla="*/ 4 h 23"/>
                <a:gd name="T2" fmla="*/ 15 w 24"/>
                <a:gd name="T3" fmla="*/ 17 h 23"/>
                <a:gd name="T4" fmla="*/ 1 w 24"/>
                <a:gd name="T5" fmla="*/ 17 h 23"/>
                <a:gd name="T6" fmla="*/ 3 w 24"/>
                <a:gd name="T7" fmla="*/ 5 h 23"/>
                <a:gd name="T8" fmla="*/ 13 w 24"/>
                <a:gd name="T9" fmla="*/ 4 h 23"/>
                <a:gd name="T10" fmla="*/ 24 w 24"/>
                <a:gd name="T11" fmla="*/ 4 h 23"/>
              </a:gdLst>
              <a:ahLst/>
              <a:cxnLst>
                <a:cxn ang="0">
                  <a:pos x="T0" y="T1"/>
                </a:cxn>
                <a:cxn ang="0">
                  <a:pos x="T2" y="T3"/>
                </a:cxn>
                <a:cxn ang="0">
                  <a:pos x="T4" y="T5"/>
                </a:cxn>
                <a:cxn ang="0">
                  <a:pos x="T6" y="T7"/>
                </a:cxn>
                <a:cxn ang="0">
                  <a:pos x="T8" y="T9"/>
                </a:cxn>
                <a:cxn ang="0">
                  <a:pos x="T10" y="T11"/>
                </a:cxn>
              </a:cxnLst>
              <a:rect l="0" t="0" r="r" b="b"/>
              <a:pathLst>
                <a:path w="24" h="23">
                  <a:moveTo>
                    <a:pt x="24" y="4"/>
                  </a:moveTo>
                  <a:cubicBezTo>
                    <a:pt x="23" y="9"/>
                    <a:pt x="19" y="14"/>
                    <a:pt x="15" y="17"/>
                  </a:cubicBezTo>
                  <a:cubicBezTo>
                    <a:pt x="12" y="19"/>
                    <a:pt x="2" y="23"/>
                    <a:pt x="1" y="17"/>
                  </a:cubicBezTo>
                  <a:cubicBezTo>
                    <a:pt x="0" y="15"/>
                    <a:pt x="2" y="7"/>
                    <a:pt x="3" y="5"/>
                  </a:cubicBezTo>
                  <a:cubicBezTo>
                    <a:pt x="6" y="0"/>
                    <a:pt x="9" y="4"/>
                    <a:pt x="13" y="4"/>
                  </a:cubicBezTo>
                  <a:cubicBezTo>
                    <a:pt x="17" y="5"/>
                    <a:pt x="21" y="2"/>
                    <a:pt x="24" y="4"/>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43">
              <a:extLst>
                <a:ext uri="{FF2B5EF4-FFF2-40B4-BE49-F238E27FC236}">
                  <a16:creationId xmlns:a16="http://schemas.microsoft.com/office/drawing/2014/main" id="{F9EF4D12-7973-4F82-8F45-D2476785EF5C}"/>
                </a:ext>
              </a:extLst>
            </p:cNvPr>
            <p:cNvSpPr>
              <a:spLocks/>
            </p:cNvSpPr>
            <p:nvPr/>
          </p:nvSpPr>
          <p:spPr bwMode="auto">
            <a:xfrm>
              <a:off x="7923213" y="920751"/>
              <a:ext cx="215900" cy="238125"/>
            </a:xfrm>
            <a:custGeom>
              <a:avLst/>
              <a:gdLst>
                <a:gd name="T0" fmla="*/ 56 w 60"/>
                <a:gd name="T1" fmla="*/ 25 h 66"/>
                <a:gd name="T2" fmla="*/ 60 w 60"/>
                <a:gd name="T3" fmla="*/ 38 h 66"/>
                <a:gd name="T4" fmla="*/ 42 w 60"/>
                <a:gd name="T5" fmla="*/ 44 h 66"/>
                <a:gd name="T6" fmla="*/ 36 w 60"/>
                <a:gd name="T7" fmla="*/ 50 h 66"/>
                <a:gd name="T8" fmla="*/ 31 w 60"/>
                <a:gd name="T9" fmla="*/ 48 h 66"/>
                <a:gd name="T10" fmla="*/ 17 w 60"/>
                <a:gd name="T11" fmla="*/ 54 h 66"/>
                <a:gd name="T12" fmla="*/ 13 w 60"/>
                <a:gd name="T13" fmla="*/ 65 h 66"/>
                <a:gd name="T14" fmla="*/ 6 w 60"/>
                <a:gd name="T15" fmla="*/ 59 h 66"/>
                <a:gd name="T16" fmla="*/ 0 w 60"/>
                <a:gd name="T17" fmla="*/ 52 h 66"/>
                <a:gd name="T18" fmla="*/ 7 w 60"/>
                <a:gd name="T19" fmla="*/ 44 h 66"/>
                <a:gd name="T20" fmla="*/ 16 w 60"/>
                <a:gd name="T21" fmla="*/ 37 h 66"/>
                <a:gd name="T22" fmla="*/ 29 w 60"/>
                <a:gd name="T23" fmla="*/ 36 h 66"/>
                <a:gd name="T24" fmla="*/ 34 w 60"/>
                <a:gd name="T25" fmla="*/ 29 h 66"/>
                <a:gd name="T26" fmla="*/ 38 w 60"/>
                <a:gd name="T27" fmla="*/ 27 h 66"/>
                <a:gd name="T28" fmla="*/ 43 w 60"/>
                <a:gd name="T29" fmla="*/ 13 h 66"/>
                <a:gd name="T30" fmla="*/ 39 w 60"/>
                <a:gd name="T31" fmla="*/ 0 h 66"/>
                <a:gd name="T32" fmla="*/ 55 w 60"/>
                <a:gd name="T33" fmla="*/ 13 h 66"/>
                <a:gd name="T34" fmla="*/ 54 w 60"/>
                <a:gd name="T35" fmla="*/ 20 h 66"/>
                <a:gd name="T36" fmla="*/ 56 w 60"/>
                <a:gd name="T37" fmla="*/ 25 h 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0" h="66">
                  <a:moveTo>
                    <a:pt x="56" y="25"/>
                  </a:moveTo>
                  <a:cubicBezTo>
                    <a:pt x="58" y="30"/>
                    <a:pt x="59" y="34"/>
                    <a:pt x="60" y="38"/>
                  </a:cubicBezTo>
                  <a:cubicBezTo>
                    <a:pt x="56" y="43"/>
                    <a:pt x="48" y="41"/>
                    <a:pt x="42" y="44"/>
                  </a:cubicBezTo>
                  <a:cubicBezTo>
                    <a:pt x="40" y="45"/>
                    <a:pt x="39" y="49"/>
                    <a:pt x="36" y="50"/>
                  </a:cubicBezTo>
                  <a:cubicBezTo>
                    <a:pt x="34" y="50"/>
                    <a:pt x="33" y="48"/>
                    <a:pt x="31" y="48"/>
                  </a:cubicBezTo>
                  <a:cubicBezTo>
                    <a:pt x="26" y="48"/>
                    <a:pt x="23" y="57"/>
                    <a:pt x="17" y="54"/>
                  </a:cubicBezTo>
                  <a:cubicBezTo>
                    <a:pt x="13" y="57"/>
                    <a:pt x="17" y="65"/>
                    <a:pt x="13" y="65"/>
                  </a:cubicBezTo>
                  <a:cubicBezTo>
                    <a:pt x="10" y="66"/>
                    <a:pt x="8" y="62"/>
                    <a:pt x="6" y="59"/>
                  </a:cubicBezTo>
                  <a:cubicBezTo>
                    <a:pt x="4" y="56"/>
                    <a:pt x="0" y="55"/>
                    <a:pt x="0" y="52"/>
                  </a:cubicBezTo>
                  <a:cubicBezTo>
                    <a:pt x="0" y="50"/>
                    <a:pt x="5" y="46"/>
                    <a:pt x="7" y="44"/>
                  </a:cubicBezTo>
                  <a:cubicBezTo>
                    <a:pt x="9" y="42"/>
                    <a:pt x="13" y="38"/>
                    <a:pt x="16" y="37"/>
                  </a:cubicBezTo>
                  <a:cubicBezTo>
                    <a:pt x="20" y="36"/>
                    <a:pt x="25" y="38"/>
                    <a:pt x="29" y="36"/>
                  </a:cubicBezTo>
                  <a:cubicBezTo>
                    <a:pt x="32" y="35"/>
                    <a:pt x="32" y="30"/>
                    <a:pt x="34" y="29"/>
                  </a:cubicBezTo>
                  <a:cubicBezTo>
                    <a:pt x="35" y="28"/>
                    <a:pt x="37" y="28"/>
                    <a:pt x="38" y="27"/>
                  </a:cubicBezTo>
                  <a:cubicBezTo>
                    <a:pt x="41" y="25"/>
                    <a:pt x="45" y="19"/>
                    <a:pt x="43" y="13"/>
                  </a:cubicBezTo>
                  <a:cubicBezTo>
                    <a:pt x="42" y="9"/>
                    <a:pt x="35" y="5"/>
                    <a:pt x="39" y="0"/>
                  </a:cubicBezTo>
                  <a:cubicBezTo>
                    <a:pt x="46" y="1"/>
                    <a:pt x="54" y="7"/>
                    <a:pt x="55" y="13"/>
                  </a:cubicBezTo>
                  <a:cubicBezTo>
                    <a:pt x="55" y="16"/>
                    <a:pt x="54" y="18"/>
                    <a:pt x="54" y="20"/>
                  </a:cubicBezTo>
                  <a:cubicBezTo>
                    <a:pt x="54" y="22"/>
                    <a:pt x="56" y="24"/>
                    <a:pt x="56" y="25"/>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44">
              <a:extLst>
                <a:ext uri="{FF2B5EF4-FFF2-40B4-BE49-F238E27FC236}">
                  <a16:creationId xmlns:a16="http://schemas.microsoft.com/office/drawing/2014/main" id="{C321F24D-389B-4842-AB32-B72A28553917}"/>
                </a:ext>
              </a:extLst>
            </p:cNvPr>
            <p:cNvSpPr>
              <a:spLocks/>
            </p:cNvSpPr>
            <p:nvPr/>
          </p:nvSpPr>
          <p:spPr bwMode="auto">
            <a:xfrm>
              <a:off x="8031163" y="827088"/>
              <a:ext cx="101600" cy="87313"/>
            </a:xfrm>
            <a:custGeom>
              <a:avLst/>
              <a:gdLst>
                <a:gd name="T0" fmla="*/ 28 w 28"/>
                <a:gd name="T1" fmla="*/ 13 h 24"/>
                <a:gd name="T2" fmla="*/ 24 w 28"/>
                <a:gd name="T3" fmla="*/ 15 h 24"/>
                <a:gd name="T4" fmla="*/ 19 w 28"/>
                <a:gd name="T5" fmla="*/ 20 h 24"/>
                <a:gd name="T6" fmla="*/ 10 w 28"/>
                <a:gd name="T7" fmla="*/ 18 h 24"/>
                <a:gd name="T8" fmla="*/ 7 w 28"/>
                <a:gd name="T9" fmla="*/ 24 h 24"/>
                <a:gd name="T10" fmla="*/ 0 w 28"/>
                <a:gd name="T11" fmla="*/ 17 h 24"/>
                <a:gd name="T12" fmla="*/ 3 w 28"/>
                <a:gd name="T13" fmla="*/ 11 h 24"/>
                <a:gd name="T14" fmla="*/ 0 w 28"/>
                <a:gd name="T15" fmla="*/ 2 h 24"/>
                <a:gd name="T16" fmla="*/ 0 w 28"/>
                <a:gd name="T17" fmla="*/ 0 h 24"/>
                <a:gd name="T18" fmla="*/ 18 w 28"/>
                <a:gd name="T19" fmla="*/ 8 h 24"/>
                <a:gd name="T20" fmla="*/ 28 w 28"/>
                <a:gd name="T21" fmla="*/ 13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8" h="24">
                  <a:moveTo>
                    <a:pt x="28" y="13"/>
                  </a:moveTo>
                  <a:cubicBezTo>
                    <a:pt x="27" y="15"/>
                    <a:pt x="25" y="14"/>
                    <a:pt x="24" y="15"/>
                  </a:cubicBezTo>
                  <a:cubicBezTo>
                    <a:pt x="22" y="16"/>
                    <a:pt x="21" y="20"/>
                    <a:pt x="19" y="20"/>
                  </a:cubicBezTo>
                  <a:cubicBezTo>
                    <a:pt x="16" y="20"/>
                    <a:pt x="13" y="17"/>
                    <a:pt x="10" y="18"/>
                  </a:cubicBezTo>
                  <a:cubicBezTo>
                    <a:pt x="7" y="19"/>
                    <a:pt x="9" y="21"/>
                    <a:pt x="7" y="24"/>
                  </a:cubicBezTo>
                  <a:cubicBezTo>
                    <a:pt x="5" y="24"/>
                    <a:pt x="0" y="20"/>
                    <a:pt x="0" y="17"/>
                  </a:cubicBezTo>
                  <a:cubicBezTo>
                    <a:pt x="0" y="15"/>
                    <a:pt x="2" y="14"/>
                    <a:pt x="3" y="11"/>
                  </a:cubicBezTo>
                  <a:cubicBezTo>
                    <a:pt x="4" y="7"/>
                    <a:pt x="1" y="5"/>
                    <a:pt x="0" y="2"/>
                  </a:cubicBezTo>
                  <a:cubicBezTo>
                    <a:pt x="0" y="1"/>
                    <a:pt x="0" y="1"/>
                    <a:pt x="0" y="0"/>
                  </a:cubicBezTo>
                  <a:cubicBezTo>
                    <a:pt x="4" y="0"/>
                    <a:pt x="10" y="6"/>
                    <a:pt x="18" y="8"/>
                  </a:cubicBezTo>
                  <a:cubicBezTo>
                    <a:pt x="23" y="8"/>
                    <a:pt x="27" y="8"/>
                    <a:pt x="28"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45">
              <a:extLst>
                <a:ext uri="{FF2B5EF4-FFF2-40B4-BE49-F238E27FC236}">
                  <a16:creationId xmlns:a16="http://schemas.microsoft.com/office/drawing/2014/main" id="{AF9C4FC5-5B12-469F-B82D-31F4A1776B42}"/>
                </a:ext>
              </a:extLst>
            </p:cNvPr>
            <p:cNvSpPr>
              <a:spLocks/>
            </p:cNvSpPr>
            <p:nvPr/>
          </p:nvSpPr>
          <p:spPr bwMode="auto">
            <a:xfrm>
              <a:off x="8064500" y="2160588"/>
              <a:ext cx="20638" cy="17463"/>
            </a:xfrm>
            <a:custGeom>
              <a:avLst/>
              <a:gdLst>
                <a:gd name="T0" fmla="*/ 6 w 6"/>
                <a:gd name="T1" fmla="*/ 2 h 5"/>
                <a:gd name="T2" fmla="*/ 0 w 6"/>
                <a:gd name="T3" fmla="*/ 3 h 5"/>
                <a:gd name="T4" fmla="*/ 6 w 6"/>
                <a:gd name="T5" fmla="*/ 2 h 5"/>
              </a:gdLst>
              <a:ahLst/>
              <a:cxnLst>
                <a:cxn ang="0">
                  <a:pos x="T0" y="T1"/>
                </a:cxn>
                <a:cxn ang="0">
                  <a:pos x="T2" y="T3"/>
                </a:cxn>
                <a:cxn ang="0">
                  <a:pos x="T4" y="T5"/>
                </a:cxn>
              </a:cxnLst>
              <a:rect l="0" t="0" r="r" b="b"/>
              <a:pathLst>
                <a:path w="6" h="5">
                  <a:moveTo>
                    <a:pt x="6" y="2"/>
                  </a:moveTo>
                  <a:cubicBezTo>
                    <a:pt x="6" y="5"/>
                    <a:pt x="1" y="5"/>
                    <a:pt x="0" y="3"/>
                  </a:cubicBezTo>
                  <a:cubicBezTo>
                    <a:pt x="0" y="1"/>
                    <a:pt x="5" y="0"/>
                    <a:pt x="6" y="2"/>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46">
              <a:extLst>
                <a:ext uri="{FF2B5EF4-FFF2-40B4-BE49-F238E27FC236}">
                  <a16:creationId xmlns:a16="http://schemas.microsoft.com/office/drawing/2014/main" id="{51948AEF-6FD0-4777-B25D-5B63AC4CF4EA}"/>
                </a:ext>
              </a:extLst>
            </p:cNvPr>
            <p:cNvSpPr>
              <a:spLocks/>
            </p:cNvSpPr>
            <p:nvPr/>
          </p:nvSpPr>
          <p:spPr bwMode="auto">
            <a:xfrm>
              <a:off x="7988300" y="766763"/>
              <a:ext cx="50800" cy="36513"/>
            </a:xfrm>
            <a:custGeom>
              <a:avLst/>
              <a:gdLst>
                <a:gd name="T0" fmla="*/ 2 w 14"/>
                <a:gd name="T1" fmla="*/ 0 h 10"/>
                <a:gd name="T2" fmla="*/ 8 w 14"/>
                <a:gd name="T3" fmla="*/ 10 h 10"/>
                <a:gd name="T4" fmla="*/ 2 w 14"/>
                <a:gd name="T5" fmla="*/ 0 h 10"/>
              </a:gdLst>
              <a:ahLst/>
              <a:cxnLst>
                <a:cxn ang="0">
                  <a:pos x="T0" y="T1"/>
                </a:cxn>
                <a:cxn ang="0">
                  <a:pos x="T2" y="T3"/>
                </a:cxn>
                <a:cxn ang="0">
                  <a:pos x="T4" y="T5"/>
                </a:cxn>
              </a:cxnLst>
              <a:rect l="0" t="0" r="r" b="b"/>
              <a:pathLst>
                <a:path w="14" h="10">
                  <a:moveTo>
                    <a:pt x="2" y="0"/>
                  </a:moveTo>
                  <a:cubicBezTo>
                    <a:pt x="5" y="2"/>
                    <a:pt x="14" y="6"/>
                    <a:pt x="8" y="10"/>
                  </a:cubicBezTo>
                  <a:cubicBezTo>
                    <a:pt x="4" y="9"/>
                    <a:pt x="0" y="4"/>
                    <a:pt x="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47">
              <a:extLst>
                <a:ext uri="{FF2B5EF4-FFF2-40B4-BE49-F238E27FC236}">
                  <a16:creationId xmlns:a16="http://schemas.microsoft.com/office/drawing/2014/main" id="{501E738C-E135-4776-8D60-FD268409C0E7}"/>
                </a:ext>
              </a:extLst>
            </p:cNvPr>
            <p:cNvSpPr>
              <a:spLocks/>
            </p:cNvSpPr>
            <p:nvPr/>
          </p:nvSpPr>
          <p:spPr bwMode="auto">
            <a:xfrm>
              <a:off x="7912100" y="2087563"/>
              <a:ext cx="79375" cy="50800"/>
            </a:xfrm>
            <a:custGeom>
              <a:avLst/>
              <a:gdLst>
                <a:gd name="T0" fmla="*/ 7 w 22"/>
                <a:gd name="T1" fmla="*/ 7 h 14"/>
                <a:gd name="T2" fmla="*/ 22 w 22"/>
                <a:gd name="T3" fmla="*/ 2 h 14"/>
                <a:gd name="T4" fmla="*/ 12 w 22"/>
                <a:gd name="T5" fmla="*/ 8 h 14"/>
                <a:gd name="T6" fmla="*/ 1 w 22"/>
                <a:gd name="T7" fmla="*/ 14 h 14"/>
                <a:gd name="T8" fmla="*/ 0 w 22"/>
                <a:gd name="T9" fmla="*/ 13 h 14"/>
                <a:gd name="T10" fmla="*/ 7 w 22"/>
                <a:gd name="T11" fmla="*/ 7 h 14"/>
              </a:gdLst>
              <a:ahLst/>
              <a:cxnLst>
                <a:cxn ang="0">
                  <a:pos x="T0" y="T1"/>
                </a:cxn>
                <a:cxn ang="0">
                  <a:pos x="T2" y="T3"/>
                </a:cxn>
                <a:cxn ang="0">
                  <a:pos x="T4" y="T5"/>
                </a:cxn>
                <a:cxn ang="0">
                  <a:pos x="T6" y="T7"/>
                </a:cxn>
                <a:cxn ang="0">
                  <a:pos x="T8" y="T9"/>
                </a:cxn>
                <a:cxn ang="0">
                  <a:pos x="T10" y="T11"/>
                </a:cxn>
              </a:cxnLst>
              <a:rect l="0" t="0" r="r" b="b"/>
              <a:pathLst>
                <a:path w="22" h="14">
                  <a:moveTo>
                    <a:pt x="7" y="7"/>
                  </a:moveTo>
                  <a:cubicBezTo>
                    <a:pt x="11" y="4"/>
                    <a:pt x="15" y="0"/>
                    <a:pt x="22" y="2"/>
                  </a:cubicBezTo>
                  <a:cubicBezTo>
                    <a:pt x="21" y="6"/>
                    <a:pt x="15" y="6"/>
                    <a:pt x="12" y="8"/>
                  </a:cubicBezTo>
                  <a:cubicBezTo>
                    <a:pt x="8" y="11"/>
                    <a:pt x="6" y="14"/>
                    <a:pt x="1" y="14"/>
                  </a:cubicBezTo>
                  <a:cubicBezTo>
                    <a:pt x="1" y="14"/>
                    <a:pt x="0" y="13"/>
                    <a:pt x="0" y="13"/>
                  </a:cubicBezTo>
                  <a:cubicBezTo>
                    <a:pt x="0" y="9"/>
                    <a:pt x="4" y="8"/>
                    <a:pt x="7" y="7"/>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48">
              <a:extLst>
                <a:ext uri="{FF2B5EF4-FFF2-40B4-BE49-F238E27FC236}">
                  <a16:creationId xmlns:a16="http://schemas.microsoft.com/office/drawing/2014/main" id="{F61BF85F-F4E8-42D3-A239-136BFE9132F8}"/>
                </a:ext>
              </a:extLst>
            </p:cNvPr>
            <p:cNvSpPr>
              <a:spLocks/>
            </p:cNvSpPr>
            <p:nvPr/>
          </p:nvSpPr>
          <p:spPr bwMode="auto">
            <a:xfrm>
              <a:off x="7840663" y="1865313"/>
              <a:ext cx="100013" cy="39688"/>
            </a:xfrm>
            <a:custGeom>
              <a:avLst/>
              <a:gdLst>
                <a:gd name="T0" fmla="*/ 17 w 28"/>
                <a:gd name="T1" fmla="*/ 2 h 11"/>
                <a:gd name="T2" fmla="*/ 28 w 28"/>
                <a:gd name="T3" fmla="*/ 2 h 11"/>
                <a:gd name="T4" fmla="*/ 5 w 28"/>
                <a:gd name="T5" fmla="*/ 6 h 11"/>
                <a:gd name="T6" fmla="*/ 0 w 28"/>
                <a:gd name="T7" fmla="*/ 7 h 11"/>
                <a:gd name="T8" fmla="*/ 7 w 28"/>
                <a:gd name="T9" fmla="*/ 1 h 11"/>
                <a:gd name="T10" fmla="*/ 17 w 28"/>
                <a:gd name="T11" fmla="*/ 2 h 11"/>
              </a:gdLst>
              <a:ahLst/>
              <a:cxnLst>
                <a:cxn ang="0">
                  <a:pos x="T0" y="T1"/>
                </a:cxn>
                <a:cxn ang="0">
                  <a:pos x="T2" y="T3"/>
                </a:cxn>
                <a:cxn ang="0">
                  <a:pos x="T4" y="T5"/>
                </a:cxn>
                <a:cxn ang="0">
                  <a:pos x="T6" y="T7"/>
                </a:cxn>
                <a:cxn ang="0">
                  <a:pos x="T8" y="T9"/>
                </a:cxn>
                <a:cxn ang="0">
                  <a:pos x="T10" y="T11"/>
                </a:cxn>
              </a:cxnLst>
              <a:rect l="0" t="0" r="r" b="b"/>
              <a:pathLst>
                <a:path w="28" h="11">
                  <a:moveTo>
                    <a:pt x="17" y="2"/>
                  </a:moveTo>
                  <a:cubicBezTo>
                    <a:pt x="21" y="2"/>
                    <a:pt x="25" y="1"/>
                    <a:pt x="28" y="2"/>
                  </a:cubicBezTo>
                  <a:cubicBezTo>
                    <a:pt x="27" y="11"/>
                    <a:pt x="14" y="5"/>
                    <a:pt x="5" y="6"/>
                  </a:cubicBezTo>
                  <a:cubicBezTo>
                    <a:pt x="3" y="6"/>
                    <a:pt x="2" y="8"/>
                    <a:pt x="0" y="7"/>
                  </a:cubicBezTo>
                  <a:cubicBezTo>
                    <a:pt x="0" y="4"/>
                    <a:pt x="3" y="1"/>
                    <a:pt x="7" y="1"/>
                  </a:cubicBezTo>
                  <a:cubicBezTo>
                    <a:pt x="9" y="0"/>
                    <a:pt x="13" y="2"/>
                    <a:pt x="17" y="2"/>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49">
              <a:extLst>
                <a:ext uri="{FF2B5EF4-FFF2-40B4-BE49-F238E27FC236}">
                  <a16:creationId xmlns:a16="http://schemas.microsoft.com/office/drawing/2014/main" id="{F107F1FC-35C2-4F7D-8FF5-DB8E474C03E1}"/>
                </a:ext>
              </a:extLst>
            </p:cNvPr>
            <p:cNvSpPr>
              <a:spLocks/>
            </p:cNvSpPr>
            <p:nvPr/>
          </p:nvSpPr>
          <p:spPr bwMode="auto">
            <a:xfrm>
              <a:off x="7812088" y="1908176"/>
              <a:ext cx="103188" cy="125413"/>
            </a:xfrm>
            <a:custGeom>
              <a:avLst/>
              <a:gdLst>
                <a:gd name="T0" fmla="*/ 28 w 29"/>
                <a:gd name="T1" fmla="*/ 1 h 35"/>
                <a:gd name="T2" fmla="*/ 20 w 29"/>
                <a:gd name="T3" fmla="*/ 10 h 35"/>
                <a:gd name="T4" fmla="*/ 28 w 29"/>
                <a:gd name="T5" fmla="*/ 25 h 35"/>
                <a:gd name="T6" fmla="*/ 27 w 29"/>
                <a:gd name="T7" fmla="*/ 33 h 35"/>
                <a:gd name="T8" fmla="*/ 13 w 29"/>
                <a:gd name="T9" fmla="*/ 17 h 35"/>
                <a:gd name="T10" fmla="*/ 5 w 29"/>
                <a:gd name="T11" fmla="*/ 33 h 35"/>
                <a:gd name="T12" fmla="*/ 4 w 29"/>
                <a:gd name="T13" fmla="*/ 23 h 35"/>
                <a:gd name="T14" fmla="*/ 0 w 29"/>
                <a:gd name="T15" fmla="*/ 16 h 35"/>
                <a:gd name="T16" fmla="*/ 3 w 29"/>
                <a:gd name="T17" fmla="*/ 10 h 35"/>
                <a:gd name="T18" fmla="*/ 8 w 29"/>
                <a:gd name="T19" fmla="*/ 0 h 35"/>
                <a:gd name="T20" fmla="*/ 13 w 29"/>
                <a:gd name="T21" fmla="*/ 4 h 35"/>
                <a:gd name="T22" fmla="*/ 28 w 29"/>
                <a:gd name="T23" fmla="*/ 1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9" h="35">
                  <a:moveTo>
                    <a:pt x="28" y="1"/>
                  </a:moveTo>
                  <a:cubicBezTo>
                    <a:pt x="29" y="6"/>
                    <a:pt x="22" y="7"/>
                    <a:pt x="20" y="10"/>
                  </a:cubicBezTo>
                  <a:cubicBezTo>
                    <a:pt x="23" y="15"/>
                    <a:pt x="24" y="21"/>
                    <a:pt x="28" y="25"/>
                  </a:cubicBezTo>
                  <a:cubicBezTo>
                    <a:pt x="28" y="28"/>
                    <a:pt x="28" y="31"/>
                    <a:pt x="27" y="33"/>
                  </a:cubicBezTo>
                  <a:cubicBezTo>
                    <a:pt x="20" y="34"/>
                    <a:pt x="16" y="21"/>
                    <a:pt x="13" y="17"/>
                  </a:cubicBezTo>
                  <a:cubicBezTo>
                    <a:pt x="7" y="18"/>
                    <a:pt x="12" y="35"/>
                    <a:pt x="5" y="33"/>
                  </a:cubicBezTo>
                  <a:cubicBezTo>
                    <a:pt x="2" y="32"/>
                    <a:pt x="5" y="27"/>
                    <a:pt x="4" y="23"/>
                  </a:cubicBezTo>
                  <a:cubicBezTo>
                    <a:pt x="4" y="20"/>
                    <a:pt x="0" y="19"/>
                    <a:pt x="0" y="16"/>
                  </a:cubicBezTo>
                  <a:cubicBezTo>
                    <a:pt x="0" y="14"/>
                    <a:pt x="3" y="12"/>
                    <a:pt x="3" y="10"/>
                  </a:cubicBezTo>
                  <a:cubicBezTo>
                    <a:pt x="4" y="6"/>
                    <a:pt x="4" y="0"/>
                    <a:pt x="8" y="0"/>
                  </a:cubicBezTo>
                  <a:cubicBezTo>
                    <a:pt x="9" y="0"/>
                    <a:pt x="12" y="4"/>
                    <a:pt x="13" y="4"/>
                  </a:cubicBezTo>
                  <a:cubicBezTo>
                    <a:pt x="17" y="5"/>
                    <a:pt x="23" y="0"/>
                    <a:pt x="28" y="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50">
              <a:extLst>
                <a:ext uri="{FF2B5EF4-FFF2-40B4-BE49-F238E27FC236}">
                  <a16:creationId xmlns:a16="http://schemas.microsoft.com/office/drawing/2014/main" id="{CC269ED3-9526-43D3-8C45-6B213175C292}"/>
                </a:ext>
              </a:extLst>
            </p:cNvPr>
            <p:cNvSpPr>
              <a:spLocks/>
            </p:cNvSpPr>
            <p:nvPr/>
          </p:nvSpPr>
          <p:spPr bwMode="auto">
            <a:xfrm>
              <a:off x="7832725" y="2087563"/>
              <a:ext cx="33338" cy="25400"/>
            </a:xfrm>
            <a:custGeom>
              <a:avLst/>
              <a:gdLst>
                <a:gd name="T0" fmla="*/ 9 w 9"/>
                <a:gd name="T1" fmla="*/ 4 h 7"/>
                <a:gd name="T2" fmla="*/ 0 w 9"/>
                <a:gd name="T3" fmla="*/ 3 h 7"/>
                <a:gd name="T4" fmla="*/ 9 w 9"/>
                <a:gd name="T5" fmla="*/ 4 h 7"/>
              </a:gdLst>
              <a:ahLst/>
              <a:cxnLst>
                <a:cxn ang="0">
                  <a:pos x="T0" y="T1"/>
                </a:cxn>
                <a:cxn ang="0">
                  <a:pos x="T2" y="T3"/>
                </a:cxn>
                <a:cxn ang="0">
                  <a:pos x="T4" y="T5"/>
                </a:cxn>
              </a:cxnLst>
              <a:rect l="0" t="0" r="r" b="b"/>
              <a:pathLst>
                <a:path w="9" h="7">
                  <a:moveTo>
                    <a:pt x="9" y="4"/>
                  </a:moveTo>
                  <a:cubicBezTo>
                    <a:pt x="8" y="7"/>
                    <a:pt x="1" y="5"/>
                    <a:pt x="0" y="3"/>
                  </a:cubicBezTo>
                  <a:cubicBezTo>
                    <a:pt x="1" y="0"/>
                    <a:pt x="9" y="1"/>
                    <a:pt x="9" y="4"/>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51">
              <a:extLst>
                <a:ext uri="{FF2B5EF4-FFF2-40B4-BE49-F238E27FC236}">
                  <a16:creationId xmlns:a16="http://schemas.microsoft.com/office/drawing/2014/main" id="{313B3B10-6476-421B-9B6F-E4B8AB8A1B44}"/>
                </a:ext>
              </a:extLst>
            </p:cNvPr>
            <p:cNvSpPr>
              <a:spLocks/>
            </p:cNvSpPr>
            <p:nvPr/>
          </p:nvSpPr>
          <p:spPr bwMode="auto">
            <a:xfrm>
              <a:off x="7815263" y="2112963"/>
              <a:ext cx="28575" cy="25400"/>
            </a:xfrm>
            <a:custGeom>
              <a:avLst/>
              <a:gdLst>
                <a:gd name="T0" fmla="*/ 8 w 8"/>
                <a:gd name="T1" fmla="*/ 5 h 7"/>
                <a:gd name="T2" fmla="*/ 6 w 8"/>
                <a:gd name="T3" fmla="*/ 7 h 7"/>
                <a:gd name="T4" fmla="*/ 0 w 8"/>
                <a:gd name="T5" fmla="*/ 2 h 7"/>
                <a:gd name="T6" fmla="*/ 8 w 8"/>
                <a:gd name="T7" fmla="*/ 5 h 7"/>
              </a:gdLst>
              <a:ahLst/>
              <a:cxnLst>
                <a:cxn ang="0">
                  <a:pos x="T0" y="T1"/>
                </a:cxn>
                <a:cxn ang="0">
                  <a:pos x="T2" y="T3"/>
                </a:cxn>
                <a:cxn ang="0">
                  <a:pos x="T4" y="T5"/>
                </a:cxn>
                <a:cxn ang="0">
                  <a:pos x="T6" y="T7"/>
                </a:cxn>
              </a:cxnLst>
              <a:rect l="0" t="0" r="r" b="b"/>
              <a:pathLst>
                <a:path w="8" h="7">
                  <a:moveTo>
                    <a:pt x="8" y="5"/>
                  </a:moveTo>
                  <a:cubicBezTo>
                    <a:pt x="7" y="6"/>
                    <a:pt x="7" y="6"/>
                    <a:pt x="6" y="7"/>
                  </a:cubicBezTo>
                  <a:cubicBezTo>
                    <a:pt x="4" y="6"/>
                    <a:pt x="1" y="5"/>
                    <a:pt x="0" y="2"/>
                  </a:cubicBezTo>
                  <a:cubicBezTo>
                    <a:pt x="2" y="0"/>
                    <a:pt x="8" y="2"/>
                    <a:pt x="8" y="5"/>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Freeform 52">
              <a:extLst>
                <a:ext uri="{FF2B5EF4-FFF2-40B4-BE49-F238E27FC236}">
                  <a16:creationId xmlns:a16="http://schemas.microsoft.com/office/drawing/2014/main" id="{0D132F1E-8367-44F4-988D-5C5E4B4F6F58}"/>
                </a:ext>
              </a:extLst>
            </p:cNvPr>
            <p:cNvSpPr>
              <a:spLocks/>
            </p:cNvSpPr>
            <p:nvPr/>
          </p:nvSpPr>
          <p:spPr bwMode="auto">
            <a:xfrm>
              <a:off x="7742238" y="2081213"/>
              <a:ext cx="65088" cy="28575"/>
            </a:xfrm>
            <a:custGeom>
              <a:avLst/>
              <a:gdLst>
                <a:gd name="T0" fmla="*/ 18 w 18"/>
                <a:gd name="T1" fmla="*/ 5 h 8"/>
                <a:gd name="T2" fmla="*/ 8 w 18"/>
                <a:gd name="T3" fmla="*/ 8 h 8"/>
                <a:gd name="T4" fmla="*/ 0 w 18"/>
                <a:gd name="T5" fmla="*/ 5 h 8"/>
                <a:gd name="T6" fmla="*/ 7 w 18"/>
                <a:gd name="T7" fmla="*/ 4 h 8"/>
                <a:gd name="T8" fmla="*/ 18 w 18"/>
                <a:gd name="T9" fmla="*/ 5 h 8"/>
              </a:gdLst>
              <a:ahLst/>
              <a:cxnLst>
                <a:cxn ang="0">
                  <a:pos x="T0" y="T1"/>
                </a:cxn>
                <a:cxn ang="0">
                  <a:pos x="T2" y="T3"/>
                </a:cxn>
                <a:cxn ang="0">
                  <a:pos x="T4" y="T5"/>
                </a:cxn>
                <a:cxn ang="0">
                  <a:pos x="T6" y="T7"/>
                </a:cxn>
                <a:cxn ang="0">
                  <a:pos x="T8" y="T9"/>
                </a:cxn>
              </a:cxnLst>
              <a:rect l="0" t="0" r="r" b="b"/>
              <a:pathLst>
                <a:path w="18" h="8">
                  <a:moveTo>
                    <a:pt x="18" y="5"/>
                  </a:moveTo>
                  <a:cubicBezTo>
                    <a:pt x="16" y="8"/>
                    <a:pt x="10" y="5"/>
                    <a:pt x="8" y="8"/>
                  </a:cubicBezTo>
                  <a:cubicBezTo>
                    <a:pt x="4" y="8"/>
                    <a:pt x="0" y="8"/>
                    <a:pt x="0" y="5"/>
                  </a:cubicBezTo>
                  <a:cubicBezTo>
                    <a:pt x="1" y="2"/>
                    <a:pt x="4" y="4"/>
                    <a:pt x="7" y="4"/>
                  </a:cubicBezTo>
                  <a:cubicBezTo>
                    <a:pt x="11" y="3"/>
                    <a:pt x="17" y="0"/>
                    <a:pt x="18" y="5"/>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53">
              <a:extLst>
                <a:ext uri="{FF2B5EF4-FFF2-40B4-BE49-F238E27FC236}">
                  <a16:creationId xmlns:a16="http://schemas.microsoft.com/office/drawing/2014/main" id="{9AA70942-5EBB-45BF-BD08-FF4BF9403015}"/>
                </a:ext>
              </a:extLst>
            </p:cNvPr>
            <p:cNvSpPr>
              <a:spLocks/>
            </p:cNvSpPr>
            <p:nvPr/>
          </p:nvSpPr>
          <p:spPr bwMode="auto">
            <a:xfrm>
              <a:off x="7594600" y="2155826"/>
              <a:ext cx="927100" cy="663575"/>
            </a:xfrm>
            <a:custGeom>
              <a:avLst/>
              <a:gdLst>
                <a:gd name="T0" fmla="*/ 7 w 257"/>
                <a:gd name="T1" fmla="*/ 111 h 184"/>
                <a:gd name="T2" fmla="*/ 6 w 257"/>
                <a:gd name="T3" fmla="*/ 101 h 184"/>
                <a:gd name="T4" fmla="*/ 8 w 257"/>
                <a:gd name="T5" fmla="*/ 89 h 184"/>
                <a:gd name="T6" fmla="*/ 13 w 257"/>
                <a:gd name="T7" fmla="*/ 75 h 184"/>
                <a:gd name="T8" fmla="*/ 35 w 257"/>
                <a:gd name="T9" fmla="*/ 63 h 184"/>
                <a:gd name="T10" fmla="*/ 51 w 257"/>
                <a:gd name="T11" fmla="*/ 59 h 184"/>
                <a:gd name="T12" fmla="*/ 72 w 257"/>
                <a:gd name="T13" fmla="*/ 46 h 184"/>
                <a:gd name="T14" fmla="*/ 81 w 257"/>
                <a:gd name="T15" fmla="*/ 37 h 184"/>
                <a:gd name="T16" fmla="*/ 93 w 257"/>
                <a:gd name="T17" fmla="*/ 26 h 184"/>
                <a:gd name="T18" fmla="*/ 107 w 257"/>
                <a:gd name="T19" fmla="*/ 19 h 184"/>
                <a:gd name="T20" fmla="*/ 125 w 257"/>
                <a:gd name="T21" fmla="*/ 18 h 184"/>
                <a:gd name="T22" fmla="*/ 143 w 257"/>
                <a:gd name="T23" fmla="*/ 6 h 184"/>
                <a:gd name="T24" fmla="*/ 161 w 257"/>
                <a:gd name="T25" fmla="*/ 7 h 184"/>
                <a:gd name="T26" fmla="*/ 168 w 257"/>
                <a:gd name="T27" fmla="*/ 15 h 184"/>
                <a:gd name="T28" fmla="*/ 161 w 257"/>
                <a:gd name="T29" fmla="*/ 24 h 184"/>
                <a:gd name="T30" fmla="*/ 176 w 257"/>
                <a:gd name="T31" fmla="*/ 37 h 184"/>
                <a:gd name="T32" fmla="*/ 187 w 257"/>
                <a:gd name="T33" fmla="*/ 44 h 184"/>
                <a:gd name="T34" fmla="*/ 200 w 257"/>
                <a:gd name="T35" fmla="*/ 18 h 184"/>
                <a:gd name="T36" fmla="*/ 209 w 257"/>
                <a:gd name="T37" fmla="*/ 0 h 184"/>
                <a:gd name="T38" fmla="*/ 223 w 257"/>
                <a:gd name="T39" fmla="*/ 27 h 184"/>
                <a:gd name="T40" fmla="*/ 225 w 257"/>
                <a:gd name="T41" fmla="*/ 40 h 184"/>
                <a:gd name="T42" fmla="*/ 238 w 257"/>
                <a:gd name="T43" fmla="*/ 61 h 184"/>
                <a:gd name="T44" fmla="*/ 240 w 257"/>
                <a:gd name="T45" fmla="*/ 71 h 184"/>
                <a:gd name="T46" fmla="*/ 246 w 257"/>
                <a:gd name="T47" fmla="*/ 80 h 184"/>
                <a:gd name="T48" fmla="*/ 256 w 257"/>
                <a:gd name="T49" fmla="*/ 95 h 184"/>
                <a:gd name="T50" fmla="*/ 252 w 257"/>
                <a:gd name="T51" fmla="*/ 115 h 184"/>
                <a:gd name="T52" fmla="*/ 233 w 257"/>
                <a:gd name="T53" fmla="*/ 141 h 184"/>
                <a:gd name="T54" fmla="*/ 217 w 257"/>
                <a:gd name="T55" fmla="*/ 155 h 184"/>
                <a:gd name="T56" fmla="*/ 196 w 257"/>
                <a:gd name="T57" fmla="*/ 176 h 184"/>
                <a:gd name="T58" fmla="*/ 174 w 257"/>
                <a:gd name="T59" fmla="*/ 183 h 184"/>
                <a:gd name="T60" fmla="*/ 157 w 257"/>
                <a:gd name="T61" fmla="*/ 182 h 184"/>
                <a:gd name="T62" fmla="*/ 141 w 257"/>
                <a:gd name="T63" fmla="*/ 173 h 184"/>
                <a:gd name="T64" fmla="*/ 139 w 257"/>
                <a:gd name="T65" fmla="*/ 160 h 184"/>
                <a:gd name="T66" fmla="*/ 138 w 257"/>
                <a:gd name="T67" fmla="*/ 148 h 184"/>
                <a:gd name="T68" fmla="*/ 124 w 257"/>
                <a:gd name="T69" fmla="*/ 156 h 184"/>
                <a:gd name="T70" fmla="*/ 117 w 257"/>
                <a:gd name="T71" fmla="*/ 140 h 184"/>
                <a:gd name="T72" fmla="*/ 78 w 257"/>
                <a:gd name="T73" fmla="*/ 140 h 184"/>
                <a:gd name="T74" fmla="*/ 52 w 257"/>
                <a:gd name="T75" fmla="*/ 151 h 184"/>
                <a:gd name="T76" fmla="*/ 6 w 257"/>
                <a:gd name="T77" fmla="*/ 158 h 184"/>
                <a:gd name="T78" fmla="*/ 5 w 257"/>
                <a:gd name="T79" fmla="*/ 145 h 184"/>
                <a:gd name="T80" fmla="*/ 8 w 257"/>
                <a:gd name="T81" fmla="*/ 127 h 18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257" h="184">
                  <a:moveTo>
                    <a:pt x="9" y="120"/>
                  </a:moveTo>
                  <a:cubicBezTo>
                    <a:pt x="9" y="117"/>
                    <a:pt x="7" y="114"/>
                    <a:pt x="7" y="111"/>
                  </a:cubicBezTo>
                  <a:cubicBezTo>
                    <a:pt x="7" y="110"/>
                    <a:pt x="7" y="108"/>
                    <a:pt x="7" y="107"/>
                  </a:cubicBezTo>
                  <a:cubicBezTo>
                    <a:pt x="6" y="104"/>
                    <a:pt x="5" y="103"/>
                    <a:pt x="6" y="101"/>
                  </a:cubicBezTo>
                  <a:cubicBezTo>
                    <a:pt x="6" y="99"/>
                    <a:pt x="9" y="99"/>
                    <a:pt x="10" y="97"/>
                  </a:cubicBezTo>
                  <a:cubicBezTo>
                    <a:pt x="11" y="93"/>
                    <a:pt x="8" y="93"/>
                    <a:pt x="8" y="89"/>
                  </a:cubicBezTo>
                  <a:cubicBezTo>
                    <a:pt x="8" y="86"/>
                    <a:pt x="10" y="85"/>
                    <a:pt x="12" y="81"/>
                  </a:cubicBezTo>
                  <a:cubicBezTo>
                    <a:pt x="12" y="79"/>
                    <a:pt x="12" y="76"/>
                    <a:pt x="13" y="75"/>
                  </a:cubicBezTo>
                  <a:cubicBezTo>
                    <a:pt x="14" y="74"/>
                    <a:pt x="18" y="72"/>
                    <a:pt x="19" y="72"/>
                  </a:cubicBezTo>
                  <a:cubicBezTo>
                    <a:pt x="25" y="69"/>
                    <a:pt x="29" y="64"/>
                    <a:pt x="35" y="63"/>
                  </a:cubicBezTo>
                  <a:cubicBezTo>
                    <a:pt x="36" y="63"/>
                    <a:pt x="38" y="63"/>
                    <a:pt x="39" y="63"/>
                  </a:cubicBezTo>
                  <a:cubicBezTo>
                    <a:pt x="42" y="63"/>
                    <a:pt x="46" y="60"/>
                    <a:pt x="51" y="59"/>
                  </a:cubicBezTo>
                  <a:cubicBezTo>
                    <a:pt x="55" y="58"/>
                    <a:pt x="59" y="58"/>
                    <a:pt x="62" y="56"/>
                  </a:cubicBezTo>
                  <a:cubicBezTo>
                    <a:pt x="65" y="54"/>
                    <a:pt x="71" y="49"/>
                    <a:pt x="72" y="46"/>
                  </a:cubicBezTo>
                  <a:cubicBezTo>
                    <a:pt x="73" y="42"/>
                    <a:pt x="73" y="39"/>
                    <a:pt x="76" y="37"/>
                  </a:cubicBezTo>
                  <a:cubicBezTo>
                    <a:pt x="78" y="37"/>
                    <a:pt x="79" y="37"/>
                    <a:pt x="81" y="37"/>
                  </a:cubicBezTo>
                  <a:cubicBezTo>
                    <a:pt x="82" y="36"/>
                    <a:pt x="86" y="35"/>
                    <a:pt x="87" y="34"/>
                  </a:cubicBezTo>
                  <a:cubicBezTo>
                    <a:pt x="90" y="31"/>
                    <a:pt x="90" y="28"/>
                    <a:pt x="93" y="26"/>
                  </a:cubicBezTo>
                  <a:cubicBezTo>
                    <a:pt x="95" y="24"/>
                    <a:pt x="98" y="21"/>
                    <a:pt x="101" y="20"/>
                  </a:cubicBezTo>
                  <a:cubicBezTo>
                    <a:pt x="102" y="19"/>
                    <a:pt x="105" y="19"/>
                    <a:pt x="107" y="19"/>
                  </a:cubicBezTo>
                  <a:cubicBezTo>
                    <a:pt x="112" y="19"/>
                    <a:pt x="114" y="26"/>
                    <a:pt x="119" y="25"/>
                  </a:cubicBezTo>
                  <a:cubicBezTo>
                    <a:pt x="121" y="24"/>
                    <a:pt x="123" y="20"/>
                    <a:pt x="125" y="18"/>
                  </a:cubicBezTo>
                  <a:cubicBezTo>
                    <a:pt x="128" y="14"/>
                    <a:pt x="129" y="9"/>
                    <a:pt x="134" y="8"/>
                  </a:cubicBezTo>
                  <a:cubicBezTo>
                    <a:pt x="137" y="7"/>
                    <a:pt x="141" y="10"/>
                    <a:pt x="143" y="6"/>
                  </a:cubicBezTo>
                  <a:cubicBezTo>
                    <a:pt x="144" y="4"/>
                    <a:pt x="142" y="3"/>
                    <a:pt x="143" y="1"/>
                  </a:cubicBezTo>
                  <a:cubicBezTo>
                    <a:pt x="147" y="2"/>
                    <a:pt x="154" y="7"/>
                    <a:pt x="161" y="7"/>
                  </a:cubicBezTo>
                  <a:cubicBezTo>
                    <a:pt x="164" y="8"/>
                    <a:pt x="170" y="4"/>
                    <a:pt x="171" y="9"/>
                  </a:cubicBezTo>
                  <a:cubicBezTo>
                    <a:pt x="171" y="11"/>
                    <a:pt x="168" y="13"/>
                    <a:pt x="168" y="15"/>
                  </a:cubicBezTo>
                  <a:cubicBezTo>
                    <a:pt x="167" y="17"/>
                    <a:pt x="168" y="18"/>
                    <a:pt x="167" y="20"/>
                  </a:cubicBezTo>
                  <a:cubicBezTo>
                    <a:pt x="165" y="21"/>
                    <a:pt x="162" y="21"/>
                    <a:pt x="161" y="24"/>
                  </a:cubicBezTo>
                  <a:cubicBezTo>
                    <a:pt x="161" y="29"/>
                    <a:pt x="167" y="30"/>
                    <a:pt x="171" y="33"/>
                  </a:cubicBezTo>
                  <a:cubicBezTo>
                    <a:pt x="173" y="34"/>
                    <a:pt x="175" y="36"/>
                    <a:pt x="176" y="37"/>
                  </a:cubicBezTo>
                  <a:cubicBezTo>
                    <a:pt x="177" y="38"/>
                    <a:pt x="179" y="38"/>
                    <a:pt x="180" y="39"/>
                  </a:cubicBezTo>
                  <a:cubicBezTo>
                    <a:pt x="182" y="40"/>
                    <a:pt x="184" y="44"/>
                    <a:pt x="187" y="44"/>
                  </a:cubicBezTo>
                  <a:cubicBezTo>
                    <a:pt x="191" y="44"/>
                    <a:pt x="194" y="39"/>
                    <a:pt x="196" y="35"/>
                  </a:cubicBezTo>
                  <a:cubicBezTo>
                    <a:pt x="198" y="30"/>
                    <a:pt x="199" y="23"/>
                    <a:pt x="200" y="18"/>
                  </a:cubicBezTo>
                  <a:cubicBezTo>
                    <a:pt x="200" y="16"/>
                    <a:pt x="201" y="15"/>
                    <a:pt x="202" y="13"/>
                  </a:cubicBezTo>
                  <a:cubicBezTo>
                    <a:pt x="203" y="8"/>
                    <a:pt x="205" y="1"/>
                    <a:pt x="209" y="0"/>
                  </a:cubicBezTo>
                  <a:cubicBezTo>
                    <a:pt x="213" y="4"/>
                    <a:pt x="215" y="13"/>
                    <a:pt x="214" y="20"/>
                  </a:cubicBezTo>
                  <a:cubicBezTo>
                    <a:pt x="217" y="22"/>
                    <a:pt x="222" y="22"/>
                    <a:pt x="223" y="27"/>
                  </a:cubicBezTo>
                  <a:cubicBezTo>
                    <a:pt x="223" y="28"/>
                    <a:pt x="222" y="31"/>
                    <a:pt x="222" y="32"/>
                  </a:cubicBezTo>
                  <a:cubicBezTo>
                    <a:pt x="222" y="35"/>
                    <a:pt x="224" y="38"/>
                    <a:pt x="225" y="40"/>
                  </a:cubicBezTo>
                  <a:cubicBezTo>
                    <a:pt x="226" y="45"/>
                    <a:pt x="224" y="49"/>
                    <a:pt x="226" y="52"/>
                  </a:cubicBezTo>
                  <a:cubicBezTo>
                    <a:pt x="229" y="57"/>
                    <a:pt x="234" y="57"/>
                    <a:pt x="238" y="61"/>
                  </a:cubicBezTo>
                  <a:cubicBezTo>
                    <a:pt x="238" y="64"/>
                    <a:pt x="239" y="65"/>
                    <a:pt x="240" y="68"/>
                  </a:cubicBezTo>
                  <a:cubicBezTo>
                    <a:pt x="240" y="69"/>
                    <a:pt x="240" y="71"/>
                    <a:pt x="240" y="71"/>
                  </a:cubicBezTo>
                  <a:cubicBezTo>
                    <a:pt x="241" y="74"/>
                    <a:pt x="244" y="74"/>
                    <a:pt x="245" y="76"/>
                  </a:cubicBezTo>
                  <a:cubicBezTo>
                    <a:pt x="246" y="77"/>
                    <a:pt x="246" y="79"/>
                    <a:pt x="246" y="80"/>
                  </a:cubicBezTo>
                  <a:cubicBezTo>
                    <a:pt x="247" y="83"/>
                    <a:pt x="250" y="85"/>
                    <a:pt x="251" y="88"/>
                  </a:cubicBezTo>
                  <a:cubicBezTo>
                    <a:pt x="253" y="90"/>
                    <a:pt x="256" y="93"/>
                    <a:pt x="256" y="95"/>
                  </a:cubicBezTo>
                  <a:cubicBezTo>
                    <a:pt x="257" y="98"/>
                    <a:pt x="254" y="101"/>
                    <a:pt x="253" y="103"/>
                  </a:cubicBezTo>
                  <a:cubicBezTo>
                    <a:pt x="253" y="107"/>
                    <a:pt x="253" y="112"/>
                    <a:pt x="252" y="115"/>
                  </a:cubicBezTo>
                  <a:cubicBezTo>
                    <a:pt x="250" y="119"/>
                    <a:pt x="246" y="124"/>
                    <a:pt x="243" y="129"/>
                  </a:cubicBezTo>
                  <a:cubicBezTo>
                    <a:pt x="241" y="133"/>
                    <a:pt x="237" y="138"/>
                    <a:pt x="233" y="141"/>
                  </a:cubicBezTo>
                  <a:cubicBezTo>
                    <a:pt x="231" y="143"/>
                    <a:pt x="228" y="144"/>
                    <a:pt x="226" y="146"/>
                  </a:cubicBezTo>
                  <a:cubicBezTo>
                    <a:pt x="223" y="149"/>
                    <a:pt x="220" y="152"/>
                    <a:pt x="217" y="155"/>
                  </a:cubicBezTo>
                  <a:cubicBezTo>
                    <a:pt x="214" y="159"/>
                    <a:pt x="210" y="161"/>
                    <a:pt x="207" y="164"/>
                  </a:cubicBezTo>
                  <a:cubicBezTo>
                    <a:pt x="204" y="169"/>
                    <a:pt x="202" y="175"/>
                    <a:pt x="196" y="176"/>
                  </a:cubicBezTo>
                  <a:cubicBezTo>
                    <a:pt x="192" y="176"/>
                    <a:pt x="189" y="176"/>
                    <a:pt x="185" y="177"/>
                  </a:cubicBezTo>
                  <a:cubicBezTo>
                    <a:pt x="180" y="180"/>
                    <a:pt x="177" y="183"/>
                    <a:pt x="174" y="183"/>
                  </a:cubicBezTo>
                  <a:cubicBezTo>
                    <a:pt x="171" y="184"/>
                    <a:pt x="169" y="180"/>
                    <a:pt x="166" y="180"/>
                  </a:cubicBezTo>
                  <a:cubicBezTo>
                    <a:pt x="164" y="180"/>
                    <a:pt x="161" y="182"/>
                    <a:pt x="157" y="182"/>
                  </a:cubicBezTo>
                  <a:cubicBezTo>
                    <a:pt x="155" y="182"/>
                    <a:pt x="155" y="181"/>
                    <a:pt x="152" y="180"/>
                  </a:cubicBezTo>
                  <a:cubicBezTo>
                    <a:pt x="147" y="179"/>
                    <a:pt x="142" y="179"/>
                    <a:pt x="141" y="173"/>
                  </a:cubicBezTo>
                  <a:cubicBezTo>
                    <a:pt x="140" y="170"/>
                    <a:pt x="143" y="169"/>
                    <a:pt x="143" y="166"/>
                  </a:cubicBezTo>
                  <a:cubicBezTo>
                    <a:pt x="142" y="163"/>
                    <a:pt x="140" y="163"/>
                    <a:pt x="139" y="160"/>
                  </a:cubicBezTo>
                  <a:cubicBezTo>
                    <a:pt x="139" y="158"/>
                    <a:pt x="140" y="155"/>
                    <a:pt x="137" y="153"/>
                  </a:cubicBezTo>
                  <a:cubicBezTo>
                    <a:pt x="137" y="151"/>
                    <a:pt x="137" y="150"/>
                    <a:pt x="138" y="148"/>
                  </a:cubicBezTo>
                  <a:cubicBezTo>
                    <a:pt x="136" y="149"/>
                    <a:pt x="134" y="150"/>
                    <a:pt x="131" y="151"/>
                  </a:cubicBezTo>
                  <a:cubicBezTo>
                    <a:pt x="129" y="153"/>
                    <a:pt x="127" y="156"/>
                    <a:pt x="124" y="156"/>
                  </a:cubicBezTo>
                  <a:cubicBezTo>
                    <a:pt x="121" y="155"/>
                    <a:pt x="123" y="152"/>
                    <a:pt x="123" y="150"/>
                  </a:cubicBezTo>
                  <a:cubicBezTo>
                    <a:pt x="123" y="148"/>
                    <a:pt x="119" y="141"/>
                    <a:pt x="117" y="140"/>
                  </a:cubicBezTo>
                  <a:cubicBezTo>
                    <a:pt x="115" y="138"/>
                    <a:pt x="107" y="135"/>
                    <a:pt x="105" y="135"/>
                  </a:cubicBezTo>
                  <a:cubicBezTo>
                    <a:pt x="94" y="133"/>
                    <a:pt x="87" y="139"/>
                    <a:pt x="78" y="140"/>
                  </a:cubicBezTo>
                  <a:cubicBezTo>
                    <a:pt x="76" y="140"/>
                    <a:pt x="74" y="140"/>
                    <a:pt x="71" y="140"/>
                  </a:cubicBezTo>
                  <a:cubicBezTo>
                    <a:pt x="64" y="141"/>
                    <a:pt x="56" y="147"/>
                    <a:pt x="52" y="151"/>
                  </a:cubicBezTo>
                  <a:cubicBezTo>
                    <a:pt x="45" y="151"/>
                    <a:pt x="37" y="149"/>
                    <a:pt x="30" y="151"/>
                  </a:cubicBezTo>
                  <a:cubicBezTo>
                    <a:pt x="22" y="153"/>
                    <a:pt x="18" y="160"/>
                    <a:pt x="6" y="158"/>
                  </a:cubicBezTo>
                  <a:cubicBezTo>
                    <a:pt x="4" y="156"/>
                    <a:pt x="0" y="155"/>
                    <a:pt x="0" y="152"/>
                  </a:cubicBezTo>
                  <a:cubicBezTo>
                    <a:pt x="0" y="149"/>
                    <a:pt x="4" y="147"/>
                    <a:pt x="5" y="145"/>
                  </a:cubicBezTo>
                  <a:cubicBezTo>
                    <a:pt x="7" y="143"/>
                    <a:pt x="9" y="138"/>
                    <a:pt x="9" y="135"/>
                  </a:cubicBezTo>
                  <a:cubicBezTo>
                    <a:pt x="9" y="133"/>
                    <a:pt x="8" y="130"/>
                    <a:pt x="8" y="127"/>
                  </a:cubicBezTo>
                  <a:cubicBezTo>
                    <a:pt x="8" y="125"/>
                    <a:pt x="9" y="122"/>
                    <a:pt x="9" y="12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Freeform 54">
              <a:extLst>
                <a:ext uri="{FF2B5EF4-FFF2-40B4-BE49-F238E27FC236}">
                  <a16:creationId xmlns:a16="http://schemas.microsoft.com/office/drawing/2014/main" id="{D09BBC1A-2B0A-46B0-9252-BC73C316C6B4}"/>
                </a:ext>
              </a:extLst>
            </p:cNvPr>
            <p:cNvSpPr>
              <a:spLocks/>
            </p:cNvSpPr>
            <p:nvPr/>
          </p:nvSpPr>
          <p:spPr bwMode="auto">
            <a:xfrm>
              <a:off x="7500938" y="2033588"/>
              <a:ext cx="220663" cy="73025"/>
            </a:xfrm>
            <a:custGeom>
              <a:avLst/>
              <a:gdLst>
                <a:gd name="T0" fmla="*/ 29 w 61"/>
                <a:gd name="T1" fmla="*/ 6 h 20"/>
                <a:gd name="T2" fmla="*/ 34 w 61"/>
                <a:gd name="T3" fmla="*/ 5 h 20"/>
                <a:gd name="T4" fmla="*/ 48 w 61"/>
                <a:gd name="T5" fmla="*/ 7 h 20"/>
                <a:gd name="T6" fmla="*/ 48 w 61"/>
                <a:gd name="T7" fmla="*/ 11 h 20"/>
                <a:gd name="T8" fmla="*/ 61 w 61"/>
                <a:gd name="T9" fmla="*/ 17 h 20"/>
                <a:gd name="T10" fmla="*/ 49 w 61"/>
                <a:gd name="T11" fmla="*/ 17 h 20"/>
                <a:gd name="T12" fmla="*/ 38 w 61"/>
                <a:gd name="T13" fmla="*/ 17 h 20"/>
                <a:gd name="T14" fmla="*/ 24 w 61"/>
                <a:gd name="T15" fmla="*/ 13 h 20"/>
                <a:gd name="T16" fmla="*/ 15 w 61"/>
                <a:gd name="T17" fmla="*/ 13 h 20"/>
                <a:gd name="T18" fmla="*/ 0 w 61"/>
                <a:gd name="T19" fmla="*/ 5 h 20"/>
                <a:gd name="T20" fmla="*/ 10 w 61"/>
                <a:gd name="T21" fmla="*/ 1 h 20"/>
                <a:gd name="T22" fmla="*/ 29 w 61"/>
                <a:gd name="T23" fmla="*/ 6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61" h="20">
                  <a:moveTo>
                    <a:pt x="29" y="6"/>
                  </a:moveTo>
                  <a:cubicBezTo>
                    <a:pt x="31" y="6"/>
                    <a:pt x="33" y="5"/>
                    <a:pt x="34" y="5"/>
                  </a:cubicBezTo>
                  <a:cubicBezTo>
                    <a:pt x="39" y="5"/>
                    <a:pt x="43" y="8"/>
                    <a:pt x="48" y="7"/>
                  </a:cubicBezTo>
                  <a:cubicBezTo>
                    <a:pt x="49" y="8"/>
                    <a:pt x="48" y="9"/>
                    <a:pt x="48" y="11"/>
                  </a:cubicBezTo>
                  <a:cubicBezTo>
                    <a:pt x="52" y="13"/>
                    <a:pt x="59" y="13"/>
                    <a:pt x="61" y="17"/>
                  </a:cubicBezTo>
                  <a:cubicBezTo>
                    <a:pt x="58" y="20"/>
                    <a:pt x="53" y="18"/>
                    <a:pt x="49" y="17"/>
                  </a:cubicBezTo>
                  <a:cubicBezTo>
                    <a:pt x="46" y="17"/>
                    <a:pt x="42" y="17"/>
                    <a:pt x="38" y="17"/>
                  </a:cubicBezTo>
                  <a:cubicBezTo>
                    <a:pt x="33" y="16"/>
                    <a:pt x="29" y="13"/>
                    <a:pt x="24" y="13"/>
                  </a:cubicBezTo>
                  <a:cubicBezTo>
                    <a:pt x="21" y="12"/>
                    <a:pt x="18" y="13"/>
                    <a:pt x="15" y="13"/>
                  </a:cubicBezTo>
                  <a:cubicBezTo>
                    <a:pt x="12" y="12"/>
                    <a:pt x="0" y="8"/>
                    <a:pt x="0" y="5"/>
                  </a:cubicBezTo>
                  <a:cubicBezTo>
                    <a:pt x="0" y="1"/>
                    <a:pt x="5" y="0"/>
                    <a:pt x="10" y="1"/>
                  </a:cubicBezTo>
                  <a:cubicBezTo>
                    <a:pt x="17" y="2"/>
                    <a:pt x="21" y="8"/>
                    <a:pt x="29" y="6"/>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55">
              <a:extLst>
                <a:ext uri="{FF2B5EF4-FFF2-40B4-BE49-F238E27FC236}">
                  <a16:creationId xmlns:a16="http://schemas.microsoft.com/office/drawing/2014/main" id="{A365C63A-D284-4902-9B61-29D7BF8BBEC9}"/>
                </a:ext>
              </a:extLst>
            </p:cNvPr>
            <p:cNvSpPr>
              <a:spLocks/>
            </p:cNvSpPr>
            <p:nvPr/>
          </p:nvSpPr>
          <p:spPr bwMode="auto">
            <a:xfrm>
              <a:off x="7577138" y="1712913"/>
              <a:ext cx="234950" cy="277813"/>
            </a:xfrm>
            <a:custGeom>
              <a:avLst/>
              <a:gdLst>
                <a:gd name="T0" fmla="*/ 18 w 65"/>
                <a:gd name="T1" fmla="*/ 71 h 77"/>
                <a:gd name="T2" fmla="*/ 11 w 65"/>
                <a:gd name="T3" fmla="*/ 70 h 77"/>
                <a:gd name="T4" fmla="*/ 8 w 65"/>
                <a:gd name="T5" fmla="*/ 62 h 77"/>
                <a:gd name="T6" fmla="*/ 3 w 65"/>
                <a:gd name="T7" fmla="*/ 55 h 77"/>
                <a:gd name="T8" fmla="*/ 6 w 65"/>
                <a:gd name="T9" fmla="*/ 38 h 77"/>
                <a:gd name="T10" fmla="*/ 13 w 65"/>
                <a:gd name="T11" fmla="*/ 39 h 77"/>
                <a:gd name="T12" fmla="*/ 18 w 65"/>
                <a:gd name="T13" fmla="*/ 32 h 77"/>
                <a:gd name="T14" fmla="*/ 25 w 65"/>
                <a:gd name="T15" fmla="*/ 31 h 77"/>
                <a:gd name="T16" fmla="*/ 31 w 65"/>
                <a:gd name="T17" fmla="*/ 26 h 77"/>
                <a:gd name="T18" fmla="*/ 35 w 65"/>
                <a:gd name="T19" fmla="*/ 20 h 77"/>
                <a:gd name="T20" fmla="*/ 41 w 65"/>
                <a:gd name="T21" fmla="*/ 17 h 77"/>
                <a:gd name="T22" fmla="*/ 50 w 65"/>
                <a:gd name="T23" fmla="*/ 4 h 77"/>
                <a:gd name="T24" fmla="*/ 58 w 65"/>
                <a:gd name="T25" fmla="*/ 10 h 77"/>
                <a:gd name="T26" fmla="*/ 65 w 65"/>
                <a:gd name="T27" fmla="*/ 16 h 77"/>
                <a:gd name="T28" fmla="*/ 58 w 65"/>
                <a:gd name="T29" fmla="*/ 31 h 77"/>
                <a:gd name="T30" fmla="*/ 61 w 65"/>
                <a:gd name="T31" fmla="*/ 37 h 77"/>
                <a:gd name="T32" fmla="*/ 64 w 65"/>
                <a:gd name="T33" fmla="*/ 43 h 77"/>
                <a:gd name="T34" fmla="*/ 58 w 65"/>
                <a:gd name="T35" fmla="*/ 48 h 77"/>
                <a:gd name="T36" fmla="*/ 57 w 65"/>
                <a:gd name="T37" fmla="*/ 55 h 77"/>
                <a:gd name="T38" fmla="*/ 51 w 65"/>
                <a:gd name="T39" fmla="*/ 62 h 77"/>
                <a:gd name="T40" fmla="*/ 47 w 65"/>
                <a:gd name="T41" fmla="*/ 75 h 77"/>
                <a:gd name="T42" fmla="*/ 40 w 65"/>
                <a:gd name="T43" fmla="*/ 77 h 77"/>
                <a:gd name="T44" fmla="*/ 29 w 65"/>
                <a:gd name="T45" fmla="*/ 72 h 77"/>
                <a:gd name="T46" fmla="*/ 23 w 65"/>
                <a:gd name="T47" fmla="*/ 73 h 77"/>
                <a:gd name="T48" fmla="*/ 18 w 65"/>
                <a:gd name="T49" fmla="*/ 71 h 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65" h="77">
                  <a:moveTo>
                    <a:pt x="18" y="71"/>
                  </a:moveTo>
                  <a:cubicBezTo>
                    <a:pt x="15" y="70"/>
                    <a:pt x="13" y="71"/>
                    <a:pt x="11" y="70"/>
                  </a:cubicBezTo>
                  <a:cubicBezTo>
                    <a:pt x="9" y="68"/>
                    <a:pt x="9" y="64"/>
                    <a:pt x="8" y="62"/>
                  </a:cubicBezTo>
                  <a:cubicBezTo>
                    <a:pt x="8" y="59"/>
                    <a:pt x="5" y="58"/>
                    <a:pt x="3" y="55"/>
                  </a:cubicBezTo>
                  <a:cubicBezTo>
                    <a:pt x="1" y="50"/>
                    <a:pt x="0" y="39"/>
                    <a:pt x="6" y="38"/>
                  </a:cubicBezTo>
                  <a:cubicBezTo>
                    <a:pt x="8" y="38"/>
                    <a:pt x="11" y="40"/>
                    <a:pt x="13" y="39"/>
                  </a:cubicBezTo>
                  <a:cubicBezTo>
                    <a:pt x="16" y="38"/>
                    <a:pt x="16" y="34"/>
                    <a:pt x="18" y="32"/>
                  </a:cubicBezTo>
                  <a:cubicBezTo>
                    <a:pt x="20" y="31"/>
                    <a:pt x="23" y="31"/>
                    <a:pt x="25" y="31"/>
                  </a:cubicBezTo>
                  <a:cubicBezTo>
                    <a:pt x="27" y="30"/>
                    <a:pt x="29" y="28"/>
                    <a:pt x="31" y="26"/>
                  </a:cubicBezTo>
                  <a:cubicBezTo>
                    <a:pt x="32" y="24"/>
                    <a:pt x="33" y="21"/>
                    <a:pt x="35" y="20"/>
                  </a:cubicBezTo>
                  <a:cubicBezTo>
                    <a:pt x="38" y="18"/>
                    <a:pt x="40" y="18"/>
                    <a:pt x="41" y="17"/>
                  </a:cubicBezTo>
                  <a:cubicBezTo>
                    <a:pt x="46" y="13"/>
                    <a:pt x="46" y="8"/>
                    <a:pt x="50" y="4"/>
                  </a:cubicBezTo>
                  <a:cubicBezTo>
                    <a:pt x="53" y="0"/>
                    <a:pt x="58" y="8"/>
                    <a:pt x="58" y="10"/>
                  </a:cubicBezTo>
                  <a:cubicBezTo>
                    <a:pt x="60" y="13"/>
                    <a:pt x="64" y="13"/>
                    <a:pt x="65" y="16"/>
                  </a:cubicBezTo>
                  <a:cubicBezTo>
                    <a:pt x="63" y="22"/>
                    <a:pt x="57" y="23"/>
                    <a:pt x="58" y="31"/>
                  </a:cubicBezTo>
                  <a:cubicBezTo>
                    <a:pt x="59" y="33"/>
                    <a:pt x="60" y="35"/>
                    <a:pt x="61" y="37"/>
                  </a:cubicBezTo>
                  <a:cubicBezTo>
                    <a:pt x="62" y="39"/>
                    <a:pt x="65" y="42"/>
                    <a:pt x="64" y="43"/>
                  </a:cubicBezTo>
                  <a:cubicBezTo>
                    <a:pt x="64" y="46"/>
                    <a:pt x="59" y="46"/>
                    <a:pt x="58" y="48"/>
                  </a:cubicBezTo>
                  <a:cubicBezTo>
                    <a:pt x="57" y="51"/>
                    <a:pt x="58" y="51"/>
                    <a:pt x="57" y="55"/>
                  </a:cubicBezTo>
                  <a:cubicBezTo>
                    <a:pt x="56" y="58"/>
                    <a:pt x="52" y="59"/>
                    <a:pt x="51" y="62"/>
                  </a:cubicBezTo>
                  <a:cubicBezTo>
                    <a:pt x="49" y="66"/>
                    <a:pt x="51" y="72"/>
                    <a:pt x="47" y="75"/>
                  </a:cubicBezTo>
                  <a:cubicBezTo>
                    <a:pt x="45" y="75"/>
                    <a:pt x="43" y="77"/>
                    <a:pt x="40" y="77"/>
                  </a:cubicBezTo>
                  <a:cubicBezTo>
                    <a:pt x="37" y="76"/>
                    <a:pt x="34" y="72"/>
                    <a:pt x="29" y="72"/>
                  </a:cubicBezTo>
                  <a:cubicBezTo>
                    <a:pt x="27" y="72"/>
                    <a:pt x="25" y="73"/>
                    <a:pt x="23" y="73"/>
                  </a:cubicBezTo>
                  <a:cubicBezTo>
                    <a:pt x="21" y="73"/>
                    <a:pt x="20" y="72"/>
                    <a:pt x="18" y="7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8" name="Freeform 56">
              <a:extLst>
                <a:ext uri="{FF2B5EF4-FFF2-40B4-BE49-F238E27FC236}">
                  <a16:creationId xmlns:a16="http://schemas.microsoft.com/office/drawing/2014/main" id="{C5E60E15-97B5-4673-80EE-FB6FC38CE953}"/>
                </a:ext>
              </a:extLst>
            </p:cNvPr>
            <p:cNvSpPr>
              <a:spLocks/>
            </p:cNvSpPr>
            <p:nvPr/>
          </p:nvSpPr>
          <p:spPr bwMode="auto">
            <a:xfrm>
              <a:off x="7526338" y="1939926"/>
              <a:ext cx="65088" cy="50800"/>
            </a:xfrm>
            <a:custGeom>
              <a:avLst/>
              <a:gdLst>
                <a:gd name="T0" fmla="*/ 9 w 18"/>
                <a:gd name="T1" fmla="*/ 0 h 14"/>
                <a:gd name="T2" fmla="*/ 9 w 18"/>
                <a:gd name="T3" fmla="*/ 14 h 14"/>
                <a:gd name="T4" fmla="*/ 9 w 18"/>
                <a:gd name="T5" fmla="*/ 0 h 14"/>
              </a:gdLst>
              <a:ahLst/>
              <a:cxnLst>
                <a:cxn ang="0">
                  <a:pos x="T0" y="T1"/>
                </a:cxn>
                <a:cxn ang="0">
                  <a:pos x="T2" y="T3"/>
                </a:cxn>
                <a:cxn ang="0">
                  <a:pos x="T4" y="T5"/>
                </a:cxn>
              </a:cxnLst>
              <a:rect l="0" t="0" r="r" b="b"/>
              <a:pathLst>
                <a:path w="18" h="14">
                  <a:moveTo>
                    <a:pt x="9" y="0"/>
                  </a:moveTo>
                  <a:cubicBezTo>
                    <a:pt x="18" y="0"/>
                    <a:pt x="18" y="14"/>
                    <a:pt x="9" y="14"/>
                  </a:cubicBezTo>
                  <a:cubicBezTo>
                    <a:pt x="0" y="14"/>
                    <a:pt x="0" y="0"/>
                    <a:pt x="9"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9" name="Freeform 57">
              <a:extLst>
                <a:ext uri="{FF2B5EF4-FFF2-40B4-BE49-F238E27FC236}">
                  <a16:creationId xmlns:a16="http://schemas.microsoft.com/office/drawing/2014/main" id="{29900CD2-70A7-4312-8B14-F19CB3A4F919}"/>
                </a:ext>
              </a:extLst>
            </p:cNvPr>
            <p:cNvSpPr>
              <a:spLocks/>
            </p:cNvSpPr>
            <p:nvPr/>
          </p:nvSpPr>
          <p:spPr bwMode="auto">
            <a:xfrm>
              <a:off x="7262813" y="1760538"/>
              <a:ext cx="266700" cy="273050"/>
            </a:xfrm>
            <a:custGeom>
              <a:avLst/>
              <a:gdLst>
                <a:gd name="T0" fmla="*/ 69 w 74"/>
                <a:gd name="T1" fmla="*/ 48 h 76"/>
                <a:gd name="T2" fmla="*/ 74 w 74"/>
                <a:gd name="T3" fmla="*/ 56 h 76"/>
                <a:gd name="T4" fmla="*/ 69 w 74"/>
                <a:gd name="T5" fmla="*/ 61 h 76"/>
                <a:gd name="T6" fmla="*/ 66 w 74"/>
                <a:gd name="T7" fmla="*/ 75 h 76"/>
                <a:gd name="T8" fmla="*/ 59 w 74"/>
                <a:gd name="T9" fmla="*/ 75 h 76"/>
                <a:gd name="T10" fmla="*/ 42 w 74"/>
                <a:gd name="T11" fmla="*/ 59 h 76"/>
                <a:gd name="T12" fmla="*/ 37 w 74"/>
                <a:gd name="T13" fmla="*/ 53 h 76"/>
                <a:gd name="T14" fmla="*/ 32 w 74"/>
                <a:gd name="T15" fmla="*/ 43 h 76"/>
                <a:gd name="T16" fmla="*/ 25 w 74"/>
                <a:gd name="T17" fmla="*/ 35 h 76"/>
                <a:gd name="T18" fmla="*/ 22 w 74"/>
                <a:gd name="T19" fmla="*/ 27 h 76"/>
                <a:gd name="T20" fmla="*/ 16 w 74"/>
                <a:gd name="T21" fmla="*/ 22 h 76"/>
                <a:gd name="T22" fmla="*/ 13 w 74"/>
                <a:gd name="T23" fmla="*/ 18 h 76"/>
                <a:gd name="T24" fmla="*/ 0 w 74"/>
                <a:gd name="T25" fmla="*/ 2 h 76"/>
                <a:gd name="T26" fmla="*/ 7 w 74"/>
                <a:gd name="T27" fmla="*/ 3 h 76"/>
                <a:gd name="T28" fmla="*/ 13 w 74"/>
                <a:gd name="T29" fmla="*/ 3 h 76"/>
                <a:gd name="T30" fmla="*/ 22 w 74"/>
                <a:gd name="T31" fmla="*/ 12 h 76"/>
                <a:gd name="T32" fmla="*/ 29 w 74"/>
                <a:gd name="T33" fmla="*/ 17 h 76"/>
                <a:gd name="T34" fmla="*/ 34 w 74"/>
                <a:gd name="T35" fmla="*/ 22 h 76"/>
                <a:gd name="T36" fmla="*/ 42 w 74"/>
                <a:gd name="T37" fmla="*/ 26 h 76"/>
                <a:gd name="T38" fmla="*/ 55 w 74"/>
                <a:gd name="T39" fmla="*/ 37 h 76"/>
                <a:gd name="T40" fmla="*/ 54 w 74"/>
                <a:gd name="T41" fmla="*/ 41 h 76"/>
                <a:gd name="T42" fmla="*/ 59 w 74"/>
                <a:gd name="T43" fmla="*/ 46 h 76"/>
                <a:gd name="T44" fmla="*/ 63 w 74"/>
                <a:gd name="T45" fmla="*/ 51 h 76"/>
                <a:gd name="T46" fmla="*/ 69 w 74"/>
                <a:gd name="T47" fmla="*/ 48 h 7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74" h="76">
                  <a:moveTo>
                    <a:pt x="69" y="48"/>
                  </a:moveTo>
                  <a:cubicBezTo>
                    <a:pt x="70" y="49"/>
                    <a:pt x="74" y="54"/>
                    <a:pt x="74" y="56"/>
                  </a:cubicBezTo>
                  <a:cubicBezTo>
                    <a:pt x="73" y="58"/>
                    <a:pt x="70" y="58"/>
                    <a:pt x="69" y="61"/>
                  </a:cubicBezTo>
                  <a:cubicBezTo>
                    <a:pt x="67" y="66"/>
                    <a:pt x="69" y="72"/>
                    <a:pt x="66" y="75"/>
                  </a:cubicBezTo>
                  <a:cubicBezTo>
                    <a:pt x="65" y="76"/>
                    <a:pt x="62" y="75"/>
                    <a:pt x="59" y="75"/>
                  </a:cubicBezTo>
                  <a:cubicBezTo>
                    <a:pt x="53" y="71"/>
                    <a:pt x="48" y="65"/>
                    <a:pt x="42" y="59"/>
                  </a:cubicBezTo>
                  <a:cubicBezTo>
                    <a:pt x="40" y="57"/>
                    <a:pt x="38" y="55"/>
                    <a:pt x="37" y="53"/>
                  </a:cubicBezTo>
                  <a:cubicBezTo>
                    <a:pt x="35" y="50"/>
                    <a:pt x="34" y="46"/>
                    <a:pt x="32" y="43"/>
                  </a:cubicBezTo>
                  <a:cubicBezTo>
                    <a:pt x="30" y="40"/>
                    <a:pt x="27" y="38"/>
                    <a:pt x="25" y="35"/>
                  </a:cubicBezTo>
                  <a:cubicBezTo>
                    <a:pt x="24" y="33"/>
                    <a:pt x="23" y="29"/>
                    <a:pt x="22" y="27"/>
                  </a:cubicBezTo>
                  <a:cubicBezTo>
                    <a:pt x="20" y="25"/>
                    <a:pt x="18" y="24"/>
                    <a:pt x="16" y="22"/>
                  </a:cubicBezTo>
                  <a:cubicBezTo>
                    <a:pt x="15" y="21"/>
                    <a:pt x="14" y="19"/>
                    <a:pt x="13" y="18"/>
                  </a:cubicBezTo>
                  <a:cubicBezTo>
                    <a:pt x="9" y="12"/>
                    <a:pt x="0" y="10"/>
                    <a:pt x="0" y="2"/>
                  </a:cubicBezTo>
                  <a:cubicBezTo>
                    <a:pt x="2" y="0"/>
                    <a:pt x="4" y="2"/>
                    <a:pt x="7" y="3"/>
                  </a:cubicBezTo>
                  <a:cubicBezTo>
                    <a:pt x="9" y="4"/>
                    <a:pt x="12" y="3"/>
                    <a:pt x="13" y="3"/>
                  </a:cubicBezTo>
                  <a:cubicBezTo>
                    <a:pt x="17" y="5"/>
                    <a:pt x="19" y="10"/>
                    <a:pt x="22" y="12"/>
                  </a:cubicBezTo>
                  <a:cubicBezTo>
                    <a:pt x="24" y="14"/>
                    <a:pt x="27" y="15"/>
                    <a:pt x="29" y="17"/>
                  </a:cubicBezTo>
                  <a:cubicBezTo>
                    <a:pt x="31" y="18"/>
                    <a:pt x="32" y="21"/>
                    <a:pt x="34" y="22"/>
                  </a:cubicBezTo>
                  <a:cubicBezTo>
                    <a:pt x="36" y="23"/>
                    <a:pt x="39" y="24"/>
                    <a:pt x="42" y="26"/>
                  </a:cubicBezTo>
                  <a:cubicBezTo>
                    <a:pt x="46" y="29"/>
                    <a:pt x="54" y="31"/>
                    <a:pt x="55" y="37"/>
                  </a:cubicBezTo>
                  <a:cubicBezTo>
                    <a:pt x="55" y="38"/>
                    <a:pt x="54" y="40"/>
                    <a:pt x="54" y="41"/>
                  </a:cubicBezTo>
                  <a:cubicBezTo>
                    <a:pt x="55" y="43"/>
                    <a:pt x="57" y="44"/>
                    <a:pt x="59" y="46"/>
                  </a:cubicBezTo>
                  <a:cubicBezTo>
                    <a:pt x="60" y="48"/>
                    <a:pt x="61" y="51"/>
                    <a:pt x="63" y="51"/>
                  </a:cubicBezTo>
                  <a:cubicBezTo>
                    <a:pt x="66" y="52"/>
                    <a:pt x="66" y="48"/>
                    <a:pt x="69" y="48"/>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Freeform 58">
              <a:extLst>
                <a:ext uri="{FF2B5EF4-FFF2-40B4-BE49-F238E27FC236}">
                  <a16:creationId xmlns:a16="http://schemas.microsoft.com/office/drawing/2014/main" id="{9747649C-6272-43BC-BB13-F9F543AF3F4C}"/>
                </a:ext>
              </a:extLst>
            </p:cNvPr>
            <p:cNvSpPr>
              <a:spLocks/>
            </p:cNvSpPr>
            <p:nvPr/>
          </p:nvSpPr>
          <p:spPr bwMode="auto">
            <a:xfrm>
              <a:off x="6891338" y="1666876"/>
              <a:ext cx="65088" cy="90488"/>
            </a:xfrm>
            <a:custGeom>
              <a:avLst/>
              <a:gdLst>
                <a:gd name="T0" fmla="*/ 4 w 18"/>
                <a:gd name="T1" fmla="*/ 0 h 25"/>
                <a:gd name="T2" fmla="*/ 15 w 18"/>
                <a:gd name="T3" fmla="*/ 20 h 25"/>
                <a:gd name="T4" fmla="*/ 7 w 18"/>
                <a:gd name="T5" fmla="*/ 24 h 25"/>
                <a:gd name="T6" fmla="*/ 3 w 18"/>
                <a:gd name="T7" fmla="*/ 1 h 25"/>
                <a:gd name="T8" fmla="*/ 4 w 18"/>
                <a:gd name="T9" fmla="*/ 0 h 25"/>
              </a:gdLst>
              <a:ahLst/>
              <a:cxnLst>
                <a:cxn ang="0">
                  <a:pos x="T0" y="T1"/>
                </a:cxn>
                <a:cxn ang="0">
                  <a:pos x="T2" y="T3"/>
                </a:cxn>
                <a:cxn ang="0">
                  <a:pos x="T4" y="T5"/>
                </a:cxn>
                <a:cxn ang="0">
                  <a:pos x="T6" y="T7"/>
                </a:cxn>
                <a:cxn ang="0">
                  <a:pos x="T8" y="T9"/>
                </a:cxn>
              </a:cxnLst>
              <a:rect l="0" t="0" r="r" b="b"/>
              <a:pathLst>
                <a:path w="18" h="25">
                  <a:moveTo>
                    <a:pt x="4" y="0"/>
                  </a:moveTo>
                  <a:cubicBezTo>
                    <a:pt x="8" y="1"/>
                    <a:pt x="18" y="13"/>
                    <a:pt x="15" y="20"/>
                  </a:cubicBezTo>
                  <a:cubicBezTo>
                    <a:pt x="14" y="22"/>
                    <a:pt x="10" y="25"/>
                    <a:pt x="7" y="24"/>
                  </a:cubicBezTo>
                  <a:cubicBezTo>
                    <a:pt x="0" y="23"/>
                    <a:pt x="1" y="7"/>
                    <a:pt x="3" y="1"/>
                  </a:cubicBezTo>
                  <a:cubicBezTo>
                    <a:pt x="4" y="1"/>
                    <a:pt x="4" y="0"/>
                    <a:pt x="4"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Freeform 59">
              <a:extLst>
                <a:ext uri="{FF2B5EF4-FFF2-40B4-BE49-F238E27FC236}">
                  <a16:creationId xmlns:a16="http://schemas.microsoft.com/office/drawing/2014/main" id="{66FE40C8-498A-4CF4-8BE7-4F0150D30EDE}"/>
                </a:ext>
              </a:extLst>
            </p:cNvPr>
            <p:cNvSpPr>
              <a:spLocks/>
            </p:cNvSpPr>
            <p:nvPr/>
          </p:nvSpPr>
          <p:spPr bwMode="auto">
            <a:xfrm>
              <a:off x="6032500" y="2184401"/>
              <a:ext cx="177800" cy="314325"/>
            </a:xfrm>
            <a:custGeom>
              <a:avLst/>
              <a:gdLst>
                <a:gd name="T0" fmla="*/ 7 w 49"/>
                <a:gd name="T1" fmla="*/ 35 h 87"/>
                <a:gd name="T2" fmla="*/ 12 w 49"/>
                <a:gd name="T3" fmla="*/ 26 h 87"/>
                <a:gd name="T4" fmla="*/ 23 w 49"/>
                <a:gd name="T5" fmla="*/ 22 h 87"/>
                <a:gd name="T6" fmla="*/ 31 w 49"/>
                <a:gd name="T7" fmla="*/ 16 h 87"/>
                <a:gd name="T8" fmla="*/ 34 w 49"/>
                <a:gd name="T9" fmla="*/ 9 h 87"/>
                <a:gd name="T10" fmla="*/ 39 w 49"/>
                <a:gd name="T11" fmla="*/ 7 h 87"/>
                <a:gd name="T12" fmla="*/ 41 w 49"/>
                <a:gd name="T13" fmla="*/ 2 h 87"/>
                <a:gd name="T14" fmla="*/ 48 w 49"/>
                <a:gd name="T15" fmla="*/ 15 h 87"/>
                <a:gd name="T16" fmla="*/ 49 w 49"/>
                <a:gd name="T17" fmla="*/ 20 h 87"/>
                <a:gd name="T18" fmla="*/ 45 w 49"/>
                <a:gd name="T19" fmla="*/ 25 h 87"/>
                <a:gd name="T20" fmla="*/ 39 w 49"/>
                <a:gd name="T21" fmla="*/ 46 h 87"/>
                <a:gd name="T22" fmla="*/ 33 w 49"/>
                <a:gd name="T23" fmla="*/ 62 h 87"/>
                <a:gd name="T24" fmla="*/ 30 w 49"/>
                <a:gd name="T25" fmla="*/ 67 h 87"/>
                <a:gd name="T26" fmla="*/ 22 w 49"/>
                <a:gd name="T27" fmla="*/ 85 h 87"/>
                <a:gd name="T28" fmla="*/ 12 w 49"/>
                <a:gd name="T29" fmla="*/ 87 h 87"/>
                <a:gd name="T30" fmla="*/ 3 w 49"/>
                <a:gd name="T31" fmla="*/ 80 h 87"/>
                <a:gd name="T32" fmla="*/ 2 w 49"/>
                <a:gd name="T33" fmla="*/ 74 h 87"/>
                <a:gd name="T34" fmla="*/ 1 w 49"/>
                <a:gd name="T35" fmla="*/ 65 h 87"/>
                <a:gd name="T36" fmla="*/ 9 w 49"/>
                <a:gd name="T37" fmla="*/ 49 h 87"/>
                <a:gd name="T38" fmla="*/ 7 w 49"/>
                <a:gd name="T39" fmla="*/ 35 h 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49" h="87">
                  <a:moveTo>
                    <a:pt x="7" y="35"/>
                  </a:moveTo>
                  <a:cubicBezTo>
                    <a:pt x="7" y="32"/>
                    <a:pt x="9" y="28"/>
                    <a:pt x="12" y="26"/>
                  </a:cubicBezTo>
                  <a:cubicBezTo>
                    <a:pt x="15" y="24"/>
                    <a:pt x="19" y="24"/>
                    <a:pt x="23" y="22"/>
                  </a:cubicBezTo>
                  <a:cubicBezTo>
                    <a:pt x="25" y="21"/>
                    <a:pt x="29" y="18"/>
                    <a:pt x="31" y="16"/>
                  </a:cubicBezTo>
                  <a:cubicBezTo>
                    <a:pt x="33" y="14"/>
                    <a:pt x="33" y="11"/>
                    <a:pt x="34" y="9"/>
                  </a:cubicBezTo>
                  <a:cubicBezTo>
                    <a:pt x="35" y="8"/>
                    <a:pt x="37" y="8"/>
                    <a:pt x="39" y="7"/>
                  </a:cubicBezTo>
                  <a:cubicBezTo>
                    <a:pt x="40" y="5"/>
                    <a:pt x="39" y="3"/>
                    <a:pt x="41" y="2"/>
                  </a:cubicBezTo>
                  <a:cubicBezTo>
                    <a:pt x="46" y="0"/>
                    <a:pt x="47" y="9"/>
                    <a:pt x="48" y="15"/>
                  </a:cubicBezTo>
                  <a:cubicBezTo>
                    <a:pt x="48" y="17"/>
                    <a:pt x="49" y="19"/>
                    <a:pt x="49" y="20"/>
                  </a:cubicBezTo>
                  <a:cubicBezTo>
                    <a:pt x="49" y="22"/>
                    <a:pt x="46" y="23"/>
                    <a:pt x="45" y="25"/>
                  </a:cubicBezTo>
                  <a:cubicBezTo>
                    <a:pt x="44" y="33"/>
                    <a:pt x="41" y="39"/>
                    <a:pt x="39" y="46"/>
                  </a:cubicBezTo>
                  <a:cubicBezTo>
                    <a:pt x="36" y="51"/>
                    <a:pt x="35" y="57"/>
                    <a:pt x="33" y="62"/>
                  </a:cubicBezTo>
                  <a:cubicBezTo>
                    <a:pt x="32" y="64"/>
                    <a:pt x="31" y="65"/>
                    <a:pt x="30" y="67"/>
                  </a:cubicBezTo>
                  <a:cubicBezTo>
                    <a:pt x="27" y="73"/>
                    <a:pt x="27" y="82"/>
                    <a:pt x="22" y="85"/>
                  </a:cubicBezTo>
                  <a:cubicBezTo>
                    <a:pt x="20" y="86"/>
                    <a:pt x="14" y="87"/>
                    <a:pt x="12" y="87"/>
                  </a:cubicBezTo>
                  <a:cubicBezTo>
                    <a:pt x="8" y="87"/>
                    <a:pt x="4" y="84"/>
                    <a:pt x="3" y="80"/>
                  </a:cubicBezTo>
                  <a:cubicBezTo>
                    <a:pt x="2" y="78"/>
                    <a:pt x="3" y="76"/>
                    <a:pt x="2" y="74"/>
                  </a:cubicBezTo>
                  <a:cubicBezTo>
                    <a:pt x="2" y="71"/>
                    <a:pt x="0" y="69"/>
                    <a:pt x="1" y="65"/>
                  </a:cubicBezTo>
                  <a:cubicBezTo>
                    <a:pt x="1" y="58"/>
                    <a:pt x="8" y="55"/>
                    <a:pt x="9" y="49"/>
                  </a:cubicBezTo>
                  <a:cubicBezTo>
                    <a:pt x="9" y="44"/>
                    <a:pt x="7" y="40"/>
                    <a:pt x="7" y="35"/>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2" name="Freeform 60">
              <a:extLst>
                <a:ext uri="{FF2B5EF4-FFF2-40B4-BE49-F238E27FC236}">
                  <a16:creationId xmlns:a16="http://schemas.microsoft.com/office/drawing/2014/main" id="{8FFDC769-060D-48F4-B6DB-3D820B4D81BC}"/>
                </a:ext>
              </a:extLst>
            </p:cNvPr>
            <p:cNvSpPr>
              <a:spLocks noEditPoints="1"/>
            </p:cNvSpPr>
            <p:nvPr/>
          </p:nvSpPr>
          <p:spPr bwMode="auto">
            <a:xfrm>
              <a:off x="4648200" y="147638"/>
              <a:ext cx="3779838" cy="2570163"/>
            </a:xfrm>
            <a:custGeom>
              <a:avLst/>
              <a:gdLst>
                <a:gd name="T0" fmla="*/ 199 w 1048"/>
                <a:gd name="T1" fmla="*/ 133 h 714"/>
                <a:gd name="T2" fmla="*/ 242 w 1048"/>
                <a:gd name="T3" fmla="*/ 97 h 714"/>
                <a:gd name="T4" fmla="*/ 108 w 1048"/>
                <a:gd name="T5" fmla="*/ 449 h 714"/>
                <a:gd name="T6" fmla="*/ 3 w 1048"/>
                <a:gd name="T7" fmla="*/ 396 h 714"/>
                <a:gd name="T8" fmla="*/ 20 w 1048"/>
                <a:gd name="T9" fmla="*/ 315 h 714"/>
                <a:gd name="T10" fmla="*/ 61 w 1048"/>
                <a:gd name="T11" fmla="*/ 235 h 714"/>
                <a:gd name="T12" fmla="*/ 110 w 1048"/>
                <a:gd name="T13" fmla="*/ 161 h 714"/>
                <a:gd name="T14" fmla="*/ 188 w 1048"/>
                <a:gd name="T15" fmla="*/ 118 h 714"/>
                <a:gd name="T16" fmla="*/ 185 w 1048"/>
                <a:gd name="T17" fmla="*/ 64 h 714"/>
                <a:gd name="T18" fmla="*/ 267 w 1048"/>
                <a:gd name="T19" fmla="*/ 35 h 714"/>
                <a:gd name="T20" fmla="*/ 319 w 1048"/>
                <a:gd name="T21" fmla="*/ 68 h 714"/>
                <a:gd name="T22" fmla="*/ 373 w 1048"/>
                <a:gd name="T23" fmla="*/ 47 h 714"/>
                <a:gd name="T24" fmla="*/ 436 w 1048"/>
                <a:gd name="T25" fmla="*/ 33 h 714"/>
                <a:gd name="T26" fmla="*/ 526 w 1048"/>
                <a:gd name="T27" fmla="*/ 9 h 714"/>
                <a:gd name="T28" fmla="*/ 633 w 1048"/>
                <a:gd name="T29" fmla="*/ 19 h 714"/>
                <a:gd name="T30" fmla="*/ 728 w 1048"/>
                <a:gd name="T31" fmla="*/ 34 h 714"/>
                <a:gd name="T32" fmla="*/ 876 w 1048"/>
                <a:gd name="T33" fmla="*/ 41 h 714"/>
                <a:gd name="T34" fmla="*/ 978 w 1048"/>
                <a:gd name="T35" fmla="*/ 45 h 714"/>
                <a:gd name="T36" fmla="*/ 1006 w 1048"/>
                <a:gd name="T37" fmla="*/ 87 h 714"/>
                <a:gd name="T38" fmla="*/ 991 w 1048"/>
                <a:gd name="T39" fmla="*/ 133 h 714"/>
                <a:gd name="T40" fmla="*/ 950 w 1048"/>
                <a:gd name="T41" fmla="*/ 86 h 714"/>
                <a:gd name="T42" fmla="*/ 857 w 1048"/>
                <a:gd name="T43" fmla="*/ 120 h 714"/>
                <a:gd name="T44" fmla="*/ 926 w 1048"/>
                <a:gd name="T45" fmla="*/ 165 h 714"/>
                <a:gd name="T46" fmla="*/ 897 w 1048"/>
                <a:gd name="T47" fmla="*/ 205 h 714"/>
                <a:gd name="T48" fmla="*/ 877 w 1048"/>
                <a:gd name="T49" fmla="*/ 240 h 714"/>
                <a:gd name="T50" fmla="*/ 852 w 1048"/>
                <a:gd name="T51" fmla="*/ 241 h 714"/>
                <a:gd name="T52" fmla="*/ 824 w 1048"/>
                <a:gd name="T53" fmla="*/ 343 h 714"/>
                <a:gd name="T54" fmla="*/ 786 w 1048"/>
                <a:gd name="T55" fmla="*/ 428 h 714"/>
                <a:gd name="T56" fmla="*/ 777 w 1048"/>
                <a:gd name="T57" fmla="*/ 453 h 714"/>
                <a:gd name="T58" fmla="*/ 742 w 1048"/>
                <a:gd name="T59" fmla="*/ 401 h 714"/>
                <a:gd name="T60" fmla="*/ 689 w 1048"/>
                <a:gd name="T61" fmla="*/ 339 h 714"/>
                <a:gd name="T62" fmla="*/ 623 w 1048"/>
                <a:gd name="T63" fmla="*/ 416 h 714"/>
                <a:gd name="T64" fmla="*/ 569 w 1048"/>
                <a:gd name="T65" fmla="*/ 345 h 714"/>
                <a:gd name="T66" fmla="*/ 458 w 1048"/>
                <a:gd name="T67" fmla="*/ 311 h 714"/>
                <a:gd name="T68" fmla="*/ 473 w 1048"/>
                <a:gd name="T69" fmla="*/ 329 h 714"/>
                <a:gd name="T70" fmla="*/ 428 w 1048"/>
                <a:gd name="T71" fmla="*/ 389 h 714"/>
                <a:gd name="T72" fmla="*/ 356 w 1048"/>
                <a:gd name="T73" fmla="*/ 342 h 714"/>
                <a:gd name="T74" fmla="*/ 348 w 1048"/>
                <a:gd name="T75" fmla="*/ 358 h 714"/>
                <a:gd name="T76" fmla="*/ 426 w 1048"/>
                <a:gd name="T77" fmla="*/ 411 h 714"/>
                <a:gd name="T78" fmla="*/ 370 w 1048"/>
                <a:gd name="T79" fmla="*/ 504 h 714"/>
                <a:gd name="T80" fmla="*/ 332 w 1048"/>
                <a:gd name="T81" fmla="*/ 619 h 714"/>
                <a:gd name="T82" fmla="*/ 245 w 1048"/>
                <a:gd name="T83" fmla="*/ 712 h 714"/>
                <a:gd name="T84" fmla="*/ 198 w 1048"/>
                <a:gd name="T85" fmla="*/ 626 h 714"/>
                <a:gd name="T86" fmla="*/ 172 w 1048"/>
                <a:gd name="T87" fmla="*/ 501 h 714"/>
                <a:gd name="T88" fmla="*/ 332 w 1048"/>
                <a:gd name="T89" fmla="*/ 570 h 714"/>
                <a:gd name="T90" fmla="*/ 305 w 1048"/>
                <a:gd name="T91" fmla="*/ 533 h 714"/>
                <a:gd name="T92" fmla="*/ 426 w 1048"/>
                <a:gd name="T93" fmla="*/ 212 h 714"/>
                <a:gd name="T94" fmla="*/ 412 w 1048"/>
                <a:gd name="T95" fmla="*/ 221 h 714"/>
                <a:gd name="T96" fmla="*/ 319 w 1048"/>
                <a:gd name="T97" fmla="*/ 185 h 714"/>
                <a:gd name="T98" fmla="*/ 289 w 1048"/>
                <a:gd name="T99" fmla="*/ 215 h 714"/>
                <a:gd name="T100" fmla="*/ 282 w 1048"/>
                <a:gd name="T101" fmla="*/ 246 h 714"/>
                <a:gd name="T102" fmla="*/ 219 w 1048"/>
                <a:gd name="T103" fmla="*/ 205 h 714"/>
                <a:gd name="T104" fmla="*/ 214 w 1048"/>
                <a:gd name="T105" fmla="*/ 223 h 714"/>
                <a:gd name="T106" fmla="*/ 139 w 1048"/>
                <a:gd name="T107" fmla="*/ 201 h 714"/>
                <a:gd name="T108" fmla="*/ 91 w 1048"/>
                <a:gd name="T109" fmla="*/ 254 h 714"/>
                <a:gd name="T110" fmla="*/ 178 w 1048"/>
                <a:gd name="T111" fmla="*/ 249 h 714"/>
                <a:gd name="T112" fmla="*/ 258 w 1048"/>
                <a:gd name="T113" fmla="*/ 273 h 714"/>
                <a:gd name="T114" fmla="*/ 709 w 1048"/>
                <a:gd name="T115" fmla="*/ 132 h 714"/>
                <a:gd name="T116" fmla="*/ 471 w 1048"/>
                <a:gd name="T117" fmla="*/ 40 h 7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1048" h="714">
                  <a:moveTo>
                    <a:pt x="220" y="97"/>
                  </a:moveTo>
                  <a:cubicBezTo>
                    <a:pt x="221" y="103"/>
                    <a:pt x="211" y="103"/>
                    <a:pt x="210" y="108"/>
                  </a:cubicBezTo>
                  <a:cubicBezTo>
                    <a:pt x="210" y="110"/>
                    <a:pt x="211" y="113"/>
                    <a:pt x="211" y="115"/>
                  </a:cubicBezTo>
                  <a:cubicBezTo>
                    <a:pt x="210" y="119"/>
                    <a:pt x="206" y="118"/>
                    <a:pt x="202" y="120"/>
                  </a:cubicBezTo>
                  <a:cubicBezTo>
                    <a:pt x="200" y="121"/>
                    <a:pt x="197" y="124"/>
                    <a:pt x="195" y="125"/>
                  </a:cubicBezTo>
                  <a:cubicBezTo>
                    <a:pt x="193" y="125"/>
                    <a:pt x="191" y="123"/>
                    <a:pt x="190" y="124"/>
                  </a:cubicBezTo>
                  <a:cubicBezTo>
                    <a:pt x="187" y="124"/>
                    <a:pt x="188" y="127"/>
                    <a:pt x="185" y="128"/>
                  </a:cubicBezTo>
                  <a:cubicBezTo>
                    <a:pt x="182" y="128"/>
                    <a:pt x="177" y="125"/>
                    <a:pt x="177" y="129"/>
                  </a:cubicBezTo>
                  <a:cubicBezTo>
                    <a:pt x="177" y="131"/>
                    <a:pt x="181" y="132"/>
                    <a:pt x="184" y="132"/>
                  </a:cubicBezTo>
                  <a:cubicBezTo>
                    <a:pt x="186" y="132"/>
                    <a:pt x="188" y="130"/>
                    <a:pt x="190" y="130"/>
                  </a:cubicBezTo>
                  <a:cubicBezTo>
                    <a:pt x="194" y="130"/>
                    <a:pt x="197" y="133"/>
                    <a:pt x="199" y="133"/>
                  </a:cubicBezTo>
                  <a:cubicBezTo>
                    <a:pt x="206" y="133"/>
                    <a:pt x="212" y="128"/>
                    <a:pt x="218" y="128"/>
                  </a:cubicBezTo>
                  <a:cubicBezTo>
                    <a:pt x="221" y="129"/>
                    <a:pt x="222" y="131"/>
                    <a:pt x="225" y="130"/>
                  </a:cubicBezTo>
                  <a:cubicBezTo>
                    <a:pt x="228" y="130"/>
                    <a:pt x="231" y="126"/>
                    <a:pt x="233" y="125"/>
                  </a:cubicBezTo>
                  <a:cubicBezTo>
                    <a:pt x="232" y="119"/>
                    <a:pt x="234" y="111"/>
                    <a:pt x="239" y="111"/>
                  </a:cubicBezTo>
                  <a:cubicBezTo>
                    <a:pt x="243" y="110"/>
                    <a:pt x="249" y="117"/>
                    <a:pt x="249" y="111"/>
                  </a:cubicBezTo>
                  <a:cubicBezTo>
                    <a:pt x="250" y="108"/>
                    <a:pt x="246" y="105"/>
                    <a:pt x="244" y="105"/>
                  </a:cubicBezTo>
                  <a:cubicBezTo>
                    <a:pt x="242" y="105"/>
                    <a:pt x="239" y="109"/>
                    <a:pt x="238" y="106"/>
                  </a:cubicBezTo>
                  <a:cubicBezTo>
                    <a:pt x="238" y="103"/>
                    <a:pt x="241" y="104"/>
                    <a:pt x="243" y="103"/>
                  </a:cubicBezTo>
                  <a:cubicBezTo>
                    <a:pt x="245" y="102"/>
                    <a:pt x="246" y="100"/>
                    <a:pt x="248" y="100"/>
                  </a:cubicBezTo>
                  <a:cubicBezTo>
                    <a:pt x="256" y="97"/>
                    <a:pt x="268" y="103"/>
                    <a:pt x="271" y="96"/>
                  </a:cubicBezTo>
                  <a:cubicBezTo>
                    <a:pt x="264" y="89"/>
                    <a:pt x="251" y="98"/>
                    <a:pt x="242" y="97"/>
                  </a:cubicBezTo>
                  <a:cubicBezTo>
                    <a:pt x="239" y="97"/>
                    <a:pt x="234" y="94"/>
                    <a:pt x="233" y="91"/>
                  </a:cubicBezTo>
                  <a:cubicBezTo>
                    <a:pt x="232" y="90"/>
                    <a:pt x="233" y="88"/>
                    <a:pt x="232" y="86"/>
                  </a:cubicBezTo>
                  <a:cubicBezTo>
                    <a:pt x="232" y="84"/>
                    <a:pt x="231" y="82"/>
                    <a:pt x="231" y="80"/>
                  </a:cubicBezTo>
                  <a:cubicBezTo>
                    <a:pt x="231" y="74"/>
                    <a:pt x="247" y="73"/>
                    <a:pt x="247" y="65"/>
                  </a:cubicBezTo>
                  <a:cubicBezTo>
                    <a:pt x="244" y="62"/>
                    <a:pt x="235" y="62"/>
                    <a:pt x="232" y="66"/>
                  </a:cubicBezTo>
                  <a:cubicBezTo>
                    <a:pt x="231" y="67"/>
                    <a:pt x="231" y="69"/>
                    <a:pt x="230" y="71"/>
                  </a:cubicBezTo>
                  <a:cubicBezTo>
                    <a:pt x="227" y="76"/>
                    <a:pt x="216" y="77"/>
                    <a:pt x="213" y="83"/>
                  </a:cubicBezTo>
                  <a:cubicBezTo>
                    <a:pt x="213" y="84"/>
                    <a:pt x="211" y="87"/>
                    <a:pt x="212" y="90"/>
                  </a:cubicBezTo>
                  <a:cubicBezTo>
                    <a:pt x="213" y="93"/>
                    <a:pt x="220" y="94"/>
                    <a:pt x="220" y="97"/>
                  </a:cubicBezTo>
                  <a:moveTo>
                    <a:pt x="136" y="444"/>
                  </a:moveTo>
                  <a:cubicBezTo>
                    <a:pt x="126" y="442"/>
                    <a:pt x="115" y="446"/>
                    <a:pt x="108" y="449"/>
                  </a:cubicBezTo>
                  <a:cubicBezTo>
                    <a:pt x="104" y="451"/>
                    <a:pt x="100" y="454"/>
                    <a:pt x="97" y="454"/>
                  </a:cubicBezTo>
                  <a:cubicBezTo>
                    <a:pt x="93" y="454"/>
                    <a:pt x="90" y="452"/>
                    <a:pt x="87" y="452"/>
                  </a:cubicBezTo>
                  <a:cubicBezTo>
                    <a:pt x="83" y="451"/>
                    <a:pt x="77" y="452"/>
                    <a:pt x="73" y="453"/>
                  </a:cubicBezTo>
                  <a:cubicBezTo>
                    <a:pt x="69" y="453"/>
                    <a:pt x="65" y="456"/>
                    <a:pt x="62" y="456"/>
                  </a:cubicBezTo>
                  <a:cubicBezTo>
                    <a:pt x="55" y="457"/>
                    <a:pt x="48" y="450"/>
                    <a:pt x="44" y="447"/>
                  </a:cubicBezTo>
                  <a:cubicBezTo>
                    <a:pt x="41" y="445"/>
                    <a:pt x="39" y="443"/>
                    <a:pt x="36" y="441"/>
                  </a:cubicBezTo>
                  <a:cubicBezTo>
                    <a:pt x="34" y="439"/>
                    <a:pt x="30" y="438"/>
                    <a:pt x="28" y="436"/>
                  </a:cubicBezTo>
                  <a:cubicBezTo>
                    <a:pt x="25" y="433"/>
                    <a:pt x="25" y="429"/>
                    <a:pt x="24" y="425"/>
                  </a:cubicBezTo>
                  <a:cubicBezTo>
                    <a:pt x="22" y="421"/>
                    <a:pt x="17" y="418"/>
                    <a:pt x="13" y="414"/>
                  </a:cubicBezTo>
                  <a:cubicBezTo>
                    <a:pt x="10" y="411"/>
                    <a:pt x="3" y="406"/>
                    <a:pt x="2" y="402"/>
                  </a:cubicBezTo>
                  <a:cubicBezTo>
                    <a:pt x="2" y="400"/>
                    <a:pt x="3" y="398"/>
                    <a:pt x="3" y="396"/>
                  </a:cubicBezTo>
                  <a:cubicBezTo>
                    <a:pt x="3" y="393"/>
                    <a:pt x="0" y="391"/>
                    <a:pt x="0" y="389"/>
                  </a:cubicBezTo>
                  <a:cubicBezTo>
                    <a:pt x="1" y="386"/>
                    <a:pt x="4" y="383"/>
                    <a:pt x="5" y="381"/>
                  </a:cubicBezTo>
                  <a:cubicBezTo>
                    <a:pt x="6" y="379"/>
                    <a:pt x="5" y="377"/>
                    <a:pt x="6" y="376"/>
                  </a:cubicBezTo>
                  <a:cubicBezTo>
                    <a:pt x="7" y="372"/>
                    <a:pt x="9" y="370"/>
                    <a:pt x="9" y="365"/>
                  </a:cubicBezTo>
                  <a:cubicBezTo>
                    <a:pt x="8" y="363"/>
                    <a:pt x="7" y="361"/>
                    <a:pt x="6" y="358"/>
                  </a:cubicBezTo>
                  <a:cubicBezTo>
                    <a:pt x="6" y="356"/>
                    <a:pt x="8" y="355"/>
                    <a:pt x="8" y="353"/>
                  </a:cubicBezTo>
                  <a:cubicBezTo>
                    <a:pt x="7" y="350"/>
                    <a:pt x="3" y="350"/>
                    <a:pt x="3" y="346"/>
                  </a:cubicBezTo>
                  <a:cubicBezTo>
                    <a:pt x="3" y="343"/>
                    <a:pt x="6" y="340"/>
                    <a:pt x="9" y="336"/>
                  </a:cubicBezTo>
                  <a:cubicBezTo>
                    <a:pt x="10" y="334"/>
                    <a:pt x="10" y="331"/>
                    <a:pt x="11" y="330"/>
                  </a:cubicBezTo>
                  <a:cubicBezTo>
                    <a:pt x="13" y="327"/>
                    <a:pt x="16" y="325"/>
                    <a:pt x="18" y="322"/>
                  </a:cubicBezTo>
                  <a:cubicBezTo>
                    <a:pt x="19" y="320"/>
                    <a:pt x="19" y="317"/>
                    <a:pt x="20" y="315"/>
                  </a:cubicBezTo>
                  <a:cubicBezTo>
                    <a:pt x="22" y="313"/>
                    <a:pt x="24" y="312"/>
                    <a:pt x="27" y="309"/>
                  </a:cubicBezTo>
                  <a:cubicBezTo>
                    <a:pt x="29" y="307"/>
                    <a:pt x="30" y="304"/>
                    <a:pt x="31" y="303"/>
                  </a:cubicBezTo>
                  <a:cubicBezTo>
                    <a:pt x="33" y="302"/>
                    <a:pt x="35" y="302"/>
                    <a:pt x="37" y="301"/>
                  </a:cubicBezTo>
                  <a:cubicBezTo>
                    <a:pt x="44" y="298"/>
                    <a:pt x="49" y="294"/>
                    <a:pt x="52" y="288"/>
                  </a:cubicBezTo>
                  <a:cubicBezTo>
                    <a:pt x="51" y="282"/>
                    <a:pt x="52" y="279"/>
                    <a:pt x="55" y="276"/>
                  </a:cubicBezTo>
                  <a:cubicBezTo>
                    <a:pt x="57" y="272"/>
                    <a:pt x="58" y="268"/>
                    <a:pt x="62" y="266"/>
                  </a:cubicBezTo>
                  <a:cubicBezTo>
                    <a:pt x="67" y="264"/>
                    <a:pt x="71" y="264"/>
                    <a:pt x="74" y="259"/>
                  </a:cubicBezTo>
                  <a:cubicBezTo>
                    <a:pt x="75" y="257"/>
                    <a:pt x="78" y="252"/>
                    <a:pt x="78" y="250"/>
                  </a:cubicBezTo>
                  <a:cubicBezTo>
                    <a:pt x="78" y="247"/>
                    <a:pt x="74" y="242"/>
                    <a:pt x="71" y="242"/>
                  </a:cubicBezTo>
                  <a:cubicBezTo>
                    <a:pt x="68" y="241"/>
                    <a:pt x="63" y="244"/>
                    <a:pt x="61" y="240"/>
                  </a:cubicBezTo>
                  <a:cubicBezTo>
                    <a:pt x="60" y="239"/>
                    <a:pt x="61" y="237"/>
                    <a:pt x="61" y="235"/>
                  </a:cubicBezTo>
                  <a:cubicBezTo>
                    <a:pt x="61" y="233"/>
                    <a:pt x="59" y="232"/>
                    <a:pt x="59" y="230"/>
                  </a:cubicBezTo>
                  <a:cubicBezTo>
                    <a:pt x="58" y="227"/>
                    <a:pt x="62" y="223"/>
                    <a:pt x="63" y="219"/>
                  </a:cubicBezTo>
                  <a:cubicBezTo>
                    <a:pt x="64" y="214"/>
                    <a:pt x="63" y="210"/>
                    <a:pt x="62" y="204"/>
                  </a:cubicBezTo>
                  <a:cubicBezTo>
                    <a:pt x="67" y="196"/>
                    <a:pt x="78" y="200"/>
                    <a:pt x="89" y="201"/>
                  </a:cubicBezTo>
                  <a:cubicBezTo>
                    <a:pt x="91" y="201"/>
                    <a:pt x="93" y="200"/>
                    <a:pt x="95" y="200"/>
                  </a:cubicBezTo>
                  <a:cubicBezTo>
                    <a:pt x="101" y="201"/>
                    <a:pt x="106" y="203"/>
                    <a:pt x="108" y="197"/>
                  </a:cubicBezTo>
                  <a:cubicBezTo>
                    <a:pt x="109" y="195"/>
                    <a:pt x="110" y="187"/>
                    <a:pt x="110" y="185"/>
                  </a:cubicBezTo>
                  <a:cubicBezTo>
                    <a:pt x="109" y="182"/>
                    <a:pt x="104" y="176"/>
                    <a:pt x="102" y="175"/>
                  </a:cubicBezTo>
                  <a:cubicBezTo>
                    <a:pt x="99" y="173"/>
                    <a:pt x="93" y="174"/>
                    <a:pt x="91" y="170"/>
                  </a:cubicBezTo>
                  <a:cubicBezTo>
                    <a:pt x="93" y="163"/>
                    <a:pt x="101" y="168"/>
                    <a:pt x="106" y="167"/>
                  </a:cubicBezTo>
                  <a:cubicBezTo>
                    <a:pt x="108" y="166"/>
                    <a:pt x="108" y="162"/>
                    <a:pt x="110" y="161"/>
                  </a:cubicBezTo>
                  <a:cubicBezTo>
                    <a:pt x="111" y="161"/>
                    <a:pt x="113" y="163"/>
                    <a:pt x="115" y="163"/>
                  </a:cubicBezTo>
                  <a:cubicBezTo>
                    <a:pt x="117" y="163"/>
                    <a:pt x="123" y="159"/>
                    <a:pt x="125" y="158"/>
                  </a:cubicBezTo>
                  <a:cubicBezTo>
                    <a:pt x="127" y="157"/>
                    <a:pt x="128" y="154"/>
                    <a:pt x="130" y="152"/>
                  </a:cubicBezTo>
                  <a:cubicBezTo>
                    <a:pt x="131" y="151"/>
                    <a:pt x="133" y="152"/>
                    <a:pt x="134" y="151"/>
                  </a:cubicBezTo>
                  <a:cubicBezTo>
                    <a:pt x="137" y="150"/>
                    <a:pt x="141" y="147"/>
                    <a:pt x="143" y="145"/>
                  </a:cubicBezTo>
                  <a:cubicBezTo>
                    <a:pt x="146" y="141"/>
                    <a:pt x="147" y="137"/>
                    <a:pt x="151" y="136"/>
                  </a:cubicBezTo>
                  <a:cubicBezTo>
                    <a:pt x="156" y="135"/>
                    <a:pt x="166" y="137"/>
                    <a:pt x="167" y="132"/>
                  </a:cubicBezTo>
                  <a:cubicBezTo>
                    <a:pt x="168" y="127"/>
                    <a:pt x="163" y="123"/>
                    <a:pt x="165" y="118"/>
                  </a:cubicBezTo>
                  <a:cubicBezTo>
                    <a:pt x="166" y="113"/>
                    <a:pt x="170" y="114"/>
                    <a:pt x="175" y="112"/>
                  </a:cubicBezTo>
                  <a:cubicBezTo>
                    <a:pt x="178" y="113"/>
                    <a:pt x="177" y="119"/>
                    <a:pt x="178" y="122"/>
                  </a:cubicBezTo>
                  <a:cubicBezTo>
                    <a:pt x="181" y="122"/>
                    <a:pt x="187" y="121"/>
                    <a:pt x="188" y="118"/>
                  </a:cubicBezTo>
                  <a:cubicBezTo>
                    <a:pt x="189" y="114"/>
                    <a:pt x="183" y="111"/>
                    <a:pt x="182" y="108"/>
                  </a:cubicBezTo>
                  <a:cubicBezTo>
                    <a:pt x="181" y="106"/>
                    <a:pt x="181" y="102"/>
                    <a:pt x="178" y="101"/>
                  </a:cubicBezTo>
                  <a:cubicBezTo>
                    <a:pt x="172" y="100"/>
                    <a:pt x="167" y="109"/>
                    <a:pt x="161" y="109"/>
                  </a:cubicBezTo>
                  <a:cubicBezTo>
                    <a:pt x="156" y="109"/>
                    <a:pt x="151" y="105"/>
                    <a:pt x="150" y="102"/>
                  </a:cubicBezTo>
                  <a:cubicBezTo>
                    <a:pt x="150" y="100"/>
                    <a:pt x="150" y="98"/>
                    <a:pt x="150" y="96"/>
                  </a:cubicBezTo>
                  <a:cubicBezTo>
                    <a:pt x="149" y="93"/>
                    <a:pt x="148" y="90"/>
                    <a:pt x="148" y="86"/>
                  </a:cubicBezTo>
                  <a:cubicBezTo>
                    <a:pt x="151" y="82"/>
                    <a:pt x="157" y="81"/>
                    <a:pt x="162" y="79"/>
                  </a:cubicBezTo>
                  <a:cubicBezTo>
                    <a:pt x="164" y="78"/>
                    <a:pt x="165" y="76"/>
                    <a:pt x="167" y="75"/>
                  </a:cubicBezTo>
                  <a:cubicBezTo>
                    <a:pt x="170" y="74"/>
                    <a:pt x="175" y="75"/>
                    <a:pt x="178" y="73"/>
                  </a:cubicBezTo>
                  <a:cubicBezTo>
                    <a:pt x="180" y="72"/>
                    <a:pt x="179" y="70"/>
                    <a:pt x="181" y="68"/>
                  </a:cubicBezTo>
                  <a:cubicBezTo>
                    <a:pt x="182" y="67"/>
                    <a:pt x="184" y="66"/>
                    <a:pt x="185" y="64"/>
                  </a:cubicBezTo>
                  <a:cubicBezTo>
                    <a:pt x="186" y="63"/>
                    <a:pt x="186" y="61"/>
                    <a:pt x="187" y="60"/>
                  </a:cubicBezTo>
                  <a:cubicBezTo>
                    <a:pt x="190" y="56"/>
                    <a:pt x="195" y="55"/>
                    <a:pt x="198" y="51"/>
                  </a:cubicBezTo>
                  <a:cubicBezTo>
                    <a:pt x="199" y="49"/>
                    <a:pt x="196" y="49"/>
                    <a:pt x="197" y="46"/>
                  </a:cubicBezTo>
                  <a:cubicBezTo>
                    <a:pt x="198" y="44"/>
                    <a:pt x="202" y="45"/>
                    <a:pt x="205" y="45"/>
                  </a:cubicBezTo>
                  <a:cubicBezTo>
                    <a:pt x="208" y="44"/>
                    <a:pt x="212" y="40"/>
                    <a:pt x="215" y="39"/>
                  </a:cubicBezTo>
                  <a:cubicBezTo>
                    <a:pt x="219" y="38"/>
                    <a:pt x="224" y="39"/>
                    <a:pt x="227" y="38"/>
                  </a:cubicBezTo>
                  <a:cubicBezTo>
                    <a:pt x="230" y="37"/>
                    <a:pt x="232" y="35"/>
                    <a:pt x="234" y="34"/>
                  </a:cubicBezTo>
                  <a:cubicBezTo>
                    <a:pt x="235" y="34"/>
                    <a:pt x="237" y="35"/>
                    <a:pt x="238" y="35"/>
                  </a:cubicBezTo>
                  <a:cubicBezTo>
                    <a:pt x="239" y="35"/>
                    <a:pt x="241" y="34"/>
                    <a:pt x="242" y="34"/>
                  </a:cubicBezTo>
                  <a:cubicBezTo>
                    <a:pt x="245" y="33"/>
                    <a:pt x="248" y="34"/>
                    <a:pt x="252" y="34"/>
                  </a:cubicBezTo>
                  <a:cubicBezTo>
                    <a:pt x="257" y="35"/>
                    <a:pt x="262" y="33"/>
                    <a:pt x="267" y="35"/>
                  </a:cubicBezTo>
                  <a:cubicBezTo>
                    <a:pt x="270" y="36"/>
                    <a:pt x="269" y="39"/>
                    <a:pt x="272" y="40"/>
                  </a:cubicBezTo>
                  <a:cubicBezTo>
                    <a:pt x="274" y="40"/>
                    <a:pt x="276" y="39"/>
                    <a:pt x="278" y="40"/>
                  </a:cubicBezTo>
                  <a:cubicBezTo>
                    <a:pt x="282" y="40"/>
                    <a:pt x="286" y="42"/>
                    <a:pt x="290" y="43"/>
                  </a:cubicBezTo>
                  <a:cubicBezTo>
                    <a:pt x="292" y="43"/>
                    <a:pt x="293" y="43"/>
                    <a:pt x="295" y="43"/>
                  </a:cubicBezTo>
                  <a:cubicBezTo>
                    <a:pt x="300" y="44"/>
                    <a:pt x="306" y="46"/>
                    <a:pt x="311" y="48"/>
                  </a:cubicBezTo>
                  <a:cubicBezTo>
                    <a:pt x="315" y="49"/>
                    <a:pt x="324" y="51"/>
                    <a:pt x="324" y="55"/>
                  </a:cubicBezTo>
                  <a:cubicBezTo>
                    <a:pt x="324" y="60"/>
                    <a:pt x="316" y="61"/>
                    <a:pt x="313" y="61"/>
                  </a:cubicBezTo>
                  <a:cubicBezTo>
                    <a:pt x="307" y="61"/>
                    <a:pt x="300" y="58"/>
                    <a:pt x="294" y="60"/>
                  </a:cubicBezTo>
                  <a:cubicBezTo>
                    <a:pt x="294" y="68"/>
                    <a:pt x="303" y="74"/>
                    <a:pt x="311" y="73"/>
                  </a:cubicBezTo>
                  <a:cubicBezTo>
                    <a:pt x="311" y="69"/>
                    <a:pt x="306" y="71"/>
                    <a:pt x="307" y="67"/>
                  </a:cubicBezTo>
                  <a:cubicBezTo>
                    <a:pt x="310" y="65"/>
                    <a:pt x="314" y="69"/>
                    <a:pt x="319" y="68"/>
                  </a:cubicBezTo>
                  <a:cubicBezTo>
                    <a:pt x="321" y="68"/>
                    <a:pt x="321" y="65"/>
                    <a:pt x="322" y="63"/>
                  </a:cubicBezTo>
                  <a:cubicBezTo>
                    <a:pt x="326" y="61"/>
                    <a:pt x="331" y="57"/>
                    <a:pt x="338" y="60"/>
                  </a:cubicBezTo>
                  <a:cubicBezTo>
                    <a:pt x="338" y="59"/>
                    <a:pt x="338" y="58"/>
                    <a:pt x="339" y="58"/>
                  </a:cubicBezTo>
                  <a:cubicBezTo>
                    <a:pt x="339" y="54"/>
                    <a:pt x="335" y="52"/>
                    <a:pt x="337" y="49"/>
                  </a:cubicBezTo>
                  <a:cubicBezTo>
                    <a:pt x="338" y="46"/>
                    <a:pt x="345" y="47"/>
                    <a:pt x="346" y="49"/>
                  </a:cubicBezTo>
                  <a:cubicBezTo>
                    <a:pt x="347" y="51"/>
                    <a:pt x="344" y="51"/>
                    <a:pt x="345" y="53"/>
                  </a:cubicBezTo>
                  <a:cubicBezTo>
                    <a:pt x="346" y="56"/>
                    <a:pt x="349" y="56"/>
                    <a:pt x="350" y="56"/>
                  </a:cubicBezTo>
                  <a:cubicBezTo>
                    <a:pt x="354" y="56"/>
                    <a:pt x="354" y="53"/>
                    <a:pt x="358" y="51"/>
                  </a:cubicBezTo>
                  <a:cubicBezTo>
                    <a:pt x="359" y="51"/>
                    <a:pt x="361" y="51"/>
                    <a:pt x="363" y="50"/>
                  </a:cubicBezTo>
                  <a:cubicBezTo>
                    <a:pt x="365" y="49"/>
                    <a:pt x="366" y="48"/>
                    <a:pt x="368" y="47"/>
                  </a:cubicBezTo>
                  <a:cubicBezTo>
                    <a:pt x="369" y="47"/>
                    <a:pt x="371" y="47"/>
                    <a:pt x="373" y="47"/>
                  </a:cubicBezTo>
                  <a:cubicBezTo>
                    <a:pt x="375" y="46"/>
                    <a:pt x="377" y="45"/>
                    <a:pt x="379" y="45"/>
                  </a:cubicBezTo>
                  <a:cubicBezTo>
                    <a:pt x="381" y="45"/>
                    <a:pt x="382" y="47"/>
                    <a:pt x="385" y="47"/>
                  </a:cubicBezTo>
                  <a:cubicBezTo>
                    <a:pt x="386" y="48"/>
                    <a:pt x="388" y="47"/>
                    <a:pt x="390" y="46"/>
                  </a:cubicBezTo>
                  <a:cubicBezTo>
                    <a:pt x="392" y="46"/>
                    <a:pt x="394" y="47"/>
                    <a:pt x="395" y="46"/>
                  </a:cubicBezTo>
                  <a:cubicBezTo>
                    <a:pt x="399" y="46"/>
                    <a:pt x="401" y="44"/>
                    <a:pt x="404" y="44"/>
                  </a:cubicBezTo>
                  <a:cubicBezTo>
                    <a:pt x="406" y="44"/>
                    <a:pt x="409" y="47"/>
                    <a:pt x="410" y="46"/>
                  </a:cubicBezTo>
                  <a:cubicBezTo>
                    <a:pt x="413" y="43"/>
                    <a:pt x="407" y="42"/>
                    <a:pt x="409" y="40"/>
                  </a:cubicBezTo>
                  <a:cubicBezTo>
                    <a:pt x="415" y="40"/>
                    <a:pt x="420" y="40"/>
                    <a:pt x="426" y="41"/>
                  </a:cubicBezTo>
                  <a:cubicBezTo>
                    <a:pt x="434" y="42"/>
                    <a:pt x="441" y="46"/>
                    <a:pt x="449" y="46"/>
                  </a:cubicBezTo>
                  <a:cubicBezTo>
                    <a:pt x="448" y="41"/>
                    <a:pt x="442" y="43"/>
                    <a:pt x="440" y="40"/>
                  </a:cubicBezTo>
                  <a:cubicBezTo>
                    <a:pt x="439" y="40"/>
                    <a:pt x="436" y="35"/>
                    <a:pt x="436" y="33"/>
                  </a:cubicBezTo>
                  <a:cubicBezTo>
                    <a:pt x="436" y="32"/>
                    <a:pt x="440" y="25"/>
                    <a:pt x="441" y="24"/>
                  </a:cubicBezTo>
                  <a:cubicBezTo>
                    <a:pt x="444" y="22"/>
                    <a:pt x="454" y="22"/>
                    <a:pt x="457" y="26"/>
                  </a:cubicBezTo>
                  <a:cubicBezTo>
                    <a:pt x="459" y="28"/>
                    <a:pt x="459" y="32"/>
                    <a:pt x="461" y="32"/>
                  </a:cubicBezTo>
                  <a:cubicBezTo>
                    <a:pt x="464" y="32"/>
                    <a:pt x="465" y="26"/>
                    <a:pt x="468" y="26"/>
                  </a:cubicBezTo>
                  <a:cubicBezTo>
                    <a:pt x="471" y="26"/>
                    <a:pt x="472" y="30"/>
                    <a:pt x="474" y="30"/>
                  </a:cubicBezTo>
                  <a:cubicBezTo>
                    <a:pt x="477" y="30"/>
                    <a:pt x="479" y="24"/>
                    <a:pt x="483" y="24"/>
                  </a:cubicBezTo>
                  <a:cubicBezTo>
                    <a:pt x="485" y="24"/>
                    <a:pt x="486" y="25"/>
                    <a:pt x="489" y="26"/>
                  </a:cubicBezTo>
                  <a:cubicBezTo>
                    <a:pt x="491" y="24"/>
                    <a:pt x="488" y="22"/>
                    <a:pt x="489" y="20"/>
                  </a:cubicBezTo>
                  <a:cubicBezTo>
                    <a:pt x="493" y="17"/>
                    <a:pt x="502" y="20"/>
                    <a:pt x="507" y="18"/>
                  </a:cubicBezTo>
                  <a:cubicBezTo>
                    <a:pt x="509" y="16"/>
                    <a:pt x="506" y="15"/>
                    <a:pt x="507" y="13"/>
                  </a:cubicBezTo>
                  <a:cubicBezTo>
                    <a:pt x="512" y="10"/>
                    <a:pt x="519" y="10"/>
                    <a:pt x="526" y="9"/>
                  </a:cubicBezTo>
                  <a:cubicBezTo>
                    <a:pt x="531" y="8"/>
                    <a:pt x="535" y="5"/>
                    <a:pt x="539" y="4"/>
                  </a:cubicBezTo>
                  <a:cubicBezTo>
                    <a:pt x="542" y="4"/>
                    <a:pt x="546" y="6"/>
                    <a:pt x="549" y="6"/>
                  </a:cubicBezTo>
                  <a:cubicBezTo>
                    <a:pt x="551" y="6"/>
                    <a:pt x="554" y="6"/>
                    <a:pt x="556" y="5"/>
                  </a:cubicBezTo>
                  <a:cubicBezTo>
                    <a:pt x="558" y="4"/>
                    <a:pt x="559" y="2"/>
                    <a:pt x="561" y="2"/>
                  </a:cubicBezTo>
                  <a:cubicBezTo>
                    <a:pt x="564" y="1"/>
                    <a:pt x="568" y="2"/>
                    <a:pt x="572" y="2"/>
                  </a:cubicBezTo>
                  <a:cubicBezTo>
                    <a:pt x="575" y="1"/>
                    <a:pt x="579" y="0"/>
                    <a:pt x="582" y="0"/>
                  </a:cubicBezTo>
                  <a:cubicBezTo>
                    <a:pt x="584" y="1"/>
                    <a:pt x="586" y="4"/>
                    <a:pt x="589" y="4"/>
                  </a:cubicBezTo>
                  <a:cubicBezTo>
                    <a:pt x="596" y="5"/>
                    <a:pt x="604" y="3"/>
                    <a:pt x="611" y="5"/>
                  </a:cubicBezTo>
                  <a:cubicBezTo>
                    <a:pt x="612" y="5"/>
                    <a:pt x="613" y="6"/>
                    <a:pt x="614" y="7"/>
                  </a:cubicBezTo>
                  <a:cubicBezTo>
                    <a:pt x="619" y="8"/>
                    <a:pt x="622" y="8"/>
                    <a:pt x="623" y="13"/>
                  </a:cubicBezTo>
                  <a:cubicBezTo>
                    <a:pt x="627" y="15"/>
                    <a:pt x="629" y="18"/>
                    <a:pt x="633" y="19"/>
                  </a:cubicBezTo>
                  <a:cubicBezTo>
                    <a:pt x="636" y="20"/>
                    <a:pt x="639" y="19"/>
                    <a:pt x="642" y="19"/>
                  </a:cubicBezTo>
                  <a:cubicBezTo>
                    <a:pt x="646" y="19"/>
                    <a:pt x="651" y="19"/>
                    <a:pt x="655" y="20"/>
                  </a:cubicBezTo>
                  <a:cubicBezTo>
                    <a:pt x="657" y="20"/>
                    <a:pt x="658" y="21"/>
                    <a:pt x="660" y="22"/>
                  </a:cubicBezTo>
                  <a:cubicBezTo>
                    <a:pt x="662" y="22"/>
                    <a:pt x="664" y="21"/>
                    <a:pt x="665" y="22"/>
                  </a:cubicBezTo>
                  <a:cubicBezTo>
                    <a:pt x="668" y="22"/>
                    <a:pt x="670" y="23"/>
                    <a:pt x="671" y="23"/>
                  </a:cubicBezTo>
                  <a:cubicBezTo>
                    <a:pt x="675" y="23"/>
                    <a:pt x="678" y="19"/>
                    <a:pt x="681" y="19"/>
                  </a:cubicBezTo>
                  <a:cubicBezTo>
                    <a:pt x="683" y="19"/>
                    <a:pt x="685" y="19"/>
                    <a:pt x="686" y="20"/>
                  </a:cubicBezTo>
                  <a:cubicBezTo>
                    <a:pt x="692" y="20"/>
                    <a:pt x="699" y="19"/>
                    <a:pt x="704" y="20"/>
                  </a:cubicBezTo>
                  <a:cubicBezTo>
                    <a:pt x="707" y="20"/>
                    <a:pt x="711" y="23"/>
                    <a:pt x="714" y="26"/>
                  </a:cubicBezTo>
                  <a:cubicBezTo>
                    <a:pt x="716" y="27"/>
                    <a:pt x="717" y="30"/>
                    <a:pt x="719" y="31"/>
                  </a:cubicBezTo>
                  <a:cubicBezTo>
                    <a:pt x="721" y="32"/>
                    <a:pt x="726" y="34"/>
                    <a:pt x="728" y="34"/>
                  </a:cubicBezTo>
                  <a:cubicBezTo>
                    <a:pt x="730" y="33"/>
                    <a:pt x="730" y="31"/>
                    <a:pt x="732" y="30"/>
                  </a:cubicBezTo>
                  <a:cubicBezTo>
                    <a:pt x="739" y="28"/>
                    <a:pt x="752" y="32"/>
                    <a:pt x="757" y="29"/>
                  </a:cubicBezTo>
                  <a:cubicBezTo>
                    <a:pt x="760" y="28"/>
                    <a:pt x="759" y="26"/>
                    <a:pt x="761" y="25"/>
                  </a:cubicBezTo>
                  <a:cubicBezTo>
                    <a:pt x="772" y="24"/>
                    <a:pt x="782" y="25"/>
                    <a:pt x="792" y="26"/>
                  </a:cubicBezTo>
                  <a:cubicBezTo>
                    <a:pt x="796" y="26"/>
                    <a:pt x="799" y="25"/>
                    <a:pt x="802" y="25"/>
                  </a:cubicBezTo>
                  <a:cubicBezTo>
                    <a:pt x="806" y="26"/>
                    <a:pt x="809" y="29"/>
                    <a:pt x="812" y="30"/>
                  </a:cubicBezTo>
                  <a:cubicBezTo>
                    <a:pt x="814" y="31"/>
                    <a:pt x="818" y="31"/>
                    <a:pt x="822" y="32"/>
                  </a:cubicBezTo>
                  <a:cubicBezTo>
                    <a:pt x="824" y="32"/>
                    <a:pt x="826" y="33"/>
                    <a:pt x="828" y="34"/>
                  </a:cubicBezTo>
                  <a:cubicBezTo>
                    <a:pt x="832" y="34"/>
                    <a:pt x="835" y="33"/>
                    <a:pt x="839" y="33"/>
                  </a:cubicBezTo>
                  <a:cubicBezTo>
                    <a:pt x="847" y="32"/>
                    <a:pt x="857" y="32"/>
                    <a:pt x="865" y="35"/>
                  </a:cubicBezTo>
                  <a:cubicBezTo>
                    <a:pt x="870" y="37"/>
                    <a:pt x="872" y="40"/>
                    <a:pt x="876" y="41"/>
                  </a:cubicBezTo>
                  <a:cubicBezTo>
                    <a:pt x="883" y="41"/>
                    <a:pt x="893" y="40"/>
                    <a:pt x="899" y="41"/>
                  </a:cubicBezTo>
                  <a:cubicBezTo>
                    <a:pt x="901" y="41"/>
                    <a:pt x="903" y="42"/>
                    <a:pt x="904" y="41"/>
                  </a:cubicBezTo>
                  <a:cubicBezTo>
                    <a:pt x="906" y="41"/>
                    <a:pt x="907" y="39"/>
                    <a:pt x="910" y="39"/>
                  </a:cubicBezTo>
                  <a:cubicBezTo>
                    <a:pt x="914" y="39"/>
                    <a:pt x="919" y="45"/>
                    <a:pt x="924" y="44"/>
                  </a:cubicBezTo>
                  <a:cubicBezTo>
                    <a:pt x="926" y="42"/>
                    <a:pt x="922" y="40"/>
                    <a:pt x="925" y="39"/>
                  </a:cubicBezTo>
                  <a:cubicBezTo>
                    <a:pt x="927" y="37"/>
                    <a:pt x="929" y="39"/>
                    <a:pt x="932" y="39"/>
                  </a:cubicBezTo>
                  <a:cubicBezTo>
                    <a:pt x="934" y="39"/>
                    <a:pt x="936" y="38"/>
                    <a:pt x="938" y="38"/>
                  </a:cubicBezTo>
                  <a:cubicBezTo>
                    <a:pt x="942" y="39"/>
                    <a:pt x="945" y="42"/>
                    <a:pt x="950" y="43"/>
                  </a:cubicBezTo>
                  <a:cubicBezTo>
                    <a:pt x="954" y="44"/>
                    <a:pt x="959" y="44"/>
                    <a:pt x="964" y="44"/>
                  </a:cubicBezTo>
                  <a:cubicBezTo>
                    <a:pt x="967" y="44"/>
                    <a:pt x="970" y="42"/>
                    <a:pt x="973" y="43"/>
                  </a:cubicBezTo>
                  <a:cubicBezTo>
                    <a:pt x="975" y="43"/>
                    <a:pt x="976" y="44"/>
                    <a:pt x="978" y="45"/>
                  </a:cubicBezTo>
                  <a:cubicBezTo>
                    <a:pt x="980" y="45"/>
                    <a:pt x="981" y="45"/>
                    <a:pt x="982" y="45"/>
                  </a:cubicBezTo>
                  <a:cubicBezTo>
                    <a:pt x="983" y="45"/>
                    <a:pt x="985" y="46"/>
                    <a:pt x="986" y="47"/>
                  </a:cubicBezTo>
                  <a:cubicBezTo>
                    <a:pt x="992" y="49"/>
                    <a:pt x="1001" y="50"/>
                    <a:pt x="1008" y="52"/>
                  </a:cubicBezTo>
                  <a:cubicBezTo>
                    <a:pt x="1012" y="53"/>
                    <a:pt x="1016" y="56"/>
                    <a:pt x="1020" y="56"/>
                  </a:cubicBezTo>
                  <a:cubicBezTo>
                    <a:pt x="1022" y="56"/>
                    <a:pt x="1023" y="55"/>
                    <a:pt x="1025" y="55"/>
                  </a:cubicBezTo>
                  <a:cubicBezTo>
                    <a:pt x="1036" y="55"/>
                    <a:pt x="1048" y="59"/>
                    <a:pt x="1047" y="69"/>
                  </a:cubicBezTo>
                  <a:cubicBezTo>
                    <a:pt x="1035" y="72"/>
                    <a:pt x="1024" y="61"/>
                    <a:pt x="1011" y="64"/>
                  </a:cubicBezTo>
                  <a:cubicBezTo>
                    <a:pt x="1009" y="65"/>
                    <a:pt x="1007" y="67"/>
                    <a:pt x="1007" y="69"/>
                  </a:cubicBezTo>
                  <a:cubicBezTo>
                    <a:pt x="1008" y="75"/>
                    <a:pt x="1023" y="75"/>
                    <a:pt x="1024" y="81"/>
                  </a:cubicBezTo>
                  <a:cubicBezTo>
                    <a:pt x="1022" y="83"/>
                    <a:pt x="1019" y="81"/>
                    <a:pt x="1017" y="81"/>
                  </a:cubicBezTo>
                  <a:cubicBezTo>
                    <a:pt x="1014" y="82"/>
                    <a:pt x="1008" y="85"/>
                    <a:pt x="1006" y="87"/>
                  </a:cubicBezTo>
                  <a:cubicBezTo>
                    <a:pt x="1004" y="89"/>
                    <a:pt x="1002" y="95"/>
                    <a:pt x="999" y="95"/>
                  </a:cubicBezTo>
                  <a:cubicBezTo>
                    <a:pt x="996" y="96"/>
                    <a:pt x="991" y="92"/>
                    <a:pt x="987" y="93"/>
                  </a:cubicBezTo>
                  <a:cubicBezTo>
                    <a:pt x="985" y="94"/>
                    <a:pt x="983" y="96"/>
                    <a:pt x="982" y="96"/>
                  </a:cubicBezTo>
                  <a:cubicBezTo>
                    <a:pt x="978" y="97"/>
                    <a:pt x="973" y="94"/>
                    <a:pt x="970" y="98"/>
                  </a:cubicBezTo>
                  <a:cubicBezTo>
                    <a:pt x="972" y="102"/>
                    <a:pt x="971" y="106"/>
                    <a:pt x="973" y="108"/>
                  </a:cubicBezTo>
                  <a:cubicBezTo>
                    <a:pt x="975" y="109"/>
                    <a:pt x="977" y="108"/>
                    <a:pt x="979" y="109"/>
                  </a:cubicBezTo>
                  <a:cubicBezTo>
                    <a:pt x="982" y="110"/>
                    <a:pt x="983" y="113"/>
                    <a:pt x="985" y="115"/>
                  </a:cubicBezTo>
                  <a:cubicBezTo>
                    <a:pt x="987" y="116"/>
                    <a:pt x="989" y="116"/>
                    <a:pt x="990" y="118"/>
                  </a:cubicBezTo>
                  <a:cubicBezTo>
                    <a:pt x="990" y="121"/>
                    <a:pt x="989" y="121"/>
                    <a:pt x="989" y="123"/>
                  </a:cubicBezTo>
                  <a:cubicBezTo>
                    <a:pt x="990" y="126"/>
                    <a:pt x="995" y="126"/>
                    <a:pt x="995" y="128"/>
                  </a:cubicBezTo>
                  <a:cubicBezTo>
                    <a:pt x="995" y="131"/>
                    <a:pt x="992" y="130"/>
                    <a:pt x="991" y="133"/>
                  </a:cubicBezTo>
                  <a:cubicBezTo>
                    <a:pt x="991" y="134"/>
                    <a:pt x="993" y="135"/>
                    <a:pt x="993" y="137"/>
                  </a:cubicBezTo>
                  <a:cubicBezTo>
                    <a:pt x="993" y="139"/>
                    <a:pt x="992" y="140"/>
                    <a:pt x="992" y="142"/>
                  </a:cubicBezTo>
                  <a:cubicBezTo>
                    <a:pt x="992" y="144"/>
                    <a:pt x="994" y="146"/>
                    <a:pt x="994" y="148"/>
                  </a:cubicBezTo>
                  <a:cubicBezTo>
                    <a:pt x="994" y="149"/>
                    <a:pt x="992" y="151"/>
                    <a:pt x="991" y="152"/>
                  </a:cubicBezTo>
                  <a:cubicBezTo>
                    <a:pt x="984" y="147"/>
                    <a:pt x="978" y="141"/>
                    <a:pt x="971" y="136"/>
                  </a:cubicBezTo>
                  <a:cubicBezTo>
                    <a:pt x="963" y="130"/>
                    <a:pt x="951" y="123"/>
                    <a:pt x="950" y="111"/>
                  </a:cubicBezTo>
                  <a:cubicBezTo>
                    <a:pt x="950" y="109"/>
                    <a:pt x="954" y="108"/>
                    <a:pt x="955" y="105"/>
                  </a:cubicBezTo>
                  <a:cubicBezTo>
                    <a:pt x="955" y="104"/>
                    <a:pt x="954" y="102"/>
                    <a:pt x="954" y="101"/>
                  </a:cubicBezTo>
                  <a:cubicBezTo>
                    <a:pt x="955" y="96"/>
                    <a:pt x="958" y="92"/>
                    <a:pt x="958" y="90"/>
                  </a:cubicBezTo>
                  <a:cubicBezTo>
                    <a:pt x="958" y="87"/>
                    <a:pt x="953" y="82"/>
                    <a:pt x="950" y="81"/>
                  </a:cubicBezTo>
                  <a:cubicBezTo>
                    <a:pt x="948" y="83"/>
                    <a:pt x="950" y="85"/>
                    <a:pt x="950" y="86"/>
                  </a:cubicBezTo>
                  <a:cubicBezTo>
                    <a:pt x="949" y="89"/>
                    <a:pt x="947" y="91"/>
                    <a:pt x="944" y="91"/>
                  </a:cubicBezTo>
                  <a:cubicBezTo>
                    <a:pt x="938" y="92"/>
                    <a:pt x="937" y="83"/>
                    <a:pt x="926" y="85"/>
                  </a:cubicBezTo>
                  <a:cubicBezTo>
                    <a:pt x="924" y="86"/>
                    <a:pt x="920" y="90"/>
                    <a:pt x="921" y="95"/>
                  </a:cubicBezTo>
                  <a:cubicBezTo>
                    <a:pt x="921" y="97"/>
                    <a:pt x="925" y="98"/>
                    <a:pt x="925" y="101"/>
                  </a:cubicBezTo>
                  <a:cubicBezTo>
                    <a:pt x="925" y="103"/>
                    <a:pt x="915" y="103"/>
                    <a:pt x="913" y="103"/>
                  </a:cubicBezTo>
                  <a:cubicBezTo>
                    <a:pt x="908" y="103"/>
                    <a:pt x="905" y="98"/>
                    <a:pt x="899" y="98"/>
                  </a:cubicBezTo>
                  <a:cubicBezTo>
                    <a:pt x="897" y="99"/>
                    <a:pt x="895" y="101"/>
                    <a:pt x="893" y="101"/>
                  </a:cubicBezTo>
                  <a:cubicBezTo>
                    <a:pt x="882" y="103"/>
                    <a:pt x="865" y="95"/>
                    <a:pt x="861" y="105"/>
                  </a:cubicBezTo>
                  <a:cubicBezTo>
                    <a:pt x="861" y="107"/>
                    <a:pt x="861" y="108"/>
                    <a:pt x="861" y="110"/>
                  </a:cubicBezTo>
                  <a:cubicBezTo>
                    <a:pt x="860" y="112"/>
                    <a:pt x="858" y="113"/>
                    <a:pt x="858" y="115"/>
                  </a:cubicBezTo>
                  <a:cubicBezTo>
                    <a:pt x="857" y="116"/>
                    <a:pt x="857" y="118"/>
                    <a:pt x="857" y="120"/>
                  </a:cubicBezTo>
                  <a:cubicBezTo>
                    <a:pt x="856" y="121"/>
                    <a:pt x="849" y="127"/>
                    <a:pt x="855" y="129"/>
                  </a:cubicBezTo>
                  <a:cubicBezTo>
                    <a:pt x="857" y="129"/>
                    <a:pt x="857" y="128"/>
                    <a:pt x="859" y="129"/>
                  </a:cubicBezTo>
                  <a:cubicBezTo>
                    <a:pt x="862" y="129"/>
                    <a:pt x="867" y="134"/>
                    <a:pt x="871" y="134"/>
                  </a:cubicBezTo>
                  <a:cubicBezTo>
                    <a:pt x="873" y="134"/>
                    <a:pt x="876" y="131"/>
                    <a:pt x="878" y="131"/>
                  </a:cubicBezTo>
                  <a:cubicBezTo>
                    <a:pt x="881" y="131"/>
                    <a:pt x="883" y="133"/>
                    <a:pt x="886" y="135"/>
                  </a:cubicBezTo>
                  <a:cubicBezTo>
                    <a:pt x="888" y="136"/>
                    <a:pt x="892" y="138"/>
                    <a:pt x="893" y="138"/>
                  </a:cubicBezTo>
                  <a:cubicBezTo>
                    <a:pt x="897" y="138"/>
                    <a:pt x="895" y="136"/>
                    <a:pt x="898" y="135"/>
                  </a:cubicBezTo>
                  <a:cubicBezTo>
                    <a:pt x="905" y="136"/>
                    <a:pt x="907" y="143"/>
                    <a:pt x="913" y="148"/>
                  </a:cubicBezTo>
                  <a:cubicBezTo>
                    <a:pt x="915" y="150"/>
                    <a:pt x="919" y="152"/>
                    <a:pt x="921" y="154"/>
                  </a:cubicBezTo>
                  <a:cubicBezTo>
                    <a:pt x="923" y="155"/>
                    <a:pt x="928" y="159"/>
                    <a:pt x="928" y="161"/>
                  </a:cubicBezTo>
                  <a:cubicBezTo>
                    <a:pt x="928" y="163"/>
                    <a:pt x="927" y="164"/>
                    <a:pt x="926" y="165"/>
                  </a:cubicBezTo>
                  <a:cubicBezTo>
                    <a:pt x="926" y="167"/>
                    <a:pt x="927" y="169"/>
                    <a:pt x="926" y="170"/>
                  </a:cubicBezTo>
                  <a:cubicBezTo>
                    <a:pt x="920" y="168"/>
                    <a:pt x="919" y="163"/>
                    <a:pt x="915" y="158"/>
                  </a:cubicBezTo>
                  <a:cubicBezTo>
                    <a:pt x="913" y="156"/>
                    <a:pt x="912" y="154"/>
                    <a:pt x="909" y="152"/>
                  </a:cubicBezTo>
                  <a:cubicBezTo>
                    <a:pt x="908" y="150"/>
                    <a:pt x="905" y="146"/>
                    <a:pt x="902" y="147"/>
                  </a:cubicBezTo>
                  <a:cubicBezTo>
                    <a:pt x="898" y="149"/>
                    <a:pt x="905" y="156"/>
                    <a:pt x="906" y="157"/>
                  </a:cubicBezTo>
                  <a:cubicBezTo>
                    <a:pt x="908" y="160"/>
                    <a:pt x="911" y="165"/>
                    <a:pt x="912" y="168"/>
                  </a:cubicBezTo>
                  <a:cubicBezTo>
                    <a:pt x="912" y="170"/>
                    <a:pt x="910" y="174"/>
                    <a:pt x="910" y="177"/>
                  </a:cubicBezTo>
                  <a:cubicBezTo>
                    <a:pt x="910" y="180"/>
                    <a:pt x="911" y="182"/>
                    <a:pt x="910" y="184"/>
                  </a:cubicBezTo>
                  <a:cubicBezTo>
                    <a:pt x="910" y="186"/>
                    <a:pt x="909" y="189"/>
                    <a:pt x="908" y="191"/>
                  </a:cubicBezTo>
                  <a:cubicBezTo>
                    <a:pt x="907" y="193"/>
                    <a:pt x="907" y="197"/>
                    <a:pt x="906" y="198"/>
                  </a:cubicBezTo>
                  <a:cubicBezTo>
                    <a:pt x="905" y="202"/>
                    <a:pt x="900" y="205"/>
                    <a:pt x="897" y="205"/>
                  </a:cubicBezTo>
                  <a:cubicBezTo>
                    <a:pt x="894" y="206"/>
                    <a:pt x="893" y="203"/>
                    <a:pt x="890" y="203"/>
                  </a:cubicBezTo>
                  <a:cubicBezTo>
                    <a:pt x="886" y="203"/>
                    <a:pt x="885" y="208"/>
                    <a:pt x="882" y="211"/>
                  </a:cubicBezTo>
                  <a:cubicBezTo>
                    <a:pt x="882" y="214"/>
                    <a:pt x="883" y="215"/>
                    <a:pt x="883" y="218"/>
                  </a:cubicBezTo>
                  <a:cubicBezTo>
                    <a:pt x="882" y="222"/>
                    <a:pt x="877" y="222"/>
                    <a:pt x="877" y="226"/>
                  </a:cubicBezTo>
                  <a:cubicBezTo>
                    <a:pt x="877" y="229"/>
                    <a:pt x="882" y="230"/>
                    <a:pt x="884" y="232"/>
                  </a:cubicBezTo>
                  <a:cubicBezTo>
                    <a:pt x="887" y="234"/>
                    <a:pt x="893" y="238"/>
                    <a:pt x="896" y="242"/>
                  </a:cubicBezTo>
                  <a:cubicBezTo>
                    <a:pt x="898" y="245"/>
                    <a:pt x="900" y="249"/>
                    <a:pt x="900" y="252"/>
                  </a:cubicBezTo>
                  <a:cubicBezTo>
                    <a:pt x="900" y="256"/>
                    <a:pt x="890" y="261"/>
                    <a:pt x="886" y="259"/>
                  </a:cubicBezTo>
                  <a:cubicBezTo>
                    <a:pt x="882" y="258"/>
                    <a:pt x="883" y="254"/>
                    <a:pt x="882" y="251"/>
                  </a:cubicBezTo>
                  <a:cubicBezTo>
                    <a:pt x="881" y="248"/>
                    <a:pt x="879" y="247"/>
                    <a:pt x="878" y="245"/>
                  </a:cubicBezTo>
                  <a:cubicBezTo>
                    <a:pt x="878" y="244"/>
                    <a:pt x="878" y="242"/>
                    <a:pt x="877" y="240"/>
                  </a:cubicBezTo>
                  <a:cubicBezTo>
                    <a:pt x="875" y="237"/>
                    <a:pt x="871" y="239"/>
                    <a:pt x="867" y="237"/>
                  </a:cubicBezTo>
                  <a:cubicBezTo>
                    <a:pt x="864" y="235"/>
                    <a:pt x="865" y="232"/>
                    <a:pt x="864" y="229"/>
                  </a:cubicBezTo>
                  <a:cubicBezTo>
                    <a:pt x="862" y="225"/>
                    <a:pt x="856" y="224"/>
                    <a:pt x="851" y="225"/>
                  </a:cubicBezTo>
                  <a:cubicBezTo>
                    <a:pt x="847" y="225"/>
                    <a:pt x="846" y="228"/>
                    <a:pt x="842" y="229"/>
                  </a:cubicBezTo>
                  <a:cubicBezTo>
                    <a:pt x="837" y="226"/>
                    <a:pt x="843" y="218"/>
                    <a:pt x="837" y="218"/>
                  </a:cubicBezTo>
                  <a:cubicBezTo>
                    <a:pt x="832" y="217"/>
                    <a:pt x="829" y="225"/>
                    <a:pt x="826" y="227"/>
                  </a:cubicBezTo>
                  <a:cubicBezTo>
                    <a:pt x="824" y="228"/>
                    <a:pt x="820" y="229"/>
                    <a:pt x="820" y="231"/>
                  </a:cubicBezTo>
                  <a:cubicBezTo>
                    <a:pt x="820" y="235"/>
                    <a:pt x="824" y="234"/>
                    <a:pt x="828" y="235"/>
                  </a:cubicBezTo>
                  <a:cubicBezTo>
                    <a:pt x="831" y="237"/>
                    <a:pt x="832" y="241"/>
                    <a:pt x="835" y="241"/>
                  </a:cubicBezTo>
                  <a:cubicBezTo>
                    <a:pt x="837" y="241"/>
                    <a:pt x="839" y="238"/>
                    <a:pt x="841" y="238"/>
                  </a:cubicBezTo>
                  <a:cubicBezTo>
                    <a:pt x="846" y="238"/>
                    <a:pt x="849" y="240"/>
                    <a:pt x="852" y="241"/>
                  </a:cubicBezTo>
                  <a:cubicBezTo>
                    <a:pt x="850" y="245"/>
                    <a:pt x="841" y="249"/>
                    <a:pt x="841" y="254"/>
                  </a:cubicBezTo>
                  <a:cubicBezTo>
                    <a:pt x="841" y="258"/>
                    <a:pt x="844" y="258"/>
                    <a:pt x="847" y="260"/>
                  </a:cubicBezTo>
                  <a:cubicBezTo>
                    <a:pt x="850" y="262"/>
                    <a:pt x="853" y="267"/>
                    <a:pt x="857" y="271"/>
                  </a:cubicBezTo>
                  <a:cubicBezTo>
                    <a:pt x="858" y="272"/>
                    <a:pt x="861" y="273"/>
                    <a:pt x="861" y="274"/>
                  </a:cubicBezTo>
                  <a:cubicBezTo>
                    <a:pt x="863" y="277"/>
                    <a:pt x="863" y="280"/>
                    <a:pt x="864" y="281"/>
                  </a:cubicBezTo>
                  <a:cubicBezTo>
                    <a:pt x="865" y="283"/>
                    <a:pt x="864" y="284"/>
                    <a:pt x="864" y="285"/>
                  </a:cubicBezTo>
                  <a:cubicBezTo>
                    <a:pt x="865" y="288"/>
                    <a:pt x="868" y="287"/>
                    <a:pt x="869" y="290"/>
                  </a:cubicBezTo>
                  <a:cubicBezTo>
                    <a:pt x="869" y="296"/>
                    <a:pt x="871" y="302"/>
                    <a:pt x="866" y="304"/>
                  </a:cubicBezTo>
                  <a:cubicBezTo>
                    <a:pt x="864" y="315"/>
                    <a:pt x="861" y="324"/>
                    <a:pt x="854" y="330"/>
                  </a:cubicBezTo>
                  <a:cubicBezTo>
                    <a:pt x="847" y="335"/>
                    <a:pt x="838" y="337"/>
                    <a:pt x="830" y="339"/>
                  </a:cubicBezTo>
                  <a:cubicBezTo>
                    <a:pt x="828" y="340"/>
                    <a:pt x="826" y="342"/>
                    <a:pt x="824" y="343"/>
                  </a:cubicBezTo>
                  <a:cubicBezTo>
                    <a:pt x="820" y="344"/>
                    <a:pt x="811" y="343"/>
                    <a:pt x="811" y="349"/>
                  </a:cubicBezTo>
                  <a:cubicBezTo>
                    <a:pt x="811" y="352"/>
                    <a:pt x="815" y="354"/>
                    <a:pt x="815" y="357"/>
                  </a:cubicBezTo>
                  <a:cubicBezTo>
                    <a:pt x="815" y="361"/>
                    <a:pt x="811" y="365"/>
                    <a:pt x="808" y="366"/>
                  </a:cubicBezTo>
                  <a:cubicBezTo>
                    <a:pt x="806" y="366"/>
                    <a:pt x="802" y="365"/>
                    <a:pt x="802" y="361"/>
                  </a:cubicBezTo>
                  <a:cubicBezTo>
                    <a:pt x="801" y="357"/>
                    <a:pt x="807" y="355"/>
                    <a:pt x="807" y="352"/>
                  </a:cubicBezTo>
                  <a:cubicBezTo>
                    <a:pt x="808" y="348"/>
                    <a:pt x="804" y="343"/>
                    <a:pt x="798" y="344"/>
                  </a:cubicBezTo>
                  <a:cubicBezTo>
                    <a:pt x="794" y="344"/>
                    <a:pt x="783" y="354"/>
                    <a:pt x="783" y="359"/>
                  </a:cubicBezTo>
                  <a:cubicBezTo>
                    <a:pt x="782" y="363"/>
                    <a:pt x="790" y="371"/>
                    <a:pt x="793" y="373"/>
                  </a:cubicBezTo>
                  <a:cubicBezTo>
                    <a:pt x="803" y="382"/>
                    <a:pt x="813" y="387"/>
                    <a:pt x="812" y="408"/>
                  </a:cubicBezTo>
                  <a:cubicBezTo>
                    <a:pt x="809" y="414"/>
                    <a:pt x="803" y="415"/>
                    <a:pt x="798" y="418"/>
                  </a:cubicBezTo>
                  <a:cubicBezTo>
                    <a:pt x="794" y="420"/>
                    <a:pt x="792" y="427"/>
                    <a:pt x="786" y="428"/>
                  </a:cubicBezTo>
                  <a:cubicBezTo>
                    <a:pt x="783" y="427"/>
                    <a:pt x="785" y="423"/>
                    <a:pt x="784" y="421"/>
                  </a:cubicBezTo>
                  <a:cubicBezTo>
                    <a:pt x="783" y="418"/>
                    <a:pt x="778" y="417"/>
                    <a:pt x="775" y="415"/>
                  </a:cubicBezTo>
                  <a:cubicBezTo>
                    <a:pt x="772" y="413"/>
                    <a:pt x="771" y="409"/>
                    <a:pt x="769" y="407"/>
                  </a:cubicBezTo>
                  <a:cubicBezTo>
                    <a:pt x="767" y="405"/>
                    <a:pt x="763" y="404"/>
                    <a:pt x="760" y="403"/>
                  </a:cubicBezTo>
                  <a:cubicBezTo>
                    <a:pt x="758" y="402"/>
                    <a:pt x="757" y="398"/>
                    <a:pt x="755" y="398"/>
                  </a:cubicBezTo>
                  <a:cubicBezTo>
                    <a:pt x="752" y="398"/>
                    <a:pt x="753" y="401"/>
                    <a:pt x="752" y="406"/>
                  </a:cubicBezTo>
                  <a:cubicBezTo>
                    <a:pt x="751" y="411"/>
                    <a:pt x="747" y="415"/>
                    <a:pt x="749" y="421"/>
                  </a:cubicBezTo>
                  <a:cubicBezTo>
                    <a:pt x="749" y="423"/>
                    <a:pt x="752" y="425"/>
                    <a:pt x="754" y="427"/>
                  </a:cubicBezTo>
                  <a:cubicBezTo>
                    <a:pt x="756" y="431"/>
                    <a:pt x="756" y="436"/>
                    <a:pt x="759" y="438"/>
                  </a:cubicBezTo>
                  <a:cubicBezTo>
                    <a:pt x="761" y="440"/>
                    <a:pt x="763" y="440"/>
                    <a:pt x="765" y="442"/>
                  </a:cubicBezTo>
                  <a:cubicBezTo>
                    <a:pt x="769" y="444"/>
                    <a:pt x="776" y="450"/>
                    <a:pt x="777" y="453"/>
                  </a:cubicBezTo>
                  <a:cubicBezTo>
                    <a:pt x="778" y="457"/>
                    <a:pt x="777" y="461"/>
                    <a:pt x="778" y="465"/>
                  </a:cubicBezTo>
                  <a:cubicBezTo>
                    <a:pt x="779" y="470"/>
                    <a:pt x="785" y="473"/>
                    <a:pt x="782" y="478"/>
                  </a:cubicBezTo>
                  <a:cubicBezTo>
                    <a:pt x="778" y="477"/>
                    <a:pt x="775" y="475"/>
                    <a:pt x="772" y="473"/>
                  </a:cubicBezTo>
                  <a:cubicBezTo>
                    <a:pt x="767" y="470"/>
                    <a:pt x="765" y="467"/>
                    <a:pt x="762" y="462"/>
                  </a:cubicBezTo>
                  <a:cubicBezTo>
                    <a:pt x="761" y="461"/>
                    <a:pt x="760" y="460"/>
                    <a:pt x="759" y="458"/>
                  </a:cubicBezTo>
                  <a:cubicBezTo>
                    <a:pt x="758" y="455"/>
                    <a:pt x="758" y="451"/>
                    <a:pt x="757" y="448"/>
                  </a:cubicBezTo>
                  <a:cubicBezTo>
                    <a:pt x="756" y="444"/>
                    <a:pt x="752" y="439"/>
                    <a:pt x="749" y="436"/>
                  </a:cubicBezTo>
                  <a:cubicBezTo>
                    <a:pt x="747" y="434"/>
                    <a:pt x="742" y="433"/>
                    <a:pt x="742" y="429"/>
                  </a:cubicBezTo>
                  <a:cubicBezTo>
                    <a:pt x="742" y="424"/>
                    <a:pt x="744" y="419"/>
                    <a:pt x="744" y="413"/>
                  </a:cubicBezTo>
                  <a:cubicBezTo>
                    <a:pt x="744" y="412"/>
                    <a:pt x="743" y="411"/>
                    <a:pt x="743" y="409"/>
                  </a:cubicBezTo>
                  <a:cubicBezTo>
                    <a:pt x="742" y="407"/>
                    <a:pt x="743" y="403"/>
                    <a:pt x="742" y="401"/>
                  </a:cubicBezTo>
                  <a:cubicBezTo>
                    <a:pt x="742" y="399"/>
                    <a:pt x="740" y="397"/>
                    <a:pt x="739" y="394"/>
                  </a:cubicBezTo>
                  <a:cubicBezTo>
                    <a:pt x="738" y="392"/>
                    <a:pt x="737" y="390"/>
                    <a:pt x="736" y="388"/>
                  </a:cubicBezTo>
                  <a:cubicBezTo>
                    <a:pt x="735" y="384"/>
                    <a:pt x="733" y="376"/>
                    <a:pt x="730" y="375"/>
                  </a:cubicBezTo>
                  <a:cubicBezTo>
                    <a:pt x="726" y="375"/>
                    <a:pt x="723" y="382"/>
                    <a:pt x="718" y="382"/>
                  </a:cubicBezTo>
                  <a:cubicBezTo>
                    <a:pt x="716" y="382"/>
                    <a:pt x="713" y="380"/>
                    <a:pt x="712" y="378"/>
                  </a:cubicBezTo>
                  <a:cubicBezTo>
                    <a:pt x="712" y="376"/>
                    <a:pt x="713" y="373"/>
                    <a:pt x="713" y="371"/>
                  </a:cubicBezTo>
                  <a:cubicBezTo>
                    <a:pt x="713" y="366"/>
                    <a:pt x="710" y="365"/>
                    <a:pt x="707" y="361"/>
                  </a:cubicBezTo>
                  <a:cubicBezTo>
                    <a:pt x="706" y="360"/>
                    <a:pt x="706" y="358"/>
                    <a:pt x="705" y="357"/>
                  </a:cubicBezTo>
                  <a:cubicBezTo>
                    <a:pt x="703" y="355"/>
                    <a:pt x="700" y="354"/>
                    <a:pt x="698" y="352"/>
                  </a:cubicBezTo>
                  <a:cubicBezTo>
                    <a:pt x="696" y="350"/>
                    <a:pt x="694" y="347"/>
                    <a:pt x="693" y="346"/>
                  </a:cubicBezTo>
                  <a:cubicBezTo>
                    <a:pt x="692" y="343"/>
                    <a:pt x="692" y="339"/>
                    <a:pt x="689" y="339"/>
                  </a:cubicBezTo>
                  <a:cubicBezTo>
                    <a:pt x="687" y="339"/>
                    <a:pt x="685" y="341"/>
                    <a:pt x="683" y="342"/>
                  </a:cubicBezTo>
                  <a:cubicBezTo>
                    <a:pt x="681" y="343"/>
                    <a:pt x="676" y="344"/>
                    <a:pt x="674" y="344"/>
                  </a:cubicBezTo>
                  <a:cubicBezTo>
                    <a:pt x="666" y="344"/>
                    <a:pt x="661" y="342"/>
                    <a:pt x="662" y="351"/>
                  </a:cubicBezTo>
                  <a:cubicBezTo>
                    <a:pt x="660" y="355"/>
                    <a:pt x="656" y="355"/>
                    <a:pt x="654" y="357"/>
                  </a:cubicBezTo>
                  <a:cubicBezTo>
                    <a:pt x="650" y="359"/>
                    <a:pt x="648" y="364"/>
                    <a:pt x="644" y="367"/>
                  </a:cubicBezTo>
                  <a:cubicBezTo>
                    <a:pt x="642" y="369"/>
                    <a:pt x="640" y="370"/>
                    <a:pt x="638" y="372"/>
                  </a:cubicBezTo>
                  <a:cubicBezTo>
                    <a:pt x="637" y="373"/>
                    <a:pt x="636" y="375"/>
                    <a:pt x="635" y="377"/>
                  </a:cubicBezTo>
                  <a:cubicBezTo>
                    <a:pt x="631" y="380"/>
                    <a:pt x="626" y="381"/>
                    <a:pt x="623" y="386"/>
                  </a:cubicBezTo>
                  <a:cubicBezTo>
                    <a:pt x="623" y="392"/>
                    <a:pt x="626" y="396"/>
                    <a:pt x="625" y="402"/>
                  </a:cubicBezTo>
                  <a:cubicBezTo>
                    <a:pt x="625" y="404"/>
                    <a:pt x="623" y="406"/>
                    <a:pt x="623" y="409"/>
                  </a:cubicBezTo>
                  <a:cubicBezTo>
                    <a:pt x="622" y="411"/>
                    <a:pt x="623" y="414"/>
                    <a:pt x="623" y="416"/>
                  </a:cubicBezTo>
                  <a:cubicBezTo>
                    <a:pt x="623" y="417"/>
                    <a:pt x="621" y="418"/>
                    <a:pt x="620" y="420"/>
                  </a:cubicBezTo>
                  <a:cubicBezTo>
                    <a:pt x="619" y="421"/>
                    <a:pt x="619" y="423"/>
                    <a:pt x="618" y="424"/>
                  </a:cubicBezTo>
                  <a:cubicBezTo>
                    <a:pt x="617" y="425"/>
                    <a:pt x="615" y="426"/>
                    <a:pt x="614" y="428"/>
                  </a:cubicBezTo>
                  <a:cubicBezTo>
                    <a:pt x="612" y="430"/>
                    <a:pt x="612" y="431"/>
                    <a:pt x="610" y="432"/>
                  </a:cubicBezTo>
                  <a:cubicBezTo>
                    <a:pt x="602" y="433"/>
                    <a:pt x="600" y="418"/>
                    <a:pt x="597" y="412"/>
                  </a:cubicBezTo>
                  <a:cubicBezTo>
                    <a:pt x="595" y="409"/>
                    <a:pt x="592" y="406"/>
                    <a:pt x="590" y="403"/>
                  </a:cubicBezTo>
                  <a:cubicBezTo>
                    <a:pt x="589" y="399"/>
                    <a:pt x="588" y="394"/>
                    <a:pt x="585" y="390"/>
                  </a:cubicBezTo>
                  <a:cubicBezTo>
                    <a:pt x="583" y="386"/>
                    <a:pt x="580" y="382"/>
                    <a:pt x="579" y="378"/>
                  </a:cubicBezTo>
                  <a:cubicBezTo>
                    <a:pt x="577" y="374"/>
                    <a:pt x="576" y="370"/>
                    <a:pt x="575" y="367"/>
                  </a:cubicBezTo>
                  <a:cubicBezTo>
                    <a:pt x="574" y="363"/>
                    <a:pt x="573" y="358"/>
                    <a:pt x="572" y="354"/>
                  </a:cubicBezTo>
                  <a:cubicBezTo>
                    <a:pt x="572" y="350"/>
                    <a:pt x="573" y="347"/>
                    <a:pt x="569" y="345"/>
                  </a:cubicBezTo>
                  <a:cubicBezTo>
                    <a:pt x="566" y="346"/>
                    <a:pt x="565" y="350"/>
                    <a:pt x="561" y="350"/>
                  </a:cubicBezTo>
                  <a:cubicBezTo>
                    <a:pt x="557" y="350"/>
                    <a:pt x="547" y="343"/>
                    <a:pt x="550" y="337"/>
                  </a:cubicBezTo>
                  <a:cubicBezTo>
                    <a:pt x="547" y="334"/>
                    <a:pt x="541" y="332"/>
                    <a:pt x="536" y="328"/>
                  </a:cubicBezTo>
                  <a:cubicBezTo>
                    <a:pt x="533" y="325"/>
                    <a:pt x="531" y="320"/>
                    <a:pt x="526" y="319"/>
                  </a:cubicBezTo>
                  <a:cubicBezTo>
                    <a:pt x="525" y="319"/>
                    <a:pt x="523" y="320"/>
                    <a:pt x="522" y="320"/>
                  </a:cubicBezTo>
                  <a:cubicBezTo>
                    <a:pt x="519" y="320"/>
                    <a:pt x="514" y="319"/>
                    <a:pt x="510" y="320"/>
                  </a:cubicBezTo>
                  <a:cubicBezTo>
                    <a:pt x="506" y="320"/>
                    <a:pt x="501" y="321"/>
                    <a:pt x="495" y="320"/>
                  </a:cubicBezTo>
                  <a:cubicBezTo>
                    <a:pt x="492" y="320"/>
                    <a:pt x="488" y="319"/>
                    <a:pt x="484" y="319"/>
                  </a:cubicBezTo>
                  <a:cubicBezTo>
                    <a:pt x="480" y="319"/>
                    <a:pt x="474" y="318"/>
                    <a:pt x="471" y="315"/>
                  </a:cubicBezTo>
                  <a:cubicBezTo>
                    <a:pt x="469" y="314"/>
                    <a:pt x="469" y="309"/>
                    <a:pt x="466" y="308"/>
                  </a:cubicBezTo>
                  <a:cubicBezTo>
                    <a:pt x="463" y="308"/>
                    <a:pt x="461" y="310"/>
                    <a:pt x="458" y="311"/>
                  </a:cubicBezTo>
                  <a:cubicBezTo>
                    <a:pt x="451" y="312"/>
                    <a:pt x="446" y="310"/>
                    <a:pt x="442" y="307"/>
                  </a:cubicBezTo>
                  <a:cubicBezTo>
                    <a:pt x="439" y="305"/>
                    <a:pt x="436" y="304"/>
                    <a:pt x="434" y="302"/>
                  </a:cubicBezTo>
                  <a:cubicBezTo>
                    <a:pt x="428" y="298"/>
                    <a:pt x="427" y="288"/>
                    <a:pt x="419" y="288"/>
                  </a:cubicBezTo>
                  <a:cubicBezTo>
                    <a:pt x="416" y="288"/>
                    <a:pt x="412" y="289"/>
                    <a:pt x="411" y="293"/>
                  </a:cubicBezTo>
                  <a:cubicBezTo>
                    <a:pt x="411" y="295"/>
                    <a:pt x="414" y="299"/>
                    <a:pt x="415" y="301"/>
                  </a:cubicBezTo>
                  <a:cubicBezTo>
                    <a:pt x="419" y="306"/>
                    <a:pt x="426" y="308"/>
                    <a:pt x="429" y="316"/>
                  </a:cubicBezTo>
                  <a:cubicBezTo>
                    <a:pt x="430" y="316"/>
                    <a:pt x="433" y="315"/>
                    <a:pt x="435" y="316"/>
                  </a:cubicBezTo>
                  <a:cubicBezTo>
                    <a:pt x="436" y="319"/>
                    <a:pt x="435" y="325"/>
                    <a:pt x="438" y="327"/>
                  </a:cubicBezTo>
                  <a:cubicBezTo>
                    <a:pt x="452" y="329"/>
                    <a:pt x="457" y="321"/>
                    <a:pt x="463" y="316"/>
                  </a:cubicBezTo>
                  <a:cubicBezTo>
                    <a:pt x="467" y="318"/>
                    <a:pt x="466" y="320"/>
                    <a:pt x="467" y="323"/>
                  </a:cubicBezTo>
                  <a:cubicBezTo>
                    <a:pt x="468" y="326"/>
                    <a:pt x="471" y="328"/>
                    <a:pt x="473" y="329"/>
                  </a:cubicBezTo>
                  <a:cubicBezTo>
                    <a:pt x="475" y="330"/>
                    <a:pt x="477" y="329"/>
                    <a:pt x="480" y="330"/>
                  </a:cubicBezTo>
                  <a:cubicBezTo>
                    <a:pt x="482" y="331"/>
                    <a:pt x="489" y="337"/>
                    <a:pt x="489" y="340"/>
                  </a:cubicBezTo>
                  <a:cubicBezTo>
                    <a:pt x="489" y="342"/>
                    <a:pt x="484" y="349"/>
                    <a:pt x="483" y="351"/>
                  </a:cubicBezTo>
                  <a:cubicBezTo>
                    <a:pt x="481" y="352"/>
                    <a:pt x="479" y="353"/>
                    <a:pt x="478" y="355"/>
                  </a:cubicBezTo>
                  <a:cubicBezTo>
                    <a:pt x="478" y="356"/>
                    <a:pt x="478" y="359"/>
                    <a:pt x="478" y="359"/>
                  </a:cubicBezTo>
                  <a:cubicBezTo>
                    <a:pt x="477" y="361"/>
                    <a:pt x="474" y="363"/>
                    <a:pt x="472" y="364"/>
                  </a:cubicBezTo>
                  <a:cubicBezTo>
                    <a:pt x="470" y="366"/>
                    <a:pt x="468" y="368"/>
                    <a:pt x="466" y="369"/>
                  </a:cubicBezTo>
                  <a:cubicBezTo>
                    <a:pt x="464" y="371"/>
                    <a:pt x="462" y="373"/>
                    <a:pt x="460" y="374"/>
                  </a:cubicBezTo>
                  <a:cubicBezTo>
                    <a:pt x="455" y="376"/>
                    <a:pt x="451" y="375"/>
                    <a:pt x="447" y="377"/>
                  </a:cubicBezTo>
                  <a:cubicBezTo>
                    <a:pt x="444" y="379"/>
                    <a:pt x="444" y="383"/>
                    <a:pt x="441" y="385"/>
                  </a:cubicBezTo>
                  <a:cubicBezTo>
                    <a:pt x="438" y="387"/>
                    <a:pt x="433" y="387"/>
                    <a:pt x="428" y="389"/>
                  </a:cubicBezTo>
                  <a:cubicBezTo>
                    <a:pt x="425" y="391"/>
                    <a:pt x="423" y="393"/>
                    <a:pt x="420" y="394"/>
                  </a:cubicBezTo>
                  <a:cubicBezTo>
                    <a:pt x="419" y="394"/>
                    <a:pt x="418" y="394"/>
                    <a:pt x="417" y="394"/>
                  </a:cubicBezTo>
                  <a:cubicBezTo>
                    <a:pt x="415" y="395"/>
                    <a:pt x="412" y="397"/>
                    <a:pt x="410" y="397"/>
                  </a:cubicBezTo>
                  <a:cubicBezTo>
                    <a:pt x="408" y="398"/>
                    <a:pt x="407" y="398"/>
                    <a:pt x="405" y="398"/>
                  </a:cubicBezTo>
                  <a:cubicBezTo>
                    <a:pt x="399" y="400"/>
                    <a:pt x="394" y="405"/>
                    <a:pt x="389" y="402"/>
                  </a:cubicBezTo>
                  <a:cubicBezTo>
                    <a:pt x="386" y="396"/>
                    <a:pt x="386" y="388"/>
                    <a:pt x="383" y="383"/>
                  </a:cubicBezTo>
                  <a:cubicBezTo>
                    <a:pt x="381" y="380"/>
                    <a:pt x="378" y="380"/>
                    <a:pt x="377" y="377"/>
                  </a:cubicBezTo>
                  <a:cubicBezTo>
                    <a:pt x="377" y="374"/>
                    <a:pt x="380" y="375"/>
                    <a:pt x="380" y="373"/>
                  </a:cubicBezTo>
                  <a:cubicBezTo>
                    <a:pt x="379" y="369"/>
                    <a:pt x="376" y="368"/>
                    <a:pt x="373" y="364"/>
                  </a:cubicBezTo>
                  <a:cubicBezTo>
                    <a:pt x="372" y="363"/>
                    <a:pt x="372" y="361"/>
                    <a:pt x="370" y="359"/>
                  </a:cubicBezTo>
                  <a:cubicBezTo>
                    <a:pt x="366" y="353"/>
                    <a:pt x="358" y="349"/>
                    <a:pt x="356" y="342"/>
                  </a:cubicBezTo>
                  <a:cubicBezTo>
                    <a:pt x="356" y="340"/>
                    <a:pt x="356" y="338"/>
                    <a:pt x="356" y="336"/>
                  </a:cubicBezTo>
                  <a:cubicBezTo>
                    <a:pt x="355" y="334"/>
                    <a:pt x="353" y="331"/>
                    <a:pt x="352" y="329"/>
                  </a:cubicBezTo>
                  <a:cubicBezTo>
                    <a:pt x="350" y="327"/>
                    <a:pt x="348" y="326"/>
                    <a:pt x="346" y="324"/>
                  </a:cubicBezTo>
                  <a:cubicBezTo>
                    <a:pt x="345" y="322"/>
                    <a:pt x="345" y="320"/>
                    <a:pt x="344" y="319"/>
                  </a:cubicBezTo>
                  <a:cubicBezTo>
                    <a:pt x="340" y="312"/>
                    <a:pt x="335" y="306"/>
                    <a:pt x="330" y="302"/>
                  </a:cubicBezTo>
                  <a:cubicBezTo>
                    <a:pt x="327" y="302"/>
                    <a:pt x="324" y="302"/>
                    <a:pt x="322" y="304"/>
                  </a:cubicBezTo>
                  <a:cubicBezTo>
                    <a:pt x="324" y="309"/>
                    <a:pt x="326" y="313"/>
                    <a:pt x="328" y="317"/>
                  </a:cubicBezTo>
                  <a:cubicBezTo>
                    <a:pt x="331" y="320"/>
                    <a:pt x="334" y="324"/>
                    <a:pt x="335" y="328"/>
                  </a:cubicBezTo>
                  <a:cubicBezTo>
                    <a:pt x="336" y="329"/>
                    <a:pt x="336" y="331"/>
                    <a:pt x="336" y="333"/>
                  </a:cubicBezTo>
                  <a:cubicBezTo>
                    <a:pt x="338" y="338"/>
                    <a:pt x="345" y="340"/>
                    <a:pt x="347" y="347"/>
                  </a:cubicBezTo>
                  <a:cubicBezTo>
                    <a:pt x="348" y="351"/>
                    <a:pt x="347" y="354"/>
                    <a:pt x="348" y="358"/>
                  </a:cubicBezTo>
                  <a:cubicBezTo>
                    <a:pt x="349" y="363"/>
                    <a:pt x="355" y="365"/>
                    <a:pt x="358" y="369"/>
                  </a:cubicBezTo>
                  <a:cubicBezTo>
                    <a:pt x="360" y="372"/>
                    <a:pt x="360" y="377"/>
                    <a:pt x="361" y="380"/>
                  </a:cubicBezTo>
                  <a:cubicBezTo>
                    <a:pt x="363" y="385"/>
                    <a:pt x="369" y="386"/>
                    <a:pt x="374" y="390"/>
                  </a:cubicBezTo>
                  <a:cubicBezTo>
                    <a:pt x="378" y="392"/>
                    <a:pt x="380" y="396"/>
                    <a:pt x="384" y="399"/>
                  </a:cubicBezTo>
                  <a:cubicBezTo>
                    <a:pt x="385" y="401"/>
                    <a:pt x="388" y="401"/>
                    <a:pt x="389" y="403"/>
                  </a:cubicBezTo>
                  <a:cubicBezTo>
                    <a:pt x="389" y="406"/>
                    <a:pt x="388" y="407"/>
                    <a:pt x="387" y="409"/>
                  </a:cubicBezTo>
                  <a:cubicBezTo>
                    <a:pt x="390" y="411"/>
                    <a:pt x="392" y="417"/>
                    <a:pt x="397" y="417"/>
                  </a:cubicBezTo>
                  <a:cubicBezTo>
                    <a:pt x="399" y="417"/>
                    <a:pt x="401" y="415"/>
                    <a:pt x="404" y="415"/>
                  </a:cubicBezTo>
                  <a:cubicBezTo>
                    <a:pt x="406" y="415"/>
                    <a:pt x="407" y="415"/>
                    <a:pt x="408" y="415"/>
                  </a:cubicBezTo>
                  <a:cubicBezTo>
                    <a:pt x="410" y="415"/>
                    <a:pt x="412" y="413"/>
                    <a:pt x="414" y="413"/>
                  </a:cubicBezTo>
                  <a:cubicBezTo>
                    <a:pt x="418" y="412"/>
                    <a:pt x="422" y="412"/>
                    <a:pt x="426" y="411"/>
                  </a:cubicBezTo>
                  <a:cubicBezTo>
                    <a:pt x="431" y="411"/>
                    <a:pt x="434" y="407"/>
                    <a:pt x="437" y="408"/>
                  </a:cubicBezTo>
                  <a:cubicBezTo>
                    <a:pt x="441" y="412"/>
                    <a:pt x="438" y="417"/>
                    <a:pt x="437" y="421"/>
                  </a:cubicBezTo>
                  <a:cubicBezTo>
                    <a:pt x="437" y="422"/>
                    <a:pt x="437" y="423"/>
                    <a:pt x="436" y="425"/>
                  </a:cubicBezTo>
                  <a:cubicBezTo>
                    <a:pt x="434" y="431"/>
                    <a:pt x="429" y="436"/>
                    <a:pt x="427" y="441"/>
                  </a:cubicBezTo>
                  <a:cubicBezTo>
                    <a:pt x="426" y="443"/>
                    <a:pt x="427" y="445"/>
                    <a:pt x="426" y="447"/>
                  </a:cubicBezTo>
                  <a:cubicBezTo>
                    <a:pt x="423" y="453"/>
                    <a:pt x="418" y="458"/>
                    <a:pt x="413" y="463"/>
                  </a:cubicBezTo>
                  <a:cubicBezTo>
                    <a:pt x="411" y="465"/>
                    <a:pt x="409" y="468"/>
                    <a:pt x="406" y="470"/>
                  </a:cubicBezTo>
                  <a:cubicBezTo>
                    <a:pt x="404" y="472"/>
                    <a:pt x="401" y="473"/>
                    <a:pt x="398" y="475"/>
                  </a:cubicBezTo>
                  <a:cubicBezTo>
                    <a:pt x="392" y="479"/>
                    <a:pt x="386" y="485"/>
                    <a:pt x="382" y="491"/>
                  </a:cubicBezTo>
                  <a:cubicBezTo>
                    <a:pt x="381" y="493"/>
                    <a:pt x="380" y="495"/>
                    <a:pt x="378" y="497"/>
                  </a:cubicBezTo>
                  <a:cubicBezTo>
                    <a:pt x="376" y="500"/>
                    <a:pt x="372" y="501"/>
                    <a:pt x="370" y="504"/>
                  </a:cubicBezTo>
                  <a:cubicBezTo>
                    <a:pt x="369" y="506"/>
                    <a:pt x="368" y="509"/>
                    <a:pt x="366" y="513"/>
                  </a:cubicBezTo>
                  <a:cubicBezTo>
                    <a:pt x="364" y="517"/>
                    <a:pt x="360" y="520"/>
                    <a:pt x="361" y="525"/>
                  </a:cubicBezTo>
                  <a:cubicBezTo>
                    <a:pt x="361" y="527"/>
                    <a:pt x="363" y="529"/>
                    <a:pt x="364" y="531"/>
                  </a:cubicBezTo>
                  <a:cubicBezTo>
                    <a:pt x="365" y="535"/>
                    <a:pt x="364" y="538"/>
                    <a:pt x="363" y="542"/>
                  </a:cubicBezTo>
                  <a:cubicBezTo>
                    <a:pt x="365" y="547"/>
                    <a:pt x="367" y="552"/>
                    <a:pt x="370" y="555"/>
                  </a:cubicBezTo>
                  <a:cubicBezTo>
                    <a:pt x="371" y="562"/>
                    <a:pt x="370" y="569"/>
                    <a:pt x="370" y="575"/>
                  </a:cubicBezTo>
                  <a:cubicBezTo>
                    <a:pt x="371" y="579"/>
                    <a:pt x="372" y="582"/>
                    <a:pt x="371" y="586"/>
                  </a:cubicBezTo>
                  <a:cubicBezTo>
                    <a:pt x="369" y="589"/>
                    <a:pt x="364" y="594"/>
                    <a:pt x="361" y="596"/>
                  </a:cubicBezTo>
                  <a:cubicBezTo>
                    <a:pt x="358" y="598"/>
                    <a:pt x="353" y="599"/>
                    <a:pt x="349" y="602"/>
                  </a:cubicBezTo>
                  <a:cubicBezTo>
                    <a:pt x="347" y="603"/>
                    <a:pt x="345" y="607"/>
                    <a:pt x="342" y="609"/>
                  </a:cubicBezTo>
                  <a:cubicBezTo>
                    <a:pt x="338" y="612"/>
                    <a:pt x="332" y="615"/>
                    <a:pt x="332" y="619"/>
                  </a:cubicBezTo>
                  <a:cubicBezTo>
                    <a:pt x="332" y="621"/>
                    <a:pt x="333" y="624"/>
                    <a:pt x="334" y="626"/>
                  </a:cubicBezTo>
                  <a:cubicBezTo>
                    <a:pt x="335" y="631"/>
                    <a:pt x="337" y="639"/>
                    <a:pt x="334" y="644"/>
                  </a:cubicBezTo>
                  <a:cubicBezTo>
                    <a:pt x="332" y="651"/>
                    <a:pt x="319" y="649"/>
                    <a:pt x="317" y="656"/>
                  </a:cubicBezTo>
                  <a:cubicBezTo>
                    <a:pt x="317" y="658"/>
                    <a:pt x="318" y="659"/>
                    <a:pt x="318" y="661"/>
                  </a:cubicBezTo>
                  <a:cubicBezTo>
                    <a:pt x="318" y="663"/>
                    <a:pt x="316" y="670"/>
                    <a:pt x="315" y="672"/>
                  </a:cubicBezTo>
                  <a:cubicBezTo>
                    <a:pt x="313" y="675"/>
                    <a:pt x="309" y="676"/>
                    <a:pt x="307" y="678"/>
                  </a:cubicBezTo>
                  <a:cubicBezTo>
                    <a:pt x="304" y="682"/>
                    <a:pt x="303" y="686"/>
                    <a:pt x="300" y="689"/>
                  </a:cubicBezTo>
                  <a:cubicBezTo>
                    <a:pt x="295" y="694"/>
                    <a:pt x="290" y="699"/>
                    <a:pt x="284" y="703"/>
                  </a:cubicBezTo>
                  <a:cubicBezTo>
                    <a:pt x="280" y="706"/>
                    <a:pt x="271" y="709"/>
                    <a:pt x="264" y="710"/>
                  </a:cubicBezTo>
                  <a:cubicBezTo>
                    <a:pt x="260" y="710"/>
                    <a:pt x="255" y="709"/>
                    <a:pt x="250" y="710"/>
                  </a:cubicBezTo>
                  <a:cubicBezTo>
                    <a:pt x="249" y="710"/>
                    <a:pt x="247" y="711"/>
                    <a:pt x="245" y="712"/>
                  </a:cubicBezTo>
                  <a:cubicBezTo>
                    <a:pt x="244" y="712"/>
                    <a:pt x="242" y="712"/>
                    <a:pt x="241" y="712"/>
                  </a:cubicBezTo>
                  <a:cubicBezTo>
                    <a:pt x="239" y="712"/>
                    <a:pt x="237" y="714"/>
                    <a:pt x="235" y="714"/>
                  </a:cubicBezTo>
                  <a:cubicBezTo>
                    <a:pt x="230" y="714"/>
                    <a:pt x="224" y="708"/>
                    <a:pt x="224" y="703"/>
                  </a:cubicBezTo>
                  <a:cubicBezTo>
                    <a:pt x="224" y="701"/>
                    <a:pt x="226" y="699"/>
                    <a:pt x="226" y="697"/>
                  </a:cubicBezTo>
                  <a:cubicBezTo>
                    <a:pt x="226" y="695"/>
                    <a:pt x="223" y="692"/>
                    <a:pt x="221" y="688"/>
                  </a:cubicBezTo>
                  <a:cubicBezTo>
                    <a:pt x="219" y="684"/>
                    <a:pt x="218" y="679"/>
                    <a:pt x="216" y="676"/>
                  </a:cubicBezTo>
                  <a:cubicBezTo>
                    <a:pt x="214" y="673"/>
                    <a:pt x="211" y="671"/>
                    <a:pt x="209" y="668"/>
                  </a:cubicBezTo>
                  <a:cubicBezTo>
                    <a:pt x="206" y="663"/>
                    <a:pt x="206" y="656"/>
                    <a:pt x="204" y="650"/>
                  </a:cubicBezTo>
                  <a:cubicBezTo>
                    <a:pt x="204" y="648"/>
                    <a:pt x="203" y="645"/>
                    <a:pt x="202" y="643"/>
                  </a:cubicBezTo>
                  <a:cubicBezTo>
                    <a:pt x="202" y="639"/>
                    <a:pt x="203" y="636"/>
                    <a:pt x="202" y="633"/>
                  </a:cubicBezTo>
                  <a:cubicBezTo>
                    <a:pt x="201" y="631"/>
                    <a:pt x="199" y="629"/>
                    <a:pt x="198" y="626"/>
                  </a:cubicBezTo>
                  <a:cubicBezTo>
                    <a:pt x="195" y="622"/>
                    <a:pt x="193" y="616"/>
                    <a:pt x="191" y="612"/>
                  </a:cubicBezTo>
                  <a:cubicBezTo>
                    <a:pt x="189" y="609"/>
                    <a:pt x="185" y="605"/>
                    <a:pt x="185" y="602"/>
                  </a:cubicBezTo>
                  <a:cubicBezTo>
                    <a:pt x="185" y="599"/>
                    <a:pt x="185" y="594"/>
                    <a:pt x="186" y="592"/>
                  </a:cubicBezTo>
                  <a:cubicBezTo>
                    <a:pt x="186" y="589"/>
                    <a:pt x="188" y="587"/>
                    <a:pt x="188" y="585"/>
                  </a:cubicBezTo>
                  <a:cubicBezTo>
                    <a:pt x="189" y="583"/>
                    <a:pt x="188" y="581"/>
                    <a:pt x="189" y="579"/>
                  </a:cubicBezTo>
                  <a:cubicBezTo>
                    <a:pt x="191" y="571"/>
                    <a:pt x="200" y="568"/>
                    <a:pt x="198" y="558"/>
                  </a:cubicBezTo>
                  <a:cubicBezTo>
                    <a:pt x="198" y="554"/>
                    <a:pt x="195" y="552"/>
                    <a:pt x="195" y="547"/>
                  </a:cubicBezTo>
                  <a:cubicBezTo>
                    <a:pt x="194" y="545"/>
                    <a:pt x="196" y="543"/>
                    <a:pt x="196" y="541"/>
                  </a:cubicBezTo>
                  <a:cubicBezTo>
                    <a:pt x="196" y="538"/>
                    <a:pt x="193" y="533"/>
                    <a:pt x="192" y="530"/>
                  </a:cubicBezTo>
                  <a:cubicBezTo>
                    <a:pt x="188" y="523"/>
                    <a:pt x="186" y="515"/>
                    <a:pt x="181" y="510"/>
                  </a:cubicBezTo>
                  <a:cubicBezTo>
                    <a:pt x="178" y="506"/>
                    <a:pt x="174" y="504"/>
                    <a:pt x="172" y="501"/>
                  </a:cubicBezTo>
                  <a:cubicBezTo>
                    <a:pt x="170" y="499"/>
                    <a:pt x="168" y="494"/>
                    <a:pt x="168" y="492"/>
                  </a:cubicBezTo>
                  <a:cubicBezTo>
                    <a:pt x="168" y="490"/>
                    <a:pt x="169" y="489"/>
                    <a:pt x="170" y="487"/>
                  </a:cubicBezTo>
                  <a:cubicBezTo>
                    <a:pt x="170" y="484"/>
                    <a:pt x="171" y="479"/>
                    <a:pt x="171" y="475"/>
                  </a:cubicBezTo>
                  <a:cubicBezTo>
                    <a:pt x="172" y="473"/>
                    <a:pt x="174" y="469"/>
                    <a:pt x="174" y="466"/>
                  </a:cubicBezTo>
                  <a:cubicBezTo>
                    <a:pt x="173" y="463"/>
                    <a:pt x="169" y="457"/>
                    <a:pt x="165" y="456"/>
                  </a:cubicBezTo>
                  <a:cubicBezTo>
                    <a:pt x="160" y="455"/>
                    <a:pt x="155" y="458"/>
                    <a:pt x="149" y="457"/>
                  </a:cubicBezTo>
                  <a:cubicBezTo>
                    <a:pt x="143" y="454"/>
                    <a:pt x="144" y="445"/>
                    <a:pt x="136" y="444"/>
                  </a:cubicBezTo>
                  <a:moveTo>
                    <a:pt x="332" y="570"/>
                  </a:moveTo>
                  <a:cubicBezTo>
                    <a:pt x="334" y="568"/>
                    <a:pt x="336" y="561"/>
                    <a:pt x="332" y="559"/>
                  </a:cubicBezTo>
                  <a:cubicBezTo>
                    <a:pt x="331" y="559"/>
                    <a:pt x="331" y="559"/>
                    <a:pt x="331" y="559"/>
                  </a:cubicBezTo>
                  <a:cubicBezTo>
                    <a:pt x="330" y="562"/>
                    <a:pt x="328" y="569"/>
                    <a:pt x="332" y="570"/>
                  </a:cubicBezTo>
                  <a:moveTo>
                    <a:pt x="327" y="496"/>
                  </a:moveTo>
                  <a:cubicBezTo>
                    <a:pt x="328" y="494"/>
                    <a:pt x="331" y="491"/>
                    <a:pt x="330" y="488"/>
                  </a:cubicBezTo>
                  <a:cubicBezTo>
                    <a:pt x="329" y="481"/>
                    <a:pt x="317" y="485"/>
                    <a:pt x="315" y="490"/>
                  </a:cubicBezTo>
                  <a:cubicBezTo>
                    <a:pt x="314" y="493"/>
                    <a:pt x="316" y="496"/>
                    <a:pt x="315" y="499"/>
                  </a:cubicBezTo>
                  <a:cubicBezTo>
                    <a:pt x="316" y="502"/>
                    <a:pt x="319" y="502"/>
                    <a:pt x="324" y="502"/>
                  </a:cubicBezTo>
                  <a:cubicBezTo>
                    <a:pt x="326" y="501"/>
                    <a:pt x="326" y="499"/>
                    <a:pt x="327" y="496"/>
                  </a:cubicBezTo>
                  <a:moveTo>
                    <a:pt x="305" y="533"/>
                  </a:moveTo>
                  <a:cubicBezTo>
                    <a:pt x="307" y="530"/>
                    <a:pt x="303" y="529"/>
                    <a:pt x="302" y="526"/>
                  </a:cubicBezTo>
                  <a:cubicBezTo>
                    <a:pt x="302" y="523"/>
                    <a:pt x="303" y="519"/>
                    <a:pt x="300" y="517"/>
                  </a:cubicBezTo>
                  <a:cubicBezTo>
                    <a:pt x="299" y="517"/>
                    <a:pt x="299" y="517"/>
                    <a:pt x="299" y="517"/>
                  </a:cubicBezTo>
                  <a:cubicBezTo>
                    <a:pt x="297" y="523"/>
                    <a:pt x="300" y="532"/>
                    <a:pt x="305" y="533"/>
                  </a:cubicBezTo>
                  <a:moveTo>
                    <a:pt x="547" y="181"/>
                  </a:moveTo>
                  <a:cubicBezTo>
                    <a:pt x="545" y="179"/>
                    <a:pt x="542" y="182"/>
                    <a:pt x="543" y="185"/>
                  </a:cubicBezTo>
                  <a:cubicBezTo>
                    <a:pt x="546" y="185"/>
                    <a:pt x="547" y="183"/>
                    <a:pt x="547" y="181"/>
                  </a:cubicBezTo>
                  <a:moveTo>
                    <a:pt x="464" y="196"/>
                  </a:moveTo>
                  <a:cubicBezTo>
                    <a:pt x="470" y="195"/>
                    <a:pt x="464" y="186"/>
                    <a:pt x="460" y="187"/>
                  </a:cubicBezTo>
                  <a:cubicBezTo>
                    <a:pt x="454" y="188"/>
                    <a:pt x="460" y="197"/>
                    <a:pt x="464" y="196"/>
                  </a:cubicBezTo>
                  <a:moveTo>
                    <a:pt x="438" y="242"/>
                  </a:moveTo>
                  <a:cubicBezTo>
                    <a:pt x="440" y="229"/>
                    <a:pt x="430" y="228"/>
                    <a:pt x="429" y="220"/>
                  </a:cubicBezTo>
                  <a:cubicBezTo>
                    <a:pt x="429" y="220"/>
                    <a:pt x="429" y="219"/>
                    <a:pt x="430" y="218"/>
                  </a:cubicBezTo>
                  <a:cubicBezTo>
                    <a:pt x="432" y="217"/>
                    <a:pt x="435" y="220"/>
                    <a:pt x="437" y="217"/>
                  </a:cubicBezTo>
                  <a:cubicBezTo>
                    <a:pt x="437" y="213"/>
                    <a:pt x="431" y="210"/>
                    <a:pt x="426" y="212"/>
                  </a:cubicBezTo>
                  <a:cubicBezTo>
                    <a:pt x="425" y="211"/>
                    <a:pt x="424" y="209"/>
                    <a:pt x="424" y="206"/>
                  </a:cubicBezTo>
                  <a:cubicBezTo>
                    <a:pt x="420" y="204"/>
                    <a:pt x="410" y="199"/>
                    <a:pt x="410" y="194"/>
                  </a:cubicBezTo>
                  <a:cubicBezTo>
                    <a:pt x="410" y="190"/>
                    <a:pt x="415" y="188"/>
                    <a:pt x="421" y="188"/>
                  </a:cubicBezTo>
                  <a:cubicBezTo>
                    <a:pt x="424" y="186"/>
                    <a:pt x="422" y="181"/>
                    <a:pt x="420" y="179"/>
                  </a:cubicBezTo>
                  <a:cubicBezTo>
                    <a:pt x="411" y="177"/>
                    <a:pt x="406" y="179"/>
                    <a:pt x="400" y="183"/>
                  </a:cubicBezTo>
                  <a:cubicBezTo>
                    <a:pt x="397" y="185"/>
                    <a:pt x="394" y="186"/>
                    <a:pt x="392" y="187"/>
                  </a:cubicBezTo>
                  <a:cubicBezTo>
                    <a:pt x="391" y="188"/>
                    <a:pt x="389" y="191"/>
                    <a:pt x="389" y="193"/>
                  </a:cubicBezTo>
                  <a:cubicBezTo>
                    <a:pt x="389" y="195"/>
                    <a:pt x="393" y="196"/>
                    <a:pt x="394" y="199"/>
                  </a:cubicBezTo>
                  <a:cubicBezTo>
                    <a:pt x="394" y="201"/>
                    <a:pt x="394" y="203"/>
                    <a:pt x="395" y="204"/>
                  </a:cubicBezTo>
                  <a:cubicBezTo>
                    <a:pt x="396" y="207"/>
                    <a:pt x="400" y="210"/>
                    <a:pt x="403" y="212"/>
                  </a:cubicBezTo>
                  <a:cubicBezTo>
                    <a:pt x="406" y="215"/>
                    <a:pt x="411" y="219"/>
                    <a:pt x="412" y="221"/>
                  </a:cubicBezTo>
                  <a:cubicBezTo>
                    <a:pt x="412" y="223"/>
                    <a:pt x="410" y="224"/>
                    <a:pt x="409" y="226"/>
                  </a:cubicBezTo>
                  <a:cubicBezTo>
                    <a:pt x="408" y="228"/>
                    <a:pt x="408" y="233"/>
                    <a:pt x="408" y="235"/>
                  </a:cubicBezTo>
                  <a:cubicBezTo>
                    <a:pt x="409" y="239"/>
                    <a:pt x="413" y="239"/>
                    <a:pt x="417" y="240"/>
                  </a:cubicBezTo>
                  <a:cubicBezTo>
                    <a:pt x="420" y="242"/>
                    <a:pt x="424" y="245"/>
                    <a:pt x="427" y="245"/>
                  </a:cubicBezTo>
                  <a:cubicBezTo>
                    <a:pt x="432" y="245"/>
                    <a:pt x="436" y="244"/>
                    <a:pt x="438" y="242"/>
                  </a:cubicBezTo>
                  <a:moveTo>
                    <a:pt x="355" y="216"/>
                  </a:moveTo>
                  <a:cubicBezTo>
                    <a:pt x="364" y="214"/>
                    <a:pt x="360" y="206"/>
                    <a:pt x="355" y="203"/>
                  </a:cubicBezTo>
                  <a:cubicBezTo>
                    <a:pt x="352" y="201"/>
                    <a:pt x="347" y="199"/>
                    <a:pt x="343" y="197"/>
                  </a:cubicBezTo>
                  <a:cubicBezTo>
                    <a:pt x="340" y="195"/>
                    <a:pt x="331" y="192"/>
                    <a:pt x="331" y="189"/>
                  </a:cubicBezTo>
                  <a:cubicBezTo>
                    <a:pt x="331" y="186"/>
                    <a:pt x="338" y="185"/>
                    <a:pt x="335" y="179"/>
                  </a:cubicBezTo>
                  <a:cubicBezTo>
                    <a:pt x="330" y="178"/>
                    <a:pt x="319" y="180"/>
                    <a:pt x="319" y="185"/>
                  </a:cubicBezTo>
                  <a:cubicBezTo>
                    <a:pt x="320" y="188"/>
                    <a:pt x="324" y="186"/>
                    <a:pt x="324" y="189"/>
                  </a:cubicBezTo>
                  <a:cubicBezTo>
                    <a:pt x="321" y="191"/>
                    <a:pt x="317" y="194"/>
                    <a:pt x="313" y="193"/>
                  </a:cubicBezTo>
                  <a:cubicBezTo>
                    <a:pt x="309" y="193"/>
                    <a:pt x="308" y="187"/>
                    <a:pt x="305" y="184"/>
                  </a:cubicBezTo>
                  <a:cubicBezTo>
                    <a:pt x="302" y="184"/>
                    <a:pt x="300" y="181"/>
                    <a:pt x="296" y="181"/>
                  </a:cubicBezTo>
                  <a:cubicBezTo>
                    <a:pt x="292" y="182"/>
                    <a:pt x="289" y="188"/>
                    <a:pt x="287" y="191"/>
                  </a:cubicBezTo>
                  <a:cubicBezTo>
                    <a:pt x="286" y="192"/>
                    <a:pt x="284" y="193"/>
                    <a:pt x="284" y="195"/>
                  </a:cubicBezTo>
                  <a:cubicBezTo>
                    <a:pt x="283" y="196"/>
                    <a:pt x="284" y="197"/>
                    <a:pt x="283" y="198"/>
                  </a:cubicBezTo>
                  <a:cubicBezTo>
                    <a:pt x="282" y="202"/>
                    <a:pt x="279" y="204"/>
                    <a:pt x="279" y="207"/>
                  </a:cubicBezTo>
                  <a:cubicBezTo>
                    <a:pt x="279" y="210"/>
                    <a:pt x="283" y="212"/>
                    <a:pt x="283" y="214"/>
                  </a:cubicBezTo>
                  <a:cubicBezTo>
                    <a:pt x="283" y="217"/>
                    <a:pt x="278" y="216"/>
                    <a:pt x="279" y="219"/>
                  </a:cubicBezTo>
                  <a:cubicBezTo>
                    <a:pt x="285" y="224"/>
                    <a:pt x="285" y="216"/>
                    <a:pt x="289" y="215"/>
                  </a:cubicBezTo>
                  <a:cubicBezTo>
                    <a:pt x="291" y="214"/>
                    <a:pt x="296" y="216"/>
                    <a:pt x="300" y="215"/>
                  </a:cubicBezTo>
                  <a:cubicBezTo>
                    <a:pt x="302" y="215"/>
                    <a:pt x="304" y="212"/>
                    <a:pt x="307" y="211"/>
                  </a:cubicBezTo>
                  <a:cubicBezTo>
                    <a:pt x="309" y="210"/>
                    <a:pt x="312" y="210"/>
                    <a:pt x="314" y="210"/>
                  </a:cubicBezTo>
                  <a:cubicBezTo>
                    <a:pt x="325" y="209"/>
                    <a:pt x="333" y="217"/>
                    <a:pt x="343" y="217"/>
                  </a:cubicBezTo>
                  <a:cubicBezTo>
                    <a:pt x="346" y="217"/>
                    <a:pt x="352" y="217"/>
                    <a:pt x="355" y="216"/>
                  </a:cubicBezTo>
                  <a:moveTo>
                    <a:pt x="332" y="258"/>
                  </a:moveTo>
                  <a:cubicBezTo>
                    <a:pt x="332" y="254"/>
                    <a:pt x="331" y="251"/>
                    <a:pt x="330" y="246"/>
                  </a:cubicBezTo>
                  <a:cubicBezTo>
                    <a:pt x="324" y="242"/>
                    <a:pt x="319" y="249"/>
                    <a:pt x="312" y="249"/>
                  </a:cubicBezTo>
                  <a:cubicBezTo>
                    <a:pt x="308" y="248"/>
                    <a:pt x="305" y="243"/>
                    <a:pt x="301" y="244"/>
                  </a:cubicBezTo>
                  <a:cubicBezTo>
                    <a:pt x="299" y="244"/>
                    <a:pt x="298" y="247"/>
                    <a:pt x="295" y="248"/>
                  </a:cubicBezTo>
                  <a:cubicBezTo>
                    <a:pt x="290" y="249"/>
                    <a:pt x="288" y="244"/>
                    <a:pt x="282" y="246"/>
                  </a:cubicBezTo>
                  <a:cubicBezTo>
                    <a:pt x="275" y="240"/>
                    <a:pt x="271" y="231"/>
                    <a:pt x="270" y="220"/>
                  </a:cubicBezTo>
                  <a:cubicBezTo>
                    <a:pt x="265" y="215"/>
                    <a:pt x="259" y="219"/>
                    <a:pt x="256" y="222"/>
                  </a:cubicBezTo>
                  <a:cubicBezTo>
                    <a:pt x="254" y="222"/>
                    <a:pt x="252" y="221"/>
                    <a:pt x="252" y="223"/>
                  </a:cubicBezTo>
                  <a:cubicBezTo>
                    <a:pt x="250" y="230"/>
                    <a:pt x="261" y="231"/>
                    <a:pt x="261" y="235"/>
                  </a:cubicBezTo>
                  <a:cubicBezTo>
                    <a:pt x="261" y="238"/>
                    <a:pt x="257" y="238"/>
                    <a:pt x="255" y="240"/>
                  </a:cubicBezTo>
                  <a:cubicBezTo>
                    <a:pt x="253" y="242"/>
                    <a:pt x="254" y="244"/>
                    <a:pt x="252" y="245"/>
                  </a:cubicBezTo>
                  <a:cubicBezTo>
                    <a:pt x="245" y="246"/>
                    <a:pt x="242" y="242"/>
                    <a:pt x="242" y="236"/>
                  </a:cubicBezTo>
                  <a:cubicBezTo>
                    <a:pt x="239" y="231"/>
                    <a:pt x="235" y="228"/>
                    <a:pt x="233" y="224"/>
                  </a:cubicBezTo>
                  <a:cubicBezTo>
                    <a:pt x="232" y="223"/>
                    <a:pt x="230" y="221"/>
                    <a:pt x="230" y="218"/>
                  </a:cubicBezTo>
                  <a:cubicBezTo>
                    <a:pt x="230" y="217"/>
                    <a:pt x="231" y="215"/>
                    <a:pt x="230" y="213"/>
                  </a:cubicBezTo>
                  <a:cubicBezTo>
                    <a:pt x="229" y="209"/>
                    <a:pt x="223" y="207"/>
                    <a:pt x="219" y="205"/>
                  </a:cubicBezTo>
                  <a:cubicBezTo>
                    <a:pt x="215" y="203"/>
                    <a:pt x="210" y="201"/>
                    <a:pt x="207" y="199"/>
                  </a:cubicBezTo>
                  <a:cubicBezTo>
                    <a:pt x="205" y="197"/>
                    <a:pt x="204" y="194"/>
                    <a:pt x="202" y="193"/>
                  </a:cubicBezTo>
                  <a:cubicBezTo>
                    <a:pt x="200" y="192"/>
                    <a:pt x="198" y="192"/>
                    <a:pt x="197" y="191"/>
                  </a:cubicBezTo>
                  <a:cubicBezTo>
                    <a:pt x="195" y="190"/>
                    <a:pt x="195" y="187"/>
                    <a:pt x="193" y="187"/>
                  </a:cubicBezTo>
                  <a:cubicBezTo>
                    <a:pt x="191" y="186"/>
                    <a:pt x="189" y="188"/>
                    <a:pt x="188" y="189"/>
                  </a:cubicBezTo>
                  <a:cubicBezTo>
                    <a:pt x="187" y="197"/>
                    <a:pt x="193" y="197"/>
                    <a:pt x="196" y="201"/>
                  </a:cubicBezTo>
                  <a:cubicBezTo>
                    <a:pt x="198" y="203"/>
                    <a:pt x="199" y="207"/>
                    <a:pt x="201" y="208"/>
                  </a:cubicBezTo>
                  <a:cubicBezTo>
                    <a:pt x="203" y="210"/>
                    <a:pt x="206" y="210"/>
                    <a:pt x="209" y="211"/>
                  </a:cubicBezTo>
                  <a:cubicBezTo>
                    <a:pt x="211" y="211"/>
                    <a:pt x="212" y="214"/>
                    <a:pt x="214" y="215"/>
                  </a:cubicBezTo>
                  <a:cubicBezTo>
                    <a:pt x="217" y="217"/>
                    <a:pt x="222" y="217"/>
                    <a:pt x="223" y="221"/>
                  </a:cubicBezTo>
                  <a:cubicBezTo>
                    <a:pt x="221" y="223"/>
                    <a:pt x="216" y="219"/>
                    <a:pt x="214" y="223"/>
                  </a:cubicBezTo>
                  <a:cubicBezTo>
                    <a:pt x="214" y="225"/>
                    <a:pt x="216" y="226"/>
                    <a:pt x="216" y="228"/>
                  </a:cubicBezTo>
                  <a:cubicBezTo>
                    <a:pt x="216" y="232"/>
                    <a:pt x="212" y="236"/>
                    <a:pt x="209" y="235"/>
                  </a:cubicBezTo>
                  <a:cubicBezTo>
                    <a:pt x="208" y="233"/>
                    <a:pt x="211" y="231"/>
                    <a:pt x="210" y="229"/>
                  </a:cubicBezTo>
                  <a:cubicBezTo>
                    <a:pt x="210" y="225"/>
                    <a:pt x="201" y="218"/>
                    <a:pt x="197" y="216"/>
                  </a:cubicBezTo>
                  <a:cubicBezTo>
                    <a:pt x="194" y="215"/>
                    <a:pt x="192" y="215"/>
                    <a:pt x="190" y="214"/>
                  </a:cubicBezTo>
                  <a:cubicBezTo>
                    <a:pt x="186" y="212"/>
                    <a:pt x="180" y="207"/>
                    <a:pt x="178" y="204"/>
                  </a:cubicBezTo>
                  <a:cubicBezTo>
                    <a:pt x="176" y="201"/>
                    <a:pt x="174" y="194"/>
                    <a:pt x="168" y="195"/>
                  </a:cubicBezTo>
                  <a:cubicBezTo>
                    <a:pt x="166" y="195"/>
                    <a:pt x="164" y="197"/>
                    <a:pt x="162" y="198"/>
                  </a:cubicBezTo>
                  <a:cubicBezTo>
                    <a:pt x="160" y="199"/>
                    <a:pt x="158" y="200"/>
                    <a:pt x="157" y="201"/>
                  </a:cubicBezTo>
                  <a:cubicBezTo>
                    <a:pt x="155" y="202"/>
                    <a:pt x="153" y="204"/>
                    <a:pt x="151" y="204"/>
                  </a:cubicBezTo>
                  <a:cubicBezTo>
                    <a:pt x="147" y="204"/>
                    <a:pt x="143" y="200"/>
                    <a:pt x="139" y="201"/>
                  </a:cubicBezTo>
                  <a:cubicBezTo>
                    <a:pt x="138" y="201"/>
                    <a:pt x="137" y="203"/>
                    <a:pt x="135" y="204"/>
                  </a:cubicBezTo>
                  <a:cubicBezTo>
                    <a:pt x="135" y="206"/>
                    <a:pt x="136" y="207"/>
                    <a:pt x="135" y="210"/>
                  </a:cubicBezTo>
                  <a:cubicBezTo>
                    <a:pt x="134" y="212"/>
                    <a:pt x="131" y="212"/>
                    <a:pt x="128" y="213"/>
                  </a:cubicBezTo>
                  <a:cubicBezTo>
                    <a:pt x="125" y="215"/>
                    <a:pt x="121" y="219"/>
                    <a:pt x="118" y="222"/>
                  </a:cubicBezTo>
                  <a:cubicBezTo>
                    <a:pt x="116" y="224"/>
                    <a:pt x="115" y="225"/>
                    <a:pt x="114" y="227"/>
                  </a:cubicBezTo>
                  <a:cubicBezTo>
                    <a:pt x="114" y="228"/>
                    <a:pt x="115" y="230"/>
                    <a:pt x="115" y="232"/>
                  </a:cubicBezTo>
                  <a:cubicBezTo>
                    <a:pt x="115" y="233"/>
                    <a:pt x="112" y="237"/>
                    <a:pt x="110" y="238"/>
                  </a:cubicBezTo>
                  <a:cubicBezTo>
                    <a:pt x="108" y="239"/>
                    <a:pt x="107" y="239"/>
                    <a:pt x="105" y="240"/>
                  </a:cubicBezTo>
                  <a:cubicBezTo>
                    <a:pt x="102" y="242"/>
                    <a:pt x="101" y="244"/>
                    <a:pt x="99" y="244"/>
                  </a:cubicBezTo>
                  <a:cubicBezTo>
                    <a:pt x="93" y="246"/>
                    <a:pt x="81" y="243"/>
                    <a:pt x="82" y="250"/>
                  </a:cubicBezTo>
                  <a:cubicBezTo>
                    <a:pt x="82" y="254"/>
                    <a:pt x="88" y="254"/>
                    <a:pt x="91" y="254"/>
                  </a:cubicBezTo>
                  <a:cubicBezTo>
                    <a:pt x="96" y="254"/>
                    <a:pt x="100" y="255"/>
                    <a:pt x="103" y="254"/>
                  </a:cubicBezTo>
                  <a:cubicBezTo>
                    <a:pt x="105" y="254"/>
                    <a:pt x="107" y="252"/>
                    <a:pt x="109" y="251"/>
                  </a:cubicBezTo>
                  <a:cubicBezTo>
                    <a:pt x="110" y="250"/>
                    <a:pt x="112" y="250"/>
                    <a:pt x="113" y="250"/>
                  </a:cubicBezTo>
                  <a:cubicBezTo>
                    <a:pt x="115" y="249"/>
                    <a:pt x="116" y="247"/>
                    <a:pt x="118" y="246"/>
                  </a:cubicBezTo>
                  <a:cubicBezTo>
                    <a:pt x="121" y="245"/>
                    <a:pt x="127" y="243"/>
                    <a:pt x="130" y="243"/>
                  </a:cubicBezTo>
                  <a:cubicBezTo>
                    <a:pt x="135" y="243"/>
                    <a:pt x="140" y="244"/>
                    <a:pt x="146" y="243"/>
                  </a:cubicBezTo>
                  <a:cubicBezTo>
                    <a:pt x="149" y="243"/>
                    <a:pt x="151" y="242"/>
                    <a:pt x="153" y="242"/>
                  </a:cubicBezTo>
                  <a:cubicBezTo>
                    <a:pt x="157" y="241"/>
                    <a:pt x="162" y="243"/>
                    <a:pt x="165" y="243"/>
                  </a:cubicBezTo>
                  <a:cubicBezTo>
                    <a:pt x="167" y="243"/>
                    <a:pt x="170" y="241"/>
                    <a:pt x="172" y="241"/>
                  </a:cubicBezTo>
                  <a:cubicBezTo>
                    <a:pt x="175" y="241"/>
                    <a:pt x="178" y="243"/>
                    <a:pt x="179" y="245"/>
                  </a:cubicBezTo>
                  <a:cubicBezTo>
                    <a:pt x="179" y="246"/>
                    <a:pt x="178" y="247"/>
                    <a:pt x="178" y="249"/>
                  </a:cubicBezTo>
                  <a:cubicBezTo>
                    <a:pt x="179" y="252"/>
                    <a:pt x="181" y="253"/>
                    <a:pt x="181" y="254"/>
                  </a:cubicBezTo>
                  <a:cubicBezTo>
                    <a:pt x="181" y="256"/>
                    <a:pt x="175" y="259"/>
                    <a:pt x="176" y="262"/>
                  </a:cubicBezTo>
                  <a:cubicBezTo>
                    <a:pt x="176" y="264"/>
                    <a:pt x="180" y="265"/>
                    <a:pt x="182" y="267"/>
                  </a:cubicBezTo>
                  <a:cubicBezTo>
                    <a:pt x="184" y="268"/>
                    <a:pt x="188" y="270"/>
                    <a:pt x="190" y="270"/>
                  </a:cubicBezTo>
                  <a:cubicBezTo>
                    <a:pt x="192" y="270"/>
                    <a:pt x="194" y="269"/>
                    <a:pt x="196" y="269"/>
                  </a:cubicBezTo>
                  <a:cubicBezTo>
                    <a:pt x="199" y="270"/>
                    <a:pt x="204" y="272"/>
                    <a:pt x="205" y="273"/>
                  </a:cubicBezTo>
                  <a:cubicBezTo>
                    <a:pt x="209" y="275"/>
                    <a:pt x="208" y="279"/>
                    <a:pt x="212" y="280"/>
                  </a:cubicBezTo>
                  <a:cubicBezTo>
                    <a:pt x="214" y="281"/>
                    <a:pt x="217" y="281"/>
                    <a:pt x="219" y="281"/>
                  </a:cubicBezTo>
                  <a:cubicBezTo>
                    <a:pt x="224" y="282"/>
                    <a:pt x="228" y="287"/>
                    <a:pt x="232" y="286"/>
                  </a:cubicBezTo>
                  <a:cubicBezTo>
                    <a:pt x="238" y="285"/>
                    <a:pt x="235" y="280"/>
                    <a:pt x="236" y="276"/>
                  </a:cubicBezTo>
                  <a:cubicBezTo>
                    <a:pt x="237" y="267"/>
                    <a:pt x="255" y="267"/>
                    <a:pt x="258" y="273"/>
                  </a:cubicBezTo>
                  <a:cubicBezTo>
                    <a:pt x="261" y="274"/>
                    <a:pt x="263" y="273"/>
                    <a:pt x="266" y="274"/>
                  </a:cubicBezTo>
                  <a:cubicBezTo>
                    <a:pt x="268" y="275"/>
                    <a:pt x="269" y="277"/>
                    <a:pt x="271" y="277"/>
                  </a:cubicBezTo>
                  <a:cubicBezTo>
                    <a:pt x="272" y="278"/>
                    <a:pt x="274" y="277"/>
                    <a:pt x="275" y="277"/>
                  </a:cubicBezTo>
                  <a:cubicBezTo>
                    <a:pt x="282" y="278"/>
                    <a:pt x="288" y="283"/>
                    <a:pt x="294" y="282"/>
                  </a:cubicBezTo>
                  <a:cubicBezTo>
                    <a:pt x="298" y="282"/>
                    <a:pt x="300" y="278"/>
                    <a:pt x="304" y="278"/>
                  </a:cubicBezTo>
                  <a:cubicBezTo>
                    <a:pt x="311" y="278"/>
                    <a:pt x="315" y="283"/>
                    <a:pt x="322" y="280"/>
                  </a:cubicBezTo>
                  <a:cubicBezTo>
                    <a:pt x="328" y="279"/>
                    <a:pt x="327" y="273"/>
                    <a:pt x="328" y="267"/>
                  </a:cubicBezTo>
                  <a:cubicBezTo>
                    <a:pt x="330" y="263"/>
                    <a:pt x="332" y="261"/>
                    <a:pt x="332" y="258"/>
                  </a:cubicBezTo>
                  <a:moveTo>
                    <a:pt x="714" y="137"/>
                  </a:moveTo>
                  <a:cubicBezTo>
                    <a:pt x="715" y="133"/>
                    <a:pt x="713" y="128"/>
                    <a:pt x="710" y="125"/>
                  </a:cubicBezTo>
                  <a:cubicBezTo>
                    <a:pt x="706" y="126"/>
                    <a:pt x="709" y="130"/>
                    <a:pt x="709" y="132"/>
                  </a:cubicBezTo>
                  <a:cubicBezTo>
                    <a:pt x="709" y="136"/>
                    <a:pt x="705" y="138"/>
                    <a:pt x="705" y="142"/>
                  </a:cubicBezTo>
                  <a:cubicBezTo>
                    <a:pt x="704" y="144"/>
                    <a:pt x="701" y="144"/>
                    <a:pt x="701" y="147"/>
                  </a:cubicBezTo>
                  <a:cubicBezTo>
                    <a:pt x="703" y="149"/>
                    <a:pt x="704" y="146"/>
                    <a:pt x="706" y="144"/>
                  </a:cubicBezTo>
                  <a:cubicBezTo>
                    <a:pt x="709" y="142"/>
                    <a:pt x="713" y="140"/>
                    <a:pt x="714" y="137"/>
                  </a:cubicBezTo>
                  <a:moveTo>
                    <a:pt x="621" y="14"/>
                  </a:moveTo>
                  <a:cubicBezTo>
                    <a:pt x="617" y="14"/>
                    <a:pt x="616" y="16"/>
                    <a:pt x="613" y="17"/>
                  </a:cubicBezTo>
                  <a:cubicBezTo>
                    <a:pt x="612" y="18"/>
                    <a:pt x="609" y="18"/>
                    <a:pt x="610" y="20"/>
                  </a:cubicBezTo>
                  <a:cubicBezTo>
                    <a:pt x="614" y="20"/>
                    <a:pt x="620" y="18"/>
                    <a:pt x="621" y="14"/>
                  </a:cubicBezTo>
                  <a:moveTo>
                    <a:pt x="472" y="58"/>
                  </a:moveTo>
                  <a:cubicBezTo>
                    <a:pt x="480" y="60"/>
                    <a:pt x="484" y="50"/>
                    <a:pt x="478" y="45"/>
                  </a:cubicBezTo>
                  <a:cubicBezTo>
                    <a:pt x="477" y="44"/>
                    <a:pt x="473" y="43"/>
                    <a:pt x="471" y="40"/>
                  </a:cubicBezTo>
                  <a:cubicBezTo>
                    <a:pt x="469" y="37"/>
                    <a:pt x="469" y="32"/>
                    <a:pt x="464" y="33"/>
                  </a:cubicBezTo>
                  <a:cubicBezTo>
                    <a:pt x="464" y="34"/>
                    <a:pt x="464" y="34"/>
                    <a:pt x="464" y="34"/>
                  </a:cubicBezTo>
                  <a:cubicBezTo>
                    <a:pt x="463" y="42"/>
                    <a:pt x="474" y="44"/>
                    <a:pt x="474" y="50"/>
                  </a:cubicBezTo>
                  <a:cubicBezTo>
                    <a:pt x="474" y="54"/>
                    <a:pt x="471" y="54"/>
                    <a:pt x="472" y="58"/>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Freeform 61">
              <a:extLst>
                <a:ext uri="{FF2B5EF4-FFF2-40B4-BE49-F238E27FC236}">
                  <a16:creationId xmlns:a16="http://schemas.microsoft.com/office/drawing/2014/main" id="{DE1FEECC-C355-4B69-8A13-73B590B6ED1D}"/>
                </a:ext>
              </a:extLst>
            </p:cNvPr>
            <p:cNvSpPr>
              <a:spLocks/>
            </p:cNvSpPr>
            <p:nvPr/>
          </p:nvSpPr>
          <p:spPr bwMode="auto">
            <a:xfrm>
              <a:off x="5924550" y="290513"/>
              <a:ext cx="25400" cy="22225"/>
            </a:xfrm>
            <a:custGeom>
              <a:avLst/>
              <a:gdLst>
                <a:gd name="T0" fmla="*/ 1 w 7"/>
                <a:gd name="T1" fmla="*/ 4 h 6"/>
                <a:gd name="T2" fmla="*/ 6 w 7"/>
                <a:gd name="T3" fmla="*/ 5 h 6"/>
                <a:gd name="T4" fmla="*/ 1 w 7"/>
                <a:gd name="T5" fmla="*/ 4 h 6"/>
              </a:gdLst>
              <a:ahLst/>
              <a:cxnLst>
                <a:cxn ang="0">
                  <a:pos x="T0" y="T1"/>
                </a:cxn>
                <a:cxn ang="0">
                  <a:pos x="T2" y="T3"/>
                </a:cxn>
                <a:cxn ang="0">
                  <a:pos x="T4" y="T5"/>
                </a:cxn>
              </a:cxnLst>
              <a:rect l="0" t="0" r="r" b="b"/>
              <a:pathLst>
                <a:path w="7" h="6">
                  <a:moveTo>
                    <a:pt x="1" y="4"/>
                  </a:moveTo>
                  <a:cubicBezTo>
                    <a:pt x="0" y="0"/>
                    <a:pt x="7" y="1"/>
                    <a:pt x="6" y="5"/>
                  </a:cubicBezTo>
                  <a:cubicBezTo>
                    <a:pt x="5" y="6"/>
                    <a:pt x="2" y="6"/>
                    <a:pt x="1" y="4"/>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Freeform 62">
              <a:extLst>
                <a:ext uri="{FF2B5EF4-FFF2-40B4-BE49-F238E27FC236}">
                  <a16:creationId xmlns:a16="http://schemas.microsoft.com/office/drawing/2014/main" id="{73D91313-63E6-418A-8842-3D7A5DB8998C}"/>
                </a:ext>
              </a:extLst>
            </p:cNvPr>
            <p:cNvSpPr>
              <a:spLocks/>
            </p:cNvSpPr>
            <p:nvPr/>
          </p:nvSpPr>
          <p:spPr bwMode="auto">
            <a:xfrm>
              <a:off x="5773738" y="1054101"/>
              <a:ext cx="28575" cy="25400"/>
            </a:xfrm>
            <a:custGeom>
              <a:avLst/>
              <a:gdLst>
                <a:gd name="T0" fmla="*/ 0 w 8"/>
                <a:gd name="T1" fmla="*/ 4 h 7"/>
                <a:gd name="T2" fmla="*/ 8 w 8"/>
                <a:gd name="T3" fmla="*/ 3 h 7"/>
                <a:gd name="T4" fmla="*/ 0 w 8"/>
                <a:gd name="T5" fmla="*/ 4 h 7"/>
              </a:gdLst>
              <a:ahLst/>
              <a:cxnLst>
                <a:cxn ang="0">
                  <a:pos x="T0" y="T1"/>
                </a:cxn>
                <a:cxn ang="0">
                  <a:pos x="T2" y="T3"/>
                </a:cxn>
                <a:cxn ang="0">
                  <a:pos x="T4" y="T5"/>
                </a:cxn>
              </a:cxnLst>
              <a:rect l="0" t="0" r="r" b="b"/>
              <a:pathLst>
                <a:path w="8" h="7">
                  <a:moveTo>
                    <a:pt x="0" y="4"/>
                  </a:moveTo>
                  <a:cubicBezTo>
                    <a:pt x="0" y="1"/>
                    <a:pt x="7" y="0"/>
                    <a:pt x="8" y="3"/>
                  </a:cubicBezTo>
                  <a:cubicBezTo>
                    <a:pt x="7" y="5"/>
                    <a:pt x="1" y="7"/>
                    <a:pt x="0" y="4"/>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63">
              <a:extLst>
                <a:ext uri="{FF2B5EF4-FFF2-40B4-BE49-F238E27FC236}">
                  <a16:creationId xmlns:a16="http://schemas.microsoft.com/office/drawing/2014/main" id="{BE8BEF1A-384A-4494-8D6A-CCAC8E7A7E16}"/>
                </a:ext>
              </a:extLst>
            </p:cNvPr>
            <p:cNvSpPr>
              <a:spLocks/>
            </p:cNvSpPr>
            <p:nvPr/>
          </p:nvSpPr>
          <p:spPr bwMode="auto">
            <a:xfrm>
              <a:off x="5334000" y="989013"/>
              <a:ext cx="60325" cy="36513"/>
            </a:xfrm>
            <a:custGeom>
              <a:avLst/>
              <a:gdLst>
                <a:gd name="T0" fmla="*/ 0 w 17"/>
                <a:gd name="T1" fmla="*/ 3 h 10"/>
                <a:gd name="T2" fmla="*/ 17 w 17"/>
                <a:gd name="T3" fmla="*/ 2 h 10"/>
                <a:gd name="T4" fmla="*/ 14 w 17"/>
                <a:gd name="T5" fmla="*/ 10 h 10"/>
                <a:gd name="T6" fmla="*/ 0 w 17"/>
                <a:gd name="T7" fmla="*/ 3 h 10"/>
              </a:gdLst>
              <a:ahLst/>
              <a:cxnLst>
                <a:cxn ang="0">
                  <a:pos x="T0" y="T1"/>
                </a:cxn>
                <a:cxn ang="0">
                  <a:pos x="T2" y="T3"/>
                </a:cxn>
                <a:cxn ang="0">
                  <a:pos x="T4" y="T5"/>
                </a:cxn>
                <a:cxn ang="0">
                  <a:pos x="T6" y="T7"/>
                </a:cxn>
              </a:cxnLst>
              <a:rect l="0" t="0" r="r" b="b"/>
              <a:pathLst>
                <a:path w="17" h="10">
                  <a:moveTo>
                    <a:pt x="0" y="3"/>
                  </a:moveTo>
                  <a:cubicBezTo>
                    <a:pt x="4" y="0"/>
                    <a:pt x="12" y="2"/>
                    <a:pt x="17" y="2"/>
                  </a:cubicBezTo>
                  <a:cubicBezTo>
                    <a:pt x="16" y="5"/>
                    <a:pt x="16" y="8"/>
                    <a:pt x="14" y="10"/>
                  </a:cubicBezTo>
                  <a:cubicBezTo>
                    <a:pt x="8" y="9"/>
                    <a:pt x="3" y="7"/>
                    <a:pt x="0" y="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64">
              <a:extLst>
                <a:ext uri="{FF2B5EF4-FFF2-40B4-BE49-F238E27FC236}">
                  <a16:creationId xmlns:a16="http://schemas.microsoft.com/office/drawing/2014/main" id="{2F737F52-1276-4AF2-BC1C-EE254F26BFD4}"/>
                </a:ext>
              </a:extLst>
            </p:cNvPr>
            <p:cNvSpPr>
              <a:spLocks/>
            </p:cNvSpPr>
            <p:nvPr/>
          </p:nvSpPr>
          <p:spPr bwMode="auto">
            <a:xfrm>
              <a:off x="5238750" y="914401"/>
              <a:ext cx="36513" cy="68263"/>
            </a:xfrm>
            <a:custGeom>
              <a:avLst/>
              <a:gdLst>
                <a:gd name="T0" fmla="*/ 0 w 10"/>
                <a:gd name="T1" fmla="*/ 5 h 19"/>
                <a:gd name="T2" fmla="*/ 9 w 10"/>
                <a:gd name="T3" fmla="*/ 13 h 19"/>
                <a:gd name="T4" fmla="*/ 0 w 10"/>
                <a:gd name="T5" fmla="*/ 15 h 19"/>
                <a:gd name="T6" fmla="*/ 0 w 10"/>
                <a:gd name="T7" fmla="*/ 5 h 19"/>
              </a:gdLst>
              <a:ahLst/>
              <a:cxnLst>
                <a:cxn ang="0">
                  <a:pos x="T0" y="T1"/>
                </a:cxn>
                <a:cxn ang="0">
                  <a:pos x="T2" y="T3"/>
                </a:cxn>
                <a:cxn ang="0">
                  <a:pos x="T4" y="T5"/>
                </a:cxn>
                <a:cxn ang="0">
                  <a:pos x="T6" y="T7"/>
                </a:cxn>
              </a:cxnLst>
              <a:rect l="0" t="0" r="r" b="b"/>
              <a:pathLst>
                <a:path w="10" h="19">
                  <a:moveTo>
                    <a:pt x="0" y="5"/>
                  </a:moveTo>
                  <a:cubicBezTo>
                    <a:pt x="5" y="0"/>
                    <a:pt x="10" y="3"/>
                    <a:pt x="9" y="13"/>
                  </a:cubicBezTo>
                  <a:cubicBezTo>
                    <a:pt x="7" y="16"/>
                    <a:pt x="2" y="19"/>
                    <a:pt x="0" y="15"/>
                  </a:cubicBezTo>
                  <a:cubicBezTo>
                    <a:pt x="1" y="12"/>
                    <a:pt x="0" y="9"/>
                    <a:pt x="0" y="5"/>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Freeform 65">
              <a:extLst>
                <a:ext uri="{FF2B5EF4-FFF2-40B4-BE49-F238E27FC236}">
                  <a16:creationId xmlns:a16="http://schemas.microsoft.com/office/drawing/2014/main" id="{7894C3FA-8373-442F-98AB-8BE8E59EB736}"/>
                </a:ext>
              </a:extLst>
            </p:cNvPr>
            <p:cNvSpPr>
              <a:spLocks/>
            </p:cNvSpPr>
            <p:nvPr/>
          </p:nvSpPr>
          <p:spPr bwMode="auto">
            <a:xfrm>
              <a:off x="5238750" y="877888"/>
              <a:ext cx="30163" cy="33338"/>
            </a:xfrm>
            <a:custGeom>
              <a:avLst/>
              <a:gdLst>
                <a:gd name="T0" fmla="*/ 7 w 8"/>
                <a:gd name="T1" fmla="*/ 4 h 9"/>
                <a:gd name="T2" fmla="*/ 5 w 8"/>
                <a:gd name="T3" fmla="*/ 9 h 9"/>
                <a:gd name="T4" fmla="*/ 7 w 8"/>
                <a:gd name="T5" fmla="*/ 4 h 9"/>
              </a:gdLst>
              <a:ahLst/>
              <a:cxnLst>
                <a:cxn ang="0">
                  <a:pos x="T0" y="T1"/>
                </a:cxn>
                <a:cxn ang="0">
                  <a:pos x="T2" y="T3"/>
                </a:cxn>
                <a:cxn ang="0">
                  <a:pos x="T4" y="T5"/>
                </a:cxn>
              </a:cxnLst>
              <a:rect l="0" t="0" r="r" b="b"/>
              <a:pathLst>
                <a:path w="8" h="9">
                  <a:moveTo>
                    <a:pt x="7" y="4"/>
                  </a:moveTo>
                  <a:cubicBezTo>
                    <a:pt x="8" y="7"/>
                    <a:pt x="7" y="8"/>
                    <a:pt x="5" y="9"/>
                  </a:cubicBezTo>
                  <a:cubicBezTo>
                    <a:pt x="0" y="8"/>
                    <a:pt x="4" y="0"/>
                    <a:pt x="7" y="4"/>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Freeform 66">
              <a:extLst>
                <a:ext uri="{FF2B5EF4-FFF2-40B4-BE49-F238E27FC236}">
                  <a16:creationId xmlns:a16="http://schemas.microsoft.com/office/drawing/2014/main" id="{D2594BA4-DD1B-4681-9C18-4A8FFEDFD7B6}"/>
                </a:ext>
              </a:extLst>
            </p:cNvPr>
            <p:cNvSpPr>
              <a:spLocks/>
            </p:cNvSpPr>
            <p:nvPr/>
          </p:nvSpPr>
          <p:spPr bwMode="auto">
            <a:xfrm>
              <a:off x="4965700" y="517526"/>
              <a:ext cx="147638" cy="198438"/>
            </a:xfrm>
            <a:custGeom>
              <a:avLst/>
              <a:gdLst>
                <a:gd name="T0" fmla="*/ 15 w 41"/>
                <a:gd name="T1" fmla="*/ 32 h 55"/>
                <a:gd name="T2" fmla="*/ 12 w 41"/>
                <a:gd name="T3" fmla="*/ 26 h 55"/>
                <a:gd name="T4" fmla="*/ 7 w 41"/>
                <a:gd name="T5" fmla="*/ 25 h 55"/>
                <a:gd name="T6" fmla="*/ 1 w 41"/>
                <a:gd name="T7" fmla="*/ 18 h 55"/>
                <a:gd name="T8" fmla="*/ 1 w 41"/>
                <a:gd name="T9" fmla="*/ 9 h 55"/>
                <a:gd name="T10" fmla="*/ 8 w 41"/>
                <a:gd name="T11" fmla="*/ 3 h 55"/>
                <a:gd name="T12" fmla="*/ 17 w 41"/>
                <a:gd name="T13" fmla="*/ 0 h 55"/>
                <a:gd name="T14" fmla="*/ 18 w 41"/>
                <a:gd name="T15" fmla="*/ 0 h 55"/>
                <a:gd name="T16" fmla="*/ 16 w 41"/>
                <a:gd name="T17" fmla="*/ 5 h 55"/>
                <a:gd name="T18" fmla="*/ 23 w 41"/>
                <a:gd name="T19" fmla="*/ 9 h 55"/>
                <a:gd name="T20" fmla="*/ 19 w 41"/>
                <a:gd name="T21" fmla="*/ 16 h 55"/>
                <a:gd name="T22" fmla="*/ 26 w 41"/>
                <a:gd name="T23" fmla="*/ 25 h 55"/>
                <a:gd name="T24" fmla="*/ 31 w 41"/>
                <a:gd name="T25" fmla="*/ 30 h 55"/>
                <a:gd name="T26" fmla="*/ 34 w 41"/>
                <a:gd name="T27" fmla="*/ 35 h 55"/>
                <a:gd name="T28" fmla="*/ 40 w 41"/>
                <a:gd name="T29" fmla="*/ 40 h 55"/>
                <a:gd name="T30" fmla="*/ 37 w 41"/>
                <a:gd name="T31" fmla="*/ 48 h 55"/>
                <a:gd name="T32" fmla="*/ 16 w 41"/>
                <a:gd name="T33" fmla="*/ 51 h 55"/>
                <a:gd name="T34" fmla="*/ 5 w 41"/>
                <a:gd name="T35" fmla="*/ 52 h 55"/>
                <a:gd name="T36" fmla="*/ 8 w 41"/>
                <a:gd name="T37" fmla="*/ 47 h 55"/>
                <a:gd name="T38" fmla="*/ 5 w 41"/>
                <a:gd name="T39" fmla="*/ 44 h 55"/>
                <a:gd name="T40" fmla="*/ 8 w 41"/>
                <a:gd name="T41" fmla="*/ 36 h 55"/>
                <a:gd name="T42" fmla="*/ 15 w 41"/>
                <a:gd name="T43" fmla="*/ 32 h 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41" h="55">
                  <a:moveTo>
                    <a:pt x="15" y="32"/>
                  </a:moveTo>
                  <a:cubicBezTo>
                    <a:pt x="15" y="30"/>
                    <a:pt x="14" y="27"/>
                    <a:pt x="12" y="26"/>
                  </a:cubicBezTo>
                  <a:cubicBezTo>
                    <a:pt x="10" y="26"/>
                    <a:pt x="9" y="26"/>
                    <a:pt x="7" y="25"/>
                  </a:cubicBezTo>
                  <a:cubicBezTo>
                    <a:pt x="4" y="23"/>
                    <a:pt x="3" y="19"/>
                    <a:pt x="1" y="18"/>
                  </a:cubicBezTo>
                  <a:cubicBezTo>
                    <a:pt x="1" y="15"/>
                    <a:pt x="0" y="12"/>
                    <a:pt x="1" y="9"/>
                  </a:cubicBezTo>
                  <a:cubicBezTo>
                    <a:pt x="1" y="8"/>
                    <a:pt x="6" y="3"/>
                    <a:pt x="8" y="3"/>
                  </a:cubicBezTo>
                  <a:cubicBezTo>
                    <a:pt x="12" y="1"/>
                    <a:pt x="15" y="2"/>
                    <a:pt x="17" y="0"/>
                  </a:cubicBezTo>
                  <a:cubicBezTo>
                    <a:pt x="17" y="0"/>
                    <a:pt x="18" y="0"/>
                    <a:pt x="18" y="0"/>
                  </a:cubicBezTo>
                  <a:cubicBezTo>
                    <a:pt x="18" y="3"/>
                    <a:pt x="16" y="3"/>
                    <a:pt x="16" y="5"/>
                  </a:cubicBezTo>
                  <a:cubicBezTo>
                    <a:pt x="17" y="8"/>
                    <a:pt x="22" y="6"/>
                    <a:pt x="23" y="9"/>
                  </a:cubicBezTo>
                  <a:cubicBezTo>
                    <a:pt x="22" y="13"/>
                    <a:pt x="19" y="13"/>
                    <a:pt x="19" y="16"/>
                  </a:cubicBezTo>
                  <a:cubicBezTo>
                    <a:pt x="19" y="18"/>
                    <a:pt x="24" y="22"/>
                    <a:pt x="26" y="25"/>
                  </a:cubicBezTo>
                  <a:cubicBezTo>
                    <a:pt x="27" y="27"/>
                    <a:pt x="30" y="28"/>
                    <a:pt x="31" y="30"/>
                  </a:cubicBezTo>
                  <a:cubicBezTo>
                    <a:pt x="33" y="32"/>
                    <a:pt x="33" y="34"/>
                    <a:pt x="34" y="35"/>
                  </a:cubicBezTo>
                  <a:cubicBezTo>
                    <a:pt x="36" y="37"/>
                    <a:pt x="40" y="37"/>
                    <a:pt x="40" y="40"/>
                  </a:cubicBezTo>
                  <a:cubicBezTo>
                    <a:pt x="41" y="43"/>
                    <a:pt x="36" y="44"/>
                    <a:pt x="37" y="48"/>
                  </a:cubicBezTo>
                  <a:cubicBezTo>
                    <a:pt x="32" y="52"/>
                    <a:pt x="24" y="50"/>
                    <a:pt x="16" y="51"/>
                  </a:cubicBezTo>
                  <a:cubicBezTo>
                    <a:pt x="12" y="52"/>
                    <a:pt x="8" y="55"/>
                    <a:pt x="5" y="52"/>
                  </a:cubicBezTo>
                  <a:cubicBezTo>
                    <a:pt x="4" y="50"/>
                    <a:pt x="8" y="49"/>
                    <a:pt x="8" y="47"/>
                  </a:cubicBezTo>
                  <a:cubicBezTo>
                    <a:pt x="8" y="45"/>
                    <a:pt x="5" y="45"/>
                    <a:pt x="5" y="44"/>
                  </a:cubicBezTo>
                  <a:cubicBezTo>
                    <a:pt x="6" y="41"/>
                    <a:pt x="9" y="40"/>
                    <a:pt x="8" y="36"/>
                  </a:cubicBezTo>
                  <a:cubicBezTo>
                    <a:pt x="10" y="34"/>
                    <a:pt x="14" y="35"/>
                    <a:pt x="15" y="32"/>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Freeform 67">
              <a:extLst>
                <a:ext uri="{FF2B5EF4-FFF2-40B4-BE49-F238E27FC236}">
                  <a16:creationId xmlns:a16="http://schemas.microsoft.com/office/drawing/2014/main" id="{FE0808F7-AD97-4DC1-8273-360EA773A7EE}"/>
                </a:ext>
              </a:extLst>
            </p:cNvPr>
            <p:cNvSpPr>
              <a:spLocks/>
            </p:cNvSpPr>
            <p:nvPr/>
          </p:nvSpPr>
          <p:spPr bwMode="auto">
            <a:xfrm>
              <a:off x="4872038" y="593726"/>
              <a:ext cx="100013" cy="101600"/>
            </a:xfrm>
            <a:custGeom>
              <a:avLst/>
              <a:gdLst>
                <a:gd name="T0" fmla="*/ 14 w 28"/>
                <a:gd name="T1" fmla="*/ 2 h 28"/>
                <a:gd name="T2" fmla="*/ 28 w 28"/>
                <a:gd name="T3" fmla="*/ 5 h 28"/>
                <a:gd name="T4" fmla="*/ 24 w 28"/>
                <a:gd name="T5" fmla="*/ 11 h 28"/>
                <a:gd name="T6" fmla="*/ 23 w 28"/>
                <a:gd name="T7" fmla="*/ 19 h 28"/>
                <a:gd name="T8" fmla="*/ 17 w 28"/>
                <a:gd name="T9" fmla="*/ 21 h 28"/>
                <a:gd name="T10" fmla="*/ 0 w 28"/>
                <a:gd name="T11" fmla="*/ 22 h 28"/>
                <a:gd name="T12" fmla="*/ 5 w 28"/>
                <a:gd name="T13" fmla="*/ 16 h 28"/>
                <a:gd name="T14" fmla="*/ 3 w 28"/>
                <a:gd name="T15" fmla="*/ 10 h 28"/>
                <a:gd name="T16" fmla="*/ 9 w 28"/>
                <a:gd name="T17" fmla="*/ 7 h 28"/>
                <a:gd name="T18" fmla="*/ 14 w 28"/>
                <a:gd name="T19" fmla="*/ 2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8" h="28">
                  <a:moveTo>
                    <a:pt x="14" y="2"/>
                  </a:moveTo>
                  <a:cubicBezTo>
                    <a:pt x="19" y="0"/>
                    <a:pt x="27" y="2"/>
                    <a:pt x="28" y="5"/>
                  </a:cubicBezTo>
                  <a:cubicBezTo>
                    <a:pt x="28" y="8"/>
                    <a:pt x="25" y="8"/>
                    <a:pt x="24" y="11"/>
                  </a:cubicBezTo>
                  <a:cubicBezTo>
                    <a:pt x="23" y="14"/>
                    <a:pt x="24" y="17"/>
                    <a:pt x="23" y="19"/>
                  </a:cubicBezTo>
                  <a:cubicBezTo>
                    <a:pt x="22" y="21"/>
                    <a:pt x="19" y="21"/>
                    <a:pt x="17" y="21"/>
                  </a:cubicBezTo>
                  <a:cubicBezTo>
                    <a:pt x="13" y="23"/>
                    <a:pt x="4" y="28"/>
                    <a:pt x="0" y="22"/>
                  </a:cubicBezTo>
                  <a:cubicBezTo>
                    <a:pt x="1" y="19"/>
                    <a:pt x="4" y="18"/>
                    <a:pt x="5" y="16"/>
                  </a:cubicBezTo>
                  <a:cubicBezTo>
                    <a:pt x="5" y="13"/>
                    <a:pt x="3" y="12"/>
                    <a:pt x="3" y="10"/>
                  </a:cubicBezTo>
                  <a:cubicBezTo>
                    <a:pt x="4" y="8"/>
                    <a:pt x="6" y="8"/>
                    <a:pt x="9" y="7"/>
                  </a:cubicBezTo>
                  <a:cubicBezTo>
                    <a:pt x="11" y="7"/>
                    <a:pt x="12" y="4"/>
                    <a:pt x="14" y="2"/>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68">
              <a:extLst>
                <a:ext uri="{FF2B5EF4-FFF2-40B4-BE49-F238E27FC236}">
                  <a16:creationId xmlns:a16="http://schemas.microsoft.com/office/drawing/2014/main" id="{1AF2E43D-04AF-4909-8DCB-89EA3A3093F1}"/>
                </a:ext>
              </a:extLst>
            </p:cNvPr>
            <p:cNvSpPr>
              <a:spLocks/>
            </p:cNvSpPr>
            <p:nvPr/>
          </p:nvSpPr>
          <p:spPr bwMode="auto">
            <a:xfrm>
              <a:off x="4010025" y="309563"/>
              <a:ext cx="42863" cy="42863"/>
            </a:xfrm>
            <a:custGeom>
              <a:avLst/>
              <a:gdLst>
                <a:gd name="T0" fmla="*/ 11 w 12"/>
                <a:gd name="T1" fmla="*/ 5 h 12"/>
                <a:gd name="T2" fmla="*/ 1 w 12"/>
                <a:gd name="T3" fmla="*/ 8 h 12"/>
                <a:gd name="T4" fmla="*/ 11 w 12"/>
                <a:gd name="T5" fmla="*/ 5 h 12"/>
              </a:gdLst>
              <a:ahLst/>
              <a:cxnLst>
                <a:cxn ang="0">
                  <a:pos x="T0" y="T1"/>
                </a:cxn>
                <a:cxn ang="0">
                  <a:pos x="T2" y="T3"/>
                </a:cxn>
                <a:cxn ang="0">
                  <a:pos x="T4" y="T5"/>
                </a:cxn>
              </a:cxnLst>
              <a:rect l="0" t="0" r="r" b="b"/>
              <a:pathLst>
                <a:path w="12" h="12">
                  <a:moveTo>
                    <a:pt x="11" y="5"/>
                  </a:moveTo>
                  <a:cubicBezTo>
                    <a:pt x="12" y="8"/>
                    <a:pt x="2" y="12"/>
                    <a:pt x="1" y="8"/>
                  </a:cubicBezTo>
                  <a:cubicBezTo>
                    <a:pt x="0" y="5"/>
                    <a:pt x="9" y="0"/>
                    <a:pt x="11" y="5"/>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1" name="Freeform 69">
              <a:extLst>
                <a:ext uri="{FF2B5EF4-FFF2-40B4-BE49-F238E27FC236}">
                  <a16:creationId xmlns:a16="http://schemas.microsoft.com/office/drawing/2014/main" id="{82FC9405-D131-423A-BF07-E93C2CBC9470}"/>
                </a:ext>
              </a:extLst>
            </p:cNvPr>
            <p:cNvSpPr>
              <a:spLocks/>
            </p:cNvSpPr>
            <p:nvPr/>
          </p:nvSpPr>
          <p:spPr bwMode="auto">
            <a:xfrm>
              <a:off x="3987800" y="3197226"/>
              <a:ext cx="22225" cy="3175"/>
            </a:xfrm>
            <a:custGeom>
              <a:avLst/>
              <a:gdLst>
                <a:gd name="T0" fmla="*/ 6 w 6"/>
                <a:gd name="T1" fmla="*/ 1 h 1"/>
                <a:gd name="T2" fmla="*/ 0 w 6"/>
                <a:gd name="T3" fmla="*/ 1 h 1"/>
                <a:gd name="T4" fmla="*/ 6 w 6"/>
                <a:gd name="T5" fmla="*/ 1 h 1"/>
              </a:gdLst>
              <a:ahLst/>
              <a:cxnLst>
                <a:cxn ang="0">
                  <a:pos x="T0" y="T1"/>
                </a:cxn>
                <a:cxn ang="0">
                  <a:pos x="T2" y="T3"/>
                </a:cxn>
                <a:cxn ang="0">
                  <a:pos x="T4" y="T5"/>
                </a:cxn>
              </a:cxnLst>
              <a:rect l="0" t="0" r="r" b="b"/>
              <a:pathLst>
                <a:path w="6" h="1">
                  <a:moveTo>
                    <a:pt x="6" y="1"/>
                  </a:moveTo>
                  <a:cubicBezTo>
                    <a:pt x="0" y="1"/>
                    <a:pt x="0" y="1"/>
                    <a:pt x="0" y="1"/>
                  </a:cubicBezTo>
                  <a:cubicBezTo>
                    <a:pt x="1" y="0"/>
                    <a:pt x="5" y="0"/>
                    <a:pt x="6" y="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2" name="Freeform 70">
              <a:extLst>
                <a:ext uri="{FF2B5EF4-FFF2-40B4-BE49-F238E27FC236}">
                  <a16:creationId xmlns:a16="http://schemas.microsoft.com/office/drawing/2014/main" id="{E91A6FF7-2B73-4713-9278-92400F4E91BF}"/>
                </a:ext>
              </a:extLst>
            </p:cNvPr>
            <p:cNvSpPr>
              <a:spLocks/>
            </p:cNvSpPr>
            <p:nvPr/>
          </p:nvSpPr>
          <p:spPr bwMode="auto">
            <a:xfrm>
              <a:off x="3951288" y="233363"/>
              <a:ext cx="7938" cy="7938"/>
            </a:xfrm>
            <a:custGeom>
              <a:avLst/>
              <a:gdLst>
                <a:gd name="T0" fmla="*/ 0 w 2"/>
                <a:gd name="T1" fmla="*/ 0 h 2"/>
                <a:gd name="T2" fmla="*/ 2 w 2"/>
                <a:gd name="T3" fmla="*/ 0 h 2"/>
                <a:gd name="T4" fmla="*/ 0 w 2"/>
                <a:gd name="T5" fmla="*/ 2 h 2"/>
                <a:gd name="T6" fmla="*/ 0 w 2"/>
                <a:gd name="T7" fmla="*/ 0 h 2"/>
              </a:gdLst>
              <a:ahLst/>
              <a:cxnLst>
                <a:cxn ang="0">
                  <a:pos x="T0" y="T1"/>
                </a:cxn>
                <a:cxn ang="0">
                  <a:pos x="T2" y="T3"/>
                </a:cxn>
                <a:cxn ang="0">
                  <a:pos x="T4" y="T5"/>
                </a:cxn>
                <a:cxn ang="0">
                  <a:pos x="T6" y="T7"/>
                </a:cxn>
              </a:cxnLst>
              <a:rect l="0" t="0" r="r" b="b"/>
              <a:pathLst>
                <a:path w="2" h="2">
                  <a:moveTo>
                    <a:pt x="0" y="0"/>
                  </a:moveTo>
                  <a:cubicBezTo>
                    <a:pt x="0" y="0"/>
                    <a:pt x="1" y="0"/>
                    <a:pt x="2" y="0"/>
                  </a:cubicBezTo>
                  <a:cubicBezTo>
                    <a:pt x="2" y="1"/>
                    <a:pt x="1" y="2"/>
                    <a:pt x="0" y="2"/>
                  </a:cubicBez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3" name="Freeform 71">
              <a:extLst>
                <a:ext uri="{FF2B5EF4-FFF2-40B4-BE49-F238E27FC236}">
                  <a16:creationId xmlns:a16="http://schemas.microsoft.com/office/drawing/2014/main" id="{93CFDC22-3B4E-4487-A1DA-C44588FEDDF7}"/>
                </a:ext>
              </a:extLst>
            </p:cNvPr>
            <p:cNvSpPr>
              <a:spLocks/>
            </p:cNvSpPr>
            <p:nvPr/>
          </p:nvSpPr>
          <p:spPr bwMode="auto">
            <a:xfrm>
              <a:off x="3806825" y="428626"/>
              <a:ext cx="30163" cy="28575"/>
            </a:xfrm>
            <a:custGeom>
              <a:avLst/>
              <a:gdLst>
                <a:gd name="T0" fmla="*/ 8 w 8"/>
                <a:gd name="T1" fmla="*/ 3 h 8"/>
                <a:gd name="T2" fmla="*/ 0 w 8"/>
                <a:gd name="T3" fmla="*/ 4 h 8"/>
                <a:gd name="T4" fmla="*/ 2 w 8"/>
                <a:gd name="T5" fmla="*/ 1 h 8"/>
                <a:gd name="T6" fmla="*/ 8 w 8"/>
                <a:gd name="T7" fmla="*/ 3 h 8"/>
              </a:gdLst>
              <a:ahLst/>
              <a:cxnLst>
                <a:cxn ang="0">
                  <a:pos x="T0" y="T1"/>
                </a:cxn>
                <a:cxn ang="0">
                  <a:pos x="T2" y="T3"/>
                </a:cxn>
                <a:cxn ang="0">
                  <a:pos x="T4" y="T5"/>
                </a:cxn>
                <a:cxn ang="0">
                  <a:pos x="T6" y="T7"/>
                </a:cxn>
              </a:cxnLst>
              <a:rect l="0" t="0" r="r" b="b"/>
              <a:pathLst>
                <a:path w="8" h="8">
                  <a:moveTo>
                    <a:pt x="8" y="3"/>
                  </a:moveTo>
                  <a:cubicBezTo>
                    <a:pt x="8" y="5"/>
                    <a:pt x="1" y="8"/>
                    <a:pt x="0" y="4"/>
                  </a:cubicBezTo>
                  <a:cubicBezTo>
                    <a:pt x="0" y="4"/>
                    <a:pt x="1" y="2"/>
                    <a:pt x="2" y="1"/>
                  </a:cubicBezTo>
                  <a:cubicBezTo>
                    <a:pt x="4" y="0"/>
                    <a:pt x="8" y="1"/>
                    <a:pt x="8" y="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4" name="Freeform 72">
              <a:extLst>
                <a:ext uri="{FF2B5EF4-FFF2-40B4-BE49-F238E27FC236}">
                  <a16:creationId xmlns:a16="http://schemas.microsoft.com/office/drawing/2014/main" id="{A3DD8611-4374-4195-9200-AE011EFB0466}"/>
                </a:ext>
              </a:extLst>
            </p:cNvPr>
            <p:cNvSpPr>
              <a:spLocks/>
            </p:cNvSpPr>
            <p:nvPr/>
          </p:nvSpPr>
          <p:spPr bwMode="auto">
            <a:xfrm>
              <a:off x="3292475" y="1609726"/>
              <a:ext cx="14288" cy="17463"/>
            </a:xfrm>
            <a:custGeom>
              <a:avLst/>
              <a:gdLst>
                <a:gd name="T0" fmla="*/ 4 w 4"/>
                <a:gd name="T1" fmla="*/ 4 h 5"/>
                <a:gd name="T2" fmla="*/ 3 w 4"/>
                <a:gd name="T3" fmla="*/ 5 h 5"/>
                <a:gd name="T4" fmla="*/ 4 w 4"/>
                <a:gd name="T5" fmla="*/ 4 h 5"/>
              </a:gdLst>
              <a:ahLst/>
              <a:cxnLst>
                <a:cxn ang="0">
                  <a:pos x="T0" y="T1"/>
                </a:cxn>
                <a:cxn ang="0">
                  <a:pos x="T2" y="T3"/>
                </a:cxn>
                <a:cxn ang="0">
                  <a:pos x="T4" y="T5"/>
                </a:cxn>
              </a:cxnLst>
              <a:rect l="0" t="0" r="r" b="b"/>
              <a:pathLst>
                <a:path w="4" h="5">
                  <a:moveTo>
                    <a:pt x="4" y="4"/>
                  </a:moveTo>
                  <a:cubicBezTo>
                    <a:pt x="4" y="4"/>
                    <a:pt x="3" y="5"/>
                    <a:pt x="3" y="5"/>
                  </a:cubicBezTo>
                  <a:cubicBezTo>
                    <a:pt x="0" y="5"/>
                    <a:pt x="3" y="0"/>
                    <a:pt x="4" y="4"/>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5" name="Freeform 73">
              <a:extLst>
                <a:ext uri="{FF2B5EF4-FFF2-40B4-BE49-F238E27FC236}">
                  <a16:creationId xmlns:a16="http://schemas.microsoft.com/office/drawing/2014/main" id="{577D44A1-BFDA-48B9-8769-03A6C89DEB8A}"/>
                </a:ext>
              </a:extLst>
            </p:cNvPr>
            <p:cNvSpPr>
              <a:spLocks/>
            </p:cNvSpPr>
            <p:nvPr/>
          </p:nvSpPr>
          <p:spPr bwMode="auto">
            <a:xfrm>
              <a:off x="2786063" y="727076"/>
              <a:ext cx="19050" cy="22225"/>
            </a:xfrm>
            <a:custGeom>
              <a:avLst/>
              <a:gdLst>
                <a:gd name="T0" fmla="*/ 0 w 5"/>
                <a:gd name="T1" fmla="*/ 1 h 6"/>
                <a:gd name="T2" fmla="*/ 3 w 5"/>
                <a:gd name="T3" fmla="*/ 5 h 6"/>
                <a:gd name="T4" fmla="*/ 0 w 5"/>
                <a:gd name="T5" fmla="*/ 1 h 6"/>
              </a:gdLst>
              <a:ahLst/>
              <a:cxnLst>
                <a:cxn ang="0">
                  <a:pos x="T0" y="T1"/>
                </a:cxn>
                <a:cxn ang="0">
                  <a:pos x="T2" y="T3"/>
                </a:cxn>
                <a:cxn ang="0">
                  <a:pos x="T4" y="T5"/>
                </a:cxn>
              </a:cxnLst>
              <a:rect l="0" t="0" r="r" b="b"/>
              <a:pathLst>
                <a:path w="5" h="6">
                  <a:moveTo>
                    <a:pt x="0" y="1"/>
                  </a:moveTo>
                  <a:cubicBezTo>
                    <a:pt x="3" y="0"/>
                    <a:pt x="5" y="3"/>
                    <a:pt x="3" y="5"/>
                  </a:cubicBezTo>
                  <a:cubicBezTo>
                    <a:pt x="1" y="6"/>
                    <a:pt x="0" y="2"/>
                    <a:pt x="0" y="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6" name="Freeform 74">
              <a:extLst>
                <a:ext uri="{FF2B5EF4-FFF2-40B4-BE49-F238E27FC236}">
                  <a16:creationId xmlns:a16="http://schemas.microsoft.com/office/drawing/2014/main" id="{3BCC48FE-2A50-470D-B797-242C08B4F9FD}"/>
                </a:ext>
              </a:extLst>
            </p:cNvPr>
            <p:cNvSpPr>
              <a:spLocks noEditPoints="1"/>
            </p:cNvSpPr>
            <p:nvPr/>
          </p:nvSpPr>
          <p:spPr bwMode="auto">
            <a:xfrm>
              <a:off x="2292350" y="198438"/>
              <a:ext cx="2182813" cy="3001963"/>
            </a:xfrm>
            <a:custGeom>
              <a:avLst/>
              <a:gdLst>
                <a:gd name="T0" fmla="*/ 481 w 605"/>
                <a:gd name="T1" fmla="*/ 144 h 834"/>
                <a:gd name="T2" fmla="*/ 475 w 605"/>
                <a:gd name="T3" fmla="*/ 169 h 834"/>
                <a:gd name="T4" fmla="*/ 418 w 605"/>
                <a:gd name="T5" fmla="*/ 198 h 834"/>
                <a:gd name="T6" fmla="*/ 358 w 605"/>
                <a:gd name="T7" fmla="*/ 246 h 834"/>
                <a:gd name="T8" fmla="*/ 309 w 605"/>
                <a:gd name="T9" fmla="*/ 275 h 834"/>
                <a:gd name="T10" fmla="*/ 220 w 605"/>
                <a:gd name="T11" fmla="*/ 303 h 834"/>
                <a:gd name="T12" fmla="*/ 276 w 605"/>
                <a:gd name="T13" fmla="*/ 337 h 834"/>
                <a:gd name="T14" fmla="*/ 291 w 605"/>
                <a:gd name="T15" fmla="*/ 397 h 834"/>
                <a:gd name="T16" fmla="*/ 368 w 605"/>
                <a:gd name="T17" fmla="*/ 399 h 834"/>
                <a:gd name="T18" fmla="*/ 436 w 605"/>
                <a:gd name="T19" fmla="*/ 411 h 834"/>
                <a:gd name="T20" fmla="*/ 505 w 605"/>
                <a:gd name="T21" fmla="*/ 468 h 834"/>
                <a:gd name="T22" fmla="*/ 567 w 605"/>
                <a:gd name="T23" fmla="*/ 490 h 834"/>
                <a:gd name="T24" fmla="*/ 576 w 605"/>
                <a:gd name="T25" fmla="*/ 593 h 834"/>
                <a:gd name="T26" fmla="*/ 519 w 605"/>
                <a:gd name="T27" fmla="*/ 670 h 834"/>
                <a:gd name="T28" fmla="*/ 489 w 605"/>
                <a:gd name="T29" fmla="*/ 714 h 834"/>
                <a:gd name="T30" fmla="*/ 454 w 605"/>
                <a:gd name="T31" fmla="*/ 764 h 834"/>
                <a:gd name="T32" fmla="*/ 476 w 605"/>
                <a:gd name="T33" fmla="*/ 834 h 834"/>
                <a:gd name="T34" fmla="*/ 419 w 605"/>
                <a:gd name="T35" fmla="*/ 805 h 834"/>
                <a:gd name="T36" fmla="*/ 401 w 605"/>
                <a:gd name="T37" fmla="*/ 756 h 834"/>
                <a:gd name="T38" fmla="*/ 387 w 605"/>
                <a:gd name="T39" fmla="*/ 673 h 834"/>
                <a:gd name="T40" fmla="*/ 368 w 605"/>
                <a:gd name="T41" fmla="*/ 583 h 834"/>
                <a:gd name="T42" fmla="*/ 310 w 605"/>
                <a:gd name="T43" fmla="*/ 492 h 834"/>
                <a:gd name="T44" fmla="*/ 318 w 605"/>
                <a:gd name="T45" fmla="*/ 413 h 834"/>
                <a:gd name="T46" fmla="*/ 254 w 605"/>
                <a:gd name="T47" fmla="*/ 383 h 834"/>
                <a:gd name="T48" fmla="*/ 165 w 605"/>
                <a:gd name="T49" fmla="*/ 347 h 834"/>
                <a:gd name="T50" fmla="*/ 121 w 605"/>
                <a:gd name="T51" fmla="*/ 273 h 834"/>
                <a:gd name="T52" fmla="*/ 114 w 605"/>
                <a:gd name="T53" fmla="*/ 291 h 834"/>
                <a:gd name="T54" fmla="*/ 94 w 605"/>
                <a:gd name="T55" fmla="*/ 207 h 834"/>
                <a:gd name="T56" fmla="*/ 127 w 605"/>
                <a:gd name="T57" fmla="*/ 121 h 834"/>
                <a:gd name="T58" fmla="*/ 79 w 605"/>
                <a:gd name="T59" fmla="*/ 82 h 834"/>
                <a:gd name="T60" fmla="*/ 22 w 605"/>
                <a:gd name="T61" fmla="*/ 63 h 834"/>
                <a:gd name="T62" fmla="*/ 71 w 605"/>
                <a:gd name="T63" fmla="*/ 30 h 834"/>
                <a:gd name="T64" fmla="*/ 158 w 605"/>
                <a:gd name="T65" fmla="*/ 22 h 834"/>
                <a:gd name="T66" fmla="*/ 249 w 605"/>
                <a:gd name="T67" fmla="*/ 25 h 834"/>
                <a:gd name="T68" fmla="*/ 292 w 605"/>
                <a:gd name="T69" fmla="*/ 8 h 834"/>
                <a:gd name="T70" fmla="*/ 373 w 605"/>
                <a:gd name="T71" fmla="*/ 7 h 834"/>
                <a:gd name="T72" fmla="*/ 367 w 605"/>
                <a:gd name="T73" fmla="*/ 37 h 834"/>
                <a:gd name="T74" fmla="*/ 397 w 605"/>
                <a:gd name="T75" fmla="*/ 17 h 834"/>
                <a:gd name="T76" fmla="*/ 440 w 605"/>
                <a:gd name="T77" fmla="*/ 3 h 834"/>
                <a:gd name="T78" fmla="*/ 440 w 605"/>
                <a:gd name="T79" fmla="*/ 14 h 834"/>
                <a:gd name="T80" fmla="*/ 527 w 605"/>
                <a:gd name="T81" fmla="*/ 27 h 834"/>
                <a:gd name="T82" fmla="*/ 515 w 605"/>
                <a:gd name="T83" fmla="*/ 66 h 834"/>
                <a:gd name="T84" fmla="*/ 487 w 605"/>
                <a:gd name="T85" fmla="*/ 45 h 834"/>
                <a:gd name="T86" fmla="*/ 441 w 605"/>
                <a:gd name="T87" fmla="*/ 45 h 834"/>
                <a:gd name="T88" fmla="*/ 397 w 605"/>
                <a:gd name="T89" fmla="*/ 59 h 834"/>
                <a:gd name="T90" fmla="*/ 373 w 605"/>
                <a:gd name="T91" fmla="*/ 107 h 834"/>
                <a:gd name="T92" fmla="*/ 437 w 605"/>
                <a:gd name="T93" fmla="*/ 85 h 834"/>
                <a:gd name="T94" fmla="*/ 495 w 605"/>
                <a:gd name="T95" fmla="*/ 90 h 834"/>
                <a:gd name="T96" fmla="*/ 533 w 605"/>
                <a:gd name="T97" fmla="*/ 149 h 834"/>
                <a:gd name="T98" fmla="*/ 373 w 605"/>
                <a:gd name="T99" fmla="*/ 186 h 834"/>
                <a:gd name="T100" fmla="*/ 364 w 605"/>
                <a:gd name="T101" fmla="*/ 178 h 834"/>
                <a:gd name="T102" fmla="*/ 323 w 605"/>
                <a:gd name="T103" fmla="*/ 158 h 834"/>
                <a:gd name="T104" fmla="*/ 320 w 605"/>
                <a:gd name="T105" fmla="*/ 197 h 834"/>
                <a:gd name="T106" fmla="*/ 280 w 605"/>
                <a:gd name="T107" fmla="*/ 397 h 834"/>
                <a:gd name="T108" fmla="*/ 460 w 605"/>
                <a:gd name="T109" fmla="*/ 10 h 834"/>
                <a:gd name="T110" fmla="*/ 269 w 605"/>
                <a:gd name="T111" fmla="*/ 72 h 834"/>
                <a:gd name="T112" fmla="*/ 262 w 605"/>
                <a:gd name="T113" fmla="*/ 49 h 8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605" h="834">
                  <a:moveTo>
                    <a:pt x="523" y="161"/>
                  </a:moveTo>
                  <a:cubicBezTo>
                    <a:pt x="522" y="161"/>
                    <a:pt x="519" y="161"/>
                    <a:pt x="517" y="161"/>
                  </a:cubicBezTo>
                  <a:cubicBezTo>
                    <a:pt x="515" y="160"/>
                    <a:pt x="513" y="160"/>
                    <a:pt x="511" y="160"/>
                  </a:cubicBezTo>
                  <a:cubicBezTo>
                    <a:pt x="507" y="159"/>
                    <a:pt x="502" y="160"/>
                    <a:pt x="500" y="158"/>
                  </a:cubicBezTo>
                  <a:cubicBezTo>
                    <a:pt x="504" y="152"/>
                    <a:pt x="510" y="147"/>
                    <a:pt x="515" y="142"/>
                  </a:cubicBezTo>
                  <a:cubicBezTo>
                    <a:pt x="517" y="140"/>
                    <a:pt x="520" y="139"/>
                    <a:pt x="519" y="137"/>
                  </a:cubicBezTo>
                  <a:cubicBezTo>
                    <a:pt x="516" y="134"/>
                    <a:pt x="513" y="137"/>
                    <a:pt x="510" y="138"/>
                  </a:cubicBezTo>
                  <a:cubicBezTo>
                    <a:pt x="507" y="140"/>
                    <a:pt x="503" y="142"/>
                    <a:pt x="500" y="143"/>
                  </a:cubicBezTo>
                  <a:cubicBezTo>
                    <a:pt x="494" y="144"/>
                    <a:pt x="486" y="141"/>
                    <a:pt x="481" y="144"/>
                  </a:cubicBezTo>
                  <a:cubicBezTo>
                    <a:pt x="481" y="147"/>
                    <a:pt x="487" y="146"/>
                    <a:pt x="486" y="150"/>
                  </a:cubicBezTo>
                  <a:cubicBezTo>
                    <a:pt x="484" y="150"/>
                    <a:pt x="481" y="151"/>
                    <a:pt x="480" y="149"/>
                  </a:cubicBezTo>
                  <a:cubicBezTo>
                    <a:pt x="478" y="147"/>
                    <a:pt x="479" y="145"/>
                    <a:pt x="478" y="144"/>
                  </a:cubicBezTo>
                  <a:cubicBezTo>
                    <a:pt x="476" y="143"/>
                    <a:pt x="469" y="142"/>
                    <a:pt x="466" y="143"/>
                  </a:cubicBezTo>
                  <a:cubicBezTo>
                    <a:pt x="462" y="144"/>
                    <a:pt x="459" y="146"/>
                    <a:pt x="459" y="149"/>
                  </a:cubicBezTo>
                  <a:cubicBezTo>
                    <a:pt x="463" y="151"/>
                    <a:pt x="471" y="147"/>
                    <a:pt x="472" y="152"/>
                  </a:cubicBezTo>
                  <a:cubicBezTo>
                    <a:pt x="470" y="157"/>
                    <a:pt x="464" y="159"/>
                    <a:pt x="465" y="165"/>
                  </a:cubicBezTo>
                  <a:cubicBezTo>
                    <a:pt x="465" y="167"/>
                    <a:pt x="468" y="170"/>
                    <a:pt x="470" y="171"/>
                  </a:cubicBezTo>
                  <a:cubicBezTo>
                    <a:pt x="472" y="171"/>
                    <a:pt x="473" y="169"/>
                    <a:pt x="475" y="169"/>
                  </a:cubicBezTo>
                  <a:cubicBezTo>
                    <a:pt x="477" y="169"/>
                    <a:pt x="476" y="172"/>
                    <a:pt x="479" y="171"/>
                  </a:cubicBezTo>
                  <a:cubicBezTo>
                    <a:pt x="482" y="170"/>
                    <a:pt x="484" y="165"/>
                    <a:pt x="488" y="165"/>
                  </a:cubicBezTo>
                  <a:cubicBezTo>
                    <a:pt x="492" y="171"/>
                    <a:pt x="484" y="174"/>
                    <a:pt x="479" y="175"/>
                  </a:cubicBezTo>
                  <a:cubicBezTo>
                    <a:pt x="473" y="178"/>
                    <a:pt x="466" y="179"/>
                    <a:pt x="461" y="180"/>
                  </a:cubicBezTo>
                  <a:cubicBezTo>
                    <a:pt x="459" y="181"/>
                    <a:pt x="450" y="190"/>
                    <a:pt x="449" y="183"/>
                  </a:cubicBezTo>
                  <a:cubicBezTo>
                    <a:pt x="448" y="179"/>
                    <a:pt x="453" y="180"/>
                    <a:pt x="454" y="176"/>
                  </a:cubicBezTo>
                  <a:cubicBezTo>
                    <a:pt x="449" y="175"/>
                    <a:pt x="444" y="179"/>
                    <a:pt x="439" y="180"/>
                  </a:cubicBezTo>
                  <a:cubicBezTo>
                    <a:pt x="432" y="183"/>
                    <a:pt x="420" y="185"/>
                    <a:pt x="418" y="193"/>
                  </a:cubicBezTo>
                  <a:cubicBezTo>
                    <a:pt x="418" y="194"/>
                    <a:pt x="419" y="197"/>
                    <a:pt x="418" y="198"/>
                  </a:cubicBezTo>
                  <a:cubicBezTo>
                    <a:pt x="417" y="199"/>
                    <a:pt x="412" y="199"/>
                    <a:pt x="410" y="200"/>
                  </a:cubicBezTo>
                  <a:cubicBezTo>
                    <a:pt x="406" y="201"/>
                    <a:pt x="403" y="204"/>
                    <a:pt x="401" y="204"/>
                  </a:cubicBezTo>
                  <a:cubicBezTo>
                    <a:pt x="399" y="205"/>
                    <a:pt x="397" y="205"/>
                    <a:pt x="396" y="205"/>
                  </a:cubicBezTo>
                  <a:cubicBezTo>
                    <a:pt x="393" y="206"/>
                    <a:pt x="392" y="210"/>
                    <a:pt x="389" y="213"/>
                  </a:cubicBezTo>
                  <a:cubicBezTo>
                    <a:pt x="388" y="214"/>
                    <a:pt x="385" y="214"/>
                    <a:pt x="384" y="215"/>
                  </a:cubicBezTo>
                  <a:cubicBezTo>
                    <a:pt x="382" y="217"/>
                    <a:pt x="382" y="222"/>
                    <a:pt x="378" y="223"/>
                  </a:cubicBezTo>
                  <a:cubicBezTo>
                    <a:pt x="376" y="223"/>
                    <a:pt x="375" y="221"/>
                    <a:pt x="373" y="222"/>
                  </a:cubicBezTo>
                  <a:cubicBezTo>
                    <a:pt x="372" y="227"/>
                    <a:pt x="374" y="233"/>
                    <a:pt x="372" y="237"/>
                  </a:cubicBezTo>
                  <a:cubicBezTo>
                    <a:pt x="368" y="241"/>
                    <a:pt x="364" y="243"/>
                    <a:pt x="358" y="246"/>
                  </a:cubicBezTo>
                  <a:cubicBezTo>
                    <a:pt x="355" y="248"/>
                    <a:pt x="353" y="248"/>
                    <a:pt x="349" y="250"/>
                  </a:cubicBezTo>
                  <a:cubicBezTo>
                    <a:pt x="346" y="251"/>
                    <a:pt x="344" y="254"/>
                    <a:pt x="341" y="256"/>
                  </a:cubicBezTo>
                  <a:cubicBezTo>
                    <a:pt x="334" y="260"/>
                    <a:pt x="326" y="265"/>
                    <a:pt x="326" y="275"/>
                  </a:cubicBezTo>
                  <a:cubicBezTo>
                    <a:pt x="326" y="277"/>
                    <a:pt x="327" y="279"/>
                    <a:pt x="328" y="282"/>
                  </a:cubicBezTo>
                  <a:cubicBezTo>
                    <a:pt x="328" y="284"/>
                    <a:pt x="328" y="285"/>
                    <a:pt x="328" y="287"/>
                  </a:cubicBezTo>
                  <a:cubicBezTo>
                    <a:pt x="328" y="290"/>
                    <a:pt x="331" y="295"/>
                    <a:pt x="328" y="298"/>
                  </a:cubicBezTo>
                  <a:cubicBezTo>
                    <a:pt x="323" y="296"/>
                    <a:pt x="317" y="295"/>
                    <a:pt x="314" y="292"/>
                  </a:cubicBezTo>
                  <a:cubicBezTo>
                    <a:pt x="313" y="288"/>
                    <a:pt x="315" y="285"/>
                    <a:pt x="315" y="282"/>
                  </a:cubicBezTo>
                  <a:cubicBezTo>
                    <a:pt x="315" y="279"/>
                    <a:pt x="311" y="275"/>
                    <a:pt x="309" y="275"/>
                  </a:cubicBezTo>
                  <a:cubicBezTo>
                    <a:pt x="307" y="274"/>
                    <a:pt x="305" y="277"/>
                    <a:pt x="303" y="276"/>
                  </a:cubicBezTo>
                  <a:cubicBezTo>
                    <a:pt x="300" y="276"/>
                    <a:pt x="297" y="273"/>
                    <a:pt x="294" y="272"/>
                  </a:cubicBezTo>
                  <a:cubicBezTo>
                    <a:pt x="289" y="272"/>
                    <a:pt x="285" y="273"/>
                    <a:pt x="280" y="272"/>
                  </a:cubicBezTo>
                  <a:cubicBezTo>
                    <a:pt x="275" y="275"/>
                    <a:pt x="273" y="280"/>
                    <a:pt x="266" y="280"/>
                  </a:cubicBezTo>
                  <a:cubicBezTo>
                    <a:pt x="264" y="280"/>
                    <a:pt x="262" y="278"/>
                    <a:pt x="259" y="277"/>
                  </a:cubicBezTo>
                  <a:cubicBezTo>
                    <a:pt x="257" y="277"/>
                    <a:pt x="252" y="276"/>
                    <a:pt x="249" y="276"/>
                  </a:cubicBezTo>
                  <a:cubicBezTo>
                    <a:pt x="243" y="276"/>
                    <a:pt x="239" y="281"/>
                    <a:pt x="234" y="283"/>
                  </a:cubicBezTo>
                  <a:cubicBezTo>
                    <a:pt x="229" y="286"/>
                    <a:pt x="223" y="289"/>
                    <a:pt x="221" y="294"/>
                  </a:cubicBezTo>
                  <a:cubicBezTo>
                    <a:pt x="220" y="296"/>
                    <a:pt x="221" y="300"/>
                    <a:pt x="220" y="303"/>
                  </a:cubicBezTo>
                  <a:cubicBezTo>
                    <a:pt x="219" y="304"/>
                    <a:pt x="218" y="306"/>
                    <a:pt x="217" y="307"/>
                  </a:cubicBezTo>
                  <a:cubicBezTo>
                    <a:pt x="213" y="314"/>
                    <a:pt x="210" y="324"/>
                    <a:pt x="213" y="334"/>
                  </a:cubicBezTo>
                  <a:cubicBezTo>
                    <a:pt x="213" y="336"/>
                    <a:pt x="217" y="345"/>
                    <a:pt x="219" y="346"/>
                  </a:cubicBezTo>
                  <a:cubicBezTo>
                    <a:pt x="221" y="348"/>
                    <a:pt x="226" y="351"/>
                    <a:pt x="229" y="351"/>
                  </a:cubicBezTo>
                  <a:cubicBezTo>
                    <a:pt x="232" y="351"/>
                    <a:pt x="235" y="350"/>
                    <a:pt x="237" y="350"/>
                  </a:cubicBezTo>
                  <a:cubicBezTo>
                    <a:pt x="240" y="349"/>
                    <a:pt x="244" y="349"/>
                    <a:pt x="247" y="348"/>
                  </a:cubicBezTo>
                  <a:cubicBezTo>
                    <a:pt x="254" y="346"/>
                    <a:pt x="253" y="335"/>
                    <a:pt x="260" y="332"/>
                  </a:cubicBezTo>
                  <a:cubicBezTo>
                    <a:pt x="264" y="330"/>
                    <a:pt x="268" y="330"/>
                    <a:pt x="274" y="330"/>
                  </a:cubicBezTo>
                  <a:cubicBezTo>
                    <a:pt x="275" y="331"/>
                    <a:pt x="276" y="334"/>
                    <a:pt x="276" y="337"/>
                  </a:cubicBezTo>
                  <a:cubicBezTo>
                    <a:pt x="276" y="338"/>
                    <a:pt x="274" y="340"/>
                    <a:pt x="273" y="343"/>
                  </a:cubicBezTo>
                  <a:cubicBezTo>
                    <a:pt x="272" y="345"/>
                    <a:pt x="272" y="347"/>
                    <a:pt x="271" y="349"/>
                  </a:cubicBezTo>
                  <a:cubicBezTo>
                    <a:pt x="270" y="352"/>
                    <a:pt x="268" y="353"/>
                    <a:pt x="267" y="356"/>
                  </a:cubicBezTo>
                  <a:cubicBezTo>
                    <a:pt x="267" y="357"/>
                    <a:pt x="267" y="359"/>
                    <a:pt x="266" y="360"/>
                  </a:cubicBezTo>
                  <a:cubicBezTo>
                    <a:pt x="266" y="363"/>
                    <a:pt x="263" y="364"/>
                    <a:pt x="264" y="367"/>
                  </a:cubicBezTo>
                  <a:cubicBezTo>
                    <a:pt x="272" y="370"/>
                    <a:pt x="281" y="366"/>
                    <a:pt x="287" y="367"/>
                  </a:cubicBezTo>
                  <a:cubicBezTo>
                    <a:pt x="290" y="368"/>
                    <a:pt x="296" y="371"/>
                    <a:pt x="296" y="375"/>
                  </a:cubicBezTo>
                  <a:cubicBezTo>
                    <a:pt x="296" y="378"/>
                    <a:pt x="293" y="380"/>
                    <a:pt x="293" y="384"/>
                  </a:cubicBezTo>
                  <a:cubicBezTo>
                    <a:pt x="293" y="388"/>
                    <a:pt x="291" y="394"/>
                    <a:pt x="291" y="397"/>
                  </a:cubicBezTo>
                  <a:cubicBezTo>
                    <a:pt x="290" y="403"/>
                    <a:pt x="299" y="413"/>
                    <a:pt x="305" y="413"/>
                  </a:cubicBezTo>
                  <a:cubicBezTo>
                    <a:pt x="312" y="413"/>
                    <a:pt x="316" y="407"/>
                    <a:pt x="324" y="410"/>
                  </a:cubicBezTo>
                  <a:cubicBezTo>
                    <a:pt x="327" y="411"/>
                    <a:pt x="330" y="416"/>
                    <a:pt x="333" y="416"/>
                  </a:cubicBezTo>
                  <a:cubicBezTo>
                    <a:pt x="335" y="415"/>
                    <a:pt x="339" y="411"/>
                    <a:pt x="340" y="408"/>
                  </a:cubicBezTo>
                  <a:cubicBezTo>
                    <a:pt x="342" y="404"/>
                    <a:pt x="343" y="401"/>
                    <a:pt x="346" y="400"/>
                  </a:cubicBezTo>
                  <a:cubicBezTo>
                    <a:pt x="350" y="398"/>
                    <a:pt x="353" y="399"/>
                    <a:pt x="358" y="397"/>
                  </a:cubicBezTo>
                  <a:cubicBezTo>
                    <a:pt x="360" y="396"/>
                    <a:pt x="362" y="395"/>
                    <a:pt x="364" y="393"/>
                  </a:cubicBezTo>
                  <a:cubicBezTo>
                    <a:pt x="366" y="392"/>
                    <a:pt x="367" y="389"/>
                    <a:pt x="370" y="391"/>
                  </a:cubicBezTo>
                  <a:cubicBezTo>
                    <a:pt x="372" y="394"/>
                    <a:pt x="366" y="396"/>
                    <a:pt x="368" y="399"/>
                  </a:cubicBezTo>
                  <a:cubicBezTo>
                    <a:pt x="373" y="401"/>
                    <a:pt x="376" y="394"/>
                    <a:pt x="379" y="394"/>
                  </a:cubicBezTo>
                  <a:cubicBezTo>
                    <a:pt x="381" y="394"/>
                    <a:pt x="384" y="396"/>
                    <a:pt x="387" y="397"/>
                  </a:cubicBezTo>
                  <a:cubicBezTo>
                    <a:pt x="389" y="399"/>
                    <a:pt x="390" y="401"/>
                    <a:pt x="393" y="402"/>
                  </a:cubicBezTo>
                  <a:cubicBezTo>
                    <a:pt x="395" y="402"/>
                    <a:pt x="398" y="401"/>
                    <a:pt x="401" y="402"/>
                  </a:cubicBezTo>
                  <a:cubicBezTo>
                    <a:pt x="405" y="402"/>
                    <a:pt x="407" y="405"/>
                    <a:pt x="410" y="405"/>
                  </a:cubicBezTo>
                  <a:cubicBezTo>
                    <a:pt x="413" y="405"/>
                    <a:pt x="414" y="402"/>
                    <a:pt x="417" y="401"/>
                  </a:cubicBezTo>
                  <a:cubicBezTo>
                    <a:pt x="424" y="400"/>
                    <a:pt x="426" y="402"/>
                    <a:pt x="429" y="406"/>
                  </a:cubicBezTo>
                  <a:cubicBezTo>
                    <a:pt x="432" y="406"/>
                    <a:pt x="432" y="402"/>
                    <a:pt x="435" y="403"/>
                  </a:cubicBezTo>
                  <a:cubicBezTo>
                    <a:pt x="433" y="407"/>
                    <a:pt x="435" y="408"/>
                    <a:pt x="436" y="411"/>
                  </a:cubicBezTo>
                  <a:cubicBezTo>
                    <a:pt x="437" y="412"/>
                    <a:pt x="437" y="413"/>
                    <a:pt x="438" y="414"/>
                  </a:cubicBezTo>
                  <a:cubicBezTo>
                    <a:pt x="440" y="416"/>
                    <a:pt x="443" y="416"/>
                    <a:pt x="445" y="417"/>
                  </a:cubicBezTo>
                  <a:cubicBezTo>
                    <a:pt x="448" y="419"/>
                    <a:pt x="449" y="422"/>
                    <a:pt x="452" y="425"/>
                  </a:cubicBezTo>
                  <a:cubicBezTo>
                    <a:pt x="455" y="429"/>
                    <a:pt x="461" y="433"/>
                    <a:pt x="465" y="433"/>
                  </a:cubicBezTo>
                  <a:cubicBezTo>
                    <a:pt x="469" y="433"/>
                    <a:pt x="472" y="432"/>
                    <a:pt x="475" y="432"/>
                  </a:cubicBezTo>
                  <a:cubicBezTo>
                    <a:pt x="482" y="433"/>
                    <a:pt x="487" y="437"/>
                    <a:pt x="492" y="441"/>
                  </a:cubicBezTo>
                  <a:cubicBezTo>
                    <a:pt x="495" y="443"/>
                    <a:pt x="497" y="444"/>
                    <a:pt x="498" y="447"/>
                  </a:cubicBezTo>
                  <a:cubicBezTo>
                    <a:pt x="499" y="449"/>
                    <a:pt x="499" y="451"/>
                    <a:pt x="499" y="453"/>
                  </a:cubicBezTo>
                  <a:cubicBezTo>
                    <a:pt x="501" y="458"/>
                    <a:pt x="507" y="460"/>
                    <a:pt x="505" y="468"/>
                  </a:cubicBezTo>
                  <a:cubicBezTo>
                    <a:pt x="506" y="470"/>
                    <a:pt x="509" y="471"/>
                    <a:pt x="511" y="472"/>
                  </a:cubicBezTo>
                  <a:cubicBezTo>
                    <a:pt x="513" y="473"/>
                    <a:pt x="515" y="476"/>
                    <a:pt x="517" y="476"/>
                  </a:cubicBezTo>
                  <a:cubicBezTo>
                    <a:pt x="519" y="477"/>
                    <a:pt x="520" y="476"/>
                    <a:pt x="521" y="476"/>
                  </a:cubicBezTo>
                  <a:cubicBezTo>
                    <a:pt x="525" y="476"/>
                    <a:pt x="528" y="478"/>
                    <a:pt x="532" y="479"/>
                  </a:cubicBezTo>
                  <a:cubicBezTo>
                    <a:pt x="534" y="480"/>
                    <a:pt x="537" y="480"/>
                    <a:pt x="538" y="481"/>
                  </a:cubicBezTo>
                  <a:cubicBezTo>
                    <a:pt x="540" y="483"/>
                    <a:pt x="540" y="487"/>
                    <a:pt x="542" y="488"/>
                  </a:cubicBezTo>
                  <a:cubicBezTo>
                    <a:pt x="544" y="488"/>
                    <a:pt x="547" y="487"/>
                    <a:pt x="549" y="488"/>
                  </a:cubicBezTo>
                  <a:cubicBezTo>
                    <a:pt x="553" y="488"/>
                    <a:pt x="558" y="491"/>
                    <a:pt x="562" y="491"/>
                  </a:cubicBezTo>
                  <a:cubicBezTo>
                    <a:pt x="564" y="491"/>
                    <a:pt x="566" y="490"/>
                    <a:pt x="567" y="490"/>
                  </a:cubicBezTo>
                  <a:cubicBezTo>
                    <a:pt x="576" y="491"/>
                    <a:pt x="581" y="501"/>
                    <a:pt x="589" y="504"/>
                  </a:cubicBezTo>
                  <a:cubicBezTo>
                    <a:pt x="592" y="505"/>
                    <a:pt x="596" y="504"/>
                    <a:pt x="598" y="505"/>
                  </a:cubicBezTo>
                  <a:cubicBezTo>
                    <a:pt x="601" y="506"/>
                    <a:pt x="604" y="516"/>
                    <a:pt x="604" y="520"/>
                  </a:cubicBezTo>
                  <a:cubicBezTo>
                    <a:pt x="605" y="533"/>
                    <a:pt x="595" y="537"/>
                    <a:pt x="589" y="546"/>
                  </a:cubicBezTo>
                  <a:cubicBezTo>
                    <a:pt x="588" y="548"/>
                    <a:pt x="587" y="550"/>
                    <a:pt x="585" y="553"/>
                  </a:cubicBezTo>
                  <a:cubicBezTo>
                    <a:pt x="582" y="558"/>
                    <a:pt x="578" y="559"/>
                    <a:pt x="579" y="568"/>
                  </a:cubicBezTo>
                  <a:cubicBezTo>
                    <a:pt x="579" y="571"/>
                    <a:pt x="580" y="573"/>
                    <a:pt x="580" y="576"/>
                  </a:cubicBezTo>
                  <a:cubicBezTo>
                    <a:pt x="580" y="579"/>
                    <a:pt x="580" y="584"/>
                    <a:pt x="579" y="587"/>
                  </a:cubicBezTo>
                  <a:cubicBezTo>
                    <a:pt x="579" y="589"/>
                    <a:pt x="577" y="591"/>
                    <a:pt x="576" y="593"/>
                  </a:cubicBezTo>
                  <a:cubicBezTo>
                    <a:pt x="576" y="595"/>
                    <a:pt x="577" y="597"/>
                    <a:pt x="577" y="599"/>
                  </a:cubicBezTo>
                  <a:cubicBezTo>
                    <a:pt x="576" y="601"/>
                    <a:pt x="574" y="604"/>
                    <a:pt x="573" y="607"/>
                  </a:cubicBezTo>
                  <a:cubicBezTo>
                    <a:pt x="569" y="613"/>
                    <a:pt x="569" y="620"/>
                    <a:pt x="562" y="622"/>
                  </a:cubicBezTo>
                  <a:cubicBezTo>
                    <a:pt x="558" y="624"/>
                    <a:pt x="553" y="623"/>
                    <a:pt x="549" y="624"/>
                  </a:cubicBezTo>
                  <a:cubicBezTo>
                    <a:pt x="547" y="625"/>
                    <a:pt x="545" y="627"/>
                    <a:pt x="543" y="628"/>
                  </a:cubicBezTo>
                  <a:cubicBezTo>
                    <a:pt x="536" y="630"/>
                    <a:pt x="528" y="634"/>
                    <a:pt x="526" y="641"/>
                  </a:cubicBezTo>
                  <a:cubicBezTo>
                    <a:pt x="524" y="646"/>
                    <a:pt x="528" y="651"/>
                    <a:pt x="527" y="657"/>
                  </a:cubicBezTo>
                  <a:cubicBezTo>
                    <a:pt x="526" y="659"/>
                    <a:pt x="524" y="661"/>
                    <a:pt x="523" y="663"/>
                  </a:cubicBezTo>
                  <a:cubicBezTo>
                    <a:pt x="521" y="665"/>
                    <a:pt x="521" y="668"/>
                    <a:pt x="519" y="670"/>
                  </a:cubicBezTo>
                  <a:cubicBezTo>
                    <a:pt x="517" y="672"/>
                    <a:pt x="513" y="674"/>
                    <a:pt x="512" y="677"/>
                  </a:cubicBezTo>
                  <a:cubicBezTo>
                    <a:pt x="512" y="678"/>
                    <a:pt x="512" y="680"/>
                    <a:pt x="511" y="682"/>
                  </a:cubicBezTo>
                  <a:cubicBezTo>
                    <a:pt x="511" y="683"/>
                    <a:pt x="510" y="684"/>
                    <a:pt x="509" y="685"/>
                  </a:cubicBezTo>
                  <a:cubicBezTo>
                    <a:pt x="509" y="686"/>
                    <a:pt x="509" y="688"/>
                    <a:pt x="508" y="689"/>
                  </a:cubicBezTo>
                  <a:cubicBezTo>
                    <a:pt x="507" y="692"/>
                    <a:pt x="502" y="700"/>
                    <a:pt x="498" y="701"/>
                  </a:cubicBezTo>
                  <a:cubicBezTo>
                    <a:pt x="491" y="703"/>
                    <a:pt x="483" y="697"/>
                    <a:pt x="478" y="698"/>
                  </a:cubicBezTo>
                  <a:cubicBezTo>
                    <a:pt x="479" y="702"/>
                    <a:pt x="482" y="702"/>
                    <a:pt x="483" y="704"/>
                  </a:cubicBezTo>
                  <a:cubicBezTo>
                    <a:pt x="484" y="706"/>
                    <a:pt x="485" y="708"/>
                    <a:pt x="486" y="709"/>
                  </a:cubicBezTo>
                  <a:cubicBezTo>
                    <a:pt x="488" y="711"/>
                    <a:pt x="489" y="712"/>
                    <a:pt x="489" y="714"/>
                  </a:cubicBezTo>
                  <a:cubicBezTo>
                    <a:pt x="490" y="718"/>
                    <a:pt x="486" y="722"/>
                    <a:pt x="484" y="724"/>
                  </a:cubicBezTo>
                  <a:cubicBezTo>
                    <a:pt x="482" y="725"/>
                    <a:pt x="477" y="726"/>
                    <a:pt x="474" y="727"/>
                  </a:cubicBezTo>
                  <a:cubicBezTo>
                    <a:pt x="471" y="727"/>
                    <a:pt x="464" y="727"/>
                    <a:pt x="463" y="729"/>
                  </a:cubicBezTo>
                  <a:cubicBezTo>
                    <a:pt x="461" y="731"/>
                    <a:pt x="464" y="737"/>
                    <a:pt x="463" y="740"/>
                  </a:cubicBezTo>
                  <a:cubicBezTo>
                    <a:pt x="460" y="745"/>
                    <a:pt x="453" y="740"/>
                    <a:pt x="449" y="741"/>
                  </a:cubicBezTo>
                  <a:cubicBezTo>
                    <a:pt x="449" y="744"/>
                    <a:pt x="450" y="747"/>
                    <a:pt x="452" y="748"/>
                  </a:cubicBezTo>
                  <a:cubicBezTo>
                    <a:pt x="454" y="749"/>
                    <a:pt x="458" y="748"/>
                    <a:pt x="459" y="750"/>
                  </a:cubicBezTo>
                  <a:cubicBezTo>
                    <a:pt x="458" y="754"/>
                    <a:pt x="455" y="754"/>
                    <a:pt x="454" y="758"/>
                  </a:cubicBezTo>
                  <a:cubicBezTo>
                    <a:pt x="454" y="761"/>
                    <a:pt x="455" y="762"/>
                    <a:pt x="454" y="764"/>
                  </a:cubicBezTo>
                  <a:cubicBezTo>
                    <a:pt x="454" y="768"/>
                    <a:pt x="446" y="768"/>
                    <a:pt x="447" y="773"/>
                  </a:cubicBezTo>
                  <a:cubicBezTo>
                    <a:pt x="447" y="780"/>
                    <a:pt x="461" y="777"/>
                    <a:pt x="461" y="784"/>
                  </a:cubicBezTo>
                  <a:cubicBezTo>
                    <a:pt x="461" y="789"/>
                    <a:pt x="457" y="789"/>
                    <a:pt x="456" y="793"/>
                  </a:cubicBezTo>
                  <a:cubicBezTo>
                    <a:pt x="455" y="795"/>
                    <a:pt x="456" y="796"/>
                    <a:pt x="456" y="798"/>
                  </a:cubicBezTo>
                  <a:cubicBezTo>
                    <a:pt x="455" y="800"/>
                    <a:pt x="452" y="801"/>
                    <a:pt x="452" y="804"/>
                  </a:cubicBezTo>
                  <a:cubicBezTo>
                    <a:pt x="452" y="807"/>
                    <a:pt x="457" y="811"/>
                    <a:pt x="459" y="814"/>
                  </a:cubicBezTo>
                  <a:cubicBezTo>
                    <a:pt x="462" y="816"/>
                    <a:pt x="465" y="820"/>
                    <a:pt x="468" y="822"/>
                  </a:cubicBezTo>
                  <a:cubicBezTo>
                    <a:pt x="473" y="825"/>
                    <a:pt x="481" y="824"/>
                    <a:pt x="483" y="829"/>
                  </a:cubicBezTo>
                  <a:cubicBezTo>
                    <a:pt x="482" y="832"/>
                    <a:pt x="479" y="833"/>
                    <a:pt x="476" y="834"/>
                  </a:cubicBezTo>
                  <a:cubicBezTo>
                    <a:pt x="476" y="834"/>
                    <a:pt x="476" y="834"/>
                    <a:pt x="476" y="834"/>
                  </a:cubicBezTo>
                  <a:cubicBezTo>
                    <a:pt x="475" y="833"/>
                    <a:pt x="471" y="833"/>
                    <a:pt x="470" y="834"/>
                  </a:cubicBezTo>
                  <a:cubicBezTo>
                    <a:pt x="465" y="834"/>
                    <a:pt x="465" y="834"/>
                    <a:pt x="465" y="834"/>
                  </a:cubicBezTo>
                  <a:cubicBezTo>
                    <a:pt x="461" y="831"/>
                    <a:pt x="455" y="830"/>
                    <a:pt x="449" y="828"/>
                  </a:cubicBezTo>
                  <a:cubicBezTo>
                    <a:pt x="447" y="827"/>
                    <a:pt x="445" y="826"/>
                    <a:pt x="442" y="824"/>
                  </a:cubicBezTo>
                  <a:cubicBezTo>
                    <a:pt x="441" y="824"/>
                    <a:pt x="439" y="823"/>
                    <a:pt x="437" y="823"/>
                  </a:cubicBezTo>
                  <a:cubicBezTo>
                    <a:pt x="434" y="821"/>
                    <a:pt x="431" y="816"/>
                    <a:pt x="428" y="814"/>
                  </a:cubicBezTo>
                  <a:cubicBezTo>
                    <a:pt x="426" y="813"/>
                    <a:pt x="423" y="812"/>
                    <a:pt x="422" y="811"/>
                  </a:cubicBezTo>
                  <a:cubicBezTo>
                    <a:pt x="421" y="809"/>
                    <a:pt x="420" y="807"/>
                    <a:pt x="419" y="805"/>
                  </a:cubicBezTo>
                  <a:cubicBezTo>
                    <a:pt x="418" y="804"/>
                    <a:pt x="416" y="803"/>
                    <a:pt x="414" y="801"/>
                  </a:cubicBezTo>
                  <a:cubicBezTo>
                    <a:pt x="412" y="797"/>
                    <a:pt x="408" y="792"/>
                    <a:pt x="408" y="789"/>
                  </a:cubicBezTo>
                  <a:cubicBezTo>
                    <a:pt x="408" y="786"/>
                    <a:pt x="410" y="784"/>
                    <a:pt x="410" y="781"/>
                  </a:cubicBezTo>
                  <a:cubicBezTo>
                    <a:pt x="409" y="779"/>
                    <a:pt x="403" y="779"/>
                    <a:pt x="402" y="776"/>
                  </a:cubicBezTo>
                  <a:cubicBezTo>
                    <a:pt x="402" y="775"/>
                    <a:pt x="404" y="771"/>
                    <a:pt x="404" y="769"/>
                  </a:cubicBezTo>
                  <a:cubicBezTo>
                    <a:pt x="404" y="767"/>
                    <a:pt x="401" y="765"/>
                    <a:pt x="402" y="763"/>
                  </a:cubicBezTo>
                  <a:cubicBezTo>
                    <a:pt x="403" y="761"/>
                    <a:pt x="406" y="763"/>
                    <a:pt x="408" y="762"/>
                  </a:cubicBezTo>
                  <a:cubicBezTo>
                    <a:pt x="406" y="757"/>
                    <a:pt x="408" y="749"/>
                    <a:pt x="403" y="747"/>
                  </a:cubicBezTo>
                  <a:cubicBezTo>
                    <a:pt x="400" y="749"/>
                    <a:pt x="405" y="754"/>
                    <a:pt x="401" y="756"/>
                  </a:cubicBezTo>
                  <a:cubicBezTo>
                    <a:pt x="397" y="754"/>
                    <a:pt x="398" y="748"/>
                    <a:pt x="397" y="744"/>
                  </a:cubicBezTo>
                  <a:cubicBezTo>
                    <a:pt x="396" y="741"/>
                    <a:pt x="395" y="739"/>
                    <a:pt x="395" y="736"/>
                  </a:cubicBezTo>
                  <a:cubicBezTo>
                    <a:pt x="395" y="734"/>
                    <a:pt x="395" y="733"/>
                    <a:pt x="395" y="731"/>
                  </a:cubicBezTo>
                  <a:cubicBezTo>
                    <a:pt x="394" y="726"/>
                    <a:pt x="389" y="722"/>
                    <a:pt x="389" y="718"/>
                  </a:cubicBezTo>
                  <a:cubicBezTo>
                    <a:pt x="388" y="715"/>
                    <a:pt x="390" y="713"/>
                    <a:pt x="390" y="711"/>
                  </a:cubicBezTo>
                  <a:cubicBezTo>
                    <a:pt x="391" y="709"/>
                    <a:pt x="390" y="707"/>
                    <a:pt x="390" y="706"/>
                  </a:cubicBezTo>
                  <a:cubicBezTo>
                    <a:pt x="391" y="703"/>
                    <a:pt x="392" y="701"/>
                    <a:pt x="392" y="699"/>
                  </a:cubicBezTo>
                  <a:cubicBezTo>
                    <a:pt x="393" y="695"/>
                    <a:pt x="392" y="689"/>
                    <a:pt x="391" y="685"/>
                  </a:cubicBezTo>
                  <a:cubicBezTo>
                    <a:pt x="391" y="681"/>
                    <a:pt x="387" y="678"/>
                    <a:pt x="387" y="673"/>
                  </a:cubicBezTo>
                  <a:cubicBezTo>
                    <a:pt x="387" y="672"/>
                    <a:pt x="387" y="669"/>
                    <a:pt x="387" y="667"/>
                  </a:cubicBezTo>
                  <a:cubicBezTo>
                    <a:pt x="387" y="665"/>
                    <a:pt x="386" y="663"/>
                    <a:pt x="386" y="661"/>
                  </a:cubicBezTo>
                  <a:cubicBezTo>
                    <a:pt x="386" y="659"/>
                    <a:pt x="386" y="657"/>
                    <a:pt x="387" y="655"/>
                  </a:cubicBezTo>
                  <a:cubicBezTo>
                    <a:pt x="387" y="650"/>
                    <a:pt x="386" y="645"/>
                    <a:pt x="386" y="641"/>
                  </a:cubicBezTo>
                  <a:cubicBezTo>
                    <a:pt x="386" y="639"/>
                    <a:pt x="387" y="638"/>
                    <a:pt x="387" y="637"/>
                  </a:cubicBezTo>
                  <a:cubicBezTo>
                    <a:pt x="386" y="634"/>
                    <a:pt x="385" y="630"/>
                    <a:pt x="385" y="626"/>
                  </a:cubicBezTo>
                  <a:cubicBezTo>
                    <a:pt x="385" y="619"/>
                    <a:pt x="386" y="615"/>
                    <a:pt x="385" y="608"/>
                  </a:cubicBezTo>
                  <a:cubicBezTo>
                    <a:pt x="384" y="604"/>
                    <a:pt x="383" y="597"/>
                    <a:pt x="381" y="594"/>
                  </a:cubicBezTo>
                  <a:cubicBezTo>
                    <a:pt x="379" y="590"/>
                    <a:pt x="372" y="585"/>
                    <a:pt x="368" y="583"/>
                  </a:cubicBezTo>
                  <a:cubicBezTo>
                    <a:pt x="366" y="581"/>
                    <a:pt x="363" y="581"/>
                    <a:pt x="360" y="579"/>
                  </a:cubicBezTo>
                  <a:cubicBezTo>
                    <a:pt x="354" y="577"/>
                    <a:pt x="343" y="571"/>
                    <a:pt x="340" y="565"/>
                  </a:cubicBezTo>
                  <a:cubicBezTo>
                    <a:pt x="340" y="563"/>
                    <a:pt x="340" y="561"/>
                    <a:pt x="339" y="559"/>
                  </a:cubicBezTo>
                  <a:cubicBezTo>
                    <a:pt x="338" y="556"/>
                    <a:pt x="334" y="553"/>
                    <a:pt x="332" y="549"/>
                  </a:cubicBezTo>
                  <a:cubicBezTo>
                    <a:pt x="328" y="542"/>
                    <a:pt x="324" y="534"/>
                    <a:pt x="320" y="527"/>
                  </a:cubicBezTo>
                  <a:cubicBezTo>
                    <a:pt x="317" y="524"/>
                    <a:pt x="315" y="520"/>
                    <a:pt x="313" y="517"/>
                  </a:cubicBezTo>
                  <a:cubicBezTo>
                    <a:pt x="311" y="515"/>
                    <a:pt x="307" y="514"/>
                    <a:pt x="306" y="511"/>
                  </a:cubicBezTo>
                  <a:cubicBezTo>
                    <a:pt x="305" y="508"/>
                    <a:pt x="303" y="503"/>
                    <a:pt x="303" y="501"/>
                  </a:cubicBezTo>
                  <a:cubicBezTo>
                    <a:pt x="304" y="497"/>
                    <a:pt x="310" y="495"/>
                    <a:pt x="310" y="492"/>
                  </a:cubicBezTo>
                  <a:cubicBezTo>
                    <a:pt x="310" y="489"/>
                    <a:pt x="307" y="488"/>
                    <a:pt x="306" y="485"/>
                  </a:cubicBezTo>
                  <a:cubicBezTo>
                    <a:pt x="304" y="480"/>
                    <a:pt x="307" y="477"/>
                    <a:pt x="309" y="472"/>
                  </a:cubicBezTo>
                  <a:cubicBezTo>
                    <a:pt x="310" y="471"/>
                    <a:pt x="311" y="468"/>
                    <a:pt x="311" y="467"/>
                  </a:cubicBezTo>
                  <a:cubicBezTo>
                    <a:pt x="313" y="465"/>
                    <a:pt x="315" y="465"/>
                    <a:pt x="317" y="463"/>
                  </a:cubicBezTo>
                  <a:cubicBezTo>
                    <a:pt x="318" y="461"/>
                    <a:pt x="319" y="459"/>
                    <a:pt x="320" y="457"/>
                  </a:cubicBezTo>
                  <a:cubicBezTo>
                    <a:pt x="323" y="454"/>
                    <a:pt x="327" y="452"/>
                    <a:pt x="328" y="449"/>
                  </a:cubicBezTo>
                  <a:cubicBezTo>
                    <a:pt x="329" y="447"/>
                    <a:pt x="330" y="433"/>
                    <a:pt x="328" y="429"/>
                  </a:cubicBezTo>
                  <a:cubicBezTo>
                    <a:pt x="328" y="426"/>
                    <a:pt x="325" y="424"/>
                    <a:pt x="325" y="422"/>
                  </a:cubicBezTo>
                  <a:cubicBezTo>
                    <a:pt x="323" y="418"/>
                    <a:pt x="323" y="413"/>
                    <a:pt x="318" y="413"/>
                  </a:cubicBezTo>
                  <a:cubicBezTo>
                    <a:pt x="315" y="413"/>
                    <a:pt x="314" y="416"/>
                    <a:pt x="312" y="418"/>
                  </a:cubicBezTo>
                  <a:cubicBezTo>
                    <a:pt x="311" y="421"/>
                    <a:pt x="312" y="423"/>
                    <a:pt x="309" y="424"/>
                  </a:cubicBezTo>
                  <a:cubicBezTo>
                    <a:pt x="305" y="425"/>
                    <a:pt x="303" y="420"/>
                    <a:pt x="299" y="418"/>
                  </a:cubicBezTo>
                  <a:cubicBezTo>
                    <a:pt x="297" y="418"/>
                    <a:pt x="294" y="418"/>
                    <a:pt x="293" y="417"/>
                  </a:cubicBezTo>
                  <a:cubicBezTo>
                    <a:pt x="289" y="416"/>
                    <a:pt x="288" y="411"/>
                    <a:pt x="285" y="409"/>
                  </a:cubicBezTo>
                  <a:cubicBezTo>
                    <a:pt x="282" y="407"/>
                    <a:pt x="279" y="408"/>
                    <a:pt x="277" y="405"/>
                  </a:cubicBezTo>
                  <a:cubicBezTo>
                    <a:pt x="276" y="404"/>
                    <a:pt x="277" y="400"/>
                    <a:pt x="277" y="398"/>
                  </a:cubicBezTo>
                  <a:cubicBezTo>
                    <a:pt x="273" y="396"/>
                    <a:pt x="270" y="387"/>
                    <a:pt x="265" y="385"/>
                  </a:cubicBezTo>
                  <a:cubicBezTo>
                    <a:pt x="262" y="384"/>
                    <a:pt x="257" y="384"/>
                    <a:pt x="254" y="383"/>
                  </a:cubicBezTo>
                  <a:cubicBezTo>
                    <a:pt x="252" y="382"/>
                    <a:pt x="251" y="382"/>
                    <a:pt x="249" y="381"/>
                  </a:cubicBezTo>
                  <a:cubicBezTo>
                    <a:pt x="246" y="381"/>
                    <a:pt x="244" y="381"/>
                    <a:pt x="242" y="380"/>
                  </a:cubicBezTo>
                  <a:cubicBezTo>
                    <a:pt x="235" y="376"/>
                    <a:pt x="232" y="365"/>
                    <a:pt x="223" y="365"/>
                  </a:cubicBezTo>
                  <a:cubicBezTo>
                    <a:pt x="219" y="365"/>
                    <a:pt x="216" y="369"/>
                    <a:pt x="212" y="369"/>
                  </a:cubicBezTo>
                  <a:cubicBezTo>
                    <a:pt x="209" y="369"/>
                    <a:pt x="203" y="366"/>
                    <a:pt x="199" y="364"/>
                  </a:cubicBezTo>
                  <a:cubicBezTo>
                    <a:pt x="195" y="362"/>
                    <a:pt x="190" y="361"/>
                    <a:pt x="186" y="359"/>
                  </a:cubicBezTo>
                  <a:cubicBezTo>
                    <a:pt x="184" y="358"/>
                    <a:pt x="182" y="355"/>
                    <a:pt x="179" y="354"/>
                  </a:cubicBezTo>
                  <a:cubicBezTo>
                    <a:pt x="177" y="353"/>
                    <a:pt x="174" y="353"/>
                    <a:pt x="173" y="352"/>
                  </a:cubicBezTo>
                  <a:cubicBezTo>
                    <a:pt x="170" y="351"/>
                    <a:pt x="168" y="349"/>
                    <a:pt x="165" y="347"/>
                  </a:cubicBezTo>
                  <a:cubicBezTo>
                    <a:pt x="163" y="345"/>
                    <a:pt x="160" y="342"/>
                    <a:pt x="160" y="340"/>
                  </a:cubicBezTo>
                  <a:cubicBezTo>
                    <a:pt x="159" y="337"/>
                    <a:pt x="162" y="335"/>
                    <a:pt x="162" y="332"/>
                  </a:cubicBezTo>
                  <a:cubicBezTo>
                    <a:pt x="163" y="324"/>
                    <a:pt x="157" y="317"/>
                    <a:pt x="153" y="312"/>
                  </a:cubicBezTo>
                  <a:cubicBezTo>
                    <a:pt x="150" y="309"/>
                    <a:pt x="147" y="306"/>
                    <a:pt x="144" y="302"/>
                  </a:cubicBezTo>
                  <a:cubicBezTo>
                    <a:pt x="144" y="300"/>
                    <a:pt x="144" y="300"/>
                    <a:pt x="144" y="297"/>
                  </a:cubicBezTo>
                  <a:cubicBezTo>
                    <a:pt x="142" y="295"/>
                    <a:pt x="140" y="292"/>
                    <a:pt x="138" y="289"/>
                  </a:cubicBezTo>
                  <a:cubicBezTo>
                    <a:pt x="135" y="286"/>
                    <a:pt x="131" y="283"/>
                    <a:pt x="131" y="280"/>
                  </a:cubicBezTo>
                  <a:cubicBezTo>
                    <a:pt x="130" y="276"/>
                    <a:pt x="132" y="272"/>
                    <a:pt x="131" y="268"/>
                  </a:cubicBezTo>
                  <a:cubicBezTo>
                    <a:pt x="128" y="262"/>
                    <a:pt x="119" y="265"/>
                    <a:pt x="121" y="273"/>
                  </a:cubicBezTo>
                  <a:cubicBezTo>
                    <a:pt x="121" y="276"/>
                    <a:pt x="124" y="279"/>
                    <a:pt x="125" y="281"/>
                  </a:cubicBezTo>
                  <a:cubicBezTo>
                    <a:pt x="126" y="283"/>
                    <a:pt x="126" y="286"/>
                    <a:pt x="127" y="289"/>
                  </a:cubicBezTo>
                  <a:cubicBezTo>
                    <a:pt x="128" y="292"/>
                    <a:pt x="131" y="294"/>
                    <a:pt x="132" y="297"/>
                  </a:cubicBezTo>
                  <a:cubicBezTo>
                    <a:pt x="133" y="302"/>
                    <a:pt x="133" y="307"/>
                    <a:pt x="134" y="310"/>
                  </a:cubicBezTo>
                  <a:cubicBezTo>
                    <a:pt x="136" y="313"/>
                    <a:pt x="140" y="316"/>
                    <a:pt x="138" y="319"/>
                  </a:cubicBezTo>
                  <a:cubicBezTo>
                    <a:pt x="134" y="320"/>
                    <a:pt x="133" y="316"/>
                    <a:pt x="131" y="314"/>
                  </a:cubicBezTo>
                  <a:cubicBezTo>
                    <a:pt x="130" y="313"/>
                    <a:pt x="125" y="311"/>
                    <a:pt x="125" y="309"/>
                  </a:cubicBezTo>
                  <a:cubicBezTo>
                    <a:pt x="124" y="307"/>
                    <a:pt x="126" y="304"/>
                    <a:pt x="126" y="301"/>
                  </a:cubicBezTo>
                  <a:cubicBezTo>
                    <a:pt x="124" y="296"/>
                    <a:pt x="114" y="296"/>
                    <a:pt x="114" y="291"/>
                  </a:cubicBezTo>
                  <a:cubicBezTo>
                    <a:pt x="114" y="288"/>
                    <a:pt x="118" y="287"/>
                    <a:pt x="118" y="284"/>
                  </a:cubicBezTo>
                  <a:cubicBezTo>
                    <a:pt x="119" y="281"/>
                    <a:pt x="114" y="278"/>
                    <a:pt x="113" y="275"/>
                  </a:cubicBezTo>
                  <a:cubicBezTo>
                    <a:pt x="112" y="272"/>
                    <a:pt x="112" y="268"/>
                    <a:pt x="111" y="264"/>
                  </a:cubicBezTo>
                  <a:cubicBezTo>
                    <a:pt x="111" y="261"/>
                    <a:pt x="111" y="257"/>
                    <a:pt x="111" y="254"/>
                  </a:cubicBezTo>
                  <a:cubicBezTo>
                    <a:pt x="110" y="252"/>
                    <a:pt x="106" y="248"/>
                    <a:pt x="104" y="247"/>
                  </a:cubicBezTo>
                  <a:cubicBezTo>
                    <a:pt x="101" y="245"/>
                    <a:pt x="98" y="246"/>
                    <a:pt x="97" y="243"/>
                  </a:cubicBezTo>
                  <a:cubicBezTo>
                    <a:pt x="96" y="241"/>
                    <a:pt x="95" y="237"/>
                    <a:pt x="94" y="234"/>
                  </a:cubicBezTo>
                  <a:cubicBezTo>
                    <a:pt x="94" y="230"/>
                    <a:pt x="94" y="225"/>
                    <a:pt x="94" y="221"/>
                  </a:cubicBezTo>
                  <a:cubicBezTo>
                    <a:pt x="94" y="216"/>
                    <a:pt x="93" y="212"/>
                    <a:pt x="94" y="207"/>
                  </a:cubicBezTo>
                  <a:cubicBezTo>
                    <a:pt x="96" y="204"/>
                    <a:pt x="99" y="202"/>
                    <a:pt x="101" y="198"/>
                  </a:cubicBezTo>
                  <a:cubicBezTo>
                    <a:pt x="102" y="196"/>
                    <a:pt x="102" y="193"/>
                    <a:pt x="104" y="191"/>
                  </a:cubicBezTo>
                  <a:cubicBezTo>
                    <a:pt x="106" y="186"/>
                    <a:pt x="112" y="182"/>
                    <a:pt x="116" y="177"/>
                  </a:cubicBezTo>
                  <a:cubicBezTo>
                    <a:pt x="120" y="172"/>
                    <a:pt x="124" y="168"/>
                    <a:pt x="126" y="162"/>
                  </a:cubicBezTo>
                  <a:cubicBezTo>
                    <a:pt x="127" y="160"/>
                    <a:pt x="129" y="156"/>
                    <a:pt x="129" y="153"/>
                  </a:cubicBezTo>
                  <a:cubicBezTo>
                    <a:pt x="128" y="150"/>
                    <a:pt x="122" y="147"/>
                    <a:pt x="122" y="143"/>
                  </a:cubicBezTo>
                  <a:cubicBezTo>
                    <a:pt x="123" y="140"/>
                    <a:pt x="126" y="140"/>
                    <a:pt x="127" y="138"/>
                  </a:cubicBezTo>
                  <a:cubicBezTo>
                    <a:pt x="128" y="137"/>
                    <a:pt x="128" y="133"/>
                    <a:pt x="128" y="132"/>
                  </a:cubicBezTo>
                  <a:cubicBezTo>
                    <a:pt x="128" y="128"/>
                    <a:pt x="127" y="125"/>
                    <a:pt x="127" y="121"/>
                  </a:cubicBezTo>
                  <a:cubicBezTo>
                    <a:pt x="128" y="118"/>
                    <a:pt x="133" y="117"/>
                    <a:pt x="130" y="113"/>
                  </a:cubicBezTo>
                  <a:cubicBezTo>
                    <a:pt x="128" y="110"/>
                    <a:pt x="124" y="115"/>
                    <a:pt x="121" y="113"/>
                  </a:cubicBezTo>
                  <a:cubicBezTo>
                    <a:pt x="119" y="111"/>
                    <a:pt x="121" y="108"/>
                    <a:pt x="122" y="105"/>
                  </a:cubicBezTo>
                  <a:cubicBezTo>
                    <a:pt x="122" y="103"/>
                    <a:pt x="121" y="101"/>
                    <a:pt x="121" y="100"/>
                  </a:cubicBezTo>
                  <a:cubicBezTo>
                    <a:pt x="121" y="99"/>
                    <a:pt x="124" y="96"/>
                    <a:pt x="123" y="95"/>
                  </a:cubicBezTo>
                  <a:cubicBezTo>
                    <a:pt x="122" y="93"/>
                    <a:pt x="119" y="87"/>
                    <a:pt x="115" y="84"/>
                  </a:cubicBezTo>
                  <a:cubicBezTo>
                    <a:pt x="110" y="82"/>
                    <a:pt x="104" y="84"/>
                    <a:pt x="97" y="82"/>
                  </a:cubicBezTo>
                  <a:cubicBezTo>
                    <a:pt x="93" y="82"/>
                    <a:pt x="91" y="77"/>
                    <a:pt x="87" y="78"/>
                  </a:cubicBezTo>
                  <a:cubicBezTo>
                    <a:pt x="84" y="78"/>
                    <a:pt x="83" y="81"/>
                    <a:pt x="79" y="82"/>
                  </a:cubicBezTo>
                  <a:cubicBezTo>
                    <a:pt x="76" y="84"/>
                    <a:pt x="71" y="83"/>
                    <a:pt x="68" y="84"/>
                  </a:cubicBezTo>
                  <a:cubicBezTo>
                    <a:pt x="64" y="85"/>
                    <a:pt x="63" y="87"/>
                    <a:pt x="59" y="87"/>
                  </a:cubicBezTo>
                  <a:cubicBezTo>
                    <a:pt x="56" y="87"/>
                    <a:pt x="56" y="84"/>
                    <a:pt x="53" y="84"/>
                  </a:cubicBezTo>
                  <a:cubicBezTo>
                    <a:pt x="52" y="84"/>
                    <a:pt x="49" y="85"/>
                    <a:pt x="47" y="85"/>
                  </a:cubicBezTo>
                  <a:cubicBezTo>
                    <a:pt x="41" y="85"/>
                    <a:pt x="32" y="86"/>
                    <a:pt x="26" y="84"/>
                  </a:cubicBezTo>
                  <a:cubicBezTo>
                    <a:pt x="21" y="83"/>
                    <a:pt x="18" y="82"/>
                    <a:pt x="12" y="79"/>
                  </a:cubicBezTo>
                  <a:cubicBezTo>
                    <a:pt x="8" y="77"/>
                    <a:pt x="0" y="75"/>
                    <a:pt x="1" y="72"/>
                  </a:cubicBezTo>
                  <a:cubicBezTo>
                    <a:pt x="1" y="70"/>
                    <a:pt x="8" y="68"/>
                    <a:pt x="11" y="67"/>
                  </a:cubicBezTo>
                  <a:cubicBezTo>
                    <a:pt x="15" y="65"/>
                    <a:pt x="18" y="63"/>
                    <a:pt x="22" y="63"/>
                  </a:cubicBezTo>
                  <a:cubicBezTo>
                    <a:pt x="23" y="63"/>
                    <a:pt x="25" y="64"/>
                    <a:pt x="27" y="64"/>
                  </a:cubicBezTo>
                  <a:cubicBezTo>
                    <a:pt x="29" y="63"/>
                    <a:pt x="31" y="62"/>
                    <a:pt x="33" y="61"/>
                  </a:cubicBezTo>
                  <a:cubicBezTo>
                    <a:pt x="38" y="61"/>
                    <a:pt x="45" y="62"/>
                    <a:pt x="44" y="57"/>
                  </a:cubicBezTo>
                  <a:cubicBezTo>
                    <a:pt x="41" y="54"/>
                    <a:pt x="25" y="59"/>
                    <a:pt x="25" y="53"/>
                  </a:cubicBezTo>
                  <a:cubicBezTo>
                    <a:pt x="25" y="49"/>
                    <a:pt x="31" y="48"/>
                    <a:pt x="35" y="47"/>
                  </a:cubicBezTo>
                  <a:cubicBezTo>
                    <a:pt x="39" y="46"/>
                    <a:pt x="45" y="44"/>
                    <a:pt x="49" y="44"/>
                  </a:cubicBezTo>
                  <a:cubicBezTo>
                    <a:pt x="53" y="45"/>
                    <a:pt x="58" y="49"/>
                    <a:pt x="61" y="44"/>
                  </a:cubicBezTo>
                  <a:cubicBezTo>
                    <a:pt x="62" y="40"/>
                    <a:pt x="59" y="37"/>
                    <a:pt x="59" y="35"/>
                  </a:cubicBezTo>
                  <a:cubicBezTo>
                    <a:pt x="62" y="30"/>
                    <a:pt x="67" y="31"/>
                    <a:pt x="71" y="30"/>
                  </a:cubicBezTo>
                  <a:cubicBezTo>
                    <a:pt x="76" y="30"/>
                    <a:pt x="80" y="29"/>
                    <a:pt x="85" y="27"/>
                  </a:cubicBezTo>
                  <a:cubicBezTo>
                    <a:pt x="89" y="25"/>
                    <a:pt x="93" y="24"/>
                    <a:pt x="98" y="23"/>
                  </a:cubicBezTo>
                  <a:cubicBezTo>
                    <a:pt x="103" y="23"/>
                    <a:pt x="108" y="21"/>
                    <a:pt x="112" y="20"/>
                  </a:cubicBezTo>
                  <a:cubicBezTo>
                    <a:pt x="116" y="20"/>
                    <a:pt x="119" y="20"/>
                    <a:pt x="122" y="20"/>
                  </a:cubicBezTo>
                  <a:cubicBezTo>
                    <a:pt x="125" y="19"/>
                    <a:pt x="129" y="17"/>
                    <a:pt x="132" y="18"/>
                  </a:cubicBezTo>
                  <a:cubicBezTo>
                    <a:pt x="134" y="18"/>
                    <a:pt x="136" y="19"/>
                    <a:pt x="138" y="20"/>
                  </a:cubicBezTo>
                  <a:cubicBezTo>
                    <a:pt x="140" y="20"/>
                    <a:pt x="143" y="20"/>
                    <a:pt x="145" y="20"/>
                  </a:cubicBezTo>
                  <a:cubicBezTo>
                    <a:pt x="147" y="20"/>
                    <a:pt x="148" y="22"/>
                    <a:pt x="150" y="22"/>
                  </a:cubicBezTo>
                  <a:cubicBezTo>
                    <a:pt x="153" y="22"/>
                    <a:pt x="156" y="21"/>
                    <a:pt x="158" y="22"/>
                  </a:cubicBezTo>
                  <a:cubicBezTo>
                    <a:pt x="161" y="22"/>
                    <a:pt x="163" y="24"/>
                    <a:pt x="165" y="24"/>
                  </a:cubicBezTo>
                  <a:cubicBezTo>
                    <a:pt x="170" y="25"/>
                    <a:pt x="177" y="24"/>
                    <a:pt x="182" y="25"/>
                  </a:cubicBezTo>
                  <a:cubicBezTo>
                    <a:pt x="184" y="25"/>
                    <a:pt x="186" y="26"/>
                    <a:pt x="188" y="26"/>
                  </a:cubicBezTo>
                  <a:cubicBezTo>
                    <a:pt x="190" y="27"/>
                    <a:pt x="192" y="26"/>
                    <a:pt x="194" y="27"/>
                  </a:cubicBezTo>
                  <a:cubicBezTo>
                    <a:pt x="197" y="27"/>
                    <a:pt x="199" y="30"/>
                    <a:pt x="202" y="30"/>
                  </a:cubicBezTo>
                  <a:cubicBezTo>
                    <a:pt x="208" y="31"/>
                    <a:pt x="214" y="28"/>
                    <a:pt x="220" y="27"/>
                  </a:cubicBezTo>
                  <a:cubicBezTo>
                    <a:pt x="224" y="27"/>
                    <a:pt x="228" y="28"/>
                    <a:pt x="232" y="27"/>
                  </a:cubicBezTo>
                  <a:cubicBezTo>
                    <a:pt x="236" y="26"/>
                    <a:pt x="240" y="24"/>
                    <a:pt x="244" y="24"/>
                  </a:cubicBezTo>
                  <a:cubicBezTo>
                    <a:pt x="246" y="24"/>
                    <a:pt x="247" y="25"/>
                    <a:pt x="249" y="25"/>
                  </a:cubicBezTo>
                  <a:cubicBezTo>
                    <a:pt x="251" y="24"/>
                    <a:pt x="253" y="22"/>
                    <a:pt x="255" y="23"/>
                  </a:cubicBezTo>
                  <a:cubicBezTo>
                    <a:pt x="258" y="23"/>
                    <a:pt x="257" y="26"/>
                    <a:pt x="260" y="27"/>
                  </a:cubicBezTo>
                  <a:cubicBezTo>
                    <a:pt x="263" y="26"/>
                    <a:pt x="266" y="27"/>
                    <a:pt x="270" y="27"/>
                  </a:cubicBezTo>
                  <a:cubicBezTo>
                    <a:pt x="273" y="27"/>
                    <a:pt x="276" y="25"/>
                    <a:pt x="280" y="26"/>
                  </a:cubicBezTo>
                  <a:cubicBezTo>
                    <a:pt x="286" y="27"/>
                    <a:pt x="295" y="33"/>
                    <a:pt x="300" y="30"/>
                  </a:cubicBezTo>
                  <a:cubicBezTo>
                    <a:pt x="301" y="29"/>
                    <a:pt x="301" y="28"/>
                    <a:pt x="302" y="25"/>
                  </a:cubicBezTo>
                  <a:cubicBezTo>
                    <a:pt x="304" y="22"/>
                    <a:pt x="307" y="19"/>
                    <a:pt x="306" y="14"/>
                  </a:cubicBezTo>
                  <a:cubicBezTo>
                    <a:pt x="299" y="14"/>
                    <a:pt x="292" y="18"/>
                    <a:pt x="284" y="18"/>
                  </a:cubicBezTo>
                  <a:cubicBezTo>
                    <a:pt x="276" y="13"/>
                    <a:pt x="286" y="10"/>
                    <a:pt x="292" y="8"/>
                  </a:cubicBezTo>
                  <a:cubicBezTo>
                    <a:pt x="297" y="6"/>
                    <a:pt x="301" y="1"/>
                    <a:pt x="307" y="1"/>
                  </a:cubicBezTo>
                  <a:cubicBezTo>
                    <a:pt x="312" y="0"/>
                    <a:pt x="318" y="2"/>
                    <a:pt x="323" y="2"/>
                  </a:cubicBezTo>
                  <a:cubicBezTo>
                    <a:pt x="327" y="3"/>
                    <a:pt x="330" y="2"/>
                    <a:pt x="332" y="3"/>
                  </a:cubicBezTo>
                  <a:cubicBezTo>
                    <a:pt x="336" y="4"/>
                    <a:pt x="338" y="7"/>
                    <a:pt x="340" y="8"/>
                  </a:cubicBezTo>
                  <a:cubicBezTo>
                    <a:pt x="342" y="8"/>
                    <a:pt x="344" y="8"/>
                    <a:pt x="345" y="9"/>
                  </a:cubicBezTo>
                  <a:cubicBezTo>
                    <a:pt x="349" y="9"/>
                    <a:pt x="351" y="11"/>
                    <a:pt x="355" y="9"/>
                  </a:cubicBezTo>
                  <a:cubicBezTo>
                    <a:pt x="357" y="9"/>
                    <a:pt x="357" y="12"/>
                    <a:pt x="360" y="12"/>
                  </a:cubicBezTo>
                  <a:cubicBezTo>
                    <a:pt x="362" y="11"/>
                    <a:pt x="364" y="8"/>
                    <a:pt x="368" y="7"/>
                  </a:cubicBezTo>
                  <a:cubicBezTo>
                    <a:pt x="369" y="7"/>
                    <a:pt x="371" y="7"/>
                    <a:pt x="373" y="7"/>
                  </a:cubicBezTo>
                  <a:cubicBezTo>
                    <a:pt x="376" y="6"/>
                    <a:pt x="379" y="3"/>
                    <a:pt x="381" y="6"/>
                  </a:cubicBezTo>
                  <a:cubicBezTo>
                    <a:pt x="380" y="9"/>
                    <a:pt x="377" y="9"/>
                    <a:pt x="374" y="11"/>
                  </a:cubicBezTo>
                  <a:cubicBezTo>
                    <a:pt x="373" y="13"/>
                    <a:pt x="370" y="17"/>
                    <a:pt x="370" y="19"/>
                  </a:cubicBezTo>
                  <a:cubicBezTo>
                    <a:pt x="370" y="22"/>
                    <a:pt x="375" y="21"/>
                    <a:pt x="376" y="25"/>
                  </a:cubicBezTo>
                  <a:cubicBezTo>
                    <a:pt x="375" y="28"/>
                    <a:pt x="372" y="27"/>
                    <a:pt x="370" y="28"/>
                  </a:cubicBezTo>
                  <a:cubicBezTo>
                    <a:pt x="367" y="29"/>
                    <a:pt x="367" y="31"/>
                    <a:pt x="364" y="31"/>
                  </a:cubicBezTo>
                  <a:cubicBezTo>
                    <a:pt x="358" y="33"/>
                    <a:pt x="352" y="30"/>
                    <a:pt x="347" y="30"/>
                  </a:cubicBezTo>
                  <a:cubicBezTo>
                    <a:pt x="347" y="32"/>
                    <a:pt x="350" y="34"/>
                    <a:pt x="351" y="35"/>
                  </a:cubicBezTo>
                  <a:cubicBezTo>
                    <a:pt x="356" y="37"/>
                    <a:pt x="360" y="37"/>
                    <a:pt x="367" y="37"/>
                  </a:cubicBezTo>
                  <a:cubicBezTo>
                    <a:pt x="371" y="37"/>
                    <a:pt x="375" y="38"/>
                    <a:pt x="378" y="36"/>
                  </a:cubicBezTo>
                  <a:cubicBezTo>
                    <a:pt x="380" y="34"/>
                    <a:pt x="380" y="31"/>
                    <a:pt x="382" y="30"/>
                  </a:cubicBezTo>
                  <a:cubicBezTo>
                    <a:pt x="384" y="28"/>
                    <a:pt x="389" y="26"/>
                    <a:pt x="391" y="26"/>
                  </a:cubicBezTo>
                  <a:cubicBezTo>
                    <a:pt x="393" y="26"/>
                    <a:pt x="395" y="28"/>
                    <a:pt x="395" y="30"/>
                  </a:cubicBezTo>
                  <a:cubicBezTo>
                    <a:pt x="395" y="33"/>
                    <a:pt x="391" y="32"/>
                    <a:pt x="391" y="35"/>
                  </a:cubicBezTo>
                  <a:cubicBezTo>
                    <a:pt x="394" y="37"/>
                    <a:pt x="402" y="33"/>
                    <a:pt x="402" y="30"/>
                  </a:cubicBezTo>
                  <a:cubicBezTo>
                    <a:pt x="402" y="28"/>
                    <a:pt x="400" y="27"/>
                    <a:pt x="400" y="25"/>
                  </a:cubicBezTo>
                  <a:cubicBezTo>
                    <a:pt x="400" y="21"/>
                    <a:pt x="405" y="21"/>
                    <a:pt x="404" y="17"/>
                  </a:cubicBezTo>
                  <a:cubicBezTo>
                    <a:pt x="402" y="15"/>
                    <a:pt x="399" y="18"/>
                    <a:pt x="397" y="17"/>
                  </a:cubicBezTo>
                  <a:cubicBezTo>
                    <a:pt x="393" y="17"/>
                    <a:pt x="390" y="12"/>
                    <a:pt x="389" y="10"/>
                  </a:cubicBezTo>
                  <a:cubicBezTo>
                    <a:pt x="390" y="8"/>
                    <a:pt x="393" y="9"/>
                    <a:pt x="396" y="9"/>
                  </a:cubicBezTo>
                  <a:cubicBezTo>
                    <a:pt x="398" y="6"/>
                    <a:pt x="403" y="4"/>
                    <a:pt x="410" y="4"/>
                  </a:cubicBezTo>
                  <a:cubicBezTo>
                    <a:pt x="412" y="4"/>
                    <a:pt x="415" y="3"/>
                    <a:pt x="417" y="5"/>
                  </a:cubicBezTo>
                  <a:cubicBezTo>
                    <a:pt x="417" y="8"/>
                    <a:pt x="412" y="10"/>
                    <a:pt x="413" y="14"/>
                  </a:cubicBezTo>
                  <a:cubicBezTo>
                    <a:pt x="417" y="15"/>
                    <a:pt x="419" y="9"/>
                    <a:pt x="423" y="6"/>
                  </a:cubicBezTo>
                  <a:cubicBezTo>
                    <a:pt x="425" y="5"/>
                    <a:pt x="427" y="4"/>
                    <a:pt x="430" y="3"/>
                  </a:cubicBezTo>
                  <a:cubicBezTo>
                    <a:pt x="432" y="3"/>
                    <a:pt x="434" y="1"/>
                    <a:pt x="436" y="1"/>
                  </a:cubicBezTo>
                  <a:cubicBezTo>
                    <a:pt x="438" y="1"/>
                    <a:pt x="438" y="2"/>
                    <a:pt x="440" y="3"/>
                  </a:cubicBezTo>
                  <a:cubicBezTo>
                    <a:pt x="442" y="4"/>
                    <a:pt x="444" y="3"/>
                    <a:pt x="445" y="5"/>
                  </a:cubicBezTo>
                  <a:cubicBezTo>
                    <a:pt x="441" y="12"/>
                    <a:pt x="426" y="8"/>
                    <a:pt x="422" y="15"/>
                  </a:cubicBezTo>
                  <a:cubicBezTo>
                    <a:pt x="422" y="20"/>
                    <a:pt x="419" y="25"/>
                    <a:pt x="422" y="28"/>
                  </a:cubicBezTo>
                  <a:cubicBezTo>
                    <a:pt x="424" y="30"/>
                    <a:pt x="428" y="29"/>
                    <a:pt x="429" y="31"/>
                  </a:cubicBezTo>
                  <a:cubicBezTo>
                    <a:pt x="431" y="34"/>
                    <a:pt x="425" y="34"/>
                    <a:pt x="427" y="38"/>
                  </a:cubicBezTo>
                  <a:cubicBezTo>
                    <a:pt x="430" y="40"/>
                    <a:pt x="435" y="36"/>
                    <a:pt x="438" y="34"/>
                  </a:cubicBezTo>
                  <a:cubicBezTo>
                    <a:pt x="442" y="32"/>
                    <a:pt x="447" y="30"/>
                    <a:pt x="447" y="26"/>
                  </a:cubicBezTo>
                  <a:cubicBezTo>
                    <a:pt x="445" y="22"/>
                    <a:pt x="438" y="25"/>
                    <a:pt x="437" y="21"/>
                  </a:cubicBezTo>
                  <a:cubicBezTo>
                    <a:pt x="437" y="19"/>
                    <a:pt x="439" y="14"/>
                    <a:pt x="440" y="14"/>
                  </a:cubicBezTo>
                  <a:cubicBezTo>
                    <a:pt x="444" y="10"/>
                    <a:pt x="457" y="4"/>
                    <a:pt x="466" y="4"/>
                  </a:cubicBezTo>
                  <a:cubicBezTo>
                    <a:pt x="468" y="5"/>
                    <a:pt x="469" y="6"/>
                    <a:pt x="471" y="6"/>
                  </a:cubicBezTo>
                  <a:cubicBezTo>
                    <a:pt x="477" y="6"/>
                    <a:pt x="484" y="3"/>
                    <a:pt x="489" y="6"/>
                  </a:cubicBezTo>
                  <a:cubicBezTo>
                    <a:pt x="493" y="4"/>
                    <a:pt x="498" y="6"/>
                    <a:pt x="503" y="6"/>
                  </a:cubicBezTo>
                  <a:cubicBezTo>
                    <a:pt x="507" y="8"/>
                    <a:pt x="506" y="13"/>
                    <a:pt x="512" y="15"/>
                  </a:cubicBezTo>
                  <a:cubicBezTo>
                    <a:pt x="514" y="16"/>
                    <a:pt x="516" y="16"/>
                    <a:pt x="518" y="16"/>
                  </a:cubicBezTo>
                  <a:cubicBezTo>
                    <a:pt x="520" y="17"/>
                    <a:pt x="522" y="18"/>
                    <a:pt x="524" y="19"/>
                  </a:cubicBezTo>
                  <a:cubicBezTo>
                    <a:pt x="526" y="21"/>
                    <a:pt x="528" y="20"/>
                    <a:pt x="529" y="22"/>
                  </a:cubicBezTo>
                  <a:cubicBezTo>
                    <a:pt x="529" y="24"/>
                    <a:pt x="527" y="25"/>
                    <a:pt x="527" y="27"/>
                  </a:cubicBezTo>
                  <a:cubicBezTo>
                    <a:pt x="529" y="28"/>
                    <a:pt x="527" y="30"/>
                    <a:pt x="528" y="32"/>
                  </a:cubicBezTo>
                  <a:cubicBezTo>
                    <a:pt x="530" y="35"/>
                    <a:pt x="534" y="35"/>
                    <a:pt x="537" y="37"/>
                  </a:cubicBezTo>
                  <a:cubicBezTo>
                    <a:pt x="540" y="38"/>
                    <a:pt x="546" y="41"/>
                    <a:pt x="545" y="44"/>
                  </a:cubicBezTo>
                  <a:cubicBezTo>
                    <a:pt x="545" y="46"/>
                    <a:pt x="540" y="49"/>
                    <a:pt x="538" y="49"/>
                  </a:cubicBezTo>
                  <a:cubicBezTo>
                    <a:pt x="537" y="50"/>
                    <a:pt x="531" y="53"/>
                    <a:pt x="529" y="53"/>
                  </a:cubicBezTo>
                  <a:cubicBezTo>
                    <a:pt x="526" y="52"/>
                    <a:pt x="525" y="45"/>
                    <a:pt x="520" y="46"/>
                  </a:cubicBezTo>
                  <a:cubicBezTo>
                    <a:pt x="518" y="46"/>
                    <a:pt x="516" y="47"/>
                    <a:pt x="516" y="49"/>
                  </a:cubicBezTo>
                  <a:cubicBezTo>
                    <a:pt x="516" y="54"/>
                    <a:pt x="521" y="54"/>
                    <a:pt x="521" y="58"/>
                  </a:cubicBezTo>
                  <a:cubicBezTo>
                    <a:pt x="522" y="63"/>
                    <a:pt x="519" y="63"/>
                    <a:pt x="515" y="66"/>
                  </a:cubicBezTo>
                  <a:cubicBezTo>
                    <a:pt x="512" y="65"/>
                    <a:pt x="509" y="64"/>
                    <a:pt x="505" y="63"/>
                  </a:cubicBezTo>
                  <a:cubicBezTo>
                    <a:pt x="503" y="66"/>
                    <a:pt x="509" y="67"/>
                    <a:pt x="507" y="70"/>
                  </a:cubicBezTo>
                  <a:cubicBezTo>
                    <a:pt x="502" y="72"/>
                    <a:pt x="497" y="69"/>
                    <a:pt x="492" y="67"/>
                  </a:cubicBezTo>
                  <a:cubicBezTo>
                    <a:pt x="490" y="67"/>
                    <a:pt x="488" y="67"/>
                    <a:pt x="487" y="66"/>
                  </a:cubicBezTo>
                  <a:cubicBezTo>
                    <a:pt x="485" y="65"/>
                    <a:pt x="484" y="61"/>
                    <a:pt x="482" y="60"/>
                  </a:cubicBezTo>
                  <a:cubicBezTo>
                    <a:pt x="481" y="58"/>
                    <a:pt x="477" y="55"/>
                    <a:pt x="474" y="55"/>
                  </a:cubicBezTo>
                  <a:cubicBezTo>
                    <a:pt x="469" y="55"/>
                    <a:pt x="463" y="60"/>
                    <a:pt x="459" y="55"/>
                  </a:cubicBezTo>
                  <a:cubicBezTo>
                    <a:pt x="462" y="47"/>
                    <a:pt x="473" y="53"/>
                    <a:pt x="481" y="50"/>
                  </a:cubicBezTo>
                  <a:cubicBezTo>
                    <a:pt x="483" y="49"/>
                    <a:pt x="484" y="46"/>
                    <a:pt x="487" y="45"/>
                  </a:cubicBezTo>
                  <a:cubicBezTo>
                    <a:pt x="491" y="42"/>
                    <a:pt x="499" y="42"/>
                    <a:pt x="498" y="37"/>
                  </a:cubicBezTo>
                  <a:cubicBezTo>
                    <a:pt x="498" y="34"/>
                    <a:pt x="494" y="34"/>
                    <a:pt x="492" y="33"/>
                  </a:cubicBezTo>
                  <a:cubicBezTo>
                    <a:pt x="489" y="31"/>
                    <a:pt x="487" y="25"/>
                    <a:pt x="483" y="24"/>
                  </a:cubicBezTo>
                  <a:cubicBezTo>
                    <a:pt x="481" y="24"/>
                    <a:pt x="480" y="26"/>
                    <a:pt x="477" y="26"/>
                  </a:cubicBezTo>
                  <a:cubicBezTo>
                    <a:pt x="473" y="26"/>
                    <a:pt x="468" y="24"/>
                    <a:pt x="464" y="26"/>
                  </a:cubicBezTo>
                  <a:cubicBezTo>
                    <a:pt x="462" y="27"/>
                    <a:pt x="463" y="29"/>
                    <a:pt x="462" y="31"/>
                  </a:cubicBezTo>
                  <a:cubicBezTo>
                    <a:pt x="460" y="33"/>
                    <a:pt x="457" y="33"/>
                    <a:pt x="456" y="35"/>
                  </a:cubicBezTo>
                  <a:cubicBezTo>
                    <a:pt x="455" y="37"/>
                    <a:pt x="455" y="39"/>
                    <a:pt x="453" y="41"/>
                  </a:cubicBezTo>
                  <a:cubicBezTo>
                    <a:pt x="451" y="43"/>
                    <a:pt x="444" y="44"/>
                    <a:pt x="441" y="45"/>
                  </a:cubicBezTo>
                  <a:cubicBezTo>
                    <a:pt x="439" y="46"/>
                    <a:pt x="437" y="48"/>
                    <a:pt x="435" y="48"/>
                  </a:cubicBezTo>
                  <a:cubicBezTo>
                    <a:pt x="432" y="48"/>
                    <a:pt x="431" y="44"/>
                    <a:pt x="428" y="45"/>
                  </a:cubicBezTo>
                  <a:cubicBezTo>
                    <a:pt x="428" y="49"/>
                    <a:pt x="432" y="50"/>
                    <a:pt x="435" y="52"/>
                  </a:cubicBezTo>
                  <a:cubicBezTo>
                    <a:pt x="438" y="54"/>
                    <a:pt x="441" y="56"/>
                    <a:pt x="442" y="59"/>
                  </a:cubicBezTo>
                  <a:cubicBezTo>
                    <a:pt x="439" y="65"/>
                    <a:pt x="434" y="59"/>
                    <a:pt x="430" y="59"/>
                  </a:cubicBezTo>
                  <a:cubicBezTo>
                    <a:pt x="425" y="59"/>
                    <a:pt x="417" y="69"/>
                    <a:pt x="413" y="61"/>
                  </a:cubicBezTo>
                  <a:cubicBezTo>
                    <a:pt x="414" y="57"/>
                    <a:pt x="419" y="56"/>
                    <a:pt x="420" y="52"/>
                  </a:cubicBezTo>
                  <a:cubicBezTo>
                    <a:pt x="415" y="53"/>
                    <a:pt x="410" y="57"/>
                    <a:pt x="405" y="58"/>
                  </a:cubicBezTo>
                  <a:cubicBezTo>
                    <a:pt x="402" y="59"/>
                    <a:pt x="400" y="59"/>
                    <a:pt x="397" y="59"/>
                  </a:cubicBezTo>
                  <a:cubicBezTo>
                    <a:pt x="393" y="61"/>
                    <a:pt x="390" y="64"/>
                    <a:pt x="386" y="65"/>
                  </a:cubicBezTo>
                  <a:cubicBezTo>
                    <a:pt x="384" y="66"/>
                    <a:pt x="382" y="66"/>
                    <a:pt x="380" y="66"/>
                  </a:cubicBezTo>
                  <a:cubicBezTo>
                    <a:pt x="376" y="68"/>
                    <a:pt x="371" y="70"/>
                    <a:pt x="366" y="73"/>
                  </a:cubicBezTo>
                  <a:cubicBezTo>
                    <a:pt x="362" y="75"/>
                    <a:pt x="357" y="78"/>
                    <a:pt x="354" y="80"/>
                  </a:cubicBezTo>
                  <a:cubicBezTo>
                    <a:pt x="352" y="82"/>
                    <a:pt x="348" y="86"/>
                    <a:pt x="349" y="88"/>
                  </a:cubicBezTo>
                  <a:cubicBezTo>
                    <a:pt x="349" y="90"/>
                    <a:pt x="353" y="90"/>
                    <a:pt x="353" y="93"/>
                  </a:cubicBezTo>
                  <a:cubicBezTo>
                    <a:pt x="353" y="94"/>
                    <a:pt x="351" y="97"/>
                    <a:pt x="352" y="99"/>
                  </a:cubicBezTo>
                  <a:cubicBezTo>
                    <a:pt x="354" y="100"/>
                    <a:pt x="357" y="99"/>
                    <a:pt x="360" y="99"/>
                  </a:cubicBezTo>
                  <a:cubicBezTo>
                    <a:pt x="365" y="100"/>
                    <a:pt x="369" y="104"/>
                    <a:pt x="373" y="107"/>
                  </a:cubicBezTo>
                  <a:cubicBezTo>
                    <a:pt x="376" y="109"/>
                    <a:pt x="380" y="111"/>
                    <a:pt x="384" y="111"/>
                  </a:cubicBezTo>
                  <a:cubicBezTo>
                    <a:pt x="389" y="112"/>
                    <a:pt x="394" y="110"/>
                    <a:pt x="395" y="114"/>
                  </a:cubicBezTo>
                  <a:cubicBezTo>
                    <a:pt x="396" y="117"/>
                    <a:pt x="390" y="119"/>
                    <a:pt x="390" y="121"/>
                  </a:cubicBezTo>
                  <a:cubicBezTo>
                    <a:pt x="393" y="124"/>
                    <a:pt x="388" y="126"/>
                    <a:pt x="388" y="129"/>
                  </a:cubicBezTo>
                  <a:cubicBezTo>
                    <a:pt x="388" y="132"/>
                    <a:pt x="391" y="135"/>
                    <a:pt x="394" y="135"/>
                  </a:cubicBezTo>
                  <a:cubicBezTo>
                    <a:pt x="398" y="136"/>
                    <a:pt x="403" y="132"/>
                    <a:pt x="404" y="128"/>
                  </a:cubicBezTo>
                  <a:cubicBezTo>
                    <a:pt x="406" y="124"/>
                    <a:pt x="405" y="118"/>
                    <a:pt x="408" y="115"/>
                  </a:cubicBezTo>
                  <a:cubicBezTo>
                    <a:pt x="425" y="116"/>
                    <a:pt x="439" y="108"/>
                    <a:pt x="438" y="91"/>
                  </a:cubicBezTo>
                  <a:cubicBezTo>
                    <a:pt x="438" y="89"/>
                    <a:pt x="437" y="87"/>
                    <a:pt x="437" y="85"/>
                  </a:cubicBezTo>
                  <a:cubicBezTo>
                    <a:pt x="438" y="82"/>
                    <a:pt x="442" y="80"/>
                    <a:pt x="442" y="77"/>
                  </a:cubicBezTo>
                  <a:cubicBezTo>
                    <a:pt x="446" y="75"/>
                    <a:pt x="446" y="68"/>
                    <a:pt x="451" y="67"/>
                  </a:cubicBezTo>
                  <a:cubicBezTo>
                    <a:pt x="455" y="66"/>
                    <a:pt x="459" y="70"/>
                    <a:pt x="465" y="69"/>
                  </a:cubicBezTo>
                  <a:cubicBezTo>
                    <a:pt x="466" y="69"/>
                    <a:pt x="469" y="68"/>
                    <a:pt x="470" y="68"/>
                  </a:cubicBezTo>
                  <a:cubicBezTo>
                    <a:pt x="474" y="68"/>
                    <a:pt x="476" y="73"/>
                    <a:pt x="479" y="75"/>
                  </a:cubicBezTo>
                  <a:cubicBezTo>
                    <a:pt x="481" y="76"/>
                    <a:pt x="483" y="76"/>
                    <a:pt x="484" y="78"/>
                  </a:cubicBezTo>
                  <a:cubicBezTo>
                    <a:pt x="483" y="82"/>
                    <a:pt x="480" y="82"/>
                    <a:pt x="481" y="86"/>
                  </a:cubicBezTo>
                  <a:cubicBezTo>
                    <a:pt x="481" y="89"/>
                    <a:pt x="484" y="92"/>
                    <a:pt x="486" y="92"/>
                  </a:cubicBezTo>
                  <a:cubicBezTo>
                    <a:pt x="489" y="92"/>
                    <a:pt x="492" y="91"/>
                    <a:pt x="495" y="90"/>
                  </a:cubicBezTo>
                  <a:cubicBezTo>
                    <a:pt x="500" y="88"/>
                    <a:pt x="504" y="81"/>
                    <a:pt x="508" y="82"/>
                  </a:cubicBezTo>
                  <a:cubicBezTo>
                    <a:pt x="511" y="82"/>
                    <a:pt x="513" y="92"/>
                    <a:pt x="514" y="96"/>
                  </a:cubicBezTo>
                  <a:cubicBezTo>
                    <a:pt x="514" y="100"/>
                    <a:pt x="513" y="103"/>
                    <a:pt x="513" y="106"/>
                  </a:cubicBezTo>
                  <a:cubicBezTo>
                    <a:pt x="514" y="112"/>
                    <a:pt x="521" y="111"/>
                    <a:pt x="525" y="115"/>
                  </a:cubicBezTo>
                  <a:cubicBezTo>
                    <a:pt x="526" y="116"/>
                    <a:pt x="526" y="118"/>
                    <a:pt x="527" y="119"/>
                  </a:cubicBezTo>
                  <a:cubicBezTo>
                    <a:pt x="529" y="122"/>
                    <a:pt x="531" y="122"/>
                    <a:pt x="532" y="124"/>
                  </a:cubicBezTo>
                  <a:cubicBezTo>
                    <a:pt x="532" y="130"/>
                    <a:pt x="526" y="131"/>
                    <a:pt x="527" y="138"/>
                  </a:cubicBezTo>
                  <a:cubicBezTo>
                    <a:pt x="525" y="140"/>
                    <a:pt x="522" y="140"/>
                    <a:pt x="522" y="144"/>
                  </a:cubicBezTo>
                  <a:cubicBezTo>
                    <a:pt x="523" y="149"/>
                    <a:pt x="531" y="145"/>
                    <a:pt x="533" y="149"/>
                  </a:cubicBezTo>
                  <a:cubicBezTo>
                    <a:pt x="534" y="152"/>
                    <a:pt x="533" y="153"/>
                    <a:pt x="532" y="157"/>
                  </a:cubicBezTo>
                  <a:cubicBezTo>
                    <a:pt x="535" y="160"/>
                    <a:pt x="535" y="165"/>
                    <a:pt x="530" y="165"/>
                  </a:cubicBezTo>
                  <a:cubicBezTo>
                    <a:pt x="527" y="165"/>
                    <a:pt x="526" y="162"/>
                    <a:pt x="523" y="161"/>
                  </a:cubicBezTo>
                  <a:moveTo>
                    <a:pt x="140" y="152"/>
                  </a:moveTo>
                  <a:cubicBezTo>
                    <a:pt x="142" y="150"/>
                    <a:pt x="140" y="147"/>
                    <a:pt x="137" y="148"/>
                  </a:cubicBezTo>
                  <a:cubicBezTo>
                    <a:pt x="137" y="149"/>
                    <a:pt x="138" y="153"/>
                    <a:pt x="140" y="152"/>
                  </a:cubicBezTo>
                  <a:moveTo>
                    <a:pt x="388" y="184"/>
                  </a:moveTo>
                  <a:cubicBezTo>
                    <a:pt x="386" y="183"/>
                    <a:pt x="381" y="183"/>
                    <a:pt x="378" y="184"/>
                  </a:cubicBezTo>
                  <a:cubicBezTo>
                    <a:pt x="376" y="184"/>
                    <a:pt x="373" y="184"/>
                    <a:pt x="373" y="186"/>
                  </a:cubicBezTo>
                  <a:cubicBezTo>
                    <a:pt x="376" y="188"/>
                    <a:pt x="386" y="189"/>
                    <a:pt x="388" y="184"/>
                  </a:cubicBezTo>
                  <a:moveTo>
                    <a:pt x="369" y="178"/>
                  </a:moveTo>
                  <a:cubicBezTo>
                    <a:pt x="372" y="176"/>
                    <a:pt x="371" y="172"/>
                    <a:pt x="368" y="171"/>
                  </a:cubicBezTo>
                  <a:cubicBezTo>
                    <a:pt x="367" y="171"/>
                    <a:pt x="365" y="172"/>
                    <a:pt x="363" y="172"/>
                  </a:cubicBezTo>
                  <a:cubicBezTo>
                    <a:pt x="361" y="171"/>
                    <a:pt x="359" y="170"/>
                    <a:pt x="357" y="169"/>
                  </a:cubicBezTo>
                  <a:cubicBezTo>
                    <a:pt x="355" y="169"/>
                    <a:pt x="352" y="171"/>
                    <a:pt x="351" y="172"/>
                  </a:cubicBezTo>
                  <a:cubicBezTo>
                    <a:pt x="351" y="174"/>
                    <a:pt x="352" y="174"/>
                    <a:pt x="352" y="177"/>
                  </a:cubicBezTo>
                  <a:cubicBezTo>
                    <a:pt x="349" y="179"/>
                    <a:pt x="351" y="187"/>
                    <a:pt x="354" y="188"/>
                  </a:cubicBezTo>
                  <a:cubicBezTo>
                    <a:pt x="358" y="188"/>
                    <a:pt x="359" y="178"/>
                    <a:pt x="364" y="178"/>
                  </a:cubicBezTo>
                  <a:cubicBezTo>
                    <a:pt x="366" y="177"/>
                    <a:pt x="367" y="179"/>
                    <a:pt x="369" y="178"/>
                  </a:cubicBezTo>
                  <a:moveTo>
                    <a:pt x="364" y="192"/>
                  </a:moveTo>
                  <a:cubicBezTo>
                    <a:pt x="359" y="191"/>
                    <a:pt x="355" y="194"/>
                    <a:pt x="350" y="194"/>
                  </a:cubicBezTo>
                  <a:cubicBezTo>
                    <a:pt x="348" y="195"/>
                    <a:pt x="343" y="194"/>
                    <a:pt x="344" y="197"/>
                  </a:cubicBezTo>
                  <a:cubicBezTo>
                    <a:pt x="344" y="200"/>
                    <a:pt x="349" y="199"/>
                    <a:pt x="352" y="198"/>
                  </a:cubicBezTo>
                  <a:cubicBezTo>
                    <a:pt x="357" y="197"/>
                    <a:pt x="361" y="195"/>
                    <a:pt x="364" y="192"/>
                  </a:cubicBezTo>
                  <a:moveTo>
                    <a:pt x="349" y="166"/>
                  </a:moveTo>
                  <a:cubicBezTo>
                    <a:pt x="356" y="163"/>
                    <a:pt x="347" y="153"/>
                    <a:pt x="344" y="152"/>
                  </a:cubicBezTo>
                  <a:cubicBezTo>
                    <a:pt x="338" y="151"/>
                    <a:pt x="330" y="157"/>
                    <a:pt x="323" y="158"/>
                  </a:cubicBezTo>
                  <a:cubicBezTo>
                    <a:pt x="320" y="159"/>
                    <a:pt x="316" y="160"/>
                    <a:pt x="315" y="163"/>
                  </a:cubicBezTo>
                  <a:cubicBezTo>
                    <a:pt x="319" y="168"/>
                    <a:pt x="325" y="162"/>
                    <a:pt x="330" y="162"/>
                  </a:cubicBezTo>
                  <a:cubicBezTo>
                    <a:pt x="333" y="163"/>
                    <a:pt x="334" y="166"/>
                    <a:pt x="337" y="167"/>
                  </a:cubicBezTo>
                  <a:cubicBezTo>
                    <a:pt x="338" y="167"/>
                    <a:pt x="348" y="166"/>
                    <a:pt x="349" y="166"/>
                  </a:cubicBezTo>
                  <a:moveTo>
                    <a:pt x="344" y="171"/>
                  </a:moveTo>
                  <a:cubicBezTo>
                    <a:pt x="342" y="169"/>
                    <a:pt x="334" y="171"/>
                    <a:pt x="332" y="173"/>
                  </a:cubicBezTo>
                  <a:cubicBezTo>
                    <a:pt x="330" y="174"/>
                    <a:pt x="329" y="177"/>
                    <a:pt x="328" y="179"/>
                  </a:cubicBezTo>
                  <a:cubicBezTo>
                    <a:pt x="326" y="181"/>
                    <a:pt x="324" y="182"/>
                    <a:pt x="323" y="184"/>
                  </a:cubicBezTo>
                  <a:cubicBezTo>
                    <a:pt x="321" y="186"/>
                    <a:pt x="314" y="196"/>
                    <a:pt x="320" y="197"/>
                  </a:cubicBezTo>
                  <a:cubicBezTo>
                    <a:pt x="322" y="198"/>
                    <a:pt x="327" y="193"/>
                    <a:pt x="328" y="191"/>
                  </a:cubicBezTo>
                  <a:cubicBezTo>
                    <a:pt x="329" y="184"/>
                    <a:pt x="332" y="180"/>
                    <a:pt x="337" y="177"/>
                  </a:cubicBezTo>
                  <a:cubicBezTo>
                    <a:pt x="340" y="175"/>
                    <a:pt x="343" y="175"/>
                    <a:pt x="344" y="171"/>
                  </a:cubicBezTo>
                  <a:moveTo>
                    <a:pt x="299" y="132"/>
                  </a:moveTo>
                  <a:cubicBezTo>
                    <a:pt x="303" y="131"/>
                    <a:pt x="306" y="120"/>
                    <a:pt x="299" y="121"/>
                  </a:cubicBezTo>
                  <a:cubicBezTo>
                    <a:pt x="295" y="122"/>
                    <a:pt x="294" y="132"/>
                    <a:pt x="299" y="132"/>
                  </a:cubicBezTo>
                  <a:moveTo>
                    <a:pt x="280" y="397"/>
                  </a:moveTo>
                  <a:cubicBezTo>
                    <a:pt x="280" y="397"/>
                    <a:pt x="281" y="396"/>
                    <a:pt x="281" y="396"/>
                  </a:cubicBezTo>
                  <a:cubicBezTo>
                    <a:pt x="280" y="392"/>
                    <a:pt x="277" y="397"/>
                    <a:pt x="280" y="397"/>
                  </a:cubicBezTo>
                  <a:moveTo>
                    <a:pt x="131" y="101"/>
                  </a:moveTo>
                  <a:cubicBezTo>
                    <a:pt x="131" y="100"/>
                    <a:pt x="130" y="100"/>
                    <a:pt x="130" y="99"/>
                  </a:cubicBezTo>
                  <a:cubicBezTo>
                    <a:pt x="129" y="99"/>
                    <a:pt x="128" y="99"/>
                    <a:pt x="128" y="100"/>
                  </a:cubicBezTo>
                  <a:cubicBezTo>
                    <a:pt x="129" y="101"/>
                    <a:pt x="130" y="102"/>
                    <a:pt x="131" y="101"/>
                  </a:cubicBezTo>
                  <a:moveTo>
                    <a:pt x="503" y="45"/>
                  </a:moveTo>
                  <a:cubicBezTo>
                    <a:pt x="504" y="45"/>
                    <a:pt x="505" y="45"/>
                    <a:pt x="505" y="43"/>
                  </a:cubicBezTo>
                  <a:cubicBezTo>
                    <a:pt x="504" y="42"/>
                    <a:pt x="501" y="43"/>
                    <a:pt x="503" y="45"/>
                  </a:cubicBezTo>
                  <a:moveTo>
                    <a:pt x="462" y="10"/>
                  </a:moveTo>
                  <a:cubicBezTo>
                    <a:pt x="461" y="10"/>
                    <a:pt x="460" y="10"/>
                    <a:pt x="460" y="10"/>
                  </a:cubicBezTo>
                  <a:cubicBezTo>
                    <a:pt x="460" y="12"/>
                    <a:pt x="460" y="12"/>
                    <a:pt x="460" y="12"/>
                  </a:cubicBezTo>
                  <a:cubicBezTo>
                    <a:pt x="461" y="12"/>
                    <a:pt x="462" y="11"/>
                    <a:pt x="462" y="10"/>
                  </a:cubicBezTo>
                  <a:moveTo>
                    <a:pt x="327" y="38"/>
                  </a:moveTo>
                  <a:cubicBezTo>
                    <a:pt x="329" y="37"/>
                    <a:pt x="330" y="36"/>
                    <a:pt x="329" y="34"/>
                  </a:cubicBezTo>
                  <a:cubicBezTo>
                    <a:pt x="326" y="32"/>
                    <a:pt x="319" y="34"/>
                    <a:pt x="313" y="33"/>
                  </a:cubicBezTo>
                  <a:cubicBezTo>
                    <a:pt x="310" y="29"/>
                    <a:pt x="304" y="28"/>
                    <a:pt x="304" y="35"/>
                  </a:cubicBezTo>
                  <a:cubicBezTo>
                    <a:pt x="311" y="41"/>
                    <a:pt x="321" y="33"/>
                    <a:pt x="327" y="38"/>
                  </a:cubicBezTo>
                  <a:moveTo>
                    <a:pt x="264" y="74"/>
                  </a:moveTo>
                  <a:cubicBezTo>
                    <a:pt x="266" y="74"/>
                    <a:pt x="269" y="74"/>
                    <a:pt x="269" y="72"/>
                  </a:cubicBezTo>
                  <a:cubicBezTo>
                    <a:pt x="268" y="70"/>
                    <a:pt x="266" y="69"/>
                    <a:pt x="264" y="69"/>
                  </a:cubicBezTo>
                  <a:cubicBezTo>
                    <a:pt x="261" y="68"/>
                    <a:pt x="260" y="71"/>
                    <a:pt x="258" y="72"/>
                  </a:cubicBezTo>
                  <a:cubicBezTo>
                    <a:pt x="255" y="74"/>
                    <a:pt x="250" y="74"/>
                    <a:pt x="250" y="77"/>
                  </a:cubicBezTo>
                  <a:cubicBezTo>
                    <a:pt x="256" y="78"/>
                    <a:pt x="261" y="75"/>
                    <a:pt x="264" y="74"/>
                  </a:cubicBezTo>
                  <a:moveTo>
                    <a:pt x="262" y="49"/>
                  </a:moveTo>
                  <a:cubicBezTo>
                    <a:pt x="264" y="48"/>
                    <a:pt x="267" y="49"/>
                    <a:pt x="268" y="47"/>
                  </a:cubicBezTo>
                  <a:cubicBezTo>
                    <a:pt x="267" y="39"/>
                    <a:pt x="256" y="44"/>
                    <a:pt x="249" y="45"/>
                  </a:cubicBezTo>
                  <a:cubicBezTo>
                    <a:pt x="248" y="47"/>
                    <a:pt x="246" y="49"/>
                    <a:pt x="246" y="52"/>
                  </a:cubicBezTo>
                  <a:cubicBezTo>
                    <a:pt x="251" y="53"/>
                    <a:pt x="257" y="50"/>
                    <a:pt x="262" y="49"/>
                  </a:cubicBezTo>
                  <a:moveTo>
                    <a:pt x="368" y="411"/>
                  </a:moveTo>
                  <a:cubicBezTo>
                    <a:pt x="371" y="410"/>
                    <a:pt x="370" y="404"/>
                    <a:pt x="367" y="405"/>
                  </a:cubicBezTo>
                  <a:cubicBezTo>
                    <a:pt x="364" y="406"/>
                    <a:pt x="366" y="411"/>
                    <a:pt x="368" y="411"/>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127" name="Freeform 75">
              <a:extLst>
                <a:ext uri="{FF2B5EF4-FFF2-40B4-BE49-F238E27FC236}">
                  <a16:creationId xmlns:a16="http://schemas.microsoft.com/office/drawing/2014/main" id="{FF893717-8E26-43E7-8CF0-9C49C782133F}"/>
                </a:ext>
              </a:extLst>
            </p:cNvPr>
            <p:cNvSpPr>
              <a:spLocks/>
            </p:cNvSpPr>
            <p:nvPr/>
          </p:nvSpPr>
          <p:spPr bwMode="auto">
            <a:xfrm>
              <a:off x="2754313" y="554038"/>
              <a:ext cx="11113" cy="11113"/>
            </a:xfrm>
            <a:custGeom>
              <a:avLst/>
              <a:gdLst>
                <a:gd name="T0" fmla="*/ 2 w 3"/>
                <a:gd name="T1" fmla="*/ 0 h 3"/>
                <a:gd name="T2" fmla="*/ 3 w 3"/>
                <a:gd name="T3" fmla="*/ 2 h 3"/>
                <a:gd name="T4" fmla="*/ 0 w 3"/>
                <a:gd name="T5" fmla="*/ 1 h 3"/>
                <a:gd name="T6" fmla="*/ 2 w 3"/>
                <a:gd name="T7" fmla="*/ 0 h 3"/>
              </a:gdLst>
              <a:ahLst/>
              <a:cxnLst>
                <a:cxn ang="0">
                  <a:pos x="T0" y="T1"/>
                </a:cxn>
                <a:cxn ang="0">
                  <a:pos x="T2" y="T3"/>
                </a:cxn>
                <a:cxn ang="0">
                  <a:pos x="T4" y="T5"/>
                </a:cxn>
                <a:cxn ang="0">
                  <a:pos x="T6" y="T7"/>
                </a:cxn>
              </a:cxnLst>
              <a:rect l="0" t="0" r="r" b="b"/>
              <a:pathLst>
                <a:path w="3" h="3">
                  <a:moveTo>
                    <a:pt x="2" y="0"/>
                  </a:moveTo>
                  <a:cubicBezTo>
                    <a:pt x="2" y="1"/>
                    <a:pt x="3" y="1"/>
                    <a:pt x="3" y="2"/>
                  </a:cubicBezTo>
                  <a:cubicBezTo>
                    <a:pt x="2" y="3"/>
                    <a:pt x="1" y="2"/>
                    <a:pt x="0" y="1"/>
                  </a:cubicBezTo>
                  <a:cubicBezTo>
                    <a:pt x="0" y="0"/>
                    <a:pt x="1" y="0"/>
                    <a:pt x="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8" name="Freeform 76">
              <a:extLst>
                <a:ext uri="{FF2B5EF4-FFF2-40B4-BE49-F238E27FC236}">
                  <a16:creationId xmlns:a16="http://schemas.microsoft.com/office/drawing/2014/main" id="{BBC96F56-7BB4-43A3-B304-E2E88B01AC5D}"/>
                </a:ext>
              </a:extLst>
            </p:cNvPr>
            <p:cNvSpPr>
              <a:spLocks/>
            </p:cNvSpPr>
            <p:nvPr/>
          </p:nvSpPr>
          <p:spPr bwMode="auto">
            <a:xfrm>
              <a:off x="2700338" y="619126"/>
              <a:ext cx="25400" cy="25400"/>
            </a:xfrm>
            <a:custGeom>
              <a:avLst/>
              <a:gdLst>
                <a:gd name="T0" fmla="*/ 7 w 7"/>
                <a:gd name="T1" fmla="*/ 3 h 7"/>
                <a:gd name="T2" fmla="*/ 2 w 7"/>
                <a:gd name="T3" fmla="*/ 7 h 7"/>
                <a:gd name="T4" fmla="*/ 0 w 7"/>
                <a:gd name="T5" fmla="*/ 6 h 7"/>
                <a:gd name="T6" fmla="*/ 7 w 7"/>
                <a:gd name="T7" fmla="*/ 3 h 7"/>
              </a:gdLst>
              <a:ahLst/>
              <a:cxnLst>
                <a:cxn ang="0">
                  <a:pos x="T0" y="T1"/>
                </a:cxn>
                <a:cxn ang="0">
                  <a:pos x="T2" y="T3"/>
                </a:cxn>
                <a:cxn ang="0">
                  <a:pos x="T4" y="T5"/>
                </a:cxn>
                <a:cxn ang="0">
                  <a:pos x="T6" y="T7"/>
                </a:cxn>
              </a:cxnLst>
              <a:rect l="0" t="0" r="r" b="b"/>
              <a:pathLst>
                <a:path w="7" h="7">
                  <a:moveTo>
                    <a:pt x="7" y="3"/>
                  </a:moveTo>
                  <a:cubicBezTo>
                    <a:pt x="6" y="6"/>
                    <a:pt x="4" y="7"/>
                    <a:pt x="2" y="7"/>
                  </a:cubicBezTo>
                  <a:cubicBezTo>
                    <a:pt x="1" y="7"/>
                    <a:pt x="0" y="6"/>
                    <a:pt x="0" y="6"/>
                  </a:cubicBezTo>
                  <a:cubicBezTo>
                    <a:pt x="0" y="2"/>
                    <a:pt x="5" y="0"/>
                    <a:pt x="7" y="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14" name="Group 13">
            <a:extLst>
              <a:ext uri="{FF2B5EF4-FFF2-40B4-BE49-F238E27FC236}">
                <a16:creationId xmlns:a16="http://schemas.microsoft.com/office/drawing/2014/main" id="{6737445C-3430-46A0-BD10-6B312C819F82}"/>
              </a:ext>
            </a:extLst>
          </p:cNvPr>
          <p:cNvGrpSpPr/>
          <p:nvPr/>
        </p:nvGrpSpPr>
        <p:grpSpPr>
          <a:xfrm>
            <a:off x="2526435" y="3610458"/>
            <a:ext cx="5232648" cy="1340798"/>
            <a:chOff x="936377" y="4102740"/>
            <a:chExt cx="5232648" cy="1340798"/>
          </a:xfrm>
        </p:grpSpPr>
        <p:sp>
          <p:nvSpPr>
            <p:cNvPr id="15" name="TextBox 14">
              <a:extLst>
                <a:ext uri="{FF2B5EF4-FFF2-40B4-BE49-F238E27FC236}">
                  <a16:creationId xmlns:a16="http://schemas.microsoft.com/office/drawing/2014/main" id="{820BC4CE-DF52-41DD-A9C0-4777F4188107}"/>
                </a:ext>
              </a:extLst>
            </p:cNvPr>
            <p:cNvSpPr txBox="1"/>
            <p:nvPr/>
          </p:nvSpPr>
          <p:spPr>
            <a:xfrm>
              <a:off x="936377" y="4102740"/>
              <a:ext cx="5232648" cy="1246495"/>
            </a:xfrm>
            <a:prstGeom prst="rect">
              <a:avLst/>
            </a:prstGeom>
            <a:noFill/>
          </p:spPr>
          <p:txBody>
            <a:bodyPr wrap="square" rtlCol="0">
              <a:spAutoFit/>
            </a:bodyPr>
            <a:lstStyle/>
            <a:p>
              <a:pPr>
                <a:lnSpc>
                  <a:spcPts val="4500"/>
                </a:lnSpc>
              </a:pPr>
              <a:r>
                <a:rPr lang="en-US" sz="5000" b="1" dirty="0">
                  <a:solidFill>
                    <a:schemeClr val="tx2"/>
                  </a:solidFill>
                  <a:latin typeface="Open Sans Extrabold" panose="020B0906030804020204" pitchFamily="34" charset="0"/>
                  <a:ea typeface="Open Sans Extrabold" panose="020B0906030804020204" pitchFamily="34" charset="0"/>
                  <a:cs typeface="Open Sans Extrabold" panose="020B0906030804020204" pitchFamily="34" charset="0"/>
                </a:rPr>
                <a:t>BUSINESS</a:t>
              </a:r>
            </a:p>
            <a:p>
              <a:pPr>
                <a:lnSpc>
                  <a:spcPts val="4500"/>
                </a:lnSpc>
              </a:pPr>
              <a:r>
                <a:rPr lang="en-US" sz="5000" b="1" dirty="0">
                  <a:solidFill>
                    <a:schemeClr val="tx2"/>
                  </a:solidFill>
                  <a:latin typeface="Open Sans Extrabold" panose="020B0906030804020204" pitchFamily="34" charset="0"/>
                  <a:ea typeface="Open Sans Extrabold" panose="020B0906030804020204" pitchFamily="34" charset="0"/>
                  <a:cs typeface="Open Sans Extrabold" panose="020B0906030804020204" pitchFamily="34" charset="0"/>
                </a:rPr>
                <a:t>PRESENTATION</a:t>
              </a:r>
            </a:p>
          </p:txBody>
        </p:sp>
        <p:sp>
          <p:nvSpPr>
            <p:cNvPr id="16" name="Rectangle 15">
              <a:extLst>
                <a:ext uri="{FF2B5EF4-FFF2-40B4-BE49-F238E27FC236}">
                  <a16:creationId xmlns:a16="http://schemas.microsoft.com/office/drawing/2014/main" id="{FA10AC2A-70D0-4D87-A4F7-332BA217A55D}"/>
                </a:ext>
              </a:extLst>
            </p:cNvPr>
            <p:cNvSpPr/>
            <p:nvPr/>
          </p:nvSpPr>
          <p:spPr>
            <a:xfrm>
              <a:off x="1057274" y="5329238"/>
              <a:ext cx="847725" cy="11430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0" name="Freeform 37">
            <a:extLst>
              <a:ext uri="{FF2B5EF4-FFF2-40B4-BE49-F238E27FC236}">
                <a16:creationId xmlns:a16="http://schemas.microsoft.com/office/drawing/2014/main" id="{B0CBA2F4-D360-4DCB-A82C-D0576BA425AB}"/>
              </a:ext>
            </a:extLst>
          </p:cNvPr>
          <p:cNvSpPr>
            <a:spLocks noEditPoints="1"/>
          </p:cNvSpPr>
          <p:nvPr/>
        </p:nvSpPr>
        <p:spPr bwMode="auto">
          <a:xfrm>
            <a:off x="779462" y="1903413"/>
            <a:ext cx="1560513" cy="1793875"/>
          </a:xfrm>
          <a:custGeom>
            <a:avLst/>
            <a:gdLst>
              <a:gd name="T0" fmla="*/ 1044 w 1053"/>
              <a:gd name="T1" fmla="*/ 297 h 1211"/>
              <a:gd name="T2" fmla="*/ 1043 w 1053"/>
              <a:gd name="T3" fmla="*/ 297 h 1211"/>
              <a:gd name="T4" fmla="*/ 1043 w 1053"/>
              <a:gd name="T5" fmla="*/ 297 h 1211"/>
              <a:gd name="T6" fmla="*/ 535 w 1053"/>
              <a:gd name="T7" fmla="*/ 3 h 1211"/>
              <a:gd name="T8" fmla="*/ 517 w 1053"/>
              <a:gd name="T9" fmla="*/ 4 h 1211"/>
              <a:gd name="T10" fmla="*/ 516 w 1053"/>
              <a:gd name="T11" fmla="*/ 4 h 1211"/>
              <a:gd name="T12" fmla="*/ 516 w 1053"/>
              <a:gd name="T13" fmla="*/ 4 h 1211"/>
              <a:gd name="T14" fmla="*/ 516 w 1053"/>
              <a:gd name="T15" fmla="*/ 4 h 1211"/>
              <a:gd name="T16" fmla="*/ 516 w 1053"/>
              <a:gd name="T17" fmla="*/ 4 h 1211"/>
              <a:gd name="T18" fmla="*/ 8 w 1053"/>
              <a:gd name="T19" fmla="*/ 297 h 1211"/>
              <a:gd name="T20" fmla="*/ 0 w 1053"/>
              <a:gd name="T21" fmla="*/ 312 h 1211"/>
              <a:gd name="T22" fmla="*/ 0 w 1053"/>
              <a:gd name="T23" fmla="*/ 900 h 1211"/>
              <a:gd name="T24" fmla="*/ 8 w 1053"/>
              <a:gd name="T25" fmla="*/ 915 h 1211"/>
              <a:gd name="T26" fmla="*/ 518 w 1053"/>
              <a:gd name="T27" fmla="*/ 1209 h 1211"/>
              <a:gd name="T28" fmla="*/ 526 w 1053"/>
              <a:gd name="T29" fmla="*/ 1211 h 1211"/>
              <a:gd name="T30" fmla="*/ 531 w 1053"/>
              <a:gd name="T31" fmla="*/ 1211 h 1211"/>
              <a:gd name="T32" fmla="*/ 533 w 1053"/>
              <a:gd name="T33" fmla="*/ 1210 h 1211"/>
              <a:gd name="T34" fmla="*/ 535 w 1053"/>
              <a:gd name="T35" fmla="*/ 1209 h 1211"/>
              <a:gd name="T36" fmla="*/ 535 w 1053"/>
              <a:gd name="T37" fmla="*/ 1209 h 1211"/>
              <a:gd name="T38" fmla="*/ 535 w 1053"/>
              <a:gd name="T39" fmla="*/ 1209 h 1211"/>
              <a:gd name="T40" fmla="*/ 1044 w 1053"/>
              <a:gd name="T41" fmla="*/ 915 h 1211"/>
              <a:gd name="T42" fmla="*/ 1053 w 1053"/>
              <a:gd name="T43" fmla="*/ 900 h 1211"/>
              <a:gd name="T44" fmla="*/ 1053 w 1053"/>
              <a:gd name="T45" fmla="*/ 312 h 1211"/>
              <a:gd name="T46" fmla="*/ 1044 w 1053"/>
              <a:gd name="T47" fmla="*/ 297 h 1211"/>
              <a:gd name="T48" fmla="*/ 848 w 1053"/>
              <a:gd name="T49" fmla="*/ 792 h 1211"/>
              <a:gd name="T50" fmla="*/ 542 w 1053"/>
              <a:gd name="T51" fmla="*/ 968 h 1211"/>
              <a:gd name="T52" fmla="*/ 542 w 1053"/>
              <a:gd name="T53" fmla="*/ 615 h 1211"/>
              <a:gd name="T54" fmla="*/ 848 w 1053"/>
              <a:gd name="T55" fmla="*/ 436 h 1211"/>
              <a:gd name="T56" fmla="*/ 848 w 1053"/>
              <a:gd name="T57" fmla="*/ 792 h 1211"/>
              <a:gd name="T58" fmla="*/ 882 w 1053"/>
              <a:gd name="T59" fmla="*/ 379 h 1211"/>
              <a:gd name="T60" fmla="*/ 873 w 1053"/>
              <a:gd name="T61" fmla="*/ 381 h 1211"/>
              <a:gd name="T62" fmla="*/ 860 w 1053"/>
              <a:gd name="T63" fmla="*/ 389 h 1211"/>
              <a:gd name="T64" fmla="*/ 542 w 1053"/>
              <a:gd name="T65" fmla="*/ 205 h 1211"/>
              <a:gd name="T66" fmla="*/ 542 w 1053"/>
              <a:gd name="T67" fmla="*/ 47 h 1211"/>
              <a:gd name="T68" fmla="*/ 1000 w 1053"/>
              <a:gd name="T69" fmla="*/ 311 h 1211"/>
              <a:gd name="T70" fmla="*/ 882 w 1053"/>
              <a:gd name="T71" fmla="*/ 379 h 1211"/>
              <a:gd name="T72" fmla="*/ 205 w 1053"/>
              <a:gd name="T73" fmla="*/ 421 h 1211"/>
              <a:gd name="T74" fmla="*/ 526 w 1053"/>
              <a:gd name="T75" fmla="*/ 235 h 1211"/>
              <a:gd name="T76" fmla="*/ 827 w 1053"/>
              <a:gd name="T77" fmla="*/ 409 h 1211"/>
              <a:gd name="T78" fmla="*/ 517 w 1053"/>
              <a:gd name="T79" fmla="*/ 590 h 1211"/>
              <a:gd name="T80" fmla="*/ 508 w 1053"/>
              <a:gd name="T81" fmla="*/ 605 h 1211"/>
              <a:gd name="T82" fmla="*/ 508 w 1053"/>
              <a:gd name="T83" fmla="*/ 967 h 1211"/>
              <a:gd name="T84" fmla="*/ 205 w 1053"/>
              <a:gd name="T85" fmla="*/ 792 h 1211"/>
              <a:gd name="T86" fmla="*/ 205 w 1053"/>
              <a:gd name="T87" fmla="*/ 421 h 1211"/>
              <a:gd name="T88" fmla="*/ 150 w 1053"/>
              <a:gd name="T89" fmla="*/ 841 h 1211"/>
              <a:gd name="T90" fmla="*/ 186 w 1053"/>
              <a:gd name="T91" fmla="*/ 820 h 1211"/>
              <a:gd name="T92" fmla="*/ 508 w 1053"/>
              <a:gd name="T93" fmla="*/ 1006 h 1211"/>
              <a:gd name="T94" fmla="*/ 508 w 1053"/>
              <a:gd name="T95" fmla="*/ 1165 h 1211"/>
              <a:gd name="T96" fmla="*/ 49 w 1053"/>
              <a:gd name="T97" fmla="*/ 899 h 1211"/>
              <a:gd name="T98" fmla="*/ 150 w 1053"/>
              <a:gd name="T99" fmla="*/ 841 h 12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053" h="1211">
                <a:moveTo>
                  <a:pt x="1044" y="297"/>
                </a:moveTo>
                <a:cubicBezTo>
                  <a:pt x="1043" y="297"/>
                  <a:pt x="1043" y="297"/>
                  <a:pt x="1043" y="297"/>
                </a:cubicBezTo>
                <a:cubicBezTo>
                  <a:pt x="1043" y="297"/>
                  <a:pt x="1043" y="297"/>
                  <a:pt x="1043" y="297"/>
                </a:cubicBezTo>
                <a:cubicBezTo>
                  <a:pt x="535" y="3"/>
                  <a:pt x="535" y="3"/>
                  <a:pt x="535" y="3"/>
                </a:cubicBezTo>
                <a:cubicBezTo>
                  <a:pt x="529" y="0"/>
                  <a:pt x="522" y="1"/>
                  <a:pt x="517" y="4"/>
                </a:cubicBezTo>
                <a:cubicBezTo>
                  <a:pt x="517" y="4"/>
                  <a:pt x="516" y="4"/>
                  <a:pt x="516" y="4"/>
                </a:cubicBezTo>
                <a:cubicBezTo>
                  <a:pt x="516" y="4"/>
                  <a:pt x="516" y="4"/>
                  <a:pt x="516" y="4"/>
                </a:cubicBezTo>
                <a:cubicBezTo>
                  <a:pt x="516" y="4"/>
                  <a:pt x="516" y="4"/>
                  <a:pt x="516" y="4"/>
                </a:cubicBezTo>
                <a:cubicBezTo>
                  <a:pt x="516" y="4"/>
                  <a:pt x="516" y="4"/>
                  <a:pt x="516" y="4"/>
                </a:cubicBezTo>
                <a:cubicBezTo>
                  <a:pt x="8" y="297"/>
                  <a:pt x="8" y="297"/>
                  <a:pt x="8" y="297"/>
                </a:cubicBezTo>
                <a:cubicBezTo>
                  <a:pt x="3" y="300"/>
                  <a:pt x="0" y="306"/>
                  <a:pt x="0" y="312"/>
                </a:cubicBezTo>
                <a:cubicBezTo>
                  <a:pt x="0" y="900"/>
                  <a:pt x="0" y="900"/>
                  <a:pt x="0" y="900"/>
                </a:cubicBezTo>
                <a:cubicBezTo>
                  <a:pt x="0" y="907"/>
                  <a:pt x="3" y="912"/>
                  <a:pt x="8" y="915"/>
                </a:cubicBezTo>
                <a:cubicBezTo>
                  <a:pt x="518" y="1209"/>
                  <a:pt x="518" y="1209"/>
                  <a:pt x="518" y="1209"/>
                </a:cubicBezTo>
                <a:cubicBezTo>
                  <a:pt x="520" y="1211"/>
                  <a:pt x="523" y="1211"/>
                  <a:pt x="526" y="1211"/>
                </a:cubicBezTo>
                <a:cubicBezTo>
                  <a:pt x="528" y="1211"/>
                  <a:pt x="529" y="1211"/>
                  <a:pt x="531" y="1211"/>
                </a:cubicBezTo>
                <a:cubicBezTo>
                  <a:pt x="532" y="1211"/>
                  <a:pt x="533" y="1210"/>
                  <a:pt x="533" y="1210"/>
                </a:cubicBezTo>
                <a:cubicBezTo>
                  <a:pt x="534" y="1210"/>
                  <a:pt x="534" y="1209"/>
                  <a:pt x="535" y="1209"/>
                </a:cubicBezTo>
                <a:cubicBezTo>
                  <a:pt x="535" y="1209"/>
                  <a:pt x="535" y="1209"/>
                  <a:pt x="535" y="1209"/>
                </a:cubicBezTo>
                <a:cubicBezTo>
                  <a:pt x="535" y="1209"/>
                  <a:pt x="535" y="1209"/>
                  <a:pt x="535" y="1209"/>
                </a:cubicBezTo>
                <a:cubicBezTo>
                  <a:pt x="1044" y="915"/>
                  <a:pt x="1044" y="915"/>
                  <a:pt x="1044" y="915"/>
                </a:cubicBezTo>
                <a:cubicBezTo>
                  <a:pt x="1049" y="912"/>
                  <a:pt x="1053" y="907"/>
                  <a:pt x="1053" y="900"/>
                </a:cubicBezTo>
                <a:cubicBezTo>
                  <a:pt x="1053" y="312"/>
                  <a:pt x="1053" y="312"/>
                  <a:pt x="1053" y="312"/>
                </a:cubicBezTo>
                <a:cubicBezTo>
                  <a:pt x="1053" y="306"/>
                  <a:pt x="1049" y="300"/>
                  <a:pt x="1044" y="297"/>
                </a:cubicBezTo>
                <a:close/>
                <a:moveTo>
                  <a:pt x="848" y="792"/>
                </a:moveTo>
                <a:cubicBezTo>
                  <a:pt x="542" y="968"/>
                  <a:pt x="542" y="968"/>
                  <a:pt x="542" y="968"/>
                </a:cubicBezTo>
                <a:cubicBezTo>
                  <a:pt x="542" y="615"/>
                  <a:pt x="542" y="615"/>
                  <a:pt x="542" y="615"/>
                </a:cubicBezTo>
                <a:cubicBezTo>
                  <a:pt x="848" y="436"/>
                  <a:pt x="848" y="436"/>
                  <a:pt x="848" y="436"/>
                </a:cubicBezTo>
                <a:lnTo>
                  <a:pt x="848" y="792"/>
                </a:lnTo>
                <a:close/>
                <a:moveTo>
                  <a:pt x="882" y="379"/>
                </a:moveTo>
                <a:cubicBezTo>
                  <a:pt x="879" y="379"/>
                  <a:pt x="876" y="380"/>
                  <a:pt x="873" y="381"/>
                </a:cubicBezTo>
                <a:cubicBezTo>
                  <a:pt x="860" y="389"/>
                  <a:pt x="860" y="389"/>
                  <a:pt x="860" y="389"/>
                </a:cubicBezTo>
                <a:cubicBezTo>
                  <a:pt x="542" y="205"/>
                  <a:pt x="542" y="205"/>
                  <a:pt x="542" y="205"/>
                </a:cubicBezTo>
                <a:cubicBezTo>
                  <a:pt x="542" y="47"/>
                  <a:pt x="542" y="47"/>
                  <a:pt x="542" y="47"/>
                </a:cubicBezTo>
                <a:cubicBezTo>
                  <a:pt x="1000" y="311"/>
                  <a:pt x="1000" y="311"/>
                  <a:pt x="1000" y="311"/>
                </a:cubicBezTo>
                <a:lnTo>
                  <a:pt x="882" y="379"/>
                </a:lnTo>
                <a:close/>
                <a:moveTo>
                  <a:pt x="205" y="421"/>
                </a:moveTo>
                <a:cubicBezTo>
                  <a:pt x="526" y="235"/>
                  <a:pt x="526" y="235"/>
                  <a:pt x="526" y="235"/>
                </a:cubicBezTo>
                <a:cubicBezTo>
                  <a:pt x="827" y="409"/>
                  <a:pt x="827" y="409"/>
                  <a:pt x="827" y="409"/>
                </a:cubicBezTo>
                <a:cubicBezTo>
                  <a:pt x="517" y="590"/>
                  <a:pt x="517" y="590"/>
                  <a:pt x="517" y="590"/>
                </a:cubicBezTo>
                <a:cubicBezTo>
                  <a:pt x="511" y="593"/>
                  <a:pt x="508" y="599"/>
                  <a:pt x="508" y="605"/>
                </a:cubicBezTo>
                <a:cubicBezTo>
                  <a:pt x="508" y="967"/>
                  <a:pt x="508" y="967"/>
                  <a:pt x="508" y="967"/>
                </a:cubicBezTo>
                <a:cubicBezTo>
                  <a:pt x="205" y="792"/>
                  <a:pt x="205" y="792"/>
                  <a:pt x="205" y="792"/>
                </a:cubicBezTo>
                <a:lnTo>
                  <a:pt x="205" y="421"/>
                </a:lnTo>
                <a:close/>
                <a:moveTo>
                  <a:pt x="150" y="841"/>
                </a:moveTo>
                <a:cubicBezTo>
                  <a:pt x="186" y="820"/>
                  <a:pt x="186" y="820"/>
                  <a:pt x="186" y="820"/>
                </a:cubicBezTo>
                <a:cubicBezTo>
                  <a:pt x="508" y="1006"/>
                  <a:pt x="508" y="1006"/>
                  <a:pt x="508" y="1006"/>
                </a:cubicBezTo>
                <a:cubicBezTo>
                  <a:pt x="508" y="1165"/>
                  <a:pt x="508" y="1165"/>
                  <a:pt x="508" y="1165"/>
                </a:cubicBezTo>
                <a:cubicBezTo>
                  <a:pt x="49" y="899"/>
                  <a:pt x="49" y="899"/>
                  <a:pt x="49" y="899"/>
                </a:cubicBezTo>
                <a:lnTo>
                  <a:pt x="150" y="841"/>
                </a:lnTo>
                <a:close/>
              </a:path>
            </a:pathLst>
          </a:custGeom>
          <a:solidFill>
            <a:srgbClr val="008C8D"/>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Shape 89">
            <a:extLst>
              <a:ext uri="{FF2B5EF4-FFF2-40B4-BE49-F238E27FC236}">
                <a16:creationId xmlns:a16="http://schemas.microsoft.com/office/drawing/2014/main" id="{E8C3832F-2B2C-49C1-B1C7-4D31EF02108C}"/>
              </a:ext>
            </a:extLst>
          </p:cNvPr>
          <p:cNvSpPr>
            <a:spLocks/>
          </p:cNvSpPr>
          <p:nvPr/>
        </p:nvSpPr>
        <p:spPr bwMode="auto">
          <a:xfrm>
            <a:off x="0" y="0"/>
            <a:ext cx="1562100" cy="6858000"/>
          </a:xfrm>
          <a:custGeom>
            <a:avLst/>
            <a:gdLst>
              <a:gd name="connsiteX0" fmla="*/ 0 w 1562100"/>
              <a:gd name="connsiteY0" fmla="*/ 0 h 6858000"/>
              <a:gd name="connsiteX1" fmla="*/ 1562100 w 1562100"/>
              <a:gd name="connsiteY1" fmla="*/ 0 h 6858000"/>
              <a:gd name="connsiteX2" fmla="*/ 1562100 w 1562100"/>
              <a:gd name="connsiteY2" fmla="*/ 1801475 h 6858000"/>
              <a:gd name="connsiteX3" fmla="*/ 1562019 w 1562100"/>
              <a:gd name="connsiteY3" fmla="*/ 1801459 h 6858000"/>
              <a:gd name="connsiteX4" fmla="*/ 1546469 w 1562100"/>
              <a:gd name="connsiteY4" fmla="*/ 1806003 h 6858000"/>
              <a:gd name="connsiteX5" fmla="*/ 703901 w 1562100"/>
              <a:gd name="connsiteY5" fmla="*/ 2290115 h 6858000"/>
              <a:gd name="connsiteX6" fmla="*/ 688974 w 1562100"/>
              <a:gd name="connsiteY6" fmla="*/ 2314898 h 6858000"/>
              <a:gd name="connsiteX7" fmla="*/ 688974 w 1562100"/>
              <a:gd name="connsiteY7" fmla="*/ 3286426 h 6858000"/>
              <a:gd name="connsiteX8" fmla="*/ 703901 w 1562100"/>
              <a:gd name="connsiteY8" fmla="*/ 3311210 h 6858000"/>
              <a:gd name="connsiteX9" fmla="*/ 1548128 w 1562100"/>
              <a:gd name="connsiteY9" fmla="*/ 3796973 h 6858000"/>
              <a:gd name="connsiteX10" fmla="*/ 1562100 w 1562100"/>
              <a:gd name="connsiteY10" fmla="*/ 3801613 h 6858000"/>
              <a:gd name="connsiteX11" fmla="*/ 1562100 w 1562100"/>
              <a:gd name="connsiteY11" fmla="*/ 6858000 h 6858000"/>
              <a:gd name="connsiteX12" fmla="*/ 0 w 1562100"/>
              <a:gd name="connsiteY12" fmla="*/ 6858000 h 6858000"/>
              <a:gd name="connsiteX13" fmla="*/ 0 w 1562100"/>
              <a:gd name="connsiteY13" fmla="*/ 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562100" h="6858000">
                <a:moveTo>
                  <a:pt x="0" y="0"/>
                </a:moveTo>
                <a:lnTo>
                  <a:pt x="1562100" y="0"/>
                </a:lnTo>
                <a:lnTo>
                  <a:pt x="1562100" y="1801475"/>
                </a:lnTo>
                <a:lnTo>
                  <a:pt x="1562019" y="1801459"/>
                </a:lnTo>
                <a:cubicBezTo>
                  <a:pt x="1556836" y="1801872"/>
                  <a:pt x="1551445" y="1803525"/>
                  <a:pt x="1546469" y="1806003"/>
                </a:cubicBezTo>
                <a:cubicBezTo>
                  <a:pt x="703901" y="2290115"/>
                  <a:pt x="703901" y="2290115"/>
                  <a:pt x="703901" y="2290115"/>
                </a:cubicBezTo>
                <a:cubicBezTo>
                  <a:pt x="695608" y="2295071"/>
                  <a:pt x="688974" y="2304985"/>
                  <a:pt x="688974" y="2314898"/>
                </a:cubicBezTo>
                <a:cubicBezTo>
                  <a:pt x="688974" y="3286426"/>
                  <a:pt x="688974" y="3286426"/>
                  <a:pt x="688974" y="3286426"/>
                </a:cubicBezTo>
                <a:cubicBezTo>
                  <a:pt x="688974" y="3297992"/>
                  <a:pt x="695608" y="3306253"/>
                  <a:pt x="703901" y="3311210"/>
                </a:cubicBezTo>
                <a:cubicBezTo>
                  <a:pt x="1548128" y="3796973"/>
                  <a:pt x="1548128" y="3796973"/>
                  <a:pt x="1548128" y="3796973"/>
                </a:cubicBezTo>
                <a:lnTo>
                  <a:pt x="1562100" y="3801613"/>
                </a:lnTo>
                <a:lnTo>
                  <a:pt x="1562100" y="6858000"/>
                </a:lnTo>
                <a:lnTo>
                  <a:pt x="0" y="6858000"/>
                </a:lnTo>
                <a:lnTo>
                  <a:pt x="0" y="0"/>
                </a:lnTo>
                <a:close/>
              </a:path>
            </a:pathLst>
          </a:custGeom>
          <a:solidFill>
            <a:schemeClr val="accent6"/>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129" name="Group 128">
            <a:extLst>
              <a:ext uri="{FF2B5EF4-FFF2-40B4-BE49-F238E27FC236}">
                <a16:creationId xmlns:a16="http://schemas.microsoft.com/office/drawing/2014/main" id="{6246DA97-B678-4973-AA82-1C5A661CEEC2}"/>
              </a:ext>
            </a:extLst>
          </p:cNvPr>
          <p:cNvGrpSpPr/>
          <p:nvPr/>
        </p:nvGrpSpPr>
        <p:grpSpPr>
          <a:xfrm>
            <a:off x="779462" y="1903413"/>
            <a:ext cx="5594351" cy="1793875"/>
            <a:chOff x="779462" y="1903413"/>
            <a:chExt cx="5594351" cy="1793875"/>
          </a:xfrm>
        </p:grpSpPr>
        <p:sp>
          <p:nvSpPr>
            <p:cNvPr id="51" name="Freeform 38">
              <a:extLst>
                <a:ext uri="{FF2B5EF4-FFF2-40B4-BE49-F238E27FC236}">
                  <a16:creationId xmlns:a16="http://schemas.microsoft.com/office/drawing/2014/main" id="{D6E3D226-BF67-4E5E-BFED-30BB371D229B}"/>
                </a:ext>
              </a:extLst>
            </p:cNvPr>
            <p:cNvSpPr>
              <a:spLocks noEditPoints="1"/>
            </p:cNvSpPr>
            <p:nvPr/>
          </p:nvSpPr>
          <p:spPr bwMode="auto">
            <a:xfrm>
              <a:off x="779462" y="1903413"/>
              <a:ext cx="1560513" cy="1793875"/>
            </a:xfrm>
            <a:custGeom>
              <a:avLst/>
              <a:gdLst>
                <a:gd name="T0" fmla="*/ 1044 w 1053"/>
                <a:gd name="T1" fmla="*/ 297 h 1211"/>
                <a:gd name="T2" fmla="*/ 1043 w 1053"/>
                <a:gd name="T3" fmla="*/ 297 h 1211"/>
                <a:gd name="T4" fmla="*/ 1043 w 1053"/>
                <a:gd name="T5" fmla="*/ 297 h 1211"/>
                <a:gd name="T6" fmla="*/ 535 w 1053"/>
                <a:gd name="T7" fmla="*/ 3 h 1211"/>
                <a:gd name="T8" fmla="*/ 517 w 1053"/>
                <a:gd name="T9" fmla="*/ 4 h 1211"/>
                <a:gd name="T10" fmla="*/ 516 w 1053"/>
                <a:gd name="T11" fmla="*/ 4 h 1211"/>
                <a:gd name="T12" fmla="*/ 516 w 1053"/>
                <a:gd name="T13" fmla="*/ 4 h 1211"/>
                <a:gd name="T14" fmla="*/ 516 w 1053"/>
                <a:gd name="T15" fmla="*/ 4 h 1211"/>
                <a:gd name="T16" fmla="*/ 516 w 1053"/>
                <a:gd name="T17" fmla="*/ 4 h 1211"/>
                <a:gd name="T18" fmla="*/ 8 w 1053"/>
                <a:gd name="T19" fmla="*/ 297 h 1211"/>
                <a:gd name="T20" fmla="*/ 0 w 1053"/>
                <a:gd name="T21" fmla="*/ 312 h 1211"/>
                <a:gd name="T22" fmla="*/ 0 w 1053"/>
                <a:gd name="T23" fmla="*/ 900 h 1211"/>
                <a:gd name="T24" fmla="*/ 8 w 1053"/>
                <a:gd name="T25" fmla="*/ 915 h 1211"/>
                <a:gd name="T26" fmla="*/ 518 w 1053"/>
                <a:gd name="T27" fmla="*/ 1209 h 1211"/>
                <a:gd name="T28" fmla="*/ 526 w 1053"/>
                <a:gd name="T29" fmla="*/ 1211 h 1211"/>
                <a:gd name="T30" fmla="*/ 531 w 1053"/>
                <a:gd name="T31" fmla="*/ 1211 h 1211"/>
                <a:gd name="T32" fmla="*/ 533 w 1053"/>
                <a:gd name="T33" fmla="*/ 1210 h 1211"/>
                <a:gd name="T34" fmla="*/ 535 w 1053"/>
                <a:gd name="T35" fmla="*/ 1209 h 1211"/>
                <a:gd name="T36" fmla="*/ 535 w 1053"/>
                <a:gd name="T37" fmla="*/ 1209 h 1211"/>
                <a:gd name="T38" fmla="*/ 535 w 1053"/>
                <a:gd name="T39" fmla="*/ 1209 h 1211"/>
                <a:gd name="T40" fmla="*/ 1044 w 1053"/>
                <a:gd name="T41" fmla="*/ 915 h 1211"/>
                <a:gd name="T42" fmla="*/ 1053 w 1053"/>
                <a:gd name="T43" fmla="*/ 900 h 1211"/>
                <a:gd name="T44" fmla="*/ 1053 w 1053"/>
                <a:gd name="T45" fmla="*/ 312 h 1211"/>
                <a:gd name="T46" fmla="*/ 1044 w 1053"/>
                <a:gd name="T47" fmla="*/ 297 h 1211"/>
                <a:gd name="T48" fmla="*/ 848 w 1053"/>
                <a:gd name="T49" fmla="*/ 792 h 1211"/>
                <a:gd name="T50" fmla="*/ 542 w 1053"/>
                <a:gd name="T51" fmla="*/ 968 h 1211"/>
                <a:gd name="T52" fmla="*/ 542 w 1053"/>
                <a:gd name="T53" fmla="*/ 615 h 1211"/>
                <a:gd name="T54" fmla="*/ 848 w 1053"/>
                <a:gd name="T55" fmla="*/ 436 h 1211"/>
                <a:gd name="T56" fmla="*/ 848 w 1053"/>
                <a:gd name="T57" fmla="*/ 792 h 1211"/>
                <a:gd name="T58" fmla="*/ 882 w 1053"/>
                <a:gd name="T59" fmla="*/ 379 h 1211"/>
                <a:gd name="T60" fmla="*/ 873 w 1053"/>
                <a:gd name="T61" fmla="*/ 381 h 1211"/>
                <a:gd name="T62" fmla="*/ 860 w 1053"/>
                <a:gd name="T63" fmla="*/ 389 h 1211"/>
                <a:gd name="T64" fmla="*/ 542 w 1053"/>
                <a:gd name="T65" fmla="*/ 205 h 1211"/>
                <a:gd name="T66" fmla="*/ 542 w 1053"/>
                <a:gd name="T67" fmla="*/ 47 h 1211"/>
                <a:gd name="T68" fmla="*/ 1000 w 1053"/>
                <a:gd name="T69" fmla="*/ 311 h 1211"/>
                <a:gd name="T70" fmla="*/ 882 w 1053"/>
                <a:gd name="T71" fmla="*/ 379 h 1211"/>
                <a:gd name="T72" fmla="*/ 205 w 1053"/>
                <a:gd name="T73" fmla="*/ 421 h 1211"/>
                <a:gd name="T74" fmla="*/ 526 w 1053"/>
                <a:gd name="T75" fmla="*/ 235 h 1211"/>
                <a:gd name="T76" fmla="*/ 827 w 1053"/>
                <a:gd name="T77" fmla="*/ 409 h 1211"/>
                <a:gd name="T78" fmla="*/ 517 w 1053"/>
                <a:gd name="T79" fmla="*/ 590 h 1211"/>
                <a:gd name="T80" fmla="*/ 508 w 1053"/>
                <a:gd name="T81" fmla="*/ 605 h 1211"/>
                <a:gd name="T82" fmla="*/ 508 w 1053"/>
                <a:gd name="T83" fmla="*/ 967 h 1211"/>
                <a:gd name="T84" fmla="*/ 205 w 1053"/>
                <a:gd name="T85" fmla="*/ 792 h 1211"/>
                <a:gd name="T86" fmla="*/ 205 w 1053"/>
                <a:gd name="T87" fmla="*/ 421 h 1211"/>
                <a:gd name="T88" fmla="*/ 150 w 1053"/>
                <a:gd name="T89" fmla="*/ 841 h 1211"/>
                <a:gd name="T90" fmla="*/ 186 w 1053"/>
                <a:gd name="T91" fmla="*/ 820 h 1211"/>
                <a:gd name="T92" fmla="*/ 508 w 1053"/>
                <a:gd name="T93" fmla="*/ 1006 h 1211"/>
                <a:gd name="T94" fmla="*/ 508 w 1053"/>
                <a:gd name="T95" fmla="*/ 1165 h 1211"/>
                <a:gd name="T96" fmla="*/ 49 w 1053"/>
                <a:gd name="T97" fmla="*/ 899 h 1211"/>
                <a:gd name="T98" fmla="*/ 150 w 1053"/>
                <a:gd name="T99" fmla="*/ 841 h 12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053" h="1211">
                  <a:moveTo>
                    <a:pt x="1044" y="297"/>
                  </a:moveTo>
                  <a:cubicBezTo>
                    <a:pt x="1043" y="297"/>
                    <a:pt x="1043" y="297"/>
                    <a:pt x="1043" y="297"/>
                  </a:cubicBezTo>
                  <a:cubicBezTo>
                    <a:pt x="1043" y="297"/>
                    <a:pt x="1043" y="297"/>
                    <a:pt x="1043" y="297"/>
                  </a:cubicBezTo>
                  <a:cubicBezTo>
                    <a:pt x="535" y="3"/>
                    <a:pt x="535" y="3"/>
                    <a:pt x="535" y="3"/>
                  </a:cubicBezTo>
                  <a:cubicBezTo>
                    <a:pt x="529" y="0"/>
                    <a:pt x="522" y="1"/>
                    <a:pt x="517" y="4"/>
                  </a:cubicBezTo>
                  <a:cubicBezTo>
                    <a:pt x="517" y="4"/>
                    <a:pt x="516" y="4"/>
                    <a:pt x="516" y="4"/>
                  </a:cubicBezTo>
                  <a:cubicBezTo>
                    <a:pt x="516" y="4"/>
                    <a:pt x="516" y="4"/>
                    <a:pt x="516" y="4"/>
                  </a:cubicBezTo>
                  <a:cubicBezTo>
                    <a:pt x="516" y="4"/>
                    <a:pt x="516" y="4"/>
                    <a:pt x="516" y="4"/>
                  </a:cubicBezTo>
                  <a:cubicBezTo>
                    <a:pt x="516" y="4"/>
                    <a:pt x="516" y="4"/>
                    <a:pt x="516" y="4"/>
                  </a:cubicBezTo>
                  <a:cubicBezTo>
                    <a:pt x="8" y="297"/>
                    <a:pt x="8" y="297"/>
                    <a:pt x="8" y="297"/>
                  </a:cubicBezTo>
                  <a:cubicBezTo>
                    <a:pt x="3" y="300"/>
                    <a:pt x="0" y="306"/>
                    <a:pt x="0" y="312"/>
                  </a:cubicBezTo>
                  <a:cubicBezTo>
                    <a:pt x="0" y="900"/>
                    <a:pt x="0" y="900"/>
                    <a:pt x="0" y="900"/>
                  </a:cubicBezTo>
                  <a:cubicBezTo>
                    <a:pt x="0" y="907"/>
                    <a:pt x="3" y="912"/>
                    <a:pt x="8" y="915"/>
                  </a:cubicBezTo>
                  <a:cubicBezTo>
                    <a:pt x="518" y="1209"/>
                    <a:pt x="518" y="1209"/>
                    <a:pt x="518" y="1209"/>
                  </a:cubicBezTo>
                  <a:cubicBezTo>
                    <a:pt x="520" y="1211"/>
                    <a:pt x="523" y="1211"/>
                    <a:pt x="526" y="1211"/>
                  </a:cubicBezTo>
                  <a:cubicBezTo>
                    <a:pt x="528" y="1211"/>
                    <a:pt x="529" y="1211"/>
                    <a:pt x="531" y="1211"/>
                  </a:cubicBezTo>
                  <a:cubicBezTo>
                    <a:pt x="532" y="1211"/>
                    <a:pt x="533" y="1210"/>
                    <a:pt x="533" y="1210"/>
                  </a:cubicBezTo>
                  <a:cubicBezTo>
                    <a:pt x="534" y="1210"/>
                    <a:pt x="534" y="1209"/>
                    <a:pt x="535" y="1209"/>
                  </a:cubicBezTo>
                  <a:cubicBezTo>
                    <a:pt x="535" y="1209"/>
                    <a:pt x="535" y="1209"/>
                    <a:pt x="535" y="1209"/>
                  </a:cubicBezTo>
                  <a:cubicBezTo>
                    <a:pt x="535" y="1209"/>
                    <a:pt x="535" y="1209"/>
                    <a:pt x="535" y="1209"/>
                  </a:cubicBezTo>
                  <a:cubicBezTo>
                    <a:pt x="1044" y="915"/>
                    <a:pt x="1044" y="915"/>
                    <a:pt x="1044" y="915"/>
                  </a:cubicBezTo>
                  <a:cubicBezTo>
                    <a:pt x="1049" y="912"/>
                    <a:pt x="1053" y="907"/>
                    <a:pt x="1053" y="900"/>
                  </a:cubicBezTo>
                  <a:cubicBezTo>
                    <a:pt x="1053" y="312"/>
                    <a:pt x="1053" y="312"/>
                    <a:pt x="1053" y="312"/>
                  </a:cubicBezTo>
                  <a:cubicBezTo>
                    <a:pt x="1053" y="306"/>
                    <a:pt x="1049" y="300"/>
                    <a:pt x="1044" y="297"/>
                  </a:cubicBezTo>
                  <a:close/>
                  <a:moveTo>
                    <a:pt x="848" y="792"/>
                  </a:moveTo>
                  <a:cubicBezTo>
                    <a:pt x="542" y="968"/>
                    <a:pt x="542" y="968"/>
                    <a:pt x="542" y="968"/>
                  </a:cubicBezTo>
                  <a:cubicBezTo>
                    <a:pt x="542" y="615"/>
                    <a:pt x="542" y="615"/>
                    <a:pt x="542" y="615"/>
                  </a:cubicBezTo>
                  <a:cubicBezTo>
                    <a:pt x="848" y="436"/>
                    <a:pt x="848" y="436"/>
                    <a:pt x="848" y="436"/>
                  </a:cubicBezTo>
                  <a:lnTo>
                    <a:pt x="848" y="792"/>
                  </a:lnTo>
                  <a:close/>
                  <a:moveTo>
                    <a:pt x="882" y="379"/>
                  </a:moveTo>
                  <a:cubicBezTo>
                    <a:pt x="879" y="379"/>
                    <a:pt x="876" y="380"/>
                    <a:pt x="873" y="381"/>
                  </a:cubicBezTo>
                  <a:cubicBezTo>
                    <a:pt x="860" y="389"/>
                    <a:pt x="860" y="389"/>
                    <a:pt x="860" y="389"/>
                  </a:cubicBezTo>
                  <a:cubicBezTo>
                    <a:pt x="542" y="205"/>
                    <a:pt x="542" y="205"/>
                    <a:pt x="542" y="205"/>
                  </a:cubicBezTo>
                  <a:cubicBezTo>
                    <a:pt x="542" y="47"/>
                    <a:pt x="542" y="47"/>
                    <a:pt x="542" y="47"/>
                  </a:cubicBezTo>
                  <a:cubicBezTo>
                    <a:pt x="1000" y="311"/>
                    <a:pt x="1000" y="311"/>
                    <a:pt x="1000" y="311"/>
                  </a:cubicBezTo>
                  <a:lnTo>
                    <a:pt x="882" y="379"/>
                  </a:lnTo>
                  <a:close/>
                  <a:moveTo>
                    <a:pt x="205" y="421"/>
                  </a:moveTo>
                  <a:cubicBezTo>
                    <a:pt x="526" y="235"/>
                    <a:pt x="526" y="235"/>
                    <a:pt x="526" y="235"/>
                  </a:cubicBezTo>
                  <a:cubicBezTo>
                    <a:pt x="827" y="409"/>
                    <a:pt x="827" y="409"/>
                    <a:pt x="827" y="409"/>
                  </a:cubicBezTo>
                  <a:cubicBezTo>
                    <a:pt x="517" y="590"/>
                    <a:pt x="517" y="590"/>
                    <a:pt x="517" y="590"/>
                  </a:cubicBezTo>
                  <a:cubicBezTo>
                    <a:pt x="511" y="593"/>
                    <a:pt x="508" y="599"/>
                    <a:pt x="508" y="605"/>
                  </a:cubicBezTo>
                  <a:cubicBezTo>
                    <a:pt x="508" y="967"/>
                    <a:pt x="508" y="967"/>
                    <a:pt x="508" y="967"/>
                  </a:cubicBezTo>
                  <a:cubicBezTo>
                    <a:pt x="205" y="792"/>
                    <a:pt x="205" y="792"/>
                    <a:pt x="205" y="792"/>
                  </a:cubicBezTo>
                  <a:lnTo>
                    <a:pt x="205" y="421"/>
                  </a:lnTo>
                  <a:close/>
                  <a:moveTo>
                    <a:pt x="150" y="841"/>
                  </a:moveTo>
                  <a:cubicBezTo>
                    <a:pt x="186" y="820"/>
                    <a:pt x="186" y="820"/>
                    <a:pt x="186" y="820"/>
                  </a:cubicBezTo>
                  <a:cubicBezTo>
                    <a:pt x="508" y="1006"/>
                    <a:pt x="508" y="1006"/>
                    <a:pt x="508" y="1006"/>
                  </a:cubicBezTo>
                  <a:cubicBezTo>
                    <a:pt x="508" y="1165"/>
                    <a:pt x="508" y="1165"/>
                    <a:pt x="508" y="1165"/>
                  </a:cubicBezTo>
                  <a:cubicBezTo>
                    <a:pt x="49" y="899"/>
                    <a:pt x="49" y="899"/>
                    <a:pt x="49" y="899"/>
                  </a:cubicBezTo>
                  <a:lnTo>
                    <a:pt x="150" y="841"/>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82" name="Group 81">
              <a:extLst>
                <a:ext uri="{FF2B5EF4-FFF2-40B4-BE49-F238E27FC236}">
                  <a16:creationId xmlns:a16="http://schemas.microsoft.com/office/drawing/2014/main" id="{A79E8E95-8086-4A5F-B0F2-5E32747FDEDE}"/>
                </a:ext>
              </a:extLst>
            </p:cNvPr>
            <p:cNvGrpSpPr/>
            <p:nvPr/>
          </p:nvGrpSpPr>
          <p:grpSpPr>
            <a:xfrm>
              <a:off x="2660650" y="2411413"/>
              <a:ext cx="3713163" cy="839788"/>
              <a:chOff x="2660650" y="2411413"/>
              <a:chExt cx="3713163" cy="839788"/>
            </a:xfrm>
          </p:grpSpPr>
          <p:sp>
            <p:nvSpPr>
              <p:cNvPr id="52" name="Oval 39">
                <a:extLst>
                  <a:ext uri="{FF2B5EF4-FFF2-40B4-BE49-F238E27FC236}">
                    <a16:creationId xmlns:a16="http://schemas.microsoft.com/office/drawing/2014/main" id="{6B42C22F-C9B5-4471-B3E9-287FDC5DCD1D}"/>
                  </a:ext>
                </a:extLst>
              </p:cNvPr>
              <p:cNvSpPr>
                <a:spLocks noChangeArrowheads="1"/>
              </p:cNvSpPr>
              <p:nvPr/>
            </p:nvSpPr>
            <p:spPr bwMode="auto">
              <a:xfrm>
                <a:off x="3429000" y="3073401"/>
                <a:ext cx="23813" cy="25400"/>
              </a:xfrm>
              <a:prstGeom prst="ellipse">
                <a:avLst/>
              </a:pr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3" name="Freeform 40">
                <a:extLst>
                  <a:ext uri="{FF2B5EF4-FFF2-40B4-BE49-F238E27FC236}">
                    <a16:creationId xmlns:a16="http://schemas.microsoft.com/office/drawing/2014/main" id="{EB8A6077-43D1-4648-B91E-6FC8CC0AF972}"/>
                  </a:ext>
                </a:extLst>
              </p:cNvPr>
              <p:cNvSpPr>
                <a:spLocks/>
              </p:cNvSpPr>
              <p:nvPr/>
            </p:nvSpPr>
            <p:spPr bwMode="auto">
              <a:xfrm>
                <a:off x="3732213" y="3121026"/>
                <a:ext cx="63500" cy="127000"/>
              </a:xfrm>
              <a:custGeom>
                <a:avLst/>
                <a:gdLst>
                  <a:gd name="T0" fmla="*/ 12 w 43"/>
                  <a:gd name="T1" fmla="*/ 20 h 86"/>
                  <a:gd name="T2" fmla="*/ 12 w 43"/>
                  <a:gd name="T3" fmla="*/ 1 h 86"/>
                  <a:gd name="T4" fmla="*/ 0 w 43"/>
                  <a:gd name="T5" fmla="*/ 1 h 86"/>
                  <a:gd name="T6" fmla="*/ 0 w 43"/>
                  <a:gd name="T7" fmla="*/ 86 h 86"/>
                  <a:gd name="T8" fmla="*/ 12 w 43"/>
                  <a:gd name="T9" fmla="*/ 86 h 86"/>
                  <a:gd name="T10" fmla="*/ 12 w 43"/>
                  <a:gd name="T11" fmla="*/ 41 h 86"/>
                  <a:gd name="T12" fmla="*/ 43 w 43"/>
                  <a:gd name="T13" fmla="*/ 13 h 86"/>
                  <a:gd name="T14" fmla="*/ 43 w 43"/>
                  <a:gd name="T15" fmla="*/ 0 h 86"/>
                  <a:gd name="T16" fmla="*/ 12 w 43"/>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3" h="86">
                    <a:moveTo>
                      <a:pt x="12" y="20"/>
                    </a:moveTo>
                    <a:cubicBezTo>
                      <a:pt x="12" y="1"/>
                      <a:pt x="12" y="1"/>
                      <a:pt x="12" y="1"/>
                    </a:cubicBezTo>
                    <a:cubicBezTo>
                      <a:pt x="0" y="1"/>
                      <a:pt x="0" y="1"/>
                      <a:pt x="0" y="1"/>
                    </a:cubicBezTo>
                    <a:cubicBezTo>
                      <a:pt x="0" y="86"/>
                      <a:pt x="0" y="86"/>
                      <a:pt x="0" y="86"/>
                    </a:cubicBezTo>
                    <a:cubicBezTo>
                      <a:pt x="12" y="86"/>
                      <a:pt x="12" y="86"/>
                      <a:pt x="12" y="86"/>
                    </a:cubicBezTo>
                    <a:cubicBezTo>
                      <a:pt x="12" y="41"/>
                      <a:pt x="12" y="41"/>
                      <a:pt x="12" y="41"/>
                    </a:cubicBezTo>
                    <a:cubicBezTo>
                      <a:pt x="14" y="23"/>
                      <a:pt x="25" y="12"/>
                      <a:pt x="43" y="13"/>
                    </a:cubicBezTo>
                    <a:cubicBezTo>
                      <a:pt x="43" y="0"/>
                      <a:pt x="43" y="0"/>
                      <a:pt x="43" y="0"/>
                    </a:cubicBezTo>
                    <a:cubicBezTo>
                      <a:pt x="28" y="0"/>
                      <a:pt x="18" y="7"/>
                      <a:pt x="12" y="20"/>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Rectangle 41">
                <a:extLst>
                  <a:ext uri="{FF2B5EF4-FFF2-40B4-BE49-F238E27FC236}">
                    <a16:creationId xmlns:a16="http://schemas.microsoft.com/office/drawing/2014/main" id="{EC519050-3F35-469C-995A-55205CACA22F}"/>
                  </a:ext>
                </a:extLst>
              </p:cNvPr>
              <p:cNvSpPr>
                <a:spLocks noChangeArrowheads="1"/>
              </p:cNvSpPr>
              <p:nvPr/>
            </p:nvSpPr>
            <p:spPr bwMode="auto">
              <a:xfrm>
                <a:off x="3432175" y="3122613"/>
                <a:ext cx="19050" cy="125413"/>
              </a:xfrm>
              <a:prstGeom prst="rect">
                <a:avLst/>
              </a:prstGeom>
              <a:solidFill>
                <a:srgbClr val="808285"/>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5" name="Freeform 42">
                <a:extLst>
                  <a:ext uri="{FF2B5EF4-FFF2-40B4-BE49-F238E27FC236}">
                    <a16:creationId xmlns:a16="http://schemas.microsoft.com/office/drawing/2014/main" id="{A09C8043-7248-4260-8F3A-FBFCA93927E5}"/>
                  </a:ext>
                </a:extLst>
              </p:cNvPr>
              <p:cNvSpPr>
                <a:spLocks/>
              </p:cNvSpPr>
              <p:nvPr/>
            </p:nvSpPr>
            <p:spPr bwMode="auto">
              <a:xfrm>
                <a:off x="3300413" y="3121026"/>
                <a:ext cx="63500" cy="127000"/>
              </a:xfrm>
              <a:custGeom>
                <a:avLst/>
                <a:gdLst>
                  <a:gd name="T0" fmla="*/ 12 w 43"/>
                  <a:gd name="T1" fmla="*/ 20 h 86"/>
                  <a:gd name="T2" fmla="*/ 12 w 43"/>
                  <a:gd name="T3" fmla="*/ 1 h 86"/>
                  <a:gd name="T4" fmla="*/ 0 w 43"/>
                  <a:gd name="T5" fmla="*/ 1 h 86"/>
                  <a:gd name="T6" fmla="*/ 0 w 43"/>
                  <a:gd name="T7" fmla="*/ 86 h 86"/>
                  <a:gd name="T8" fmla="*/ 12 w 43"/>
                  <a:gd name="T9" fmla="*/ 86 h 86"/>
                  <a:gd name="T10" fmla="*/ 12 w 43"/>
                  <a:gd name="T11" fmla="*/ 41 h 86"/>
                  <a:gd name="T12" fmla="*/ 43 w 43"/>
                  <a:gd name="T13" fmla="*/ 13 h 86"/>
                  <a:gd name="T14" fmla="*/ 43 w 43"/>
                  <a:gd name="T15" fmla="*/ 0 h 86"/>
                  <a:gd name="T16" fmla="*/ 12 w 43"/>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3" h="86">
                    <a:moveTo>
                      <a:pt x="12" y="20"/>
                    </a:moveTo>
                    <a:cubicBezTo>
                      <a:pt x="12" y="1"/>
                      <a:pt x="12" y="1"/>
                      <a:pt x="12" y="1"/>
                    </a:cubicBezTo>
                    <a:cubicBezTo>
                      <a:pt x="0" y="1"/>
                      <a:pt x="0" y="1"/>
                      <a:pt x="0" y="1"/>
                    </a:cubicBezTo>
                    <a:cubicBezTo>
                      <a:pt x="0" y="86"/>
                      <a:pt x="0" y="86"/>
                      <a:pt x="0" y="86"/>
                    </a:cubicBezTo>
                    <a:cubicBezTo>
                      <a:pt x="12" y="86"/>
                      <a:pt x="12" y="86"/>
                      <a:pt x="12" y="86"/>
                    </a:cubicBezTo>
                    <a:cubicBezTo>
                      <a:pt x="12" y="41"/>
                      <a:pt x="12" y="41"/>
                      <a:pt x="12" y="41"/>
                    </a:cubicBezTo>
                    <a:cubicBezTo>
                      <a:pt x="14" y="23"/>
                      <a:pt x="25" y="12"/>
                      <a:pt x="43" y="13"/>
                    </a:cubicBezTo>
                    <a:cubicBezTo>
                      <a:pt x="43" y="0"/>
                      <a:pt x="43" y="0"/>
                      <a:pt x="43" y="0"/>
                    </a:cubicBezTo>
                    <a:cubicBezTo>
                      <a:pt x="29" y="0"/>
                      <a:pt x="18" y="7"/>
                      <a:pt x="12" y="20"/>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Rectangle 43">
                <a:extLst>
                  <a:ext uri="{FF2B5EF4-FFF2-40B4-BE49-F238E27FC236}">
                    <a16:creationId xmlns:a16="http://schemas.microsoft.com/office/drawing/2014/main" id="{9E31987A-86C9-48C8-B92B-982982AABDBA}"/>
                  </a:ext>
                </a:extLst>
              </p:cNvPr>
              <p:cNvSpPr>
                <a:spLocks noChangeArrowheads="1"/>
              </p:cNvSpPr>
              <p:nvPr/>
            </p:nvSpPr>
            <p:spPr bwMode="auto">
              <a:xfrm>
                <a:off x="2668588" y="3081338"/>
                <a:ext cx="19050" cy="166688"/>
              </a:xfrm>
              <a:prstGeom prst="rect">
                <a:avLst/>
              </a:prstGeom>
              <a:solidFill>
                <a:srgbClr val="808285"/>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Freeform 44">
                <a:extLst>
                  <a:ext uri="{FF2B5EF4-FFF2-40B4-BE49-F238E27FC236}">
                    <a16:creationId xmlns:a16="http://schemas.microsoft.com/office/drawing/2014/main" id="{290E9529-68F1-4B2B-B08E-9874F2D5F413}"/>
                  </a:ext>
                </a:extLst>
              </p:cNvPr>
              <p:cNvSpPr>
                <a:spLocks/>
              </p:cNvSpPr>
              <p:nvPr/>
            </p:nvSpPr>
            <p:spPr bwMode="auto">
              <a:xfrm>
                <a:off x="2967038" y="3092451"/>
                <a:ext cx="77788" cy="157163"/>
              </a:xfrm>
              <a:custGeom>
                <a:avLst/>
                <a:gdLst>
                  <a:gd name="T0" fmla="*/ 36 w 53"/>
                  <a:gd name="T1" fmla="*/ 94 h 106"/>
                  <a:gd name="T2" fmla="*/ 25 w 53"/>
                  <a:gd name="T3" fmla="*/ 79 h 106"/>
                  <a:gd name="T4" fmla="*/ 25 w 53"/>
                  <a:gd name="T5" fmla="*/ 32 h 106"/>
                  <a:gd name="T6" fmla="*/ 52 w 53"/>
                  <a:gd name="T7" fmla="*/ 32 h 106"/>
                  <a:gd name="T8" fmla="*/ 52 w 53"/>
                  <a:gd name="T9" fmla="*/ 22 h 106"/>
                  <a:gd name="T10" fmla="*/ 25 w 53"/>
                  <a:gd name="T11" fmla="*/ 22 h 106"/>
                  <a:gd name="T12" fmla="*/ 25 w 53"/>
                  <a:gd name="T13" fmla="*/ 0 h 106"/>
                  <a:gd name="T14" fmla="*/ 13 w 53"/>
                  <a:gd name="T15" fmla="*/ 0 h 106"/>
                  <a:gd name="T16" fmla="*/ 13 w 53"/>
                  <a:gd name="T17" fmla="*/ 22 h 106"/>
                  <a:gd name="T18" fmla="*/ 0 w 53"/>
                  <a:gd name="T19" fmla="*/ 22 h 106"/>
                  <a:gd name="T20" fmla="*/ 0 w 53"/>
                  <a:gd name="T21" fmla="*/ 32 h 106"/>
                  <a:gd name="T22" fmla="*/ 13 w 53"/>
                  <a:gd name="T23" fmla="*/ 32 h 106"/>
                  <a:gd name="T24" fmla="*/ 13 w 53"/>
                  <a:gd name="T25" fmla="*/ 81 h 106"/>
                  <a:gd name="T26" fmla="*/ 34 w 53"/>
                  <a:gd name="T27" fmla="*/ 105 h 106"/>
                  <a:gd name="T28" fmla="*/ 53 w 53"/>
                  <a:gd name="T29" fmla="*/ 99 h 106"/>
                  <a:gd name="T30" fmla="*/ 50 w 53"/>
                  <a:gd name="T31" fmla="*/ 89 h 106"/>
                  <a:gd name="T32" fmla="*/ 36 w 53"/>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3"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3" y="0"/>
                      <a:pt x="13" y="0"/>
                      <a:pt x="13" y="0"/>
                    </a:cubicBezTo>
                    <a:cubicBezTo>
                      <a:pt x="13" y="22"/>
                      <a:pt x="13" y="22"/>
                      <a:pt x="13" y="22"/>
                    </a:cubicBezTo>
                    <a:cubicBezTo>
                      <a:pt x="0" y="22"/>
                      <a:pt x="0" y="22"/>
                      <a:pt x="0" y="22"/>
                    </a:cubicBezTo>
                    <a:cubicBezTo>
                      <a:pt x="0" y="32"/>
                      <a:pt x="0" y="32"/>
                      <a:pt x="0" y="32"/>
                    </a:cubicBezTo>
                    <a:cubicBezTo>
                      <a:pt x="13" y="32"/>
                      <a:pt x="13" y="32"/>
                      <a:pt x="13" y="32"/>
                    </a:cubicBezTo>
                    <a:cubicBezTo>
                      <a:pt x="13" y="81"/>
                      <a:pt x="13" y="81"/>
                      <a:pt x="13" y="81"/>
                    </a:cubicBezTo>
                    <a:cubicBezTo>
                      <a:pt x="13" y="98"/>
                      <a:pt x="22" y="106"/>
                      <a:pt x="34" y="105"/>
                    </a:cubicBezTo>
                    <a:cubicBezTo>
                      <a:pt x="41" y="105"/>
                      <a:pt x="47" y="103"/>
                      <a:pt x="53" y="99"/>
                    </a:cubicBezTo>
                    <a:cubicBezTo>
                      <a:pt x="50" y="89"/>
                      <a:pt x="50" y="89"/>
                      <a:pt x="50" y="89"/>
                    </a:cubicBezTo>
                    <a:cubicBezTo>
                      <a:pt x="45" y="92"/>
                      <a:pt x="41" y="94"/>
                      <a:pt x="36" y="94"/>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45">
                <a:extLst>
                  <a:ext uri="{FF2B5EF4-FFF2-40B4-BE49-F238E27FC236}">
                    <a16:creationId xmlns:a16="http://schemas.microsoft.com/office/drawing/2014/main" id="{738F44A8-BB23-4837-9281-49650306C678}"/>
                  </a:ext>
                </a:extLst>
              </p:cNvPr>
              <p:cNvSpPr>
                <a:spLocks/>
              </p:cNvSpPr>
              <p:nvPr/>
            </p:nvSpPr>
            <p:spPr bwMode="auto">
              <a:xfrm>
                <a:off x="2779713" y="3121026"/>
                <a:ext cx="115888" cy="127000"/>
              </a:xfrm>
              <a:custGeom>
                <a:avLst/>
                <a:gdLst>
                  <a:gd name="T0" fmla="*/ 46 w 78"/>
                  <a:gd name="T1" fmla="*/ 0 h 86"/>
                  <a:gd name="T2" fmla="*/ 13 w 78"/>
                  <a:gd name="T3" fmla="*/ 20 h 86"/>
                  <a:gd name="T4" fmla="*/ 13 w 78"/>
                  <a:gd name="T5" fmla="*/ 1 h 86"/>
                  <a:gd name="T6" fmla="*/ 0 w 78"/>
                  <a:gd name="T7" fmla="*/ 1 h 86"/>
                  <a:gd name="T8" fmla="*/ 0 w 78"/>
                  <a:gd name="T9" fmla="*/ 86 h 86"/>
                  <a:gd name="T10" fmla="*/ 13 w 78"/>
                  <a:gd name="T11" fmla="*/ 86 h 86"/>
                  <a:gd name="T12" fmla="*/ 13 w 78"/>
                  <a:gd name="T13" fmla="*/ 40 h 86"/>
                  <a:gd name="T14" fmla="*/ 41 w 78"/>
                  <a:gd name="T15" fmla="*/ 12 h 86"/>
                  <a:gd name="T16" fmla="*/ 66 w 78"/>
                  <a:gd name="T17" fmla="*/ 37 h 86"/>
                  <a:gd name="T18" fmla="*/ 66 w 78"/>
                  <a:gd name="T19" fmla="*/ 86 h 86"/>
                  <a:gd name="T20" fmla="*/ 78 w 78"/>
                  <a:gd name="T21" fmla="*/ 86 h 86"/>
                  <a:gd name="T22" fmla="*/ 78 w 78"/>
                  <a:gd name="T23" fmla="*/ 33 h 86"/>
                  <a:gd name="T24" fmla="*/ 46 w 78"/>
                  <a:gd name="T25" fmla="*/ 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8" h="86">
                    <a:moveTo>
                      <a:pt x="46" y="0"/>
                    </a:moveTo>
                    <a:cubicBezTo>
                      <a:pt x="30" y="0"/>
                      <a:pt x="19" y="7"/>
                      <a:pt x="13" y="20"/>
                    </a:cubicBezTo>
                    <a:cubicBezTo>
                      <a:pt x="13" y="1"/>
                      <a:pt x="13" y="1"/>
                      <a:pt x="13" y="1"/>
                    </a:cubicBezTo>
                    <a:cubicBezTo>
                      <a:pt x="0" y="1"/>
                      <a:pt x="0" y="1"/>
                      <a:pt x="0" y="1"/>
                    </a:cubicBezTo>
                    <a:cubicBezTo>
                      <a:pt x="0" y="86"/>
                      <a:pt x="0" y="86"/>
                      <a:pt x="0" y="86"/>
                    </a:cubicBezTo>
                    <a:cubicBezTo>
                      <a:pt x="13" y="86"/>
                      <a:pt x="13" y="86"/>
                      <a:pt x="13" y="86"/>
                    </a:cubicBezTo>
                    <a:cubicBezTo>
                      <a:pt x="13" y="40"/>
                      <a:pt x="13" y="40"/>
                      <a:pt x="13" y="40"/>
                    </a:cubicBezTo>
                    <a:cubicBezTo>
                      <a:pt x="14" y="24"/>
                      <a:pt x="25" y="13"/>
                      <a:pt x="41" y="12"/>
                    </a:cubicBezTo>
                    <a:cubicBezTo>
                      <a:pt x="56" y="12"/>
                      <a:pt x="66" y="22"/>
                      <a:pt x="66" y="37"/>
                    </a:cubicBezTo>
                    <a:cubicBezTo>
                      <a:pt x="66" y="86"/>
                      <a:pt x="66" y="86"/>
                      <a:pt x="66" y="86"/>
                    </a:cubicBezTo>
                    <a:cubicBezTo>
                      <a:pt x="78" y="86"/>
                      <a:pt x="78" y="86"/>
                      <a:pt x="78" y="86"/>
                    </a:cubicBezTo>
                    <a:cubicBezTo>
                      <a:pt x="78" y="33"/>
                      <a:pt x="78" y="33"/>
                      <a:pt x="78" y="33"/>
                    </a:cubicBezTo>
                    <a:cubicBezTo>
                      <a:pt x="78" y="13"/>
                      <a:pt x="66" y="0"/>
                      <a:pt x="46" y="0"/>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Freeform 46">
                <a:extLst>
                  <a:ext uri="{FF2B5EF4-FFF2-40B4-BE49-F238E27FC236}">
                    <a16:creationId xmlns:a16="http://schemas.microsoft.com/office/drawing/2014/main" id="{DBBD41BE-CB8C-4482-B0EA-F69419AC5C94}"/>
                  </a:ext>
                </a:extLst>
              </p:cNvPr>
              <p:cNvSpPr>
                <a:spLocks/>
              </p:cNvSpPr>
              <p:nvPr/>
            </p:nvSpPr>
            <p:spPr bwMode="auto">
              <a:xfrm>
                <a:off x="5180013" y="3121026"/>
                <a:ext cx="65088" cy="127000"/>
              </a:xfrm>
              <a:custGeom>
                <a:avLst/>
                <a:gdLst>
                  <a:gd name="T0" fmla="*/ 13 w 44"/>
                  <a:gd name="T1" fmla="*/ 20 h 86"/>
                  <a:gd name="T2" fmla="*/ 13 w 44"/>
                  <a:gd name="T3" fmla="*/ 1 h 86"/>
                  <a:gd name="T4" fmla="*/ 0 w 44"/>
                  <a:gd name="T5" fmla="*/ 1 h 86"/>
                  <a:gd name="T6" fmla="*/ 0 w 44"/>
                  <a:gd name="T7" fmla="*/ 86 h 86"/>
                  <a:gd name="T8" fmla="*/ 13 w 44"/>
                  <a:gd name="T9" fmla="*/ 86 h 86"/>
                  <a:gd name="T10" fmla="*/ 13 w 44"/>
                  <a:gd name="T11" fmla="*/ 41 h 86"/>
                  <a:gd name="T12" fmla="*/ 44 w 44"/>
                  <a:gd name="T13" fmla="*/ 13 h 86"/>
                  <a:gd name="T14" fmla="*/ 44 w 44"/>
                  <a:gd name="T15" fmla="*/ 0 h 86"/>
                  <a:gd name="T16" fmla="*/ 13 w 44"/>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4" h="86">
                    <a:moveTo>
                      <a:pt x="13" y="20"/>
                    </a:moveTo>
                    <a:cubicBezTo>
                      <a:pt x="13" y="1"/>
                      <a:pt x="13" y="1"/>
                      <a:pt x="13" y="1"/>
                    </a:cubicBezTo>
                    <a:cubicBezTo>
                      <a:pt x="0" y="1"/>
                      <a:pt x="0" y="1"/>
                      <a:pt x="0" y="1"/>
                    </a:cubicBezTo>
                    <a:cubicBezTo>
                      <a:pt x="0" y="86"/>
                      <a:pt x="0" y="86"/>
                      <a:pt x="0" y="86"/>
                    </a:cubicBezTo>
                    <a:cubicBezTo>
                      <a:pt x="13" y="86"/>
                      <a:pt x="13" y="86"/>
                      <a:pt x="13" y="86"/>
                    </a:cubicBezTo>
                    <a:cubicBezTo>
                      <a:pt x="13" y="41"/>
                      <a:pt x="13" y="41"/>
                      <a:pt x="13" y="41"/>
                    </a:cubicBezTo>
                    <a:cubicBezTo>
                      <a:pt x="14" y="23"/>
                      <a:pt x="26" y="12"/>
                      <a:pt x="44" y="13"/>
                    </a:cubicBezTo>
                    <a:cubicBezTo>
                      <a:pt x="44" y="0"/>
                      <a:pt x="44" y="0"/>
                      <a:pt x="44" y="0"/>
                    </a:cubicBezTo>
                    <a:cubicBezTo>
                      <a:pt x="29" y="0"/>
                      <a:pt x="19" y="7"/>
                      <a:pt x="13" y="20"/>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47">
                <a:extLst>
                  <a:ext uri="{FF2B5EF4-FFF2-40B4-BE49-F238E27FC236}">
                    <a16:creationId xmlns:a16="http://schemas.microsoft.com/office/drawing/2014/main" id="{0AF4D602-FCD6-45F1-B052-848C63220C0C}"/>
                  </a:ext>
                </a:extLst>
              </p:cNvPr>
              <p:cNvSpPr>
                <a:spLocks/>
              </p:cNvSpPr>
              <p:nvPr/>
            </p:nvSpPr>
            <p:spPr bwMode="auto">
              <a:xfrm>
                <a:off x="5029200" y="3092451"/>
                <a:ext cx="79375" cy="157163"/>
              </a:xfrm>
              <a:custGeom>
                <a:avLst/>
                <a:gdLst>
                  <a:gd name="T0" fmla="*/ 36 w 53"/>
                  <a:gd name="T1" fmla="*/ 94 h 106"/>
                  <a:gd name="T2" fmla="*/ 25 w 53"/>
                  <a:gd name="T3" fmla="*/ 79 h 106"/>
                  <a:gd name="T4" fmla="*/ 25 w 53"/>
                  <a:gd name="T5" fmla="*/ 32 h 106"/>
                  <a:gd name="T6" fmla="*/ 52 w 53"/>
                  <a:gd name="T7" fmla="*/ 32 h 106"/>
                  <a:gd name="T8" fmla="*/ 52 w 53"/>
                  <a:gd name="T9" fmla="*/ 22 h 106"/>
                  <a:gd name="T10" fmla="*/ 25 w 53"/>
                  <a:gd name="T11" fmla="*/ 22 h 106"/>
                  <a:gd name="T12" fmla="*/ 25 w 53"/>
                  <a:gd name="T13" fmla="*/ 0 h 106"/>
                  <a:gd name="T14" fmla="*/ 12 w 53"/>
                  <a:gd name="T15" fmla="*/ 0 h 106"/>
                  <a:gd name="T16" fmla="*/ 12 w 53"/>
                  <a:gd name="T17" fmla="*/ 22 h 106"/>
                  <a:gd name="T18" fmla="*/ 0 w 53"/>
                  <a:gd name="T19" fmla="*/ 22 h 106"/>
                  <a:gd name="T20" fmla="*/ 0 w 53"/>
                  <a:gd name="T21" fmla="*/ 32 h 106"/>
                  <a:gd name="T22" fmla="*/ 12 w 53"/>
                  <a:gd name="T23" fmla="*/ 32 h 106"/>
                  <a:gd name="T24" fmla="*/ 12 w 53"/>
                  <a:gd name="T25" fmla="*/ 81 h 106"/>
                  <a:gd name="T26" fmla="*/ 34 w 53"/>
                  <a:gd name="T27" fmla="*/ 105 h 106"/>
                  <a:gd name="T28" fmla="*/ 53 w 53"/>
                  <a:gd name="T29" fmla="*/ 99 h 106"/>
                  <a:gd name="T30" fmla="*/ 50 w 53"/>
                  <a:gd name="T31" fmla="*/ 89 h 106"/>
                  <a:gd name="T32" fmla="*/ 36 w 53"/>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3"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2" y="0"/>
                      <a:pt x="12" y="0"/>
                      <a:pt x="12" y="0"/>
                    </a:cubicBezTo>
                    <a:cubicBezTo>
                      <a:pt x="12" y="22"/>
                      <a:pt x="12" y="22"/>
                      <a:pt x="12" y="22"/>
                    </a:cubicBezTo>
                    <a:cubicBezTo>
                      <a:pt x="0" y="22"/>
                      <a:pt x="0" y="22"/>
                      <a:pt x="0" y="22"/>
                    </a:cubicBezTo>
                    <a:cubicBezTo>
                      <a:pt x="0" y="32"/>
                      <a:pt x="0" y="32"/>
                      <a:pt x="0" y="32"/>
                    </a:cubicBezTo>
                    <a:cubicBezTo>
                      <a:pt x="12" y="32"/>
                      <a:pt x="12" y="32"/>
                      <a:pt x="12" y="32"/>
                    </a:cubicBezTo>
                    <a:cubicBezTo>
                      <a:pt x="12" y="81"/>
                      <a:pt x="12" y="81"/>
                      <a:pt x="12" y="81"/>
                    </a:cubicBezTo>
                    <a:cubicBezTo>
                      <a:pt x="12" y="98"/>
                      <a:pt x="21" y="106"/>
                      <a:pt x="34" y="105"/>
                    </a:cubicBezTo>
                    <a:cubicBezTo>
                      <a:pt x="41" y="105"/>
                      <a:pt x="47" y="103"/>
                      <a:pt x="53" y="99"/>
                    </a:cubicBezTo>
                    <a:cubicBezTo>
                      <a:pt x="50" y="89"/>
                      <a:pt x="50" y="89"/>
                      <a:pt x="50" y="89"/>
                    </a:cubicBezTo>
                    <a:cubicBezTo>
                      <a:pt x="45" y="92"/>
                      <a:pt x="40" y="94"/>
                      <a:pt x="36" y="94"/>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48">
                <a:extLst>
                  <a:ext uri="{FF2B5EF4-FFF2-40B4-BE49-F238E27FC236}">
                    <a16:creationId xmlns:a16="http://schemas.microsoft.com/office/drawing/2014/main" id="{3E8132E5-159B-4DB4-94AD-F56B6AE8A263}"/>
                  </a:ext>
                </a:extLst>
              </p:cNvPr>
              <p:cNvSpPr>
                <a:spLocks/>
              </p:cNvSpPr>
              <p:nvPr/>
            </p:nvSpPr>
            <p:spPr bwMode="auto">
              <a:xfrm>
                <a:off x="4873625" y="3121026"/>
                <a:ext cx="95250" cy="127000"/>
              </a:xfrm>
              <a:custGeom>
                <a:avLst/>
                <a:gdLst>
                  <a:gd name="T0" fmla="*/ 17 w 64"/>
                  <a:gd name="T1" fmla="*/ 22 h 86"/>
                  <a:gd name="T2" fmla="*/ 34 w 64"/>
                  <a:gd name="T3" fmla="*/ 11 h 86"/>
                  <a:gd name="T4" fmla="*/ 57 w 64"/>
                  <a:gd name="T5" fmla="*/ 18 h 86"/>
                  <a:gd name="T6" fmla="*/ 62 w 64"/>
                  <a:gd name="T7" fmla="*/ 8 h 86"/>
                  <a:gd name="T8" fmla="*/ 34 w 64"/>
                  <a:gd name="T9" fmla="*/ 0 h 86"/>
                  <a:gd name="T10" fmla="*/ 5 w 64"/>
                  <a:gd name="T11" fmla="*/ 23 h 86"/>
                  <a:gd name="T12" fmla="*/ 52 w 64"/>
                  <a:gd name="T13" fmla="*/ 64 h 86"/>
                  <a:gd name="T14" fmla="*/ 34 w 64"/>
                  <a:gd name="T15" fmla="*/ 76 h 86"/>
                  <a:gd name="T16" fmla="*/ 5 w 64"/>
                  <a:gd name="T17" fmla="*/ 65 h 86"/>
                  <a:gd name="T18" fmla="*/ 0 w 64"/>
                  <a:gd name="T19" fmla="*/ 74 h 86"/>
                  <a:gd name="T20" fmla="*/ 33 w 64"/>
                  <a:gd name="T21" fmla="*/ 86 h 86"/>
                  <a:gd name="T22" fmla="*/ 64 w 64"/>
                  <a:gd name="T23" fmla="*/ 62 h 86"/>
                  <a:gd name="T24" fmla="*/ 17 w 64"/>
                  <a:gd name="T25" fmla="*/ 22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4" h="86">
                    <a:moveTo>
                      <a:pt x="17" y="22"/>
                    </a:moveTo>
                    <a:cubicBezTo>
                      <a:pt x="17" y="14"/>
                      <a:pt x="24" y="11"/>
                      <a:pt x="34" y="11"/>
                    </a:cubicBezTo>
                    <a:cubicBezTo>
                      <a:pt x="41" y="11"/>
                      <a:pt x="50" y="13"/>
                      <a:pt x="57" y="18"/>
                    </a:cubicBezTo>
                    <a:cubicBezTo>
                      <a:pt x="62" y="8"/>
                      <a:pt x="62" y="8"/>
                      <a:pt x="62" y="8"/>
                    </a:cubicBezTo>
                    <a:cubicBezTo>
                      <a:pt x="54" y="3"/>
                      <a:pt x="45" y="0"/>
                      <a:pt x="34" y="0"/>
                    </a:cubicBezTo>
                    <a:cubicBezTo>
                      <a:pt x="19" y="0"/>
                      <a:pt x="5" y="7"/>
                      <a:pt x="5" y="23"/>
                    </a:cubicBezTo>
                    <a:cubicBezTo>
                      <a:pt x="5" y="53"/>
                      <a:pt x="52" y="43"/>
                      <a:pt x="52" y="64"/>
                    </a:cubicBezTo>
                    <a:cubicBezTo>
                      <a:pt x="52" y="72"/>
                      <a:pt x="44" y="76"/>
                      <a:pt x="34" y="76"/>
                    </a:cubicBezTo>
                    <a:cubicBezTo>
                      <a:pt x="23" y="76"/>
                      <a:pt x="12" y="72"/>
                      <a:pt x="5" y="65"/>
                    </a:cubicBezTo>
                    <a:cubicBezTo>
                      <a:pt x="0" y="74"/>
                      <a:pt x="0" y="74"/>
                      <a:pt x="0" y="74"/>
                    </a:cubicBezTo>
                    <a:cubicBezTo>
                      <a:pt x="8" y="82"/>
                      <a:pt x="21" y="86"/>
                      <a:pt x="33" y="86"/>
                    </a:cubicBezTo>
                    <a:cubicBezTo>
                      <a:pt x="49" y="86"/>
                      <a:pt x="64" y="79"/>
                      <a:pt x="64" y="62"/>
                    </a:cubicBezTo>
                    <a:cubicBezTo>
                      <a:pt x="64" y="32"/>
                      <a:pt x="17" y="42"/>
                      <a:pt x="17" y="22"/>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Freeform 49">
                <a:extLst>
                  <a:ext uri="{FF2B5EF4-FFF2-40B4-BE49-F238E27FC236}">
                    <a16:creationId xmlns:a16="http://schemas.microsoft.com/office/drawing/2014/main" id="{90AA3B33-FA4B-4E01-8F4D-13550B21F57A}"/>
                  </a:ext>
                </a:extLst>
              </p:cNvPr>
              <p:cNvSpPr>
                <a:spLocks/>
              </p:cNvSpPr>
              <p:nvPr/>
            </p:nvSpPr>
            <p:spPr bwMode="auto">
              <a:xfrm>
                <a:off x="5673725" y="3092451"/>
                <a:ext cx="80963" cy="157163"/>
              </a:xfrm>
              <a:custGeom>
                <a:avLst/>
                <a:gdLst>
                  <a:gd name="T0" fmla="*/ 36 w 54"/>
                  <a:gd name="T1" fmla="*/ 94 h 106"/>
                  <a:gd name="T2" fmla="*/ 25 w 54"/>
                  <a:gd name="T3" fmla="*/ 79 h 106"/>
                  <a:gd name="T4" fmla="*/ 25 w 54"/>
                  <a:gd name="T5" fmla="*/ 32 h 106"/>
                  <a:gd name="T6" fmla="*/ 52 w 54"/>
                  <a:gd name="T7" fmla="*/ 32 h 106"/>
                  <a:gd name="T8" fmla="*/ 52 w 54"/>
                  <a:gd name="T9" fmla="*/ 22 h 106"/>
                  <a:gd name="T10" fmla="*/ 25 w 54"/>
                  <a:gd name="T11" fmla="*/ 22 h 106"/>
                  <a:gd name="T12" fmla="*/ 25 w 54"/>
                  <a:gd name="T13" fmla="*/ 0 h 106"/>
                  <a:gd name="T14" fmla="*/ 13 w 54"/>
                  <a:gd name="T15" fmla="*/ 0 h 106"/>
                  <a:gd name="T16" fmla="*/ 13 w 54"/>
                  <a:gd name="T17" fmla="*/ 22 h 106"/>
                  <a:gd name="T18" fmla="*/ 0 w 54"/>
                  <a:gd name="T19" fmla="*/ 22 h 106"/>
                  <a:gd name="T20" fmla="*/ 0 w 54"/>
                  <a:gd name="T21" fmla="*/ 32 h 106"/>
                  <a:gd name="T22" fmla="*/ 13 w 54"/>
                  <a:gd name="T23" fmla="*/ 32 h 106"/>
                  <a:gd name="T24" fmla="*/ 13 w 54"/>
                  <a:gd name="T25" fmla="*/ 81 h 106"/>
                  <a:gd name="T26" fmla="*/ 34 w 54"/>
                  <a:gd name="T27" fmla="*/ 105 h 106"/>
                  <a:gd name="T28" fmla="*/ 54 w 54"/>
                  <a:gd name="T29" fmla="*/ 99 h 106"/>
                  <a:gd name="T30" fmla="*/ 50 w 54"/>
                  <a:gd name="T31" fmla="*/ 89 h 106"/>
                  <a:gd name="T32" fmla="*/ 36 w 54"/>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4"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3" y="0"/>
                      <a:pt x="13" y="0"/>
                      <a:pt x="13" y="0"/>
                    </a:cubicBezTo>
                    <a:cubicBezTo>
                      <a:pt x="13" y="22"/>
                      <a:pt x="13" y="22"/>
                      <a:pt x="13" y="22"/>
                    </a:cubicBezTo>
                    <a:cubicBezTo>
                      <a:pt x="0" y="22"/>
                      <a:pt x="0" y="22"/>
                      <a:pt x="0" y="22"/>
                    </a:cubicBezTo>
                    <a:cubicBezTo>
                      <a:pt x="0" y="32"/>
                      <a:pt x="0" y="32"/>
                      <a:pt x="0" y="32"/>
                    </a:cubicBezTo>
                    <a:cubicBezTo>
                      <a:pt x="13" y="32"/>
                      <a:pt x="13" y="32"/>
                      <a:pt x="13" y="32"/>
                    </a:cubicBezTo>
                    <a:cubicBezTo>
                      <a:pt x="13" y="81"/>
                      <a:pt x="13" y="81"/>
                      <a:pt x="13" y="81"/>
                    </a:cubicBezTo>
                    <a:cubicBezTo>
                      <a:pt x="13" y="98"/>
                      <a:pt x="22" y="106"/>
                      <a:pt x="34" y="105"/>
                    </a:cubicBezTo>
                    <a:cubicBezTo>
                      <a:pt x="41" y="105"/>
                      <a:pt x="48" y="103"/>
                      <a:pt x="54" y="99"/>
                    </a:cubicBezTo>
                    <a:cubicBezTo>
                      <a:pt x="50" y="89"/>
                      <a:pt x="50" y="89"/>
                      <a:pt x="50" y="89"/>
                    </a:cubicBezTo>
                    <a:cubicBezTo>
                      <a:pt x="45" y="92"/>
                      <a:pt x="41" y="94"/>
                      <a:pt x="36" y="94"/>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50">
                <a:extLst>
                  <a:ext uri="{FF2B5EF4-FFF2-40B4-BE49-F238E27FC236}">
                    <a16:creationId xmlns:a16="http://schemas.microsoft.com/office/drawing/2014/main" id="{4F426931-9C54-48C7-A1E1-AF2AD216CC9F}"/>
                  </a:ext>
                </a:extLst>
              </p:cNvPr>
              <p:cNvSpPr>
                <a:spLocks/>
              </p:cNvSpPr>
              <p:nvPr/>
            </p:nvSpPr>
            <p:spPr bwMode="auto">
              <a:xfrm>
                <a:off x="5497513" y="3121026"/>
                <a:ext cx="112713" cy="127000"/>
              </a:xfrm>
              <a:custGeom>
                <a:avLst/>
                <a:gdLst>
                  <a:gd name="T0" fmla="*/ 43 w 76"/>
                  <a:gd name="T1" fmla="*/ 75 h 86"/>
                  <a:gd name="T2" fmla="*/ 12 w 76"/>
                  <a:gd name="T3" fmla="*/ 43 h 86"/>
                  <a:gd name="T4" fmla="*/ 43 w 76"/>
                  <a:gd name="T5" fmla="*/ 12 h 86"/>
                  <a:gd name="T6" fmla="*/ 68 w 76"/>
                  <a:gd name="T7" fmla="*/ 22 h 86"/>
                  <a:gd name="T8" fmla="*/ 75 w 76"/>
                  <a:gd name="T9" fmla="*/ 13 h 86"/>
                  <a:gd name="T10" fmla="*/ 42 w 76"/>
                  <a:gd name="T11" fmla="*/ 0 h 86"/>
                  <a:gd name="T12" fmla="*/ 0 w 76"/>
                  <a:gd name="T13" fmla="*/ 43 h 86"/>
                  <a:gd name="T14" fmla="*/ 42 w 76"/>
                  <a:gd name="T15" fmla="*/ 86 h 86"/>
                  <a:gd name="T16" fmla="*/ 76 w 76"/>
                  <a:gd name="T17" fmla="*/ 72 h 86"/>
                  <a:gd name="T18" fmla="*/ 69 w 76"/>
                  <a:gd name="T19" fmla="*/ 64 h 86"/>
                  <a:gd name="T20" fmla="*/ 43 w 76"/>
                  <a:gd name="T21"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6" h="86">
                    <a:moveTo>
                      <a:pt x="43" y="75"/>
                    </a:moveTo>
                    <a:cubicBezTo>
                      <a:pt x="25" y="75"/>
                      <a:pt x="12" y="62"/>
                      <a:pt x="12" y="43"/>
                    </a:cubicBezTo>
                    <a:cubicBezTo>
                      <a:pt x="12" y="25"/>
                      <a:pt x="25" y="12"/>
                      <a:pt x="43" y="12"/>
                    </a:cubicBezTo>
                    <a:cubicBezTo>
                      <a:pt x="53" y="12"/>
                      <a:pt x="62" y="15"/>
                      <a:pt x="68" y="22"/>
                    </a:cubicBezTo>
                    <a:cubicBezTo>
                      <a:pt x="75" y="13"/>
                      <a:pt x="75" y="13"/>
                      <a:pt x="75" y="13"/>
                    </a:cubicBezTo>
                    <a:cubicBezTo>
                      <a:pt x="67" y="5"/>
                      <a:pt x="56" y="0"/>
                      <a:pt x="42" y="0"/>
                    </a:cubicBezTo>
                    <a:cubicBezTo>
                      <a:pt x="18" y="0"/>
                      <a:pt x="0" y="18"/>
                      <a:pt x="0" y="43"/>
                    </a:cubicBezTo>
                    <a:cubicBezTo>
                      <a:pt x="0" y="69"/>
                      <a:pt x="17" y="86"/>
                      <a:pt x="42" y="86"/>
                    </a:cubicBezTo>
                    <a:cubicBezTo>
                      <a:pt x="57" y="86"/>
                      <a:pt x="69" y="81"/>
                      <a:pt x="76" y="72"/>
                    </a:cubicBezTo>
                    <a:cubicBezTo>
                      <a:pt x="69" y="64"/>
                      <a:pt x="69" y="64"/>
                      <a:pt x="69" y="64"/>
                    </a:cubicBezTo>
                    <a:cubicBezTo>
                      <a:pt x="63" y="71"/>
                      <a:pt x="54" y="75"/>
                      <a:pt x="43" y="75"/>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51">
                <a:extLst>
                  <a:ext uri="{FF2B5EF4-FFF2-40B4-BE49-F238E27FC236}">
                    <a16:creationId xmlns:a16="http://schemas.microsoft.com/office/drawing/2014/main" id="{10C7DE7A-DCEE-42BC-84AF-FD7867E2EE36}"/>
                  </a:ext>
                </a:extLst>
              </p:cNvPr>
              <p:cNvSpPr>
                <a:spLocks/>
              </p:cNvSpPr>
              <p:nvPr/>
            </p:nvSpPr>
            <p:spPr bwMode="auto">
              <a:xfrm>
                <a:off x="5308600" y="3122613"/>
                <a:ext cx="114300" cy="125413"/>
              </a:xfrm>
              <a:custGeom>
                <a:avLst/>
                <a:gdLst>
                  <a:gd name="T0" fmla="*/ 64 w 77"/>
                  <a:gd name="T1" fmla="*/ 42 h 85"/>
                  <a:gd name="T2" fmla="*/ 36 w 77"/>
                  <a:gd name="T3" fmla="*/ 73 h 85"/>
                  <a:gd name="T4" fmla="*/ 12 w 77"/>
                  <a:gd name="T5" fmla="*/ 49 h 85"/>
                  <a:gd name="T6" fmla="*/ 12 w 77"/>
                  <a:gd name="T7" fmla="*/ 0 h 85"/>
                  <a:gd name="T8" fmla="*/ 0 w 77"/>
                  <a:gd name="T9" fmla="*/ 0 h 85"/>
                  <a:gd name="T10" fmla="*/ 0 w 77"/>
                  <a:gd name="T11" fmla="*/ 52 h 85"/>
                  <a:gd name="T12" fmla="*/ 32 w 77"/>
                  <a:gd name="T13" fmla="*/ 85 h 85"/>
                  <a:gd name="T14" fmla="*/ 64 w 77"/>
                  <a:gd name="T15" fmla="*/ 66 h 85"/>
                  <a:gd name="T16" fmla="*/ 64 w 77"/>
                  <a:gd name="T17" fmla="*/ 85 h 85"/>
                  <a:gd name="T18" fmla="*/ 77 w 77"/>
                  <a:gd name="T19" fmla="*/ 85 h 85"/>
                  <a:gd name="T20" fmla="*/ 77 w 77"/>
                  <a:gd name="T21" fmla="*/ 0 h 85"/>
                  <a:gd name="T22" fmla="*/ 64 w 77"/>
                  <a:gd name="T23" fmla="*/ 0 h 85"/>
                  <a:gd name="T24" fmla="*/ 64 w 77"/>
                  <a:gd name="T25" fmla="*/ 42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7" h="85">
                    <a:moveTo>
                      <a:pt x="64" y="42"/>
                    </a:moveTo>
                    <a:cubicBezTo>
                      <a:pt x="64" y="60"/>
                      <a:pt x="54" y="73"/>
                      <a:pt x="36" y="73"/>
                    </a:cubicBezTo>
                    <a:cubicBezTo>
                      <a:pt x="21" y="73"/>
                      <a:pt x="12" y="64"/>
                      <a:pt x="12" y="49"/>
                    </a:cubicBezTo>
                    <a:cubicBezTo>
                      <a:pt x="12" y="0"/>
                      <a:pt x="12" y="0"/>
                      <a:pt x="12" y="0"/>
                    </a:cubicBezTo>
                    <a:cubicBezTo>
                      <a:pt x="0" y="0"/>
                      <a:pt x="0" y="0"/>
                      <a:pt x="0" y="0"/>
                    </a:cubicBezTo>
                    <a:cubicBezTo>
                      <a:pt x="0" y="52"/>
                      <a:pt x="0" y="52"/>
                      <a:pt x="0" y="52"/>
                    </a:cubicBezTo>
                    <a:cubicBezTo>
                      <a:pt x="0" y="73"/>
                      <a:pt x="12" y="85"/>
                      <a:pt x="32" y="85"/>
                    </a:cubicBezTo>
                    <a:cubicBezTo>
                      <a:pt x="47" y="85"/>
                      <a:pt x="58" y="79"/>
                      <a:pt x="64" y="66"/>
                    </a:cubicBezTo>
                    <a:cubicBezTo>
                      <a:pt x="64" y="85"/>
                      <a:pt x="64" y="85"/>
                      <a:pt x="64" y="85"/>
                    </a:cubicBezTo>
                    <a:cubicBezTo>
                      <a:pt x="77" y="85"/>
                      <a:pt x="77" y="85"/>
                      <a:pt x="77" y="85"/>
                    </a:cubicBezTo>
                    <a:cubicBezTo>
                      <a:pt x="77" y="0"/>
                      <a:pt x="77" y="0"/>
                      <a:pt x="77" y="0"/>
                    </a:cubicBezTo>
                    <a:cubicBezTo>
                      <a:pt x="64" y="0"/>
                      <a:pt x="64" y="0"/>
                      <a:pt x="64" y="0"/>
                    </a:cubicBezTo>
                    <a:lnTo>
                      <a:pt x="64" y="42"/>
                    </a:ln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52">
                <a:extLst>
                  <a:ext uri="{FF2B5EF4-FFF2-40B4-BE49-F238E27FC236}">
                    <a16:creationId xmlns:a16="http://schemas.microsoft.com/office/drawing/2014/main" id="{06D1AD09-C951-4C96-9C98-223387A22819}"/>
                  </a:ext>
                </a:extLst>
              </p:cNvPr>
              <p:cNvSpPr>
                <a:spLocks/>
              </p:cNvSpPr>
              <p:nvPr/>
            </p:nvSpPr>
            <p:spPr bwMode="auto">
              <a:xfrm>
                <a:off x="4691063" y="3121026"/>
                <a:ext cx="114300" cy="127000"/>
              </a:xfrm>
              <a:custGeom>
                <a:avLst/>
                <a:gdLst>
                  <a:gd name="T0" fmla="*/ 46 w 78"/>
                  <a:gd name="T1" fmla="*/ 0 h 86"/>
                  <a:gd name="T2" fmla="*/ 13 w 78"/>
                  <a:gd name="T3" fmla="*/ 20 h 86"/>
                  <a:gd name="T4" fmla="*/ 13 w 78"/>
                  <a:gd name="T5" fmla="*/ 1 h 86"/>
                  <a:gd name="T6" fmla="*/ 0 w 78"/>
                  <a:gd name="T7" fmla="*/ 1 h 86"/>
                  <a:gd name="T8" fmla="*/ 0 w 78"/>
                  <a:gd name="T9" fmla="*/ 86 h 86"/>
                  <a:gd name="T10" fmla="*/ 13 w 78"/>
                  <a:gd name="T11" fmla="*/ 86 h 86"/>
                  <a:gd name="T12" fmla="*/ 13 w 78"/>
                  <a:gd name="T13" fmla="*/ 40 h 86"/>
                  <a:gd name="T14" fmla="*/ 42 w 78"/>
                  <a:gd name="T15" fmla="*/ 12 h 86"/>
                  <a:gd name="T16" fmla="*/ 66 w 78"/>
                  <a:gd name="T17" fmla="*/ 37 h 86"/>
                  <a:gd name="T18" fmla="*/ 66 w 78"/>
                  <a:gd name="T19" fmla="*/ 86 h 86"/>
                  <a:gd name="T20" fmla="*/ 78 w 78"/>
                  <a:gd name="T21" fmla="*/ 86 h 86"/>
                  <a:gd name="T22" fmla="*/ 78 w 78"/>
                  <a:gd name="T23" fmla="*/ 33 h 86"/>
                  <a:gd name="T24" fmla="*/ 46 w 78"/>
                  <a:gd name="T25" fmla="*/ 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8" h="86">
                    <a:moveTo>
                      <a:pt x="46" y="0"/>
                    </a:moveTo>
                    <a:cubicBezTo>
                      <a:pt x="30" y="0"/>
                      <a:pt x="19" y="7"/>
                      <a:pt x="13" y="20"/>
                    </a:cubicBezTo>
                    <a:cubicBezTo>
                      <a:pt x="13" y="1"/>
                      <a:pt x="13" y="1"/>
                      <a:pt x="13" y="1"/>
                    </a:cubicBezTo>
                    <a:cubicBezTo>
                      <a:pt x="0" y="1"/>
                      <a:pt x="0" y="1"/>
                      <a:pt x="0" y="1"/>
                    </a:cubicBezTo>
                    <a:cubicBezTo>
                      <a:pt x="0" y="86"/>
                      <a:pt x="0" y="86"/>
                      <a:pt x="0" y="86"/>
                    </a:cubicBezTo>
                    <a:cubicBezTo>
                      <a:pt x="13" y="86"/>
                      <a:pt x="13" y="86"/>
                      <a:pt x="13" y="86"/>
                    </a:cubicBezTo>
                    <a:cubicBezTo>
                      <a:pt x="13" y="40"/>
                      <a:pt x="13" y="40"/>
                      <a:pt x="13" y="40"/>
                    </a:cubicBezTo>
                    <a:cubicBezTo>
                      <a:pt x="14" y="24"/>
                      <a:pt x="25" y="13"/>
                      <a:pt x="42" y="12"/>
                    </a:cubicBezTo>
                    <a:cubicBezTo>
                      <a:pt x="57" y="12"/>
                      <a:pt x="66" y="22"/>
                      <a:pt x="66" y="37"/>
                    </a:cubicBezTo>
                    <a:cubicBezTo>
                      <a:pt x="66" y="86"/>
                      <a:pt x="66" y="86"/>
                      <a:pt x="66" y="86"/>
                    </a:cubicBezTo>
                    <a:cubicBezTo>
                      <a:pt x="78" y="86"/>
                      <a:pt x="78" y="86"/>
                      <a:pt x="78" y="86"/>
                    </a:cubicBezTo>
                    <a:cubicBezTo>
                      <a:pt x="78" y="33"/>
                      <a:pt x="78" y="33"/>
                      <a:pt x="78" y="33"/>
                    </a:cubicBezTo>
                    <a:cubicBezTo>
                      <a:pt x="78" y="13"/>
                      <a:pt x="66" y="0"/>
                      <a:pt x="46" y="0"/>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53">
                <a:extLst>
                  <a:ext uri="{FF2B5EF4-FFF2-40B4-BE49-F238E27FC236}">
                    <a16:creationId xmlns:a16="http://schemas.microsoft.com/office/drawing/2014/main" id="{24586E35-A69C-4F8D-A98D-2B30475B44B6}"/>
                  </a:ext>
                </a:extLst>
              </p:cNvPr>
              <p:cNvSpPr>
                <a:spLocks/>
              </p:cNvSpPr>
              <p:nvPr/>
            </p:nvSpPr>
            <p:spPr bwMode="auto">
              <a:xfrm>
                <a:off x="4279900" y="3079751"/>
                <a:ext cx="147638" cy="168275"/>
              </a:xfrm>
              <a:custGeom>
                <a:avLst/>
                <a:gdLst>
                  <a:gd name="T0" fmla="*/ 59 w 100"/>
                  <a:gd name="T1" fmla="*/ 102 h 114"/>
                  <a:gd name="T2" fmla="*/ 13 w 100"/>
                  <a:gd name="T3" fmla="*/ 57 h 114"/>
                  <a:gd name="T4" fmla="*/ 59 w 100"/>
                  <a:gd name="T5" fmla="*/ 12 h 114"/>
                  <a:gd name="T6" fmla="*/ 92 w 100"/>
                  <a:gd name="T7" fmla="*/ 26 h 114"/>
                  <a:gd name="T8" fmla="*/ 100 w 100"/>
                  <a:gd name="T9" fmla="*/ 17 h 114"/>
                  <a:gd name="T10" fmla="*/ 59 w 100"/>
                  <a:gd name="T11" fmla="*/ 0 h 114"/>
                  <a:gd name="T12" fmla="*/ 0 w 100"/>
                  <a:gd name="T13" fmla="*/ 57 h 114"/>
                  <a:gd name="T14" fmla="*/ 58 w 100"/>
                  <a:gd name="T15" fmla="*/ 114 h 114"/>
                  <a:gd name="T16" fmla="*/ 100 w 100"/>
                  <a:gd name="T17" fmla="*/ 97 h 114"/>
                  <a:gd name="T18" fmla="*/ 92 w 100"/>
                  <a:gd name="T19" fmla="*/ 89 h 114"/>
                  <a:gd name="T20" fmla="*/ 59 w 100"/>
                  <a:gd name="T21" fmla="*/ 102 h 1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00" h="114">
                    <a:moveTo>
                      <a:pt x="59" y="102"/>
                    </a:moveTo>
                    <a:cubicBezTo>
                      <a:pt x="33" y="102"/>
                      <a:pt x="13" y="82"/>
                      <a:pt x="13" y="57"/>
                    </a:cubicBezTo>
                    <a:cubicBezTo>
                      <a:pt x="13" y="32"/>
                      <a:pt x="33" y="12"/>
                      <a:pt x="59" y="12"/>
                    </a:cubicBezTo>
                    <a:cubicBezTo>
                      <a:pt x="71" y="12"/>
                      <a:pt x="84" y="17"/>
                      <a:pt x="92" y="26"/>
                    </a:cubicBezTo>
                    <a:cubicBezTo>
                      <a:pt x="100" y="17"/>
                      <a:pt x="100" y="17"/>
                      <a:pt x="100" y="17"/>
                    </a:cubicBezTo>
                    <a:cubicBezTo>
                      <a:pt x="89" y="7"/>
                      <a:pt x="74" y="0"/>
                      <a:pt x="59" y="0"/>
                    </a:cubicBezTo>
                    <a:cubicBezTo>
                      <a:pt x="26" y="0"/>
                      <a:pt x="0" y="25"/>
                      <a:pt x="0" y="57"/>
                    </a:cubicBezTo>
                    <a:cubicBezTo>
                      <a:pt x="0" y="89"/>
                      <a:pt x="25" y="114"/>
                      <a:pt x="58" y="114"/>
                    </a:cubicBezTo>
                    <a:cubicBezTo>
                      <a:pt x="74" y="114"/>
                      <a:pt x="89" y="108"/>
                      <a:pt x="100" y="97"/>
                    </a:cubicBezTo>
                    <a:cubicBezTo>
                      <a:pt x="92" y="89"/>
                      <a:pt x="92" y="89"/>
                      <a:pt x="92" y="89"/>
                    </a:cubicBezTo>
                    <a:cubicBezTo>
                      <a:pt x="83" y="97"/>
                      <a:pt x="71" y="102"/>
                      <a:pt x="59" y="102"/>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Freeform 54">
                <a:extLst>
                  <a:ext uri="{FF2B5EF4-FFF2-40B4-BE49-F238E27FC236}">
                    <a16:creationId xmlns:a16="http://schemas.microsoft.com/office/drawing/2014/main" id="{5A39ADCA-0AD2-482E-BF5C-D86696D26C7A}"/>
                  </a:ext>
                </a:extLst>
              </p:cNvPr>
              <p:cNvSpPr>
                <a:spLocks/>
              </p:cNvSpPr>
              <p:nvPr/>
            </p:nvSpPr>
            <p:spPr bwMode="auto">
              <a:xfrm>
                <a:off x="5911850" y="2411413"/>
                <a:ext cx="461963" cy="522288"/>
              </a:xfrm>
              <a:custGeom>
                <a:avLst/>
                <a:gdLst>
                  <a:gd name="T0" fmla="*/ 287 w 312"/>
                  <a:gd name="T1" fmla="*/ 273 h 352"/>
                  <a:gd name="T2" fmla="*/ 183 w 312"/>
                  <a:gd name="T3" fmla="*/ 315 h 352"/>
                  <a:gd name="T4" fmla="*/ 41 w 312"/>
                  <a:gd name="T5" fmla="*/ 175 h 352"/>
                  <a:gd name="T6" fmla="*/ 183 w 312"/>
                  <a:gd name="T7" fmla="*/ 36 h 352"/>
                  <a:gd name="T8" fmla="*/ 287 w 312"/>
                  <a:gd name="T9" fmla="*/ 80 h 352"/>
                  <a:gd name="T10" fmla="*/ 311 w 312"/>
                  <a:gd name="T11" fmla="*/ 51 h 352"/>
                  <a:gd name="T12" fmla="*/ 183 w 312"/>
                  <a:gd name="T13" fmla="*/ 0 h 352"/>
                  <a:gd name="T14" fmla="*/ 0 w 312"/>
                  <a:gd name="T15" fmla="*/ 175 h 352"/>
                  <a:gd name="T16" fmla="*/ 181 w 312"/>
                  <a:gd name="T17" fmla="*/ 352 h 352"/>
                  <a:gd name="T18" fmla="*/ 312 w 312"/>
                  <a:gd name="T19" fmla="*/ 299 h 352"/>
                  <a:gd name="T20" fmla="*/ 287 w 312"/>
                  <a:gd name="T21" fmla="*/ 273 h 3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12" h="352">
                    <a:moveTo>
                      <a:pt x="287" y="273"/>
                    </a:moveTo>
                    <a:cubicBezTo>
                      <a:pt x="259" y="299"/>
                      <a:pt x="222" y="315"/>
                      <a:pt x="183" y="315"/>
                    </a:cubicBezTo>
                    <a:cubicBezTo>
                      <a:pt x="104" y="315"/>
                      <a:pt x="41" y="252"/>
                      <a:pt x="41" y="175"/>
                    </a:cubicBezTo>
                    <a:cubicBezTo>
                      <a:pt x="41" y="98"/>
                      <a:pt x="104" y="36"/>
                      <a:pt x="183" y="36"/>
                    </a:cubicBezTo>
                    <a:cubicBezTo>
                      <a:pt x="222" y="36"/>
                      <a:pt x="260" y="53"/>
                      <a:pt x="287" y="80"/>
                    </a:cubicBezTo>
                    <a:cubicBezTo>
                      <a:pt x="311" y="51"/>
                      <a:pt x="311" y="51"/>
                      <a:pt x="311" y="51"/>
                    </a:cubicBezTo>
                    <a:cubicBezTo>
                      <a:pt x="277" y="19"/>
                      <a:pt x="231" y="0"/>
                      <a:pt x="183" y="0"/>
                    </a:cubicBezTo>
                    <a:cubicBezTo>
                      <a:pt x="81" y="0"/>
                      <a:pt x="0" y="77"/>
                      <a:pt x="0" y="175"/>
                    </a:cubicBezTo>
                    <a:cubicBezTo>
                      <a:pt x="0" y="274"/>
                      <a:pt x="80" y="352"/>
                      <a:pt x="181" y="352"/>
                    </a:cubicBezTo>
                    <a:cubicBezTo>
                      <a:pt x="230" y="352"/>
                      <a:pt x="277" y="332"/>
                      <a:pt x="312" y="299"/>
                    </a:cubicBezTo>
                    <a:lnTo>
                      <a:pt x="287" y="273"/>
                    </a:ln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55">
                <a:extLst>
                  <a:ext uri="{FF2B5EF4-FFF2-40B4-BE49-F238E27FC236}">
                    <a16:creationId xmlns:a16="http://schemas.microsoft.com/office/drawing/2014/main" id="{5B936554-C042-4631-BF6F-6AB83A0CF2AF}"/>
                  </a:ext>
                </a:extLst>
              </p:cNvPr>
              <p:cNvSpPr>
                <a:spLocks/>
              </p:cNvSpPr>
              <p:nvPr/>
            </p:nvSpPr>
            <p:spPr bwMode="auto">
              <a:xfrm>
                <a:off x="3676650" y="2411413"/>
                <a:ext cx="398463" cy="520700"/>
              </a:xfrm>
              <a:custGeom>
                <a:avLst/>
                <a:gdLst>
                  <a:gd name="T0" fmla="*/ 251 w 251"/>
                  <a:gd name="T1" fmla="*/ 0 h 328"/>
                  <a:gd name="T2" fmla="*/ 0 w 251"/>
                  <a:gd name="T3" fmla="*/ 0 h 328"/>
                  <a:gd name="T4" fmla="*/ 0 w 251"/>
                  <a:gd name="T5" fmla="*/ 36 h 328"/>
                  <a:gd name="T6" fmla="*/ 107 w 251"/>
                  <a:gd name="T7" fmla="*/ 36 h 328"/>
                  <a:gd name="T8" fmla="*/ 107 w 251"/>
                  <a:gd name="T9" fmla="*/ 328 h 328"/>
                  <a:gd name="T10" fmla="*/ 145 w 251"/>
                  <a:gd name="T11" fmla="*/ 328 h 328"/>
                  <a:gd name="T12" fmla="*/ 145 w 251"/>
                  <a:gd name="T13" fmla="*/ 36 h 328"/>
                  <a:gd name="T14" fmla="*/ 251 w 251"/>
                  <a:gd name="T15" fmla="*/ 36 h 328"/>
                  <a:gd name="T16" fmla="*/ 251 w 251"/>
                  <a:gd name="T17" fmla="*/ 0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51" h="328">
                    <a:moveTo>
                      <a:pt x="251" y="0"/>
                    </a:moveTo>
                    <a:lnTo>
                      <a:pt x="0" y="0"/>
                    </a:lnTo>
                    <a:lnTo>
                      <a:pt x="0" y="36"/>
                    </a:lnTo>
                    <a:lnTo>
                      <a:pt x="107" y="36"/>
                    </a:lnTo>
                    <a:lnTo>
                      <a:pt x="107" y="328"/>
                    </a:lnTo>
                    <a:lnTo>
                      <a:pt x="145" y="328"/>
                    </a:lnTo>
                    <a:lnTo>
                      <a:pt x="145" y="36"/>
                    </a:lnTo>
                    <a:lnTo>
                      <a:pt x="251" y="36"/>
                    </a:lnTo>
                    <a:lnTo>
                      <a:pt x="251" y="0"/>
                    </a:ln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56">
                <a:extLst>
                  <a:ext uri="{FF2B5EF4-FFF2-40B4-BE49-F238E27FC236}">
                    <a16:creationId xmlns:a16="http://schemas.microsoft.com/office/drawing/2014/main" id="{7D985487-8B74-425F-B8B1-A99A9FCF6D8E}"/>
                  </a:ext>
                </a:extLst>
              </p:cNvPr>
              <p:cNvSpPr>
                <a:spLocks/>
              </p:cNvSpPr>
              <p:nvPr/>
            </p:nvSpPr>
            <p:spPr bwMode="auto">
              <a:xfrm>
                <a:off x="3017838" y="2411413"/>
                <a:ext cx="430213" cy="520700"/>
              </a:xfrm>
              <a:custGeom>
                <a:avLst/>
                <a:gdLst>
                  <a:gd name="T0" fmla="*/ 271 w 271"/>
                  <a:gd name="T1" fmla="*/ 0 h 328"/>
                  <a:gd name="T2" fmla="*/ 235 w 271"/>
                  <a:gd name="T3" fmla="*/ 0 h 328"/>
                  <a:gd name="T4" fmla="*/ 235 w 271"/>
                  <a:gd name="T5" fmla="*/ 266 h 328"/>
                  <a:gd name="T6" fmla="*/ 39 w 271"/>
                  <a:gd name="T7" fmla="*/ 0 h 328"/>
                  <a:gd name="T8" fmla="*/ 0 w 271"/>
                  <a:gd name="T9" fmla="*/ 0 h 328"/>
                  <a:gd name="T10" fmla="*/ 0 w 271"/>
                  <a:gd name="T11" fmla="*/ 328 h 328"/>
                  <a:gd name="T12" fmla="*/ 37 w 271"/>
                  <a:gd name="T13" fmla="*/ 328 h 328"/>
                  <a:gd name="T14" fmla="*/ 37 w 271"/>
                  <a:gd name="T15" fmla="*/ 63 h 328"/>
                  <a:gd name="T16" fmla="*/ 233 w 271"/>
                  <a:gd name="T17" fmla="*/ 328 h 328"/>
                  <a:gd name="T18" fmla="*/ 271 w 271"/>
                  <a:gd name="T19" fmla="*/ 328 h 328"/>
                  <a:gd name="T20" fmla="*/ 271 w 271"/>
                  <a:gd name="T21" fmla="*/ 0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71" h="328">
                    <a:moveTo>
                      <a:pt x="271" y="0"/>
                    </a:moveTo>
                    <a:lnTo>
                      <a:pt x="235" y="0"/>
                    </a:lnTo>
                    <a:lnTo>
                      <a:pt x="235" y="266"/>
                    </a:lnTo>
                    <a:lnTo>
                      <a:pt x="39" y="0"/>
                    </a:lnTo>
                    <a:lnTo>
                      <a:pt x="0" y="0"/>
                    </a:lnTo>
                    <a:lnTo>
                      <a:pt x="0" y="328"/>
                    </a:lnTo>
                    <a:lnTo>
                      <a:pt x="37" y="328"/>
                    </a:lnTo>
                    <a:lnTo>
                      <a:pt x="37" y="63"/>
                    </a:lnTo>
                    <a:lnTo>
                      <a:pt x="233" y="328"/>
                    </a:lnTo>
                    <a:lnTo>
                      <a:pt x="271" y="328"/>
                    </a:lnTo>
                    <a:lnTo>
                      <a:pt x="271" y="0"/>
                    </a:ln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57">
                <a:extLst>
                  <a:ext uri="{FF2B5EF4-FFF2-40B4-BE49-F238E27FC236}">
                    <a16:creationId xmlns:a16="http://schemas.microsoft.com/office/drawing/2014/main" id="{181F30EE-9D5A-4109-A1FF-C8417641BFEB}"/>
                  </a:ext>
                </a:extLst>
              </p:cNvPr>
              <p:cNvSpPr>
                <a:spLocks/>
              </p:cNvSpPr>
              <p:nvPr/>
            </p:nvSpPr>
            <p:spPr bwMode="auto">
              <a:xfrm>
                <a:off x="4302125" y="2411413"/>
                <a:ext cx="363538" cy="520700"/>
              </a:xfrm>
              <a:custGeom>
                <a:avLst/>
                <a:gdLst>
                  <a:gd name="T0" fmla="*/ 37 w 229"/>
                  <a:gd name="T1" fmla="*/ 179 h 328"/>
                  <a:gd name="T2" fmla="*/ 203 w 229"/>
                  <a:gd name="T3" fmla="*/ 179 h 328"/>
                  <a:gd name="T4" fmla="*/ 203 w 229"/>
                  <a:gd name="T5" fmla="*/ 145 h 328"/>
                  <a:gd name="T6" fmla="*/ 37 w 229"/>
                  <a:gd name="T7" fmla="*/ 145 h 328"/>
                  <a:gd name="T8" fmla="*/ 37 w 229"/>
                  <a:gd name="T9" fmla="*/ 36 h 328"/>
                  <a:gd name="T10" fmla="*/ 222 w 229"/>
                  <a:gd name="T11" fmla="*/ 36 h 328"/>
                  <a:gd name="T12" fmla="*/ 222 w 229"/>
                  <a:gd name="T13" fmla="*/ 0 h 328"/>
                  <a:gd name="T14" fmla="*/ 0 w 229"/>
                  <a:gd name="T15" fmla="*/ 0 h 328"/>
                  <a:gd name="T16" fmla="*/ 0 w 229"/>
                  <a:gd name="T17" fmla="*/ 328 h 328"/>
                  <a:gd name="T18" fmla="*/ 229 w 229"/>
                  <a:gd name="T19" fmla="*/ 328 h 328"/>
                  <a:gd name="T20" fmla="*/ 229 w 229"/>
                  <a:gd name="T21" fmla="*/ 293 h 328"/>
                  <a:gd name="T22" fmla="*/ 37 w 229"/>
                  <a:gd name="T23" fmla="*/ 293 h 328"/>
                  <a:gd name="T24" fmla="*/ 37 w 229"/>
                  <a:gd name="T25" fmla="*/ 179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9" h="328">
                    <a:moveTo>
                      <a:pt x="37" y="179"/>
                    </a:moveTo>
                    <a:lnTo>
                      <a:pt x="203" y="179"/>
                    </a:lnTo>
                    <a:lnTo>
                      <a:pt x="203" y="145"/>
                    </a:lnTo>
                    <a:lnTo>
                      <a:pt x="37" y="145"/>
                    </a:lnTo>
                    <a:lnTo>
                      <a:pt x="37" y="36"/>
                    </a:lnTo>
                    <a:lnTo>
                      <a:pt x="222" y="36"/>
                    </a:lnTo>
                    <a:lnTo>
                      <a:pt x="222" y="0"/>
                    </a:lnTo>
                    <a:lnTo>
                      <a:pt x="0" y="0"/>
                    </a:lnTo>
                    <a:lnTo>
                      <a:pt x="0" y="328"/>
                    </a:lnTo>
                    <a:lnTo>
                      <a:pt x="229" y="328"/>
                    </a:lnTo>
                    <a:lnTo>
                      <a:pt x="229" y="293"/>
                    </a:lnTo>
                    <a:lnTo>
                      <a:pt x="37" y="293"/>
                    </a:lnTo>
                    <a:lnTo>
                      <a:pt x="37" y="179"/>
                    </a:ln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Rectangle 58">
                <a:extLst>
                  <a:ext uri="{FF2B5EF4-FFF2-40B4-BE49-F238E27FC236}">
                    <a16:creationId xmlns:a16="http://schemas.microsoft.com/office/drawing/2014/main" id="{4154DE3D-B629-45E8-AC6A-48F7BF21E990}"/>
                  </a:ext>
                </a:extLst>
              </p:cNvPr>
              <p:cNvSpPr>
                <a:spLocks noChangeArrowheads="1"/>
              </p:cNvSpPr>
              <p:nvPr/>
            </p:nvSpPr>
            <p:spPr bwMode="auto">
              <a:xfrm>
                <a:off x="5603875" y="2411413"/>
                <a:ext cx="58738" cy="520700"/>
              </a:xfrm>
              <a:prstGeom prst="rect">
                <a:avLst/>
              </a:prstGeom>
              <a:solidFill>
                <a:schemeClr val="accent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Rectangle 59">
                <a:extLst>
                  <a:ext uri="{FF2B5EF4-FFF2-40B4-BE49-F238E27FC236}">
                    <a16:creationId xmlns:a16="http://schemas.microsoft.com/office/drawing/2014/main" id="{598BC50C-853A-45A6-888B-71EB92D4130B}"/>
                  </a:ext>
                </a:extLst>
              </p:cNvPr>
              <p:cNvSpPr>
                <a:spLocks noChangeArrowheads="1"/>
              </p:cNvSpPr>
              <p:nvPr/>
            </p:nvSpPr>
            <p:spPr bwMode="auto">
              <a:xfrm>
                <a:off x="2660650" y="2411413"/>
                <a:ext cx="58738" cy="520700"/>
              </a:xfrm>
              <a:prstGeom prst="rect">
                <a:avLst/>
              </a:prstGeom>
              <a:solidFill>
                <a:schemeClr val="accent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60">
                <a:extLst>
                  <a:ext uri="{FF2B5EF4-FFF2-40B4-BE49-F238E27FC236}">
                    <a16:creationId xmlns:a16="http://schemas.microsoft.com/office/drawing/2014/main" id="{C171D8CA-D818-4E44-8AD3-646AC4BC5F7E}"/>
                  </a:ext>
                </a:extLst>
              </p:cNvPr>
              <p:cNvSpPr>
                <a:spLocks noEditPoints="1"/>
              </p:cNvSpPr>
              <p:nvPr/>
            </p:nvSpPr>
            <p:spPr bwMode="auto">
              <a:xfrm>
                <a:off x="4926013" y="2411413"/>
                <a:ext cx="407988" cy="520700"/>
              </a:xfrm>
              <a:custGeom>
                <a:avLst/>
                <a:gdLst>
                  <a:gd name="T0" fmla="*/ 271 w 275"/>
                  <a:gd name="T1" fmla="*/ 118 h 351"/>
                  <a:gd name="T2" fmla="*/ 133 w 275"/>
                  <a:gd name="T3" fmla="*/ 0 h 351"/>
                  <a:gd name="T4" fmla="*/ 0 w 275"/>
                  <a:gd name="T5" fmla="*/ 0 h 351"/>
                  <a:gd name="T6" fmla="*/ 0 w 275"/>
                  <a:gd name="T7" fmla="*/ 351 h 351"/>
                  <a:gd name="T8" fmla="*/ 40 w 275"/>
                  <a:gd name="T9" fmla="*/ 351 h 351"/>
                  <a:gd name="T10" fmla="*/ 40 w 275"/>
                  <a:gd name="T11" fmla="*/ 240 h 351"/>
                  <a:gd name="T12" fmla="*/ 133 w 275"/>
                  <a:gd name="T13" fmla="*/ 240 h 351"/>
                  <a:gd name="T14" fmla="*/ 156 w 275"/>
                  <a:gd name="T15" fmla="*/ 239 h 351"/>
                  <a:gd name="T16" fmla="*/ 229 w 275"/>
                  <a:gd name="T17" fmla="*/ 351 h 351"/>
                  <a:gd name="T18" fmla="*/ 275 w 275"/>
                  <a:gd name="T19" fmla="*/ 351 h 351"/>
                  <a:gd name="T20" fmla="*/ 192 w 275"/>
                  <a:gd name="T21" fmla="*/ 231 h 351"/>
                  <a:gd name="T22" fmla="*/ 271 w 275"/>
                  <a:gd name="T23" fmla="*/ 118 h 351"/>
                  <a:gd name="T24" fmla="*/ 133 w 275"/>
                  <a:gd name="T25" fmla="*/ 203 h 351"/>
                  <a:gd name="T26" fmla="*/ 40 w 275"/>
                  <a:gd name="T27" fmla="*/ 203 h 351"/>
                  <a:gd name="T28" fmla="*/ 40 w 275"/>
                  <a:gd name="T29" fmla="*/ 38 h 351"/>
                  <a:gd name="T30" fmla="*/ 133 w 275"/>
                  <a:gd name="T31" fmla="*/ 38 h 351"/>
                  <a:gd name="T32" fmla="*/ 233 w 275"/>
                  <a:gd name="T33" fmla="*/ 119 h 351"/>
                  <a:gd name="T34" fmla="*/ 133 w 275"/>
                  <a:gd name="T35" fmla="*/ 203 h 3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275" h="351">
                    <a:moveTo>
                      <a:pt x="271" y="118"/>
                    </a:moveTo>
                    <a:cubicBezTo>
                      <a:pt x="271" y="44"/>
                      <a:pt x="221" y="0"/>
                      <a:pt x="133" y="0"/>
                    </a:cubicBezTo>
                    <a:cubicBezTo>
                      <a:pt x="0" y="0"/>
                      <a:pt x="0" y="0"/>
                      <a:pt x="0" y="0"/>
                    </a:cubicBezTo>
                    <a:cubicBezTo>
                      <a:pt x="0" y="351"/>
                      <a:pt x="0" y="351"/>
                      <a:pt x="0" y="351"/>
                    </a:cubicBezTo>
                    <a:cubicBezTo>
                      <a:pt x="40" y="351"/>
                      <a:pt x="40" y="351"/>
                      <a:pt x="40" y="351"/>
                    </a:cubicBezTo>
                    <a:cubicBezTo>
                      <a:pt x="40" y="240"/>
                      <a:pt x="40" y="240"/>
                      <a:pt x="40" y="240"/>
                    </a:cubicBezTo>
                    <a:cubicBezTo>
                      <a:pt x="133" y="240"/>
                      <a:pt x="133" y="240"/>
                      <a:pt x="133" y="240"/>
                    </a:cubicBezTo>
                    <a:cubicBezTo>
                      <a:pt x="141" y="240"/>
                      <a:pt x="149" y="239"/>
                      <a:pt x="156" y="239"/>
                    </a:cubicBezTo>
                    <a:cubicBezTo>
                      <a:pt x="229" y="351"/>
                      <a:pt x="229" y="351"/>
                      <a:pt x="229" y="351"/>
                    </a:cubicBezTo>
                    <a:cubicBezTo>
                      <a:pt x="275" y="351"/>
                      <a:pt x="275" y="351"/>
                      <a:pt x="275" y="351"/>
                    </a:cubicBezTo>
                    <a:cubicBezTo>
                      <a:pt x="192" y="231"/>
                      <a:pt x="192" y="231"/>
                      <a:pt x="192" y="231"/>
                    </a:cubicBezTo>
                    <a:cubicBezTo>
                      <a:pt x="243" y="215"/>
                      <a:pt x="271" y="176"/>
                      <a:pt x="271" y="118"/>
                    </a:cubicBezTo>
                    <a:close/>
                    <a:moveTo>
                      <a:pt x="133" y="203"/>
                    </a:moveTo>
                    <a:cubicBezTo>
                      <a:pt x="40" y="203"/>
                      <a:pt x="40" y="203"/>
                      <a:pt x="40" y="203"/>
                    </a:cubicBezTo>
                    <a:cubicBezTo>
                      <a:pt x="40" y="38"/>
                      <a:pt x="40" y="38"/>
                      <a:pt x="40" y="38"/>
                    </a:cubicBezTo>
                    <a:cubicBezTo>
                      <a:pt x="133" y="38"/>
                      <a:pt x="133" y="38"/>
                      <a:pt x="133" y="38"/>
                    </a:cubicBezTo>
                    <a:cubicBezTo>
                      <a:pt x="197" y="38"/>
                      <a:pt x="233" y="66"/>
                      <a:pt x="233" y="119"/>
                    </a:cubicBezTo>
                    <a:cubicBezTo>
                      <a:pt x="233" y="174"/>
                      <a:pt x="197" y="203"/>
                      <a:pt x="133" y="203"/>
                    </a:cubicBez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61">
                <a:extLst>
                  <a:ext uri="{FF2B5EF4-FFF2-40B4-BE49-F238E27FC236}">
                    <a16:creationId xmlns:a16="http://schemas.microsoft.com/office/drawing/2014/main" id="{DA2E2A19-7135-441B-BECE-67B8F51E6049}"/>
                  </a:ext>
                </a:extLst>
              </p:cNvPr>
              <p:cNvSpPr>
                <a:spLocks noEditPoints="1"/>
              </p:cNvSpPr>
              <p:nvPr/>
            </p:nvSpPr>
            <p:spPr bwMode="auto">
              <a:xfrm>
                <a:off x="3527425" y="3121026"/>
                <a:ext cx="127000" cy="127000"/>
              </a:xfrm>
              <a:custGeom>
                <a:avLst/>
                <a:gdLst>
                  <a:gd name="T0" fmla="*/ 43 w 86"/>
                  <a:gd name="T1" fmla="*/ 0 h 86"/>
                  <a:gd name="T2" fmla="*/ 0 w 86"/>
                  <a:gd name="T3" fmla="*/ 43 h 86"/>
                  <a:gd name="T4" fmla="*/ 43 w 86"/>
                  <a:gd name="T5" fmla="*/ 86 h 86"/>
                  <a:gd name="T6" fmla="*/ 86 w 86"/>
                  <a:gd name="T7" fmla="*/ 43 h 86"/>
                  <a:gd name="T8" fmla="*/ 43 w 86"/>
                  <a:gd name="T9" fmla="*/ 0 h 86"/>
                  <a:gd name="T10" fmla="*/ 43 w 86"/>
                  <a:gd name="T11" fmla="*/ 75 h 86"/>
                  <a:gd name="T12" fmla="*/ 12 w 86"/>
                  <a:gd name="T13" fmla="*/ 43 h 86"/>
                  <a:gd name="T14" fmla="*/ 43 w 86"/>
                  <a:gd name="T15" fmla="*/ 11 h 86"/>
                  <a:gd name="T16" fmla="*/ 74 w 86"/>
                  <a:gd name="T17" fmla="*/ 43 h 86"/>
                  <a:gd name="T18" fmla="*/ 43 w 86"/>
                  <a:gd name="T19"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86" h="86">
                    <a:moveTo>
                      <a:pt x="43" y="0"/>
                    </a:moveTo>
                    <a:cubicBezTo>
                      <a:pt x="18" y="0"/>
                      <a:pt x="0" y="18"/>
                      <a:pt x="0" y="43"/>
                    </a:cubicBezTo>
                    <a:cubicBezTo>
                      <a:pt x="0" y="69"/>
                      <a:pt x="18" y="86"/>
                      <a:pt x="43" y="86"/>
                    </a:cubicBezTo>
                    <a:cubicBezTo>
                      <a:pt x="68" y="86"/>
                      <a:pt x="86" y="69"/>
                      <a:pt x="86" y="43"/>
                    </a:cubicBezTo>
                    <a:cubicBezTo>
                      <a:pt x="86" y="18"/>
                      <a:pt x="68" y="0"/>
                      <a:pt x="43" y="0"/>
                    </a:cubicBezTo>
                    <a:close/>
                    <a:moveTo>
                      <a:pt x="43" y="75"/>
                    </a:moveTo>
                    <a:cubicBezTo>
                      <a:pt x="25" y="75"/>
                      <a:pt x="12" y="62"/>
                      <a:pt x="12" y="43"/>
                    </a:cubicBezTo>
                    <a:cubicBezTo>
                      <a:pt x="12" y="25"/>
                      <a:pt x="25" y="11"/>
                      <a:pt x="43" y="11"/>
                    </a:cubicBezTo>
                    <a:cubicBezTo>
                      <a:pt x="61" y="11"/>
                      <a:pt x="74" y="25"/>
                      <a:pt x="74" y="43"/>
                    </a:cubicBezTo>
                    <a:cubicBezTo>
                      <a:pt x="74" y="62"/>
                      <a:pt x="61" y="75"/>
                      <a:pt x="43" y="75"/>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62">
                <a:extLst>
                  <a:ext uri="{FF2B5EF4-FFF2-40B4-BE49-F238E27FC236}">
                    <a16:creationId xmlns:a16="http://schemas.microsoft.com/office/drawing/2014/main" id="{452032AF-F5D2-4E88-B631-0BD1EB20CD73}"/>
                  </a:ext>
                </a:extLst>
              </p:cNvPr>
              <p:cNvSpPr>
                <a:spLocks noEditPoints="1"/>
              </p:cNvSpPr>
              <p:nvPr/>
            </p:nvSpPr>
            <p:spPr bwMode="auto">
              <a:xfrm>
                <a:off x="3103563" y="3121026"/>
                <a:ext cx="122238" cy="127000"/>
              </a:xfrm>
              <a:custGeom>
                <a:avLst/>
                <a:gdLst>
                  <a:gd name="T0" fmla="*/ 42 w 83"/>
                  <a:gd name="T1" fmla="*/ 0 h 86"/>
                  <a:gd name="T2" fmla="*/ 0 w 83"/>
                  <a:gd name="T3" fmla="*/ 43 h 86"/>
                  <a:gd name="T4" fmla="*/ 42 w 83"/>
                  <a:gd name="T5" fmla="*/ 86 h 86"/>
                  <a:gd name="T6" fmla="*/ 77 w 83"/>
                  <a:gd name="T7" fmla="*/ 72 h 86"/>
                  <a:gd name="T8" fmla="*/ 70 w 83"/>
                  <a:gd name="T9" fmla="*/ 65 h 86"/>
                  <a:gd name="T10" fmla="*/ 43 w 83"/>
                  <a:gd name="T11" fmla="*/ 76 h 86"/>
                  <a:gd name="T12" fmla="*/ 12 w 83"/>
                  <a:gd name="T13" fmla="*/ 48 h 86"/>
                  <a:gd name="T14" fmla="*/ 82 w 83"/>
                  <a:gd name="T15" fmla="*/ 48 h 86"/>
                  <a:gd name="T16" fmla="*/ 42 w 83"/>
                  <a:gd name="T17" fmla="*/ 0 h 86"/>
                  <a:gd name="T18" fmla="*/ 12 w 83"/>
                  <a:gd name="T19" fmla="*/ 38 h 86"/>
                  <a:gd name="T20" fmla="*/ 42 w 83"/>
                  <a:gd name="T21" fmla="*/ 11 h 86"/>
                  <a:gd name="T22" fmla="*/ 71 w 83"/>
                  <a:gd name="T23" fmla="*/ 38 h 86"/>
                  <a:gd name="T24" fmla="*/ 12 w 83"/>
                  <a:gd name="T25" fmla="*/ 38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83" h="86">
                    <a:moveTo>
                      <a:pt x="42" y="0"/>
                    </a:moveTo>
                    <a:cubicBezTo>
                      <a:pt x="17" y="0"/>
                      <a:pt x="0" y="18"/>
                      <a:pt x="0" y="43"/>
                    </a:cubicBezTo>
                    <a:cubicBezTo>
                      <a:pt x="0" y="69"/>
                      <a:pt x="17" y="86"/>
                      <a:pt x="42" y="86"/>
                    </a:cubicBezTo>
                    <a:cubicBezTo>
                      <a:pt x="56" y="86"/>
                      <a:pt x="68" y="81"/>
                      <a:pt x="77" y="72"/>
                    </a:cubicBezTo>
                    <a:cubicBezTo>
                      <a:pt x="70" y="65"/>
                      <a:pt x="70" y="65"/>
                      <a:pt x="70" y="65"/>
                    </a:cubicBezTo>
                    <a:cubicBezTo>
                      <a:pt x="63" y="72"/>
                      <a:pt x="54" y="76"/>
                      <a:pt x="43" y="76"/>
                    </a:cubicBezTo>
                    <a:cubicBezTo>
                      <a:pt x="27" y="76"/>
                      <a:pt x="14" y="65"/>
                      <a:pt x="12" y="48"/>
                    </a:cubicBezTo>
                    <a:cubicBezTo>
                      <a:pt x="82" y="48"/>
                      <a:pt x="82" y="48"/>
                      <a:pt x="82" y="48"/>
                    </a:cubicBezTo>
                    <a:cubicBezTo>
                      <a:pt x="83" y="19"/>
                      <a:pt x="70" y="0"/>
                      <a:pt x="42" y="0"/>
                    </a:cubicBezTo>
                    <a:close/>
                    <a:moveTo>
                      <a:pt x="12" y="38"/>
                    </a:moveTo>
                    <a:cubicBezTo>
                      <a:pt x="14" y="22"/>
                      <a:pt x="26" y="11"/>
                      <a:pt x="42" y="11"/>
                    </a:cubicBezTo>
                    <a:cubicBezTo>
                      <a:pt x="59" y="11"/>
                      <a:pt x="70" y="22"/>
                      <a:pt x="71" y="38"/>
                    </a:cubicBezTo>
                    <a:lnTo>
                      <a:pt x="12" y="38"/>
                    </a:ln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63">
                <a:extLst>
                  <a:ext uri="{FF2B5EF4-FFF2-40B4-BE49-F238E27FC236}">
                    <a16:creationId xmlns:a16="http://schemas.microsoft.com/office/drawing/2014/main" id="{4E6121A0-6BC8-49EF-82D3-006F9A20E0F1}"/>
                  </a:ext>
                </a:extLst>
              </p:cNvPr>
              <p:cNvSpPr>
                <a:spLocks noEditPoints="1"/>
              </p:cNvSpPr>
              <p:nvPr/>
            </p:nvSpPr>
            <p:spPr bwMode="auto">
              <a:xfrm>
                <a:off x="3970338" y="3079751"/>
                <a:ext cx="139700" cy="171450"/>
              </a:xfrm>
              <a:custGeom>
                <a:avLst/>
                <a:gdLst>
                  <a:gd name="T0" fmla="*/ 87 w 94"/>
                  <a:gd name="T1" fmla="*/ 67 h 116"/>
                  <a:gd name="T2" fmla="*/ 79 w 94"/>
                  <a:gd name="T3" fmla="*/ 61 h 116"/>
                  <a:gd name="T4" fmla="*/ 67 w 94"/>
                  <a:gd name="T5" fmla="*/ 83 h 116"/>
                  <a:gd name="T6" fmla="*/ 39 w 94"/>
                  <a:gd name="T7" fmla="*/ 54 h 116"/>
                  <a:gd name="T8" fmla="*/ 68 w 94"/>
                  <a:gd name="T9" fmla="*/ 23 h 116"/>
                  <a:gd name="T10" fmla="*/ 41 w 94"/>
                  <a:gd name="T11" fmla="*/ 0 h 116"/>
                  <a:gd name="T12" fmla="*/ 14 w 94"/>
                  <a:gd name="T13" fmla="*/ 24 h 116"/>
                  <a:gd name="T14" fmla="*/ 25 w 94"/>
                  <a:gd name="T15" fmla="*/ 51 h 116"/>
                  <a:gd name="T16" fmla="*/ 0 w 94"/>
                  <a:gd name="T17" fmla="*/ 84 h 116"/>
                  <a:gd name="T18" fmla="*/ 33 w 94"/>
                  <a:gd name="T19" fmla="*/ 114 h 116"/>
                  <a:gd name="T20" fmla="*/ 68 w 94"/>
                  <a:gd name="T21" fmla="*/ 97 h 116"/>
                  <a:gd name="T22" fmla="*/ 87 w 94"/>
                  <a:gd name="T23" fmla="*/ 116 h 116"/>
                  <a:gd name="T24" fmla="*/ 94 w 94"/>
                  <a:gd name="T25" fmla="*/ 109 h 116"/>
                  <a:gd name="T26" fmla="*/ 75 w 94"/>
                  <a:gd name="T27" fmla="*/ 90 h 116"/>
                  <a:gd name="T28" fmla="*/ 87 w 94"/>
                  <a:gd name="T29" fmla="*/ 67 h 116"/>
                  <a:gd name="T30" fmla="*/ 24 w 94"/>
                  <a:gd name="T31" fmla="*/ 24 h 116"/>
                  <a:gd name="T32" fmla="*/ 41 w 94"/>
                  <a:gd name="T33" fmla="*/ 9 h 116"/>
                  <a:gd name="T34" fmla="*/ 57 w 94"/>
                  <a:gd name="T35" fmla="*/ 23 h 116"/>
                  <a:gd name="T36" fmla="*/ 34 w 94"/>
                  <a:gd name="T37" fmla="*/ 47 h 116"/>
                  <a:gd name="T38" fmla="*/ 24 w 94"/>
                  <a:gd name="T39" fmla="*/ 24 h 116"/>
                  <a:gd name="T40" fmla="*/ 34 w 94"/>
                  <a:gd name="T41" fmla="*/ 105 h 116"/>
                  <a:gd name="T42" fmla="*/ 10 w 94"/>
                  <a:gd name="T43" fmla="*/ 83 h 116"/>
                  <a:gd name="T44" fmla="*/ 31 w 94"/>
                  <a:gd name="T45" fmla="*/ 58 h 116"/>
                  <a:gd name="T46" fmla="*/ 61 w 94"/>
                  <a:gd name="T47" fmla="*/ 90 h 116"/>
                  <a:gd name="T48" fmla="*/ 34 w 94"/>
                  <a:gd name="T49" fmla="*/ 105 h 1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94" h="116">
                    <a:moveTo>
                      <a:pt x="87" y="67"/>
                    </a:moveTo>
                    <a:cubicBezTo>
                      <a:pt x="79" y="61"/>
                      <a:pt x="79" y="61"/>
                      <a:pt x="79" y="61"/>
                    </a:cubicBezTo>
                    <a:cubicBezTo>
                      <a:pt x="75" y="69"/>
                      <a:pt x="72" y="76"/>
                      <a:pt x="67" y="83"/>
                    </a:cubicBezTo>
                    <a:cubicBezTo>
                      <a:pt x="56" y="71"/>
                      <a:pt x="46" y="62"/>
                      <a:pt x="39" y="54"/>
                    </a:cubicBezTo>
                    <a:cubicBezTo>
                      <a:pt x="54" y="46"/>
                      <a:pt x="68" y="38"/>
                      <a:pt x="68" y="23"/>
                    </a:cubicBezTo>
                    <a:cubicBezTo>
                      <a:pt x="68" y="10"/>
                      <a:pt x="57" y="0"/>
                      <a:pt x="41" y="0"/>
                    </a:cubicBezTo>
                    <a:cubicBezTo>
                      <a:pt x="25" y="0"/>
                      <a:pt x="14" y="10"/>
                      <a:pt x="14" y="24"/>
                    </a:cubicBezTo>
                    <a:cubicBezTo>
                      <a:pt x="14" y="33"/>
                      <a:pt x="18" y="41"/>
                      <a:pt x="25" y="51"/>
                    </a:cubicBezTo>
                    <a:cubicBezTo>
                      <a:pt x="12" y="59"/>
                      <a:pt x="0" y="67"/>
                      <a:pt x="0" y="84"/>
                    </a:cubicBezTo>
                    <a:cubicBezTo>
                      <a:pt x="0" y="101"/>
                      <a:pt x="15" y="114"/>
                      <a:pt x="33" y="114"/>
                    </a:cubicBezTo>
                    <a:cubicBezTo>
                      <a:pt x="46" y="114"/>
                      <a:pt x="58" y="108"/>
                      <a:pt x="68" y="97"/>
                    </a:cubicBezTo>
                    <a:cubicBezTo>
                      <a:pt x="87" y="116"/>
                      <a:pt x="87" y="116"/>
                      <a:pt x="87" y="116"/>
                    </a:cubicBezTo>
                    <a:cubicBezTo>
                      <a:pt x="94" y="109"/>
                      <a:pt x="94" y="109"/>
                      <a:pt x="94" y="109"/>
                    </a:cubicBezTo>
                    <a:cubicBezTo>
                      <a:pt x="75" y="90"/>
                      <a:pt x="75" y="90"/>
                      <a:pt x="75" y="90"/>
                    </a:cubicBezTo>
                    <a:cubicBezTo>
                      <a:pt x="79" y="83"/>
                      <a:pt x="84" y="76"/>
                      <a:pt x="87" y="67"/>
                    </a:cubicBezTo>
                    <a:close/>
                    <a:moveTo>
                      <a:pt x="24" y="24"/>
                    </a:moveTo>
                    <a:cubicBezTo>
                      <a:pt x="24" y="16"/>
                      <a:pt x="31" y="9"/>
                      <a:pt x="41" y="9"/>
                    </a:cubicBezTo>
                    <a:cubicBezTo>
                      <a:pt x="51" y="9"/>
                      <a:pt x="57" y="14"/>
                      <a:pt x="57" y="23"/>
                    </a:cubicBezTo>
                    <a:cubicBezTo>
                      <a:pt x="57" y="34"/>
                      <a:pt x="46" y="40"/>
                      <a:pt x="34" y="47"/>
                    </a:cubicBezTo>
                    <a:cubicBezTo>
                      <a:pt x="27" y="38"/>
                      <a:pt x="24" y="31"/>
                      <a:pt x="24" y="24"/>
                    </a:cubicBezTo>
                    <a:close/>
                    <a:moveTo>
                      <a:pt x="34" y="105"/>
                    </a:moveTo>
                    <a:cubicBezTo>
                      <a:pt x="21" y="105"/>
                      <a:pt x="10" y="95"/>
                      <a:pt x="10" y="83"/>
                    </a:cubicBezTo>
                    <a:cubicBezTo>
                      <a:pt x="10" y="71"/>
                      <a:pt x="20" y="64"/>
                      <a:pt x="31" y="58"/>
                    </a:cubicBezTo>
                    <a:cubicBezTo>
                      <a:pt x="38" y="67"/>
                      <a:pt x="49" y="78"/>
                      <a:pt x="61" y="90"/>
                    </a:cubicBezTo>
                    <a:cubicBezTo>
                      <a:pt x="53" y="99"/>
                      <a:pt x="44" y="105"/>
                      <a:pt x="34" y="105"/>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Freeform 64">
                <a:extLst>
                  <a:ext uri="{FF2B5EF4-FFF2-40B4-BE49-F238E27FC236}">
                    <a16:creationId xmlns:a16="http://schemas.microsoft.com/office/drawing/2014/main" id="{E1DA09E6-4729-40AE-808D-462EDAD45732}"/>
                  </a:ext>
                </a:extLst>
              </p:cNvPr>
              <p:cNvSpPr>
                <a:spLocks noEditPoints="1"/>
              </p:cNvSpPr>
              <p:nvPr/>
            </p:nvSpPr>
            <p:spPr bwMode="auto">
              <a:xfrm>
                <a:off x="4487863" y="3121026"/>
                <a:ext cx="127000" cy="127000"/>
              </a:xfrm>
              <a:custGeom>
                <a:avLst/>
                <a:gdLst>
                  <a:gd name="T0" fmla="*/ 43 w 86"/>
                  <a:gd name="T1" fmla="*/ 0 h 86"/>
                  <a:gd name="T2" fmla="*/ 0 w 86"/>
                  <a:gd name="T3" fmla="*/ 43 h 86"/>
                  <a:gd name="T4" fmla="*/ 43 w 86"/>
                  <a:gd name="T5" fmla="*/ 86 h 86"/>
                  <a:gd name="T6" fmla="*/ 86 w 86"/>
                  <a:gd name="T7" fmla="*/ 43 h 86"/>
                  <a:gd name="T8" fmla="*/ 43 w 86"/>
                  <a:gd name="T9" fmla="*/ 0 h 86"/>
                  <a:gd name="T10" fmla="*/ 43 w 86"/>
                  <a:gd name="T11" fmla="*/ 75 h 86"/>
                  <a:gd name="T12" fmla="*/ 12 w 86"/>
                  <a:gd name="T13" fmla="*/ 43 h 86"/>
                  <a:gd name="T14" fmla="*/ 43 w 86"/>
                  <a:gd name="T15" fmla="*/ 11 h 86"/>
                  <a:gd name="T16" fmla="*/ 73 w 86"/>
                  <a:gd name="T17" fmla="*/ 43 h 86"/>
                  <a:gd name="T18" fmla="*/ 43 w 86"/>
                  <a:gd name="T19"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86" h="86">
                    <a:moveTo>
                      <a:pt x="43" y="0"/>
                    </a:moveTo>
                    <a:cubicBezTo>
                      <a:pt x="17" y="0"/>
                      <a:pt x="0" y="18"/>
                      <a:pt x="0" y="43"/>
                    </a:cubicBezTo>
                    <a:cubicBezTo>
                      <a:pt x="0" y="69"/>
                      <a:pt x="17" y="86"/>
                      <a:pt x="43" y="86"/>
                    </a:cubicBezTo>
                    <a:cubicBezTo>
                      <a:pt x="68" y="86"/>
                      <a:pt x="86" y="69"/>
                      <a:pt x="86" y="43"/>
                    </a:cubicBezTo>
                    <a:cubicBezTo>
                      <a:pt x="86" y="18"/>
                      <a:pt x="68" y="0"/>
                      <a:pt x="43" y="0"/>
                    </a:cubicBezTo>
                    <a:close/>
                    <a:moveTo>
                      <a:pt x="43" y="75"/>
                    </a:moveTo>
                    <a:cubicBezTo>
                      <a:pt x="25" y="75"/>
                      <a:pt x="12" y="62"/>
                      <a:pt x="12" y="43"/>
                    </a:cubicBezTo>
                    <a:cubicBezTo>
                      <a:pt x="12" y="25"/>
                      <a:pt x="25" y="11"/>
                      <a:pt x="43" y="11"/>
                    </a:cubicBezTo>
                    <a:cubicBezTo>
                      <a:pt x="61" y="11"/>
                      <a:pt x="73" y="25"/>
                      <a:pt x="73" y="43"/>
                    </a:cubicBezTo>
                    <a:cubicBezTo>
                      <a:pt x="73" y="62"/>
                      <a:pt x="61" y="75"/>
                      <a:pt x="43" y="75"/>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65">
                <a:extLst>
                  <a:ext uri="{FF2B5EF4-FFF2-40B4-BE49-F238E27FC236}">
                    <a16:creationId xmlns:a16="http://schemas.microsoft.com/office/drawing/2014/main" id="{D70D5853-8D94-47EB-AAE2-E9B7B54E608F}"/>
                  </a:ext>
                </a:extLst>
              </p:cNvPr>
              <p:cNvSpPr>
                <a:spLocks/>
              </p:cNvSpPr>
              <p:nvPr/>
            </p:nvSpPr>
            <p:spPr bwMode="auto">
              <a:xfrm>
                <a:off x="5821363" y="3122613"/>
                <a:ext cx="114300" cy="125413"/>
              </a:xfrm>
              <a:custGeom>
                <a:avLst/>
                <a:gdLst>
                  <a:gd name="T0" fmla="*/ 64 w 77"/>
                  <a:gd name="T1" fmla="*/ 42 h 85"/>
                  <a:gd name="T2" fmla="*/ 36 w 77"/>
                  <a:gd name="T3" fmla="*/ 73 h 85"/>
                  <a:gd name="T4" fmla="*/ 13 w 77"/>
                  <a:gd name="T5" fmla="*/ 49 h 85"/>
                  <a:gd name="T6" fmla="*/ 13 w 77"/>
                  <a:gd name="T7" fmla="*/ 0 h 85"/>
                  <a:gd name="T8" fmla="*/ 0 w 77"/>
                  <a:gd name="T9" fmla="*/ 0 h 85"/>
                  <a:gd name="T10" fmla="*/ 0 w 77"/>
                  <a:gd name="T11" fmla="*/ 52 h 85"/>
                  <a:gd name="T12" fmla="*/ 32 w 77"/>
                  <a:gd name="T13" fmla="*/ 85 h 85"/>
                  <a:gd name="T14" fmla="*/ 64 w 77"/>
                  <a:gd name="T15" fmla="*/ 66 h 85"/>
                  <a:gd name="T16" fmla="*/ 64 w 77"/>
                  <a:gd name="T17" fmla="*/ 85 h 85"/>
                  <a:gd name="T18" fmla="*/ 77 w 77"/>
                  <a:gd name="T19" fmla="*/ 85 h 85"/>
                  <a:gd name="T20" fmla="*/ 77 w 77"/>
                  <a:gd name="T21" fmla="*/ 0 h 85"/>
                  <a:gd name="T22" fmla="*/ 64 w 77"/>
                  <a:gd name="T23" fmla="*/ 0 h 85"/>
                  <a:gd name="T24" fmla="*/ 64 w 77"/>
                  <a:gd name="T25" fmla="*/ 42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7" h="85">
                    <a:moveTo>
                      <a:pt x="64" y="42"/>
                    </a:moveTo>
                    <a:cubicBezTo>
                      <a:pt x="64" y="60"/>
                      <a:pt x="54" y="73"/>
                      <a:pt x="36" y="73"/>
                    </a:cubicBezTo>
                    <a:cubicBezTo>
                      <a:pt x="21" y="73"/>
                      <a:pt x="13" y="64"/>
                      <a:pt x="13" y="49"/>
                    </a:cubicBezTo>
                    <a:cubicBezTo>
                      <a:pt x="13" y="0"/>
                      <a:pt x="13" y="0"/>
                      <a:pt x="13" y="0"/>
                    </a:cubicBezTo>
                    <a:cubicBezTo>
                      <a:pt x="0" y="0"/>
                      <a:pt x="0" y="0"/>
                      <a:pt x="0" y="0"/>
                    </a:cubicBezTo>
                    <a:cubicBezTo>
                      <a:pt x="0" y="52"/>
                      <a:pt x="0" y="52"/>
                      <a:pt x="0" y="52"/>
                    </a:cubicBezTo>
                    <a:cubicBezTo>
                      <a:pt x="0" y="73"/>
                      <a:pt x="12" y="85"/>
                      <a:pt x="32" y="85"/>
                    </a:cubicBezTo>
                    <a:cubicBezTo>
                      <a:pt x="47" y="85"/>
                      <a:pt x="58" y="79"/>
                      <a:pt x="64" y="66"/>
                    </a:cubicBezTo>
                    <a:cubicBezTo>
                      <a:pt x="64" y="85"/>
                      <a:pt x="64" y="85"/>
                      <a:pt x="64" y="85"/>
                    </a:cubicBezTo>
                    <a:cubicBezTo>
                      <a:pt x="77" y="85"/>
                      <a:pt x="77" y="85"/>
                      <a:pt x="77" y="85"/>
                    </a:cubicBezTo>
                    <a:cubicBezTo>
                      <a:pt x="77" y="0"/>
                      <a:pt x="77" y="0"/>
                      <a:pt x="77" y="0"/>
                    </a:cubicBezTo>
                    <a:cubicBezTo>
                      <a:pt x="64" y="0"/>
                      <a:pt x="64" y="0"/>
                      <a:pt x="64" y="0"/>
                    </a:cubicBezTo>
                    <a:lnTo>
                      <a:pt x="64" y="42"/>
                    </a:ln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Tree>
    <p:extLst>
      <p:ext uri="{BB962C8B-B14F-4D97-AF65-F5344CB8AC3E}">
        <p14:creationId xmlns:p14="http://schemas.microsoft.com/office/powerpoint/2010/main" val="2137167108"/>
      </p:ext>
    </p:extLst>
  </p:cSld>
  <p:clrMapOvr>
    <a:masterClrMapping/>
  </p:clrMapOvr>
  <mc:AlternateContent xmlns:mc="http://schemas.openxmlformats.org/markup-compatibility/2006">
    <mc:Choice xmlns:p14="http://schemas.microsoft.com/office/powerpoint/2010/main" Requires="p14">
      <p:transition spd="slow" p14:dur="1500">
        <p14:window dir="vert"/>
      </p:transition>
    </mc:Choice>
    <mc:Fallback>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0" name="Freeform: Shape 139">
            <a:extLst>
              <a:ext uri="{FF2B5EF4-FFF2-40B4-BE49-F238E27FC236}">
                <a16:creationId xmlns:a16="http://schemas.microsoft.com/office/drawing/2014/main" id="{61E34FA7-B656-46F6-8F69-CD8E9780B437}"/>
              </a:ext>
            </a:extLst>
          </p:cNvPr>
          <p:cNvSpPr/>
          <p:nvPr/>
        </p:nvSpPr>
        <p:spPr>
          <a:xfrm rot="931228">
            <a:off x="-695251" y="-1506144"/>
            <a:ext cx="13582500" cy="9870291"/>
          </a:xfrm>
          <a:custGeom>
            <a:avLst/>
            <a:gdLst>
              <a:gd name="connsiteX0" fmla="*/ 0 w 13582500"/>
              <a:gd name="connsiteY0" fmla="*/ 3262367 h 9870291"/>
              <a:gd name="connsiteX1" fmla="*/ 11747418 w 13582500"/>
              <a:gd name="connsiteY1" fmla="*/ 0 h 9870291"/>
              <a:gd name="connsiteX2" fmla="*/ 13582500 w 13582500"/>
              <a:gd name="connsiteY2" fmla="*/ 6607924 h 9870291"/>
              <a:gd name="connsiteX3" fmla="*/ 1835082 w 13582500"/>
              <a:gd name="connsiteY3" fmla="*/ 9870291 h 9870291"/>
              <a:gd name="connsiteX4" fmla="*/ 1835081 w 13582500"/>
              <a:gd name="connsiteY4" fmla="*/ 9870290 h 9870291"/>
              <a:gd name="connsiteX5" fmla="*/ 3516437 w 13582500"/>
              <a:gd name="connsiteY5" fmla="*/ 9403362 h 9870291"/>
              <a:gd name="connsiteX6" fmla="*/ 3571402 w 13582500"/>
              <a:gd name="connsiteY6" fmla="*/ 9388098 h 9870291"/>
              <a:gd name="connsiteX7" fmla="*/ 4943030 w 13582500"/>
              <a:gd name="connsiteY7" fmla="*/ 1889708 h 9870291"/>
              <a:gd name="connsiteX8" fmla="*/ 4943044 w 13582500"/>
              <a:gd name="connsiteY8" fmla="*/ 1889638 h 9870291"/>
              <a:gd name="connsiteX9" fmla="*/ 0 w 13582500"/>
              <a:gd name="connsiteY9" fmla="*/ 3262367 h 9870291"/>
              <a:gd name="connsiteX10" fmla="*/ 0 w 13582500"/>
              <a:gd name="connsiteY10" fmla="*/ 3262367 h 987029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3582500" h="9870291">
                <a:moveTo>
                  <a:pt x="0" y="3262367"/>
                </a:moveTo>
                <a:lnTo>
                  <a:pt x="11747418" y="0"/>
                </a:lnTo>
                <a:lnTo>
                  <a:pt x="13582500" y="6607924"/>
                </a:lnTo>
                <a:lnTo>
                  <a:pt x="1835082" y="9870291"/>
                </a:lnTo>
                <a:lnTo>
                  <a:pt x="1835081" y="9870290"/>
                </a:lnTo>
                <a:lnTo>
                  <a:pt x="3516437" y="9403362"/>
                </a:lnTo>
                <a:lnTo>
                  <a:pt x="3571402" y="9388098"/>
                </a:lnTo>
                <a:lnTo>
                  <a:pt x="4943030" y="1889708"/>
                </a:lnTo>
                <a:lnTo>
                  <a:pt x="4943044" y="1889638"/>
                </a:lnTo>
                <a:lnTo>
                  <a:pt x="0" y="3262367"/>
                </a:lnTo>
                <a:lnTo>
                  <a:pt x="0" y="3262367"/>
                </a:lnTo>
                <a:close/>
              </a:path>
            </a:pathLst>
          </a:custGeom>
          <a:solidFill>
            <a:schemeClr val="accent6">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2" name="Group 21">
            <a:extLst>
              <a:ext uri="{FF2B5EF4-FFF2-40B4-BE49-F238E27FC236}">
                <a16:creationId xmlns:a16="http://schemas.microsoft.com/office/drawing/2014/main" id="{00611844-741D-45D1-AEE9-6D135158F9AF}"/>
              </a:ext>
            </a:extLst>
          </p:cNvPr>
          <p:cNvGrpSpPr/>
          <p:nvPr/>
        </p:nvGrpSpPr>
        <p:grpSpPr>
          <a:xfrm>
            <a:off x="-790547" y="-806843"/>
            <a:ext cx="6070427" cy="7980652"/>
            <a:chOff x="-790547" y="-806843"/>
            <a:chExt cx="6070427" cy="7980652"/>
          </a:xfrm>
        </p:grpSpPr>
        <p:sp>
          <p:nvSpPr>
            <p:cNvPr id="141" name="Freeform: Shape 140">
              <a:extLst>
                <a:ext uri="{FF2B5EF4-FFF2-40B4-BE49-F238E27FC236}">
                  <a16:creationId xmlns:a16="http://schemas.microsoft.com/office/drawing/2014/main" id="{2043303E-F705-4B83-AFE5-64DA5F584754}"/>
                </a:ext>
              </a:extLst>
            </p:cNvPr>
            <p:cNvSpPr/>
            <p:nvPr/>
          </p:nvSpPr>
          <p:spPr>
            <a:xfrm rot="931228">
              <a:off x="-790547" y="-806843"/>
              <a:ext cx="4943044" cy="7980652"/>
            </a:xfrm>
            <a:custGeom>
              <a:avLst/>
              <a:gdLst>
                <a:gd name="connsiteX0" fmla="*/ 0 w 4943044"/>
                <a:gd name="connsiteY0" fmla="*/ 1372729 h 7980652"/>
                <a:gd name="connsiteX1" fmla="*/ 4943044 w 4943044"/>
                <a:gd name="connsiteY1" fmla="*/ 0 h 7980652"/>
                <a:gd name="connsiteX2" fmla="*/ 4943030 w 4943044"/>
                <a:gd name="connsiteY2" fmla="*/ 70 h 7980652"/>
                <a:gd name="connsiteX3" fmla="*/ 3571402 w 4943044"/>
                <a:gd name="connsiteY3" fmla="*/ 7498460 h 7980652"/>
                <a:gd name="connsiteX4" fmla="*/ 3516437 w 4943044"/>
                <a:gd name="connsiteY4" fmla="*/ 7513724 h 7980652"/>
                <a:gd name="connsiteX5" fmla="*/ 1835081 w 4943044"/>
                <a:gd name="connsiteY5" fmla="*/ 7980652 h 7980652"/>
                <a:gd name="connsiteX6" fmla="*/ 0 w 4943044"/>
                <a:gd name="connsiteY6" fmla="*/ 1372729 h 798065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943044" h="7980652">
                  <a:moveTo>
                    <a:pt x="0" y="1372729"/>
                  </a:moveTo>
                  <a:lnTo>
                    <a:pt x="4943044" y="0"/>
                  </a:lnTo>
                  <a:lnTo>
                    <a:pt x="4943030" y="70"/>
                  </a:lnTo>
                  <a:lnTo>
                    <a:pt x="3571402" y="7498460"/>
                  </a:lnTo>
                  <a:lnTo>
                    <a:pt x="3516437" y="7513724"/>
                  </a:lnTo>
                  <a:lnTo>
                    <a:pt x="1835081" y="7980652"/>
                  </a:lnTo>
                  <a:lnTo>
                    <a:pt x="0" y="1372729"/>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3" name="Freeform: Shape 132">
              <a:extLst>
                <a:ext uri="{FF2B5EF4-FFF2-40B4-BE49-F238E27FC236}">
                  <a16:creationId xmlns:a16="http://schemas.microsoft.com/office/drawing/2014/main" id="{A0681C92-2C07-4413-812F-8490F653E1CB}"/>
                </a:ext>
              </a:extLst>
            </p:cNvPr>
            <p:cNvSpPr/>
            <p:nvPr/>
          </p:nvSpPr>
          <p:spPr>
            <a:xfrm>
              <a:off x="1802034" y="5"/>
              <a:ext cx="3328079" cy="6857997"/>
            </a:xfrm>
            <a:custGeom>
              <a:avLst/>
              <a:gdLst>
                <a:gd name="connsiteX0" fmla="*/ 3328079 w 3328079"/>
                <a:gd name="connsiteY0" fmla="*/ 0 h 6857997"/>
                <a:gd name="connsiteX1" fmla="*/ 2424192 w 3328079"/>
                <a:gd name="connsiteY1" fmla="*/ 3302805 h 6857997"/>
                <a:gd name="connsiteX2" fmla="*/ 2424192 w 3328079"/>
                <a:gd name="connsiteY2" fmla="*/ 3302807 h 6857997"/>
                <a:gd name="connsiteX3" fmla="*/ 1451232 w 3328079"/>
                <a:gd name="connsiteY3" fmla="*/ 6857997 h 6857997"/>
                <a:gd name="connsiteX4" fmla="*/ 1446925 w 3328079"/>
                <a:gd name="connsiteY4" fmla="*/ 6857997 h 6857997"/>
                <a:gd name="connsiteX5" fmla="*/ 2397258 w 3328079"/>
                <a:gd name="connsiteY5" fmla="*/ 3211931 h 6857997"/>
                <a:gd name="connsiteX6" fmla="*/ 2397257 w 3328079"/>
                <a:gd name="connsiteY6" fmla="*/ 3211929 h 6857997"/>
                <a:gd name="connsiteX7" fmla="*/ 1446924 w 3328079"/>
                <a:gd name="connsiteY7" fmla="*/ 6857996 h 6857997"/>
                <a:gd name="connsiteX8" fmla="*/ 0 w 3328079"/>
                <a:gd name="connsiteY8" fmla="*/ 6857995 h 68579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28079" h="6857997">
                  <a:moveTo>
                    <a:pt x="3328079" y="0"/>
                  </a:moveTo>
                  <a:lnTo>
                    <a:pt x="2424192" y="3302805"/>
                  </a:lnTo>
                  <a:lnTo>
                    <a:pt x="2424192" y="3302807"/>
                  </a:lnTo>
                  <a:lnTo>
                    <a:pt x="1451232" y="6857997"/>
                  </a:lnTo>
                  <a:lnTo>
                    <a:pt x="1446925" y="6857997"/>
                  </a:lnTo>
                  <a:lnTo>
                    <a:pt x="2397258" y="3211931"/>
                  </a:lnTo>
                  <a:lnTo>
                    <a:pt x="2397257" y="3211929"/>
                  </a:lnTo>
                  <a:lnTo>
                    <a:pt x="1446924" y="6857996"/>
                  </a:lnTo>
                  <a:lnTo>
                    <a:pt x="0" y="6857995"/>
                  </a:lnTo>
                  <a:close/>
                </a:path>
              </a:pathLst>
            </a:custGeom>
            <a:solidFill>
              <a:schemeClr val="accent6">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6" name="Freeform: Shape 135">
              <a:extLst>
                <a:ext uri="{FF2B5EF4-FFF2-40B4-BE49-F238E27FC236}">
                  <a16:creationId xmlns:a16="http://schemas.microsoft.com/office/drawing/2014/main" id="{FC1DFC09-1C67-423A-860D-2338C103A1E0}"/>
                </a:ext>
              </a:extLst>
            </p:cNvPr>
            <p:cNvSpPr/>
            <p:nvPr/>
          </p:nvSpPr>
          <p:spPr>
            <a:xfrm>
              <a:off x="3253266" y="3302812"/>
              <a:ext cx="2026614" cy="3555188"/>
            </a:xfrm>
            <a:custGeom>
              <a:avLst/>
              <a:gdLst>
                <a:gd name="connsiteX0" fmla="*/ 972959 w 2026614"/>
                <a:gd name="connsiteY0" fmla="*/ 0 h 3555188"/>
                <a:gd name="connsiteX1" fmla="*/ 2026614 w 2026614"/>
                <a:gd name="connsiteY1" fmla="*/ 3555188 h 3555188"/>
                <a:gd name="connsiteX2" fmla="*/ 0 w 2026614"/>
                <a:gd name="connsiteY2" fmla="*/ 3555188 h 3555188"/>
              </a:gdLst>
              <a:ahLst/>
              <a:cxnLst>
                <a:cxn ang="0">
                  <a:pos x="connsiteX0" y="connsiteY0"/>
                </a:cxn>
                <a:cxn ang="0">
                  <a:pos x="connsiteX1" y="connsiteY1"/>
                </a:cxn>
                <a:cxn ang="0">
                  <a:pos x="connsiteX2" y="connsiteY2"/>
                </a:cxn>
              </a:cxnLst>
              <a:rect l="l" t="t" r="r" b="b"/>
              <a:pathLst>
                <a:path w="2026614" h="3555188">
                  <a:moveTo>
                    <a:pt x="972959" y="0"/>
                  </a:moveTo>
                  <a:lnTo>
                    <a:pt x="2026614" y="3555188"/>
                  </a:lnTo>
                  <a:lnTo>
                    <a:pt x="0" y="3555188"/>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grpSp>
      <p:sp>
        <p:nvSpPr>
          <p:cNvPr id="137" name="Oval 136">
            <a:extLst>
              <a:ext uri="{FF2B5EF4-FFF2-40B4-BE49-F238E27FC236}">
                <a16:creationId xmlns:a16="http://schemas.microsoft.com/office/drawing/2014/main" id="{F469ED01-C61E-4233-B4CC-14AEE2C5189E}"/>
              </a:ext>
            </a:extLst>
          </p:cNvPr>
          <p:cNvSpPr/>
          <p:nvPr/>
        </p:nvSpPr>
        <p:spPr>
          <a:xfrm>
            <a:off x="3018797" y="2181225"/>
            <a:ext cx="2495552" cy="2495552"/>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TextBox 141">
            <a:extLst>
              <a:ext uri="{FF2B5EF4-FFF2-40B4-BE49-F238E27FC236}">
                <a16:creationId xmlns:a16="http://schemas.microsoft.com/office/drawing/2014/main" id="{68B60C88-2B22-46ED-BDFC-B1A5F2CBB4B9}"/>
              </a:ext>
            </a:extLst>
          </p:cNvPr>
          <p:cNvSpPr txBox="1"/>
          <p:nvPr/>
        </p:nvSpPr>
        <p:spPr>
          <a:xfrm>
            <a:off x="6334409" y="1229264"/>
            <a:ext cx="3399905" cy="1267783"/>
          </a:xfrm>
          <a:prstGeom prst="rect">
            <a:avLst/>
          </a:prstGeom>
          <a:noFill/>
        </p:spPr>
        <p:txBody>
          <a:bodyPr wrap="square" rtlCol="0">
            <a:spAutoFit/>
          </a:bodyPr>
          <a:lstStyle/>
          <a:p>
            <a:pPr>
              <a:lnSpc>
                <a:spcPts val="4500"/>
              </a:lnSpc>
            </a:pPr>
            <a:r>
              <a:rPr lang="en-US" sz="2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WELCOME</a:t>
            </a:r>
            <a:r>
              <a:rPr lang="en-US" sz="2800" dirty="0">
                <a:latin typeface="Open Sans" panose="020B0606030504020204" pitchFamily="34" charset="0"/>
                <a:ea typeface="Open Sans" panose="020B0606030504020204" pitchFamily="34" charset="0"/>
                <a:cs typeface="Open Sans" panose="020B0606030504020204" pitchFamily="34" charset="0"/>
              </a:rPr>
              <a:t> </a:t>
            </a:r>
            <a:r>
              <a:rPr lang="en-US" sz="5000" b="1" dirty="0">
                <a:solidFill>
                  <a:schemeClr val="accent6">
                    <a:lumMod val="20000"/>
                    <a:lumOff val="80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MESSAGE</a:t>
            </a:r>
          </a:p>
        </p:txBody>
      </p:sp>
      <p:sp>
        <p:nvSpPr>
          <p:cNvPr id="143" name="Rectangle 9">
            <a:extLst>
              <a:ext uri="{FF2B5EF4-FFF2-40B4-BE49-F238E27FC236}">
                <a16:creationId xmlns:a16="http://schemas.microsoft.com/office/drawing/2014/main" id="{539D76CF-2DAE-40BE-915A-FFE0E98EACA5}"/>
              </a:ext>
            </a:extLst>
          </p:cNvPr>
          <p:cNvSpPr>
            <a:spLocks/>
          </p:cNvSpPr>
          <p:nvPr/>
        </p:nvSpPr>
        <p:spPr bwMode="auto">
          <a:xfrm>
            <a:off x="6427695" y="2614980"/>
            <a:ext cx="4335555" cy="46437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a:t>
            </a:r>
          </a:p>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a:t>
            </a:r>
          </a:p>
        </p:txBody>
      </p:sp>
      <p:grpSp>
        <p:nvGrpSpPr>
          <p:cNvPr id="144" name="Group 143">
            <a:extLst>
              <a:ext uri="{FF2B5EF4-FFF2-40B4-BE49-F238E27FC236}">
                <a16:creationId xmlns:a16="http://schemas.microsoft.com/office/drawing/2014/main" id="{B5B2B2BC-7EAF-4E6E-BD30-F9FD749AFE01}"/>
              </a:ext>
            </a:extLst>
          </p:cNvPr>
          <p:cNvGrpSpPr/>
          <p:nvPr/>
        </p:nvGrpSpPr>
        <p:grpSpPr>
          <a:xfrm>
            <a:off x="6427695" y="3759202"/>
            <a:ext cx="1170398" cy="353148"/>
            <a:chOff x="-1814634" y="1287908"/>
            <a:chExt cx="1950122" cy="588417"/>
          </a:xfrm>
        </p:grpSpPr>
        <p:grpSp>
          <p:nvGrpSpPr>
            <p:cNvPr id="145" name="Group 144">
              <a:extLst>
                <a:ext uri="{FF2B5EF4-FFF2-40B4-BE49-F238E27FC236}">
                  <a16:creationId xmlns:a16="http://schemas.microsoft.com/office/drawing/2014/main" id="{C81FA900-7FE9-41EB-8764-6B071291BAA4}"/>
                </a:ext>
              </a:extLst>
            </p:cNvPr>
            <p:cNvGrpSpPr/>
            <p:nvPr/>
          </p:nvGrpSpPr>
          <p:grpSpPr>
            <a:xfrm>
              <a:off x="-1814634" y="1287908"/>
              <a:ext cx="588412" cy="588417"/>
              <a:chOff x="7136966" y="5134202"/>
              <a:chExt cx="588412" cy="588417"/>
            </a:xfrm>
          </p:grpSpPr>
          <p:sp>
            <p:nvSpPr>
              <p:cNvPr id="153" name="Oval 152">
                <a:extLst>
                  <a:ext uri="{FF2B5EF4-FFF2-40B4-BE49-F238E27FC236}">
                    <a16:creationId xmlns:a16="http://schemas.microsoft.com/office/drawing/2014/main" id="{26668BDC-847F-4F2B-B425-C8459D4C75DD}"/>
                  </a:ext>
                </a:extLst>
              </p:cNvPr>
              <p:cNvSpPr/>
              <p:nvPr/>
            </p:nvSpPr>
            <p:spPr>
              <a:xfrm>
                <a:off x="7136966" y="5134202"/>
                <a:ext cx="588412" cy="588417"/>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4" name="AutoShape 1">
                <a:extLst>
                  <a:ext uri="{FF2B5EF4-FFF2-40B4-BE49-F238E27FC236}">
                    <a16:creationId xmlns:a16="http://schemas.microsoft.com/office/drawing/2014/main" id="{69668700-1A08-40BF-84B3-E5FAB9274BC5}"/>
                  </a:ext>
                </a:extLst>
              </p:cNvPr>
              <p:cNvSpPr>
                <a:spLocks/>
              </p:cNvSpPr>
              <p:nvPr/>
            </p:nvSpPr>
            <p:spPr bwMode="auto">
              <a:xfrm>
                <a:off x="7279092" y="5304814"/>
                <a:ext cx="304161" cy="247193"/>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47" name="Group 146">
              <a:extLst>
                <a:ext uri="{FF2B5EF4-FFF2-40B4-BE49-F238E27FC236}">
                  <a16:creationId xmlns:a16="http://schemas.microsoft.com/office/drawing/2014/main" id="{12E865A0-AE9E-492E-B59C-52E16780F487}"/>
                </a:ext>
              </a:extLst>
            </p:cNvPr>
            <p:cNvGrpSpPr/>
            <p:nvPr/>
          </p:nvGrpSpPr>
          <p:grpSpPr>
            <a:xfrm>
              <a:off x="-1133779" y="1287908"/>
              <a:ext cx="588412" cy="588417"/>
              <a:chOff x="8007734" y="5134202"/>
              <a:chExt cx="588412" cy="588417"/>
            </a:xfrm>
          </p:grpSpPr>
          <p:sp>
            <p:nvSpPr>
              <p:cNvPr id="151" name="Oval 150">
                <a:extLst>
                  <a:ext uri="{FF2B5EF4-FFF2-40B4-BE49-F238E27FC236}">
                    <a16:creationId xmlns:a16="http://schemas.microsoft.com/office/drawing/2014/main" id="{B26F9571-C771-4613-9B3F-5FEB769870BB}"/>
                  </a:ext>
                </a:extLst>
              </p:cNvPr>
              <p:cNvSpPr/>
              <p:nvPr/>
            </p:nvSpPr>
            <p:spPr>
              <a:xfrm>
                <a:off x="8007734" y="5134202"/>
                <a:ext cx="588412" cy="588417"/>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2" name="AutoShape 21">
                <a:extLst>
                  <a:ext uri="{FF2B5EF4-FFF2-40B4-BE49-F238E27FC236}">
                    <a16:creationId xmlns:a16="http://schemas.microsoft.com/office/drawing/2014/main" id="{3AF1FA7E-6C38-41DB-BAA4-A2921BB26546}"/>
                  </a:ext>
                </a:extLst>
              </p:cNvPr>
              <p:cNvSpPr>
                <a:spLocks/>
              </p:cNvSpPr>
              <p:nvPr/>
            </p:nvSpPr>
            <p:spPr bwMode="auto">
              <a:xfrm>
                <a:off x="8190112" y="5316581"/>
                <a:ext cx="223656" cy="2236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48" name="Group 147">
              <a:extLst>
                <a:ext uri="{FF2B5EF4-FFF2-40B4-BE49-F238E27FC236}">
                  <a16:creationId xmlns:a16="http://schemas.microsoft.com/office/drawing/2014/main" id="{329FFA90-A930-4FFC-BB5C-64CEB3F8E2BD}"/>
                </a:ext>
              </a:extLst>
            </p:cNvPr>
            <p:cNvGrpSpPr/>
            <p:nvPr/>
          </p:nvGrpSpPr>
          <p:grpSpPr>
            <a:xfrm>
              <a:off x="-452924" y="1287908"/>
              <a:ext cx="588412" cy="588417"/>
              <a:chOff x="8878507" y="5134202"/>
              <a:chExt cx="588412" cy="588417"/>
            </a:xfrm>
          </p:grpSpPr>
          <p:sp>
            <p:nvSpPr>
              <p:cNvPr id="149" name="Oval 148">
                <a:extLst>
                  <a:ext uri="{FF2B5EF4-FFF2-40B4-BE49-F238E27FC236}">
                    <a16:creationId xmlns:a16="http://schemas.microsoft.com/office/drawing/2014/main" id="{2DEDF6F5-87E1-46E7-B8B4-403D7D31A19B}"/>
                  </a:ext>
                </a:extLst>
              </p:cNvPr>
              <p:cNvSpPr/>
              <p:nvPr/>
            </p:nvSpPr>
            <p:spPr>
              <a:xfrm>
                <a:off x="8878507" y="5134202"/>
                <a:ext cx="588412" cy="588417"/>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0" name="AutoShape 18">
                <a:extLst>
                  <a:ext uri="{FF2B5EF4-FFF2-40B4-BE49-F238E27FC236}">
                    <a16:creationId xmlns:a16="http://schemas.microsoft.com/office/drawing/2014/main" id="{2B31EAF3-0ABF-4385-AA80-DF9C900D0DE6}"/>
                  </a:ext>
                </a:extLst>
              </p:cNvPr>
              <p:cNvSpPr>
                <a:spLocks/>
              </p:cNvSpPr>
              <p:nvPr/>
            </p:nvSpPr>
            <p:spPr bwMode="auto">
              <a:xfrm>
                <a:off x="9006202" y="5322042"/>
                <a:ext cx="333023" cy="212741"/>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sp>
        <p:nvSpPr>
          <p:cNvPr id="155" name="TextBox 154">
            <a:extLst>
              <a:ext uri="{FF2B5EF4-FFF2-40B4-BE49-F238E27FC236}">
                <a16:creationId xmlns:a16="http://schemas.microsoft.com/office/drawing/2014/main" id="{BC9FB33F-8849-4FF2-823F-47B527800585}"/>
              </a:ext>
            </a:extLst>
          </p:cNvPr>
          <p:cNvSpPr txBox="1"/>
          <p:nvPr/>
        </p:nvSpPr>
        <p:spPr>
          <a:xfrm>
            <a:off x="6334409" y="3440880"/>
            <a:ext cx="4133416" cy="246221"/>
          </a:xfrm>
          <a:prstGeom prst="rect">
            <a:avLst/>
          </a:prstGeom>
          <a:noFill/>
        </p:spPr>
        <p:txBody>
          <a:bodyPr wrap="square" rtlCol="0">
            <a:spAutoFit/>
          </a:bodyPr>
          <a:lstStyle/>
          <a:p>
            <a:r>
              <a:rPr lang="en-US" sz="1000" spc="200" dirty="0">
                <a:solidFill>
                  <a:schemeClr val="bg1"/>
                </a:solidFill>
                <a:latin typeface="Open Sans" panose="020B0606030504020204" pitchFamily="34" charset="0"/>
                <a:ea typeface="Open Sans" panose="020B0606030504020204" pitchFamily="34" charset="0"/>
                <a:cs typeface="Open Sans" panose="020B0606030504020204" pitchFamily="34" charset="0"/>
              </a:rPr>
              <a:t>www.website/ fb/ you tube/company name.com</a:t>
            </a:r>
          </a:p>
        </p:txBody>
      </p:sp>
      <p:grpSp>
        <p:nvGrpSpPr>
          <p:cNvPr id="156" name="Group 155">
            <a:extLst>
              <a:ext uri="{FF2B5EF4-FFF2-40B4-BE49-F238E27FC236}">
                <a16:creationId xmlns:a16="http://schemas.microsoft.com/office/drawing/2014/main" id="{DDB9C6D9-F3EE-408C-8103-7B29F26163E8}"/>
              </a:ext>
            </a:extLst>
          </p:cNvPr>
          <p:cNvGrpSpPr/>
          <p:nvPr/>
        </p:nvGrpSpPr>
        <p:grpSpPr>
          <a:xfrm>
            <a:off x="6427695" y="4653407"/>
            <a:ext cx="3041655" cy="975332"/>
            <a:chOff x="779462" y="1903413"/>
            <a:chExt cx="5594351" cy="1793875"/>
          </a:xfrm>
          <a:solidFill>
            <a:schemeClr val="bg1"/>
          </a:solidFill>
        </p:grpSpPr>
        <p:sp>
          <p:nvSpPr>
            <p:cNvPr id="157" name="Freeform 38">
              <a:extLst>
                <a:ext uri="{FF2B5EF4-FFF2-40B4-BE49-F238E27FC236}">
                  <a16:creationId xmlns:a16="http://schemas.microsoft.com/office/drawing/2014/main" id="{E9F0F0BF-0F52-488E-A37E-C804E2D86A99}"/>
                </a:ext>
              </a:extLst>
            </p:cNvPr>
            <p:cNvSpPr>
              <a:spLocks noEditPoints="1"/>
            </p:cNvSpPr>
            <p:nvPr/>
          </p:nvSpPr>
          <p:spPr bwMode="auto">
            <a:xfrm>
              <a:off x="779462" y="1903413"/>
              <a:ext cx="1560513" cy="1793875"/>
            </a:xfrm>
            <a:custGeom>
              <a:avLst/>
              <a:gdLst>
                <a:gd name="T0" fmla="*/ 1044 w 1053"/>
                <a:gd name="T1" fmla="*/ 297 h 1211"/>
                <a:gd name="T2" fmla="*/ 1043 w 1053"/>
                <a:gd name="T3" fmla="*/ 297 h 1211"/>
                <a:gd name="T4" fmla="*/ 1043 w 1053"/>
                <a:gd name="T5" fmla="*/ 297 h 1211"/>
                <a:gd name="T6" fmla="*/ 535 w 1053"/>
                <a:gd name="T7" fmla="*/ 3 h 1211"/>
                <a:gd name="T8" fmla="*/ 517 w 1053"/>
                <a:gd name="T9" fmla="*/ 4 h 1211"/>
                <a:gd name="T10" fmla="*/ 516 w 1053"/>
                <a:gd name="T11" fmla="*/ 4 h 1211"/>
                <a:gd name="T12" fmla="*/ 516 w 1053"/>
                <a:gd name="T13" fmla="*/ 4 h 1211"/>
                <a:gd name="T14" fmla="*/ 516 w 1053"/>
                <a:gd name="T15" fmla="*/ 4 h 1211"/>
                <a:gd name="T16" fmla="*/ 516 w 1053"/>
                <a:gd name="T17" fmla="*/ 4 h 1211"/>
                <a:gd name="T18" fmla="*/ 8 w 1053"/>
                <a:gd name="T19" fmla="*/ 297 h 1211"/>
                <a:gd name="T20" fmla="*/ 0 w 1053"/>
                <a:gd name="T21" fmla="*/ 312 h 1211"/>
                <a:gd name="T22" fmla="*/ 0 w 1053"/>
                <a:gd name="T23" fmla="*/ 900 h 1211"/>
                <a:gd name="T24" fmla="*/ 8 w 1053"/>
                <a:gd name="T25" fmla="*/ 915 h 1211"/>
                <a:gd name="T26" fmla="*/ 518 w 1053"/>
                <a:gd name="T27" fmla="*/ 1209 h 1211"/>
                <a:gd name="T28" fmla="*/ 526 w 1053"/>
                <a:gd name="T29" fmla="*/ 1211 h 1211"/>
                <a:gd name="T30" fmla="*/ 531 w 1053"/>
                <a:gd name="T31" fmla="*/ 1211 h 1211"/>
                <a:gd name="T32" fmla="*/ 533 w 1053"/>
                <a:gd name="T33" fmla="*/ 1210 h 1211"/>
                <a:gd name="T34" fmla="*/ 535 w 1053"/>
                <a:gd name="T35" fmla="*/ 1209 h 1211"/>
                <a:gd name="T36" fmla="*/ 535 w 1053"/>
                <a:gd name="T37" fmla="*/ 1209 h 1211"/>
                <a:gd name="T38" fmla="*/ 535 w 1053"/>
                <a:gd name="T39" fmla="*/ 1209 h 1211"/>
                <a:gd name="T40" fmla="*/ 1044 w 1053"/>
                <a:gd name="T41" fmla="*/ 915 h 1211"/>
                <a:gd name="T42" fmla="*/ 1053 w 1053"/>
                <a:gd name="T43" fmla="*/ 900 h 1211"/>
                <a:gd name="T44" fmla="*/ 1053 w 1053"/>
                <a:gd name="T45" fmla="*/ 312 h 1211"/>
                <a:gd name="T46" fmla="*/ 1044 w 1053"/>
                <a:gd name="T47" fmla="*/ 297 h 1211"/>
                <a:gd name="T48" fmla="*/ 848 w 1053"/>
                <a:gd name="T49" fmla="*/ 792 h 1211"/>
                <a:gd name="T50" fmla="*/ 542 w 1053"/>
                <a:gd name="T51" fmla="*/ 968 h 1211"/>
                <a:gd name="T52" fmla="*/ 542 w 1053"/>
                <a:gd name="T53" fmla="*/ 615 h 1211"/>
                <a:gd name="T54" fmla="*/ 848 w 1053"/>
                <a:gd name="T55" fmla="*/ 436 h 1211"/>
                <a:gd name="T56" fmla="*/ 848 w 1053"/>
                <a:gd name="T57" fmla="*/ 792 h 1211"/>
                <a:gd name="T58" fmla="*/ 882 w 1053"/>
                <a:gd name="T59" fmla="*/ 379 h 1211"/>
                <a:gd name="T60" fmla="*/ 873 w 1053"/>
                <a:gd name="T61" fmla="*/ 381 h 1211"/>
                <a:gd name="T62" fmla="*/ 860 w 1053"/>
                <a:gd name="T63" fmla="*/ 389 h 1211"/>
                <a:gd name="T64" fmla="*/ 542 w 1053"/>
                <a:gd name="T65" fmla="*/ 205 h 1211"/>
                <a:gd name="T66" fmla="*/ 542 w 1053"/>
                <a:gd name="T67" fmla="*/ 47 h 1211"/>
                <a:gd name="T68" fmla="*/ 1000 w 1053"/>
                <a:gd name="T69" fmla="*/ 311 h 1211"/>
                <a:gd name="T70" fmla="*/ 882 w 1053"/>
                <a:gd name="T71" fmla="*/ 379 h 1211"/>
                <a:gd name="T72" fmla="*/ 205 w 1053"/>
                <a:gd name="T73" fmla="*/ 421 h 1211"/>
                <a:gd name="T74" fmla="*/ 526 w 1053"/>
                <a:gd name="T75" fmla="*/ 235 h 1211"/>
                <a:gd name="T76" fmla="*/ 827 w 1053"/>
                <a:gd name="T77" fmla="*/ 409 h 1211"/>
                <a:gd name="T78" fmla="*/ 517 w 1053"/>
                <a:gd name="T79" fmla="*/ 590 h 1211"/>
                <a:gd name="T80" fmla="*/ 508 w 1053"/>
                <a:gd name="T81" fmla="*/ 605 h 1211"/>
                <a:gd name="T82" fmla="*/ 508 w 1053"/>
                <a:gd name="T83" fmla="*/ 967 h 1211"/>
                <a:gd name="T84" fmla="*/ 205 w 1053"/>
                <a:gd name="T85" fmla="*/ 792 h 1211"/>
                <a:gd name="T86" fmla="*/ 205 w 1053"/>
                <a:gd name="T87" fmla="*/ 421 h 1211"/>
                <a:gd name="T88" fmla="*/ 150 w 1053"/>
                <a:gd name="T89" fmla="*/ 841 h 1211"/>
                <a:gd name="T90" fmla="*/ 186 w 1053"/>
                <a:gd name="T91" fmla="*/ 820 h 1211"/>
                <a:gd name="T92" fmla="*/ 508 w 1053"/>
                <a:gd name="T93" fmla="*/ 1006 h 1211"/>
                <a:gd name="T94" fmla="*/ 508 w 1053"/>
                <a:gd name="T95" fmla="*/ 1165 h 1211"/>
                <a:gd name="T96" fmla="*/ 49 w 1053"/>
                <a:gd name="T97" fmla="*/ 899 h 1211"/>
                <a:gd name="T98" fmla="*/ 150 w 1053"/>
                <a:gd name="T99" fmla="*/ 841 h 12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053" h="1211">
                  <a:moveTo>
                    <a:pt x="1044" y="297"/>
                  </a:moveTo>
                  <a:cubicBezTo>
                    <a:pt x="1043" y="297"/>
                    <a:pt x="1043" y="297"/>
                    <a:pt x="1043" y="297"/>
                  </a:cubicBezTo>
                  <a:cubicBezTo>
                    <a:pt x="1043" y="297"/>
                    <a:pt x="1043" y="297"/>
                    <a:pt x="1043" y="297"/>
                  </a:cubicBezTo>
                  <a:cubicBezTo>
                    <a:pt x="535" y="3"/>
                    <a:pt x="535" y="3"/>
                    <a:pt x="535" y="3"/>
                  </a:cubicBezTo>
                  <a:cubicBezTo>
                    <a:pt x="529" y="0"/>
                    <a:pt x="522" y="1"/>
                    <a:pt x="517" y="4"/>
                  </a:cubicBezTo>
                  <a:cubicBezTo>
                    <a:pt x="517" y="4"/>
                    <a:pt x="516" y="4"/>
                    <a:pt x="516" y="4"/>
                  </a:cubicBezTo>
                  <a:cubicBezTo>
                    <a:pt x="516" y="4"/>
                    <a:pt x="516" y="4"/>
                    <a:pt x="516" y="4"/>
                  </a:cubicBezTo>
                  <a:cubicBezTo>
                    <a:pt x="516" y="4"/>
                    <a:pt x="516" y="4"/>
                    <a:pt x="516" y="4"/>
                  </a:cubicBezTo>
                  <a:cubicBezTo>
                    <a:pt x="516" y="4"/>
                    <a:pt x="516" y="4"/>
                    <a:pt x="516" y="4"/>
                  </a:cubicBezTo>
                  <a:cubicBezTo>
                    <a:pt x="8" y="297"/>
                    <a:pt x="8" y="297"/>
                    <a:pt x="8" y="297"/>
                  </a:cubicBezTo>
                  <a:cubicBezTo>
                    <a:pt x="3" y="300"/>
                    <a:pt x="0" y="306"/>
                    <a:pt x="0" y="312"/>
                  </a:cubicBezTo>
                  <a:cubicBezTo>
                    <a:pt x="0" y="900"/>
                    <a:pt x="0" y="900"/>
                    <a:pt x="0" y="900"/>
                  </a:cubicBezTo>
                  <a:cubicBezTo>
                    <a:pt x="0" y="907"/>
                    <a:pt x="3" y="912"/>
                    <a:pt x="8" y="915"/>
                  </a:cubicBezTo>
                  <a:cubicBezTo>
                    <a:pt x="518" y="1209"/>
                    <a:pt x="518" y="1209"/>
                    <a:pt x="518" y="1209"/>
                  </a:cubicBezTo>
                  <a:cubicBezTo>
                    <a:pt x="520" y="1211"/>
                    <a:pt x="523" y="1211"/>
                    <a:pt x="526" y="1211"/>
                  </a:cubicBezTo>
                  <a:cubicBezTo>
                    <a:pt x="528" y="1211"/>
                    <a:pt x="529" y="1211"/>
                    <a:pt x="531" y="1211"/>
                  </a:cubicBezTo>
                  <a:cubicBezTo>
                    <a:pt x="532" y="1211"/>
                    <a:pt x="533" y="1210"/>
                    <a:pt x="533" y="1210"/>
                  </a:cubicBezTo>
                  <a:cubicBezTo>
                    <a:pt x="534" y="1210"/>
                    <a:pt x="534" y="1209"/>
                    <a:pt x="535" y="1209"/>
                  </a:cubicBezTo>
                  <a:cubicBezTo>
                    <a:pt x="535" y="1209"/>
                    <a:pt x="535" y="1209"/>
                    <a:pt x="535" y="1209"/>
                  </a:cubicBezTo>
                  <a:cubicBezTo>
                    <a:pt x="535" y="1209"/>
                    <a:pt x="535" y="1209"/>
                    <a:pt x="535" y="1209"/>
                  </a:cubicBezTo>
                  <a:cubicBezTo>
                    <a:pt x="1044" y="915"/>
                    <a:pt x="1044" y="915"/>
                    <a:pt x="1044" y="915"/>
                  </a:cubicBezTo>
                  <a:cubicBezTo>
                    <a:pt x="1049" y="912"/>
                    <a:pt x="1053" y="907"/>
                    <a:pt x="1053" y="900"/>
                  </a:cubicBezTo>
                  <a:cubicBezTo>
                    <a:pt x="1053" y="312"/>
                    <a:pt x="1053" y="312"/>
                    <a:pt x="1053" y="312"/>
                  </a:cubicBezTo>
                  <a:cubicBezTo>
                    <a:pt x="1053" y="306"/>
                    <a:pt x="1049" y="300"/>
                    <a:pt x="1044" y="297"/>
                  </a:cubicBezTo>
                  <a:close/>
                  <a:moveTo>
                    <a:pt x="848" y="792"/>
                  </a:moveTo>
                  <a:cubicBezTo>
                    <a:pt x="542" y="968"/>
                    <a:pt x="542" y="968"/>
                    <a:pt x="542" y="968"/>
                  </a:cubicBezTo>
                  <a:cubicBezTo>
                    <a:pt x="542" y="615"/>
                    <a:pt x="542" y="615"/>
                    <a:pt x="542" y="615"/>
                  </a:cubicBezTo>
                  <a:cubicBezTo>
                    <a:pt x="848" y="436"/>
                    <a:pt x="848" y="436"/>
                    <a:pt x="848" y="436"/>
                  </a:cubicBezTo>
                  <a:lnTo>
                    <a:pt x="848" y="792"/>
                  </a:lnTo>
                  <a:close/>
                  <a:moveTo>
                    <a:pt x="882" y="379"/>
                  </a:moveTo>
                  <a:cubicBezTo>
                    <a:pt x="879" y="379"/>
                    <a:pt x="876" y="380"/>
                    <a:pt x="873" y="381"/>
                  </a:cubicBezTo>
                  <a:cubicBezTo>
                    <a:pt x="860" y="389"/>
                    <a:pt x="860" y="389"/>
                    <a:pt x="860" y="389"/>
                  </a:cubicBezTo>
                  <a:cubicBezTo>
                    <a:pt x="542" y="205"/>
                    <a:pt x="542" y="205"/>
                    <a:pt x="542" y="205"/>
                  </a:cubicBezTo>
                  <a:cubicBezTo>
                    <a:pt x="542" y="47"/>
                    <a:pt x="542" y="47"/>
                    <a:pt x="542" y="47"/>
                  </a:cubicBezTo>
                  <a:cubicBezTo>
                    <a:pt x="1000" y="311"/>
                    <a:pt x="1000" y="311"/>
                    <a:pt x="1000" y="311"/>
                  </a:cubicBezTo>
                  <a:lnTo>
                    <a:pt x="882" y="379"/>
                  </a:lnTo>
                  <a:close/>
                  <a:moveTo>
                    <a:pt x="205" y="421"/>
                  </a:moveTo>
                  <a:cubicBezTo>
                    <a:pt x="526" y="235"/>
                    <a:pt x="526" y="235"/>
                    <a:pt x="526" y="235"/>
                  </a:cubicBezTo>
                  <a:cubicBezTo>
                    <a:pt x="827" y="409"/>
                    <a:pt x="827" y="409"/>
                    <a:pt x="827" y="409"/>
                  </a:cubicBezTo>
                  <a:cubicBezTo>
                    <a:pt x="517" y="590"/>
                    <a:pt x="517" y="590"/>
                    <a:pt x="517" y="590"/>
                  </a:cubicBezTo>
                  <a:cubicBezTo>
                    <a:pt x="511" y="593"/>
                    <a:pt x="508" y="599"/>
                    <a:pt x="508" y="605"/>
                  </a:cubicBezTo>
                  <a:cubicBezTo>
                    <a:pt x="508" y="967"/>
                    <a:pt x="508" y="967"/>
                    <a:pt x="508" y="967"/>
                  </a:cubicBezTo>
                  <a:cubicBezTo>
                    <a:pt x="205" y="792"/>
                    <a:pt x="205" y="792"/>
                    <a:pt x="205" y="792"/>
                  </a:cubicBezTo>
                  <a:lnTo>
                    <a:pt x="205" y="421"/>
                  </a:lnTo>
                  <a:close/>
                  <a:moveTo>
                    <a:pt x="150" y="841"/>
                  </a:moveTo>
                  <a:cubicBezTo>
                    <a:pt x="186" y="820"/>
                    <a:pt x="186" y="820"/>
                    <a:pt x="186" y="820"/>
                  </a:cubicBezTo>
                  <a:cubicBezTo>
                    <a:pt x="508" y="1006"/>
                    <a:pt x="508" y="1006"/>
                    <a:pt x="508" y="1006"/>
                  </a:cubicBezTo>
                  <a:cubicBezTo>
                    <a:pt x="508" y="1165"/>
                    <a:pt x="508" y="1165"/>
                    <a:pt x="508" y="1165"/>
                  </a:cubicBezTo>
                  <a:cubicBezTo>
                    <a:pt x="49" y="899"/>
                    <a:pt x="49" y="899"/>
                    <a:pt x="49" y="899"/>
                  </a:cubicBezTo>
                  <a:lnTo>
                    <a:pt x="150" y="841"/>
                  </a:lnTo>
                  <a:close/>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grpSp>
          <p:nvGrpSpPr>
            <p:cNvPr id="158" name="Group 157">
              <a:extLst>
                <a:ext uri="{FF2B5EF4-FFF2-40B4-BE49-F238E27FC236}">
                  <a16:creationId xmlns:a16="http://schemas.microsoft.com/office/drawing/2014/main" id="{14FAB1D2-FD91-4D17-9484-B5D7208D8368}"/>
                </a:ext>
              </a:extLst>
            </p:cNvPr>
            <p:cNvGrpSpPr/>
            <p:nvPr/>
          </p:nvGrpSpPr>
          <p:grpSpPr>
            <a:xfrm>
              <a:off x="2660650" y="2411413"/>
              <a:ext cx="3713163" cy="839788"/>
              <a:chOff x="2660650" y="2411413"/>
              <a:chExt cx="3713163" cy="839788"/>
            </a:xfrm>
            <a:grpFill/>
          </p:grpSpPr>
          <p:sp>
            <p:nvSpPr>
              <p:cNvPr id="159" name="Oval 39">
                <a:extLst>
                  <a:ext uri="{FF2B5EF4-FFF2-40B4-BE49-F238E27FC236}">
                    <a16:creationId xmlns:a16="http://schemas.microsoft.com/office/drawing/2014/main" id="{453FD1A6-E67B-428A-A9E6-FB939C1AF72A}"/>
                  </a:ext>
                </a:extLst>
              </p:cNvPr>
              <p:cNvSpPr>
                <a:spLocks noChangeArrowheads="1"/>
              </p:cNvSpPr>
              <p:nvPr/>
            </p:nvSpPr>
            <p:spPr bwMode="auto">
              <a:xfrm>
                <a:off x="3429000" y="3073401"/>
                <a:ext cx="23813" cy="2540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0" name="Freeform 40">
                <a:extLst>
                  <a:ext uri="{FF2B5EF4-FFF2-40B4-BE49-F238E27FC236}">
                    <a16:creationId xmlns:a16="http://schemas.microsoft.com/office/drawing/2014/main" id="{9EC418B6-8124-4BA6-BF45-8B7FD6D2C473}"/>
                  </a:ext>
                </a:extLst>
              </p:cNvPr>
              <p:cNvSpPr>
                <a:spLocks/>
              </p:cNvSpPr>
              <p:nvPr/>
            </p:nvSpPr>
            <p:spPr bwMode="auto">
              <a:xfrm>
                <a:off x="3732213" y="3121026"/>
                <a:ext cx="63500" cy="127000"/>
              </a:xfrm>
              <a:custGeom>
                <a:avLst/>
                <a:gdLst>
                  <a:gd name="T0" fmla="*/ 12 w 43"/>
                  <a:gd name="T1" fmla="*/ 20 h 86"/>
                  <a:gd name="T2" fmla="*/ 12 w 43"/>
                  <a:gd name="T3" fmla="*/ 1 h 86"/>
                  <a:gd name="T4" fmla="*/ 0 w 43"/>
                  <a:gd name="T5" fmla="*/ 1 h 86"/>
                  <a:gd name="T6" fmla="*/ 0 w 43"/>
                  <a:gd name="T7" fmla="*/ 86 h 86"/>
                  <a:gd name="T8" fmla="*/ 12 w 43"/>
                  <a:gd name="T9" fmla="*/ 86 h 86"/>
                  <a:gd name="T10" fmla="*/ 12 w 43"/>
                  <a:gd name="T11" fmla="*/ 41 h 86"/>
                  <a:gd name="T12" fmla="*/ 43 w 43"/>
                  <a:gd name="T13" fmla="*/ 13 h 86"/>
                  <a:gd name="T14" fmla="*/ 43 w 43"/>
                  <a:gd name="T15" fmla="*/ 0 h 86"/>
                  <a:gd name="T16" fmla="*/ 12 w 43"/>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3" h="86">
                    <a:moveTo>
                      <a:pt x="12" y="20"/>
                    </a:moveTo>
                    <a:cubicBezTo>
                      <a:pt x="12" y="1"/>
                      <a:pt x="12" y="1"/>
                      <a:pt x="12" y="1"/>
                    </a:cubicBezTo>
                    <a:cubicBezTo>
                      <a:pt x="0" y="1"/>
                      <a:pt x="0" y="1"/>
                      <a:pt x="0" y="1"/>
                    </a:cubicBezTo>
                    <a:cubicBezTo>
                      <a:pt x="0" y="86"/>
                      <a:pt x="0" y="86"/>
                      <a:pt x="0" y="86"/>
                    </a:cubicBezTo>
                    <a:cubicBezTo>
                      <a:pt x="12" y="86"/>
                      <a:pt x="12" y="86"/>
                      <a:pt x="12" y="86"/>
                    </a:cubicBezTo>
                    <a:cubicBezTo>
                      <a:pt x="12" y="41"/>
                      <a:pt x="12" y="41"/>
                      <a:pt x="12" y="41"/>
                    </a:cubicBezTo>
                    <a:cubicBezTo>
                      <a:pt x="14" y="23"/>
                      <a:pt x="25" y="12"/>
                      <a:pt x="43" y="13"/>
                    </a:cubicBezTo>
                    <a:cubicBezTo>
                      <a:pt x="43" y="0"/>
                      <a:pt x="43" y="0"/>
                      <a:pt x="43" y="0"/>
                    </a:cubicBezTo>
                    <a:cubicBezTo>
                      <a:pt x="28" y="0"/>
                      <a:pt x="18" y="7"/>
                      <a:pt x="12" y="2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1" name="Rectangle 41">
                <a:extLst>
                  <a:ext uri="{FF2B5EF4-FFF2-40B4-BE49-F238E27FC236}">
                    <a16:creationId xmlns:a16="http://schemas.microsoft.com/office/drawing/2014/main" id="{A37063AA-3D05-40B2-AEE5-852A2A721B92}"/>
                  </a:ext>
                </a:extLst>
              </p:cNvPr>
              <p:cNvSpPr>
                <a:spLocks noChangeArrowheads="1"/>
              </p:cNvSpPr>
              <p:nvPr/>
            </p:nvSpPr>
            <p:spPr bwMode="auto">
              <a:xfrm>
                <a:off x="3432175" y="3122613"/>
                <a:ext cx="19050" cy="1254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2" name="Freeform 42">
                <a:extLst>
                  <a:ext uri="{FF2B5EF4-FFF2-40B4-BE49-F238E27FC236}">
                    <a16:creationId xmlns:a16="http://schemas.microsoft.com/office/drawing/2014/main" id="{76474985-E2BF-441E-9130-E7BC06DAAD92}"/>
                  </a:ext>
                </a:extLst>
              </p:cNvPr>
              <p:cNvSpPr>
                <a:spLocks/>
              </p:cNvSpPr>
              <p:nvPr/>
            </p:nvSpPr>
            <p:spPr bwMode="auto">
              <a:xfrm>
                <a:off x="3300413" y="3121026"/>
                <a:ext cx="63500" cy="127000"/>
              </a:xfrm>
              <a:custGeom>
                <a:avLst/>
                <a:gdLst>
                  <a:gd name="T0" fmla="*/ 12 w 43"/>
                  <a:gd name="T1" fmla="*/ 20 h 86"/>
                  <a:gd name="T2" fmla="*/ 12 w 43"/>
                  <a:gd name="T3" fmla="*/ 1 h 86"/>
                  <a:gd name="T4" fmla="*/ 0 w 43"/>
                  <a:gd name="T5" fmla="*/ 1 h 86"/>
                  <a:gd name="T6" fmla="*/ 0 w 43"/>
                  <a:gd name="T7" fmla="*/ 86 h 86"/>
                  <a:gd name="T8" fmla="*/ 12 w 43"/>
                  <a:gd name="T9" fmla="*/ 86 h 86"/>
                  <a:gd name="T10" fmla="*/ 12 w 43"/>
                  <a:gd name="T11" fmla="*/ 41 h 86"/>
                  <a:gd name="T12" fmla="*/ 43 w 43"/>
                  <a:gd name="T13" fmla="*/ 13 h 86"/>
                  <a:gd name="T14" fmla="*/ 43 w 43"/>
                  <a:gd name="T15" fmla="*/ 0 h 86"/>
                  <a:gd name="T16" fmla="*/ 12 w 43"/>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3" h="86">
                    <a:moveTo>
                      <a:pt x="12" y="20"/>
                    </a:moveTo>
                    <a:cubicBezTo>
                      <a:pt x="12" y="1"/>
                      <a:pt x="12" y="1"/>
                      <a:pt x="12" y="1"/>
                    </a:cubicBezTo>
                    <a:cubicBezTo>
                      <a:pt x="0" y="1"/>
                      <a:pt x="0" y="1"/>
                      <a:pt x="0" y="1"/>
                    </a:cubicBezTo>
                    <a:cubicBezTo>
                      <a:pt x="0" y="86"/>
                      <a:pt x="0" y="86"/>
                      <a:pt x="0" y="86"/>
                    </a:cubicBezTo>
                    <a:cubicBezTo>
                      <a:pt x="12" y="86"/>
                      <a:pt x="12" y="86"/>
                      <a:pt x="12" y="86"/>
                    </a:cubicBezTo>
                    <a:cubicBezTo>
                      <a:pt x="12" y="41"/>
                      <a:pt x="12" y="41"/>
                      <a:pt x="12" y="41"/>
                    </a:cubicBezTo>
                    <a:cubicBezTo>
                      <a:pt x="14" y="23"/>
                      <a:pt x="25" y="12"/>
                      <a:pt x="43" y="13"/>
                    </a:cubicBezTo>
                    <a:cubicBezTo>
                      <a:pt x="43" y="0"/>
                      <a:pt x="43" y="0"/>
                      <a:pt x="43" y="0"/>
                    </a:cubicBezTo>
                    <a:cubicBezTo>
                      <a:pt x="29" y="0"/>
                      <a:pt x="18" y="7"/>
                      <a:pt x="12" y="2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3" name="Rectangle 43">
                <a:extLst>
                  <a:ext uri="{FF2B5EF4-FFF2-40B4-BE49-F238E27FC236}">
                    <a16:creationId xmlns:a16="http://schemas.microsoft.com/office/drawing/2014/main" id="{916DDAA4-E1C9-48EA-8ED3-7850F10FE446}"/>
                  </a:ext>
                </a:extLst>
              </p:cNvPr>
              <p:cNvSpPr>
                <a:spLocks noChangeArrowheads="1"/>
              </p:cNvSpPr>
              <p:nvPr/>
            </p:nvSpPr>
            <p:spPr bwMode="auto">
              <a:xfrm>
                <a:off x="2668588" y="3081338"/>
                <a:ext cx="19050" cy="166688"/>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4" name="Freeform 44">
                <a:extLst>
                  <a:ext uri="{FF2B5EF4-FFF2-40B4-BE49-F238E27FC236}">
                    <a16:creationId xmlns:a16="http://schemas.microsoft.com/office/drawing/2014/main" id="{D9BD7982-BFE9-4F04-B09D-1CBDBE316228}"/>
                  </a:ext>
                </a:extLst>
              </p:cNvPr>
              <p:cNvSpPr>
                <a:spLocks/>
              </p:cNvSpPr>
              <p:nvPr/>
            </p:nvSpPr>
            <p:spPr bwMode="auto">
              <a:xfrm>
                <a:off x="2967038" y="3092451"/>
                <a:ext cx="77788" cy="157163"/>
              </a:xfrm>
              <a:custGeom>
                <a:avLst/>
                <a:gdLst>
                  <a:gd name="T0" fmla="*/ 36 w 53"/>
                  <a:gd name="T1" fmla="*/ 94 h 106"/>
                  <a:gd name="T2" fmla="*/ 25 w 53"/>
                  <a:gd name="T3" fmla="*/ 79 h 106"/>
                  <a:gd name="T4" fmla="*/ 25 w 53"/>
                  <a:gd name="T5" fmla="*/ 32 h 106"/>
                  <a:gd name="T6" fmla="*/ 52 w 53"/>
                  <a:gd name="T7" fmla="*/ 32 h 106"/>
                  <a:gd name="T8" fmla="*/ 52 w 53"/>
                  <a:gd name="T9" fmla="*/ 22 h 106"/>
                  <a:gd name="T10" fmla="*/ 25 w 53"/>
                  <a:gd name="T11" fmla="*/ 22 h 106"/>
                  <a:gd name="T12" fmla="*/ 25 w 53"/>
                  <a:gd name="T13" fmla="*/ 0 h 106"/>
                  <a:gd name="T14" fmla="*/ 13 w 53"/>
                  <a:gd name="T15" fmla="*/ 0 h 106"/>
                  <a:gd name="T16" fmla="*/ 13 w 53"/>
                  <a:gd name="T17" fmla="*/ 22 h 106"/>
                  <a:gd name="T18" fmla="*/ 0 w 53"/>
                  <a:gd name="T19" fmla="*/ 22 h 106"/>
                  <a:gd name="T20" fmla="*/ 0 w 53"/>
                  <a:gd name="T21" fmla="*/ 32 h 106"/>
                  <a:gd name="T22" fmla="*/ 13 w 53"/>
                  <a:gd name="T23" fmla="*/ 32 h 106"/>
                  <a:gd name="T24" fmla="*/ 13 w 53"/>
                  <a:gd name="T25" fmla="*/ 81 h 106"/>
                  <a:gd name="T26" fmla="*/ 34 w 53"/>
                  <a:gd name="T27" fmla="*/ 105 h 106"/>
                  <a:gd name="T28" fmla="*/ 53 w 53"/>
                  <a:gd name="T29" fmla="*/ 99 h 106"/>
                  <a:gd name="T30" fmla="*/ 50 w 53"/>
                  <a:gd name="T31" fmla="*/ 89 h 106"/>
                  <a:gd name="T32" fmla="*/ 36 w 53"/>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3"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3" y="0"/>
                      <a:pt x="13" y="0"/>
                      <a:pt x="13" y="0"/>
                    </a:cubicBezTo>
                    <a:cubicBezTo>
                      <a:pt x="13" y="22"/>
                      <a:pt x="13" y="22"/>
                      <a:pt x="13" y="22"/>
                    </a:cubicBezTo>
                    <a:cubicBezTo>
                      <a:pt x="0" y="22"/>
                      <a:pt x="0" y="22"/>
                      <a:pt x="0" y="22"/>
                    </a:cubicBezTo>
                    <a:cubicBezTo>
                      <a:pt x="0" y="32"/>
                      <a:pt x="0" y="32"/>
                      <a:pt x="0" y="32"/>
                    </a:cubicBezTo>
                    <a:cubicBezTo>
                      <a:pt x="13" y="32"/>
                      <a:pt x="13" y="32"/>
                      <a:pt x="13" y="32"/>
                    </a:cubicBezTo>
                    <a:cubicBezTo>
                      <a:pt x="13" y="81"/>
                      <a:pt x="13" y="81"/>
                      <a:pt x="13" y="81"/>
                    </a:cubicBezTo>
                    <a:cubicBezTo>
                      <a:pt x="13" y="98"/>
                      <a:pt x="22" y="106"/>
                      <a:pt x="34" y="105"/>
                    </a:cubicBezTo>
                    <a:cubicBezTo>
                      <a:pt x="41" y="105"/>
                      <a:pt x="47" y="103"/>
                      <a:pt x="53" y="99"/>
                    </a:cubicBezTo>
                    <a:cubicBezTo>
                      <a:pt x="50" y="89"/>
                      <a:pt x="50" y="89"/>
                      <a:pt x="50" y="89"/>
                    </a:cubicBezTo>
                    <a:cubicBezTo>
                      <a:pt x="45" y="92"/>
                      <a:pt x="41" y="94"/>
                      <a:pt x="36" y="9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5" name="Freeform 45">
                <a:extLst>
                  <a:ext uri="{FF2B5EF4-FFF2-40B4-BE49-F238E27FC236}">
                    <a16:creationId xmlns:a16="http://schemas.microsoft.com/office/drawing/2014/main" id="{020C3F1D-ED19-444E-A568-0291D375DF4F}"/>
                  </a:ext>
                </a:extLst>
              </p:cNvPr>
              <p:cNvSpPr>
                <a:spLocks/>
              </p:cNvSpPr>
              <p:nvPr/>
            </p:nvSpPr>
            <p:spPr bwMode="auto">
              <a:xfrm>
                <a:off x="2779713" y="3121026"/>
                <a:ext cx="115888" cy="127000"/>
              </a:xfrm>
              <a:custGeom>
                <a:avLst/>
                <a:gdLst>
                  <a:gd name="T0" fmla="*/ 46 w 78"/>
                  <a:gd name="T1" fmla="*/ 0 h 86"/>
                  <a:gd name="T2" fmla="*/ 13 w 78"/>
                  <a:gd name="T3" fmla="*/ 20 h 86"/>
                  <a:gd name="T4" fmla="*/ 13 w 78"/>
                  <a:gd name="T5" fmla="*/ 1 h 86"/>
                  <a:gd name="T6" fmla="*/ 0 w 78"/>
                  <a:gd name="T7" fmla="*/ 1 h 86"/>
                  <a:gd name="T8" fmla="*/ 0 w 78"/>
                  <a:gd name="T9" fmla="*/ 86 h 86"/>
                  <a:gd name="T10" fmla="*/ 13 w 78"/>
                  <a:gd name="T11" fmla="*/ 86 h 86"/>
                  <a:gd name="T12" fmla="*/ 13 w 78"/>
                  <a:gd name="T13" fmla="*/ 40 h 86"/>
                  <a:gd name="T14" fmla="*/ 41 w 78"/>
                  <a:gd name="T15" fmla="*/ 12 h 86"/>
                  <a:gd name="T16" fmla="*/ 66 w 78"/>
                  <a:gd name="T17" fmla="*/ 37 h 86"/>
                  <a:gd name="T18" fmla="*/ 66 w 78"/>
                  <a:gd name="T19" fmla="*/ 86 h 86"/>
                  <a:gd name="T20" fmla="*/ 78 w 78"/>
                  <a:gd name="T21" fmla="*/ 86 h 86"/>
                  <a:gd name="T22" fmla="*/ 78 w 78"/>
                  <a:gd name="T23" fmla="*/ 33 h 86"/>
                  <a:gd name="T24" fmla="*/ 46 w 78"/>
                  <a:gd name="T25" fmla="*/ 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8" h="86">
                    <a:moveTo>
                      <a:pt x="46" y="0"/>
                    </a:moveTo>
                    <a:cubicBezTo>
                      <a:pt x="30" y="0"/>
                      <a:pt x="19" y="7"/>
                      <a:pt x="13" y="20"/>
                    </a:cubicBezTo>
                    <a:cubicBezTo>
                      <a:pt x="13" y="1"/>
                      <a:pt x="13" y="1"/>
                      <a:pt x="13" y="1"/>
                    </a:cubicBezTo>
                    <a:cubicBezTo>
                      <a:pt x="0" y="1"/>
                      <a:pt x="0" y="1"/>
                      <a:pt x="0" y="1"/>
                    </a:cubicBezTo>
                    <a:cubicBezTo>
                      <a:pt x="0" y="86"/>
                      <a:pt x="0" y="86"/>
                      <a:pt x="0" y="86"/>
                    </a:cubicBezTo>
                    <a:cubicBezTo>
                      <a:pt x="13" y="86"/>
                      <a:pt x="13" y="86"/>
                      <a:pt x="13" y="86"/>
                    </a:cubicBezTo>
                    <a:cubicBezTo>
                      <a:pt x="13" y="40"/>
                      <a:pt x="13" y="40"/>
                      <a:pt x="13" y="40"/>
                    </a:cubicBezTo>
                    <a:cubicBezTo>
                      <a:pt x="14" y="24"/>
                      <a:pt x="25" y="13"/>
                      <a:pt x="41" y="12"/>
                    </a:cubicBezTo>
                    <a:cubicBezTo>
                      <a:pt x="56" y="12"/>
                      <a:pt x="66" y="22"/>
                      <a:pt x="66" y="37"/>
                    </a:cubicBezTo>
                    <a:cubicBezTo>
                      <a:pt x="66" y="86"/>
                      <a:pt x="66" y="86"/>
                      <a:pt x="66" y="86"/>
                    </a:cubicBezTo>
                    <a:cubicBezTo>
                      <a:pt x="78" y="86"/>
                      <a:pt x="78" y="86"/>
                      <a:pt x="78" y="86"/>
                    </a:cubicBezTo>
                    <a:cubicBezTo>
                      <a:pt x="78" y="33"/>
                      <a:pt x="78" y="33"/>
                      <a:pt x="78" y="33"/>
                    </a:cubicBezTo>
                    <a:cubicBezTo>
                      <a:pt x="78" y="13"/>
                      <a:pt x="66" y="0"/>
                      <a:pt x="46"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6" name="Freeform 46">
                <a:extLst>
                  <a:ext uri="{FF2B5EF4-FFF2-40B4-BE49-F238E27FC236}">
                    <a16:creationId xmlns:a16="http://schemas.microsoft.com/office/drawing/2014/main" id="{2CAAEA11-5DDD-48F5-8AA0-8BB3C7A8BC86}"/>
                  </a:ext>
                </a:extLst>
              </p:cNvPr>
              <p:cNvSpPr>
                <a:spLocks/>
              </p:cNvSpPr>
              <p:nvPr/>
            </p:nvSpPr>
            <p:spPr bwMode="auto">
              <a:xfrm>
                <a:off x="5180013" y="3121026"/>
                <a:ext cx="65088" cy="127000"/>
              </a:xfrm>
              <a:custGeom>
                <a:avLst/>
                <a:gdLst>
                  <a:gd name="T0" fmla="*/ 13 w 44"/>
                  <a:gd name="T1" fmla="*/ 20 h 86"/>
                  <a:gd name="T2" fmla="*/ 13 w 44"/>
                  <a:gd name="T3" fmla="*/ 1 h 86"/>
                  <a:gd name="T4" fmla="*/ 0 w 44"/>
                  <a:gd name="T5" fmla="*/ 1 h 86"/>
                  <a:gd name="T6" fmla="*/ 0 w 44"/>
                  <a:gd name="T7" fmla="*/ 86 h 86"/>
                  <a:gd name="T8" fmla="*/ 13 w 44"/>
                  <a:gd name="T9" fmla="*/ 86 h 86"/>
                  <a:gd name="T10" fmla="*/ 13 w 44"/>
                  <a:gd name="T11" fmla="*/ 41 h 86"/>
                  <a:gd name="T12" fmla="*/ 44 w 44"/>
                  <a:gd name="T13" fmla="*/ 13 h 86"/>
                  <a:gd name="T14" fmla="*/ 44 w 44"/>
                  <a:gd name="T15" fmla="*/ 0 h 86"/>
                  <a:gd name="T16" fmla="*/ 13 w 44"/>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4" h="86">
                    <a:moveTo>
                      <a:pt x="13" y="20"/>
                    </a:moveTo>
                    <a:cubicBezTo>
                      <a:pt x="13" y="1"/>
                      <a:pt x="13" y="1"/>
                      <a:pt x="13" y="1"/>
                    </a:cubicBezTo>
                    <a:cubicBezTo>
                      <a:pt x="0" y="1"/>
                      <a:pt x="0" y="1"/>
                      <a:pt x="0" y="1"/>
                    </a:cubicBezTo>
                    <a:cubicBezTo>
                      <a:pt x="0" y="86"/>
                      <a:pt x="0" y="86"/>
                      <a:pt x="0" y="86"/>
                    </a:cubicBezTo>
                    <a:cubicBezTo>
                      <a:pt x="13" y="86"/>
                      <a:pt x="13" y="86"/>
                      <a:pt x="13" y="86"/>
                    </a:cubicBezTo>
                    <a:cubicBezTo>
                      <a:pt x="13" y="41"/>
                      <a:pt x="13" y="41"/>
                      <a:pt x="13" y="41"/>
                    </a:cubicBezTo>
                    <a:cubicBezTo>
                      <a:pt x="14" y="23"/>
                      <a:pt x="26" y="12"/>
                      <a:pt x="44" y="13"/>
                    </a:cubicBezTo>
                    <a:cubicBezTo>
                      <a:pt x="44" y="0"/>
                      <a:pt x="44" y="0"/>
                      <a:pt x="44" y="0"/>
                    </a:cubicBezTo>
                    <a:cubicBezTo>
                      <a:pt x="29" y="0"/>
                      <a:pt x="19" y="7"/>
                      <a:pt x="13" y="2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7" name="Freeform 47">
                <a:extLst>
                  <a:ext uri="{FF2B5EF4-FFF2-40B4-BE49-F238E27FC236}">
                    <a16:creationId xmlns:a16="http://schemas.microsoft.com/office/drawing/2014/main" id="{6A3F7D5E-912C-4568-B745-E1A5B0C9D021}"/>
                  </a:ext>
                </a:extLst>
              </p:cNvPr>
              <p:cNvSpPr>
                <a:spLocks/>
              </p:cNvSpPr>
              <p:nvPr/>
            </p:nvSpPr>
            <p:spPr bwMode="auto">
              <a:xfrm>
                <a:off x="5029200" y="3092451"/>
                <a:ext cx="79375" cy="157163"/>
              </a:xfrm>
              <a:custGeom>
                <a:avLst/>
                <a:gdLst>
                  <a:gd name="T0" fmla="*/ 36 w 53"/>
                  <a:gd name="T1" fmla="*/ 94 h 106"/>
                  <a:gd name="T2" fmla="*/ 25 w 53"/>
                  <a:gd name="T3" fmla="*/ 79 h 106"/>
                  <a:gd name="T4" fmla="*/ 25 w 53"/>
                  <a:gd name="T5" fmla="*/ 32 h 106"/>
                  <a:gd name="T6" fmla="*/ 52 w 53"/>
                  <a:gd name="T7" fmla="*/ 32 h 106"/>
                  <a:gd name="T8" fmla="*/ 52 w 53"/>
                  <a:gd name="T9" fmla="*/ 22 h 106"/>
                  <a:gd name="T10" fmla="*/ 25 w 53"/>
                  <a:gd name="T11" fmla="*/ 22 h 106"/>
                  <a:gd name="T12" fmla="*/ 25 w 53"/>
                  <a:gd name="T13" fmla="*/ 0 h 106"/>
                  <a:gd name="T14" fmla="*/ 12 w 53"/>
                  <a:gd name="T15" fmla="*/ 0 h 106"/>
                  <a:gd name="T16" fmla="*/ 12 w 53"/>
                  <a:gd name="T17" fmla="*/ 22 h 106"/>
                  <a:gd name="T18" fmla="*/ 0 w 53"/>
                  <a:gd name="T19" fmla="*/ 22 h 106"/>
                  <a:gd name="T20" fmla="*/ 0 w 53"/>
                  <a:gd name="T21" fmla="*/ 32 h 106"/>
                  <a:gd name="T22" fmla="*/ 12 w 53"/>
                  <a:gd name="T23" fmla="*/ 32 h 106"/>
                  <a:gd name="T24" fmla="*/ 12 w 53"/>
                  <a:gd name="T25" fmla="*/ 81 h 106"/>
                  <a:gd name="T26" fmla="*/ 34 w 53"/>
                  <a:gd name="T27" fmla="*/ 105 h 106"/>
                  <a:gd name="T28" fmla="*/ 53 w 53"/>
                  <a:gd name="T29" fmla="*/ 99 h 106"/>
                  <a:gd name="T30" fmla="*/ 50 w 53"/>
                  <a:gd name="T31" fmla="*/ 89 h 106"/>
                  <a:gd name="T32" fmla="*/ 36 w 53"/>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3"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2" y="0"/>
                      <a:pt x="12" y="0"/>
                      <a:pt x="12" y="0"/>
                    </a:cubicBezTo>
                    <a:cubicBezTo>
                      <a:pt x="12" y="22"/>
                      <a:pt x="12" y="22"/>
                      <a:pt x="12" y="22"/>
                    </a:cubicBezTo>
                    <a:cubicBezTo>
                      <a:pt x="0" y="22"/>
                      <a:pt x="0" y="22"/>
                      <a:pt x="0" y="22"/>
                    </a:cubicBezTo>
                    <a:cubicBezTo>
                      <a:pt x="0" y="32"/>
                      <a:pt x="0" y="32"/>
                      <a:pt x="0" y="32"/>
                    </a:cubicBezTo>
                    <a:cubicBezTo>
                      <a:pt x="12" y="32"/>
                      <a:pt x="12" y="32"/>
                      <a:pt x="12" y="32"/>
                    </a:cubicBezTo>
                    <a:cubicBezTo>
                      <a:pt x="12" y="81"/>
                      <a:pt x="12" y="81"/>
                      <a:pt x="12" y="81"/>
                    </a:cubicBezTo>
                    <a:cubicBezTo>
                      <a:pt x="12" y="98"/>
                      <a:pt x="21" y="106"/>
                      <a:pt x="34" y="105"/>
                    </a:cubicBezTo>
                    <a:cubicBezTo>
                      <a:pt x="41" y="105"/>
                      <a:pt x="47" y="103"/>
                      <a:pt x="53" y="99"/>
                    </a:cubicBezTo>
                    <a:cubicBezTo>
                      <a:pt x="50" y="89"/>
                      <a:pt x="50" y="89"/>
                      <a:pt x="50" y="89"/>
                    </a:cubicBezTo>
                    <a:cubicBezTo>
                      <a:pt x="45" y="92"/>
                      <a:pt x="40" y="94"/>
                      <a:pt x="36" y="9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8" name="Freeform 48">
                <a:extLst>
                  <a:ext uri="{FF2B5EF4-FFF2-40B4-BE49-F238E27FC236}">
                    <a16:creationId xmlns:a16="http://schemas.microsoft.com/office/drawing/2014/main" id="{032A0981-4177-4428-8710-ADF482992A3B}"/>
                  </a:ext>
                </a:extLst>
              </p:cNvPr>
              <p:cNvSpPr>
                <a:spLocks/>
              </p:cNvSpPr>
              <p:nvPr/>
            </p:nvSpPr>
            <p:spPr bwMode="auto">
              <a:xfrm>
                <a:off x="4873625" y="3121026"/>
                <a:ext cx="95250" cy="127000"/>
              </a:xfrm>
              <a:custGeom>
                <a:avLst/>
                <a:gdLst>
                  <a:gd name="T0" fmla="*/ 17 w 64"/>
                  <a:gd name="T1" fmla="*/ 22 h 86"/>
                  <a:gd name="T2" fmla="*/ 34 w 64"/>
                  <a:gd name="T3" fmla="*/ 11 h 86"/>
                  <a:gd name="T4" fmla="*/ 57 w 64"/>
                  <a:gd name="T5" fmla="*/ 18 h 86"/>
                  <a:gd name="T6" fmla="*/ 62 w 64"/>
                  <a:gd name="T7" fmla="*/ 8 h 86"/>
                  <a:gd name="T8" fmla="*/ 34 w 64"/>
                  <a:gd name="T9" fmla="*/ 0 h 86"/>
                  <a:gd name="T10" fmla="*/ 5 w 64"/>
                  <a:gd name="T11" fmla="*/ 23 h 86"/>
                  <a:gd name="T12" fmla="*/ 52 w 64"/>
                  <a:gd name="T13" fmla="*/ 64 h 86"/>
                  <a:gd name="T14" fmla="*/ 34 w 64"/>
                  <a:gd name="T15" fmla="*/ 76 h 86"/>
                  <a:gd name="T16" fmla="*/ 5 w 64"/>
                  <a:gd name="T17" fmla="*/ 65 h 86"/>
                  <a:gd name="T18" fmla="*/ 0 w 64"/>
                  <a:gd name="T19" fmla="*/ 74 h 86"/>
                  <a:gd name="T20" fmla="*/ 33 w 64"/>
                  <a:gd name="T21" fmla="*/ 86 h 86"/>
                  <a:gd name="T22" fmla="*/ 64 w 64"/>
                  <a:gd name="T23" fmla="*/ 62 h 86"/>
                  <a:gd name="T24" fmla="*/ 17 w 64"/>
                  <a:gd name="T25" fmla="*/ 22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4" h="86">
                    <a:moveTo>
                      <a:pt x="17" y="22"/>
                    </a:moveTo>
                    <a:cubicBezTo>
                      <a:pt x="17" y="14"/>
                      <a:pt x="24" y="11"/>
                      <a:pt x="34" y="11"/>
                    </a:cubicBezTo>
                    <a:cubicBezTo>
                      <a:pt x="41" y="11"/>
                      <a:pt x="50" y="13"/>
                      <a:pt x="57" y="18"/>
                    </a:cubicBezTo>
                    <a:cubicBezTo>
                      <a:pt x="62" y="8"/>
                      <a:pt x="62" y="8"/>
                      <a:pt x="62" y="8"/>
                    </a:cubicBezTo>
                    <a:cubicBezTo>
                      <a:pt x="54" y="3"/>
                      <a:pt x="45" y="0"/>
                      <a:pt x="34" y="0"/>
                    </a:cubicBezTo>
                    <a:cubicBezTo>
                      <a:pt x="19" y="0"/>
                      <a:pt x="5" y="7"/>
                      <a:pt x="5" y="23"/>
                    </a:cubicBezTo>
                    <a:cubicBezTo>
                      <a:pt x="5" y="53"/>
                      <a:pt x="52" y="43"/>
                      <a:pt x="52" y="64"/>
                    </a:cubicBezTo>
                    <a:cubicBezTo>
                      <a:pt x="52" y="72"/>
                      <a:pt x="44" y="76"/>
                      <a:pt x="34" y="76"/>
                    </a:cubicBezTo>
                    <a:cubicBezTo>
                      <a:pt x="23" y="76"/>
                      <a:pt x="12" y="72"/>
                      <a:pt x="5" y="65"/>
                    </a:cubicBezTo>
                    <a:cubicBezTo>
                      <a:pt x="0" y="74"/>
                      <a:pt x="0" y="74"/>
                      <a:pt x="0" y="74"/>
                    </a:cubicBezTo>
                    <a:cubicBezTo>
                      <a:pt x="8" y="82"/>
                      <a:pt x="21" y="86"/>
                      <a:pt x="33" y="86"/>
                    </a:cubicBezTo>
                    <a:cubicBezTo>
                      <a:pt x="49" y="86"/>
                      <a:pt x="64" y="79"/>
                      <a:pt x="64" y="62"/>
                    </a:cubicBezTo>
                    <a:cubicBezTo>
                      <a:pt x="64" y="32"/>
                      <a:pt x="17" y="42"/>
                      <a:pt x="17" y="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9" name="Freeform 49">
                <a:extLst>
                  <a:ext uri="{FF2B5EF4-FFF2-40B4-BE49-F238E27FC236}">
                    <a16:creationId xmlns:a16="http://schemas.microsoft.com/office/drawing/2014/main" id="{A4B9F8B9-7F3C-4D50-947F-C17B473EBAD7}"/>
                  </a:ext>
                </a:extLst>
              </p:cNvPr>
              <p:cNvSpPr>
                <a:spLocks/>
              </p:cNvSpPr>
              <p:nvPr/>
            </p:nvSpPr>
            <p:spPr bwMode="auto">
              <a:xfrm>
                <a:off x="5673725" y="3092451"/>
                <a:ext cx="80963" cy="157163"/>
              </a:xfrm>
              <a:custGeom>
                <a:avLst/>
                <a:gdLst>
                  <a:gd name="T0" fmla="*/ 36 w 54"/>
                  <a:gd name="T1" fmla="*/ 94 h 106"/>
                  <a:gd name="T2" fmla="*/ 25 w 54"/>
                  <a:gd name="T3" fmla="*/ 79 h 106"/>
                  <a:gd name="T4" fmla="*/ 25 w 54"/>
                  <a:gd name="T5" fmla="*/ 32 h 106"/>
                  <a:gd name="T6" fmla="*/ 52 w 54"/>
                  <a:gd name="T7" fmla="*/ 32 h 106"/>
                  <a:gd name="T8" fmla="*/ 52 w 54"/>
                  <a:gd name="T9" fmla="*/ 22 h 106"/>
                  <a:gd name="T10" fmla="*/ 25 w 54"/>
                  <a:gd name="T11" fmla="*/ 22 h 106"/>
                  <a:gd name="T12" fmla="*/ 25 w 54"/>
                  <a:gd name="T13" fmla="*/ 0 h 106"/>
                  <a:gd name="T14" fmla="*/ 13 w 54"/>
                  <a:gd name="T15" fmla="*/ 0 h 106"/>
                  <a:gd name="T16" fmla="*/ 13 w 54"/>
                  <a:gd name="T17" fmla="*/ 22 h 106"/>
                  <a:gd name="T18" fmla="*/ 0 w 54"/>
                  <a:gd name="T19" fmla="*/ 22 h 106"/>
                  <a:gd name="T20" fmla="*/ 0 w 54"/>
                  <a:gd name="T21" fmla="*/ 32 h 106"/>
                  <a:gd name="T22" fmla="*/ 13 w 54"/>
                  <a:gd name="T23" fmla="*/ 32 h 106"/>
                  <a:gd name="T24" fmla="*/ 13 w 54"/>
                  <a:gd name="T25" fmla="*/ 81 h 106"/>
                  <a:gd name="T26" fmla="*/ 34 w 54"/>
                  <a:gd name="T27" fmla="*/ 105 h 106"/>
                  <a:gd name="T28" fmla="*/ 54 w 54"/>
                  <a:gd name="T29" fmla="*/ 99 h 106"/>
                  <a:gd name="T30" fmla="*/ 50 w 54"/>
                  <a:gd name="T31" fmla="*/ 89 h 106"/>
                  <a:gd name="T32" fmla="*/ 36 w 54"/>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4"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3" y="0"/>
                      <a:pt x="13" y="0"/>
                      <a:pt x="13" y="0"/>
                    </a:cubicBezTo>
                    <a:cubicBezTo>
                      <a:pt x="13" y="22"/>
                      <a:pt x="13" y="22"/>
                      <a:pt x="13" y="22"/>
                    </a:cubicBezTo>
                    <a:cubicBezTo>
                      <a:pt x="0" y="22"/>
                      <a:pt x="0" y="22"/>
                      <a:pt x="0" y="22"/>
                    </a:cubicBezTo>
                    <a:cubicBezTo>
                      <a:pt x="0" y="32"/>
                      <a:pt x="0" y="32"/>
                      <a:pt x="0" y="32"/>
                    </a:cubicBezTo>
                    <a:cubicBezTo>
                      <a:pt x="13" y="32"/>
                      <a:pt x="13" y="32"/>
                      <a:pt x="13" y="32"/>
                    </a:cubicBezTo>
                    <a:cubicBezTo>
                      <a:pt x="13" y="81"/>
                      <a:pt x="13" y="81"/>
                      <a:pt x="13" y="81"/>
                    </a:cubicBezTo>
                    <a:cubicBezTo>
                      <a:pt x="13" y="98"/>
                      <a:pt x="22" y="106"/>
                      <a:pt x="34" y="105"/>
                    </a:cubicBezTo>
                    <a:cubicBezTo>
                      <a:pt x="41" y="105"/>
                      <a:pt x="48" y="103"/>
                      <a:pt x="54" y="99"/>
                    </a:cubicBezTo>
                    <a:cubicBezTo>
                      <a:pt x="50" y="89"/>
                      <a:pt x="50" y="89"/>
                      <a:pt x="50" y="89"/>
                    </a:cubicBezTo>
                    <a:cubicBezTo>
                      <a:pt x="45" y="92"/>
                      <a:pt x="41" y="94"/>
                      <a:pt x="36" y="9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0" name="Freeform 50">
                <a:extLst>
                  <a:ext uri="{FF2B5EF4-FFF2-40B4-BE49-F238E27FC236}">
                    <a16:creationId xmlns:a16="http://schemas.microsoft.com/office/drawing/2014/main" id="{13BA90B3-F4B3-4A5C-8989-1697A401F12E}"/>
                  </a:ext>
                </a:extLst>
              </p:cNvPr>
              <p:cNvSpPr>
                <a:spLocks/>
              </p:cNvSpPr>
              <p:nvPr/>
            </p:nvSpPr>
            <p:spPr bwMode="auto">
              <a:xfrm>
                <a:off x="5497513" y="3121026"/>
                <a:ext cx="112713" cy="127000"/>
              </a:xfrm>
              <a:custGeom>
                <a:avLst/>
                <a:gdLst>
                  <a:gd name="T0" fmla="*/ 43 w 76"/>
                  <a:gd name="T1" fmla="*/ 75 h 86"/>
                  <a:gd name="T2" fmla="*/ 12 w 76"/>
                  <a:gd name="T3" fmla="*/ 43 h 86"/>
                  <a:gd name="T4" fmla="*/ 43 w 76"/>
                  <a:gd name="T5" fmla="*/ 12 h 86"/>
                  <a:gd name="T6" fmla="*/ 68 w 76"/>
                  <a:gd name="T7" fmla="*/ 22 h 86"/>
                  <a:gd name="T8" fmla="*/ 75 w 76"/>
                  <a:gd name="T9" fmla="*/ 13 h 86"/>
                  <a:gd name="T10" fmla="*/ 42 w 76"/>
                  <a:gd name="T11" fmla="*/ 0 h 86"/>
                  <a:gd name="T12" fmla="*/ 0 w 76"/>
                  <a:gd name="T13" fmla="*/ 43 h 86"/>
                  <a:gd name="T14" fmla="*/ 42 w 76"/>
                  <a:gd name="T15" fmla="*/ 86 h 86"/>
                  <a:gd name="T16" fmla="*/ 76 w 76"/>
                  <a:gd name="T17" fmla="*/ 72 h 86"/>
                  <a:gd name="T18" fmla="*/ 69 w 76"/>
                  <a:gd name="T19" fmla="*/ 64 h 86"/>
                  <a:gd name="T20" fmla="*/ 43 w 76"/>
                  <a:gd name="T21"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6" h="86">
                    <a:moveTo>
                      <a:pt x="43" y="75"/>
                    </a:moveTo>
                    <a:cubicBezTo>
                      <a:pt x="25" y="75"/>
                      <a:pt x="12" y="62"/>
                      <a:pt x="12" y="43"/>
                    </a:cubicBezTo>
                    <a:cubicBezTo>
                      <a:pt x="12" y="25"/>
                      <a:pt x="25" y="12"/>
                      <a:pt x="43" y="12"/>
                    </a:cubicBezTo>
                    <a:cubicBezTo>
                      <a:pt x="53" y="12"/>
                      <a:pt x="62" y="15"/>
                      <a:pt x="68" y="22"/>
                    </a:cubicBezTo>
                    <a:cubicBezTo>
                      <a:pt x="75" y="13"/>
                      <a:pt x="75" y="13"/>
                      <a:pt x="75" y="13"/>
                    </a:cubicBezTo>
                    <a:cubicBezTo>
                      <a:pt x="67" y="5"/>
                      <a:pt x="56" y="0"/>
                      <a:pt x="42" y="0"/>
                    </a:cubicBezTo>
                    <a:cubicBezTo>
                      <a:pt x="18" y="0"/>
                      <a:pt x="0" y="18"/>
                      <a:pt x="0" y="43"/>
                    </a:cubicBezTo>
                    <a:cubicBezTo>
                      <a:pt x="0" y="69"/>
                      <a:pt x="17" y="86"/>
                      <a:pt x="42" y="86"/>
                    </a:cubicBezTo>
                    <a:cubicBezTo>
                      <a:pt x="57" y="86"/>
                      <a:pt x="69" y="81"/>
                      <a:pt x="76" y="72"/>
                    </a:cubicBezTo>
                    <a:cubicBezTo>
                      <a:pt x="69" y="64"/>
                      <a:pt x="69" y="64"/>
                      <a:pt x="69" y="64"/>
                    </a:cubicBezTo>
                    <a:cubicBezTo>
                      <a:pt x="63" y="71"/>
                      <a:pt x="54" y="75"/>
                      <a:pt x="43" y="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1" name="Freeform 51">
                <a:extLst>
                  <a:ext uri="{FF2B5EF4-FFF2-40B4-BE49-F238E27FC236}">
                    <a16:creationId xmlns:a16="http://schemas.microsoft.com/office/drawing/2014/main" id="{2D7DD451-DF08-4E64-9C28-1E5029805E1D}"/>
                  </a:ext>
                </a:extLst>
              </p:cNvPr>
              <p:cNvSpPr>
                <a:spLocks/>
              </p:cNvSpPr>
              <p:nvPr/>
            </p:nvSpPr>
            <p:spPr bwMode="auto">
              <a:xfrm>
                <a:off x="5308600" y="3122613"/>
                <a:ext cx="114300" cy="125413"/>
              </a:xfrm>
              <a:custGeom>
                <a:avLst/>
                <a:gdLst>
                  <a:gd name="T0" fmla="*/ 64 w 77"/>
                  <a:gd name="T1" fmla="*/ 42 h 85"/>
                  <a:gd name="T2" fmla="*/ 36 w 77"/>
                  <a:gd name="T3" fmla="*/ 73 h 85"/>
                  <a:gd name="T4" fmla="*/ 12 w 77"/>
                  <a:gd name="T5" fmla="*/ 49 h 85"/>
                  <a:gd name="T6" fmla="*/ 12 w 77"/>
                  <a:gd name="T7" fmla="*/ 0 h 85"/>
                  <a:gd name="T8" fmla="*/ 0 w 77"/>
                  <a:gd name="T9" fmla="*/ 0 h 85"/>
                  <a:gd name="T10" fmla="*/ 0 w 77"/>
                  <a:gd name="T11" fmla="*/ 52 h 85"/>
                  <a:gd name="T12" fmla="*/ 32 w 77"/>
                  <a:gd name="T13" fmla="*/ 85 h 85"/>
                  <a:gd name="T14" fmla="*/ 64 w 77"/>
                  <a:gd name="T15" fmla="*/ 66 h 85"/>
                  <a:gd name="T16" fmla="*/ 64 w 77"/>
                  <a:gd name="T17" fmla="*/ 85 h 85"/>
                  <a:gd name="T18" fmla="*/ 77 w 77"/>
                  <a:gd name="T19" fmla="*/ 85 h 85"/>
                  <a:gd name="T20" fmla="*/ 77 w 77"/>
                  <a:gd name="T21" fmla="*/ 0 h 85"/>
                  <a:gd name="T22" fmla="*/ 64 w 77"/>
                  <a:gd name="T23" fmla="*/ 0 h 85"/>
                  <a:gd name="T24" fmla="*/ 64 w 77"/>
                  <a:gd name="T25" fmla="*/ 42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7" h="85">
                    <a:moveTo>
                      <a:pt x="64" y="42"/>
                    </a:moveTo>
                    <a:cubicBezTo>
                      <a:pt x="64" y="60"/>
                      <a:pt x="54" y="73"/>
                      <a:pt x="36" y="73"/>
                    </a:cubicBezTo>
                    <a:cubicBezTo>
                      <a:pt x="21" y="73"/>
                      <a:pt x="12" y="64"/>
                      <a:pt x="12" y="49"/>
                    </a:cubicBezTo>
                    <a:cubicBezTo>
                      <a:pt x="12" y="0"/>
                      <a:pt x="12" y="0"/>
                      <a:pt x="12" y="0"/>
                    </a:cubicBezTo>
                    <a:cubicBezTo>
                      <a:pt x="0" y="0"/>
                      <a:pt x="0" y="0"/>
                      <a:pt x="0" y="0"/>
                    </a:cubicBezTo>
                    <a:cubicBezTo>
                      <a:pt x="0" y="52"/>
                      <a:pt x="0" y="52"/>
                      <a:pt x="0" y="52"/>
                    </a:cubicBezTo>
                    <a:cubicBezTo>
                      <a:pt x="0" y="73"/>
                      <a:pt x="12" y="85"/>
                      <a:pt x="32" y="85"/>
                    </a:cubicBezTo>
                    <a:cubicBezTo>
                      <a:pt x="47" y="85"/>
                      <a:pt x="58" y="79"/>
                      <a:pt x="64" y="66"/>
                    </a:cubicBezTo>
                    <a:cubicBezTo>
                      <a:pt x="64" y="85"/>
                      <a:pt x="64" y="85"/>
                      <a:pt x="64" y="85"/>
                    </a:cubicBezTo>
                    <a:cubicBezTo>
                      <a:pt x="77" y="85"/>
                      <a:pt x="77" y="85"/>
                      <a:pt x="77" y="85"/>
                    </a:cubicBezTo>
                    <a:cubicBezTo>
                      <a:pt x="77" y="0"/>
                      <a:pt x="77" y="0"/>
                      <a:pt x="77" y="0"/>
                    </a:cubicBezTo>
                    <a:cubicBezTo>
                      <a:pt x="64" y="0"/>
                      <a:pt x="64" y="0"/>
                      <a:pt x="64" y="0"/>
                    </a:cubicBezTo>
                    <a:lnTo>
                      <a:pt x="64" y="42"/>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2" name="Freeform 52">
                <a:extLst>
                  <a:ext uri="{FF2B5EF4-FFF2-40B4-BE49-F238E27FC236}">
                    <a16:creationId xmlns:a16="http://schemas.microsoft.com/office/drawing/2014/main" id="{87CB7D33-8874-4A51-B0A9-342AFE4D748C}"/>
                  </a:ext>
                </a:extLst>
              </p:cNvPr>
              <p:cNvSpPr>
                <a:spLocks/>
              </p:cNvSpPr>
              <p:nvPr/>
            </p:nvSpPr>
            <p:spPr bwMode="auto">
              <a:xfrm>
                <a:off x="4691063" y="3121026"/>
                <a:ext cx="114300" cy="127000"/>
              </a:xfrm>
              <a:custGeom>
                <a:avLst/>
                <a:gdLst>
                  <a:gd name="T0" fmla="*/ 46 w 78"/>
                  <a:gd name="T1" fmla="*/ 0 h 86"/>
                  <a:gd name="T2" fmla="*/ 13 w 78"/>
                  <a:gd name="T3" fmla="*/ 20 h 86"/>
                  <a:gd name="T4" fmla="*/ 13 w 78"/>
                  <a:gd name="T5" fmla="*/ 1 h 86"/>
                  <a:gd name="T6" fmla="*/ 0 w 78"/>
                  <a:gd name="T7" fmla="*/ 1 h 86"/>
                  <a:gd name="T8" fmla="*/ 0 w 78"/>
                  <a:gd name="T9" fmla="*/ 86 h 86"/>
                  <a:gd name="T10" fmla="*/ 13 w 78"/>
                  <a:gd name="T11" fmla="*/ 86 h 86"/>
                  <a:gd name="T12" fmla="*/ 13 w 78"/>
                  <a:gd name="T13" fmla="*/ 40 h 86"/>
                  <a:gd name="T14" fmla="*/ 42 w 78"/>
                  <a:gd name="T15" fmla="*/ 12 h 86"/>
                  <a:gd name="T16" fmla="*/ 66 w 78"/>
                  <a:gd name="T17" fmla="*/ 37 h 86"/>
                  <a:gd name="T18" fmla="*/ 66 w 78"/>
                  <a:gd name="T19" fmla="*/ 86 h 86"/>
                  <a:gd name="T20" fmla="*/ 78 w 78"/>
                  <a:gd name="T21" fmla="*/ 86 h 86"/>
                  <a:gd name="T22" fmla="*/ 78 w 78"/>
                  <a:gd name="T23" fmla="*/ 33 h 86"/>
                  <a:gd name="T24" fmla="*/ 46 w 78"/>
                  <a:gd name="T25" fmla="*/ 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8" h="86">
                    <a:moveTo>
                      <a:pt x="46" y="0"/>
                    </a:moveTo>
                    <a:cubicBezTo>
                      <a:pt x="30" y="0"/>
                      <a:pt x="19" y="7"/>
                      <a:pt x="13" y="20"/>
                    </a:cubicBezTo>
                    <a:cubicBezTo>
                      <a:pt x="13" y="1"/>
                      <a:pt x="13" y="1"/>
                      <a:pt x="13" y="1"/>
                    </a:cubicBezTo>
                    <a:cubicBezTo>
                      <a:pt x="0" y="1"/>
                      <a:pt x="0" y="1"/>
                      <a:pt x="0" y="1"/>
                    </a:cubicBezTo>
                    <a:cubicBezTo>
                      <a:pt x="0" y="86"/>
                      <a:pt x="0" y="86"/>
                      <a:pt x="0" y="86"/>
                    </a:cubicBezTo>
                    <a:cubicBezTo>
                      <a:pt x="13" y="86"/>
                      <a:pt x="13" y="86"/>
                      <a:pt x="13" y="86"/>
                    </a:cubicBezTo>
                    <a:cubicBezTo>
                      <a:pt x="13" y="40"/>
                      <a:pt x="13" y="40"/>
                      <a:pt x="13" y="40"/>
                    </a:cubicBezTo>
                    <a:cubicBezTo>
                      <a:pt x="14" y="24"/>
                      <a:pt x="25" y="13"/>
                      <a:pt x="42" y="12"/>
                    </a:cubicBezTo>
                    <a:cubicBezTo>
                      <a:pt x="57" y="12"/>
                      <a:pt x="66" y="22"/>
                      <a:pt x="66" y="37"/>
                    </a:cubicBezTo>
                    <a:cubicBezTo>
                      <a:pt x="66" y="86"/>
                      <a:pt x="66" y="86"/>
                      <a:pt x="66" y="86"/>
                    </a:cubicBezTo>
                    <a:cubicBezTo>
                      <a:pt x="78" y="86"/>
                      <a:pt x="78" y="86"/>
                      <a:pt x="78" y="86"/>
                    </a:cubicBezTo>
                    <a:cubicBezTo>
                      <a:pt x="78" y="33"/>
                      <a:pt x="78" y="33"/>
                      <a:pt x="78" y="33"/>
                    </a:cubicBezTo>
                    <a:cubicBezTo>
                      <a:pt x="78" y="13"/>
                      <a:pt x="66" y="0"/>
                      <a:pt x="46"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3" name="Freeform 53">
                <a:extLst>
                  <a:ext uri="{FF2B5EF4-FFF2-40B4-BE49-F238E27FC236}">
                    <a16:creationId xmlns:a16="http://schemas.microsoft.com/office/drawing/2014/main" id="{5999DE40-2BD0-4B88-917D-B7233009BA85}"/>
                  </a:ext>
                </a:extLst>
              </p:cNvPr>
              <p:cNvSpPr>
                <a:spLocks/>
              </p:cNvSpPr>
              <p:nvPr/>
            </p:nvSpPr>
            <p:spPr bwMode="auto">
              <a:xfrm>
                <a:off x="4279900" y="3079751"/>
                <a:ext cx="147638" cy="168275"/>
              </a:xfrm>
              <a:custGeom>
                <a:avLst/>
                <a:gdLst>
                  <a:gd name="T0" fmla="*/ 59 w 100"/>
                  <a:gd name="T1" fmla="*/ 102 h 114"/>
                  <a:gd name="T2" fmla="*/ 13 w 100"/>
                  <a:gd name="T3" fmla="*/ 57 h 114"/>
                  <a:gd name="T4" fmla="*/ 59 w 100"/>
                  <a:gd name="T5" fmla="*/ 12 h 114"/>
                  <a:gd name="T6" fmla="*/ 92 w 100"/>
                  <a:gd name="T7" fmla="*/ 26 h 114"/>
                  <a:gd name="T8" fmla="*/ 100 w 100"/>
                  <a:gd name="T9" fmla="*/ 17 h 114"/>
                  <a:gd name="T10" fmla="*/ 59 w 100"/>
                  <a:gd name="T11" fmla="*/ 0 h 114"/>
                  <a:gd name="T12" fmla="*/ 0 w 100"/>
                  <a:gd name="T13" fmla="*/ 57 h 114"/>
                  <a:gd name="T14" fmla="*/ 58 w 100"/>
                  <a:gd name="T15" fmla="*/ 114 h 114"/>
                  <a:gd name="T16" fmla="*/ 100 w 100"/>
                  <a:gd name="T17" fmla="*/ 97 h 114"/>
                  <a:gd name="T18" fmla="*/ 92 w 100"/>
                  <a:gd name="T19" fmla="*/ 89 h 114"/>
                  <a:gd name="T20" fmla="*/ 59 w 100"/>
                  <a:gd name="T21" fmla="*/ 102 h 1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00" h="114">
                    <a:moveTo>
                      <a:pt x="59" y="102"/>
                    </a:moveTo>
                    <a:cubicBezTo>
                      <a:pt x="33" y="102"/>
                      <a:pt x="13" y="82"/>
                      <a:pt x="13" y="57"/>
                    </a:cubicBezTo>
                    <a:cubicBezTo>
                      <a:pt x="13" y="32"/>
                      <a:pt x="33" y="12"/>
                      <a:pt x="59" y="12"/>
                    </a:cubicBezTo>
                    <a:cubicBezTo>
                      <a:pt x="71" y="12"/>
                      <a:pt x="84" y="17"/>
                      <a:pt x="92" y="26"/>
                    </a:cubicBezTo>
                    <a:cubicBezTo>
                      <a:pt x="100" y="17"/>
                      <a:pt x="100" y="17"/>
                      <a:pt x="100" y="17"/>
                    </a:cubicBezTo>
                    <a:cubicBezTo>
                      <a:pt x="89" y="7"/>
                      <a:pt x="74" y="0"/>
                      <a:pt x="59" y="0"/>
                    </a:cubicBezTo>
                    <a:cubicBezTo>
                      <a:pt x="26" y="0"/>
                      <a:pt x="0" y="25"/>
                      <a:pt x="0" y="57"/>
                    </a:cubicBezTo>
                    <a:cubicBezTo>
                      <a:pt x="0" y="89"/>
                      <a:pt x="25" y="114"/>
                      <a:pt x="58" y="114"/>
                    </a:cubicBezTo>
                    <a:cubicBezTo>
                      <a:pt x="74" y="114"/>
                      <a:pt x="89" y="108"/>
                      <a:pt x="100" y="97"/>
                    </a:cubicBezTo>
                    <a:cubicBezTo>
                      <a:pt x="92" y="89"/>
                      <a:pt x="92" y="89"/>
                      <a:pt x="92" y="89"/>
                    </a:cubicBezTo>
                    <a:cubicBezTo>
                      <a:pt x="83" y="97"/>
                      <a:pt x="71" y="102"/>
                      <a:pt x="59" y="1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4" name="Freeform 54">
                <a:extLst>
                  <a:ext uri="{FF2B5EF4-FFF2-40B4-BE49-F238E27FC236}">
                    <a16:creationId xmlns:a16="http://schemas.microsoft.com/office/drawing/2014/main" id="{255E99E0-A75E-4C19-AD85-E56DD291D508}"/>
                  </a:ext>
                </a:extLst>
              </p:cNvPr>
              <p:cNvSpPr>
                <a:spLocks/>
              </p:cNvSpPr>
              <p:nvPr/>
            </p:nvSpPr>
            <p:spPr bwMode="auto">
              <a:xfrm>
                <a:off x="5911850" y="2411413"/>
                <a:ext cx="461963" cy="522288"/>
              </a:xfrm>
              <a:custGeom>
                <a:avLst/>
                <a:gdLst>
                  <a:gd name="T0" fmla="*/ 287 w 312"/>
                  <a:gd name="T1" fmla="*/ 273 h 352"/>
                  <a:gd name="T2" fmla="*/ 183 w 312"/>
                  <a:gd name="T3" fmla="*/ 315 h 352"/>
                  <a:gd name="T4" fmla="*/ 41 w 312"/>
                  <a:gd name="T5" fmla="*/ 175 h 352"/>
                  <a:gd name="T6" fmla="*/ 183 w 312"/>
                  <a:gd name="T7" fmla="*/ 36 h 352"/>
                  <a:gd name="T8" fmla="*/ 287 w 312"/>
                  <a:gd name="T9" fmla="*/ 80 h 352"/>
                  <a:gd name="T10" fmla="*/ 311 w 312"/>
                  <a:gd name="T11" fmla="*/ 51 h 352"/>
                  <a:gd name="T12" fmla="*/ 183 w 312"/>
                  <a:gd name="T13" fmla="*/ 0 h 352"/>
                  <a:gd name="T14" fmla="*/ 0 w 312"/>
                  <a:gd name="T15" fmla="*/ 175 h 352"/>
                  <a:gd name="T16" fmla="*/ 181 w 312"/>
                  <a:gd name="T17" fmla="*/ 352 h 352"/>
                  <a:gd name="T18" fmla="*/ 312 w 312"/>
                  <a:gd name="T19" fmla="*/ 299 h 352"/>
                  <a:gd name="T20" fmla="*/ 287 w 312"/>
                  <a:gd name="T21" fmla="*/ 273 h 3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12" h="352">
                    <a:moveTo>
                      <a:pt x="287" y="273"/>
                    </a:moveTo>
                    <a:cubicBezTo>
                      <a:pt x="259" y="299"/>
                      <a:pt x="222" y="315"/>
                      <a:pt x="183" y="315"/>
                    </a:cubicBezTo>
                    <a:cubicBezTo>
                      <a:pt x="104" y="315"/>
                      <a:pt x="41" y="252"/>
                      <a:pt x="41" y="175"/>
                    </a:cubicBezTo>
                    <a:cubicBezTo>
                      <a:pt x="41" y="98"/>
                      <a:pt x="104" y="36"/>
                      <a:pt x="183" y="36"/>
                    </a:cubicBezTo>
                    <a:cubicBezTo>
                      <a:pt x="222" y="36"/>
                      <a:pt x="260" y="53"/>
                      <a:pt x="287" y="80"/>
                    </a:cubicBezTo>
                    <a:cubicBezTo>
                      <a:pt x="311" y="51"/>
                      <a:pt x="311" y="51"/>
                      <a:pt x="311" y="51"/>
                    </a:cubicBezTo>
                    <a:cubicBezTo>
                      <a:pt x="277" y="19"/>
                      <a:pt x="231" y="0"/>
                      <a:pt x="183" y="0"/>
                    </a:cubicBezTo>
                    <a:cubicBezTo>
                      <a:pt x="81" y="0"/>
                      <a:pt x="0" y="77"/>
                      <a:pt x="0" y="175"/>
                    </a:cubicBezTo>
                    <a:cubicBezTo>
                      <a:pt x="0" y="274"/>
                      <a:pt x="80" y="352"/>
                      <a:pt x="181" y="352"/>
                    </a:cubicBezTo>
                    <a:cubicBezTo>
                      <a:pt x="230" y="352"/>
                      <a:pt x="277" y="332"/>
                      <a:pt x="312" y="299"/>
                    </a:cubicBezTo>
                    <a:lnTo>
                      <a:pt x="287" y="27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5" name="Freeform 55">
                <a:extLst>
                  <a:ext uri="{FF2B5EF4-FFF2-40B4-BE49-F238E27FC236}">
                    <a16:creationId xmlns:a16="http://schemas.microsoft.com/office/drawing/2014/main" id="{1D9E649E-314A-43C4-861B-8861B86DDC96}"/>
                  </a:ext>
                </a:extLst>
              </p:cNvPr>
              <p:cNvSpPr>
                <a:spLocks/>
              </p:cNvSpPr>
              <p:nvPr/>
            </p:nvSpPr>
            <p:spPr bwMode="auto">
              <a:xfrm>
                <a:off x="3676650" y="2411413"/>
                <a:ext cx="398463" cy="520700"/>
              </a:xfrm>
              <a:custGeom>
                <a:avLst/>
                <a:gdLst>
                  <a:gd name="T0" fmla="*/ 251 w 251"/>
                  <a:gd name="T1" fmla="*/ 0 h 328"/>
                  <a:gd name="T2" fmla="*/ 0 w 251"/>
                  <a:gd name="T3" fmla="*/ 0 h 328"/>
                  <a:gd name="T4" fmla="*/ 0 w 251"/>
                  <a:gd name="T5" fmla="*/ 36 h 328"/>
                  <a:gd name="T6" fmla="*/ 107 w 251"/>
                  <a:gd name="T7" fmla="*/ 36 h 328"/>
                  <a:gd name="T8" fmla="*/ 107 w 251"/>
                  <a:gd name="T9" fmla="*/ 328 h 328"/>
                  <a:gd name="T10" fmla="*/ 145 w 251"/>
                  <a:gd name="T11" fmla="*/ 328 h 328"/>
                  <a:gd name="T12" fmla="*/ 145 w 251"/>
                  <a:gd name="T13" fmla="*/ 36 h 328"/>
                  <a:gd name="T14" fmla="*/ 251 w 251"/>
                  <a:gd name="T15" fmla="*/ 36 h 328"/>
                  <a:gd name="T16" fmla="*/ 251 w 251"/>
                  <a:gd name="T17" fmla="*/ 0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51" h="328">
                    <a:moveTo>
                      <a:pt x="251" y="0"/>
                    </a:moveTo>
                    <a:lnTo>
                      <a:pt x="0" y="0"/>
                    </a:lnTo>
                    <a:lnTo>
                      <a:pt x="0" y="36"/>
                    </a:lnTo>
                    <a:lnTo>
                      <a:pt x="107" y="36"/>
                    </a:lnTo>
                    <a:lnTo>
                      <a:pt x="107" y="328"/>
                    </a:lnTo>
                    <a:lnTo>
                      <a:pt x="145" y="328"/>
                    </a:lnTo>
                    <a:lnTo>
                      <a:pt x="145" y="36"/>
                    </a:lnTo>
                    <a:lnTo>
                      <a:pt x="251" y="36"/>
                    </a:lnTo>
                    <a:lnTo>
                      <a:pt x="25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6" name="Freeform 56">
                <a:extLst>
                  <a:ext uri="{FF2B5EF4-FFF2-40B4-BE49-F238E27FC236}">
                    <a16:creationId xmlns:a16="http://schemas.microsoft.com/office/drawing/2014/main" id="{3988D557-57F7-4595-A7DB-A52B91B0848E}"/>
                  </a:ext>
                </a:extLst>
              </p:cNvPr>
              <p:cNvSpPr>
                <a:spLocks/>
              </p:cNvSpPr>
              <p:nvPr/>
            </p:nvSpPr>
            <p:spPr bwMode="auto">
              <a:xfrm>
                <a:off x="3017838" y="2411413"/>
                <a:ext cx="430213" cy="520700"/>
              </a:xfrm>
              <a:custGeom>
                <a:avLst/>
                <a:gdLst>
                  <a:gd name="T0" fmla="*/ 271 w 271"/>
                  <a:gd name="T1" fmla="*/ 0 h 328"/>
                  <a:gd name="T2" fmla="*/ 235 w 271"/>
                  <a:gd name="T3" fmla="*/ 0 h 328"/>
                  <a:gd name="T4" fmla="*/ 235 w 271"/>
                  <a:gd name="T5" fmla="*/ 266 h 328"/>
                  <a:gd name="T6" fmla="*/ 39 w 271"/>
                  <a:gd name="T7" fmla="*/ 0 h 328"/>
                  <a:gd name="T8" fmla="*/ 0 w 271"/>
                  <a:gd name="T9" fmla="*/ 0 h 328"/>
                  <a:gd name="T10" fmla="*/ 0 w 271"/>
                  <a:gd name="T11" fmla="*/ 328 h 328"/>
                  <a:gd name="T12" fmla="*/ 37 w 271"/>
                  <a:gd name="T13" fmla="*/ 328 h 328"/>
                  <a:gd name="T14" fmla="*/ 37 w 271"/>
                  <a:gd name="T15" fmla="*/ 63 h 328"/>
                  <a:gd name="T16" fmla="*/ 233 w 271"/>
                  <a:gd name="T17" fmla="*/ 328 h 328"/>
                  <a:gd name="T18" fmla="*/ 271 w 271"/>
                  <a:gd name="T19" fmla="*/ 328 h 328"/>
                  <a:gd name="T20" fmla="*/ 271 w 271"/>
                  <a:gd name="T21" fmla="*/ 0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71" h="328">
                    <a:moveTo>
                      <a:pt x="271" y="0"/>
                    </a:moveTo>
                    <a:lnTo>
                      <a:pt x="235" y="0"/>
                    </a:lnTo>
                    <a:lnTo>
                      <a:pt x="235" y="266"/>
                    </a:lnTo>
                    <a:lnTo>
                      <a:pt x="39" y="0"/>
                    </a:lnTo>
                    <a:lnTo>
                      <a:pt x="0" y="0"/>
                    </a:lnTo>
                    <a:lnTo>
                      <a:pt x="0" y="328"/>
                    </a:lnTo>
                    <a:lnTo>
                      <a:pt x="37" y="328"/>
                    </a:lnTo>
                    <a:lnTo>
                      <a:pt x="37" y="63"/>
                    </a:lnTo>
                    <a:lnTo>
                      <a:pt x="233" y="328"/>
                    </a:lnTo>
                    <a:lnTo>
                      <a:pt x="271" y="328"/>
                    </a:lnTo>
                    <a:lnTo>
                      <a:pt x="27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7" name="Freeform 57">
                <a:extLst>
                  <a:ext uri="{FF2B5EF4-FFF2-40B4-BE49-F238E27FC236}">
                    <a16:creationId xmlns:a16="http://schemas.microsoft.com/office/drawing/2014/main" id="{B773426F-3577-446A-ABAD-4550656BB4A3}"/>
                  </a:ext>
                </a:extLst>
              </p:cNvPr>
              <p:cNvSpPr>
                <a:spLocks/>
              </p:cNvSpPr>
              <p:nvPr/>
            </p:nvSpPr>
            <p:spPr bwMode="auto">
              <a:xfrm>
                <a:off x="4302125" y="2411413"/>
                <a:ext cx="363538" cy="520700"/>
              </a:xfrm>
              <a:custGeom>
                <a:avLst/>
                <a:gdLst>
                  <a:gd name="T0" fmla="*/ 37 w 229"/>
                  <a:gd name="T1" fmla="*/ 179 h 328"/>
                  <a:gd name="T2" fmla="*/ 203 w 229"/>
                  <a:gd name="T3" fmla="*/ 179 h 328"/>
                  <a:gd name="T4" fmla="*/ 203 w 229"/>
                  <a:gd name="T5" fmla="*/ 145 h 328"/>
                  <a:gd name="T6" fmla="*/ 37 w 229"/>
                  <a:gd name="T7" fmla="*/ 145 h 328"/>
                  <a:gd name="T8" fmla="*/ 37 w 229"/>
                  <a:gd name="T9" fmla="*/ 36 h 328"/>
                  <a:gd name="T10" fmla="*/ 222 w 229"/>
                  <a:gd name="T11" fmla="*/ 36 h 328"/>
                  <a:gd name="T12" fmla="*/ 222 w 229"/>
                  <a:gd name="T13" fmla="*/ 0 h 328"/>
                  <a:gd name="T14" fmla="*/ 0 w 229"/>
                  <a:gd name="T15" fmla="*/ 0 h 328"/>
                  <a:gd name="T16" fmla="*/ 0 w 229"/>
                  <a:gd name="T17" fmla="*/ 328 h 328"/>
                  <a:gd name="T18" fmla="*/ 229 w 229"/>
                  <a:gd name="T19" fmla="*/ 328 h 328"/>
                  <a:gd name="T20" fmla="*/ 229 w 229"/>
                  <a:gd name="T21" fmla="*/ 293 h 328"/>
                  <a:gd name="T22" fmla="*/ 37 w 229"/>
                  <a:gd name="T23" fmla="*/ 293 h 328"/>
                  <a:gd name="T24" fmla="*/ 37 w 229"/>
                  <a:gd name="T25" fmla="*/ 179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9" h="328">
                    <a:moveTo>
                      <a:pt x="37" y="179"/>
                    </a:moveTo>
                    <a:lnTo>
                      <a:pt x="203" y="179"/>
                    </a:lnTo>
                    <a:lnTo>
                      <a:pt x="203" y="145"/>
                    </a:lnTo>
                    <a:lnTo>
                      <a:pt x="37" y="145"/>
                    </a:lnTo>
                    <a:lnTo>
                      <a:pt x="37" y="36"/>
                    </a:lnTo>
                    <a:lnTo>
                      <a:pt x="222" y="36"/>
                    </a:lnTo>
                    <a:lnTo>
                      <a:pt x="222" y="0"/>
                    </a:lnTo>
                    <a:lnTo>
                      <a:pt x="0" y="0"/>
                    </a:lnTo>
                    <a:lnTo>
                      <a:pt x="0" y="328"/>
                    </a:lnTo>
                    <a:lnTo>
                      <a:pt x="229" y="328"/>
                    </a:lnTo>
                    <a:lnTo>
                      <a:pt x="229" y="293"/>
                    </a:lnTo>
                    <a:lnTo>
                      <a:pt x="37" y="293"/>
                    </a:lnTo>
                    <a:lnTo>
                      <a:pt x="37" y="17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8" name="Rectangle 58">
                <a:extLst>
                  <a:ext uri="{FF2B5EF4-FFF2-40B4-BE49-F238E27FC236}">
                    <a16:creationId xmlns:a16="http://schemas.microsoft.com/office/drawing/2014/main" id="{60DF6638-4D8E-47CA-AF86-067E94AA9F79}"/>
                  </a:ext>
                </a:extLst>
              </p:cNvPr>
              <p:cNvSpPr>
                <a:spLocks noChangeArrowheads="1"/>
              </p:cNvSpPr>
              <p:nvPr/>
            </p:nvSpPr>
            <p:spPr bwMode="auto">
              <a:xfrm>
                <a:off x="5603875" y="2411413"/>
                <a:ext cx="58738" cy="520700"/>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9" name="Rectangle 59">
                <a:extLst>
                  <a:ext uri="{FF2B5EF4-FFF2-40B4-BE49-F238E27FC236}">
                    <a16:creationId xmlns:a16="http://schemas.microsoft.com/office/drawing/2014/main" id="{E339F2A1-416B-4B9E-9413-46B4E0387A41}"/>
                  </a:ext>
                </a:extLst>
              </p:cNvPr>
              <p:cNvSpPr>
                <a:spLocks noChangeArrowheads="1"/>
              </p:cNvSpPr>
              <p:nvPr/>
            </p:nvSpPr>
            <p:spPr bwMode="auto">
              <a:xfrm>
                <a:off x="2660650" y="2411413"/>
                <a:ext cx="58738" cy="520700"/>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0" name="Freeform 60">
                <a:extLst>
                  <a:ext uri="{FF2B5EF4-FFF2-40B4-BE49-F238E27FC236}">
                    <a16:creationId xmlns:a16="http://schemas.microsoft.com/office/drawing/2014/main" id="{321D1E4B-66AC-4CF2-9E0D-476C55438FF9}"/>
                  </a:ext>
                </a:extLst>
              </p:cNvPr>
              <p:cNvSpPr>
                <a:spLocks noEditPoints="1"/>
              </p:cNvSpPr>
              <p:nvPr/>
            </p:nvSpPr>
            <p:spPr bwMode="auto">
              <a:xfrm>
                <a:off x="4926013" y="2411413"/>
                <a:ext cx="407988" cy="520700"/>
              </a:xfrm>
              <a:custGeom>
                <a:avLst/>
                <a:gdLst>
                  <a:gd name="T0" fmla="*/ 271 w 275"/>
                  <a:gd name="T1" fmla="*/ 118 h 351"/>
                  <a:gd name="T2" fmla="*/ 133 w 275"/>
                  <a:gd name="T3" fmla="*/ 0 h 351"/>
                  <a:gd name="T4" fmla="*/ 0 w 275"/>
                  <a:gd name="T5" fmla="*/ 0 h 351"/>
                  <a:gd name="T6" fmla="*/ 0 w 275"/>
                  <a:gd name="T7" fmla="*/ 351 h 351"/>
                  <a:gd name="T8" fmla="*/ 40 w 275"/>
                  <a:gd name="T9" fmla="*/ 351 h 351"/>
                  <a:gd name="T10" fmla="*/ 40 w 275"/>
                  <a:gd name="T11" fmla="*/ 240 h 351"/>
                  <a:gd name="T12" fmla="*/ 133 w 275"/>
                  <a:gd name="T13" fmla="*/ 240 h 351"/>
                  <a:gd name="T14" fmla="*/ 156 w 275"/>
                  <a:gd name="T15" fmla="*/ 239 h 351"/>
                  <a:gd name="T16" fmla="*/ 229 w 275"/>
                  <a:gd name="T17" fmla="*/ 351 h 351"/>
                  <a:gd name="T18" fmla="*/ 275 w 275"/>
                  <a:gd name="T19" fmla="*/ 351 h 351"/>
                  <a:gd name="T20" fmla="*/ 192 w 275"/>
                  <a:gd name="T21" fmla="*/ 231 h 351"/>
                  <a:gd name="T22" fmla="*/ 271 w 275"/>
                  <a:gd name="T23" fmla="*/ 118 h 351"/>
                  <a:gd name="T24" fmla="*/ 133 w 275"/>
                  <a:gd name="T25" fmla="*/ 203 h 351"/>
                  <a:gd name="T26" fmla="*/ 40 w 275"/>
                  <a:gd name="T27" fmla="*/ 203 h 351"/>
                  <a:gd name="T28" fmla="*/ 40 w 275"/>
                  <a:gd name="T29" fmla="*/ 38 h 351"/>
                  <a:gd name="T30" fmla="*/ 133 w 275"/>
                  <a:gd name="T31" fmla="*/ 38 h 351"/>
                  <a:gd name="T32" fmla="*/ 233 w 275"/>
                  <a:gd name="T33" fmla="*/ 119 h 351"/>
                  <a:gd name="T34" fmla="*/ 133 w 275"/>
                  <a:gd name="T35" fmla="*/ 203 h 3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275" h="351">
                    <a:moveTo>
                      <a:pt x="271" y="118"/>
                    </a:moveTo>
                    <a:cubicBezTo>
                      <a:pt x="271" y="44"/>
                      <a:pt x="221" y="0"/>
                      <a:pt x="133" y="0"/>
                    </a:cubicBezTo>
                    <a:cubicBezTo>
                      <a:pt x="0" y="0"/>
                      <a:pt x="0" y="0"/>
                      <a:pt x="0" y="0"/>
                    </a:cubicBezTo>
                    <a:cubicBezTo>
                      <a:pt x="0" y="351"/>
                      <a:pt x="0" y="351"/>
                      <a:pt x="0" y="351"/>
                    </a:cubicBezTo>
                    <a:cubicBezTo>
                      <a:pt x="40" y="351"/>
                      <a:pt x="40" y="351"/>
                      <a:pt x="40" y="351"/>
                    </a:cubicBezTo>
                    <a:cubicBezTo>
                      <a:pt x="40" y="240"/>
                      <a:pt x="40" y="240"/>
                      <a:pt x="40" y="240"/>
                    </a:cubicBezTo>
                    <a:cubicBezTo>
                      <a:pt x="133" y="240"/>
                      <a:pt x="133" y="240"/>
                      <a:pt x="133" y="240"/>
                    </a:cubicBezTo>
                    <a:cubicBezTo>
                      <a:pt x="141" y="240"/>
                      <a:pt x="149" y="239"/>
                      <a:pt x="156" y="239"/>
                    </a:cubicBezTo>
                    <a:cubicBezTo>
                      <a:pt x="229" y="351"/>
                      <a:pt x="229" y="351"/>
                      <a:pt x="229" y="351"/>
                    </a:cubicBezTo>
                    <a:cubicBezTo>
                      <a:pt x="275" y="351"/>
                      <a:pt x="275" y="351"/>
                      <a:pt x="275" y="351"/>
                    </a:cubicBezTo>
                    <a:cubicBezTo>
                      <a:pt x="192" y="231"/>
                      <a:pt x="192" y="231"/>
                      <a:pt x="192" y="231"/>
                    </a:cubicBezTo>
                    <a:cubicBezTo>
                      <a:pt x="243" y="215"/>
                      <a:pt x="271" y="176"/>
                      <a:pt x="271" y="118"/>
                    </a:cubicBezTo>
                    <a:close/>
                    <a:moveTo>
                      <a:pt x="133" y="203"/>
                    </a:moveTo>
                    <a:cubicBezTo>
                      <a:pt x="40" y="203"/>
                      <a:pt x="40" y="203"/>
                      <a:pt x="40" y="203"/>
                    </a:cubicBezTo>
                    <a:cubicBezTo>
                      <a:pt x="40" y="38"/>
                      <a:pt x="40" y="38"/>
                      <a:pt x="40" y="38"/>
                    </a:cubicBezTo>
                    <a:cubicBezTo>
                      <a:pt x="133" y="38"/>
                      <a:pt x="133" y="38"/>
                      <a:pt x="133" y="38"/>
                    </a:cubicBezTo>
                    <a:cubicBezTo>
                      <a:pt x="197" y="38"/>
                      <a:pt x="233" y="66"/>
                      <a:pt x="233" y="119"/>
                    </a:cubicBezTo>
                    <a:cubicBezTo>
                      <a:pt x="233" y="174"/>
                      <a:pt x="197" y="203"/>
                      <a:pt x="133" y="20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1" name="Freeform 61">
                <a:extLst>
                  <a:ext uri="{FF2B5EF4-FFF2-40B4-BE49-F238E27FC236}">
                    <a16:creationId xmlns:a16="http://schemas.microsoft.com/office/drawing/2014/main" id="{B2A3BA97-7BEC-4CBE-A709-351FBF673494}"/>
                  </a:ext>
                </a:extLst>
              </p:cNvPr>
              <p:cNvSpPr>
                <a:spLocks noEditPoints="1"/>
              </p:cNvSpPr>
              <p:nvPr/>
            </p:nvSpPr>
            <p:spPr bwMode="auto">
              <a:xfrm>
                <a:off x="3527425" y="3121026"/>
                <a:ext cx="127000" cy="127000"/>
              </a:xfrm>
              <a:custGeom>
                <a:avLst/>
                <a:gdLst>
                  <a:gd name="T0" fmla="*/ 43 w 86"/>
                  <a:gd name="T1" fmla="*/ 0 h 86"/>
                  <a:gd name="T2" fmla="*/ 0 w 86"/>
                  <a:gd name="T3" fmla="*/ 43 h 86"/>
                  <a:gd name="T4" fmla="*/ 43 w 86"/>
                  <a:gd name="T5" fmla="*/ 86 h 86"/>
                  <a:gd name="T6" fmla="*/ 86 w 86"/>
                  <a:gd name="T7" fmla="*/ 43 h 86"/>
                  <a:gd name="T8" fmla="*/ 43 w 86"/>
                  <a:gd name="T9" fmla="*/ 0 h 86"/>
                  <a:gd name="T10" fmla="*/ 43 w 86"/>
                  <a:gd name="T11" fmla="*/ 75 h 86"/>
                  <a:gd name="T12" fmla="*/ 12 w 86"/>
                  <a:gd name="T13" fmla="*/ 43 h 86"/>
                  <a:gd name="T14" fmla="*/ 43 w 86"/>
                  <a:gd name="T15" fmla="*/ 11 h 86"/>
                  <a:gd name="T16" fmla="*/ 74 w 86"/>
                  <a:gd name="T17" fmla="*/ 43 h 86"/>
                  <a:gd name="T18" fmla="*/ 43 w 86"/>
                  <a:gd name="T19"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86" h="86">
                    <a:moveTo>
                      <a:pt x="43" y="0"/>
                    </a:moveTo>
                    <a:cubicBezTo>
                      <a:pt x="18" y="0"/>
                      <a:pt x="0" y="18"/>
                      <a:pt x="0" y="43"/>
                    </a:cubicBezTo>
                    <a:cubicBezTo>
                      <a:pt x="0" y="69"/>
                      <a:pt x="18" y="86"/>
                      <a:pt x="43" y="86"/>
                    </a:cubicBezTo>
                    <a:cubicBezTo>
                      <a:pt x="68" y="86"/>
                      <a:pt x="86" y="69"/>
                      <a:pt x="86" y="43"/>
                    </a:cubicBezTo>
                    <a:cubicBezTo>
                      <a:pt x="86" y="18"/>
                      <a:pt x="68" y="0"/>
                      <a:pt x="43" y="0"/>
                    </a:cubicBezTo>
                    <a:close/>
                    <a:moveTo>
                      <a:pt x="43" y="75"/>
                    </a:moveTo>
                    <a:cubicBezTo>
                      <a:pt x="25" y="75"/>
                      <a:pt x="12" y="62"/>
                      <a:pt x="12" y="43"/>
                    </a:cubicBezTo>
                    <a:cubicBezTo>
                      <a:pt x="12" y="25"/>
                      <a:pt x="25" y="11"/>
                      <a:pt x="43" y="11"/>
                    </a:cubicBezTo>
                    <a:cubicBezTo>
                      <a:pt x="61" y="11"/>
                      <a:pt x="74" y="25"/>
                      <a:pt x="74" y="43"/>
                    </a:cubicBezTo>
                    <a:cubicBezTo>
                      <a:pt x="74" y="62"/>
                      <a:pt x="61" y="75"/>
                      <a:pt x="43" y="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2" name="Freeform 62">
                <a:extLst>
                  <a:ext uri="{FF2B5EF4-FFF2-40B4-BE49-F238E27FC236}">
                    <a16:creationId xmlns:a16="http://schemas.microsoft.com/office/drawing/2014/main" id="{F63DBF35-A84D-4F32-82A1-97B3708D2E1C}"/>
                  </a:ext>
                </a:extLst>
              </p:cNvPr>
              <p:cNvSpPr>
                <a:spLocks noEditPoints="1"/>
              </p:cNvSpPr>
              <p:nvPr/>
            </p:nvSpPr>
            <p:spPr bwMode="auto">
              <a:xfrm>
                <a:off x="3103563" y="3121026"/>
                <a:ext cx="122238" cy="127000"/>
              </a:xfrm>
              <a:custGeom>
                <a:avLst/>
                <a:gdLst>
                  <a:gd name="T0" fmla="*/ 42 w 83"/>
                  <a:gd name="T1" fmla="*/ 0 h 86"/>
                  <a:gd name="T2" fmla="*/ 0 w 83"/>
                  <a:gd name="T3" fmla="*/ 43 h 86"/>
                  <a:gd name="T4" fmla="*/ 42 w 83"/>
                  <a:gd name="T5" fmla="*/ 86 h 86"/>
                  <a:gd name="T6" fmla="*/ 77 w 83"/>
                  <a:gd name="T7" fmla="*/ 72 h 86"/>
                  <a:gd name="T8" fmla="*/ 70 w 83"/>
                  <a:gd name="T9" fmla="*/ 65 h 86"/>
                  <a:gd name="T10" fmla="*/ 43 w 83"/>
                  <a:gd name="T11" fmla="*/ 76 h 86"/>
                  <a:gd name="T12" fmla="*/ 12 w 83"/>
                  <a:gd name="T13" fmla="*/ 48 h 86"/>
                  <a:gd name="T14" fmla="*/ 82 w 83"/>
                  <a:gd name="T15" fmla="*/ 48 h 86"/>
                  <a:gd name="T16" fmla="*/ 42 w 83"/>
                  <a:gd name="T17" fmla="*/ 0 h 86"/>
                  <a:gd name="T18" fmla="*/ 12 w 83"/>
                  <a:gd name="T19" fmla="*/ 38 h 86"/>
                  <a:gd name="T20" fmla="*/ 42 w 83"/>
                  <a:gd name="T21" fmla="*/ 11 h 86"/>
                  <a:gd name="T22" fmla="*/ 71 w 83"/>
                  <a:gd name="T23" fmla="*/ 38 h 86"/>
                  <a:gd name="T24" fmla="*/ 12 w 83"/>
                  <a:gd name="T25" fmla="*/ 38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83" h="86">
                    <a:moveTo>
                      <a:pt x="42" y="0"/>
                    </a:moveTo>
                    <a:cubicBezTo>
                      <a:pt x="17" y="0"/>
                      <a:pt x="0" y="18"/>
                      <a:pt x="0" y="43"/>
                    </a:cubicBezTo>
                    <a:cubicBezTo>
                      <a:pt x="0" y="69"/>
                      <a:pt x="17" y="86"/>
                      <a:pt x="42" y="86"/>
                    </a:cubicBezTo>
                    <a:cubicBezTo>
                      <a:pt x="56" y="86"/>
                      <a:pt x="68" y="81"/>
                      <a:pt x="77" y="72"/>
                    </a:cubicBezTo>
                    <a:cubicBezTo>
                      <a:pt x="70" y="65"/>
                      <a:pt x="70" y="65"/>
                      <a:pt x="70" y="65"/>
                    </a:cubicBezTo>
                    <a:cubicBezTo>
                      <a:pt x="63" y="72"/>
                      <a:pt x="54" y="76"/>
                      <a:pt x="43" y="76"/>
                    </a:cubicBezTo>
                    <a:cubicBezTo>
                      <a:pt x="27" y="76"/>
                      <a:pt x="14" y="65"/>
                      <a:pt x="12" y="48"/>
                    </a:cubicBezTo>
                    <a:cubicBezTo>
                      <a:pt x="82" y="48"/>
                      <a:pt x="82" y="48"/>
                      <a:pt x="82" y="48"/>
                    </a:cubicBezTo>
                    <a:cubicBezTo>
                      <a:pt x="83" y="19"/>
                      <a:pt x="70" y="0"/>
                      <a:pt x="42" y="0"/>
                    </a:cubicBezTo>
                    <a:close/>
                    <a:moveTo>
                      <a:pt x="12" y="38"/>
                    </a:moveTo>
                    <a:cubicBezTo>
                      <a:pt x="14" y="22"/>
                      <a:pt x="26" y="11"/>
                      <a:pt x="42" y="11"/>
                    </a:cubicBezTo>
                    <a:cubicBezTo>
                      <a:pt x="59" y="11"/>
                      <a:pt x="70" y="22"/>
                      <a:pt x="71" y="38"/>
                    </a:cubicBezTo>
                    <a:lnTo>
                      <a:pt x="12"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3" name="Freeform 63">
                <a:extLst>
                  <a:ext uri="{FF2B5EF4-FFF2-40B4-BE49-F238E27FC236}">
                    <a16:creationId xmlns:a16="http://schemas.microsoft.com/office/drawing/2014/main" id="{299F1AF8-057E-4B9B-9F85-D599DCB6CE82}"/>
                  </a:ext>
                </a:extLst>
              </p:cNvPr>
              <p:cNvSpPr>
                <a:spLocks noEditPoints="1"/>
              </p:cNvSpPr>
              <p:nvPr/>
            </p:nvSpPr>
            <p:spPr bwMode="auto">
              <a:xfrm>
                <a:off x="3970338" y="3079751"/>
                <a:ext cx="139700" cy="171450"/>
              </a:xfrm>
              <a:custGeom>
                <a:avLst/>
                <a:gdLst>
                  <a:gd name="T0" fmla="*/ 87 w 94"/>
                  <a:gd name="T1" fmla="*/ 67 h 116"/>
                  <a:gd name="T2" fmla="*/ 79 w 94"/>
                  <a:gd name="T3" fmla="*/ 61 h 116"/>
                  <a:gd name="T4" fmla="*/ 67 w 94"/>
                  <a:gd name="T5" fmla="*/ 83 h 116"/>
                  <a:gd name="T6" fmla="*/ 39 w 94"/>
                  <a:gd name="T7" fmla="*/ 54 h 116"/>
                  <a:gd name="T8" fmla="*/ 68 w 94"/>
                  <a:gd name="T9" fmla="*/ 23 h 116"/>
                  <a:gd name="T10" fmla="*/ 41 w 94"/>
                  <a:gd name="T11" fmla="*/ 0 h 116"/>
                  <a:gd name="T12" fmla="*/ 14 w 94"/>
                  <a:gd name="T13" fmla="*/ 24 h 116"/>
                  <a:gd name="T14" fmla="*/ 25 w 94"/>
                  <a:gd name="T15" fmla="*/ 51 h 116"/>
                  <a:gd name="T16" fmla="*/ 0 w 94"/>
                  <a:gd name="T17" fmla="*/ 84 h 116"/>
                  <a:gd name="T18" fmla="*/ 33 w 94"/>
                  <a:gd name="T19" fmla="*/ 114 h 116"/>
                  <a:gd name="T20" fmla="*/ 68 w 94"/>
                  <a:gd name="T21" fmla="*/ 97 h 116"/>
                  <a:gd name="T22" fmla="*/ 87 w 94"/>
                  <a:gd name="T23" fmla="*/ 116 h 116"/>
                  <a:gd name="T24" fmla="*/ 94 w 94"/>
                  <a:gd name="T25" fmla="*/ 109 h 116"/>
                  <a:gd name="T26" fmla="*/ 75 w 94"/>
                  <a:gd name="T27" fmla="*/ 90 h 116"/>
                  <a:gd name="T28" fmla="*/ 87 w 94"/>
                  <a:gd name="T29" fmla="*/ 67 h 116"/>
                  <a:gd name="T30" fmla="*/ 24 w 94"/>
                  <a:gd name="T31" fmla="*/ 24 h 116"/>
                  <a:gd name="T32" fmla="*/ 41 w 94"/>
                  <a:gd name="T33" fmla="*/ 9 h 116"/>
                  <a:gd name="T34" fmla="*/ 57 w 94"/>
                  <a:gd name="T35" fmla="*/ 23 h 116"/>
                  <a:gd name="T36" fmla="*/ 34 w 94"/>
                  <a:gd name="T37" fmla="*/ 47 h 116"/>
                  <a:gd name="T38" fmla="*/ 24 w 94"/>
                  <a:gd name="T39" fmla="*/ 24 h 116"/>
                  <a:gd name="T40" fmla="*/ 34 w 94"/>
                  <a:gd name="T41" fmla="*/ 105 h 116"/>
                  <a:gd name="T42" fmla="*/ 10 w 94"/>
                  <a:gd name="T43" fmla="*/ 83 h 116"/>
                  <a:gd name="T44" fmla="*/ 31 w 94"/>
                  <a:gd name="T45" fmla="*/ 58 h 116"/>
                  <a:gd name="T46" fmla="*/ 61 w 94"/>
                  <a:gd name="T47" fmla="*/ 90 h 116"/>
                  <a:gd name="T48" fmla="*/ 34 w 94"/>
                  <a:gd name="T49" fmla="*/ 105 h 1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94" h="116">
                    <a:moveTo>
                      <a:pt x="87" y="67"/>
                    </a:moveTo>
                    <a:cubicBezTo>
                      <a:pt x="79" y="61"/>
                      <a:pt x="79" y="61"/>
                      <a:pt x="79" y="61"/>
                    </a:cubicBezTo>
                    <a:cubicBezTo>
                      <a:pt x="75" y="69"/>
                      <a:pt x="72" y="76"/>
                      <a:pt x="67" y="83"/>
                    </a:cubicBezTo>
                    <a:cubicBezTo>
                      <a:pt x="56" y="71"/>
                      <a:pt x="46" y="62"/>
                      <a:pt x="39" y="54"/>
                    </a:cubicBezTo>
                    <a:cubicBezTo>
                      <a:pt x="54" y="46"/>
                      <a:pt x="68" y="38"/>
                      <a:pt x="68" y="23"/>
                    </a:cubicBezTo>
                    <a:cubicBezTo>
                      <a:pt x="68" y="10"/>
                      <a:pt x="57" y="0"/>
                      <a:pt x="41" y="0"/>
                    </a:cubicBezTo>
                    <a:cubicBezTo>
                      <a:pt x="25" y="0"/>
                      <a:pt x="14" y="10"/>
                      <a:pt x="14" y="24"/>
                    </a:cubicBezTo>
                    <a:cubicBezTo>
                      <a:pt x="14" y="33"/>
                      <a:pt x="18" y="41"/>
                      <a:pt x="25" y="51"/>
                    </a:cubicBezTo>
                    <a:cubicBezTo>
                      <a:pt x="12" y="59"/>
                      <a:pt x="0" y="67"/>
                      <a:pt x="0" y="84"/>
                    </a:cubicBezTo>
                    <a:cubicBezTo>
                      <a:pt x="0" y="101"/>
                      <a:pt x="15" y="114"/>
                      <a:pt x="33" y="114"/>
                    </a:cubicBezTo>
                    <a:cubicBezTo>
                      <a:pt x="46" y="114"/>
                      <a:pt x="58" y="108"/>
                      <a:pt x="68" y="97"/>
                    </a:cubicBezTo>
                    <a:cubicBezTo>
                      <a:pt x="87" y="116"/>
                      <a:pt x="87" y="116"/>
                      <a:pt x="87" y="116"/>
                    </a:cubicBezTo>
                    <a:cubicBezTo>
                      <a:pt x="94" y="109"/>
                      <a:pt x="94" y="109"/>
                      <a:pt x="94" y="109"/>
                    </a:cubicBezTo>
                    <a:cubicBezTo>
                      <a:pt x="75" y="90"/>
                      <a:pt x="75" y="90"/>
                      <a:pt x="75" y="90"/>
                    </a:cubicBezTo>
                    <a:cubicBezTo>
                      <a:pt x="79" y="83"/>
                      <a:pt x="84" y="76"/>
                      <a:pt x="87" y="67"/>
                    </a:cubicBezTo>
                    <a:close/>
                    <a:moveTo>
                      <a:pt x="24" y="24"/>
                    </a:moveTo>
                    <a:cubicBezTo>
                      <a:pt x="24" y="16"/>
                      <a:pt x="31" y="9"/>
                      <a:pt x="41" y="9"/>
                    </a:cubicBezTo>
                    <a:cubicBezTo>
                      <a:pt x="51" y="9"/>
                      <a:pt x="57" y="14"/>
                      <a:pt x="57" y="23"/>
                    </a:cubicBezTo>
                    <a:cubicBezTo>
                      <a:pt x="57" y="34"/>
                      <a:pt x="46" y="40"/>
                      <a:pt x="34" y="47"/>
                    </a:cubicBezTo>
                    <a:cubicBezTo>
                      <a:pt x="27" y="38"/>
                      <a:pt x="24" y="31"/>
                      <a:pt x="24" y="24"/>
                    </a:cubicBezTo>
                    <a:close/>
                    <a:moveTo>
                      <a:pt x="34" y="105"/>
                    </a:moveTo>
                    <a:cubicBezTo>
                      <a:pt x="21" y="105"/>
                      <a:pt x="10" y="95"/>
                      <a:pt x="10" y="83"/>
                    </a:cubicBezTo>
                    <a:cubicBezTo>
                      <a:pt x="10" y="71"/>
                      <a:pt x="20" y="64"/>
                      <a:pt x="31" y="58"/>
                    </a:cubicBezTo>
                    <a:cubicBezTo>
                      <a:pt x="38" y="67"/>
                      <a:pt x="49" y="78"/>
                      <a:pt x="61" y="90"/>
                    </a:cubicBezTo>
                    <a:cubicBezTo>
                      <a:pt x="53" y="99"/>
                      <a:pt x="44" y="105"/>
                      <a:pt x="34" y="10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4" name="Freeform 64">
                <a:extLst>
                  <a:ext uri="{FF2B5EF4-FFF2-40B4-BE49-F238E27FC236}">
                    <a16:creationId xmlns:a16="http://schemas.microsoft.com/office/drawing/2014/main" id="{B94A7B7A-17A7-4ECE-8888-AFEE9104B5EE}"/>
                  </a:ext>
                </a:extLst>
              </p:cNvPr>
              <p:cNvSpPr>
                <a:spLocks noEditPoints="1"/>
              </p:cNvSpPr>
              <p:nvPr/>
            </p:nvSpPr>
            <p:spPr bwMode="auto">
              <a:xfrm>
                <a:off x="4487863" y="3121026"/>
                <a:ext cx="127000" cy="127000"/>
              </a:xfrm>
              <a:custGeom>
                <a:avLst/>
                <a:gdLst>
                  <a:gd name="T0" fmla="*/ 43 w 86"/>
                  <a:gd name="T1" fmla="*/ 0 h 86"/>
                  <a:gd name="T2" fmla="*/ 0 w 86"/>
                  <a:gd name="T3" fmla="*/ 43 h 86"/>
                  <a:gd name="T4" fmla="*/ 43 w 86"/>
                  <a:gd name="T5" fmla="*/ 86 h 86"/>
                  <a:gd name="T6" fmla="*/ 86 w 86"/>
                  <a:gd name="T7" fmla="*/ 43 h 86"/>
                  <a:gd name="T8" fmla="*/ 43 w 86"/>
                  <a:gd name="T9" fmla="*/ 0 h 86"/>
                  <a:gd name="T10" fmla="*/ 43 w 86"/>
                  <a:gd name="T11" fmla="*/ 75 h 86"/>
                  <a:gd name="T12" fmla="*/ 12 w 86"/>
                  <a:gd name="T13" fmla="*/ 43 h 86"/>
                  <a:gd name="T14" fmla="*/ 43 w 86"/>
                  <a:gd name="T15" fmla="*/ 11 h 86"/>
                  <a:gd name="T16" fmla="*/ 73 w 86"/>
                  <a:gd name="T17" fmla="*/ 43 h 86"/>
                  <a:gd name="T18" fmla="*/ 43 w 86"/>
                  <a:gd name="T19"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86" h="86">
                    <a:moveTo>
                      <a:pt x="43" y="0"/>
                    </a:moveTo>
                    <a:cubicBezTo>
                      <a:pt x="17" y="0"/>
                      <a:pt x="0" y="18"/>
                      <a:pt x="0" y="43"/>
                    </a:cubicBezTo>
                    <a:cubicBezTo>
                      <a:pt x="0" y="69"/>
                      <a:pt x="17" y="86"/>
                      <a:pt x="43" y="86"/>
                    </a:cubicBezTo>
                    <a:cubicBezTo>
                      <a:pt x="68" y="86"/>
                      <a:pt x="86" y="69"/>
                      <a:pt x="86" y="43"/>
                    </a:cubicBezTo>
                    <a:cubicBezTo>
                      <a:pt x="86" y="18"/>
                      <a:pt x="68" y="0"/>
                      <a:pt x="43" y="0"/>
                    </a:cubicBezTo>
                    <a:close/>
                    <a:moveTo>
                      <a:pt x="43" y="75"/>
                    </a:moveTo>
                    <a:cubicBezTo>
                      <a:pt x="25" y="75"/>
                      <a:pt x="12" y="62"/>
                      <a:pt x="12" y="43"/>
                    </a:cubicBezTo>
                    <a:cubicBezTo>
                      <a:pt x="12" y="25"/>
                      <a:pt x="25" y="11"/>
                      <a:pt x="43" y="11"/>
                    </a:cubicBezTo>
                    <a:cubicBezTo>
                      <a:pt x="61" y="11"/>
                      <a:pt x="73" y="25"/>
                      <a:pt x="73" y="43"/>
                    </a:cubicBezTo>
                    <a:cubicBezTo>
                      <a:pt x="73" y="62"/>
                      <a:pt x="61" y="75"/>
                      <a:pt x="43" y="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5" name="Freeform 65">
                <a:extLst>
                  <a:ext uri="{FF2B5EF4-FFF2-40B4-BE49-F238E27FC236}">
                    <a16:creationId xmlns:a16="http://schemas.microsoft.com/office/drawing/2014/main" id="{34075CC3-473D-48C6-806C-A1EA8DD977F1}"/>
                  </a:ext>
                </a:extLst>
              </p:cNvPr>
              <p:cNvSpPr>
                <a:spLocks/>
              </p:cNvSpPr>
              <p:nvPr/>
            </p:nvSpPr>
            <p:spPr bwMode="auto">
              <a:xfrm>
                <a:off x="5821363" y="3122613"/>
                <a:ext cx="114300" cy="125413"/>
              </a:xfrm>
              <a:custGeom>
                <a:avLst/>
                <a:gdLst>
                  <a:gd name="T0" fmla="*/ 64 w 77"/>
                  <a:gd name="T1" fmla="*/ 42 h 85"/>
                  <a:gd name="T2" fmla="*/ 36 w 77"/>
                  <a:gd name="T3" fmla="*/ 73 h 85"/>
                  <a:gd name="T4" fmla="*/ 13 w 77"/>
                  <a:gd name="T5" fmla="*/ 49 h 85"/>
                  <a:gd name="T6" fmla="*/ 13 w 77"/>
                  <a:gd name="T7" fmla="*/ 0 h 85"/>
                  <a:gd name="T8" fmla="*/ 0 w 77"/>
                  <a:gd name="T9" fmla="*/ 0 h 85"/>
                  <a:gd name="T10" fmla="*/ 0 w 77"/>
                  <a:gd name="T11" fmla="*/ 52 h 85"/>
                  <a:gd name="T12" fmla="*/ 32 w 77"/>
                  <a:gd name="T13" fmla="*/ 85 h 85"/>
                  <a:gd name="T14" fmla="*/ 64 w 77"/>
                  <a:gd name="T15" fmla="*/ 66 h 85"/>
                  <a:gd name="T16" fmla="*/ 64 w 77"/>
                  <a:gd name="T17" fmla="*/ 85 h 85"/>
                  <a:gd name="T18" fmla="*/ 77 w 77"/>
                  <a:gd name="T19" fmla="*/ 85 h 85"/>
                  <a:gd name="T20" fmla="*/ 77 w 77"/>
                  <a:gd name="T21" fmla="*/ 0 h 85"/>
                  <a:gd name="T22" fmla="*/ 64 w 77"/>
                  <a:gd name="T23" fmla="*/ 0 h 85"/>
                  <a:gd name="T24" fmla="*/ 64 w 77"/>
                  <a:gd name="T25" fmla="*/ 42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7" h="85">
                    <a:moveTo>
                      <a:pt x="64" y="42"/>
                    </a:moveTo>
                    <a:cubicBezTo>
                      <a:pt x="64" y="60"/>
                      <a:pt x="54" y="73"/>
                      <a:pt x="36" y="73"/>
                    </a:cubicBezTo>
                    <a:cubicBezTo>
                      <a:pt x="21" y="73"/>
                      <a:pt x="13" y="64"/>
                      <a:pt x="13" y="49"/>
                    </a:cubicBezTo>
                    <a:cubicBezTo>
                      <a:pt x="13" y="0"/>
                      <a:pt x="13" y="0"/>
                      <a:pt x="13" y="0"/>
                    </a:cubicBezTo>
                    <a:cubicBezTo>
                      <a:pt x="0" y="0"/>
                      <a:pt x="0" y="0"/>
                      <a:pt x="0" y="0"/>
                    </a:cubicBezTo>
                    <a:cubicBezTo>
                      <a:pt x="0" y="52"/>
                      <a:pt x="0" y="52"/>
                      <a:pt x="0" y="52"/>
                    </a:cubicBezTo>
                    <a:cubicBezTo>
                      <a:pt x="0" y="73"/>
                      <a:pt x="12" y="85"/>
                      <a:pt x="32" y="85"/>
                    </a:cubicBezTo>
                    <a:cubicBezTo>
                      <a:pt x="47" y="85"/>
                      <a:pt x="58" y="79"/>
                      <a:pt x="64" y="66"/>
                    </a:cubicBezTo>
                    <a:cubicBezTo>
                      <a:pt x="64" y="85"/>
                      <a:pt x="64" y="85"/>
                      <a:pt x="64" y="85"/>
                    </a:cubicBezTo>
                    <a:cubicBezTo>
                      <a:pt x="77" y="85"/>
                      <a:pt x="77" y="85"/>
                      <a:pt x="77" y="85"/>
                    </a:cubicBezTo>
                    <a:cubicBezTo>
                      <a:pt x="77" y="0"/>
                      <a:pt x="77" y="0"/>
                      <a:pt x="77" y="0"/>
                    </a:cubicBezTo>
                    <a:cubicBezTo>
                      <a:pt x="64" y="0"/>
                      <a:pt x="64" y="0"/>
                      <a:pt x="64" y="0"/>
                    </a:cubicBezTo>
                    <a:lnTo>
                      <a:pt x="64" y="42"/>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3" name="Picture Placeholder 2">
            <a:extLst>
              <a:ext uri="{FF2B5EF4-FFF2-40B4-BE49-F238E27FC236}">
                <a16:creationId xmlns:a16="http://schemas.microsoft.com/office/drawing/2014/main" id="{022736A0-C913-44FB-97FA-D6DC2E379D6E}"/>
              </a:ext>
            </a:extLst>
          </p:cNvPr>
          <p:cNvSpPr>
            <a:spLocks noGrp="1"/>
          </p:cNvSpPr>
          <p:nvPr>
            <p:ph type="pic" sz="quarter" idx="12"/>
          </p:nvPr>
        </p:nvSpPr>
        <p:spPr/>
      </p:sp>
    </p:spTree>
    <p:extLst>
      <p:ext uri="{BB962C8B-B14F-4D97-AF65-F5344CB8AC3E}">
        <p14:creationId xmlns:p14="http://schemas.microsoft.com/office/powerpoint/2010/main" val="4239122176"/>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ageCurlDouble"/>
      </p:transition>
    </mc:Choice>
    <mc:Fallback>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8" name="Group 27">
            <a:extLst>
              <a:ext uri="{FF2B5EF4-FFF2-40B4-BE49-F238E27FC236}">
                <a16:creationId xmlns:a16="http://schemas.microsoft.com/office/drawing/2014/main" id="{9DA1AD1A-A201-4D97-91DD-68E7ABBE77E3}"/>
              </a:ext>
            </a:extLst>
          </p:cNvPr>
          <p:cNvGrpSpPr/>
          <p:nvPr/>
        </p:nvGrpSpPr>
        <p:grpSpPr>
          <a:xfrm>
            <a:off x="5985676" y="2642004"/>
            <a:ext cx="5014913" cy="3240087"/>
            <a:chOff x="6346825" y="1284507"/>
            <a:chExt cx="5014913" cy="3240087"/>
          </a:xfrm>
        </p:grpSpPr>
        <p:sp>
          <p:nvSpPr>
            <p:cNvPr id="29" name="Rectangle 65">
              <a:extLst>
                <a:ext uri="{FF2B5EF4-FFF2-40B4-BE49-F238E27FC236}">
                  <a16:creationId xmlns:a16="http://schemas.microsoft.com/office/drawing/2014/main" id="{9F01D077-3DA0-427E-906A-CDB92D2A4091}"/>
                </a:ext>
              </a:extLst>
            </p:cNvPr>
            <p:cNvSpPr>
              <a:spLocks noChangeArrowheads="1"/>
            </p:cNvSpPr>
            <p:nvPr/>
          </p:nvSpPr>
          <p:spPr bwMode="auto">
            <a:xfrm>
              <a:off x="6467475" y="3194269"/>
              <a:ext cx="4894263" cy="1330325"/>
            </a:xfrm>
            <a:prstGeom prst="rect">
              <a:avLst/>
            </a:prstGeom>
            <a:solidFill>
              <a:schemeClr val="bg1">
                <a:lumMod val="9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49" name="TextBox 48">
              <a:extLst>
                <a:ext uri="{FF2B5EF4-FFF2-40B4-BE49-F238E27FC236}">
                  <a16:creationId xmlns:a16="http://schemas.microsoft.com/office/drawing/2014/main" id="{2169C9C0-DBA5-4F0F-862F-3E27056F9AB1}"/>
                </a:ext>
              </a:extLst>
            </p:cNvPr>
            <p:cNvSpPr txBox="1"/>
            <p:nvPr/>
          </p:nvSpPr>
          <p:spPr>
            <a:xfrm>
              <a:off x="6346825" y="1284507"/>
              <a:ext cx="4219575" cy="733534"/>
            </a:xfrm>
            <a:prstGeom prst="rect">
              <a:avLst/>
            </a:prstGeom>
            <a:noFill/>
          </p:spPr>
          <p:txBody>
            <a:bodyPr wrap="square" rtlCol="0">
              <a:spAutoFit/>
            </a:bodyPr>
            <a:lstStyle/>
            <a:p>
              <a:pPr>
                <a:lnSpc>
                  <a:spcPts val="2500"/>
                </a:lnSpc>
              </a:pPr>
              <a:r>
                <a:rPr lang="en-US" sz="4000" b="1"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ABOUT US</a:t>
              </a:r>
            </a:p>
            <a:p>
              <a:pPr>
                <a:lnSpc>
                  <a:spcPts val="2500"/>
                </a:lnSpc>
              </a:pPr>
              <a:r>
                <a:rPr lang="en-US" b="1" dirty="0">
                  <a:solidFill>
                    <a:schemeClr val="tx1">
                      <a:lumMod val="50000"/>
                      <a:lumOff val="50000"/>
                    </a:schemeClr>
                  </a:solidFill>
                  <a:latin typeface="Open Sans Semibold" panose="020B0706030804020204" pitchFamily="34" charset="0"/>
                  <a:ea typeface="Open Sans Semibold" panose="020B0706030804020204" pitchFamily="34" charset="0"/>
                  <a:cs typeface="Open Sans Semibold" panose="020B0706030804020204" pitchFamily="34" charset="0"/>
                </a:rPr>
                <a:t>INFOGRAPHIC SLIDES</a:t>
              </a:r>
            </a:p>
          </p:txBody>
        </p:sp>
        <p:sp>
          <p:nvSpPr>
            <p:cNvPr id="50" name="TextBox 49">
              <a:extLst>
                <a:ext uri="{FF2B5EF4-FFF2-40B4-BE49-F238E27FC236}">
                  <a16:creationId xmlns:a16="http://schemas.microsoft.com/office/drawing/2014/main" id="{E1ACE83D-43A2-42FC-9E31-A5134D3A49BB}"/>
                </a:ext>
              </a:extLst>
            </p:cNvPr>
            <p:cNvSpPr txBox="1"/>
            <p:nvPr/>
          </p:nvSpPr>
          <p:spPr>
            <a:xfrm>
              <a:off x="6365875" y="2113182"/>
              <a:ext cx="4894263" cy="693010"/>
            </a:xfrm>
            <a:prstGeom prst="rect">
              <a:avLst/>
            </a:prstGeom>
            <a:noFill/>
          </p:spPr>
          <p:txBody>
            <a:bodyPr wrap="square" rtlCol="0">
              <a:spAutoFit/>
            </a:bodyPr>
            <a:lstStyle/>
            <a:p>
              <a:pPr>
                <a:lnSpc>
                  <a:spcPts val="1600"/>
                </a:lnSpc>
              </a:pPr>
              <a:r>
                <a:rPr lang="en-US" sz="11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Richard McClintock, a Latin professor at</a:t>
              </a:r>
            </a:p>
          </p:txBody>
        </p:sp>
        <p:grpSp>
          <p:nvGrpSpPr>
            <p:cNvPr id="51" name="Group 50">
              <a:extLst>
                <a:ext uri="{FF2B5EF4-FFF2-40B4-BE49-F238E27FC236}">
                  <a16:creationId xmlns:a16="http://schemas.microsoft.com/office/drawing/2014/main" id="{D1AC03D9-A58A-42F1-8E28-C7D0A7333B9E}"/>
                </a:ext>
              </a:extLst>
            </p:cNvPr>
            <p:cNvGrpSpPr/>
            <p:nvPr/>
          </p:nvGrpSpPr>
          <p:grpSpPr>
            <a:xfrm>
              <a:off x="6769078" y="3508923"/>
              <a:ext cx="4291056" cy="701016"/>
              <a:chOff x="6515648" y="3244527"/>
              <a:chExt cx="4291056" cy="701016"/>
            </a:xfrm>
          </p:grpSpPr>
          <p:grpSp>
            <p:nvGrpSpPr>
              <p:cNvPr id="52" name="Group 51">
                <a:extLst>
                  <a:ext uri="{FF2B5EF4-FFF2-40B4-BE49-F238E27FC236}">
                    <a16:creationId xmlns:a16="http://schemas.microsoft.com/office/drawing/2014/main" id="{B554C69A-07FF-4BA9-841F-0807056095DD}"/>
                  </a:ext>
                </a:extLst>
              </p:cNvPr>
              <p:cNvGrpSpPr/>
              <p:nvPr/>
            </p:nvGrpSpPr>
            <p:grpSpPr>
              <a:xfrm>
                <a:off x="8901621" y="3244607"/>
                <a:ext cx="1905083" cy="700856"/>
                <a:chOff x="8643580" y="4305951"/>
                <a:chExt cx="1905083" cy="700856"/>
              </a:xfrm>
            </p:grpSpPr>
            <p:grpSp>
              <p:nvGrpSpPr>
                <p:cNvPr id="59" name="Group 58">
                  <a:extLst>
                    <a:ext uri="{FF2B5EF4-FFF2-40B4-BE49-F238E27FC236}">
                      <a16:creationId xmlns:a16="http://schemas.microsoft.com/office/drawing/2014/main" id="{69406D3C-11D6-4F72-A5CD-E045274E094F}"/>
                    </a:ext>
                  </a:extLst>
                </p:cNvPr>
                <p:cNvGrpSpPr/>
                <p:nvPr/>
              </p:nvGrpSpPr>
              <p:grpSpPr>
                <a:xfrm>
                  <a:off x="9378532" y="4305951"/>
                  <a:ext cx="1170131" cy="700856"/>
                  <a:chOff x="9519152" y="3025166"/>
                  <a:chExt cx="1170131" cy="700856"/>
                </a:xfrm>
              </p:grpSpPr>
              <p:sp>
                <p:nvSpPr>
                  <p:cNvPr id="61" name="TextBox 60">
                    <a:extLst>
                      <a:ext uri="{FF2B5EF4-FFF2-40B4-BE49-F238E27FC236}">
                        <a16:creationId xmlns:a16="http://schemas.microsoft.com/office/drawing/2014/main" id="{A956F496-B335-45C6-BE89-D3075949E811}"/>
                      </a:ext>
                    </a:extLst>
                  </p:cNvPr>
                  <p:cNvSpPr txBox="1"/>
                  <p:nvPr/>
                </p:nvSpPr>
                <p:spPr>
                  <a:xfrm>
                    <a:off x="9519152" y="3025166"/>
                    <a:ext cx="1073694" cy="400110"/>
                  </a:xfrm>
                  <a:prstGeom prst="rect">
                    <a:avLst/>
                  </a:prstGeom>
                  <a:noFill/>
                </p:spPr>
                <p:txBody>
                  <a:bodyPr wrap="square" rtlCol="0">
                    <a:spAutoFit/>
                  </a:bodyPr>
                  <a:lstStyle/>
                  <a:p>
                    <a:r>
                      <a:rPr lang="en-US" sz="2000"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300.8K</a:t>
                    </a:r>
                  </a:p>
                </p:txBody>
              </p:sp>
              <p:sp>
                <p:nvSpPr>
                  <p:cNvPr id="62" name="TextBox 61">
                    <a:extLst>
                      <a:ext uri="{FF2B5EF4-FFF2-40B4-BE49-F238E27FC236}">
                        <a16:creationId xmlns:a16="http://schemas.microsoft.com/office/drawing/2014/main" id="{C92726F5-9543-4DB8-A422-66D940CAB82D}"/>
                      </a:ext>
                    </a:extLst>
                  </p:cNvPr>
                  <p:cNvSpPr txBox="1"/>
                  <p:nvPr/>
                </p:nvSpPr>
                <p:spPr>
                  <a:xfrm>
                    <a:off x="9519153" y="3325912"/>
                    <a:ext cx="1170130" cy="400110"/>
                  </a:xfrm>
                  <a:prstGeom prst="rect">
                    <a:avLst/>
                  </a:prstGeom>
                  <a:noFill/>
                </p:spPr>
                <p:txBody>
                  <a:bodyPr wrap="square" rtlCol="0">
                    <a:spAutoFit/>
                  </a:bodyPr>
                  <a:lstStyle/>
                  <a:p>
                    <a:pPr>
                      <a:lnSpc>
                        <a:spcPts val="1200"/>
                      </a:lnSpc>
                    </a:pPr>
                    <a:r>
                      <a:rPr lang="en-US" sz="8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a:t>
                    </a:r>
                  </a:p>
                </p:txBody>
              </p:sp>
            </p:grpSp>
            <p:sp>
              <p:nvSpPr>
                <p:cNvPr id="60" name="Freeform 6">
                  <a:extLst>
                    <a:ext uri="{FF2B5EF4-FFF2-40B4-BE49-F238E27FC236}">
                      <a16:creationId xmlns:a16="http://schemas.microsoft.com/office/drawing/2014/main" id="{D81D8C70-B880-4A8B-BDF2-99F7A0B537D6}"/>
                    </a:ext>
                  </a:extLst>
                </p:cNvPr>
                <p:cNvSpPr>
                  <a:spLocks noEditPoints="1"/>
                </p:cNvSpPr>
                <p:nvPr/>
              </p:nvSpPr>
              <p:spPr bwMode="auto">
                <a:xfrm>
                  <a:off x="8643580" y="4372293"/>
                  <a:ext cx="585833" cy="571444"/>
                </a:xfrm>
                <a:custGeom>
                  <a:avLst/>
                  <a:gdLst>
                    <a:gd name="T0" fmla="*/ 121 w 123"/>
                    <a:gd name="T1" fmla="*/ 104 h 122"/>
                    <a:gd name="T2" fmla="*/ 97 w 123"/>
                    <a:gd name="T3" fmla="*/ 79 h 122"/>
                    <a:gd name="T4" fmla="*/ 114 w 123"/>
                    <a:gd name="T5" fmla="*/ 69 h 122"/>
                    <a:gd name="T6" fmla="*/ 116 w 123"/>
                    <a:gd name="T7" fmla="*/ 65 h 122"/>
                    <a:gd name="T8" fmla="*/ 114 w 123"/>
                    <a:gd name="T9" fmla="*/ 62 h 122"/>
                    <a:gd name="T10" fmla="*/ 36 w 123"/>
                    <a:gd name="T11" fmla="*/ 31 h 122"/>
                    <a:gd name="T12" fmla="*/ 31 w 123"/>
                    <a:gd name="T13" fmla="*/ 32 h 122"/>
                    <a:gd name="T14" fmla="*/ 31 w 123"/>
                    <a:gd name="T15" fmla="*/ 36 h 122"/>
                    <a:gd name="T16" fmla="*/ 62 w 123"/>
                    <a:gd name="T17" fmla="*/ 114 h 122"/>
                    <a:gd name="T18" fmla="*/ 65 w 123"/>
                    <a:gd name="T19" fmla="*/ 116 h 122"/>
                    <a:gd name="T20" fmla="*/ 69 w 123"/>
                    <a:gd name="T21" fmla="*/ 114 h 122"/>
                    <a:gd name="T22" fmla="*/ 79 w 123"/>
                    <a:gd name="T23" fmla="*/ 97 h 122"/>
                    <a:gd name="T24" fmla="*/ 103 w 123"/>
                    <a:gd name="T25" fmla="*/ 121 h 122"/>
                    <a:gd name="T26" fmla="*/ 106 w 123"/>
                    <a:gd name="T27" fmla="*/ 122 h 122"/>
                    <a:gd name="T28" fmla="*/ 109 w 123"/>
                    <a:gd name="T29" fmla="*/ 121 h 122"/>
                    <a:gd name="T30" fmla="*/ 121 w 123"/>
                    <a:gd name="T31" fmla="*/ 109 h 122"/>
                    <a:gd name="T32" fmla="*/ 121 w 123"/>
                    <a:gd name="T33" fmla="*/ 104 h 122"/>
                    <a:gd name="T34" fmla="*/ 18 w 123"/>
                    <a:gd name="T35" fmla="*/ 12 h 122"/>
                    <a:gd name="T36" fmla="*/ 12 w 123"/>
                    <a:gd name="T37" fmla="*/ 12 h 122"/>
                    <a:gd name="T38" fmla="*/ 12 w 123"/>
                    <a:gd name="T39" fmla="*/ 18 h 122"/>
                    <a:gd name="T40" fmla="*/ 21 w 123"/>
                    <a:gd name="T41" fmla="*/ 27 h 122"/>
                    <a:gd name="T42" fmla="*/ 24 w 123"/>
                    <a:gd name="T43" fmla="*/ 28 h 122"/>
                    <a:gd name="T44" fmla="*/ 27 w 123"/>
                    <a:gd name="T45" fmla="*/ 27 h 122"/>
                    <a:gd name="T46" fmla="*/ 27 w 123"/>
                    <a:gd name="T47" fmla="*/ 21 h 122"/>
                    <a:gd name="T48" fmla="*/ 18 w 123"/>
                    <a:gd name="T49" fmla="*/ 12 h 122"/>
                    <a:gd name="T50" fmla="*/ 21 w 123"/>
                    <a:gd name="T51" fmla="*/ 40 h 122"/>
                    <a:gd name="T52" fmla="*/ 17 w 123"/>
                    <a:gd name="T53" fmla="*/ 36 h 122"/>
                    <a:gd name="T54" fmla="*/ 4 w 123"/>
                    <a:gd name="T55" fmla="*/ 36 h 122"/>
                    <a:gd name="T56" fmla="*/ 0 w 123"/>
                    <a:gd name="T57" fmla="*/ 40 h 122"/>
                    <a:gd name="T58" fmla="*/ 4 w 123"/>
                    <a:gd name="T59" fmla="*/ 44 h 122"/>
                    <a:gd name="T60" fmla="*/ 17 w 123"/>
                    <a:gd name="T61" fmla="*/ 44 h 122"/>
                    <a:gd name="T62" fmla="*/ 21 w 123"/>
                    <a:gd name="T63" fmla="*/ 40 h 122"/>
                    <a:gd name="T64" fmla="*/ 19 w 123"/>
                    <a:gd name="T65" fmla="*/ 53 h 122"/>
                    <a:gd name="T66" fmla="*/ 10 w 123"/>
                    <a:gd name="T67" fmla="*/ 62 h 122"/>
                    <a:gd name="T68" fmla="*/ 10 w 123"/>
                    <a:gd name="T69" fmla="*/ 68 h 122"/>
                    <a:gd name="T70" fmla="*/ 13 w 123"/>
                    <a:gd name="T71" fmla="*/ 69 h 122"/>
                    <a:gd name="T72" fmla="*/ 16 w 123"/>
                    <a:gd name="T73" fmla="*/ 68 h 122"/>
                    <a:gd name="T74" fmla="*/ 25 w 123"/>
                    <a:gd name="T75" fmla="*/ 59 h 122"/>
                    <a:gd name="T76" fmla="*/ 25 w 123"/>
                    <a:gd name="T77" fmla="*/ 53 h 122"/>
                    <a:gd name="T78" fmla="*/ 19 w 123"/>
                    <a:gd name="T79" fmla="*/ 53 h 122"/>
                    <a:gd name="T80" fmla="*/ 40 w 123"/>
                    <a:gd name="T81" fmla="*/ 21 h 122"/>
                    <a:gd name="T82" fmla="*/ 44 w 123"/>
                    <a:gd name="T83" fmla="*/ 17 h 122"/>
                    <a:gd name="T84" fmla="*/ 44 w 123"/>
                    <a:gd name="T85" fmla="*/ 4 h 122"/>
                    <a:gd name="T86" fmla="*/ 40 w 123"/>
                    <a:gd name="T87" fmla="*/ 0 h 122"/>
                    <a:gd name="T88" fmla="*/ 36 w 123"/>
                    <a:gd name="T89" fmla="*/ 4 h 122"/>
                    <a:gd name="T90" fmla="*/ 36 w 123"/>
                    <a:gd name="T91" fmla="*/ 17 h 122"/>
                    <a:gd name="T92" fmla="*/ 40 w 123"/>
                    <a:gd name="T93" fmla="*/ 21 h 122"/>
                    <a:gd name="T94" fmla="*/ 56 w 123"/>
                    <a:gd name="T95" fmla="*/ 26 h 122"/>
                    <a:gd name="T96" fmla="*/ 59 w 123"/>
                    <a:gd name="T97" fmla="*/ 25 h 122"/>
                    <a:gd name="T98" fmla="*/ 68 w 123"/>
                    <a:gd name="T99" fmla="*/ 16 h 122"/>
                    <a:gd name="T100" fmla="*/ 68 w 123"/>
                    <a:gd name="T101" fmla="*/ 10 h 122"/>
                    <a:gd name="T102" fmla="*/ 62 w 123"/>
                    <a:gd name="T103" fmla="*/ 10 h 122"/>
                    <a:gd name="T104" fmla="*/ 53 w 123"/>
                    <a:gd name="T105" fmla="*/ 19 h 122"/>
                    <a:gd name="T106" fmla="*/ 53 w 123"/>
                    <a:gd name="T107" fmla="*/ 25 h 122"/>
                    <a:gd name="T108" fmla="*/ 56 w 123"/>
                    <a:gd name="T109" fmla="*/ 26 h 1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23" h="122">
                      <a:moveTo>
                        <a:pt x="121" y="104"/>
                      </a:moveTo>
                      <a:cubicBezTo>
                        <a:pt x="97" y="79"/>
                        <a:pt x="97" y="79"/>
                        <a:pt x="97" y="79"/>
                      </a:cubicBezTo>
                      <a:cubicBezTo>
                        <a:pt x="114" y="69"/>
                        <a:pt x="114" y="69"/>
                        <a:pt x="114" y="69"/>
                      </a:cubicBezTo>
                      <a:cubicBezTo>
                        <a:pt x="116" y="68"/>
                        <a:pt x="116" y="67"/>
                        <a:pt x="116" y="65"/>
                      </a:cubicBezTo>
                      <a:cubicBezTo>
                        <a:pt x="116" y="64"/>
                        <a:pt x="115" y="62"/>
                        <a:pt x="114" y="62"/>
                      </a:cubicBezTo>
                      <a:cubicBezTo>
                        <a:pt x="36" y="31"/>
                        <a:pt x="36" y="31"/>
                        <a:pt x="36" y="31"/>
                      </a:cubicBezTo>
                      <a:cubicBezTo>
                        <a:pt x="34" y="30"/>
                        <a:pt x="33" y="30"/>
                        <a:pt x="31" y="32"/>
                      </a:cubicBezTo>
                      <a:cubicBezTo>
                        <a:pt x="30" y="33"/>
                        <a:pt x="30" y="34"/>
                        <a:pt x="31" y="36"/>
                      </a:cubicBezTo>
                      <a:cubicBezTo>
                        <a:pt x="62" y="114"/>
                        <a:pt x="62" y="114"/>
                        <a:pt x="62" y="114"/>
                      </a:cubicBezTo>
                      <a:cubicBezTo>
                        <a:pt x="62" y="115"/>
                        <a:pt x="64" y="116"/>
                        <a:pt x="65" y="116"/>
                      </a:cubicBezTo>
                      <a:cubicBezTo>
                        <a:pt x="67" y="116"/>
                        <a:pt x="68" y="116"/>
                        <a:pt x="69" y="114"/>
                      </a:cubicBezTo>
                      <a:cubicBezTo>
                        <a:pt x="79" y="97"/>
                        <a:pt x="79" y="97"/>
                        <a:pt x="79" y="97"/>
                      </a:cubicBezTo>
                      <a:cubicBezTo>
                        <a:pt x="103" y="121"/>
                        <a:pt x="103" y="121"/>
                        <a:pt x="103" y="121"/>
                      </a:cubicBezTo>
                      <a:cubicBezTo>
                        <a:pt x="104" y="122"/>
                        <a:pt x="105" y="122"/>
                        <a:pt x="106" y="122"/>
                      </a:cubicBezTo>
                      <a:cubicBezTo>
                        <a:pt x="107" y="122"/>
                        <a:pt x="109" y="122"/>
                        <a:pt x="109" y="121"/>
                      </a:cubicBezTo>
                      <a:cubicBezTo>
                        <a:pt x="121" y="109"/>
                        <a:pt x="121" y="109"/>
                        <a:pt x="121" y="109"/>
                      </a:cubicBezTo>
                      <a:cubicBezTo>
                        <a:pt x="123" y="108"/>
                        <a:pt x="123" y="105"/>
                        <a:pt x="121" y="104"/>
                      </a:cubicBezTo>
                      <a:close/>
                      <a:moveTo>
                        <a:pt x="18" y="12"/>
                      </a:moveTo>
                      <a:cubicBezTo>
                        <a:pt x="16" y="10"/>
                        <a:pt x="13" y="10"/>
                        <a:pt x="12" y="12"/>
                      </a:cubicBezTo>
                      <a:cubicBezTo>
                        <a:pt x="10" y="13"/>
                        <a:pt x="10" y="16"/>
                        <a:pt x="12" y="18"/>
                      </a:cubicBezTo>
                      <a:cubicBezTo>
                        <a:pt x="21" y="27"/>
                        <a:pt x="21" y="27"/>
                        <a:pt x="21" y="27"/>
                      </a:cubicBezTo>
                      <a:cubicBezTo>
                        <a:pt x="22" y="28"/>
                        <a:pt x="23" y="28"/>
                        <a:pt x="24" y="28"/>
                      </a:cubicBezTo>
                      <a:cubicBezTo>
                        <a:pt x="25" y="28"/>
                        <a:pt x="26" y="28"/>
                        <a:pt x="27" y="27"/>
                      </a:cubicBezTo>
                      <a:cubicBezTo>
                        <a:pt x="28" y="25"/>
                        <a:pt x="28" y="23"/>
                        <a:pt x="27" y="21"/>
                      </a:cubicBezTo>
                      <a:lnTo>
                        <a:pt x="18" y="12"/>
                      </a:lnTo>
                      <a:close/>
                      <a:moveTo>
                        <a:pt x="21" y="40"/>
                      </a:moveTo>
                      <a:cubicBezTo>
                        <a:pt x="21" y="38"/>
                        <a:pt x="19" y="36"/>
                        <a:pt x="17" y="36"/>
                      </a:cubicBezTo>
                      <a:cubicBezTo>
                        <a:pt x="4" y="36"/>
                        <a:pt x="4" y="36"/>
                        <a:pt x="4" y="36"/>
                      </a:cubicBezTo>
                      <a:cubicBezTo>
                        <a:pt x="1" y="36"/>
                        <a:pt x="0" y="38"/>
                        <a:pt x="0" y="40"/>
                      </a:cubicBezTo>
                      <a:cubicBezTo>
                        <a:pt x="0" y="43"/>
                        <a:pt x="1" y="44"/>
                        <a:pt x="4" y="44"/>
                      </a:cubicBezTo>
                      <a:cubicBezTo>
                        <a:pt x="17" y="44"/>
                        <a:pt x="17" y="44"/>
                        <a:pt x="17" y="44"/>
                      </a:cubicBezTo>
                      <a:cubicBezTo>
                        <a:pt x="19" y="44"/>
                        <a:pt x="21" y="43"/>
                        <a:pt x="21" y="40"/>
                      </a:cubicBezTo>
                      <a:close/>
                      <a:moveTo>
                        <a:pt x="19" y="53"/>
                      </a:moveTo>
                      <a:cubicBezTo>
                        <a:pt x="10" y="62"/>
                        <a:pt x="10" y="62"/>
                        <a:pt x="10" y="62"/>
                      </a:cubicBezTo>
                      <a:cubicBezTo>
                        <a:pt x="8" y="64"/>
                        <a:pt x="8" y="66"/>
                        <a:pt x="10" y="68"/>
                      </a:cubicBezTo>
                      <a:cubicBezTo>
                        <a:pt x="11" y="69"/>
                        <a:pt x="12" y="69"/>
                        <a:pt x="13" y="69"/>
                      </a:cubicBezTo>
                      <a:cubicBezTo>
                        <a:pt x="14" y="69"/>
                        <a:pt x="15" y="69"/>
                        <a:pt x="16" y="68"/>
                      </a:cubicBezTo>
                      <a:cubicBezTo>
                        <a:pt x="25" y="59"/>
                        <a:pt x="25" y="59"/>
                        <a:pt x="25" y="59"/>
                      </a:cubicBezTo>
                      <a:cubicBezTo>
                        <a:pt x="26" y="57"/>
                        <a:pt x="26" y="55"/>
                        <a:pt x="25" y="53"/>
                      </a:cubicBezTo>
                      <a:cubicBezTo>
                        <a:pt x="23" y="51"/>
                        <a:pt x="21" y="51"/>
                        <a:pt x="19" y="53"/>
                      </a:cubicBezTo>
                      <a:close/>
                      <a:moveTo>
                        <a:pt x="40" y="21"/>
                      </a:moveTo>
                      <a:cubicBezTo>
                        <a:pt x="42" y="21"/>
                        <a:pt x="44" y="19"/>
                        <a:pt x="44" y="17"/>
                      </a:cubicBezTo>
                      <a:cubicBezTo>
                        <a:pt x="44" y="4"/>
                        <a:pt x="44" y="4"/>
                        <a:pt x="44" y="4"/>
                      </a:cubicBezTo>
                      <a:cubicBezTo>
                        <a:pt x="44" y="2"/>
                        <a:pt x="42" y="0"/>
                        <a:pt x="40" y="0"/>
                      </a:cubicBezTo>
                      <a:cubicBezTo>
                        <a:pt x="38" y="0"/>
                        <a:pt x="36" y="2"/>
                        <a:pt x="36" y="4"/>
                      </a:cubicBezTo>
                      <a:cubicBezTo>
                        <a:pt x="36" y="17"/>
                        <a:pt x="36" y="17"/>
                        <a:pt x="36" y="17"/>
                      </a:cubicBezTo>
                      <a:cubicBezTo>
                        <a:pt x="36" y="19"/>
                        <a:pt x="38" y="21"/>
                        <a:pt x="40" y="21"/>
                      </a:cubicBezTo>
                      <a:close/>
                      <a:moveTo>
                        <a:pt x="56" y="26"/>
                      </a:moveTo>
                      <a:cubicBezTo>
                        <a:pt x="57" y="26"/>
                        <a:pt x="58" y="26"/>
                        <a:pt x="59" y="25"/>
                      </a:cubicBezTo>
                      <a:cubicBezTo>
                        <a:pt x="68" y="16"/>
                        <a:pt x="68" y="16"/>
                        <a:pt x="68" y="16"/>
                      </a:cubicBezTo>
                      <a:cubicBezTo>
                        <a:pt x="69" y="14"/>
                        <a:pt x="69" y="12"/>
                        <a:pt x="68" y="10"/>
                      </a:cubicBezTo>
                      <a:cubicBezTo>
                        <a:pt x="66" y="8"/>
                        <a:pt x="64" y="8"/>
                        <a:pt x="62" y="10"/>
                      </a:cubicBezTo>
                      <a:cubicBezTo>
                        <a:pt x="53" y="19"/>
                        <a:pt x="53" y="19"/>
                        <a:pt x="53" y="19"/>
                      </a:cubicBezTo>
                      <a:cubicBezTo>
                        <a:pt x="51" y="21"/>
                        <a:pt x="51" y="23"/>
                        <a:pt x="53" y="25"/>
                      </a:cubicBezTo>
                      <a:cubicBezTo>
                        <a:pt x="54" y="26"/>
                        <a:pt x="55" y="26"/>
                        <a:pt x="56" y="26"/>
                      </a:cubicBezTo>
                      <a:close/>
                    </a:path>
                  </a:pathLst>
                </a:custGeom>
                <a:solidFill>
                  <a:schemeClr val="accent6">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grpSp>
          <p:grpSp>
            <p:nvGrpSpPr>
              <p:cNvPr id="53" name="Group 52">
                <a:extLst>
                  <a:ext uri="{FF2B5EF4-FFF2-40B4-BE49-F238E27FC236}">
                    <a16:creationId xmlns:a16="http://schemas.microsoft.com/office/drawing/2014/main" id="{B5C091F8-F927-4C68-8F95-8E7C3B770BD9}"/>
                  </a:ext>
                </a:extLst>
              </p:cNvPr>
              <p:cNvGrpSpPr/>
              <p:nvPr/>
            </p:nvGrpSpPr>
            <p:grpSpPr>
              <a:xfrm>
                <a:off x="6515648" y="3244527"/>
                <a:ext cx="1944139" cy="701016"/>
                <a:chOff x="8604524" y="3171729"/>
                <a:chExt cx="1944139" cy="701016"/>
              </a:xfrm>
            </p:grpSpPr>
            <p:sp>
              <p:nvSpPr>
                <p:cNvPr id="55" name="Freeform 5">
                  <a:extLst>
                    <a:ext uri="{FF2B5EF4-FFF2-40B4-BE49-F238E27FC236}">
                      <a16:creationId xmlns:a16="http://schemas.microsoft.com/office/drawing/2014/main" id="{5ED18C8A-54BE-4F1C-8EB8-196020C1967F}"/>
                    </a:ext>
                  </a:extLst>
                </p:cNvPr>
                <p:cNvSpPr>
                  <a:spLocks noEditPoints="1"/>
                </p:cNvSpPr>
                <p:nvPr/>
              </p:nvSpPr>
              <p:spPr bwMode="auto">
                <a:xfrm>
                  <a:off x="8604524" y="3198524"/>
                  <a:ext cx="657777" cy="674221"/>
                </a:xfrm>
                <a:custGeom>
                  <a:avLst/>
                  <a:gdLst>
                    <a:gd name="T0" fmla="*/ 85 w 138"/>
                    <a:gd name="T1" fmla="*/ 130 h 144"/>
                    <a:gd name="T2" fmla="*/ 79 w 138"/>
                    <a:gd name="T3" fmla="*/ 141 h 144"/>
                    <a:gd name="T4" fmla="*/ 64 w 138"/>
                    <a:gd name="T5" fmla="*/ 144 h 144"/>
                    <a:gd name="T6" fmla="*/ 58 w 138"/>
                    <a:gd name="T7" fmla="*/ 137 h 144"/>
                    <a:gd name="T8" fmla="*/ 53 w 138"/>
                    <a:gd name="T9" fmla="*/ 126 h 144"/>
                    <a:gd name="T10" fmla="*/ 81 w 138"/>
                    <a:gd name="T11" fmla="*/ 122 h 144"/>
                    <a:gd name="T12" fmla="*/ 104 w 138"/>
                    <a:gd name="T13" fmla="*/ 70 h 144"/>
                    <a:gd name="T14" fmla="*/ 86 w 138"/>
                    <a:gd name="T15" fmla="*/ 112 h 144"/>
                    <a:gd name="T16" fmla="*/ 58 w 138"/>
                    <a:gd name="T17" fmla="*/ 117 h 144"/>
                    <a:gd name="T18" fmla="*/ 43 w 138"/>
                    <a:gd name="T19" fmla="*/ 94 h 144"/>
                    <a:gd name="T20" fmla="*/ 69 w 138"/>
                    <a:gd name="T21" fmla="*/ 34 h 144"/>
                    <a:gd name="T22" fmla="*/ 73 w 138"/>
                    <a:gd name="T23" fmla="*/ 48 h 144"/>
                    <a:gd name="T24" fmla="*/ 43 w 138"/>
                    <a:gd name="T25" fmla="*/ 70 h 144"/>
                    <a:gd name="T26" fmla="*/ 51 w 138"/>
                    <a:gd name="T27" fmla="*/ 70 h 144"/>
                    <a:gd name="T28" fmla="*/ 73 w 138"/>
                    <a:gd name="T29" fmla="*/ 48 h 144"/>
                    <a:gd name="T30" fmla="*/ 73 w 138"/>
                    <a:gd name="T31" fmla="*/ 18 h 144"/>
                    <a:gd name="T32" fmla="*/ 69 w 138"/>
                    <a:gd name="T33" fmla="*/ 0 h 144"/>
                    <a:gd name="T34" fmla="*/ 65 w 138"/>
                    <a:gd name="T35" fmla="*/ 18 h 144"/>
                    <a:gd name="T36" fmla="*/ 22 w 138"/>
                    <a:gd name="T37" fmla="*/ 69 h 144"/>
                    <a:gd name="T38" fmla="*/ 4 w 138"/>
                    <a:gd name="T39" fmla="*/ 65 h 144"/>
                    <a:gd name="T40" fmla="*/ 4 w 138"/>
                    <a:gd name="T41" fmla="*/ 73 h 144"/>
                    <a:gd name="T42" fmla="*/ 22 w 138"/>
                    <a:gd name="T43" fmla="*/ 69 h 144"/>
                    <a:gd name="T44" fmla="*/ 120 w 138"/>
                    <a:gd name="T45" fmla="*/ 65 h 144"/>
                    <a:gd name="T46" fmla="*/ 120 w 138"/>
                    <a:gd name="T47" fmla="*/ 73 h 144"/>
                    <a:gd name="T48" fmla="*/ 138 w 138"/>
                    <a:gd name="T49" fmla="*/ 69 h 144"/>
                    <a:gd name="T50" fmla="*/ 30 w 138"/>
                    <a:gd name="T51" fmla="*/ 103 h 144"/>
                    <a:gd name="T52" fmla="*/ 20 w 138"/>
                    <a:gd name="T53" fmla="*/ 118 h 144"/>
                    <a:gd name="T54" fmla="*/ 26 w 138"/>
                    <a:gd name="T55" fmla="*/ 118 h 144"/>
                    <a:gd name="T56" fmla="*/ 36 w 138"/>
                    <a:gd name="T57" fmla="*/ 103 h 144"/>
                    <a:gd name="T58" fmla="*/ 105 w 138"/>
                    <a:gd name="T59" fmla="*/ 37 h 144"/>
                    <a:gd name="T60" fmla="*/ 118 w 138"/>
                    <a:gd name="T61" fmla="*/ 26 h 144"/>
                    <a:gd name="T62" fmla="*/ 112 w 138"/>
                    <a:gd name="T63" fmla="*/ 21 h 144"/>
                    <a:gd name="T64" fmla="*/ 102 w 138"/>
                    <a:gd name="T65" fmla="*/ 36 h 144"/>
                    <a:gd name="T66" fmla="*/ 30 w 138"/>
                    <a:gd name="T67" fmla="*/ 36 h 144"/>
                    <a:gd name="T68" fmla="*/ 36 w 138"/>
                    <a:gd name="T69" fmla="*/ 36 h 144"/>
                    <a:gd name="T70" fmla="*/ 26 w 138"/>
                    <a:gd name="T71" fmla="*/ 21 h 144"/>
                    <a:gd name="T72" fmla="*/ 20 w 138"/>
                    <a:gd name="T73" fmla="*/ 26 h 144"/>
                    <a:gd name="T74" fmla="*/ 108 w 138"/>
                    <a:gd name="T75" fmla="*/ 103 h 144"/>
                    <a:gd name="T76" fmla="*/ 102 w 138"/>
                    <a:gd name="T77" fmla="*/ 108 h 144"/>
                    <a:gd name="T78" fmla="*/ 115 w 138"/>
                    <a:gd name="T79" fmla="*/ 120 h 144"/>
                    <a:gd name="T80" fmla="*/ 118 w 138"/>
                    <a:gd name="T81" fmla="*/ 113 h 144"/>
                    <a:gd name="T82" fmla="*/ 108 w 138"/>
                    <a:gd name="T83" fmla="*/ 103 h 1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38" h="144">
                      <a:moveTo>
                        <a:pt x="85" y="126"/>
                      </a:moveTo>
                      <a:cubicBezTo>
                        <a:pt x="85" y="130"/>
                        <a:pt x="85" y="130"/>
                        <a:pt x="85" y="130"/>
                      </a:cubicBezTo>
                      <a:cubicBezTo>
                        <a:pt x="85" y="134"/>
                        <a:pt x="83" y="137"/>
                        <a:pt x="80" y="137"/>
                      </a:cubicBezTo>
                      <a:cubicBezTo>
                        <a:pt x="79" y="141"/>
                        <a:pt x="79" y="141"/>
                        <a:pt x="79" y="141"/>
                      </a:cubicBezTo>
                      <a:cubicBezTo>
                        <a:pt x="78" y="143"/>
                        <a:pt x="76" y="144"/>
                        <a:pt x="74" y="144"/>
                      </a:cubicBezTo>
                      <a:cubicBezTo>
                        <a:pt x="64" y="144"/>
                        <a:pt x="64" y="144"/>
                        <a:pt x="64" y="144"/>
                      </a:cubicBezTo>
                      <a:cubicBezTo>
                        <a:pt x="62" y="144"/>
                        <a:pt x="60" y="143"/>
                        <a:pt x="59" y="141"/>
                      </a:cubicBezTo>
                      <a:cubicBezTo>
                        <a:pt x="58" y="137"/>
                        <a:pt x="58" y="137"/>
                        <a:pt x="58" y="137"/>
                      </a:cubicBezTo>
                      <a:cubicBezTo>
                        <a:pt x="55" y="137"/>
                        <a:pt x="53" y="134"/>
                        <a:pt x="53" y="130"/>
                      </a:cubicBezTo>
                      <a:cubicBezTo>
                        <a:pt x="53" y="126"/>
                        <a:pt x="53" y="126"/>
                        <a:pt x="53" y="126"/>
                      </a:cubicBezTo>
                      <a:cubicBezTo>
                        <a:pt x="53" y="124"/>
                        <a:pt x="54" y="122"/>
                        <a:pt x="57" y="122"/>
                      </a:cubicBezTo>
                      <a:cubicBezTo>
                        <a:pt x="81" y="122"/>
                        <a:pt x="81" y="122"/>
                        <a:pt x="81" y="122"/>
                      </a:cubicBezTo>
                      <a:cubicBezTo>
                        <a:pt x="84" y="122"/>
                        <a:pt x="85" y="124"/>
                        <a:pt x="85" y="126"/>
                      </a:cubicBezTo>
                      <a:close/>
                      <a:moveTo>
                        <a:pt x="104" y="70"/>
                      </a:moveTo>
                      <a:cubicBezTo>
                        <a:pt x="104" y="79"/>
                        <a:pt x="101" y="88"/>
                        <a:pt x="95" y="94"/>
                      </a:cubicBezTo>
                      <a:cubicBezTo>
                        <a:pt x="90" y="99"/>
                        <a:pt x="87" y="105"/>
                        <a:pt x="86" y="112"/>
                      </a:cubicBezTo>
                      <a:cubicBezTo>
                        <a:pt x="85" y="115"/>
                        <a:pt x="83" y="117"/>
                        <a:pt x="80" y="117"/>
                      </a:cubicBezTo>
                      <a:cubicBezTo>
                        <a:pt x="58" y="117"/>
                        <a:pt x="58" y="117"/>
                        <a:pt x="58" y="117"/>
                      </a:cubicBezTo>
                      <a:cubicBezTo>
                        <a:pt x="55" y="117"/>
                        <a:pt x="53" y="115"/>
                        <a:pt x="52" y="112"/>
                      </a:cubicBezTo>
                      <a:cubicBezTo>
                        <a:pt x="51" y="105"/>
                        <a:pt x="48" y="99"/>
                        <a:pt x="43" y="94"/>
                      </a:cubicBezTo>
                      <a:cubicBezTo>
                        <a:pt x="37" y="88"/>
                        <a:pt x="34" y="79"/>
                        <a:pt x="34" y="70"/>
                      </a:cubicBezTo>
                      <a:cubicBezTo>
                        <a:pt x="33" y="50"/>
                        <a:pt x="49" y="34"/>
                        <a:pt x="69" y="34"/>
                      </a:cubicBezTo>
                      <a:cubicBezTo>
                        <a:pt x="88" y="34"/>
                        <a:pt x="104" y="50"/>
                        <a:pt x="104" y="70"/>
                      </a:cubicBezTo>
                      <a:close/>
                      <a:moveTo>
                        <a:pt x="73" y="48"/>
                      </a:moveTo>
                      <a:cubicBezTo>
                        <a:pt x="73" y="46"/>
                        <a:pt x="71" y="44"/>
                        <a:pt x="69" y="44"/>
                      </a:cubicBezTo>
                      <a:cubicBezTo>
                        <a:pt x="55" y="44"/>
                        <a:pt x="43" y="56"/>
                        <a:pt x="43" y="70"/>
                      </a:cubicBezTo>
                      <a:cubicBezTo>
                        <a:pt x="43" y="72"/>
                        <a:pt x="45" y="74"/>
                        <a:pt x="47" y="74"/>
                      </a:cubicBezTo>
                      <a:cubicBezTo>
                        <a:pt x="50" y="74"/>
                        <a:pt x="51" y="72"/>
                        <a:pt x="51" y="70"/>
                      </a:cubicBezTo>
                      <a:cubicBezTo>
                        <a:pt x="51" y="60"/>
                        <a:pt x="59" y="52"/>
                        <a:pt x="69" y="52"/>
                      </a:cubicBezTo>
                      <a:cubicBezTo>
                        <a:pt x="71" y="52"/>
                        <a:pt x="73" y="50"/>
                        <a:pt x="73" y="48"/>
                      </a:cubicBezTo>
                      <a:close/>
                      <a:moveTo>
                        <a:pt x="69" y="22"/>
                      </a:moveTo>
                      <a:cubicBezTo>
                        <a:pt x="71" y="22"/>
                        <a:pt x="73" y="21"/>
                        <a:pt x="73" y="18"/>
                      </a:cubicBezTo>
                      <a:cubicBezTo>
                        <a:pt x="73" y="4"/>
                        <a:pt x="73" y="4"/>
                        <a:pt x="73" y="4"/>
                      </a:cubicBezTo>
                      <a:cubicBezTo>
                        <a:pt x="73" y="2"/>
                        <a:pt x="71" y="0"/>
                        <a:pt x="69" y="0"/>
                      </a:cubicBezTo>
                      <a:cubicBezTo>
                        <a:pt x="67" y="0"/>
                        <a:pt x="65" y="2"/>
                        <a:pt x="65" y="4"/>
                      </a:cubicBezTo>
                      <a:cubicBezTo>
                        <a:pt x="65" y="18"/>
                        <a:pt x="65" y="18"/>
                        <a:pt x="65" y="18"/>
                      </a:cubicBezTo>
                      <a:cubicBezTo>
                        <a:pt x="65" y="21"/>
                        <a:pt x="67" y="22"/>
                        <a:pt x="69" y="22"/>
                      </a:cubicBezTo>
                      <a:close/>
                      <a:moveTo>
                        <a:pt x="22" y="69"/>
                      </a:moveTo>
                      <a:cubicBezTo>
                        <a:pt x="22" y="67"/>
                        <a:pt x="20" y="65"/>
                        <a:pt x="18" y="65"/>
                      </a:cubicBezTo>
                      <a:cubicBezTo>
                        <a:pt x="4" y="65"/>
                        <a:pt x="4" y="65"/>
                        <a:pt x="4" y="65"/>
                      </a:cubicBezTo>
                      <a:cubicBezTo>
                        <a:pt x="2" y="65"/>
                        <a:pt x="0" y="67"/>
                        <a:pt x="0" y="69"/>
                      </a:cubicBezTo>
                      <a:cubicBezTo>
                        <a:pt x="0" y="72"/>
                        <a:pt x="2" y="73"/>
                        <a:pt x="4" y="73"/>
                      </a:cubicBezTo>
                      <a:cubicBezTo>
                        <a:pt x="18" y="73"/>
                        <a:pt x="18" y="73"/>
                        <a:pt x="18" y="73"/>
                      </a:cubicBezTo>
                      <a:cubicBezTo>
                        <a:pt x="20" y="73"/>
                        <a:pt x="22" y="72"/>
                        <a:pt x="22" y="69"/>
                      </a:cubicBezTo>
                      <a:close/>
                      <a:moveTo>
                        <a:pt x="134" y="65"/>
                      </a:moveTo>
                      <a:cubicBezTo>
                        <a:pt x="120" y="65"/>
                        <a:pt x="120" y="65"/>
                        <a:pt x="120" y="65"/>
                      </a:cubicBezTo>
                      <a:cubicBezTo>
                        <a:pt x="118" y="65"/>
                        <a:pt x="116" y="67"/>
                        <a:pt x="116" y="69"/>
                      </a:cubicBezTo>
                      <a:cubicBezTo>
                        <a:pt x="116" y="72"/>
                        <a:pt x="118" y="73"/>
                        <a:pt x="120" y="73"/>
                      </a:cubicBezTo>
                      <a:cubicBezTo>
                        <a:pt x="134" y="73"/>
                        <a:pt x="134" y="73"/>
                        <a:pt x="134" y="73"/>
                      </a:cubicBezTo>
                      <a:cubicBezTo>
                        <a:pt x="136" y="73"/>
                        <a:pt x="138" y="72"/>
                        <a:pt x="138" y="69"/>
                      </a:cubicBezTo>
                      <a:cubicBezTo>
                        <a:pt x="138" y="67"/>
                        <a:pt x="136" y="65"/>
                        <a:pt x="134" y="65"/>
                      </a:cubicBezTo>
                      <a:close/>
                      <a:moveTo>
                        <a:pt x="30" y="103"/>
                      </a:moveTo>
                      <a:cubicBezTo>
                        <a:pt x="20" y="113"/>
                        <a:pt x="20" y="113"/>
                        <a:pt x="20" y="113"/>
                      </a:cubicBezTo>
                      <a:cubicBezTo>
                        <a:pt x="19" y="114"/>
                        <a:pt x="19" y="117"/>
                        <a:pt x="20" y="118"/>
                      </a:cubicBezTo>
                      <a:cubicBezTo>
                        <a:pt x="21" y="119"/>
                        <a:pt x="22" y="120"/>
                        <a:pt x="23" y="120"/>
                      </a:cubicBezTo>
                      <a:cubicBezTo>
                        <a:pt x="24" y="120"/>
                        <a:pt x="25" y="119"/>
                        <a:pt x="26" y="118"/>
                      </a:cubicBezTo>
                      <a:cubicBezTo>
                        <a:pt x="36" y="108"/>
                        <a:pt x="36" y="108"/>
                        <a:pt x="36" y="108"/>
                      </a:cubicBezTo>
                      <a:cubicBezTo>
                        <a:pt x="37" y="107"/>
                        <a:pt x="37" y="104"/>
                        <a:pt x="36" y="103"/>
                      </a:cubicBezTo>
                      <a:cubicBezTo>
                        <a:pt x="34" y="101"/>
                        <a:pt x="32" y="101"/>
                        <a:pt x="30" y="103"/>
                      </a:cubicBezTo>
                      <a:close/>
                      <a:moveTo>
                        <a:pt x="105" y="37"/>
                      </a:moveTo>
                      <a:cubicBezTo>
                        <a:pt x="106" y="37"/>
                        <a:pt x="107" y="37"/>
                        <a:pt x="108" y="36"/>
                      </a:cubicBezTo>
                      <a:cubicBezTo>
                        <a:pt x="118" y="26"/>
                        <a:pt x="118" y="26"/>
                        <a:pt x="118" y="26"/>
                      </a:cubicBezTo>
                      <a:cubicBezTo>
                        <a:pt x="119" y="25"/>
                        <a:pt x="119" y="22"/>
                        <a:pt x="118" y="21"/>
                      </a:cubicBezTo>
                      <a:cubicBezTo>
                        <a:pt x="116" y="19"/>
                        <a:pt x="114" y="19"/>
                        <a:pt x="112" y="21"/>
                      </a:cubicBezTo>
                      <a:cubicBezTo>
                        <a:pt x="102" y="31"/>
                        <a:pt x="102" y="31"/>
                        <a:pt x="102" y="31"/>
                      </a:cubicBezTo>
                      <a:cubicBezTo>
                        <a:pt x="101" y="32"/>
                        <a:pt x="101" y="35"/>
                        <a:pt x="102" y="36"/>
                      </a:cubicBezTo>
                      <a:cubicBezTo>
                        <a:pt x="103" y="37"/>
                        <a:pt x="104" y="37"/>
                        <a:pt x="105" y="37"/>
                      </a:cubicBezTo>
                      <a:close/>
                      <a:moveTo>
                        <a:pt x="30" y="36"/>
                      </a:moveTo>
                      <a:cubicBezTo>
                        <a:pt x="31" y="37"/>
                        <a:pt x="32" y="37"/>
                        <a:pt x="33" y="37"/>
                      </a:cubicBezTo>
                      <a:cubicBezTo>
                        <a:pt x="34" y="37"/>
                        <a:pt x="35" y="37"/>
                        <a:pt x="36" y="36"/>
                      </a:cubicBezTo>
                      <a:cubicBezTo>
                        <a:pt x="37" y="35"/>
                        <a:pt x="37" y="32"/>
                        <a:pt x="36" y="31"/>
                      </a:cubicBezTo>
                      <a:cubicBezTo>
                        <a:pt x="26" y="21"/>
                        <a:pt x="26" y="21"/>
                        <a:pt x="26" y="21"/>
                      </a:cubicBezTo>
                      <a:cubicBezTo>
                        <a:pt x="24" y="19"/>
                        <a:pt x="22" y="19"/>
                        <a:pt x="20" y="21"/>
                      </a:cubicBezTo>
                      <a:cubicBezTo>
                        <a:pt x="19" y="22"/>
                        <a:pt x="19" y="25"/>
                        <a:pt x="20" y="26"/>
                      </a:cubicBezTo>
                      <a:lnTo>
                        <a:pt x="30" y="36"/>
                      </a:lnTo>
                      <a:close/>
                      <a:moveTo>
                        <a:pt x="108" y="103"/>
                      </a:moveTo>
                      <a:cubicBezTo>
                        <a:pt x="106" y="101"/>
                        <a:pt x="104" y="101"/>
                        <a:pt x="102" y="103"/>
                      </a:cubicBezTo>
                      <a:cubicBezTo>
                        <a:pt x="101" y="104"/>
                        <a:pt x="101" y="107"/>
                        <a:pt x="102" y="108"/>
                      </a:cubicBezTo>
                      <a:cubicBezTo>
                        <a:pt x="112" y="118"/>
                        <a:pt x="112" y="118"/>
                        <a:pt x="112" y="118"/>
                      </a:cubicBezTo>
                      <a:cubicBezTo>
                        <a:pt x="113" y="119"/>
                        <a:pt x="114" y="120"/>
                        <a:pt x="115" y="120"/>
                      </a:cubicBezTo>
                      <a:cubicBezTo>
                        <a:pt x="116" y="120"/>
                        <a:pt x="117" y="119"/>
                        <a:pt x="118" y="118"/>
                      </a:cubicBezTo>
                      <a:cubicBezTo>
                        <a:pt x="119" y="117"/>
                        <a:pt x="119" y="114"/>
                        <a:pt x="118" y="113"/>
                      </a:cubicBezTo>
                      <a:lnTo>
                        <a:pt x="108" y="103"/>
                      </a:lnTo>
                      <a:close/>
                      <a:moveTo>
                        <a:pt x="108" y="103"/>
                      </a:moveTo>
                      <a:cubicBezTo>
                        <a:pt x="108" y="103"/>
                        <a:pt x="108" y="103"/>
                        <a:pt x="108" y="103"/>
                      </a:cubicBezTo>
                    </a:path>
                  </a:pathLst>
                </a:custGeom>
                <a:solidFill>
                  <a:schemeClr val="accent6">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grpSp>
              <p:nvGrpSpPr>
                <p:cNvPr id="56" name="Group 55">
                  <a:extLst>
                    <a:ext uri="{FF2B5EF4-FFF2-40B4-BE49-F238E27FC236}">
                      <a16:creationId xmlns:a16="http://schemas.microsoft.com/office/drawing/2014/main" id="{34D1732D-5A7B-4D90-A35D-E47BB96307ED}"/>
                    </a:ext>
                  </a:extLst>
                </p:cNvPr>
                <p:cNvGrpSpPr/>
                <p:nvPr/>
              </p:nvGrpSpPr>
              <p:grpSpPr>
                <a:xfrm>
                  <a:off x="9378532" y="3171729"/>
                  <a:ext cx="1170131" cy="700856"/>
                  <a:chOff x="9519152" y="3025166"/>
                  <a:chExt cx="1170131" cy="700856"/>
                </a:xfrm>
              </p:grpSpPr>
              <p:sp>
                <p:nvSpPr>
                  <p:cNvPr id="57" name="TextBox 56">
                    <a:extLst>
                      <a:ext uri="{FF2B5EF4-FFF2-40B4-BE49-F238E27FC236}">
                        <a16:creationId xmlns:a16="http://schemas.microsoft.com/office/drawing/2014/main" id="{821931B1-460A-4CC9-8317-9F9E6DB53AFF}"/>
                      </a:ext>
                    </a:extLst>
                  </p:cNvPr>
                  <p:cNvSpPr txBox="1"/>
                  <p:nvPr/>
                </p:nvSpPr>
                <p:spPr>
                  <a:xfrm>
                    <a:off x="9519152" y="3025166"/>
                    <a:ext cx="1073694" cy="400110"/>
                  </a:xfrm>
                  <a:prstGeom prst="rect">
                    <a:avLst/>
                  </a:prstGeom>
                  <a:noFill/>
                </p:spPr>
                <p:txBody>
                  <a:bodyPr wrap="square" rtlCol="0">
                    <a:spAutoFit/>
                  </a:bodyPr>
                  <a:lstStyle/>
                  <a:p>
                    <a:r>
                      <a:rPr lang="en-US" sz="2000"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300.8K</a:t>
                    </a:r>
                  </a:p>
                </p:txBody>
              </p:sp>
              <p:sp>
                <p:nvSpPr>
                  <p:cNvPr id="58" name="TextBox 57">
                    <a:extLst>
                      <a:ext uri="{FF2B5EF4-FFF2-40B4-BE49-F238E27FC236}">
                        <a16:creationId xmlns:a16="http://schemas.microsoft.com/office/drawing/2014/main" id="{E6109382-9195-43AD-A404-59202E494072}"/>
                      </a:ext>
                    </a:extLst>
                  </p:cNvPr>
                  <p:cNvSpPr txBox="1"/>
                  <p:nvPr/>
                </p:nvSpPr>
                <p:spPr>
                  <a:xfrm>
                    <a:off x="9519153" y="3325912"/>
                    <a:ext cx="1170130" cy="400110"/>
                  </a:xfrm>
                  <a:prstGeom prst="rect">
                    <a:avLst/>
                  </a:prstGeom>
                  <a:noFill/>
                </p:spPr>
                <p:txBody>
                  <a:bodyPr wrap="square" rtlCol="0">
                    <a:spAutoFit/>
                  </a:bodyPr>
                  <a:lstStyle/>
                  <a:p>
                    <a:pPr>
                      <a:lnSpc>
                        <a:spcPts val="1200"/>
                      </a:lnSpc>
                    </a:pPr>
                    <a:r>
                      <a:rPr lang="en-US" sz="8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a:t>
                    </a:r>
                  </a:p>
                </p:txBody>
              </p:sp>
            </p:grpSp>
          </p:grpSp>
          <p:cxnSp>
            <p:nvCxnSpPr>
              <p:cNvPr id="54" name="Straight Connector 53">
                <a:extLst>
                  <a:ext uri="{FF2B5EF4-FFF2-40B4-BE49-F238E27FC236}">
                    <a16:creationId xmlns:a16="http://schemas.microsoft.com/office/drawing/2014/main" id="{3CDEB170-580D-4E12-B7F5-9B56623AFFE9}"/>
                  </a:ext>
                </a:extLst>
              </p:cNvPr>
              <p:cNvCxnSpPr>
                <a:cxnSpLocks/>
              </p:cNvCxnSpPr>
              <p:nvPr/>
            </p:nvCxnSpPr>
            <p:spPr>
              <a:xfrm>
                <a:off x="8680704" y="3316429"/>
                <a:ext cx="0" cy="557213"/>
              </a:xfrm>
              <a:prstGeom prst="line">
                <a:avLst/>
              </a:prstGeom>
              <a:ln w="285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grpSp>
      <p:grpSp>
        <p:nvGrpSpPr>
          <p:cNvPr id="64" name="Group 63">
            <a:extLst>
              <a:ext uri="{FF2B5EF4-FFF2-40B4-BE49-F238E27FC236}">
                <a16:creationId xmlns:a16="http://schemas.microsoft.com/office/drawing/2014/main" id="{4A43DF1D-3E80-4DAD-97C7-327882FA74C1}"/>
              </a:ext>
            </a:extLst>
          </p:cNvPr>
          <p:cNvGrpSpPr/>
          <p:nvPr/>
        </p:nvGrpSpPr>
        <p:grpSpPr>
          <a:xfrm>
            <a:off x="4208463" y="691747"/>
            <a:ext cx="5594351" cy="1793875"/>
            <a:chOff x="779462" y="1903413"/>
            <a:chExt cx="5594351" cy="1793875"/>
          </a:xfrm>
        </p:grpSpPr>
        <p:sp>
          <p:nvSpPr>
            <p:cNvPr id="65" name="Freeform 38">
              <a:extLst>
                <a:ext uri="{FF2B5EF4-FFF2-40B4-BE49-F238E27FC236}">
                  <a16:creationId xmlns:a16="http://schemas.microsoft.com/office/drawing/2014/main" id="{544B0BD9-81AF-4F7D-B222-276C9A8B8CB6}"/>
                </a:ext>
              </a:extLst>
            </p:cNvPr>
            <p:cNvSpPr>
              <a:spLocks noEditPoints="1"/>
            </p:cNvSpPr>
            <p:nvPr/>
          </p:nvSpPr>
          <p:spPr bwMode="auto">
            <a:xfrm>
              <a:off x="779462" y="1903413"/>
              <a:ext cx="1560513" cy="1793875"/>
            </a:xfrm>
            <a:custGeom>
              <a:avLst/>
              <a:gdLst>
                <a:gd name="T0" fmla="*/ 1044 w 1053"/>
                <a:gd name="T1" fmla="*/ 297 h 1211"/>
                <a:gd name="T2" fmla="*/ 1043 w 1053"/>
                <a:gd name="T3" fmla="*/ 297 h 1211"/>
                <a:gd name="T4" fmla="*/ 1043 w 1053"/>
                <a:gd name="T5" fmla="*/ 297 h 1211"/>
                <a:gd name="T6" fmla="*/ 535 w 1053"/>
                <a:gd name="T7" fmla="*/ 3 h 1211"/>
                <a:gd name="T8" fmla="*/ 517 w 1053"/>
                <a:gd name="T9" fmla="*/ 4 h 1211"/>
                <a:gd name="T10" fmla="*/ 516 w 1053"/>
                <a:gd name="T11" fmla="*/ 4 h 1211"/>
                <a:gd name="T12" fmla="*/ 516 w 1053"/>
                <a:gd name="T13" fmla="*/ 4 h 1211"/>
                <a:gd name="T14" fmla="*/ 516 w 1053"/>
                <a:gd name="T15" fmla="*/ 4 h 1211"/>
                <a:gd name="T16" fmla="*/ 516 w 1053"/>
                <a:gd name="T17" fmla="*/ 4 h 1211"/>
                <a:gd name="T18" fmla="*/ 8 w 1053"/>
                <a:gd name="T19" fmla="*/ 297 h 1211"/>
                <a:gd name="T20" fmla="*/ 0 w 1053"/>
                <a:gd name="T21" fmla="*/ 312 h 1211"/>
                <a:gd name="T22" fmla="*/ 0 w 1053"/>
                <a:gd name="T23" fmla="*/ 900 h 1211"/>
                <a:gd name="T24" fmla="*/ 8 w 1053"/>
                <a:gd name="T25" fmla="*/ 915 h 1211"/>
                <a:gd name="T26" fmla="*/ 518 w 1053"/>
                <a:gd name="T27" fmla="*/ 1209 h 1211"/>
                <a:gd name="T28" fmla="*/ 526 w 1053"/>
                <a:gd name="T29" fmla="*/ 1211 h 1211"/>
                <a:gd name="T30" fmla="*/ 531 w 1053"/>
                <a:gd name="T31" fmla="*/ 1211 h 1211"/>
                <a:gd name="T32" fmla="*/ 533 w 1053"/>
                <a:gd name="T33" fmla="*/ 1210 h 1211"/>
                <a:gd name="T34" fmla="*/ 535 w 1053"/>
                <a:gd name="T35" fmla="*/ 1209 h 1211"/>
                <a:gd name="T36" fmla="*/ 535 w 1053"/>
                <a:gd name="T37" fmla="*/ 1209 h 1211"/>
                <a:gd name="T38" fmla="*/ 535 w 1053"/>
                <a:gd name="T39" fmla="*/ 1209 h 1211"/>
                <a:gd name="T40" fmla="*/ 1044 w 1053"/>
                <a:gd name="T41" fmla="*/ 915 h 1211"/>
                <a:gd name="T42" fmla="*/ 1053 w 1053"/>
                <a:gd name="T43" fmla="*/ 900 h 1211"/>
                <a:gd name="T44" fmla="*/ 1053 w 1053"/>
                <a:gd name="T45" fmla="*/ 312 h 1211"/>
                <a:gd name="T46" fmla="*/ 1044 w 1053"/>
                <a:gd name="T47" fmla="*/ 297 h 1211"/>
                <a:gd name="T48" fmla="*/ 848 w 1053"/>
                <a:gd name="T49" fmla="*/ 792 h 1211"/>
                <a:gd name="T50" fmla="*/ 542 w 1053"/>
                <a:gd name="T51" fmla="*/ 968 h 1211"/>
                <a:gd name="T52" fmla="*/ 542 w 1053"/>
                <a:gd name="T53" fmla="*/ 615 h 1211"/>
                <a:gd name="T54" fmla="*/ 848 w 1053"/>
                <a:gd name="T55" fmla="*/ 436 h 1211"/>
                <a:gd name="T56" fmla="*/ 848 w 1053"/>
                <a:gd name="T57" fmla="*/ 792 h 1211"/>
                <a:gd name="T58" fmla="*/ 882 w 1053"/>
                <a:gd name="T59" fmla="*/ 379 h 1211"/>
                <a:gd name="T60" fmla="*/ 873 w 1053"/>
                <a:gd name="T61" fmla="*/ 381 h 1211"/>
                <a:gd name="T62" fmla="*/ 860 w 1053"/>
                <a:gd name="T63" fmla="*/ 389 h 1211"/>
                <a:gd name="T64" fmla="*/ 542 w 1053"/>
                <a:gd name="T65" fmla="*/ 205 h 1211"/>
                <a:gd name="T66" fmla="*/ 542 w 1053"/>
                <a:gd name="T67" fmla="*/ 47 h 1211"/>
                <a:gd name="T68" fmla="*/ 1000 w 1053"/>
                <a:gd name="T69" fmla="*/ 311 h 1211"/>
                <a:gd name="T70" fmla="*/ 882 w 1053"/>
                <a:gd name="T71" fmla="*/ 379 h 1211"/>
                <a:gd name="T72" fmla="*/ 205 w 1053"/>
                <a:gd name="T73" fmla="*/ 421 h 1211"/>
                <a:gd name="T74" fmla="*/ 526 w 1053"/>
                <a:gd name="T75" fmla="*/ 235 h 1211"/>
                <a:gd name="T76" fmla="*/ 827 w 1053"/>
                <a:gd name="T77" fmla="*/ 409 h 1211"/>
                <a:gd name="T78" fmla="*/ 517 w 1053"/>
                <a:gd name="T79" fmla="*/ 590 h 1211"/>
                <a:gd name="T80" fmla="*/ 508 w 1053"/>
                <a:gd name="T81" fmla="*/ 605 h 1211"/>
                <a:gd name="T82" fmla="*/ 508 w 1053"/>
                <a:gd name="T83" fmla="*/ 967 h 1211"/>
                <a:gd name="T84" fmla="*/ 205 w 1053"/>
                <a:gd name="T85" fmla="*/ 792 h 1211"/>
                <a:gd name="T86" fmla="*/ 205 w 1053"/>
                <a:gd name="T87" fmla="*/ 421 h 1211"/>
                <a:gd name="T88" fmla="*/ 150 w 1053"/>
                <a:gd name="T89" fmla="*/ 841 h 1211"/>
                <a:gd name="T90" fmla="*/ 186 w 1053"/>
                <a:gd name="T91" fmla="*/ 820 h 1211"/>
                <a:gd name="T92" fmla="*/ 508 w 1053"/>
                <a:gd name="T93" fmla="*/ 1006 h 1211"/>
                <a:gd name="T94" fmla="*/ 508 w 1053"/>
                <a:gd name="T95" fmla="*/ 1165 h 1211"/>
                <a:gd name="T96" fmla="*/ 49 w 1053"/>
                <a:gd name="T97" fmla="*/ 899 h 1211"/>
                <a:gd name="T98" fmla="*/ 150 w 1053"/>
                <a:gd name="T99" fmla="*/ 841 h 12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053" h="1211">
                  <a:moveTo>
                    <a:pt x="1044" y="297"/>
                  </a:moveTo>
                  <a:cubicBezTo>
                    <a:pt x="1043" y="297"/>
                    <a:pt x="1043" y="297"/>
                    <a:pt x="1043" y="297"/>
                  </a:cubicBezTo>
                  <a:cubicBezTo>
                    <a:pt x="1043" y="297"/>
                    <a:pt x="1043" y="297"/>
                    <a:pt x="1043" y="297"/>
                  </a:cubicBezTo>
                  <a:cubicBezTo>
                    <a:pt x="535" y="3"/>
                    <a:pt x="535" y="3"/>
                    <a:pt x="535" y="3"/>
                  </a:cubicBezTo>
                  <a:cubicBezTo>
                    <a:pt x="529" y="0"/>
                    <a:pt x="522" y="1"/>
                    <a:pt x="517" y="4"/>
                  </a:cubicBezTo>
                  <a:cubicBezTo>
                    <a:pt x="517" y="4"/>
                    <a:pt x="516" y="4"/>
                    <a:pt x="516" y="4"/>
                  </a:cubicBezTo>
                  <a:cubicBezTo>
                    <a:pt x="516" y="4"/>
                    <a:pt x="516" y="4"/>
                    <a:pt x="516" y="4"/>
                  </a:cubicBezTo>
                  <a:cubicBezTo>
                    <a:pt x="516" y="4"/>
                    <a:pt x="516" y="4"/>
                    <a:pt x="516" y="4"/>
                  </a:cubicBezTo>
                  <a:cubicBezTo>
                    <a:pt x="516" y="4"/>
                    <a:pt x="516" y="4"/>
                    <a:pt x="516" y="4"/>
                  </a:cubicBezTo>
                  <a:cubicBezTo>
                    <a:pt x="8" y="297"/>
                    <a:pt x="8" y="297"/>
                    <a:pt x="8" y="297"/>
                  </a:cubicBezTo>
                  <a:cubicBezTo>
                    <a:pt x="3" y="300"/>
                    <a:pt x="0" y="306"/>
                    <a:pt x="0" y="312"/>
                  </a:cubicBezTo>
                  <a:cubicBezTo>
                    <a:pt x="0" y="900"/>
                    <a:pt x="0" y="900"/>
                    <a:pt x="0" y="900"/>
                  </a:cubicBezTo>
                  <a:cubicBezTo>
                    <a:pt x="0" y="907"/>
                    <a:pt x="3" y="912"/>
                    <a:pt x="8" y="915"/>
                  </a:cubicBezTo>
                  <a:cubicBezTo>
                    <a:pt x="518" y="1209"/>
                    <a:pt x="518" y="1209"/>
                    <a:pt x="518" y="1209"/>
                  </a:cubicBezTo>
                  <a:cubicBezTo>
                    <a:pt x="520" y="1211"/>
                    <a:pt x="523" y="1211"/>
                    <a:pt x="526" y="1211"/>
                  </a:cubicBezTo>
                  <a:cubicBezTo>
                    <a:pt x="528" y="1211"/>
                    <a:pt x="529" y="1211"/>
                    <a:pt x="531" y="1211"/>
                  </a:cubicBezTo>
                  <a:cubicBezTo>
                    <a:pt x="532" y="1211"/>
                    <a:pt x="533" y="1210"/>
                    <a:pt x="533" y="1210"/>
                  </a:cubicBezTo>
                  <a:cubicBezTo>
                    <a:pt x="534" y="1210"/>
                    <a:pt x="534" y="1209"/>
                    <a:pt x="535" y="1209"/>
                  </a:cubicBezTo>
                  <a:cubicBezTo>
                    <a:pt x="535" y="1209"/>
                    <a:pt x="535" y="1209"/>
                    <a:pt x="535" y="1209"/>
                  </a:cubicBezTo>
                  <a:cubicBezTo>
                    <a:pt x="535" y="1209"/>
                    <a:pt x="535" y="1209"/>
                    <a:pt x="535" y="1209"/>
                  </a:cubicBezTo>
                  <a:cubicBezTo>
                    <a:pt x="1044" y="915"/>
                    <a:pt x="1044" y="915"/>
                    <a:pt x="1044" y="915"/>
                  </a:cubicBezTo>
                  <a:cubicBezTo>
                    <a:pt x="1049" y="912"/>
                    <a:pt x="1053" y="907"/>
                    <a:pt x="1053" y="900"/>
                  </a:cubicBezTo>
                  <a:cubicBezTo>
                    <a:pt x="1053" y="312"/>
                    <a:pt x="1053" y="312"/>
                    <a:pt x="1053" y="312"/>
                  </a:cubicBezTo>
                  <a:cubicBezTo>
                    <a:pt x="1053" y="306"/>
                    <a:pt x="1049" y="300"/>
                    <a:pt x="1044" y="297"/>
                  </a:cubicBezTo>
                  <a:close/>
                  <a:moveTo>
                    <a:pt x="848" y="792"/>
                  </a:moveTo>
                  <a:cubicBezTo>
                    <a:pt x="542" y="968"/>
                    <a:pt x="542" y="968"/>
                    <a:pt x="542" y="968"/>
                  </a:cubicBezTo>
                  <a:cubicBezTo>
                    <a:pt x="542" y="615"/>
                    <a:pt x="542" y="615"/>
                    <a:pt x="542" y="615"/>
                  </a:cubicBezTo>
                  <a:cubicBezTo>
                    <a:pt x="848" y="436"/>
                    <a:pt x="848" y="436"/>
                    <a:pt x="848" y="436"/>
                  </a:cubicBezTo>
                  <a:lnTo>
                    <a:pt x="848" y="792"/>
                  </a:lnTo>
                  <a:close/>
                  <a:moveTo>
                    <a:pt x="882" y="379"/>
                  </a:moveTo>
                  <a:cubicBezTo>
                    <a:pt x="879" y="379"/>
                    <a:pt x="876" y="380"/>
                    <a:pt x="873" y="381"/>
                  </a:cubicBezTo>
                  <a:cubicBezTo>
                    <a:pt x="860" y="389"/>
                    <a:pt x="860" y="389"/>
                    <a:pt x="860" y="389"/>
                  </a:cubicBezTo>
                  <a:cubicBezTo>
                    <a:pt x="542" y="205"/>
                    <a:pt x="542" y="205"/>
                    <a:pt x="542" y="205"/>
                  </a:cubicBezTo>
                  <a:cubicBezTo>
                    <a:pt x="542" y="47"/>
                    <a:pt x="542" y="47"/>
                    <a:pt x="542" y="47"/>
                  </a:cubicBezTo>
                  <a:cubicBezTo>
                    <a:pt x="1000" y="311"/>
                    <a:pt x="1000" y="311"/>
                    <a:pt x="1000" y="311"/>
                  </a:cubicBezTo>
                  <a:lnTo>
                    <a:pt x="882" y="379"/>
                  </a:lnTo>
                  <a:close/>
                  <a:moveTo>
                    <a:pt x="205" y="421"/>
                  </a:moveTo>
                  <a:cubicBezTo>
                    <a:pt x="526" y="235"/>
                    <a:pt x="526" y="235"/>
                    <a:pt x="526" y="235"/>
                  </a:cubicBezTo>
                  <a:cubicBezTo>
                    <a:pt x="827" y="409"/>
                    <a:pt x="827" y="409"/>
                    <a:pt x="827" y="409"/>
                  </a:cubicBezTo>
                  <a:cubicBezTo>
                    <a:pt x="517" y="590"/>
                    <a:pt x="517" y="590"/>
                    <a:pt x="517" y="590"/>
                  </a:cubicBezTo>
                  <a:cubicBezTo>
                    <a:pt x="511" y="593"/>
                    <a:pt x="508" y="599"/>
                    <a:pt x="508" y="605"/>
                  </a:cubicBezTo>
                  <a:cubicBezTo>
                    <a:pt x="508" y="967"/>
                    <a:pt x="508" y="967"/>
                    <a:pt x="508" y="967"/>
                  </a:cubicBezTo>
                  <a:cubicBezTo>
                    <a:pt x="205" y="792"/>
                    <a:pt x="205" y="792"/>
                    <a:pt x="205" y="792"/>
                  </a:cubicBezTo>
                  <a:lnTo>
                    <a:pt x="205" y="421"/>
                  </a:lnTo>
                  <a:close/>
                  <a:moveTo>
                    <a:pt x="150" y="841"/>
                  </a:moveTo>
                  <a:cubicBezTo>
                    <a:pt x="186" y="820"/>
                    <a:pt x="186" y="820"/>
                    <a:pt x="186" y="820"/>
                  </a:cubicBezTo>
                  <a:cubicBezTo>
                    <a:pt x="508" y="1006"/>
                    <a:pt x="508" y="1006"/>
                    <a:pt x="508" y="1006"/>
                  </a:cubicBezTo>
                  <a:cubicBezTo>
                    <a:pt x="508" y="1165"/>
                    <a:pt x="508" y="1165"/>
                    <a:pt x="508" y="1165"/>
                  </a:cubicBezTo>
                  <a:cubicBezTo>
                    <a:pt x="49" y="899"/>
                    <a:pt x="49" y="899"/>
                    <a:pt x="49" y="899"/>
                  </a:cubicBezTo>
                  <a:lnTo>
                    <a:pt x="150" y="841"/>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66" name="Group 65">
              <a:extLst>
                <a:ext uri="{FF2B5EF4-FFF2-40B4-BE49-F238E27FC236}">
                  <a16:creationId xmlns:a16="http://schemas.microsoft.com/office/drawing/2014/main" id="{FBB2B4C3-7128-4360-BA9D-8B2D9C0C21A4}"/>
                </a:ext>
              </a:extLst>
            </p:cNvPr>
            <p:cNvGrpSpPr/>
            <p:nvPr/>
          </p:nvGrpSpPr>
          <p:grpSpPr>
            <a:xfrm>
              <a:off x="2660650" y="2411413"/>
              <a:ext cx="3713163" cy="839788"/>
              <a:chOff x="2660650" y="2411413"/>
              <a:chExt cx="3713163" cy="839788"/>
            </a:xfrm>
          </p:grpSpPr>
          <p:sp>
            <p:nvSpPr>
              <p:cNvPr id="67" name="Oval 39">
                <a:extLst>
                  <a:ext uri="{FF2B5EF4-FFF2-40B4-BE49-F238E27FC236}">
                    <a16:creationId xmlns:a16="http://schemas.microsoft.com/office/drawing/2014/main" id="{83A0391A-3739-4FF7-B2C5-38852440A96B}"/>
                  </a:ext>
                </a:extLst>
              </p:cNvPr>
              <p:cNvSpPr>
                <a:spLocks noChangeArrowheads="1"/>
              </p:cNvSpPr>
              <p:nvPr/>
            </p:nvSpPr>
            <p:spPr bwMode="auto">
              <a:xfrm>
                <a:off x="3429000" y="3073401"/>
                <a:ext cx="23813" cy="25400"/>
              </a:xfrm>
              <a:prstGeom prst="ellipse">
                <a:avLst/>
              </a:pr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40">
                <a:extLst>
                  <a:ext uri="{FF2B5EF4-FFF2-40B4-BE49-F238E27FC236}">
                    <a16:creationId xmlns:a16="http://schemas.microsoft.com/office/drawing/2014/main" id="{698B336F-6521-4F9C-81D1-654EBEC5D502}"/>
                  </a:ext>
                </a:extLst>
              </p:cNvPr>
              <p:cNvSpPr>
                <a:spLocks/>
              </p:cNvSpPr>
              <p:nvPr/>
            </p:nvSpPr>
            <p:spPr bwMode="auto">
              <a:xfrm>
                <a:off x="3732213" y="3121026"/>
                <a:ext cx="63500" cy="127000"/>
              </a:xfrm>
              <a:custGeom>
                <a:avLst/>
                <a:gdLst>
                  <a:gd name="T0" fmla="*/ 12 w 43"/>
                  <a:gd name="T1" fmla="*/ 20 h 86"/>
                  <a:gd name="T2" fmla="*/ 12 w 43"/>
                  <a:gd name="T3" fmla="*/ 1 h 86"/>
                  <a:gd name="T4" fmla="*/ 0 w 43"/>
                  <a:gd name="T5" fmla="*/ 1 h 86"/>
                  <a:gd name="T6" fmla="*/ 0 w 43"/>
                  <a:gd name="T7" fmla="*/ 86 h 86"/>
                  <a:gd name="T8" fmla="*/ 12 w 43"/>
                  <a:gd name="T9" fmla="*/ 86 h 86"/>
                  <a:gd name="T10" fmla="*/ 12 w 43"/>
                  <a:gd name="T11" fmla="*/ 41 h 86"/>
                  <a:gd name="T12" fmla="*/ 43 w 43"/>
                  <a:gd name="T13" fmla="*/ 13 h 86"/>
                  <a:gd name="T14" fmla="*/ 43 w 43"/>
                  <a:gd name="T15" fmla="*/ 0 h 86"/>
                  <a:gd name="T16" fmla="*/ 12 w 43"/>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3" h="86">
                    <a:moveTo>
                      <a:pt x="12" y="20"/>
                    </a:moveTo>
                    <a:cubicBezTo>
                      <a:pt x="12" y="1"/>
                      <a:pt x="12" y="1"/>
                      <a:pt x="12" y="1"/>
                    </a:cubicBezTo>
                    <a:cubicBezTo>
                      <a:pt x="0" y="1"/>
                      <a:pt x="0" y="1"/>
                      <a:pt x="0" y="1"/>
                    </a:cubicBezTo>
                    <a:cubicBezTo>
                      <a:pt x="0" y="86"/>
                      <a:pt x="0" y="86"/>
                      <a:pt x="0" y="86"/>
                    </a:cubicBezTo>
                    <a:cubicBezTo>
                      <a:pt x="12" y="86"/>
                      <a:pt x="12" y="86"/>
                      <a:pt x="12" y="86"/>
                    </a:cubicBezTo>
                    <a:cubicBezTo>
                      <a:pt x="12" y="41"/>
                      <a:pt x="12" y="41"/>
                      <a:pt x="12" y="41"/>
                    </a:cubicBezTo>
                    <a:cubicBezTo>
                      <a:pt x="14" y="23"/>
                      <a:pt x="25" y="12"/>
                      <a:pt x="43" y="13"/>
                    </a:cubicBezTo>
                    <a:cubicBezTo>
                      <a:pt x="43" y="0"/>
                      <a:pt x="43" y="0"/>
                      <a:pt x="43" y="0"/>
                    </a:cubicBezTo>
                    <a:cubicBezTo>
                      <a:pt x="28" y="0"/>
                      <a:pt x="18" y="7"/>
                      <a:pt x="12" y="20"/>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Rectangle 41">
                <a:extLst>
                  <a:ext uri="{FF2B5EF4-FFF2-40B4-BE49-F238E27FC236}">
                    <a16:creationId xmlns:a16="http://schemas.microsoft.com/office/drawing/2014/main" id="{CFFB7C77-875C-460F-B828-1723A4F8F26C}"/>
                  </a:ext>
                </a:extLst>
              </p:cNvPr>
              <p:cNvSpPr>
                <a:spLocks noChangeArrowheads="1"/>
              </p:cNvSpPr>
              <p:nvPr/>
            </p:nvSpPr>
            <p:spPr bwMode="auto">
              <a:xfrm>
                <a:off x="3432175" y="3122613"/>
                <a:ext cx="19050" cy="125413"/>
              </a:xfrm>
              <a:prstGeom prst="rect">
                <a:avLst/>
              </a:prstGeom>
              <a:solidFill>
                <a:srgbClr val="808285"/>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42">
                <a:extLst>
                  <a:ext uri="{FF2B5EF4-FFF2-40B4-BE49-F238E27FC236}">
                    <a16:creationId xmlns:a16="http://schemas.microsoft.com/office/drawing/2014/main" id="{77C98030-BC4A-4F6B-B1D3-8D5272D1F0F5}"/>
                  </a:ext>
                </a:extLst>
              </p:cNvPr>
              <p:cNvSpPr>
                <a:spLocks/>
              </p:cNvSpPr>
              <p:nvPr/>
            </p:nvSpPr>
            <p:spPr bwMode="auto">
              <a:xfrm>
                <a:off x="3300413" y="3121026"/>
                <a:ext cx="63500" cy="127000"/>
              </a:xfrm>
              <a:custGeom>
                <a:avLst/>
                <a:gdLst>
                  <a:gd name="T0" fmla="*/ 12 w 43"/>
                  <a:gd name="T1" fmla="*/ 20 h 86"/>
                  <a:gd name="T2" fmla="*/ 12 w 43"/>
                  <a:gd name="T3" fmla="*/ 1 h 86"/>
                  <a:gd name="T4" fmla="*/ 0 w 43"/>
                  <a:gd name="T5" fmla="*/ 1 h 86"/>
                  <a:gd name="T6" fmla="*/ 0 w 43"/>
                  <a:gd name="T7" fmla="*/ 86 h 86"/>
                  <a:gd name="T8" fmla="*/ 12 w 43"/>
                  <a:gd name="T9" fmla="*/ 86 h 86"/>
                  <a:gd name="T10" fmla="*/ 12 w 43"/>
                  <a:gd name="T11" fmla="*/ 41 h 86"/>
                  <a:gd name="T12" fmla="*/ 43 w 43"/>
                  <a:gd name="T13" fmla="*/ 13 h 86"/>
                  <a:gd name="T14" fmla="*/ 43 w 43"/>
                  <a:gd name="T15" fmla="*/ 0 h 86"/>
                  <a:gd name="T16" fmla="*/ 12 w 43"/>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3" h="86">
                    <a:moveTo>
                      <a:pt x="12" y="20"/>
                    </a:moveTo>
                    <a:cubicBezTo>
                      <a:pt x="12" y="1"/>
                      <a:pt x="12" y="1"/>
                      <a:pt x="12" y="1"/>
                    </a:cubicBezTo>
                    <a:cubicBezTo>
                      <a:pt x="0" y="1"/>
                      <a:pt x="0" y="1"/>
                      <a:pt x="0" y="1"/>
                    </a:cubicBezTo>
                    <a:cubicBezTo>
                      <a:pt x="0" y="86"/>
                      <a:pt x="0" y="86"/>
                      <a:pt x="0" y="86"/>
                    </a:cubicBezTo>
                    <a:cubicBezTo>
                      <a:pt x="12" y="86"/>
                      <a:pt x="12" y="86"/>
                      <a:pt x="12" y="86"/>
                    </a:cubicBezTo>
                    <a:cubicBezTo>
                      <a:pt x="12" y="41"/>
                      <a:pt x="12" y="41"/>
                      <a:pt x="12" y="41"/>
                    </a:cubicBezTo>
                    <a:cubicBezTo>
                      <a:pt x="14" y="23"/>
                      <a:pt x="25" y="12"/>
                      <a:pt x="43" y="13"/>
                    </a:cubicBezTo>
                    <a:cubicBezTo>
                      <a:pt x="43" y="0"/>
                      <a:pt x="43" y="0"/>
                      <a:pt x="43" y="0"/>
                    </a:cubicBezTo>
                    <a:cubicBezTo>
                      <a:pt x="29" y="0"/>
                      <a:pt x="18" y="7"/>
                      <a:pt x="12" y="20"/>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Rectangle 43">
                <a:extLst>
                  <a:ext uri="{FF2B5EF4-FFF2-40B4-BE49-F238E27FC236}">
                    <a16:creationId xmlns:a16="http://schemas.microsoft.com/office/drawing/2014/main" id="{D9503A2B-F454-403A-9F38-1D09998D986A}"/>
                  </a:ext>
                </a:extLst>
              </p:cNvPr>
              <p:cNvSpPr>
                <a:spLocks noChangeArrowheads="1"/>
              </p:cNvSpPr>
              <p:nvPr/>
            </p:nvSpPr>
            <p:spPr bwMode="auto">
              <a:xfrm>
                <a:off x="2668588" y="3081338"/>
                <a:ext cx="19050" cy="166688"/>
              </a:xfrm>
              <a:prstGeom prst="rect">
                <a:avLst/>
              </a:prstGeom>
              <a:solidFill>
                <a:srgbClr val="808285"/>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44">
                <a:extLst>
                  <a:ext uri="{FF2B5EF4-FFF2-40B4-BE49-F238E27FC236}">
                    <a16:creationId xmlns:a16="http://schemas.microsoft.com/office/drawing/2014/main" id="{F33311B3-FA07-4ADA-900F-BF3A65C1A027}"/>
                  </a:ext>
                </a:extLst>
              </p:cNvPr>
              <p:cNvSpPr>
                <a:spLocks/>
              </p:cNvSpPr>
              <p:nvPr/>
            </p:nvSpPr>
            <p:spPr bwMode="auto">
              <a:xfrm>
                <a:off x="2967038" y="3092451"/>
                <a:ext cx="77788" cy="157163"/>
              </a:xfrm>
              <a:custGeom>
                <a:avLst/>
                <a:gdLst>
                  <a:gd name="T0" fmla="*/ 36 w 53"/>
                  <a:gd name="T1" fmla="*/ 94 h 106"/>
                  <a:gd name="T2" fmla="*/ 25 w 53"/>
                  <a:gd name="T3" fmla="*/ 79 h 106"/>
                  <a:gd name="T4" fmla="*/ 25 w 53"/>
                  <a:gd name="T5" fmla="*/ 32 h 106"/>
                  <a:gd name="T6" fmla="*/ 52 w 53"/>
                  <a:gd name="T7" fmla="*/ 32 h 106"/>
                  <a:gd name="T8" fmla="*/ 52 w 53"/>
                  <a:gd name="T9" fmla="*/ 22 h 106"/>
                  <a:gd name="T10" fmla="*/ 25 w 53"/>
                  <a:gd name="T11" fmla="*/ 22 h 106"/>
                  <a:gd name="T12" fmla="*/ 25 w 53"/>
                  <a:gd name="T13" fmla="*/ 0 h 106"/>
                  <a:gd name="T14" fmla="*/ 13 w 53"/>
                  <a:gd name="T15" fmla="*/ 0 h 106"/>
                  <a:gd name="T16" fmla="*/ 13 w 53"/>
                  <a:gd name="T17" fmla="*/ 22 h 106"/>
                  <a:gd name="T18" fmla="*/ 0 w 53"/>
                  <a:gd name="T19" fmla="*/ 22 h 106"/>
                  <a:gd name="T20" fmla="*/ 0 w 53"/>
                  <a:gd name="T21" fmla="*/ 32 h 106"/>
                  <a:gd name="T22" fmla="*/ 13 w 53"/>
                  <a:gd name="T23" fmla="*/ 32 h 106"/>
                  <a:gd name="T24" fmla="*/ 13 w 53"/>
                  <a:gd name="T25" fmla="*/ 81 h 106"/>
                  <a:gd name="T26" fmla="*/ 34 w 53"/>
                  <a:gd name="T27" fmla="*/ 105 h 106"/>
                  <a:gd name="T28" fmla="*/ 53 w 53"/>
                  <a:gd name="T29" fmla="*/ 99 h 106"/>
                  <a:gd name="T30" fmla="*/ 50 w 53"/>
                  <a:gd name="T31" fmla="*/ 89 h 106"/>
                  <a:gd name="T32" fmla="*/ 36 w 53"/>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3"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3" y="0"/>
                      <a:pt x="13" y="0"/>
                      <a:pt x="13" y="0"/>
                    </a:cubicBezTo>
                    <a:cubicBezTo>
                      <a:pt x="13" y="22"/>
                      <a:pt x="13" y="22"/>
                      <a:pt x="13" y="22"/>
                    </a:cubicBezTo>
                    <a:cubicBezTo>
                      <a:pt x="0" y="22"/>
                      <a:pt x="0" y="22"/>
                      <a:pt x="0" y="22"/>
                    </a:cubicBezTo>
                    <a:cubicBezTo>
                      <a:pt x="0" y="32"/>
                      <a:pt x="0" y="32"/>
                      <a:pt x="0" y="32"/>
                    </a:cubicBezTo>
                    <a:cubicBezTo>
                      <a:pt x="13" y="32"/>
                      <a:pt x="13" y="32"/>
                      <a:pt x="13" y="32"/>
                    </a:cubicBezTo>
                    <a:cubicBezTo>
                      <a:pt x="13" y="81"/>
                      <a:pt x="13" y="81"/>
                      <a:pt x="13" y="81"/>
                    </a:cubicBezTo>
                    <a:cubicBezTo>
                      <a:pt x="13" y="98"/>
                      <a:pt x="22" y="106"/>
                      <a:pt x="34" y="105"/>
                    </a:cubicBezTo>
                    <a:cubicBezTo>
                      <a:pt x="41" y="105"/>
                      <a:pt x="47" y="103"/>
                      <a:pt x="53" y="99"/>
                    </a:cubicBezTo>
                    <a:cubicBezTo>
                      <a:pt x="50" y="89"/>
                      <a:pt x="50" y="89"/>
                      <a:pt x="50" y="89"/>
                    </a:cubicBezTo>
                    <a:cubicBezTo>
                      <a:pt x="45" y="92"/>
                      <a:pt x="41" y="94"/>
                      <a:pt x="36" y="94"/>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45">
                <a:extLst>
                  <a:ext uri="{FF2B5EF4-FFF2-40B4-BE49-F238E27FC236}">
                    <a16:creationId xmlns:a16="http://schemas.microsoft.com/office/drawing/2014/main" id="{71E4C3BF-704E-4844-82F0-42BA0535C3A1}"/>
                  </a:ext>
                </a:extLst>
              </p:cNvPr>
              <p:cNvSpPr>
                <a:spLocks/>
              </p:cNvSpPr>
              <p:nvPr/>
            </p:nvSpPr>
            <p:spPr bwMode="auto">
              <a:xfrm>
                <a:off x="2779713" y="3121026"/>
                <a:ext cx="115888" cy="127000"/>
              </a:xfrm>
              <a:custGeom>
                <a:avLst/>
                <a:gdLst>
                  <a:gd name="T0" fmla="*/ 46 w 78"/>
                  <a:gd name="T1" fmla="*/ 0 h 86"/>
                  <a:gd name="T2" fmla="*/ 13 w 78"/>
                  <a:gd name="T3" fmla="*/ 20 h 86"/>
                  <a:gd name="T4" fmla="*/ 13 w 78"/>
                  <a:gd name="T5" fmla="*/ 1 h 86"/>
                  <a:gd name="T6" fmla="*/ 0 w 78"/>
                  <a:gd name="T7" fmla="*/ 1 h 86"/>
                  <a:gd name="T8" fmla="*/ 0 w 78"/>
                  <a:gd name="T9" fmla="*/ 86 h 86"/>
                  <a:gd name="T10" fmla="*/ 13 w 78"/>
                  <a:gd name="T11" fmla="*/ 86 h 86"/>
                  <a:gd name="T12" fmla="*/ 13 w 78"/>
                  <a:gd name="T13" fmla="*/ 40 h 86"/>
                  <a:gd name="T14" fmla="*/ 41 w 78"/>
                  <a:gd name="T15" fmla="*/ 12 h 86"/>
                  <a:gd name="T16" fmla="*/ 66 w 78"/>
                  <a:gd name="T17" fmla="*/ 37 h 86"/>
                  <a:gd name="T18" fmla="*/ 66 w 78"/>
                  <a:gd name="T19" fmla="*/ 86 h 86"/>
                  <a:gd name="T20" fmla="*/ 78 w 78"/>
                  <a:gd name="T21" fmla="*/ 86 h 86"/>
                  <a:gd name="T22" fmla="*/ 78 w 78"/>
                  <a:gd name="T23" fmla="*/ 33 h 86"/>
                  <a:gd name="T24" fmla="*/ 46 w 78"/>
                  <a:gd name="T25" fmla="*/ 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8" h="86">
                    <a:moveTo>
                      <a:pt x="46" y="0"/>
                    </a:moveTo>
                    <a:cubicBezTo>
                      <a:pt x="30" y="0"/>
                      <a:pt x="19" y="7"/>
                      <a:pt x="13" y="20"/>
                    </a:cubicBezTo>
                    <a:cubicBezTo>
                      <a:pt x="13" y="1"/>
                      <a:pt x="13" y="1"/>
                      <a:pt x="13" y="1"/>
                    </a:cubicBezTo>
                    <a:cubicBezTo>
                      <a:pt x="0" y="1"/>
                      <a:pt x="0" y="1"/>
                      <a:pt x="0" y="1"/>
                    </a:cubicBezTo>
                    <a:cubicBezTo>
                      <a:pt x="0" y="86"/>
                      <a:pt x="0" y="86"/>
                      <a:pt x="0" y="86"/>
                    </a:cubicBezTo>
                    <a:cubicBezTo>
                      <a:pt x="13" y="86"/>
                      <a:pt x="13" y="86"/>
                      <a:pt x="13" y="86"/>
                    </a:cubicBezTo>
                    <a:cubicBezTo>
                      <a:pt x="13" y="40"/>
                      <a:pt x="13" y="40"/>
                      <a:pt x="13" y="40"/>
                    </a:cubicBezTo>
                    <a:cubicBezTo>
                      <a:pt x="14" y="24"/>
                      <a:pt x="25" y="13"/>
                      <a:pt x="41" y="12"/>
                    </a:cubicBezTo>
                    <a:cubicBezTo>
                      <a:pt x="56" y="12"/>
                      <a:pt x="66" y="22"/>
                      <a:pt x="66" y="37"/>
                    </a:cubicBezTo>
                    <a:cubicBezTo>
                      <a:pt x="66" y="86"/>
                      <a:pt x="66" y="86"/>
                      <a:pt x="66" y="86"/>
                    </a:cubicBezTo>
                    <a:cubicBezTo>
                      <a:pt x="78" y="86"/>
                      <a:pt x="78" y="86"/>
                      <a:pt x="78" y="86"/>
                    </a:cubicBezTo>
                    <a:cubicBezTo>
                      <a:pt x="78" y="33"/>
                      <a:pt x="78" y="33"/>
                      <a:pt x="78" y="33"/>
                    </a:cubicBezTo>
                    <a:cubicBezTo>
                      <a:pt x="78" y="13"/>
                      <a:pt x="66" y="0"/>
                      <a:pt x="46" y="0"/>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46">
                <a:extLst>
                  <a:ext uri="{FF2B5EF4-FFF2-40B4-BE49-F238E27FC236}">
                    <a16:creationId xmlns:a16="http://schemas.microsoft.com/office/drawing/2014/main" id="{DA322386-F150-4C9B-94D8-7CA3360E1FAD}"/>
                  </a:ext>
                </a:extLst>
              </p:cNvPr>
              <p:cNvSpPr>
                <a:spLocks/>
              </p:cNvSpPr>
              <p:nvPr/>
            </p:nvSpPr>
            <p:spPr bwMode="auto">
              <a:xfrm>
                <a:off x="5180013" y="3121026"/>
                <a:ext cx="65088" cy="127000"/>
              </a:xfrm>
              <a:custGeom>
                <a:avLst/>
                <a:gdLst>
                  <a:gd name="T0" fmla="*/ 13 w 44"/>
                  <a:gd name="T1" fmla="*/ 20 h 86"/>
                  <a:gd name="T2" fmla="*/ 13 w 44"/>
                  <a:gd name="T3" fmla="*/ 1 h 86"/>
                  <a:gd name="T4" fmla="*/ 0 w 44"/>
                  <a:gd name="T5" fmla="*/ 1 h 86"/>
                  <a:gd name="T6" fmla="*/ 0 w 44"/>
                  <a:gd name="T7" fmla="*/ 86 h 86"/>
                  <a:gd name="T8" fmla="*/ 13 w 44"/>
                  <a:gd name="T9" fmla="*/ 86 h 86"/>
                  <a:gd name="T10" fmla="*/ 13 w 44"/>
                  <a:gd name="T11" fmla="*/ 41 h 86"/>
                  <a:gd name="T12" fmla="*/ 44 w 44"/>
                  <a:gd name="T13" fmla="*/ 13 h 86"/>
                  <a:gd name="T14" fmla="*/ 44 w 44"/>
                  <a:gd name="T15" fmla="*/ 0 h 86"/>
                  <a:gd name="T16" fmla="*/ 13 w 44"/>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4" h="86">
                    <a:moveTo>
                      <a:pt x="13" y="20"/>
                    </a:moveTo>
                    <a:cubicBezTo>
                      <a:pt x="13" y="1"/>
                      <a:pt x="13" y="1"/>
                      <a:pt x="13" y="1"/>
                    </a:cubicBezTo>
                    <a:cubicBezTo>
                      <a:pt x="0" y="1"/>
                      <a:pt x="0" y="1"/>
                      <a:pt x="0" y="1"/>
                    </a:cubicBezTo>
                    <a:cubicBezTo>
                      <a:pt x="0" y="86"/>
                      <a:pt x="0" y="86"/>
                      <a:pt x="0" y="86"/>
                    </a:cubicBezTo>
                    <a:cubicBezTo>
                      <a:pt x="13" y="86"/>
                      <a:pt x="13" y="86"/>
                      <a:pt x="13" y="86"/>
                    </a:cubicBezTo>
                    <a:cubicBezTo>
                      <a:pt x="13" y="41"/>
                      <a:pt x="13" y="41"/>
                      <a:pt x="13" y="41"/>
                    </a:cubicBezTo>
                    <a:cubicBezTo>
                      <a:pt x="14" y="23"/>
                      <a:pt x="26" y="12"/>
                      <a:pt x="44" y="13"/>
                    </a:cubicBezTo>
                    <a:cubicBezTo>
                      <a:pt x="44" y="0"/>
                      <a:pt x="44" y="0"/>
                      <a:pt x="44" y="0"/>
                    </a:cubicBezTo>
                    <a:cubicBezTo>
                      <a:pt x="29" y="0"/>
                      <a:pt x="19" y="7"/>
                      <a:pt x="13" y="20"/>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47">
                <a:extLst>
                  <a:ext uri="{FF2B5EF4-FFF2-40B4-BE49-F238E27FC236}">
                    <a16:creationId xmlns:a16="http://schemas.microsoft.com/office/drawing/2014/main" id="{7A74C49A-EFEE-44DF-A26B-28E072CE40A6}"/>
                  </a:ext>
                </a:extLst>
              </p:cNvPr>
              <p:cNvSpPr>
                <a:spLocks/>
              </p:cNvSpPr>
              <p:nvPr/>
            </p:nvSpPr>
            <p:spPr bwMode="auto">
              <a:xfrm>
                <a:off x="5029200" y="3092451"/>
                <a:ext cx="79375" cy="157163"/>
              </a:xfrm>
              <a:custGeom>
                <a:avLst/>
                <a:gdLst>
                  <a:gd name="T0" fmla="*/ 36 w 53"/>
                  <a:gd name="T1" fmla="*/ 94 h 106"/>
                  <a:gd name="T2" fmla="*/ 25 w 53"/>
                  <a:gd name="T3" fmla="*/ 79 h 106"/>
                  <a:gd name="T4" fmla="*/ 25 w 53"/>
                  <a:gd name="T5" fmla="*/ 32 h 106"/>
                  <a:gd name="T6" fmla="*/ 52 w 53"/>
                  <a:gd name="T7" fmla="*/ 32 h 106"/>
                  <a:gd name="T8" fmla="*/ 52 w 53"/>
                  <a:gd name="T9" fmla="*/ 22 h 106"/>
                  <a:gd name="T10" fmla="*/ 25 w 53"/>
                  <a:gd name="T11" fmla="*/ 22 h 106"/>
                  <a:gd name="T12" fmla="*/ 25 w 53"/>
                  <a:gd name="T13" fmla="*/ 0 h 106"/>
                  <a:gd name="T14" fmla="*/ 12 w 53"/>
                  <a:gd name="T15" fmla="*/ 0 h 106"/>
                  <a:gd name="T16" fmla="*/ 12 w 53"/>
                  <a:gd name="T17" fmla="*/ 22 h 106"/>
                  <a:gd name="T18" fmla="*/ 0 w 53"/>
                  <a:gd name="T19" fmla="*/ 22 h 106"/>
                  <a:gd name="T20" fmla="*/ 0 w 53"/>
                  <a:gd name="T21" fmla="*/ 32 h 106"/>
                  <a:gd name="T22" fmla="*/ 12 w 53"/>
                  <a:gd name="T23" fmla="*/ 32 h 106"/>
                  <a:gd name="T24" fmla="*/ 12 w 53"/>
                  <a:gd name="T25" fmla="*/ 81 h 106"/>
                  <a:gd name="T26" fmla="*/ 34 w 53"/>
                  <a:gd name="T27" fmla="*/ 105 h 106"/>
                  <a:gd name="T28" fmla="*/ 53 w 53"/>
                  <a:gd name="T29" fmla="*/ 99 h 106"/>
                  <a:gd name="T30" fmla="*/ 50 w 53"/>
                  <a:gd name="T31" fmla="*/ 89 h 106"/>
                  <a:gd name="T32" fmla="*/ 36 w 53"/>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3"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2" y="0"/>
                      <a:pt x="12" y="0"/>
                      <a:pt x="12" y="0"/>
                    </a:cubicBezTo>
                    <a:cubicBezTo>
                      <a:pt x="12" y="22"/>
                      <a:pt x="12" y="22"/>
                      <a:pt x="12" y="22"/>
                    </a:cubicBezTo>
                    <a:cubicBezTo>
                      <a:pt x="0" y="22"/>
                      <a:pt x="0" y="22"/>
                      <a:pt x="0" y="22"/>
                    </a:cubicBezTo>
                    <a:cubicBezTo>
                      <a:pt x="0" y="32"/>
                      <a:pt x="0" y="32"/>
                      <a:pt x="0" y="32"/>
                    </a:cubicBezTo>
                    <a:cubicBezTo>
                      <a:pt x="12" y="32"/>
                      <a:pt x="12" y="32"/>
                      <a:pt x="12" y="32"/>
                    </a:cubicBezTo>
                    <a:cubicBezTo>
                      <a:pt x="12" y="81"/>
                      <a:pt x="12" y="81"/>
                      <a:pt x="12" y="81"/>
                    </a:cubicBezTo>
                    <a:cubicBezTo>
                      <a:pt x="12" y="98"/>
                      <a:pt x="21" y="106"/>
                      <a:pt x="34" y="105"/>
                    </a:cubicBezTo>
                    <a:cubicBezTo>
                      <a:pt x="41" y="105"/>
                      <a:pt x="47" y="103"/>
                      <a:pt x="53" y="99"/>
                    </a:cubicBezTo>
                    <a:cubicBezTo>
                      <a:pt x="50" y="89"/>
                      <a:pt x="50" y="89"/>
                      <a:pt x="50" y="89"/>
                    </a:cubicBezTo>
                    <a:cubicBezTo>
                      <a:pt x="45" y="92"/>
                      <a:pt x="40" y="94"/>
                      <a:pt x="36" y="94"/>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48">
                <a:extLst>
                  <a:ext uri="{FF2B5EF4-FFF2-40B4-BE49-F238E27FC236}">
                    <a16:creationId xmlns:a16="http://schemas.microsoft.com/office/drawing/2014/main" id="{B0BAC6FD-D95C-4735-9F1A-6EA6235A25DC}"/>
                  </a:ext>
                </a:extLst>
              </p:cNvPr>
              <p:cNvSpPr>
                <a:spLocks/>
              </p:cNvSpPr>
              <p:nvPr/>
            </p:nvSpPr>
            <p:spPr bwMode="auto">
              <a:xfrm>
                <a:off x="4873625" y="3121026"/>
                <a:ext cx="95250" cy="127000"/>
              </a:xfrm>
              <a:custGeom>
                <a:avLst/>
                <a:gdLst>
                  <a:gd name="T0" fmla="*/ 17 w 64"/>
                  <a:gd name="T1" fmla="*/ 22 h 86"/>
                  <a:gd name="T2" fmla="*/ 34 w 64"/>
                  <a:gd name="T3" fmla="*/ 11 h 86"/>
                  <a:gd name="T4" fmla="*/ 57 w 64"/>
                  <a:gd name="T5" fmla="*/ 18 h 86"/>
                  <a:gd name="T6" fmla="*/ 62 w 64"/>
                  <a:gd name="T7" fmla="*/ 8 h 86"/>
                  <a:gd name="T8" fmla="*/ 34 w 64"/>
                  <a:gd name="T9" fmla="*/ 0 h 86"/>
                  <a:gd name="T10" fmla="*/ 5 w 64"/>
                  <a:gd name="T11" fmla="*/ 23 h 86"/>
                  <a:gd name="T12" fmla="*/ 52 w 64"/>
                  <a:gd name="T13" fmla="*/ 64 h 86"/>
                  <a:gd name="T14" fmla="*/ 34 w 64"/>
                  <a:gd name="T15" fmla="*/ 76 h 86"/>
                  <a:gd name="T16" fmla="*/ 5 w 64"/>
                  <a:gd name="T17" fmla="*/ 65 h 86"/>
                  <a:gd name="T18" fmla="*/ 0 w 64"/>
                  <a:gd name="T19" fmla="*/ 74 h 86"/>
                  <a:gd name="T20" fmla="*/ 33 w 64"/>
                  <a:gd name="T21" fmla="*/ 86 h 86"/>
                  <a:gd name="T22" fmla="*/ 64 w 64"/>
                  <a:gd name="T23" fmla="*/ 62 h 86"/>
                  <a:gd name="T24" fmla="*/ 17 w 64"/>
                  <a:gd name="T25" fmla="*/ 22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4" h="86">
                    <a:moveTo>
                      <a:pt x="17" y="22"/>
                    </a:moveTo>
                    <a:cubicBezTo>
                      <a:pt x="17" y="14"/>
                      <a:pt x="24" y="11"/>
                      <a:pt x="34" y="11"/>
                    </a:cubicBezTo>
                    <a:cubicBezTo>
                      <a:pt x="41" y="11"/>
                      <a:pt x="50" y="13"/>
                      <a:pt x="57" y="18"/>
                    </a:cubicBezTo>
                    <a:cubicBezTo>
                      <a:pt x="62" y="8"/>
                      <a:pt x="62" y="8"/>
                      <a:pt x="62" y="8"/>
                    </a:cubicBezTo>
                    <a:cubicBezTo>
                      <a:pt x="54" y="3"/>
                      <a:pt x="45" y="0"/>
                      <a:pt x="34" y="0"/>
                    </a:cubicBezTo>
                    <a:cubicBezTo>
                      <a:pt x="19" y="0"/>
                      <a:pt x="5" y="7"/>
                      <a:pt x="5" y="23"/>
                    </a:cubicBezTo>
                    <a:cubicBezTo>
                      <a:pt x="5" y="53"/>
                      <a:pt x="52" y="43"/>
                      <a:pt x="52" y="64"/>
                    </a:cubicBezTo>
                    <a:cubicBezTo>
                      <a:pt x="52" y="72"/>
                      <a:pt x="44" y="76"/>
                      <a:pt x="34" y="76"/>
                    </a:cubicBezTo>
                    <a:cubicBezTo>
                      <a:pt x="23" y="76"/>
                      <a:pt x="12" y="72"/>
                      <a:pt x="5" y="65"/>
                    </a:cubicBezTo>
                    <a:cubicBezTo>
                      <a:pt x="0" y="74"/>
                      <a:pt x="0" y="74"/>
                      <a:pt x="0" y="74"/>
                    </a:cubicBezTo>
                    <a:cubicBezTo>
                      <a:pt x="8" y="82"/>
                      <a:pt x="21" y="86"/>
                      <a:pt x="33" y="86"/>
                    </a:cubicBezTo>
                    <a:cubicBezTo>
                      <a:pt x="49" y="86"/>
                      <a:pt x="64" y="79"/>
                      <a:pt x="64" y="62"/>
                    </a:cubicBezTo>
                    <a:cubicBezTo>
                      <a:pt x="64" y="32"/>
                      <a:pt x="17" y="42"/>
                      <a:pt x="17" y="22"/>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Freeform 49">
                <a:extLst>
                  <a:ext uri="{FF2B5EF4-FFF2-40B4-BE49-F238E27FC236}">
                    <a16:creationId xmlns:a16="http://schemas.microsoft.com/office/drawing/2014/main" id="{BD2E3A02-EE1A-45E6-8C46-FA9A28E42157}"/>
                  </a:ext>
                </a:extLst>
              </p:cNvPr>
              <p:cNvSpPr>
                <a:spLocks/>
              </p:cNvSpPr>
              <p:nvPr/>
            </p:nvSpPr>
            <p:spPr bwMode="auto">
              <a:xfrm>
                <a:off x="5673725" y="3092451"/>
                <a:ext cx="80963" cy="157163"/>
              </a:xfrm>
              <a:custGeom>
                <a:avLst/>
                <a:gdLst>
                  <a:gd name="T0" fmla="*/ 36 w 54"/>
                  <a:gd name="T1" fmla="*/ 94 h 106"/>
                  <a:gd name="T2" fmla="*/ 25 w 54"/>
                  <a:gd name="T3" fmla="*/ 79 h 106"/>
                  <a:gd name="T4" fmla="*/ 25 w 54"/>
                  <a:gd name="T5" fmla="*/ 32 h 106"/>
                  <a:gd name="T6" fmla="*/ 52 w 54"/>
                  <a:gd name="T7" fmla="*/ 32 h 106"/>
                  <a:gd name="T8" fmla="*/ 52 w 54"/>
                  <a:gd name="T9" fmla="*/ 22 h 106"/>
                  <a:gd name="T10" fmla="*/ 25 w 54"/>
                  <a:gd name="T11" fmla="*/ 22 h 106"/>
                  <a:gd name="T12" fmla="*/ 25 w 54"/>
                  <a:gd name="T13" fmla="*/ 0 h 106"/>
                  <a:gd name="T14" fmla="*/ 13 w 54"/>
                  <a:gd name="T15" fmla="*/ 0 h 106"/>
                  <a:gd name="T16" fmla="*/ 13 w 54"/>
                  <a:gd name="T17" fmla="*/ 22 h 106"/>
                  <a:gd name="T18" fmla="*/ 0 w 54"/>
                  <a:gd name="T19" fmla="*/ 22 h 106"/>
                  <a:gd name="T20" fmla="*/ 0 w 54"/>
                  <a:gd name="T21" fmla="*/ 32 h 106"/>
                  <a:gd name="T22" fmla="*/ 13 w 54"/>
                  <a:gd name="T23" fmla="*/ 32 h 106"/>
                  <a:gd name="T24" fmla="*/ 13 w 54"/>
                  <a:gd name="T25" fmla="*/ 81 h 106"/>
                  <a:gd name="T26" fmla="*/ 34 w 54"/>
                  <a:gd name="T27" fmla="*/ 105 h 106"/>
                  <a:gd name="T28" fmla="*/ 54 w 54"/>
                  <a:gd name="T29" fmla="*/ 99 h 106"/>
                  <a:gd name="T30" fmla="*/ 50 w 54"/>
                  <a:gd name="T31" fmla="*/ 89 h 106"/>
                  <a:gd name="T32" fmla="*/ 36 w 54"/>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4"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3" y="0"/>
                      <a:pt x="13" y="0"/>
                      <a:pt x="13" y="0"/>
                    </a:cubicBezTo>
                    <a:cubicBezTo>
                      <a:pt x="13" y="22"/>
                      <a:pt x="13" y="22"/>
                      <a:pt x="13" y="22"/>
                    </a:cubicBezTo>
                    <a:cubicBezTo>
                      <a:pt x="0" y="22"/>
                      <a:pt x="0" y="22"/>
                      <a:pt x="0" y="22"/>
                    </a:cubicBezTo>
                    <a:cubicBezTo>
                      <a:pt x="0" y="32"/>
                      <a:pt x="0" y="32"/>
                      <a:pt x="0" y="32"/>
                    </a:cubicBezTo>
                    <a:cubicBezTo>
                      <a:pt x="13" y="32"/>
                      <a:pt x="13" y="32"/>
                      <a:pt x="13" y="32"/>
                    </a:cubicBezTo>
                    <a:cubicBezTo>
                      <a:pt x="13" y="81"/>
                      <a:pt x="13" y="81"/>
                      <a:pt x="13" y="81"/>
                    </a:cubicBezTo>
                    <a:cubicBezTo>
                      <a:pt x="13" y="98"/>
                      <a:pt x="22" y="106"/>
                      <a:pt x="34" y="105"/>
                    </a:cubicBezTo>
                    <a:cubicBezTo>
                      <a:pt x="41" y="105"/>
                      <a:pt x="48" y="103"/>
                      <a:pt x="54" y="99"/>
                    </a:cubicBezTo>
                    <a:cubicBezTo>
                      <a:pt x="50" y="89"/>
                      <a:pt x="50" y="89"/>
                      <a:pt x="50" y="89"/>
                    </a:cubicBezTo>
                    <a:cubicBezTo>
                      <a:pt x="45" y="92"/>
                      <a:pt x="41" y="94"/>
                      <a:pt x="36" y="94"/>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50">
                <a:extLst>
                  <a:ext uri="{FF2B5EF4-FFF2-40B4-BE49-F238E27FC236}">
                    <a16:creationId xmlns:a16="http://schemas.microsoft.com/office/drawing/2014/main" id="{DEB40A95-0AF4-46FF-83B4-81B535954605}"/>
                  </a:ext>
                </a:extLst>
              </p:cNvPr>
              <p:cNvSpPr>
                <a:spLocks/>
              </p:cNvSpPr>
              <p:nvPr/>
            </p:nvSpPr>
            <p:spPr bwMode="auto">
              <a:xfrm>
                <a:off x="5497513" y="3121026"/>
                <a:ext cx="112713" cy="127000"/>
              </a:xfrm>
              <a:custGeom>
                <a:avLst/>
                <a:gdLst>
                  <a:gd name="T0" fmla="*/ 43 w 76"/>
                  <a:gd name="T1" fmla="*/ 75 h 86"/>
                  <a:gd name="T2" fmla="*/ 12 w 76"/>
                  <a:gd name="T3" fmla="*/ 43 h 86"/>
                  <a:gd name="T4" fmla="*/ 43 w 76"/>
                  <a:gd name="T5" fmla="*/ 12 h 86"/>
                  <a:gd name="T6" fmla="*/ 68 w 76"/>
                  <a:gd name="T7" fmla="*/ 22 h 86"/>
                  <a:gd name="T8" fmla="*/ 75 w 76"/>
                  <a:gd name="T9" fmla="*/ 13 h 86"/>
                  <a:gd name="T10" fmla="*/ 42 w 76"/>
                  <a:gd name="T11" fmla="*/ 0 h 86"/>
                  <a:gd name="T12" fmla="*/ 0 w 76"/>
                  <a:gd name="T13" fmla="*/ 43 h 86"/>
                  <a:gd name="T14" fmla="*/ 42 w 76"/>
                  <a:gd name="T15" fmla="*/ 86 h 86"/>
                  <a:gd name="T16" fmla="*/ 76 w 76"/>
                  <a:gd name="T17" fmla="*/ 72 h 86"/>
                  <a:gd name="T18" fmla="*/ 69 w 76"/>
                  <a:gd name="T19" fmla="*/ 64 h 86"/>
                  <a:gd name="T20" fmla="*/ 43 w 76"/>
                  <a:gd name="T21"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6" h="86">
                    <a:moveTo>
                      <a:pt x="43" y="75"/>
                    </a:moveTo>
                    <a:cubicBezTo>
                      <a:pt x="25" y="75"/>
                      <a:pt x="12" y="62"/>
                      <a:pt x="12" y="43"/>
                    </a:cubicBezTo>
                    <a:cubicBezTo>
                      <a:pt x="12" y="25"/>
                      <a:pt x="25" y="12"/>
                      <a:pt x="43" y="12"/>
                    </a:cubicBezTo>
                    <a:cubicBezTo>
                      <a:pt x="53" y="12"/>
                      <a:pt x="62" y="15"/>
                      <a:pt x="68" y="22"/>
                    </a:cubicBezTo>
                    <a:cubicBezTo>
                      <a:pt x="75" y="13"/>
                      <a:pt x="75" y="13"/>
                      <a:pt x="75" y="13"/>
                    </a:cubicBezTo>
                    <a:cubicBezTo>
                      <a:pt x="67" y="5"/>
                      <a:pt x="56" y="0"/>
                      <a:pt x="42" y="0"/>
                    </a:cubicBezTo>
                    <a:cubicBezTo>
                      <a:pt x="18" y="0"/>
                      <a:pt x="0" y="18"/>
                      <a:pt x="0" y="43"/>
                    </a:cubicBezTo>
                    <a:cubicBezTo>
                      <a:pt x="0" y="69"/>
                      <a:pt x="17" y="86"/>
                      <a:pt x="42" y="86"/>
                    </a:cubicBezTo>
                    <a:cubicBezTo>
                      <a:pt x="57" y="86"/>
                      <a:pt x="69" y="81"/>
                      <a:pt x="76" y="72"/>
                    </a:cubicBezTo>
                    <a:cubicBezTo>
                      <a:pt x="69" y="64"/>
                      <a:pt x="69" y="64"/>
                      <a:pt x="69" y="64"/>
                    </a:cubicBezTo>
                    <a:cubicBezTo>
                      <a:pt x="63" y="71"/>
                      <a:pt x="54" y="75"/>
                      <a:pt x="43" y="75"/>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51">
                <a:extLst>
                  <a:ext uri="{FF2B5EF4-FFF2-40B4-BE49-F238E27FC236}">
                    <a16:creationId xmlns:a16="http://schemas.microsoft.com/office/drawing/2014/main" id="{F6DEDE4B-6BE9-4994-A3F2-644B71C29644}"/>
                  </a:ext>
                </a:extLst>
              </p:cNvPr>
              <p:cNvSpPr>
                <a:spLocks/>
              </p:cNvSpPr>
              <p:nvPr/>
            </p:nvSpPr>
            <p:spPr bwMode="auto">
              <a:xfrm>
                <a:off x="5308600" y="3122613"/>
                <a:ext cx="114300" cy="125413"/>
              </a:xfrm>
              <a:custGeom>
                <a:avLst/>
                <a:gdLst>
                  <a:gd name="T0" fmla="*/ 64 w 77"/>
                  <a:gd name="T1" fmla="*/ 42 h 85"/>
                  <a:gd name="T2" fmla="*/ 36 w 77"/>
                  <a:gd name="T3" fmla="*/ 73 h 85"/>
                  <a:gd name="T4" fmla="*/ 12 w 77"/>
                  <a:gd name="T5" fmla="*/ 49 h 85"/>
                  <a:gd name="T6" fmla="*/ 12 w 77"/>
                  <a:gd name="T7" fmla="*/ 0 h 85"/>
                  <a:gd name="T8" fmla="*/ 0 w 77"/>
                  <a:gd name="T9" fmla="*/ 0 h 85"/>
                  <a:gd name="T10" fmla="*/ 0 w 77"/>
                  <a:gd name="T11" fmla="*/ 52 h 85"/>
                  <a:gd name="T12" fmla="*/ 32 w 77"/>
                  <a:gd name="T13" fmla="*/ 85 h 85"/>
                  <a:gd name="T14" fmla="*/ 64 w 77"/>
                  <a:gd name="T15" fmla="*/ 66 h 85"/>
                  <a:gd name="T16" fmla="*/ 64 w 77"/>
                  <a:gd name="T17" fmla="*/ 85 h 85"/>
                  <a:gd name="T18" fmla="*/ 77 w 77"/>
                  <a:gd name="T19" fmla="*/ 85 h 85"/>
                  <a:gd name="T20" fmla="*/ 77 w 77"/>
                  <a:gd name="T21" fmla="*/ 0 h 85"/>
                  <a:gd name="T22" fmla="*/ 64 w 77"/>
                  <a:gd name="T23" fmla="*/ 0 h 85"/>
                  <a:gd name="T24" fmla="*/ 64 w 77"/>
                  <a:gd name="T25" fmla="*/ 42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7" h="85">
                    <a:moveTo>
                      <a:pt x="64" y="42"/>
                    </a:moveTo>
                    <a:cubicBezTo>
                      <a:pt x="64" y="60"/>
                      <a:pt x="54" y="73"/>
                      <a:pt x="36" y="73"/>
                    </a:cubicBezTo>
                    <a:cubicBezTo>
                      <a:pt x="21" y="73"/>
                      <a:pt x="12" y="64"/>
                      <a:pt x="12" y="49"/>
                    </a:cubicBezTo>
                    <a:cubicBezTo>
                      <a:pt x="12" y="0"/>
                      <a:pt x="12" y="0"/>
                      <a:pt x="12" y="0"/>
                    </a:cubicBezTo>
                    <a:cubicBezTo>
                      <a:pt x="0" y="0"/>
                      <a:pt x="0" y="0"/>
                      <a:pt x="0" y="0"/>
                    </a:cubicBezTo>
                    <a:cubicBezTo>
                      <a:pt x="0" y="52"/>
                      <a:pt x="0" y="52"/>
                      <a:pt x="0" y="52"/>
                    </a:cubicBezTo>
                    <a:cubicBezTo>
                      <a:pt x="0" y="73"/>
                      <a:pt x="12" y="85"/>
                      <a:pt x="32" y="85"/>
                    </a:cubicBezTo>
                    <a:cubicBezTo>
                      <a:pt x="47" y="85"/>
                      <a:pt x="58" y="79"/>
                      <a:pt x="64" y="66"/>
                    </a:cubicBezTo>
                    <a:cubicBezTo>
                      <a:pt x="64" y="85"/>
                      <a:pt x="64" y="85"/>
                      <a:pt x="64" y="85"/>
                    </a:cubicBezTo>
                    <a:cubicBezTo>
                      <a:pt x="77" y="85"/>
                      <a:pt x="77" y="85"/>
                      <a:pt x="77" y="85"/>
                    </a:cubicBezTo>
                    <a:cubicBezTo>
                      <a:pt x="77" y="0"/>
                      <a:pt x="77" y="0"/>
                      <a:pt x="77" y="0"/>
                    </a:cubicBezTo>
                    <a:cubicBezTo>
                      <a:pt x="64" y="0"/>
                      <a:pt x="64" y="0"/>
                      <a:pt x="64" y="0"/>
                    </a:cubicBezTo>
                    <a:lnTo>
                      <a:pt x="64" y="42"/>
                    </a:ln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52">
                <a:extLst>
                  <a:ext uri="{FF2B5EF4-FFF2-40B4-BE49-F238E27FC236}">
                    <a16:creationId xmlns:a16="http://schemas.microsoft.com/office/drawing/2014/main" id="{65B177E4-9AB2-47F0-A0B9-0FCB23F46527}"/>
                  </a:ext>
                </a:extLst>
              </p:cNvPr>
              <p:cNvSpPr>
                <a:spLocks/>
              </p:cNvSpPr>
              <p:nvPr/>
            </p:nvSpPr>
            <p:spPr bwMode="auto">
              <a:xfrm>
                <a:off x="4691063" y="3121026"/>
                <a:ext cx="114300" cy="127000"/>
              </a:xfrm>
              <a:custGeom>
                <a:avLst/>
                <a:gdLst>
                  <a:gd name="T0" fmla="*/ 46 w 78"/>
                  <a:gd name="T1" fmla="*/ 0 h 86"/>
                  <a:gd name="T2" fmla="*/ 13 w 78"/>
                  <a:gd name="T3" fmla="*/ 20 h 86"/>
                  <a:gd name="T4" fmla="*/ 13 w 78"/>
                  <a:gd name="T5" fmla="*/ 1 h 86"/>
                  <a:gd name="T6" fmla="*/ 0 w 78"/>
                  <a:gd name="T7" fmla="*/ 1 h 86"/>
                  <a:gd name="T8" fmla="*/ 0 w 78"/>
                  <a:gd name="T9" fmla="*/ 86 h 86"/>
                  <a:gd name="T10" fmla="*/ 13 w 78"/>
                  <a:gd name="T11" fmla="*/ 86 h 86"/>
                  <a:gd name="T12" fmla="*/ 13 w 78"/>
                  <a:gd name="T13" fmla="*/ 40 h 86"/>
                  <a:gd name="T14" fmla="*/ 42 w 78"/>
                  <a:gd name="T15" fmla="*/ 12 h 86"/>
                  <a:gd name="T16" fmla="*/ 66 w 78"/>
                  <a:gd name="T17" fmla="*/ 37 h 86"/>
                  <a:gd name="T18" fmla="*/ 66 w 78"/>
                  <a:gd name="T19" fmla="*/ 86 h 86"/>
                  <a:gd name="T20" fmla="*/ 78 w 78"/>
                  <a:gd name="T21" fmla="*/ 86 h 86"/>
                  <a:gd name="T22" fmla="*/ 78 w 78"/>
                  <a:gd name="T23" fmla="*/ 33 h 86"/>
                  <a:gd name="T24" fmla="*/ 46 w 78"/>
                  <a:gd name="T25" fmla="*/ 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8" h="86">
                    <a:moveTo>
                      <a:pt x="46" y="0"/>
                    </a:moveTo>
                    <a:cubicBezTo>
                      <a:pt x="30" y="0"/>
                      <a:pt x="19" y="7"/>
                      <a:pt x="13" y="20"/>
                    </a:cubicBezTo>
                    <a:cubicBezTo>
                      <a:pt x="13" y="1"/>
                      <a:pt x="13" y="1"/>
                      <a:pt x="13" y="1"/>
                    </a:cubicBezTo>
                    <a:cubicBezTo>
                      <a:pt x="0" y="1"/>
                      <a:pt x="0" y="1"/>
                      <a:pt x="0" y="1"/>
                    </a:cubicBezTo>
                    <a:cubicBezTo>
                      <a:pt x="0" y="86"/>
                      <a:pt x="0" y="86"/>
                      <a:pt x="0" y="86"/>
                    </a:cubicBezTo>
                    <a:cubicBezTo>
                      <a:pt x="13" y="86"/>
                      <a:pt x="13" y="86"/>
                      <a:pt x="13" y="86"/>
                    </a:cubicBezTo>
                    <a:cubicBezTo>
                      <a:pt x="13" y="40"/>
                      <a:pt x="13" y="40"/>
                      <a:pt x="13" y="40"/>
                    </a:cubicBezTo>
                    <a:cubicBezTo>
                      <a:pt x="14" y="24"/>
                      <a:pt x="25" y="13"/>
                      <a:pt x="42" y="12"/>
                    </a:cubicBezTo>
                    <a:cubicBezTo>
                      <a:pt x="57" y="12"/>
                      <a:pt x="66" y="22"/>
                      <a:pt x="66" y="37"/>
                    </a:cubicBezTo>
                    <a:cubicBezTo>
                      <a:pt x="66" y="86"/>
                      <a:pt x="66" y="86"/>
                      <a:pt x="66" y="86"/>
                    </a:cubicBezTo>
                    <a:cubicBezTo>
                      <a:pt x="78" y="86"/>
                      <a:pt x="78" y="86"/>
                      <a:pt x="78" y="86"/>
                    </a:cubicBezTo>
                    <a:cubicBezTo>
                      <a:pt x="78" y="33"/>
                      <a:pt x="78" y="33"/>
                      <a:pt x="78" y="33"/>
                    </a:cubicBezTo>
                    <a:cubicBezTo>
                      <a:pt x="78" y="13"/>
                      <a:pt x="66" y="0"/>
                      <a:pt x="46" y="0"/>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53">
                <a:extLst>
                  <a:ext uri="{FF2B5EF4-FFF2-40B4-BE49-F238E27FC236}">
                    <a16:creationId xmlns:a16="http://schemas.microsoft.com/office/drawing/2014/main" id="{61056533-F51C-4DB4-B67E-A54290DF6958}"/>
                  </a:ext>
                </a:extLst>
              </p:cNvPr>
              <p:cNvSpPr>
                <a:spLocks/>
              </p:cNvSpPr>
              <p:nvPr/>
            </p:nvSpPr>
            <p:spPr bwMode="auto">
              <a:xfrm>
                <a:off x="4279900" y="3079751"/>
                <a:ext cx="147638" cy="168275"/>
              </a:xfrm>
              <a:custGeom>
                <a:avLst/>
                <a:gdLst>
                  <a:gd name="T0" fmla="*/ 59 w 100"/>
                  <a:gd name="T1" fmla="*/ 102 h 114"/>
                  <a:gd name="T2" fmla="*/ 13 w 100"/>
                  <a:gd name="T3" fmla="*/ 57 h 114"/>
                  <a:gd name="T4" fmla="*/ 59 w 100"/>
                  <a:gd name="T5" fmla="*/ 12 h 114"/>
                  <a:gd name="T6" fmla="*/ 92 w 100"/>
                  <a:gd name="T7" fmla="*/ 26 h 114"/>
                  <a:gd name="T8" fmla="*/ 100 w 100"/>
                  <a:gd name="T9" fmla="*/ 17 h 114"/>
                  <a:gd name="T10" fmla="*/ 59 w 100"/>
                  <a:gd name="T11" fmla="*/ 0 h 114"/>
                  <a:gd name="T12" fmla="*/ 0 w 100"/>
                  <a:gd name="T13" fmla="*/ 57 h 114"/>
                  <a:gd name="T14" fmla="*/ 58 w 100"/>
                  <a:gd name="T15" fmla="*/ 114 h 114"/>
                  <a:gd name="T16" fmla="*/ 100 w 100"/>
                  <a:gd name="T17" fmla="*/ 97 h 114"/>
                  <a:gd name="T18" fmla="*/ 92 w 100"/>
                  <a:gd name="T19" fmla="*/ 89 h 114"/>
                  <a:gd name="T20" fmla="*/ 59 w 100"/>
                  <a:gd name="T21" fmla="*/ 102 h 1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00" h="114">
                    <a:moveTo>
                      <a:pt x="59" y="102"/>
                    </a:moveTo>
                    <a:cubicBezTo>
                      <a:pt x="33" y="102"/>
                      <a:pt x="13" y="82"/>
                      <a:pt x="13" y="57"/>
                    </a:cubicBezTo>
                    <a:cubicBezTo>
                      <a:pt x="13" y="32"/>
                      <a:pt x="33" y="12"/>
                      <a:pt x="59" y="12"/>
                    </a:cubicBezTo>
                    <a:cubicBezTo>
                      <a:pt x="71" y="12"/>
                      <a:pt x="84" y="17"/>
                      <a:pt x="92" y="26"/>
                    </a:cubicBezTo>
                    <a:cubicBezTo>
                      <a:pt x="100" y="17"/>
                      <a:pt x="100" y="17"/>
                      <a:pt x="100" y="17"/>
                    </a:cubicBezTo>
                    <a:cubicBezTo>
                      <a:pt x="89" y="7"/>
                      <a:pt x="74" y="0"/>
                      <a:pt x="59" y="0"/>
                    </a:cubicBezTo>
                    <a:cubicBezTo>
                      <a:pt x="26" y="0"/>
                      <a:pt x="0" y="25"/>
                      <a:pt x="0" y="57"/>
                    </a:cubicBezTo>
                    <a:cubicBezTo>
                      <a:pt x="0" y="89"/>
                      <a:pt x="25" y="114"/>
                      <a:pt x="58" y="114"/>
                    </a:cubicBezTo>
                    <a:cubicBezTo>
                      <a:pt x="74" y="114"/>
                      <a:pt x="89" y="108"/>
                      <a:pt x="100" y="97"/>
                    </a:cubicBezTo>
                    <a:cubicBezTo>
                      <a:pt x="92" y="89"/>
                      <a:pt x="92" y="89"/>
                      <a:pt x="92" y="89"/>
                    </a:cubicBezTo>
                    <a:cubicBezTo>
                      <a:pt x="83" y="97"/>
                      <a:pt x="71" y="102"/>
                      <a:pt x="59" y="102"/>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54">
                <a:extLst>
                  <a:ext uri="{FF2B5EF4-FFF2-40B4-BE49-F238E27FC236}">
                    <a16:creationId xmlns:a16="http://schemas.microsoft.com/office/drawing/2014/main" id="{B4449EB5-EA3A-495D-92CD-014659A2B425}"/>
                  </a:ext>
                </a:extLst>
              </p:cNvPr>
              <p:cNvSpPr>
                <a:spLocks/>
              </p:cNvSpPr>
              <p:nvPr/>
            </p:nvSpPr>
            <p:spPr bwMode="auto">
              <a:xfrm>
                <a:off x="5911850" y="2411413"/>
                <a:ext cx="461963" cy="522288"/>
              </a:xfrm>
              <a:custGeom>
                <a:avLst/>
                <a:gdLst>
                  <a:gd name="T0" fmla="*/ 287 w 312"/>
                  <a:gd name="T1" fmla="*/ 273 h 352"/>
                  <a:gd name="T2" fmla="*/ 183 w 312"/>
                  <a:gd name="T3" fmla="*/ 315 h 352"/>
                  <a:gd name="T4" fmla="*/ 41 w 312"/>
                  <a:gd name="T5" fmla="*/ 175 h 352"/>
                  <a:gd name="T6" fmla="*/ 183 w 312"/>
                  <a:gd name="T7" fmla="*/ 36 h 352"/>
                  <a:gd name="T8" fmla="*/ 287 w 312"/>
                  <a:gd name="T9" fmla="*/ 80 h 352"/>
                  <a:gd name="T10" fmla="*/ 311 w 312"/>
                  <a:gd name="T11" fmla="*/ 51 h 352"/>
                  <a:gd name="T12" fmla="*/ 183 w 312"/>
                  <a:gd name="T13" fmla="*/ 0 h 352"/>
                  <a:gd name="T14" fmla="*/ 0 w 312"/>
                  <a:gd name="T15" fmla="*/ 175 h 352"/>
                  <a:gd name="T16" fmla="*/ 181 w 312"/>
                  <a:gd name="T17" fmla="*/ 352 h 352"/>
                  <a:gd name="T18" fmla="*/ 312 w 312"/>
                  <a:gd name="T19" fmla="*/ 299 h 352"/>
                  <a:gd name="T20" fmla="*/ 287 w 312"/>
                  <a:gd name="T21" fmla="*/ 273 h 3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12" h="352">
                    <a:moveTo>
                      <a:pt x="287" y="273"/>
                    </a:moveTo>
                    <a:cubicBezTo>
                      <a:pt x="259" y="299"/>
                      <a:pt x="222" y="315"/>
                      <a:pt x="183" y="315"/>
                    </a:cubicBezTo>
                    <a:cubicBezTo>
                      <a:pt x="104" y="315"/>
                      <a:pt x="41" y="252"/>
                      <a:pt x="41" y="175"/>
                    </a:cubicBezTo>
                    <a:cubicBezTo>
                      <a:pt x="41" y="98"/>
                      <a:pt x="104" y="36"/>
                      <a:pt x="183" y="36"/>
                    </a:cubicBezTo>
                    <a:cubicBezTo>
                      <a:pt x="222" y="36"/>
                      <a:pt x="260" y="53"/>
                      <a:pt x="287" y="80"/>
                    </a:cubicBezTo>
                    <a:cubicBezTo>
                      <a:pt x="311" y="51"/>
                      <a:pt x="311" y="51"/>
                      <a:pt x="311" y="51"/>
                    </a:cubicBezTo>
                    <a:cubicBezTo>
                      <a:pt x="277" y="19"/>
                      <a:pt x="231" y="0"/>
                      <a:pt x="183" y="0"/>
                    </a:cubicBezTo>
                    <a:cubicBezTo>
                      <a:pt x="81" y="0"/>
                      <a:pt x="0" y="77"/>
                      <a:pt x="0" y="175"/>
                    </a:cubicBezTo>
                    <a:cubicBezTo>
                      <a:pt x="0" y="274"/>
                      <a:pt x="80" y="352"/>
                      <a:pt x="181" y="352"/>
                    </a:cubicBezTo>
                    <a:cubicBezTo>
                      <a:pt x="230" y="352"/>
                      <a:pt x="277" y="332"/>
                      <a:pt x="312" y="299"/>
                    </a:cubicBezTo>
                    <a:lnTo>
                      <a:pt x="287" y="273"/>
                    </a:ln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55">
                <a:extLst>
                  <a:ext uri="{FF2B5EF4-FFF2-40B4-BE49-F238E27FC236}">
                    <a16:creationId xmlns:a16="http://schemas.microsoft.com/office/drawing/2014/main" id="{BB4D5CF8-CE79-492E-99D2-E886EB81BFA8}"/>
                  </a:ext>
                </a:extLst>
              </p:cNvPr>
              <p:cNvSpPr>
                <a:spLocks/>
              </p:cNvSpPr>
              <p:nvPr/>
            </p:nvSpPr>
            <p:spPr bwMode="auto">
              <a:xfrm>
                <a:off x="3676650" y="2411413"/>
                <a:ext cx="398463" cy="520700"/>
              </a:xfrm>
              <a:custGeom>
                <a:avLst/>
                <a:gdLst>
                  <a:gd name="T0" fmla="*/ 251 w 251"/>
                  <a:gd name="T1" fmla="*/ 0 h 328"/>
                  <a:gd name="T2" fmla="*/ 0 w 251"/>
                  <a:gd name="T3" fmla="*/ 0 h 328"/>
                  <a:gd name="T4" fmla="*/ 0 w 251"/>
                  <a:gd name="T5" fmla="*/ 36 h 328"/>
                  <a:gd name="T6" fmla="*/ 107 w 251"/>
                  <a:gd name="T7" fmla="*/ 36 h 328"/>
                  <a:gd name="T8" fmla="*/ 107 w 251"/>
                  <a:gd name="T9" fmla="*/ 328 h 328"/>
                  <a:gd name="T10" fmla="*/ 145 w 251"/>
                  <a:gd name="T11" fmla="*/ 328 h 328"/>
                  <a:gd name="T12" fmla="*/ 145 w 251"/>
                  <a:gd name="T13" fmla="*/ 36 h 328"/>
                  <a:gd name="T14" fmla="*/ 251 w 251"/>
                  <a:gd name="T15" fmla="*/ 36 h 328"/>
                  <a:gd name="T16" fmla="*/ 251 w 251"/>
                  <a:gd name="T17" fmla="*/ 0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51" h="328">
                    <a:moveTo>
                      <a:pt x="251" y="0"/>
                    </a:moveTo>
                    <a:lnTo>
                      <a:pt x="0" y="0"/>
                    </a:lnTo>
                    <a:lnTo>
                      <a:pt x="0" y="36"/>
                    </a:lnTo>
                    <a:lnTo>
                      <a:pt x="107" y="36"/>
                    </a:lnTo>
                    <a:lnTo>
                      <a:pt x="107" y="328"/>
                    </a:lnTo>
                    <a:lnTo>
                      <a:pt x="145" y="328"/>
                    </a:lnTo>
                    <a:lnTo>
                      <a:pt x="145" y="36"/>
                    </a:lnTo>
                    <a:lnTo>
                      <a:pt x="251" y="36"/>
                    </a:lnTo>
                    <a:lnTo>
                      <a:pt x="251" y="0"/>
                    </a:ln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56">
                <a:extLst>
                  <a:ext uri="{FF2B5EF4-FFF2-40B4-BE49-F238E27FC236}">
                    <a16:creationId xmlns:a16="http://schemas.microsoft.com/office/drawing/2014/main" id="{A708949B-520B-4D48-89FA-F267E2E4CB3F}"/>
                  </a:ext>
                </a:extLst>
              </p:cNvPr>
              <p:cNvSpPr>
                <a:spLocks/>
              </p:cNvSpPr>
              <p:nvPr/>
            </p:nvSpPr>
            <p:spPr bwMode="auto">
              <a:xfrm>
                <a:off x="3017838" y="2411413"/>
                <a:ext cx="430213" cy="520700"/>
              </a:xfrm>
              <a:custGeom>
                <a:avLst/>
                <a:gdLst>
                  <a:gd name="T0" fmla="*/ 271 w 271"/>
                  <a:gd name="T1" fmla="*/ 0 h 328"/>
                  <a:gd name="T2" fmla="*/ 235 w 271"/>
                  <a:gd name="T3" fmla="*/ 0 h 328"/>
                  <a:gd name="T4" fmla="*/ 235 w 271"/>
                  <a:gd name="T5" fmla="*/ 266 h 328"/>
                  <a:gd name="T6" fmla="*/ 39 w 271"/>
                  <a:gd name="T7" fmla="*/ 0 h 328"/>
                  <a:gd name="T8" fmla="*/ 0 w 271"/>
                  <a:gd name="T9" fmla="*/ 0 h 328"/>
                  <a:gd name="T10" fmla="*/ 0 w 271"/>
                  <a:gd name="T11" fmla="*/ 328 h 328"/>
                  <a:gd name="T12" fmla="*/ 37 w 271"/>
                  <a:gd name="T13" fmla="*/ 328 h 328"/>
                  <a:gd name="T14" fmla="*/ 37 w 271"/>
                  <a:gd name="T15" fmla="*/ 63 h 328"/>
                  <a:gd name="T16" fmla="*/ 233 w 271"/>
                  <a:gd name="T17" fmla="*/ 328 h 328"/>
                  <a:gd name="T18" fmla="*/ 271 w 271"/>
                  <a:gd name="T19" fmla="*/ 328 h 328"/>
                  <a:gd name="T20" fmla="*/ 271 w 271"/>
                  <a:gd name="T21" fmla="*/ 0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71" h="328">
                    <a:moveTo>
                      <a:pt x="271" y="0"/>
                    </a:moveTo>
                    <a:lnTo>
                      <a:pt x="235" y="0"/>
                    </a:lnTo>
                    <a:lnTo>
                      <a:pt x="235" y="266"/>
                    </a:lnTo>
                    <a:lnTo>
                      <a:pt x="39" y="0"/>
                    </a:lnTo>
                    <a:lnTo>
                      <a:pt x="0" y="0"/>
                    </a:lnTo>
                    <a:lnTo>
                      <a:pt x="0" y="328"/>
                    </a:lnTo>
                    <a:lnTo>
                      <a:pt x="37" y="328"/>
                    </a:lnTo>
                    <a:lnTo>
                      <a:pt x="37" y="63"/>
                    </a:lnTo>
                    <a:lnTo>
                      <a:pt x="233" y="328"/>
                    </a:lnTo>
                    <a:lnTo>
                      <a:pt x="271" y="328"/>
                    </a:lnTo>
                    <a:lnTo>
                      <a:pt x="271" y="0"/>
                    </a:ln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57">
                <a:extLst>
                  <a:ext uri="{FF2B5EF4-FFF2-40B4-BE49-F238E27FC236}">
                    <a16:creationId xmlns:a16="http://schemas.microsoft.com/office/drawing/2014/main" id="{7E8ED233-1EB3-47BF-848D-C75F030FCDCF}"/>
                  </a:ext>
                </a:extLst>
              </p:cNvPr>
              <p:cNvSpPr>
                <a:spLocks/>
              </p:cNvSpPr>
              <p:nvPr/>
            </p:nvSpPr>
            <p:spPr bwMode="auto">
              <a:xfrm>
                <a:off x="4302125" y="2411413"/>
                <a:ext cx="363538" cy="520700"/>
              </a:xfrm>
              <a:custGeom>
                <a:avLst/>
                <a:gdLst>
                  <a:gd name="T0" fmla="*/ 37 w 229"/>
                  <a:gd name="T1" fmla="*/ 179 h 328"/>
                  <a:gd name="T2" fmla="*/ 203 w 229"/>
                  <a:gd name="T3" fmla="*/ 179 h 328"/>
                  <a:gd name="T4" fmla="*/ 203 w 229"/>
                  <a:gd name="T5" fmla="*/ 145 h 328"/>
                  <a:gd name="T6" fmla="*/ 37 w 229"/>
                  <a:gd name="T7" fmla="*/ 145 h 328"/>
                  <a:gd name="T8" fmla="*/ 37 w 229"/>
                  <a:gd name="T9" fmla="*/ 36 h 328"/>
                  <a:gd name="T10" fmla="*/ 222 w 229"/>
                  <a:gd name="T11" fmla="*/ 36 h 328"/>
                  <a:gd name="T12" fmla="*/ 222 w 229"/>
                  <a:gd name="T13" fmla="*/ 0 h 328"/>
                  <a:gd name="T14" fmla="*/ 0 w 229"/>
                  <a:gd name="T15" fmla="*/ 0 h 328"/>
                  <a:gd name="T16" fmla="*/ 0 w 229"/>
                  <a:gd name="T17" fmla="*/ 328 h 328"/>
                  <a:gd name="T18" fmla="*/ 229 w 229"/>
                  <a:gd name="T19" fmla="*/ 328 h 328"/>
                  <a:gd name="T20" fmla="*/ 229 w 229"/>
                  <a:gd name="T21" fmla="*/ 293 h 328"/>
                  <a:gd name="T22" fmla="*/ 37 w 229"/>
                  <a:gd name="T23" fmla="*/ 293 h 328"/>
                  <a:gd name="T24" fmla="*/ 37 w 229"/>
                  <a:gd name="T25" fmla="*/ 179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9" h="328">
                    <a:moveTo>
                      <a:pt x="37" y="179"/>
                    </a:moveTo>
                    <a:lnTo>
                      <a:pt x="203" y="179"/>
                    </a:lnTo>
                    <a:lnTo>
                      <a:pt x="203" y="145"/>
                    </a:lnTo>
                    <a:lnTo>
                      <a:pt x="37" y="145"/>
                    </a:lnTo>
                    <a:lnTo>
                      <a:pt x="37" y="36"/>
                    </a:lnTo>
                    <a:lnTo>
                      <a:pt x="222" y="36"/>
                    </a:lnTo>
                    <a:lnTo>
                      <a:pt x="222" y="0"/>
                    </a:lnTo>
                    <a:lnTo>
                      <a:pt x="0" y="0"/>
                    </a:lnTo>
                    <a:lnTo>
                      <a:pt x="0" y="328"/>
                    </a:lnTo>
                    <a:lnTo>
                      <a:pt x="229" y="328"/>
                    </a:lnTo>
                    <a:lnTo>
                      <a:pt x="229" y="293"/>
                    </a:lnTo>
                    <a:lnTo>
                      <a:pt x="37" y="293"/>
                    </a:lnTo>
                    <a:lnTo>
                      <a:pt x="37" y="179"/>
                    </a:ln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Rectangle 58">
                <a:extLst>
                  <a:ext uri="{FF2B5EF4-FFF2-40B4-BE49-F238E27FC236}">
                    <a16:creationId xmlns:a16="http://schemas.microsoft.com/office/drawing/2014/main" id="{514AB1EE-294B-4FFB-8647-63C0D3BB8032}"/>
                  </a:ext>
                </a:extLst>
              </p:cNvPr>
              <p:cNvSpPr>
                <a:spLocks noChangeArrowheads="1"/>
              </p:cNvSpPr>
              <p:nvPr/>
            </p:nvSpPr>
            <p:spPr bwMode="auto">
              <a:xfrm>
                <a:off x="5603875" y="2411413"/>
                <a:ext cx="58738" cy="520700"/>
              </a:xfrm>
              <a:prstGeom prst="rect">
                <a:avLst/>
              </a:prstGeom>
              <a:solidFill>
                <a:schemeClr val="accent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Rectangle 59">
                <a:extLst>
                  <a:ext uri="{FF2B5EF4-FFF2-40B4-BE49-F238E27FC236}">
                    <a16:creationId xmlns:a16="http://schemas.microsoft.com/office/drawing/2014/main" id="{3C48F5E0-31EC-490F-8EE0-489800AEFB3D}"/>
                  </a:ext>
                </a:extLst>
              </p:cNvPr>
              <p:cNvSpPr>
                <a:spLocks noChangeArrowheads="1"/>
              </p:cNvSpPr>
              <p:nvPr/>
            </p:nvSpPr>
            <p:spPr bwMode="auto">
              <a:xfrm>
                <a:off x="2660650" y="2411413"/>
                <a:ext cx="58738" cy="520700"/>
              </a:xfrm>
              <a:prstGeom prst="rect">
                <a:avLst/>
              </a:prstGeom>
              <a:solidFill>
                <a:schemeClr val="accent6"/>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60">
                <a:extLst>
                  <a:ext uri="{FF2B5EF4-FFF2-40B4-BE49-F238E27FC236}">
                    <a16:creationId xmlns:a16="http://schemas.microsoft.com/office/drawing/2014/main" id="{5B4B7BCB-A06D-49F3-83DD-EBC7056FFE78}"/>
                  </a:ext>
                </a:extLst>
              </p:cNvPr>
              <p:cNvSpPr>
                <a:spLocks noEditPoints="1"/>
              </p:cNvSpPr>
              <p:nvPr/>
            </p:nvSpPr>
            <p:spPr bwMode="auto">
              <a:xfrm>
                <a:off x="4926013" y="2411413"/>
                <a:ext cx="407988" cy="520700"/>
              </a:xfrm>
              <a:custGeom>
                <a:avLst/>
                <a:gdLst>
                  <a:gd name="T0" fmla="*/ 271 w 275"/>
                  <a:gd name="T1" fmla="*/ 118 h 351"/>
                  <a:gd name="T2" fmla="*/ 133 w 275"/>
                  <a:gd name="T3" fmla="*/ 0 h 351"/>
                  <a:gd name="T4" fmla="*/ 0 w 275"/>
                  <a:gd name="T5" fmla="*/ 0 h 351"/>
                  <a:gd name="T6" fmla="*/ 0 w 275"/>
                  <a:gd name="T7" fmla="*/ 351 h 351"/>
                  <a:gd name="T8" fmla="*/ 40 w 275"/>
                  <a:gd name="T9" fmla="*/ 351 h 351"/>
                  <a:gd name="T10" fmla="*/ 40 w 275"/>
                  <a:gd name="T11" fmla="*/ 240 h 351"/>
                  <a:gd name="T12" fmla="*/ 133 w 275"/>
                  <a:gd name="T13" fmla="*/ 240 h 351"/>
                  <a:gd name="T14" fmla="*/ 156 w 275"/>
                  <a:gd name="T15" fmla="*/ 239 h 351"/>
                  <a:gd name="T16" fmla="*/ 229 w 275"/>
                  <a:gd name="T17" fmla="*/ 351 h 351"/>
                  <a:gd name="T18" fmla="*/ 275 w 275"/>
                  <a:gd name="T19" fmla="*/ 351 h 351"/>
                  <a:gd name="T20" fmla="*/ 192 w 275"/>
                  <a:gd name="T21" fmla="*/ 231 h 351"/>
                  <a:gd name="T22" fmla="*/ 271 w 275"/>
                  <a:gd name="T23" fmla="*/ 118 h 351"/>
                  <a:gd name="T24" fmla="*/ 133 w 275"/>
                  <a:gd name="T25" fmla="*/ 203 h 351"/>
                  <a:gd name="T26" fmla="*/ 40 w 275"/>
                  <a:gd name="T27" fmla="*/ 203 h 351"/>
                  <a:gd name="T28" fmla="*/ 40 w 275"/>
                  <a:gd name="T29" fmla="*/ 38 h 351"/>
                  <a:gd name="T30" fmla="*/ 133 w 275"/>
                  <a:gd name="T31" fmla="*/ 38 h 351"/>
                  <a:gd name="T32" fmla="*/ 233 w 275"/>
                  <a:gd name="T33" fmla="*/ 119 h 351"/>
                  <a:gd name="T34" fmla="*/ 133 w 275"/>
                  <a:gd name="T35" fmla="*/ 203 h 3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275" h="351">
                    <a:moveTo>
                      <a:pt x="271" y="118"/>
                    </a:moveTo>
                    <a:cubicBezTo>
                      <a:pt x="271" y="44"/>
                      <a:pt x="221" y="0"/>
                      <a:pt x="133" y="0"/>
                    </a:cubicBezTo>
                    <a:cubicBezTo>
                      <a:pt x="0" y="0"/>
                      <a:pt x="0" y="0"/>
                      <a:pt x="0" y="0"/>
                    </a:cubicBezTo>
                    <a:cubicBezTo>
                      <a:pt x="0" y="351"/>
                      <a:pt x="0" y="351"/>
                      <a:pt x="0" y="351"/>
                    </a:cubicBezTo>
                    <a:cubicBezTo>
                      <a:pt x="40" y="351"/>
                      <a:pt x="40" y="351"/>
                      <a:pt x="40" y="351"/>
                    </a:cubicBezTo>
                    <a:cubicBezTo>
                      <a:pt x="40" y="240"/>
                      <a:pt x="40" y="240"/>
                      <a:pt x="40" y="240"/>
                    </a:cubicBezTo>
                    <a:cubicBezTo>
                      <a:pt x="133" y="240"/>
                      <a:pt x="133" y="240"/>
                      <a:pt x="133" y="240"/>
                    </a:cubicBezTo>
                    <a:cubicBezTo>
                      <a:pt x="141" y="240"/>
                      <a:pt x="149" y="239"/>
                      <a:pt x="156" y="239"/>
                    </a:cubicBezTo>
                    <a:cubicBezTo>
                      <a:pt x="229" y="351"/>
                      <a:pt x="229" y="351"/>
                      <a:pt x="229" y="351"/>
                    </a:cubicBezTo>
                    <a:cubicBezTo>
                      <a:pt x="275" y="351"/>
                      <a:pt x="275" y="351"/>
                      <a:pt x="275" y="351"/>
                    </a:cubicBezTo>
                    <a:cubicBezTo>
                      <a:pt x="192" y="231"/>
                      <a:pt x="192" y="231"/>
                      <a:pt x="192" y="231"/>
                    </a:cubicBezTo>
                    <a:cubicBezTo>
                      <a:pt x="243" y="215"/>
                      <a:pt x="271" y="176"/>
                      <a:pt x="271" y="118"/>
                    </a:cubicBezTo>
                    <a:close/>
                    <a:moveTo>
                      <a:pt x="133" y="203"/>
                    </a:moveTo>
                    <a:cubicBezTo>
                      <a:pt x="40" y="203"/>
                      <a:pt x="40" y="203"/>
                      <a:pt x="40" y="203"/>
                    </a:cubicBezTo>
                    <a:cubicBezTo>
                      <a:pt x="40" y="38"/>
                      <a:pt x="40" y="38"/>
                      <a:pt x="40" y="38"/>
                    </a:cubicBezTo>
                    <a:cubicBezTo>
                      <a:pt x="133" y="38"/>
                      <a:pt x="133" y="38"/>
                      <a:pt x="133" y="38"/>
                    </a:cubicBezTo>
                    <a:cubicBezTo>
                      <a:pt x="197" y="38"/>
                      <a:pt x="233" y="66"/>
                      <a:pt x="233" y="119"/>
                    </a:cubicBezTo>
                    <a:cubicBezTo>
                      <a:pt x="233" y="174"/>
                      <a:pt x="197" y="203"/>
                      <a:pt x="133" y="203"/>
                    </a:cubicBez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61">
                <a:extLst>
                  <a:ext uri="{FF2B5EF4-FFF2-40B4-BE49-F238E27FC236}">
                    <a16:creationId xmlns:a16="http://schemas.microsoft.com/office/drawing/2014/main" id="{3E31606A-B457-4866-9E26-DE26A1901594}"/>
                  </a:ext>
                </a:extLst>
              </p:cNvPr>
              <p:cNvSpPr>
                <a:spLocks noEditPoints="1"/>
              </p:cNvSpPr>
              <p:nvPr/>
            </p:nvSpPr>
            <p:spPr bwMode="auto">
              <a:xfrm>
                <a:off x="3527425" y="3121026"/>
                <a:ext cx="127000" cy="127000"/>
              </a:xfrm>
              <a:custGeom>
                <a:avLst/>
                <a:gdLst>
                  <a:gd name="T0" fmla="*/ 43 w 86"/>
                  <a:gd name="T1" fmla="*/ 0 h 86"/>
                  <a:gd name="T2" fmla="*/ 0 w 86"/>
                  <a:gd name="T3" fmla="*/ 43 h 86"/>
                  <a:gd name="T4" fmla="*/ 43 w 86"/>
                  <a:gd name="T5" fmla="*/ 86 h 86"/>
                  <a:gd name="T6" fmla="*/ 86 w 86"/>
                  <a:gd name="T7" fmla="*/ 43 h 86"/>
                  <a:gd name="T8" fmla="*/ 43 w 86"/>
                  <a:gd name="T9" fmla="*/ 0 h 86"/>
                  <a:gd name="T10" fmla="*/ 43 w 86"/>
                  <a:gd name="T11" fmla="*/ 75 h 86"/>
                  <a:gd name="T12" fmla="*/ 12 w 86"/>
                  <a:gd name="T13" fmla="*/ 43 h 86"/>
                  <a:gd name="T14" fmla="*/ 43 w 86"/>
                  <a:gd name="T15" fmla="*/ 11 h 86"/>
                  <a:gd name="T16" fmla="*/ 74 w 86"/>
                  <a:gd name="T17" fmla="*/ 43 h 86"/>
                  <a:gd name="T18" fmla="*/ 43 w 86"/>
                  <a:gd name="T19"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86" h="86">
                    <a:moveTo>
                      <a:pt x="43" y="0"/>
                    </a:moveTo>
                    <a:cubicBezTo>
                      <a:pt x="18" y="0"/>
                      <a:pt x="0" y="18"/>
                      <a:pt x="0" y="43"/>
                    </a:cubicBezTo>
                    <a:cubicBezTo>
                      <a:pt x="0" y="69"/>
                      <a:pt x="18" y="86"/>
                      <a:pt x="43" y="86"/>
                    </a:cubicBezTo>
                    <a:cubicBezTo>
                      <a:pt x="68" y="86"/>
                      <a:pt x="86" y="69"/>
                      <a:pt x="86" y="43"/>
                    </a:cubicBezTo>
                    <a:cubicBezTo>
                      <a:pt x="86" y="18"/>
                      <a:pt x="68" y="0"/>
                      <a:pt x="43" y="0"/>
                    </a:cubicBezTo>
                    <a:close/>
                    <a:moveTo>
                      <a:pt x="43" y="75"/>
                    </a:moveTo>
                    <a:cubicBezTo>
                      <a:pt x="25" y="75"/>
                      <a:pt x="12" y="62"/>
                      <a:pt x="12" y="43"/>
                    </a:cubicBezTo>
                    <a:cubicBezTo>
                      <a:pt x="12" y="25"/>
                      <a:pt x="25" y="11"/>
                      <a:pt x="43" y="11"/>
                    </a:cubicBezTo>
                    <a:cubicBezTo>
                      <a:pt x="61" y="11"/>
                      <a:pt x="74" y="25"/>
                      <a:pt x="74" y="43"/>
                    </a:cubicBezTo>
                    <a:cubicBezTo>
                      <a:pt x="74" y="62"/>
                      <a:pt x="61" y="75"/>
                      <a:pt x="43" y="75"/>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62">
                <a:extLst>
                  <a:ext uri="{FF2B5EF4-FFF2-40B4-BE49-F238E27FC236}">
                    <a16:creationId xmlns:a16="http://schemas.microsoft.com/office/drawing/2014/main" id="{41C16588-B2C4-43CD-890D-C587DCE3A565}"/>
                  </a:ext>
                </a:extLst>
              </p:cNvPr>
              <p:cNvSpPr>
                <a:spLocks noEditPoints="1"/>
              </p:cNvSpPr>
              <p:nvPr/>
            </p:nvSpPr>
            <p:spPr bwMode="auto">
              <a:xfrm>
                <a:off x="3103563" y="3121026"/>
                <a:ext cx="122238" cy="127000"/>
              </a:xfrm>
              <a:custGeom>
                <a:avLst/>
                <a:gdLst>
                  <a:gd name="T0" fmla="*/ 42 w 83"/>
                  <a:gd name="T1" fmla="*/ 0 h 86"/>
                  <a:gd name="T2" fmla="*/ 0 w 83"/>
                  <a:gd name="T3" fmla="*/ 43 h 86"/>
                  <a:gd name="T4" fmla="*/ 42 w 83"/>
                  <a:gd name="T5" fmla="*/ 86 h 86"/>
                  <a:gd name="T6" fmla="*/ 77 w 83"/>
                  <a:gd name="T7" fmla="*/ 72 h 86"/>
                  <a:gd name="T8" fmla="*/ 70 w 83"/>
                  <a:gd name="T9" fmla="*/ 65 h 86"/>
                  <a:gd name="T10" fmla="*/ 43 w 83"/>
                  <a:gd name="T11" fmla="*/ 76 h 86"/>
                  <a:gd name="T12" fmla="*/ 12 w 83"/>
                  <a:gd name="T13" fmla="*/ 48 h 86"/>
                  <a:gd name="T14" fmla="*/ 82 w 83"/>
                  <a:gd name="T15" fmla="*/ 48 h 86"/>
                  <a:gd name="T16" fmla="*/ 42 w 83"/>
                  <a:gd name="T17" fmla="*/ 0 h 86"/>
                  <a:gd name="T18" fmla="*/ 12 w 83"/>
                  <a:gd name="T19" fmla="*/ 38 h 86"/>
                  <a:gd name="T20" fmla="*/ 42 w 83"/>
                  <a:gd name="T21" fmla="*/ 11 h 86"/>
                  <a:gd name="T22" fmla="*/ 71 w 83"/>
                  <a:gd name="T23" fmla="*/ 38 h 86"/>
                  <a:gd name="T24" fmla="*/ 12 w 83"/>
                  <a:gd name="T25" fmla="*/ 38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83" h="86">
                    <a:moveTo>
                      <a:pt x="42" y="0"/>
                    </a:moveTo>
                    <a:cubicBezTo>
                      <a:pt x="17" y="0"/>
                      <a:pt x="0" y="18"/>
                      <a:pt x="0" y="43"/>
                    </a:cubicBezTo>
                    <a:cubicBezTo>
                      <a:pt x="0" y="69"/>
                      <a:pt x="17" y="86"/>
                      <a:pt x="42" y="86"/>
                    </a:cubicBezTo>
                    <a:cubicBezTo>
                      <a:pt x="56" y="86"/>
                      <a:pt x="68" y="81"/>
                      <a:pt x="77" y="72"/>
                    </a:cubicBezTo>
                    <a:cubicBezTo>
                      <a:pt x="70" y="65"/>
                      <a:pt x="70" y="65"/>
                      <a:pt x="70" y="65"/>
                    </a:cubicBezTo>
                    <a:cubicBezTo>
                      <a:pt x="63" y="72"/>
                      <a:pt x="54" y="76"/>
                      <a:pt x="43" y="76"/>
                    </a:cubicBezTo>
                    <a:cubicBezTo>
                      <a:pt x="27" y="76"/>
                      <a:pt x="14" y="65"/>
                      <a:pt x="12" y="48"/>
                    </a:cubicBezTo>
                    <a:cubicBezTo>
                      <a:pt x="82" y="48"/>
                      <a:pt x="82" y="48"/>
                      <a:pt x="82" y="48"/>
                    </a:cubicBezTo>
                    <a:cubicBezTo>
                      <a:pt x="83" y="19"/>
                      <a:pt x="70" y="0"/>
                      <a:pt x="42" y="0"/>
                    </a:cubicBezTo>
                    <a:close/>
                    <a:moveTo>
                      <a:pt x="12" y="38"/>
                    </a:moveTo>
                    <a:cubicBezTo>
                      <a:pt x="14" y="22"/>
                      <a:pt x="26" y="11"/>
                      <a:pt x="42" y="11"/>
                    </a:cubicBezTo>
                    <a:cubicBezTo>
                      <a:pt x="59" y="11"/>
                      <a:pt x="70" y="22"/>
                      <a:pt x="71" y="38"/>
                    </a:cubicBezTo>
                    <a:lnTo>
                      <a:pt x="12" y="38"/>
                    </a:ln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63">
                <a:extLst>
                  <a:ext uri="{FF2B5EF4-FFF2-40B4-BE49-F238E27FC236}">
                    <a16:creationId xmlns:a16="http://schemas.microsoft.com/office/drawing/2014/main" id="{04B6B982-8031-4873-B3F1-230A4FB51A0E}"/>
                  </a:ext>
                </a:extLst>
              </p:cNvPr>
              <p:cNvSpPr>
                <a:spLocks noEditPoints="1"/>
              </p:cNvSpPr>
              <p:nvPr/>
            </p:nvSpPr>
            <p:spPr bwMode="auto">
              <a:xfrm>
                <a:off x="3970338" y="3079751"/>
                <a:ext cx="139700" cy="171450"/>
              </a:xfrm>
              <a:custGeom>
                <a:avLst/>
                <a:gdLst>
                  <a:gd name="T0" fmla="*/ 87 w 94"/>
                  <a:gd name="T1" fmla="*/ 67 h 116"/>
                  <a:gd name="T2" fmla="*/ 79 w 94"/>
                  <a:gd name="T3" fmla="*/ 61 h 116"/>
                  <a:gd name="T4" fmla="*/ 67 w 94"/>
                  <a:gd name="T5" fmla="*/ 83 h 116"/>
                  <a:gd name="T6" fmla="*/ 39 w 94"/>
                  <a:gd name="T7" fmla="*/ 54 h 116"/>
                  <a:gd name="T8" fmla="*/ 68 w 94"/>
                  <a:gd name="T9" fmla="*/ 23 h 116"/>
                  <a:gd name="T10" fmla="*/ 41 w 94"/>
                  <a:gd name="T11" fmla="*/ 0 h 116"/>
                  <a:gd name="T12" fmla="*/ 14 w 94"/>
                  <a:gd name="T13" fmla="*/ 24 h 116"/>
                  <a:gd name="T14" fmla="*/ 25 w 94"/>
                  <a:gd name="T15" fmla="*/ 51 h 116"/>
                  <a:gd name="T16" fmla="*/ 0 w 94"/>
                  <a:gd name="T17" fmla="*/ 84 h 116"/>
                  <a:gd name="T18" fmla="*/ 33 w 94"/>
                  <a:gd name="T19" fmla="*/ 114 h 116"/>
                  <a:gd name="T20" fmla="*/ 68 w 94"/>
                  <a:gd name="T21" fmla="*/ 97 h 116"/>
                  <a:gd name="T22" fmla="*/ 87 w 94"/>
                  <a:gd name="T23" fmla="*/ 116 h 116"/>
                  <a:gd name="T24" fmla="*/ 94 w 94"/>
                  <a:gd name="T25" fmla="*/ 109 h 116"/>
                  <a:gd name="T26" fmla="*/ 75 w 94"/>
                  <a:gd name="T27" fmla="*/ 90 h 116"/>
                  <a:gd name="T28" fmla="*/ 87 w 94"/>
                  <a:gd name="T29" fmla="*/ 67 h 116"/>
                  <a:gd name="T30" fmla="*/ 24 w 94"/>
                  <a:gd name="T31" fmla="*/ 24 h 116"/>
                  <a:gd name="T32" fmla="*/ 41 w 94"/>
                  <a:gd name="T33" fmla="*/ 9 h 116"/>
                  <a:gd name="T34" fmla="*/ 57 w 94"/>
                  <a:gd name="T35" fmla="*/ 23 h 116"/>
                  <a:gd name="T36" fmla="*/ 34 w 94"/>
                  <a:gd name="T37" fmla="*/ 47 h 116"/>
                  <a:gd name="T38" fmla="*/ 24 w 94"/>
                  <a:gd name="T39" fmla="*/ 24 h 116"/>
                  <a:gd name="T40" fmla="*/ 34 w 94"/>
                  <a:gd name="T41" fmla="*/ 105 h 116"/>
                  <a:gd name="T42" fmla="*/ 10 w 94"/>
                  <a:gd name="T43" fmla="*/ 83 h 116"/>
                  <a:gd name="T44" fmla="*/ 31 w 94"/>
                  <a:gd name="T45" fmla="*/ 58 h 116"/>
                  <a:gd name="T46" fmla="*/ 61 w 94"/>
                  <a:gd name="T47" fmla="*/ 90 h 116"/>
                  <a:gd name="T48" fmla="*/ 34 w 94"/>
                  <a:gd name="T49" fmla="*/ 105 h 1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94" h="116">
                    <a:moveTo>
                      <a:pt x="87" y="67"/>
                    </a:moveTo>
                    <a:cubicBezTo>
                      <a:pt x="79" y="61"/>
                      <a:pt x="79" y="61"/>
                      <a:pt x="79" y="61"/>
                    </a:cubicBezTo>
                    <a:cubicBezTo>
                      <a:pt x="75" y="69"/>
                      <a:pt x="72" y="76"/>
                      <a:pt x="67" y="83"/>
                    </a:cubicBezTo>
                    <a:cubicBezTo>
                      <a:pt x="56" y="71"/>
                      <a:pt x="46" y="62"/>
                      <a:pt x="39" y="54"/>
                    </a:cubicBezTo>
                    <a:cubicBezTo>
                      <a:pt x="54" y="46"/>
                      <a:pt x="68" y="38"/>
                      <a:pt x="68" y="23"/>
                    </a:cubicBezTo>
                    <a:cubicBezTo>
                      <a:pt x="68" y="10"/>
                      <a:pt x="57" y="0"/>
                      <a:pt x="41" y="0"/>
                    </a:cubicBezTo>
                    <a:cubicBezTo>
                      <a:pt x="25" y="0"/>
                      <a:pt x="14" y="10"/>
                      <a:pt x="14" y="24"/>
                    </a:cubicBezTo>
                    <a:cubicBezTo>
                      <a:pt x="14" y="33"/>
                      <a:pt x="18" y="41"/>
                      <a:pt x="25" y="51"/>
                    </a:cubicBezTo>
                    <a:cubicBezTo>
                      <a:pt x="12" y="59"/>
                      <a:pt x="0" y="67"/>
                      <a:pt x="0" y="84"/>
                    </a:cubicBezTo>
                    <a:cubicBezTo>
                      <a:pt x="0" y="101"/>
                      <a:pt x="15" y="114"/>
                      <a:pt x="33" y="114"/>
                    </a:cubicBezTo>
                    <a:cubicBezTo>
                      <a:pt x="46" y="114"/>
                      <a:pt x="58" y="108"/>
                      <a:pt x="68" y="97"/>
                    </a:cubicBezTo>
                    <a:cubicBezTo>
                      <a:pt x="87" y="116"/>
                      <a:pt x="87" y="116"/>
                      <a:pt x="87" y="116"/>
                    </a:cubicBezTo>
                    <a:cubicBezTo>
                      <a:pt x="94" y="109"/>
                      <a:pt x="94" y="109"/>
                      <a:pt x="94" y="109"/>
                    </a:cubicBezTo>
                    <a:cubicBezTo>
                      <a:pt x="75" y="90"/>
                      <a:pt x="75" y="90"/>
                      <a:pt x="75" y="90"/>
                    </a:cubicBezTo>
                    <a:cubicBezTo>
                      <a:pt x="79" y="83"/>
                      <a:pt x="84" y="76"/>
                      <a:pt x="87" y="67"/>
                    </a:cubicBezTo>
                    <a:close/>
                    <a:moveTo>
                      <a:pt x="24" y="24"/>
                    </a:moveTo>
                    <a:cubicBezTo>
                      <a:pt x="24" y="16"/>
                      <a:pt x="31" y="9"/>
                      <a:pt x="41" y="9"/>
                    </a:cubicBezTo>
                    <a:cubicBezTo>
                      <a:pt x="51" y="9"/>
                      <a:pt x="57" y="14"/>
                      <a:pt x="57" y="23"/>
                    </a:cubicBezTo>
                    <a:cubicBezTo>
                      <a:pt x="57" y="34"/>
                      <a:pt x="46" y="40"/>
                      <a:pt x="34" y="47"/>
                    </a:cubicBezTo>
                    <a:cubicBezTo>
                      <a:pt x="27" y="38"/>
                      <a:pt x="24" y="31"/>
                      <a:pt x="24" y="24"/>
                    </a:cubicBezTo>
                    <a:close/>
                    <a:moveTo>
                      <a:pt x="34" y="105"/>
                    </a:moveTo>
                    <a:cubicBezTo>
                      <a:pt x="21" y="105"/>
                      <a:pt x="10" y="95"/>
                      <a:pt x="10" y="83"/>
                    </a:cubicBezTo>
                    <a:cubicBezTo>
                      <a:pt x="10" y="71"/>
                      <a:pt x="20" y="64"/>
                      <a:pt x="31" y="58"/>
                    </a:cubicBezTo>
                    <a:cubicBezTo>
                      <a:pt x="38" y="67"/>
                      <a:pt x="49" y="78"/>
                      <a:pt x="61" y="90"/>
                    </a:cubicBezTo>
                    <a:cubicBezTo>
                      <a:pt x="53" y="99"/>
                      <a:pt x="44" y="105"/>
                      <a:pt x="34" y="105"/>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64">
                <a:extLst>
                  <a:ext uri="{FF2B5EF4-FFF2-40B4-BE49-F238E27FC236}">
                    <a16:creationId xmlns:a16="http://schemas.microsoft.com/office/drawing/2014/main" id="{CC7F6BB7-715A-4117-90CE-5395D9123E39}"/>
                  </a:ext>
                </a:extLst>
              </p:cNvPr>
              <p:cNvSpPr>
                <a:spLocks noEditPoints="1"/>
              </p:cNvSpPr>
              <p:nvPr/>
            </p:nvSpPr>
            <p:spPr bwMode="auto">
              <a:xfrm>
                <a:off x="4487863" y="3121026"/>
                <a:ext cx="127000" cy="127000"/>
              </a:xfrm>
              <a:custGeom>
                <a:avLst/>
                <a:gdLst>
                  <a:gd name="T0" fmla="*/ 43 w 86"/>
                  <a:gd name="T1" fmla="*/ 0 h 86"/>
                  <a:gd name="T2" fmla="*/ 0 w 86"/>
                  <a:gd name="T3" fmla="*/ 43 h 86"/>
                  <a:gd name="T4" fmla="*/ 43 w 86"/>
                  <a:gd name="T5" fmla="*/ 86 h 86"/>
                  <a:gd name="T6" fmla="*/ 86 w 86"/>
                  <a:gd name="T7" fmla="*/ 43 h 86"/>
                  <a:gd name="T8" fmla="*/ 43 w 86"/>
                  <a:gd name="T9" fmla="*/ 0 h 86"/>
                  <a:gd name="T10" fmla="*/ 43 w 86"/>
                  <a:gd name="T11" fmla="*/ 75 h 86"/>
                  <a:gd name="T12" fmla="*/ 12 w 86"/>
                  <a:gd name="T13" fmla="*/ 43 h 86"/>
                  <a:gd name="T14" fmla="*/ 43 w 86"/>
                  <a:gd name="T15" fmla="*/ 11 h 86"/>
                  <a:gd name="T16" fmla="*/ 73 w 86"/>
                  <a:gd name="T17" fmla="*/ 43 h 86"/>
                  <a:gd name="T18" fmla="*/ 43 w 86"/>
                  <a:gd name="T19"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86" h="86">
                    <a:moveTo>
                      <a:pt x="43" y="0"/>
                    </a:moveTo>
                    <a:cubicBezTo>
                      <a:pt x="17" y="0"/>
                      <a:pt x="0" y="18"/>
                      <a:pt x="0" y="43"/>
                    </a:cubicBezTo>
                    <a:cubicBezTo>
                      <a:pt x="0" y="69"/>
                      <a:pt x="17" y="86"/>
                      <a:pt x="43" y="86"/>
                    </a:cubicBezTo>
                    <a:cubicBezTo>
                      <a:pt x="68" y="86"/>
                      <a:pt x="86" y="69"/>
                      <a:pt x="86" y="43"/>
                    </a:cubicBezTo>
                    <a:cubicBezTo>
                      <a:pt x="86" y="18"/>
                      <a:pt x="68" y="0"/>
                      <a:pt x="43" y="0"/>
                    </a:cubicBezTo>
                    <a:close/>
                    <a:moveTo>
                      <a:pt x="43" y="75"/>
                    </a:moveTo>
                    <a:cubicBezTo>
                      <a:pt x="25" y="75"/>
                      <a:pt x="12" y="62"/>
                      <a:pt x="12" y="43"/>
                    </a:cubicBezTo>
                    <a:cubicBezTo>
                      <a:pt x="12" y="25"/>
                      <a:pt x="25" y="11"/>
                      <a:pt x="43" y="11"/>
                    </a:cubicBezTo>
                    <a:cubicBezTo>
                      <a:pt x="61" y="11"/>
                      <a:pt x="73" y="25"/>
                      <a:pt x="73" y="43"/>
                    </a:cubicBezTo>
                    <a:cubicBezTo>
                      <a:pt x="73" y="62"/>
                      <a:pt x="61" y="75"/>
                      <a:pt x="43" y="75"/>
                    </a:cubicBez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65">
                <a:extLst>
                  <a:ext uri="{FF2B5EF4-FFF2-40B4-BE49-F238E27FC236}">
                    <a16:creationId xmlns:a16="http://schemas.microsoft.com/office/drawing/2014/main" id="{1F006B91-ECFA-41E6-AA21-45E24E747DF0}"/>
                  </a:ext>
                </a:extLst>
              </p:cNvPr>
              <p:cNvSpPr>
                <a:spLocks/>
              </p:cNvSpPr>
              <p:nvPr/>
            </p:nvSpPr>
            <p:spPr bwMode="auto">
              <a:xfrm>
                <a:off x="5821363" y="3122613"/>
                <a:ext cx="114300" cy="125413"/>
              </a:xfrm>
              <a:custGeom>
                <a:avLst/>
                <a:gdLst>
                  <a:gd name="T0" fmla="*/ 64 w 77"/>
                  <a:gd name="T1" fmla="*/ 42 h 85"/>
                  <a:gd name="T2" fmla="*/ 36 w 77"/>
                  <a:gd name="T3" fmla="*/ 73 h 85"/>
                  <a:gd name="T4" fmla="*/ 13 w 77"/>
                  <a:gd name="T5" fmla="*/ 49 h 85"/>
                  <a:gd name="T6" fmla="*/ 13 w 77"/>
                  <a:gd name="T7" fmla="*/ 0 h 85"/>
                  <a:gd name="T8" fmla="*/ 0 w 77"/>
                  <a:gd name="T9" fmla="*/ 0 h 85"/>
                  <a:gd name="T10" fmla="*/ 0 w 77"/>
                  <a:gd name="T11" fmla="*/ 52 h 85"/>
                  <a:gd name="T12" fmla="*/ 32 w 77"/>
                  <a:gd name="T13" fmla="*/ 85 h 85"/>
                  <a:gd name="T14" fmla="*/ 64 w 77"/>
                  <a:gd name="T15" fmla="*/ 66 h 85"/>
                  <a:gd name="T16" fmla="*/ 64 w 77"/>
                  <a:gd name="T17" fmla="*/ 85 h 85"/>
                  <a:gd name="T18" fmla="*/ 77 w 77"/>
                  <a:gd name="T19" fmla="*/ 85 h 85"/>
                  <a:gd name="T20" fmla="*/ 77 w 77"/>
                  <a:gd name="T21" fmla="*/ 0 h 85"/>
                  <a:gd name="T22" fmla="*/ 64 w 77"/>
                  <a:gd name="T23" fmla="*/ 0 h 85"/>
                  <a:gd name="T24" fmla="*/ 64 w 77"/>
                  <a:gd name="T25" fmla="*/ 42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7" h="85">
                    <a:moveTo>
                      <a:pt x="64" y="42"/>
                    </a:moveTo>
                    <a:cubicBezTo>
                      <a:pt x="64" y="60"/>
                      <a:pt x="54" y="73"/>
                      <a:pt x="36" y="73"/>
                    </a:cubicBezTo>
                    <a:cubicBezTo>
                      <a:pt x="21" y="73"/>
                      <a:pt x="13" y="64"/>
                      <a:pt x="13" y="49"/>
                    </a:cubicBezTo>
                    <a:cubicBezTo>
                      <a:pt x="13" y="0"/>
                      <a:pt x="13" y="0"/>
                      <a:pt x="13" y="0"/>
                    </a:cubicBezTo>
                    <a:cubicBezTo>
                      <a:pt x="0" y="0"/>
                      <a:pt x="0" y="0"/>
                      <a:pt x="0" y="0"/>
                    </a:cubicBezTo>
                    <a:cubicBezTo>
                      <a:pt x="0" y="52"/>
                      <a:pt x="0" y="52"/>
                      <a:pt x="0" y="52"/>
                    </a:cubicBezTo>
                    <a:cubicBezTo>
                      <a:pt x="0" y="73"/>
                      <a:pt x="12" y="85"/>
                      <a:pt x="32" y="85"/>
                    </a:cubicBezTo>
                    <a:cubicBezTo>
                      <a:pt x="47" y="85"/>
                      <a:pt x="58" y="79"/>
                      <a:pt x="64" y="66"/>
                    </a:cubicBezTo>
                    <a:cubicBezTo>
                      <a:pt x="64" y="85"/>
                      <a:pt x="64" y="85"/>
                      <a:pt x="64" y="85"/>
                    </a:cubicBezTo>
                    <a:cubicBezTo>
                      <a:pt x="77" y="85"/>
                      <a:pt x="77" y="85"/>
                      <a:pt x="77" y="85"/>
                    </a:cubicBezTo>
                    <a:cubicBezTo>
                      <a:pt x="77" y="0"/>
                      <a:pt x="77" y="0"/>
                      <a:pt x="77" y="0"/>
                    </a:cubicBezTo>
                    <a:cubicBezTo>
                      <a:pt x="64" y="0"/>
                      <a:pt x="64" y="0"/>
                      <a:pt x="64" y="0"/>
                    </a:cubicBezTo>
                    <a:lnTo>
                      <a:pt x="64" y="42"/>
                    </a:lnTo>
                    <a:close/>
                  </a:path>
                </a:pathLst>
              </a:custGeom>
              <a:solidFill>
                <a:srgbClr val="80828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sp>
        <p:nvSpPr>
          <p:cNvPr id="97" name="Freeform: Shape 96">
            <a:extLst>
              <a:ext uri="{FF2B5EF4-FFF2-40B4-BE49-F238E27FC236}">
                <a16:creationId xmlns:a16="http://schemas.microsoft.com/office/drawing/2014/main" id="{74B02636-4AE3-4162-9CDF-5B448C7DFBB7}"/>
              </a:ext>
            </a:extLst>
          </p:cNvPr>
          <p:cNvSpPr/>
          <p:nvPr/>
        </p:nvSpPr>
        <p:spPr>
          <a:xfrm>
            <a:off x="0" y="0"/>
            <a:ext cx="4991101" cy="6858000"/>
          </a:xfrm>
          <a:custGeom>
            <a:avLst/>
            <a:gdLst>
              <a:gd name="connsiteX0" fmla="*/ 0 w 4991101"/>
              <a:gd name="connsiteY0" fmla="*/ 0 h 6858000"/>
              <a:gd name="connsiteX1" fmla="*/ 3429000 w 4991101"/>
              <a:gd name="connsiteY1" fmla="*/ 0 h 6858000"/>
              <a:gd name="connsiteX2" fmla="*/ 3429000 w 4991101"/>
              <a:gd name="connsiteY2" fmla="*/ 5646334 h 6858000"/>
              <a:gd name="connsiteX3" fmla="*/ 3429001 w 4991101"/>
              <a:gd name="connsiteY3" fmla="*/ 5646334 h 6858000"/>
              <a:gd name="connsiteX4" fmla="*/ 3429001 w 4991101"/>
              <a:gd name="connsiteY4" fmla="*/ 0 h 6858000"/>
              <a:gd name="connsiteX5" fmla="*/ 4991101 w 4991101"/>
              <a:gd name="connsiteY5" fmla="*/ 0 h 6858000"/>
              <a:gd name="connsiteX6" fmla="*/ 4991101 w 4991101"/>
              <a:gd name="connsiteY6" fmla="*/ 589809 h 6858000"/>
              <a:gd name="connsiteX7" fmla="*/ 4991020 w 4991101"/>
              <a:gd name="connsiteY7" fmla="*/ 589793 h 6858000"/>
              <a:gd name="connsiteX8" fmla="*/ 4975470 w 4991101"/>
              <a:gd name="connsiteY8" fmla="*/ 594337 h 6858000"/>
              <a:gd name="connsiteX9" fmla="*/ 4132902 w 4991101"/>
              <a:gd name="connsiteY9" fmla="*/ 1078449 h 6858000"/>
              <a:gd name="connsiteX10" fmla="*/ 4117975 w 4991101"/>
              <a:gd name="connsiteY10" fmla="*/ 1103232 h 6858000"/>
              <a:gd name="connsiteX11" fmla="*/ 4117975 w 4991101"/>
              <a:gd name="connsiteY11" fmla="*/ 2074760 h 6858000"/>
              <a:gd name="connsiteX12" fmla="*/ 4132902 w 4991101"/>
              <a:gd name="connsiteY12" fmla="*/ 2099544 h 6858000"/>
              <a:gd name="connsiteX13" fmla="*/ 4977129 w 4991101"/>
              <a:gd name="connsiteY13" fmla="*/ 2585307 h 6858000"/>
              <a:gd name="connsiteX14" fmla="*/ 4991101 w 4991101"/>
              <a:gd name="connsiteY14" fmla="*/ 2589947 h 6858000"/>
              <a:gd name="connsiteX15" fmla="*/ 4991101 w 4991101"/>
              <a:gd name="connsiteY15" fmla="*/ 5646334 h 6858000"/>
              <a:gd name="connsiteX16" fmla="*/ 4991101 w 4991101"/>
              <a:gd name="connsiteY16" fmla="*/ 6858000 h 6858000"/>
              <a:gd name="connsiteX17" fmla="*/ 3429000 w 4991101"/>
              <a:gd name="connsiteY17" fmla="*/ 6858000 h 6858000"/>
              <a:gd name="connsiteX18" fmla="*/ 0 w 4991101"/>
              <a:gd name="connsiteY18"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4991101" h="6858000">
                <a:moveTo>
                  <a:pt x="0" y="0"/>
                </a:moveTo>
                <a:lnTo>
                  <a:pt x="3429000" y="0"/>
                </a:lnTo>
                <a:lnTo>
                  <a:pt x="3429000" y="5646334"/>
                </a:lnTo>
                <a:lnTo>
                  <a:pt x="3429001" y="5646334"/>
                </a:lnTo>
                <a:lnTo>
                  <a:pt x="3429001" y="0"/>
                </a:lnTo>
                <a:lnTo>
                  <a:pt x="4991101" y="0"/>
                </a:lnTo>
                <a:lnTo>
                  <a:pt x="4991101" y="589809"/>
                </a:lnTo>
                <a:lnTo>
                  <a:pt x="4991020" y="589793"/>
                </a:lnTo>
                <a:cubicBezTo>
                  <a:pt x="4985837" y="590206"/>
                  <a:pt x="4980446" y="591859"/>
                  <a:pt x="4975470" y="594337"/>
                </a:cubicBezTo>
                <a:cubicBezTo>
                  <a:pt x="4132902" y="1078449"/>
                  <a:pt x="4132902" y="1078449"/>
                  <a:pt x="4132902" y="1078449"/>
                </a:cubicBezTo>
                <a:cubicBezTo>
                  <a:pt x="4124609" y="1083405"/>
                  <a:pt x="4117975" y="1093319"/>
                  <a:pt x="4117975" y="1103232"/>
                </a:cubicBezTo>
                <a:cubicBezTo>
                  <a:pt x="4117975" y="2074760"/>
                  <a:pt x="4117975" y="2074760"/>
                  <a:pt x="4117975" y="2074760"/>
                </a:cubicBezTo>
                <a:cubicBezTo>
                  <a:pt x="4117975" y="2086326"/>
                  <a:pt x="4124609" y="2094587"/>
                  <a:pt x="4132902" y="2099544"/>
                </a:cubicBezTo>
                <a:cubicBezTo>
                  <a:pt x="4977129" y="2585307"/>
                  <a:pt x="4977129" y="2585307"/>
                  <a:pt x="4977129" y="2585307"/>
                </a:cubicBezTo>
                <a:lnTo>
                  <a:pt x="4991101" y="2589947"/>
                </a:lnTo>
                <a:lnTo>
                  <a:pt x="4991101" y="5646334"/>
                </a:lnTo>
                <a:lnTo>
                  <a:pt x="4991101" y="6858000"/>
                </a:lnTo>
                <a:lnTo>
                  <a:pt x="3429000" y="6858000"/>
                </a:lnTo>
                <a:lnTo>
                  <a:pt x="0" y="6858000"/>
                </a:lnTo>
                <a:close/>
              </a:path>
            </a:pathLst>
          </a:custGeom>
          <a:solidFill>
            <a:schemeClr val="accent6">
              <a:alpha val="1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a:extLst>
              <a:ext uri="{FF2B5EF4-FFF2-40B4-BE49-F238E27FC236}">
                <a16:creationId xmlns:a16="http://schemas.microsoft.com/office/drawing/2014/main" id="{ED2A5737-5EB8-4182-9FDB-78CA59CC1FDC}"/>
              </a:ext>
            </a:extLst>
          </p:cNvPr>
          <p:cNvSpPr>
            <a:spLocks noGrp="1"/>
          </p:cNvSpPr>
          <p:nvPr>
            <p:ph type="pic" sz="quarter" idx="12"/>
          </p:nvPr>
        </p:nvSpPr>
        <p:spPr/>
      </p:sp>
    </p:spTree>
    <p:extLst>
      <p:ext uri="{BB962C8B-B14F-4D97-AF65-F5344CB8AC3E}">
        <p14:creationId xmlns:p14="http://schemas.microsoft.com/office/powerpoint/2010/main" val="4953775"/>
      </p:ext>
    </p:extLst>
  </p:cSld>
  <p:clrMapOvr>
    <a:masterClrMapping/>
  </p:clrMapOvr>
  <p:transition spd="med">
    <p:pull/>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 name="Rectangle 85">
            <a:extLst>
              <a:ext uri="{FF2B5EF4-FFF2-40B4-BE49-F238E27FC236}">
                <a16:creationId xmlns:a16="http://schemas.microsoft.com/office/drawing/2014/main" id="{A7833141-CD2B-44C0-B751-266EA67A0311}"/>
              </a:ext>
            </a:extLst>
          </p:cNvPr>
          <p:cNvSpPr/>
          <p:nvPr/>
        </p:nvSpPr>
        <p:spPr>
          <a:xfrm>
            <a:off x="-9524" y="0"/>
            <a:ext cx="12201524" cy="6858000"/>
          </a:xfrm>
          <a:prstGeom prst="rect">
            <a:avLst/>
          </a:prstGeom>
          <a:solidFill>
            <a:schemeClr val="accent6">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0" name="Freeform: Shape 79">
            <a:extLst>
              <a:ext uri="{FF2B5EF4-FFF2-40B4-BE49-F238E27FC236}">
                <a16:creationId xmlns:a16="http://schemas.microsoft.com/office/drawing/2014/main" id="{10080F8B-E1B4-4D03-B462-8FDE044DEAC8}"/>
              </a:ext>
            </a:extLst>
          </p:cNvPr>
          <p:cNvSpPr/>
          <p:nvPr/>
        </p:nvSpPr>
        <p:spPr>
          <a:xfrm rot="6331228">
            <a:off x="5369201" y="-4897088"/>
            <a:ext cx="1715992" cy="12831271"/>
          </a:xfrm>
          <a:custGeom>
            <a:avLst/>
            <a:gdLst>
              <a:gd name="connsiteX0" fmla="*/ 1063661 w 1715992"/>
              <a:gd name="connsiteY0" fmla="*/ 12831271 h 12831271"/>
              <a:gd name="connsiteX1" fmla="*/ 0 w 1715992"/>
              <a:gd name="connsiteY1" fmla="*/ 9001146 h 12831271"/>
              <a:gd name="connsiteX2" fmla="*/ 1645338 w 1715992"/>
              <a:gd name="connsiteY2" fmla="*/ 6442 h 12831271"/>
              <a:gd name="connsiteX3" fmla="*/ 1668537 w 1715992"/>
              <a:gd name="connsiteY3" fmla="*/ 0 h 12831271"/>
              <a:gd name="connsiteX4" fmla="*/ 1691412 w 1715992"/>
              <a:gd name="connsiteY4" fmla="*/ 6097449 h 12831271"/>
              <a:gd name="connsiteX5" fmla="*/ 1691413 w 1715992"/>
              <a:gd name="connsiteY5" fmla="*/ 6097452 h 12831271"/>
              <a:gd name="connsiteX6" fmla="*/ 1691413 w 1715992"/>
              <a:gd name="connsiteY6" fmla="*/ 6097455 h 12831271"/>
              <a:gd name="connsiteX7" fmla="*/ 1691411 w 1715992"/>
              <a:gd name="connsiteY7" fmla="*/ 6097452 h 12831271"/>
              <a:gd name="connsiteX8" fmla="*/ 1715992 w 1715992"/>
              <a:gd name="connsiteY8" fmla="*/ 12650113 h 12831271"/>
              <a:gd name="connsiteX9" fmla="*/ 1706794 w 1715992"/>
              <a:gd name="connsiteY9" fmla="*/ 12652668 h 12831271"/>
              <a:gd name="connsiteX10" fmla="*/ 1600170 w 1715992"/>
              <a:gd name="connsiteY10" fmla="*/ 5951597 h 12831271"/>
              <a:gd name="connsiteX11" fmla="*/ 1600167 w 1715992"/>
              <a:gd name="connsiteY11" fmla="*/ 5951594 h 12831271"/>
              <a:gd name="connsiteX12" fmla="*/ 1706791 w 1715992"/>
              <a:gd name="connsiteY12" fmla="*/ 12652668 h 12831271"/>
              <a:gd name="connsiteX13" fmla="*/ 1063661 w 1715992"/>
              <a:gd name="connsiteY13" fmla="*/ 12831271 h 1283127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715992" h="12831271">
                <a:moveTo>
                  <a:pt x="1063661" y="12831271"/>
                </a:moveTo>
                <a:lnTo>
                  <a:pt x="0" y="9001146"/>
                </a:lnTo>
                <a:lnTo>
                  <a:pt x="1645338" y="6442"/>
                </a:lnTo>
                <a:lnTo>
                  <a:pt x="1668537" y="0"/>
                </a:lnTo>
                <a:lnTo>
                  <a:pt x="1691412" y="6097449"/>
                </a:lnTo>
                <a:lnTo>
                  <a:pt x="1691413" y="6097452"/>
                </a:lnTo>
                <a:lnTo>
                  <a:pt x="1691413" y="6097455"/>
                </a:lnTo>
                <a:lnTo>
                  <a:pt x="1691411" y="6097452"/>
                </a:lnTo>
                <a:lnTo>
                  <a:pt x="1715992" y="12650113"/>
                </a:lnTo>
                <a:lnTo>
                  <a:pt x="1706794" y="12652668"/>
                </a:lnTo>
                <a:lnTo>
                  <a:pt x="1600170" y="5951597"/>
                </a:lnTo>
                <a:lnTo>
                  <a:pt x="1600167" y="5951594"/>
                </a:lnTo>
                <a:lnTo>
                  <a:pt x="1706791" y="12652668"/>
                </a:lnTo>
                <a:lnTo>
                  <a:pt x="1063661" y="12831271"/>
                </a:lnTo>
                <a:close/>
              </a:path>
            </a:pathLst>
          </a:custGeom>
          <a:solidFill>
            <a:schemeClr val="accent6">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Freeform: Shape 78">
            <a:extLst>
              <a:ext uri="{FF2B5EF4-FFF2-40B4-BE49-F238E27FC236}">
                <a16:creationId xmlns:a16="http://schemas.microsoft.com/office/drawing/2014/main" id="{92A16B34-92EE-449A-AA08-1CF92BD9979B}"/>
              </a:ext>
            </a:extLst>
          </p:cNvPr>
          <p:cNvSpPr/>
          <p:nvPr/>
        </p:nvSpPr>
        <p:spPr>
          <a:xfrm rot="6331228">
            <a:off x="6449993" y="-3561759"/>
            <a:ext cx="3846589" cy="8994698"/>
          </a:xfrm>
          <a:custGeom>
            <a:avLst/>
            <a:gdLst>
              <a:gd name="connsiteX0" fmla="*/ 2201252 w 3846589"/>
              <a:gd name="connsiteY0" fmla="*/ 8994698 h 8994698"/>
              <a:gd name="connsiteX1" fmla="*/ 0 w 3846589"/>
              <a:gd name="connsiteY1" fmla="*/ 1068234 h 8994698"/>
              <a:gd name="connsiteX2" fmla="*/ 3846589 w 3846589"/>
              <a:gd name="connsiteY2" fmla="*/ 0 h 8994698"/>
              <a:gd name="connsiteX3" fmla="*/ 2201252 w 3846589"/>
              <a:gd name="connsiteY3" fmla="*/ 8994698 h 8994698"/>
            </a:gdLst>
            <a:ahLst/>
            <a:cxnLst>
              <a:cxn ang="0">
                <a:pos x="connsiteX0" y="connsiteY0"/>
              </a:cxn>
              <a:cxn ang="0">
                <a:pos x="connsiteX1" y="connsiteY1"/>
              </a:cxn>
              <a:cxn ang="0">
                <a:pos x="connsiteX2" y="connsiteY2"/>
              </a:cxn>
              <a:cxn ang="0">
                <a:pos x="connsiteX3" y="connsiteY3"/>
              </a:cxn>
            </a:cxnLst>
            <a:rect l="l" t="t" r="r" b="b"/>
            <a:pathLst>
              <a:path w="3846589" h="8994698">
                <a:moveTo>
                  <a:pt x="2201252" y="8994698"/>
                </a:moveTo>
                <a:lnTo>
                  <a:pt x="0" y="1068234"/>
                </a:lnTo>
                <a:lnTo>
                  <a:pt x="3846589" y="0"/>
                </a:lnTo>
                <a:lnTo>
                  <a:pt x="2201252" y="8994698"/>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8" name="Freeform: Shape 77">
            <a:extLst>
              <a:ext uri="{FF2B5EF4-FFF2-40B4-BE49-F238E27FC236}">
                <a16:creationId xmlns:a16="http://schemas.microsoft.com/office/drawing/2014/main" id="{278C5AA6-6C8D-4BEC-95A3-816F7F6474D1}"/>
              </a:ext>
            </a:extLst>
          </p:cNvPr>
          <p:cNvSpPr/>
          <p:nvPr/>
        </p:nvSpPr>
        <p:spPr>
          <a:xfrm rot="6331228">
            <a:off x="-76192" y="589997"/>
            <a:ext cx="518" cy="137699"/>
          </a:xfrm>
          <a:custGeom>
            <a:avLst/>
            <a:gdLst>
              <a:gd name="connsiteX0" fmla="*/ 516 w 518"/>
              <a:gd name="connsiteY0" fmla="*/ 137699 h 137699"/>
              <a:gd name="connsiteX1" fmla="*/ 0 w 518"/>
              <a:gd name="connsiteY1" fmla="*/ 0 h 137699"/>
              <a:gd name="connsiteX2" fmla="*/ 2 w 518"/>
              <a:gd name="connsiteY2" fmla="*/ 0 h 137699"/>
              <a:gd name="connsiteX3" fmla="*/ 518 w 518"/>
              <a:gd name="connsiteY3" fmla="*/ 137699 h 137699"/>
              <a:gd name="connsiteX4" fmla="*/ 516 w 518"/>
              <a:gd name="connsiteY4" fmla="*/ 137699 h 13769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518" h="137699">
                <a:moveTo>
                  <a:pt x="516" y="137699"/>
                </a:moveTo>
                <a:lnTo>
                  <a:pt x="0" y="0"/>
                </a:lnTo>
                <a:lnTo>
                  <a:pt x="2" y="0"/>
                </a:lnTo>
                <a:lnTo>
                  <a:pt x="518" y="137699"/>
                </a:lnTo>
                <a:lnTo>
                  <a:pt x="516" y="137699"/>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Freeform: Shape 76">
            <a:extLst>
              <a:ext uri="{FF2B5EF4-FFF2-40B4-BE49-F238E27FC236}">
                <a16:creationId xmlns:a16="http://schemas.microsoft.com/office/drawing/2014/main" id="{2D08C90E-FE07-40CE-BCBE-C7EAE558A4E4}"/>
              </a:ext>
            </a:extLst>
          </p:cNvPr>
          <p:cNvSpPr/>
          <p:nvPr/>
        </p:nvSpPr>
        <p:spPr>
          <a:xfrm rot="6331228">
            <a:off x="938146" y="-62023"/>
            <a:ext cx="3496047" cy="6552658"/>
          </a:xfrm>
          <a:custGeom>
            <a:avLst/>
            <a:gdLst>
              <a:gd name="connsiteX0" fmla="*/ 24581 w 3496047"/>
              <a:gd name="connsiteY0" fmla="*/ 6552658 h 6552658"/>
              <a:gd name="connsiteX1" fmla="*/ 0 w 3496047"/>
              <a:gd name="connsiteY1" fmla="*/ 0 h 6552658"/>
              <a:gd name="connsiteX2" fmla="*/ 3496047 w 3496047"/>
              <a:gd name="connsiteY2" fmla="*/ 5588599 h 6552658"/>
              <a:gd name="connsiteX3" fmla="*/ 24581 w 3496047"/>
              <a:gd name="connsiteY3" fmla="*/ 6552658 h 6552658"/>
            </a:gdLst>
            <a:ahLst/>
            <a:cxnLst>
              <a:cxn ang="0">
                <a:pos x="connsiteX0" y="connsiteY0"/>
              </a:cxn>
              <a:cxn ang="0">
                <a:pos x="connsiteX1" y="connsiteY1"/>
              </a:cxn>
              <a:cxn ang="0">
                <a:pos x="connsiteX2" y="connsiteY2"/>
              </a:cxn>
              <a:cxn ang="0">
                <a:pos x="connsiteX3" y="connsiteY3"/>
              </a:cxn>
            </a:cxnLst>
            <a:rect l="l" t="t" r="r" b="b"/>
            <a:pathLst>
              <a:path w="3496047" h="6552658">
                <a:moveTo>
                  <a:pt x="24581" y="6552658"/>
                </a:moveTo>
                <a:lnTo>
                  <a:pt x="0" y="0"/>
                </a:lnTo>
                <a:lnTo>
                  <a:pt x="3496047" y="5588599"/>
                </a:lnTo>
                <a:lnTo>
                  <a:pt x="24581" y="6552658"/>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Shape 73">
            <a:extLst>
              <a:ext uri="{FF2B5EF4-FFF2-40B4-BE49-F238E27FC236}">
                <a16:creationId xmlns:a16="http://schemas.microsoft.com/office/drawing/2014/main" id="{F9CC4488-5ED7-4B16-BC1D-F9BA4B6F7177}"/>
              </a:ext>
            </a:extLst>
          </p:cNvPr>
          <p:cNvSpPr/>
          <p:nvPr/>
        </p:nvSpPr>
        <p:spPr>
          <a:xfrm rot="6331228">
            <a:off x="7256106" y="-2501269"/>
            <a:ext cx="1645340" cy="8994704"/>
          </a:xfrm>
          <a:custGeom>
            <a:avLst/>
            <a:gdLst>
              <a:gd name="connsiteX0" fmla="*/ 2 w 1645340"/>
              <a:gd name="connsiteY0" fmla="*/ 8994704 h 8994704"/>
              <a:gd name="connsiteX1" fmla="*/ 0 w 1645340"/>
              <a:gd name="connsiteY1" fmla="*/ 8994699 h 8994704"/>
              <a:gd name="connsiteX2" fmla="*/ 1645337 w 1645340"/>
              <a:gd name="connsiteY2" fmla="*/ 1 h 8994704"/>
              <a:gd name="connsiteX3" fmla="*/ 1645340 w 1645340"/>
              <a:gd name="connsiteY3" fmla="*/ 0 h 8994704"/>
              <a:gd name="connsiteX4" fmla="*/ 2 w 1645340"/>
              <a:gd name="connsiteY4" fmla="*/ 8994704 h 89947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45340" h="8994704">
                <a:moveTo>
                  <a:pt x="2" y="8994704"/>
                </a:moveTo>
                <a:lnTo>
                  <a:pt x="0" y="8994699"/>
                </a:lnTo>
                <a:lnTo>
                  <a:pt x="1645337" y="1"/>
                </a:lnTo>
                <a:lnTo>
                  <a:pt x="1645340" y="0"/>
                </a:lnTo>
                <a:lnTo>
                  <a:pt x="2" y="8994704"/>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Shape 70">
            <a:extLst>
              <a:ext uri="{FF2B5EF4-FFF2-40B4-BE49-F238E27FC236}">
                <a16:creationId xmlns:a16="http://schemas.microsoft.com/office/drawing/2014/main" id="{420D9440-C561-43A1-82C3-B750B19A7B0C}"/>
              </a:ext>
            </a:extLst>
          </p:cNvPr>
          <p:cNvSpPr/>
          <p:nvPr/>
        </p:nvSpPr>
        <p:spPr>
          <a:xfrm rot="6331228">
            <a:off x="3179787" y="-1837889"/>
            <a:ext cx="106627" cy="6701074"/>
          </a:xfrm>
          <a:custGeom>
            <a:avLst/>
            <a:gdLst>
              <a:gd name="connsiteX0" fmla="*/ 106624 w 106627"/>
              <a:gd name="connsiteY0" fmla="*/ 6701074 h 6701074"/>
              <a:gd name="connsiteX1" fmla="*/ 0 w 106627"/>
              <a:gd name="connsiteY1" fmla="*/ 0 h 6701074"/>
              <a:gd name="connsiteX2" fmla="*/ 3 w 106627"/>
              <a:gd name="connsiteY2" fmla="*/ 3 h 6701074"/>
              <a:gd name="connsiteX3" fmla="*/ 106627 w 106627"/>
              <a:gd name="connsiteY3" fmla="*/ 6701074 h 6701074"/>
              <a:gd name="connsiteX4" fmla="*/ 106624 w 106627"/>
              <a:gd name="connsiteY4" fmla="*/ 6701074 h 67010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6627" h="6701074">
                <a:moveTo>
                  <a:pt x="106624" y="6701074"/>
                </a:moveTo>
                <a:lnTo>
                  <a:pt x="0" y="0"/>
                </a:lnTo>
                <a:lnTo>
                  <a:pt x="3" y="3"/>
                </a:lnTo>
                <a:lnTo>
                  <a:pt x="106627" y="6701074"/>
                </a:lnTo>
                <a:lnTo>
                  <a:pt x="106624" y="6701074"/>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Shape 69">
            <a:extLst>
              <a:ext uri="{FF2B5EF4-FFF2-40B4-BE49-F238E27FC236}">
                <a16:creationId xmlns:a16="http://schemas.microsoft.com/office/drawing/2014/main" id="{D4FC54E6-65B3-459E-8E3A-5396D6BA446B}"/>
              </a:ext>
            </a:extLst>
          </p:cNvPr>
          <p:cNvSpPr/>
          <p:nvPr/>
        </p:nvSpPr>
        <p:spPr>
          <a:xfrm rot="6331228">
            <a:off x="3138331" y="-1734464"/>
            <a:ext cx="24583" cy="6552661"/>
          </a:xfrm>
          <a:custGeom>
            <a:avLst/>
            <a:gdLst>
              <a:gd name="connsiteX0" fmla="*/ 24581 w 24583"/>
              <a:gd name="connsiteY0" fmla="*/ 6552661 h 6552661"/>
              <a:gd name="connsiteX1" fmla="*/ 0 w 24583"/>
              <a:gd name="connsiteY1" fmla="*/ 0 h 6552661"/>
              <a:gd name="connsiteX2" fmla="*/ 2 w 24583"/>
              <a:gd name="connsiteY2" fmla="*/ 3 h 6552661"/>
              <a:gd name="connsiteX3" fmla="*/ 24583 w 24583"/>
              <a:gd name="connsiteY3" fmla="*/ 6552661 h 6552661"/>
              <a:gd name="connsiteX4" fmla="*/ 24581 w 24583"/>
              <a:gd name="connsiteY4" fmla="*/ 6552661 h 655266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583" h="6552661">
                <a:moveTo>
                  <a:pt x="24581" y="6552661"/>
                </a:moveTo>
                <a:lnTo>
                  <a:pt x="0" y="0"/>
                </a:lnTo>
                <a:lnTo>
                  <a:pt x="2" y="3"/>
                </a:lnTo>
                <a:lnTo>
                  <a:pt x="24583" y="6552661"/>
                </a:lnTo>
                <a:lnTo>
                  <a:pt x="24581" y="6552661"/>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12" name="Group 111">
            <a:extLst>
              <a:ext uri="{FF2B5EF4-FFF2-40B4-BE49-F238E27FC236}">
                <a16:creationId xmlns:a16="http://schemas.microsoft.com/office/drawing/2014/main" id="{EFDE174C-A5A4-4FD7-9632-0EF2E89CBC48}"/>
              </a:ext>
            </a:extLst>
          </p:cNvPr>
          <p:cNvGrpSpPr/>
          <p:nvPr/>
        </p:nvGrpSpPr>
        <p:grpSpPr>
          <a:xfrm>
            <a:off x="1583249" y="4523166"/>
            <a:ext cx="2012919" cy="1443993"/>
            <a:chOff x="1809313" y="4226260"/>
            <a:chExt cx="2012919" cy="1443993"/>
          </a:xfrm>
        </p:grpSpPr>
        <p:sp>
          <p:nvSpPr>
            <p:cNvPr id="113" name="Rectangle 9">
              <a:extLst>
                <a:ext uri="{FF2B5EF4-FFF2-40B4-BE49-F238E27FC236}">
                  <a16:creationId xmlns:a16="http://schemas.microsoft.com/office/drawing/2014/main" id="{EB8E0C35-7FB5-4B08-A166-0CDC33F5A689}"/>
                </a:ext>
              </a:extLst>
            </p:cNvPr>
            <p:cNvSpPr>
              <a:spLocks/>
            </p:cNvSpPr>
            <p:nvPr/>
          </p:nvSpPr>
          <p:spPr bwMode="auto">
            <a:xfrm>
              <a:off x="1809313" y="4872508"/>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professionalism and lorem</a:t>
              </a:r>
            </a:p>
          </p:txBody>
        </p:sp>
        <p:sp>
          <p:nvSpPr>
            <p:cNvPr id="126" name="TextBox 125">
              <a:extLst>
                <a:ext uri="{FF2B5EF4-FFF2-40B4-BE49-F238E27FC236}">
                  <a16:creationId xmlns:a16="http://schemas.microsoft.com/office/drawing/2014/main" id="{A87A6115-6A2A-4DEA-851A-5CAF8CC0F2F3}"/>
                </a:ext>
              </a:extLst>
            </p:cNvPr>
            <p:cNvSpPr txBox="1"/>
            <p:nvPr/>
          </p:nvSpPr>
          <p:spPr>
            <a:xfrm>
              <a:off x="1882911" y="4226260"/>
              <a:ext cx="1865722" cy="502702"/>
            </a:xfrm>
            <a:prstGeom prst="rect">
              <a:avLst/>
            </a:prstGeom>
            <a:noFill/>
          </p:spPr>
          <p:txBody>
            <a:bodyPr wrap="square" rtlCol="0">
              <a:spAutoFit/>
            </a:bodyPr>
            <a:lstStyle/>
            <a:p>
              <a:pPr algn="ctr">
                <a:lnSpc>
                  <a:spcPts val="1600"/>
                </a:lnSpc>
              </a:pPr>
              <a:r>
                <a:rPr lang="en-US" b="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Sakawi</a:t>
              </a:r>
              <a:r>
                <a:rPr lang="en-US" b="1" dirty="0">
                  <a:solidFill>
                    <a:schemeClr val="bg1"/>
                  </a:solidFill>
                  <a:latin typeface="Open Sans" panose="020B0606030504020204" pitchFamily="34" charset="0"/>
                  <a:ea typeface="Open Sans" panose="020B0606030504020204" pitchFamily="34" charset="0"/>
                  <a:cs typeface="Open Sans" panose="020B0606030504020204" pitchFamily="34" charset="0"/>
                </a:rPr>
                <a:t> Beda</a:t>
              </a:r>
            </a:p>
            <a:p>
              <a:pPr algn="ctr">
                <a:lnSpc>
                  <a:spcPts val="16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rPr>
                <a:t>Post Title Text</a:t>
              </a:r>
            </a:p>
          </p:txBody>
        </p:sp>
        <p:cxnSp>
          <p:nvCxnSpPr>
            <p:cNvPr id="129" name="Straight Connector 128">
              <a:extLst>
                <a:ext uri="{FF2B5EF4-FFF2-40B4-BE49-F238E27FC236}">
                  <a16:creationId xmlns:a16="http://schemas.microsoft.com/office/drawing/2014/main" id="{28D22E01-776F-49A1-8B88-0AB941626D8D}"/>
                </a:ext>
              </a:extLst>
            </p:cNvPr>
            <p:cNvCxnSpPr>
              <a:cxnSpLocks/>
            </p:cNvCxnSpPr>
            <p:nvPr/>
          </p:nvCxnSpPr>
          <p:spPr>
            <a:xfrm>
              <a:off x="2111063" y="4802130"/>
              <a:ext cx="1409419" cy="0"/>
            </a:xfrm>
            <a:prstGeom prst="line">
              <a:avLst/>
            </a:prstGeom>
            <a:ln w="3175">
              <a:solidFill>
                <a:schemeClr val="bg1"/>
              </a:solidFill>
            </a:ln>
          </p:spPr>
          <p:style>
            <a:lnRef idx="1">
              <a:schemeClr val="accent1"/>
            </a:lnRef>
            <a:fillRef idx="0">
              <a:schemeClr val="accent1"/>
            </a:fillRef>
            <a:effectRef idx="0">
              <a:schemeClr val="accent1"/>
            </a:effectRef>
            <a:fontRef idx="minor">
              <a:schemeClr val="tx1"/>
            </a:fontRef>
          </p:style>
        </p:cxnSp>
        <p:grpSp>
          <p:nvGrpSpPr>
            <p:cNvPr id="131" name="Group 130">
              <a:extLst>
                <a:ext uri="{FF2B5EF4-FFF2-40B4-BE49-F238E27FC236}">
                  <a16:creationId xmlns:a16="http://schemas.microsoft.com/office/drawing/2014/main" id="{BC6FA354-F118-4FF1-A253-A8BF9D88F5F3}"/>
                </a:ext>
              </a:extLst>
            </p:cNvPr>
            <p:cNvGrpSpPr/>
            <p:nvPr/>
          </p:nvGrpSpPr>
          <p:grpSpPr>
            <a:xfrm>
              <a:off x="2412813" y="5413169"/>
              <a:ext cx="805918" cy="257084"/>
              <a:chOff x="4052943" y="5412792"/>
              <a:chExt cx="958829" cy="305862"/>
            </a:xfrm>
          </p:grpSpPr>
          <p:grpSp>
            <p:nvGrpSpPr>
              <p:cNvPr id="133" name="Group 132">
                <a:extLst>
                  <a:ext uri="{FF2B5EF4-FFF2-40B4-BE49-F238E27FC236}">
                    <a16:creationId xmlns:a16="http://schemas.microsoft.com/office/drawing/2014/main" id="{20AF83A8-FFCF-4585-91BA-58C9108AD147}"/>
                  </a:ext>
                </a:extLst>
              </p:cNvPr>
              <p:cNvGrpSpPr/>
              <p:nvPr/>
            </p:nvGrpSpPr>
            <p:grpSpPr>
              <a:xfrm>
                <a:off x="4052943" y="5412793"/>
                <a:ext cx="305861" cy="305861"/>
                <a:chOff x="1324575" y="5760204"/>
                <a:chExt cx="305861" cy="305861"/>
              </a:xfrm>
            </p:grpSpPr>
            <p:sp>
              <p:nvSpPr>
                <p:cNvPr id="141" name="Oval 140">
                  <a:extLst>
                    <a:ext uri="{FF2B5EF4-FFF2-40B4-BE49-F238E27FC236}">
                      <a16:creationId xmlns:a16="http://schemas.microsoft.com/office/drawing/2014/main" id="{8C96A512-AAA6-4D1A-B917-5B186E58D232}"/>
                    </a:ext>
                  </a:extLst>
                </p:cNvPr>
                <p:cNvSpPr/>
                <p:nvPr/>
              </p:nvSpPr>
              <p:spPr>
                <a:xfrm>
                  <a:off x="1324575" y="5760204"/>
                  <a:ext cx="305861" cy="30586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AutoShape 1">
                  <a:extLst>
                    <a:ext uri="{FF2B5EF4-FFF2-40B4-BE49-F238E27FC236}">
                      <a16:creationId xmlns:a16="http://schemas.microsoft.com/office/drawing/2014/main" id="{4A1587C3-19EF-475F-99C9-DAA31D4053AC}"/>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35" name="Group 134">
                <a:extLst>
                  <a:ext uri="{FF2B5EF4-FFF2-40B4-BE49-F238E27FC236}">
                    <a16:creationId xmlns:a16="http://schemas.microsoft.com/office/drawing/2014/main" id="{90C82CF9-3285-4775-8167-E7746E3A85CA}"/>
                  </a:ext>
                </a:extLst>
              </p:cNvPr>
              <p:cNvGrpSpPr/>
              <p:nvPr/>
            </p:nvGrpSpPr>
            <p:grpSpPr>
              <a:xfrm>
                <a:off x="4379427" y="5412793"/>
                <a:ext cx="305861" cy="305861"/>
                <a:chOff x="1684215" y="5760204"/>
                <a:chExt cx="305861" cy="305861"/>
              </a:xfrm>
            </p:grpSpPr>
            <p:sp>
              <p:nvSpPr>
                <p:cNvPr id="139" name="Oval 138">
                  <a:extLst>
                    <a:ext uri="{FF2B5EF4-FFF2-40B4-BE49-F238E27FC236}">
                      <a16:creationId xmlns:a16="http://schemas.microsoft.com/office/drawing/2014/main" id="{D2F7358D-F5ED-49D4-AD4D-A5CF048A0BFE}"/>
                    </a:ext>
                  </a:extLst>
                </p:cNvPr>
                <p:cNvSpPr/>
                <p:nvPr/>
              </p:nvSpPr>
              <p:spPr>
                <a:xfrm>
                  <a:off x="1684215" y="5760204"/>
                  <a:ext cx="305861" cy="30586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0" name="AutoShape 21">
                  <a:extLst>
                    <a:ext uri="{FF2B5EF4-FFF2-40B4-BE49-F238E27FC236}">
                      <a16:creationId xmlns:a16="http://schemas.microsoft.com/office/drawing/2014/main" id="{B360FDAD-3BAD-4C92-B4A0-D7FAB32247EB}"/>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36" name="Group 135">
                <a:extLst>
                  <a:ext uri="{FF2B5EF4-FFF2-40B4-BE49-F238E27FC236}">
                    <a16:creationId xmlns:a16="http://schemas.microsoft.com/office/drawing/2014/main" id="{5EB271A3-5882-4699-9333-D584DB911191}"/>
                  </a:ext>
                </a:extLst>
              </p:cNvPr>
              <p:cNvGrpSpPr/>
              <p:nvPr/>
            </p:nvGrpSpPr>
            <p:grpSpPr>
              <a:xfrm>
                <a:off x="4705911" y="5412792"/>
                <a:ext cx="305861" cy="305861"/>
                <a:chOff x="2177216" y="5760204"/>
                <a:chExt cx="305861" cy="305861"/>
              </a:xfrm>
            </p:grpSpPr>
            <p:sp>
              <p:nvSpPr>
                <p:cNvPr id="137" name="Oval 136">
                  <a:extLst>
                    <a:ext uri="{FF2B5EF4-FFF2-40B4-BE49-F238E27FC236}">
                      <a16:creationId xmlns:a16="http://schemas.microsoft.com/office/drawing/2014/main" id="{98193BE1-A500-422F-939A-BC7B765DB0D7}"/>
                    </a:ext>
                  </a:extLst>
                </p:cNvPr>
                <p:cNvSpPr/>
                <p:nvPr/>
              </p:nvSpPr>
              <p:spPr>
                <a:xfrm>
                  <a:off x="2177216" y="5760204"/>
                  <a:ext cx="305861" cy="305861"/>
                </a:xfrm>
                <a:prstGeom prst="ellipse">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138" name="AutoShape 18">
                  <a:extLst>
                    <a:ext uri="{FF2B5EF4-FFF2-40B4-BE49-F238E27FC236}">
                      <a16:creationId xmlns:a16="http://schemas.microsoft.com/office/drawing/2014/main" id="{D47FD008-0473-4189-BF8C-3B1558A56846}"/>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grpSp>
        <p:nvGrpSpPr>
          <p:cNvPr id="143" name="Group 142">
            <a:extLst>
              <a:ext uri="{FF2B5EF4-FFF2-40B4-BE49-F238E27FC236}">
                <a16:creationId xmlns:a16="http://schemas.microsoft.com/office/drawing/2014/main" id="{0E1CBB87-1503-4A65-937A-844F5888121E}"/>
              </a:ext>
            </a:extLst>
          </p:cNvPr>
          <p:cNvGrpSpPr/>
          <p:nvPr/>
        </p:nvGrpSpPr>
        <p:grpSpPr>
          <a:xfrm>
            <a:off x="5082059" y="4523166"/>
            <a:ext cx="2012919" cy="1443993"/>
            <a:chOff x="1809313" y="4226260"/>
            <a:chExt cx="2012919" cy="1443993"/>
          </a:xfrm>
        </p:grpSpPr>
        <p:sp>
          <p:nvSpPr>
            <p:cNvPr id="144" name="Rectangle 9">
              <a:extLst>
                <a:ext uri="{FF2B5EF4-FFF2-40B4-BE49-F238E27FC236}">
                  <a16:creationId xmlns:a16="http://schemas.microsoft.com/office/drawing/2014/main" id="{8A11DD98-0DBD-4994-BCD6-6ED4F0FA7384}"/>
                </a:ext>
              </a:extLst>
            </p:cNvPr>
            <p:cNvSpPr>
              <a:spLocks/>
            </p:cNvSpPr>
            <p:nvPr/>
          </p:nvSpPr>
          <p:spPr bwMode="auto">
            <a:xfrm>
              <a:off x="1809313" y="4872508"/>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professionalism and lorem</a:t>
              </a:r>
            </a:p>
          </p:txBody>
        </p:sp>
        <p:sp>
          <p:nvSpPr>
            <p:cNvPr id="145" name="TextBox 144">
              <a:extLst>
                <a:ext uri="{FF2B5EF4-FFF2-40B4-BE49-F238E27FC236}">
                  <a16:creationId xmlns:a16="http://schemas.microsoft.com/office/drawing/2014/main" id="{2630303F-C5B7-48C6-95BE-9E9C1467E774}"/>
                </a:ext>
              </a:extLst>
            </p:cNvPr>
            <p:cNvSpPr txBox="1"/>
            <p:nvPr/>
          </p:nvSpPr>
          <p:spPr>
            <a:xfrm>
              <a:off x="1882911" y="4226260"/>
              <a:ext cx="1865722" cy="502702"/>
            </a:xfrm>
            <a:prstGeom prst="rect">
              <a:avLst/>
            </a:prstGeom>
            <a:noFill/>
          </p:spPr>
          <p:txBody>
            <a:bodyPr wrap="square" rtlCol="0">
              <a:spAutoFit/>
            </a:bodyPr>
            <a:lstStyle/>
            <a:p>
              <a:pPr algn="ctr">
                <a:lnSpc>
                  <a:spcPts val="1600"/>
                </a:lnSpc>
              </a:pPr>
              <a:r>
                <a:rPr lang="en-US" b="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Sakawi</a:t>
              </a:r>
              <a:r>
                <a:rPr lang="en-US" b="1" dirty="0">
                  <a:solidFill>
                    <a:schemeClr val="bg1"/>
                  </a:solidFill>
                  <a:latin typeface="Open Sans" panose="020B0606030504020204" pitchFamily="34" charset="0"/>
                  <a:ea typeface="Open Sans" panose="020B0606030504020204" pitchFamily="34" charset="0"/>
                  <a:cs typeface="Open Sans" panose="020B0606030504020204" pitchFamily="34" charset="0"/>
                </a:rPr>
                <a:t> Beda</a:t>
              </a:r>
            </a:p>
            <a:p>
              <a:pPr algn="ctr">
                <a:lnSpc>
                  <a:spcPts val="16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rPr>
                <a:t>Post Title Text</a:t>
              </a:r>
            </a:p>
          </p:txBody>
        </p:sp>
        <p:cxnSp>
          <p:nvCxnSpPr>
            <p:cNvPr id="147" name="Straight Connector 146">
              <a:extLst>
                <a:ext uri="{FF2B5EF4-FFF2-40B4-BE49-F238E27FC236}">
                  <a16:creationId xmlns:a16="http://schemas.microsoft.com/office/drawing/2014/main" id="{18078564-85F2-4E58-9B0E-E6886685D10C}"/>
                </a:ext>
              </a:extLst>
            </p:cNvPr>
            <p:cNvCxnSpPr>
              <a:cxnSpLocks/>
            </p:cNvCxnSpPr>
            <p:nvPr/>
          </p:nvCxnSpPr>
          <p:spPr>
            <a:xfrm>
              <a:off x="2111063" y="4802130"/>
              <a:ext cx="1409419" cy="0"/>
            </a:xfrm>
            <a:prstGeom prst="line">
              <a:avLst/>
            </a:prstGeom>
            <a:ln w="3175">
              <a:solidFill>
                <a:schemeClr val="bg1"/>
              </a:solidFill>
            </a:ln>
          </p:spPr>
          <p:style>
            <a:lnRef idx="1">
              <a:schemeClr val="accent1"/>
            </a:lnRef>
            <a:fillRef idx="0">
              <a:schemeClr val="accent1"/>
            </a:fillRef>
            <a:effectRef idx="0">
              <a:schemeClr val="accent1"/>
            </a:effectRef>
            <a:fontRef idx="minor">
              <a:schemeClr val="tx1"/>
            </a:fontRef>
          </p:style>
        </p:cxnSp>
        <p:grpSp>
          <p:nvGrpSpPr>
            <p:cNvPr id="148" name="Group 147">
              <a:extLst>
                <a:ext uri="{FF2B5EF4-FFF2-40B4-BE49-F238E27FC236}">
                  <a16:creationId xmlns:a16="http://schemas.microsoft.com/office/drawing/2014/main" id="{66D63FB4-F62F-43E1-ABD9-518673C73E02}"/>
                </a:ext>
              </a:extLst>
            </p:cNvPr>
            <p:cNvGrpSpPr/>
            <p:nvPr/>
          </p:nvGrpSpPr>
          <p:grpSpPr>
            <a:xfrm>
              <a:off x="2412813" y="5413169"/>
              <a:ext cx="805918" cy="257084"/>
              <a:chOff x="4052943" y="5412792"/>
              <a:chExt cx="958829" cy="305862"/>
            </a:xfrm>
          </p:grpSpPr>
          <p:grpSp>
            <p:nvGrpSpPr>
              <p:cNvPr id="149" name="Group 148">
                <a:extLst>
                  <a:ext uri="{FF2B5EF4-FFF2-40B4-BE49-F238E27FC236}">
                    <a16:creationId xmlns:a16="http://schemas.microsoft.com/office/drawing/2014/main" id="{8E9C9820-173C-43E9-94BA-5477333663F5}"/>
                  </a:ext>
                </a:extLst>
              </p:cNvPr>
              <p:cNvGrpSpPr/>
              <p:nvPr/>
            </p:nvGrpSpPr>
            <p:grpSpPr>
              <a:xfrm>
                <a:off x="4052943" y="5412793"/>
                <a:ext cx="305861" cy="305861"/>
                <a:chOff x="1324575" y="5760204"/>
                <a:chExt cx="305861" cy="305861"/>
              </a:xfrm>
            </p:grpSpPr>
            <p:sp>
              <p:nvSpPr>
                <p:cNvPr id="156" name="Oval 155">
                  <a:extLst>
                    <a:ext uri="{FF2B5EF4-FFF2-40B4-BE49-F238E27FC236}">
                      <a16:creationId xmlns:a16="http://schemas.microsoft.com/office/drawing/2014/main" id="{E5565321-3776-4D1B-B87E-E0628A21FA78}"/>
                    </a:ext>
                  </a:extLst>
                </p:cNvPr>
                <p:cNvSpPr/>
                <p:nvPr/>
              </p:nvSpPr>
              <p:spPr>
                <a:xfrm>
                  <a:off x="1324575" y="5760204"/>
                  <a:ext cx="305861" cy="30586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7" name="AutoShape 1">
                  <a:extLst>
                    <a:ext uri="{FF2B5EF4-FFF2-40B4-BE49-F238E27FC236}">
                      <a16:creationId xmlns:a16="http://schemas.microsoft.com/office/drawing/2014/main" id="{5AAC5A70-CE71-4BEF-8943-E9D308039F08}"/>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50" name="Group 149">
                <a:extLst>
                  <a:ext uri="{FF2B5EF4-FFF2-40B4-BE49-F238E27FC236}">
                    <a16:creationId xmlns:a16="http://schemas.microsoft.com/office/drawing/2014/main" id="{87D24F1F-C0F4-49C4-8999-9388CAAD831A}"/>
                  </a:ext>
                </a:extLst>
              </p:cNvPr>
              <p:cNvGrpSpPr/>
              <p:nvPr/>
            </p:nvGrpSpPr>
            <p:grpSpPr>
              <a:xfrm>
                <a:off x="4379427" y="5412793"/>
                <a:ext cx="305861" cy="305861"/>
                <a:chOff x="1684215" y="5760204"/>
                <a:chExt cx="305861" cy="305861"/>
              </a:xfrm>
            </p:grpSpPr>
            <p:sp>
              <p:nvSpPr>
                <p:cNvPr id="154" name="Oval 153">
                  <a:extLst>
                    <a:ext uri="{FF2B5EF4-FFF2-40B4-BE49-F238E27FC236}">
                      <a16:creationId xmlns:a16="http://schemas.microsoft.com/office/drawing/2014/main" id="{6065D760-FEE7-45FD-AA3E-0EE5A00EB941}"/>
                    </a:ext>
                  </a:extLst>
                </p:cNvPr>
                <p:cNvSpPr/>
                <p:nvPr/>
              </p:nvSpPr>
              <p:spPr>
                <a:xfrm>
                  <a:off x="1684215" y="5760204"/>
                  <a:ext cx="305861" cy="30586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5" name="AutoShape 21">
                  <a:extLst>
                    <a:ext uri="{FF2B5EF4-FFF2-40B4-BE49-F238E27FC236}">
                      <a16:creationId xmlns:a16="http://schemas.microsoft.com/office/drawing/2014/main" id="{91333B4F-36C1-47FB-84EC-E7DEBABAEA23}"/>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51" name="Group 150">
                <a:extLst>
                  <a:ext uri="{FF2B5EF4-FFF2-40B4-BE49-F238E27FC236}">
                    <a16:creationId xmlns:a16="http://schemas.microsoft.com/office/drawing/2014/main" id="{B3F39F59-131A-43F1-8C04-35EC809DDF8A}"/>
                  </a:ext>
                </a:extLst>
              </p:cNvPr>
              <p:cNvGrpSpPr/>
              <p:nvPr/>
            </p:nvGrpSpPr>
            <p:grpSpPr>
              <a:xfrm>
                <a:off x="4705911" y="5412792"/>
                <a:ext cx="305861" cy="305861"/>
                <a:chOff x="2177216" y="5760204"/>
                <a:chExt cx="305861" cy="305861"/>
              </a:xfrm>
            </p:grpSpPr>
            <p:sp>
              <p:nvSpPr>
                <p:cNvPr id="152" name="Oval 151">
                  <a:extLst>
                    <a:ext uri="{FF2B5EF4-FFF2-40B4-BE49-F238E27FC236}">
                      <a16:creationId xmlns:a16="http://schemas.microsoft.com/office/drawing/2014/main" id="{1FDD1E93-5D92-4EC6-A87C-1E2D77B8B630}"/>
                    </a:ext>
                  </a:extLst>
                </p:cNvPr>
                <p:cNvSpPr/>
                <p:nvPr/>
              </p:nvSpPr>
              <p:spPr>
                <a:xfrm>
                  <a:off x="2177216" y="5760204"/>
                  <a:ext cx="305861" cy="305861"/>
                </a:xfrm>
                <a:prstGeom prst="ellipse">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153" name="AutoShape 18">
                  <a:extLst>
                    <a:ext uri="{FF2B5EF4-FFF2-40B4-BE49-F238E27FC236}">
                      <a16:creationId xmlns:a16="http://schemas.microsoft.com/office/drawing/2014/main" id="{385B9DBA-6E25-4E41-895A-3CBE510D428F}"/>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grpSp>
        <p:nvGrpSpPr>
          <p:cNvPr id="158" name="Group 157">
            <a:extLst>
              <a:ext uri="{FF2B5EF4-FFF2-40B4-BE49-F238E27FC236}">
                <a16:creationId xmlns:a16="http://schemas.microsoft.com/office/drawing/2014/main" id="{208C7A73-6835-4C8C-9326-9A607A614E1D}"/>
              </a:ext>
            </a:extLst>
          </p:cNvPr>
          <p:cNvGrpSpPr/>
          <p:nvPr/>
        </p:nvGrpSpPr>
        <p:grpSpPr>
          <a:xfrm>
            <a:off x="8586308" y="4523166"/>
            <a:ext cx="2012919" cy="1443993"/>
            <a:chOff x="1809313" y="4226260"/>
            <a:chExt cx="2012919" cy="1443993"/>
          </a:xfrm>
        </p:grpSpPr>
        <p:sp>
          <p:nvSpPr>
            <p:cNvPr id="159" name="Rectangle 9">
              <a:extLst>
                <a:ext uri="{FF2B5EF4-FFF2-40B4-BE49-F238E27FC236}">
                  <a16:creationId xmlns:a16="http://schemas.microsoft.com/office/drawing/2014/main" id="{A91C6B8C-29FB-42C5-96CF-8F714B2298EC}"/>
                </a:ext>
              </a:extLst>
            </p:cNvPr>
            <p:cNvSpPr>
              <a:spLocks/>
            </p:cNvSpPr>
            <p:nvPr/>
          </p:nvSpPr>
          <p:spPr bwMode="auto">
            <a:xfrm>
              <a:off x="1809313" y="4872508"/>
              <a:ext cx="2012919" cy="390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5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professionalism and lorem</a:t>
              </a:r>
            </a:p>
          </p:txBody>
        </p:sp>
        <p:sp>
          <p:nvSpPr>
            <p:cNvPr id="160" name="TextBox 159">
              <a:extLst>
                <a:ext uri="{FF2B5EF4-FFF2-40B4-BE49-F238E27FC236}">
                  <a16:creationId xmlns:a16="http://schemas.microsoft.com/office/drawing/2014/main" id="{07016082-1077-4872-8EDE-5E2C3070C3EF}"/>
                </a:ext>
              </a:extLst>
            </p:cNvPr>
            <p:cNvSpPr txBox="1"/>
            <p:nvPr/>
          </p:nvSpPr>
          <p:spPr>
            <a:xfrm>
              <a:off x="1882911" y="4226260"/>
              <a:ext cx="1865722" cy="502702"/>
            </a:xfrm>
            <a:prstGeom prst="rect">
              <a:avLst/>
            </a:prstGeom>
            <a:noFill/>
          </p:spPr>
          <p:txBody>
            <a:bodyPr wrap="square" rtlCol="0">
              <a:spAutoFit/>
            </a:bodyPr>
            <a:lstStyle/>
            <a:p>
              <a:pPr algn="ctr">
                <a:lnSpc>
                  <a:spcPts val="1600"/>
                </a:lnSpc>
              </a:pPr>
              <a:r>
                <a:rPr lang="en-US" b="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Sakawi</a:t>
              </a:r>
              <a:r>
                <a:rPr lang="en-US" b="1" dirty="0">
                  <a:solidFill>
                    <a:schemeClr val="bg1"/>
                  </a:solidFill>
                  <a:latin typeface="Open Sans" panose="020B0606030504020204" pitchFamily="34" charset="0"/>
                  <a:ea typeface="Open Sans" panose="020B0606030504020204" pitchFamily="34" charset="0"/>
                  <a:cs typeface="Open Sans" panose="020B0606030504020204" pitchFamily="34" charset="0"/>
                </a:rPr>
                <a:t> Beda</a:t>
              </a:r>
            </a:p>
            <a:p>
              <a:pPr algn="ctr">
                <a:lnSpc>
                  <a:spcPts val="16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rPr>
                <a:t>Post Title Text</a:t>
              </a:r>
            </a:p>
          </p:txBody>
        </p:sp>
        <p:cxnSp>
          <p:nvCxnSpPr>
            <p:cNvPr id="161" name="Straight Connector 160">
              <a:extLst>
                <a:ext uri="{FF2B5EF4-FFF2-40B4-BE49-F238E27FC236}">
                  <a16:creationId xmlns:a16="http://schemas.microsoft.com/office/drawing/2014/main" id="{AB086B96-3ED1-4FA7-B32C-E2002A930FFC}"/>
                </a:ext>
              </a:extLst>
            </p:cNvPr>
            <p:cNvCxnSpPr>
              <a:cxnSpLocks/>
            </p:cNvCxnSpPr>
            <p:nvPr/>
          </p:nvCxnSpPr>
          <p:spPr>
            <a:xfrm>
              <a:off x="2111063" y="4802130"/>
              <a:ext cx="1409419" cy="0"/>
            </a:xfrm>
            <a:prstGeom prst="line">
              <a:avLst/>
            </a:prstGeom>
            <a:ln w="3175">
              <a:solidFill>
                <a:schemeClr val="bg1"/>
              </a:solidFill>
            </a:ln>
          </p:spPr>
          <p:style>
            <a:lnRef idx="1">
              <a:schemeClr val="accent1"/>
            </a:lnRef>
            <a:fillRef idx="0">
              <a:schemeClr val="accent1"/>
            </a:fillRef>
            <a:effectRef idx="0">
              <a:schemeClr val="accent1"/>
            </a:effectRef>
            <a:fontRef idx="minor">
              <a:schemeClr val="tx1"/>
            </a:fontRef>
          </p:style>
        </p:cxnSp>
        <p:grpSp>
          <p:nvGrpSpPr>
            <p:cNvPr id="162" name="Group 161">
              <a:extLst>
                <a:ext uri="{FF2B5EF4-FFF2-40B4-BE49-F238E27FC236}">
                  <a16:creationId xmlns:a16="http://schemas.microsoft.com/office/drawing/2014/main" id="{7843F7EA-F582-44AC-9EA7-58821CFFF07B}"/>
                </a:ext>
              </a:extLst>
            </p:cNvPr>
            <p:cNvGrpSpPr/>
            <p:nvPr/>
          </p:nvGrpSpPr>
          <p:grpSpPr>
            <a:xfrm>
              <a:off x="2412813" y="5413169"/>
              <a:ext cx="805918" cy="257084"/>
              <a:chOff x="4052943" y="5412792"/>
              <a:chExt cx="958829" cy="305862"/>
            </a:xfrm>
          </p:grpSpPr>
          <p:grpSp>
            <p:nvGrpSpPr>
              <p:cNvPr id="163" name="Group 162">
                <a:extLst>
                  <a:ext uri="{FF2B5EF4-FFF2-40B4-BE49-F238E27FC236}">
                    <a16:creationId xmlns:a16="http://schemas.microsoft.com/office/drawing/2014/main" id="{062B3EF2-97D8-4EB7-A5D9-1E79BB192D5F}"/>
                  </a:ext>
                </a:extLst>
              </p:cNvPr>
              <p:cNvGrpSpPr/>
              <p:nvPr/>
            </p:nvGrpSpPr>
            <p:grpSpPr>
              <a:xfrm>
                <a:off x="4052943" y="5412793"/>
                <a:ext cx="305861" cy="305861"/>
                <a:chOff x="1324575" y="5760204"/>
                <a:chExt cx="305861" cy="305861"/>
              </a:xfrm>
            </p:grpSpPr>
            <p:sp>
              <p:nvSpPr>
                <p:cNvPr id="170" name="Oval 169">
                  <a:extLst>
                    <a:ext uri="{FF2B5EF4-FFF2-40B4-BE49-F238E27FC236}">
                      <a16:creationId xmlns:a16="http://schemas.microsoft.com/office/drawing/2014/main" id="{DE9D2D2C-DEF3-4F2A-86AB-860D82A10EC1}"/>
                    </a:ext>
                  </a:extLst>
                </p:cNvPr>
                <p:cNvSpPr/>
                <p:nvPr/>
              </p:nvSpPr>
              <p:spPr>
                <a:xfrm>
                  <a:off x="1324575" y="5760204"/>
                  <a:ext cx="305861" cy="30586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1" name="AutoShape 1">
                  <a:extLst>
                    <a:ext uri="{FF2B5EF4-FFF2-40B4-BE49-F238E27FC236}">
                      <a16:creationId xmlns:a16="http://schemas.microsoft.com/office/drawing/2014/main" id="{12609B6F-234B-4664-A03F-366B51AA213D}"/>
                    </a:ext>
                  </a:extLst>
                </p:cNvPr>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164" name="Group 163">
                <a:extLst>
                  <a:ext uri="{FF2B5EF4-FFF2-40B4-BE49-F238E27FC236}">
                    <a16:creationId xmlns:a16="http://schemas.microsoft.com/office/drawing/2014/main" id="{A1AFAA7E-538A-4734-A3BA-FC3D9221D0F1}"/>
                  </a:ext>
                </a:extLst>
              </p:cNvPr>
              <p:cNvGrpSpPr/>
              <p:nvPr/>
            </p:nvGrpSpPr>
            <p:grpSpPr>
              <a:xfrm>
                <a:off x="4379427" y="5412793"/>
                <a:ext cx="305861" cy="305861"/>
                <a:chOff x="1684215" y="5760204"/>
                <a:chExt cx="305861" cy="305861"/>
              </a:xfrm>
            </p:grpSpPr>
            <p:sp>
              <p:nvSpPr>
                <p:cNvPr id="168" name="Oval 167">
                  <a:extLst>
                    <a:ext uri="{FF2B5EF4-FFF2-40B4-BE49-F238E27FC236}">
                      <a16:creationId xmlns:a16="http://schemas.microsoft.com/office/drawing/2014/main" id="{C9154765-BABA-4128-A180-000DDFC928D2}"/>
                    </a:ext>
                  </a:extLst>
                </p:cNvPr>
                <p:cNvSpPr/>
                <p:nvPr/>
              </p:nvSpPr>
              <p:spPr>
                <a:xfrm>
                  <a:off x="1684215" y="5760204"/>
                  <a:ext cx="305861" cy="305861"/>
                </a:xfrm>
                <a:prstGeom prst="ellipse">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9" name="AutoShape 21">
                  <a:extLst>
                    <a:ext uri="{FF2B5EF4-FFF2-40B4-BE49-F238E27FC236}">
                      <a16:creationId xmlns:a16="http://schemas.microsoft.com/office/drawing/2014/main" id="{91C836DC-EFBB-4C18-9289-97216A84AE83}"/>
                    </a:ext>
                  </a:extLst>
                </p:cNvPr>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165" name="Group 164">
                <a:extLst>
                  <a:ext uri="{FF2B5EF4-FFF2-40B4-BE49-F238E27FC236}">
                    <a16:creationId xmlns:a16="http://schemas.microsoft.com/office/drawing/2014/main" id="{BEF946E0-42C4-4C82-BC3E-B3BE02717FF1}"/>
                  </a:ext>
                </a:extLst>
              </p:cNvPr>
              <p:cNvGrpSpPr/>
              <p:nvPr/>
            </p:nvGrpSpPr>
            <p:grpSpPr>
              <a:xfrm>
                <a:off x="4705911" y="5412792"/>
                <a:ext cx="305861" cy="305861"/>
                <a:chOff x="2177216" y="5760204"/>
                <a:chExt cx="305861" cy="305861"/>
              </a:xfrm>
            </p:grpSpPr>
            <p:sp>
              <p:nvSpPr>
                <p:cNvPr id="166" name="Oval 165">
                  <a:extLst>
                    <a:ext uri="{FF2B5EF4-FFF2-40B4-BE49-F238E27FC236}">
                      <a16:creationId xmlns:a16="http://schemas.microsoft.com/office/drawing/2014/main" id="{7BBADB3F-49CC-4568-BC33-41CABC54A5C6}"/>
                    </a:ext>
                  </a:extLst>
                </p:cNvPr>
                <p:cNvSpPr/>
                <p:nvPr/>
              </p:nvSpPr>
              <p:spPr>
                <a:xfrm>
                  <a:off x="2177216" y="5760204"/>
                  <a:ext cx="305861" cy="305861"/>
                </a:xfrm>
                <a:prstGeom prst="ellipse">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p>
              </p:txBody>
            </p:sp>
            <p:sp>
              <p:nvSpPr>
                <p:cNvPr id="167" name="AutoShape 18">
                  <a:extLst>
                    <a:ext uri="{FF2B5EF4-FFF2-40B4-BE49-F238E27FC236}">
                      <a16:creationId xmlns:a16="http://schemas.microsoft.com/office/drawing/2014/main" id="{05B4D8A7-86EE-4353-A9BD-EE12C54AD941}"/>
                    </a:ext>
                  </a:extLst>
                </p:cNvPr>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sp>
        <p:nvSpPr>
          <p:cNvPr id="15" name="Title 14">
            <a:extLst>
              <a:ext uri="{FF2B5EF4-FFF2-40B4-BE49-F238E27FC236}">
                <a16:creationId xmlns:a16="http://schemas.microsoft.com/office/drawing/2014/main" id="{6C29BCD5-B661-4482-B81C-A62A742E6188}"/>
              </a:ext>
            </a:extLst>
          </p:cNvPr>
          <p:cNvSpPr>
            <a:spLocks noGrp="1"/>
          </p:cNvSpPr>
          <p:nvPr>
            <p:ph type="title"/>
          </p:nvPr>
        </p:nvSpPr>
        <p:spPr/>
        <p:txBody>
          <a:bodyPr/>
          <a:lstStyle/>
          <a:p>
            <a:r>
              <a:rPr lang="en-US" dirty="0">
                <a:solidFill>
                  <a:schemeClr val="bg1"/>
                </a:solidFill>
              </a:rPr>
              <a:t>Our Team</a:t>
            </a:r>
          </a:p>
        </p:txBody>
      </p:sp>
      <p:sp>
        <p:nvSpPr>
          <p:cNvPr id="16" name="Text Placeholder 15">
            <a:extLst>
              <a:ext uri="{FF2B5EF4-FFF2-40B4-BE49-F238E27FC236}">
                <a16:creationId xmlns:a16="http://schemas.microsoft.com/office/drawing/2014/main" id="{565A96DC-B263-4AAA-8C26-BA806DED162E}"/>
              </a:ext>
            </a:extLst>
          </p:cNvPr>
          <p:cNvSpPr>
            <a:spLocks noGrp="1"/>
          </p:cNvSpPr>
          <p:nvPr>
            <p:ph type="body" sz="quarter" idx="12"/>
          </p:nvPr>
        </p:nvSpPr>
        <p:spPr/>
        <p:txBody>
          <a:bodyPr/>
          <a:lstStyle/>
          <a:p>
            <a:r>
              <a:rPr lang="en-US" dirty="0">
                <a:solidFill>
                  <a:schemeClr val="bg1"/>
                </a:solidFill>
              </a:rPr>
              <a:t>Lorem ipsum your dummy and text simple people location</a:t>
            </a:r>
          </a:p>
        </p:txBody>
      </p:sp>
      <p:sp>
        <p:nvSpPr>
          <p:cNvPr id="3" name="Picture Placeholder 2">
            <a:extLst>
              <a:ext uri="{FF2B5EF4-FFF2-40B4-BE49-F238E27FC236}">
                <a16:creationId xmlns:a16="http://schemas.microsoft.com/office/drawing/2014/main" id="{FDE45D96-1309-44E8-97B4-3915415A1ED4}"/>
              </a:ext>
            </a:extLst>
          </p:cNvPr>
          <p:cNvSpPr>
            <a:spLocks noGrp="1"/>
          </p:cNvSpPr>
          <p:nvPr>
            <p:ph type="pic" sz="quarter" idx="13"/>
          </p:nvPr>
        </p:nvSpPr>
        <p:spPr/>
      </p:sp>
      <p:sp>
        <p:nvSpPr>
          <p:cNvPr id="5" name="Picture Placeholder 4">
            <a:extLst>
              <a:ext uri="{FF2B5EF4-FFF2-40B4-BE49-F238E27FC236}">
                <a16:creationId xmlns:a16="http://schemas.microsoft.com/office/drawing/2014/main" id="{21399CA0-1C79-4E93-9235-55D9C34E2188}"/>
              </a:ext>
            </a:extLst>
          </p:cNvPr>
          <p:cNvSpPr>
            <a:spLocks noGrp="1"/>
          </p:cNvSpPr>
          <p:nvPr>
            <p:ph type="pic" sz="quarter" idx="14"/>
          </p:nvPr>
        </p:nvSpPr>
        <p:spPr/>
      </p:sp>
      <p:sp>
        <p:nvSpPr>
          <p:cNvPr id="7" name="Picture Placeholder 6">
            <a:extLst>
              <a:ext uri="{FF2B5EF4-FFF2-40B4-BE49-F238E27FC236}">
                <a16:creationId xmlns:a16="http://schemas.microsoft.com/office/drawing/2014/main" id="{CCE0B8DF-E340-4CF8-A55C-97D042ABD431}"/>
              </a:ext>
            </a:extLst>
          </p:cNvPr>
          <p:cNvSpPr>
            <a:spLocks noGrp="1"/>
          </p:cNvSpPr>
          <p:nvPr>
            <p:ph type="pic" sz="quarter" idx="15"/>
          </p:nvPr>
        </p:nvSpPr>
        <p:spPr/>
      </p:sp>
    </p:spTree>
    <p:extLst>
      <p:ext uri="{BB962C8B-B14F-4D97-AF65-F5344CB8AC3E}">
        <p14:creationId xmlns:p14="http://schemas.microsoft.com/office/powerpoint/2010/main" val="681456321"/>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eelOff"/>
      </p:transition>
    </mc:Choice>
    <mc:Fallback>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 name="Freeform: Shape 61">
            <a:extLst>
              <a:ext uri="{FF2B5EF4-FFF2-40B4-BE49-F238E27FC236}">
                <a16:creationId xmlns:a16="http://schemas.microsoft.com/office/drawing/2014/main" id="{28D6A3F1-A47A-4F98-8527-60B906F4BD67}"/>
              </a:ext>
            </a:extLst>
          </p:cNvPr>
          <p:cNvSpPr/>
          <p:nvPr/>
        </p:nvSpPr>
        <p:spPr>
          <a:xfrm>
            <a:off x="-9524" y="0"/>
            <a:ext cx="12201524" cy="4279864"/>
          </a:xfrm>
          <a:custGeom>
            <a:avLst/>
            <a:gdLst>
              <a:gd name="connsiteX0" fmla="*/ 0 w 12201524"/>
              <a:gd name="connsiteY0" fmla="*/ 677021 h 4279864"/>
              <a:gd name="connsiteX1" fmla="*/ 6320292 w 12201524"/>
              <a:gd name="connsiteY1" fmla="*/ 2406713 h 4279864"/>
              <a:gd name="connsiteX2" fmla="*/ 0 w 12201524"/>
              <a:gd name="connsiteY2" fmla="*/ 4279864 h 4279864"/>
              <a:gd name="connsiteX3" fmla="*/ 0 w 12201524"/>
              <a:gd name="connsiteY3" fmla="*/ 1 h 4279864"/>
              <a:gd name="connsiteX4" fmla="*/ 3975076 w 12201524"/>
              <a:gd name="connsiteY4" fmla="*/ 1 h 4279864"/>
              <a:gd name="connsiteX5" fmla="*/ 12201524 w 12201524"/>
              <a:gd name="connsiteY5" fmla="*/ 3992168 h 4279864"/>
              <a:gd name="connsiteX6" fmla="*/ 12201524 w 12201524"/>
              <a:gd name="connsiteY6" fmla="*/ 4016245 h 4279864"/>
              <a:gd name="connsiteX7" fmla="*/ 6320298 w 12201524"/>
              <a:gd name="connsiteY7" fmla="*/ 2406714 h 4279864"/>
              <a:gd name="connsiteX8" fmla="*/ 6320294 w 12201524"/>
              <a:gd name="connsiteY8" fmla="*/ 2406714 h 4279864"/>
              <a:gd name="connsiteX9" fmla="*/ 6320291 w 12201524"/>
              <a:gd name="connsiteY9" fmla="*/ 2406714 h 4279864"/>
              <a:gd name="connsiteX10" fmla="*/ 6320295 w 12201524"/>
              <a:gd name="connsiteY10" fmla="*/ 2406713 h 4279864"/>
              <a:gd name="connsiteX11" fmla="*/ 0 w 12201524"/>
              <a:gd name="connsiteY11" fmla="*/ 677020 h 4279864"/>
              <a:gd name="connsiteX12" fmla="*/ 0 w 12201524"/>
              <a:gd name="connsiteY12" fmla="*/ 667473 h 4279864"/>
              <a:gd name="connsiteX13" fmla="*/ 6485246 w 12201524"/>
              <a:gd name="connsiteY13" fmla="*/ 2357827 h 4279864"/>
              <a:gd name="connsiteX14" fmla="*/ 6485249 w 12201524"/>
              <a:gd name="connsiteY14" fmla="*/ 2357825 h 4279864"/>
              <a:gd name="connsiteX15" fmla="*/ 0 w 12201524"/>
              <a:gd name="connsiteY15" fmla="*/ 667470 h 4279864"/>
              <a:gd name="connsiteX16" fmla="*/ 3975082 w 12201524"/>
              <a:gd name="connsiteY16" fmla="*/ 0 h 4279864"/>
              <a:gd name="connsiteX17" fmla="*/ 12201524 w 12201524"/>
              <a:gd name="connsiteY17" fmla="*/ 0 h 4279864"/>
              <a:gd name="connsiteX18" fmla="*/ 12201524 w 12201524"/>
              <a:gd name="connsiteY18" fmla="*/ 3992164 h 42798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Lst>
            <a:rect l="l" t="t" r="r" b="b"/>
            <a:pathLst>
              <a:path w="12201524" h="4279864">
                <a:moveTo>
                  <a:pt x="0" y="677021"/>
                </a:moveTo>
                <a:lnTo>
                  <a:pt x="6320292" y="2406713"/>
                </a:lnTo>
                <a:lnTo>
                  <a:pt x="0" y="4279864"/>
                </a:lnTo>
                <a:close/>
                <a:moveTo>
                  <a:pt x="0" y="1"/>
                </a:moveTo>
                <a:lnTo>
                  <a:pt x="3975076" y="1"/>
                </a:lnTo>
                <a:lnTo>
                  <a:pt x="12201524" y="3992168"/>
                </a:lnTo>
                <a:lnTo>
                  <a:pt x="12201524" y="4016245"/>
                </a:lnTo>
                <a:lnTo>
                  <a:pt x="6320298" y="2406714"/>
                </a:lnTo>
                <a:lnTo>
                  <a:pt x="6320294" y="2406714"/>
                </a:lnTo>
                <a:lnTo>
                  <a:pt x="6320291" y="2406714"/>
                </a:lnTo>
                <a:lnTo>
                  <a:pt x="6320295" y="2406713"/>
                </a:lnTo>
                <a:lnTo>
                  <a:pt x="0" y="677020"/>
                </a:lnTo>
                <a:lnTo>
                  <a:pt x="0" y="667473"/>
                </a:lnTo>
                <a:lnTo>
                  <a:pt x="6485246" y="2357827"/>
                </a:lnTo>
                <a:lnTo>
                  <a:pt x="6485249" y="2357825"/>
                </a:lnTo>
                <a:lnTo>
                  <a:pt x="0" y="667470"/>
                </a:lnTo>
                <a:close/>
                <a:moveTo>
                  <a:pt x="3975082" y="0"/>
                </a:moveTo>
                <a:lnTo>
                  <a:pt x="12201524" y="0"/>
                </a:lnTo>
                <a:lnTo>
                  <a:pt x="12201524" y="3992164"/>
                </a:lnTo>
                <a:close/>
              </a:path>
            </a:pathLst>
          </a:custGeom>
          <a:solidFill>
            <a:schemeClr val="accent6">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80" name="Freeform: Shape 79">
            <a:extLst>
              <a:ext uri="{FF2B5EF4-FFF2-40B4-BE49-F238E27FC236}">
                <a16:creationId xmlns:a16="http://schemas.microsoft.com/office/drawing/2014/main" id="{10080F8B-E1B4-4D03-B462-8FDE044DEAC8}"/>
              </a:ext>
            </a:extLst>
          </p:cNvPr>
          <p:cNvSpPr/>
          <p:nvPr/>
        </p:nvSpPr>
        <p:spPr>
          <a:xfrm rot="6331228">
            <a:off x="5369201" y="-4897088"/>
            <a:ext cx="1715992" cy="12831271"/>
          </a:xfrm>
          <a:custGeom>
            <a:avLst/>
            <a:gdLst>
              <a:gd name="connsiteX0" fmla="*/ 1063661 w 1715992"/>
              <a:gd name="connsiteY0" fmla="*/ 12831271 h 12831271"/>
              <a:gd name="connsiteX1" fmla="*/ 0 w 1715992"/>
              <a:gd name="connsiteY1" fmla="*/ 9001146 h 12831271"/>
              <a:gd name="connsiteX2" fmla="*/ 1645338 w 1715992"/>
              <a:gd name="connsiteY2" fmla="*/ 6442 h 12831271"/>
              <a:gd name="connsiteX3" fmla="*/ 1668537 w 1715992"/>
              <a:gd name="connsiteY3" fmla="*/ 0 h 12831271"/>
              <a:gd name="connsiteX4" fmla="*/ 1691412 w 1715992"/>
              <a:gd name="connsiteY4" fmla="*/ 6097449 h 12831271"/>
              <a:gd name="connsiteX5" fmla="*/ 1691413 w 1715992"/>
              <a:gd name="connsiteY5" fmla="*/ 6097452 h 12831271"/>
              <a:gd name="connsiteX6" fmla="*/ 1691413 w 1715992"/>
              <a:gd name="connsiteY6" fmla="*/ 6097455 h 12831271"/>
              <a:gd name="connsiteX7" fmla="*/ 1691411 w 1715992"/>
              <a:gd name="connsiteY7" fmla="*/ 6097452 h 12831271"/>
              <a:gd name="connsiteX8" fmla="*/ 1715992 w 1715992"/>
              <a:gd name="connsiteY8" fmla="*/ 12650113 h 12831271"/>
              <a:gd name="connsiteX9" fmla="*/ 1706794 w 1715992"/>
              <a:gd name="connsiteY9" fmla="*/ 12652668 h 12831271"/>
              <a:gd name="connsiteX10" fmla="*/ 1600170 w 1715992"/>
              <a:gd name="connsiteY10" fmla="*/ 5951597 h 12831271"/>
              <a:gd name="connsiteX11" fmla="*/ 1600167 w 1715992"/>
              <a:gd name="connsiteY11" fmla="*/ 5951594 h 12831271"/>
              <a:gd name="connsiteX12" fmla="*/ 1706791 w 1715992"/>
              <a:gd name="connsiteY12" fmla="*/ 12652668 h 12831271"/>
              <a:gd name="connsiteX13" fmla="*/ 1063661 w 1715992"/>
              <a:gd name="connsiteY13" fmla="*/ 12831271 h 1283127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715992" h="12831271">
                <a:moveTo>
                  <a:pt x="1063661" y="12831271"/>
                </a:moveTo>
                <a:lnTo>
                  <a:pt x="0" y="9001146"/>
                </a:lnTo>
                <a:lnTo>
                  <a:pt x="1645338" y="6442"/>
                </a:lnTo>
                <a:lnTo>
                  <a:pt x="1668537" y="0"/>
                </a:lnTo>
                <a:lnTo>
                  <a:pt x="1691412" y="6097449"/>
                </a:lnTo>
                <a:lnTo>
                  <a:pt x="1691413" y="6097452"/>
                </a:lnTo>
                <a:lnTo>
                  <a:pt x="1691413" y="6097455"/>
                </a:lnTo>
                <a:lnTo>
                  <a:pt x="1691411" y="6097452"/>
                </a:lnTo>
                <a:lnTo>
                  <a:pt x="1715992" y="12650113"/>
                </a:lnTo>
                <a:lnTo>
                  <a:pt x="1706794" y="12652668"/>
                </a:lnTo>
                <a:lnTo>
                  <a:pt x="1600170" y="5951597"/>
                </a:lnTo>
                <a:lnTo>
                  <a:pt x="1600167" y="5951594"/>
                </a:lnTo>
                <a:lnTo>
                  <a:pt x="1706791" y="12652668"/>
                </a:lnTo>
                <a:lnTo>
                  <a:pt x="1063661" y="12831271"/>
                </a:lnTo>
                <a:close/>
              </a:path>
            </a:pathLst>
          </a:custGeom>
          <a:solidFill>
            <a:schemeClr val="accent6">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Freeform: Shape 78">
            <a:extLst>
              <a:ext uri="{FF2B5EF4-FFF2-40B4-BE49-F238E27FC236}">
                <a16:creationId xmlns:a16="http://schemas.microsoft.com/office/drawing/2014/main" id="{92A16B34-92EE-449A-AA08-1CF92BD9979B}"/>
              </a:ext>
            </a:extLst>
          </p:cNvPr>
          <p:cNvSpPr/>
          <p:nvPr/>
        </p:nvSpPr>
        <p:spPr>
          <a:xfrm rot="6331228">
            <a:off x="6449993" y="-3561759"/>
            <a:ext cx="3846589" cy="8994698"/>
          </a:xfrm>
          <a:custGeom>
            <a:avLst/>
            <a:gdLst>
              <a:gd name="connsiteX0" fmla="*/ 2201252 w 3846589"/>
              <a:gd name="connsiteY0" fmla="*/ 8994698 h 8994698"/>
              <a:gd name="connsiteX1" fmla="*/ 0 w 3846589"/>
              <a:gd name="connsiteY1" fmla="*/ 1068234 h 8994698"/>
              <a:gd name="connsiteX2" fmla="*/ 3846589 w 3846589"/>
              <a:gd name="connsiteY2" fmla="*/ 0 h 8994698"/>
              <a:gd name="connsiteX3" fmla="*/ 2201252 w 3846589"/>
              <a:gd name="connsiteY3" fmla="*/ 8994698 h 8994698"/>
            </a:gdLst>
            <a:ahLst/>
            <a:cxnLst>
              <a:cxn ang="0">
                <a:pos x="connsiteX0" y="connsiteY0"/>
              </a:cxn>
              <a:cxn ang="0">
                <a:pos x="connsiteX1" y="connsiteY1"/>
              </a:cxn>
              <a:cxn ang="0">
                <a:pos x="connsiteX2" y="connsiteY2"/>
              </a:cxn>
              <a:cxn ang="0">
                <a:pos x="connsiteX3" y="connsiteY3"/>
              </a:cxn>
            </a:cxnLst>
            <a:rect l="l" t="t" r="r" b="b"/>
            <a:pathLst>
              <a:path w="3846589" h="8994698">
                <a:moveTo>
                  <a:pt x="2201252" y="8994698"/>
                </a:moveTo>
                <a:lnTo>
                  <a:pt x="0" y="1068234"/>
                </a:lnTo>
                <a:lnTo>
                  <a:pt x="3846589" y="0"/>
                </a:lnTo>
                <a:lnTo>
                  <a:pt x="2201252" y="8994698"/>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8" name="Freeform: Shape 77">
            <a:extLst>
              <a:ext uri="{FF2B5EF4-FFF2-40B4-BE49-F238E27FC236}">
                <a16:creationId xmlns:a16="http://schemas.microsoft.com/office/drawing/2014/main" id="{278C5AA6-6C8D-4BEC-95A3-816F7F6474D1}"/>
              </a:ext>
            </a:extLst>
          </p:cNvPr>
          <p:cNvSpPr/>
          <p:nvPr/>
        </p:nvSpPr>
        <p:spPr>
          <a:xfrm rot="6331228">
            <a:off x="-76192" y="589997"/>
            <a:ext cx="518" cy="137699"/>
          </a:xfrm>
          <a:custGeom>
            <a:avLst/>
            <a:gdLst>
              <a:gd name="connsiteX0" fmla="*/ 516 w 518"/>
              <a:gd name="connsiteY0" fmla="*/ 137699 h 137699"/>
              <a:gd name="connsiteX1" fmla="*/ 0 w 518"/>
              <a:gd name="connsiteY1" fmla="*/ 0 h 137699"/>
              <a:gd name="connsiteX2" fmla="*/ 2 w 518"/>
              <a:gd name="connsiteY2" fmla="*/ 0 h 137699"/>
              <a:gd name="connsiteX3" fmla="*/ 518 w 518"/>
              <a:gd name="connsiteY3" fmla="*/ 137699 h 137699"/>
              <a:gd name="connsiteX4" fmla="*/ 516 w 518"/>
              <a:gd name="connsiteY4" fmla="*/ 137699 h 13769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518" h="137699">
                <a:moveTo>
                  <a:pt x="516" y="137699"/>
                </a:moveTo>
                <a:lnTo>
                  <a:pt x="0" y="0"/>
                </a:lnTo>
                <a:lnTo>
                  <a:pt x="2" y="0"/>
                </a:lnTo>
                <a:lnTo>
                  <a:pt x="518" y="137699"/>
                </a:lnTo>
                <a:lnTo>
                  <a:pt x="516" y="137699"/>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Freeform: Shape 76">
            <a:extLst>
              <a:ext uri="{FF2B5EF4-FFF2-40B4-BE49-F238E27FC236}">
                <a16:creationId xmlns:a16="http://schemas.microsoft.com/office/drawing/2014/main" id="{2D08C90E-FE07-40CE-BCBE-C7EAE558A4E4}"/>
              </a:ext>
            </a:extLst>
          </p:cNvPr>
          <p:cNvSpPr/>
          <p:nvPr/>
        </p:nvSpPr>
        <p:spPr>
          <a:xfrm rot="6331228">
            <a:off x="938146" y="-62023"/>
            <a:ext cx="3496047" cy="6552658"/>
          </a:xfrm>
          <a:custGeom>
            <a:avLst/>
            <a:gdLst>
              <a:gd name="connsiteX0" fmla="*/ 24581 w 3496047"/>
              <a:gd name="connsiteY0" fmla="*/ 6552658 h 6552658"/>
              <a:gd name="connsiteX1" fmla="*/ 0 w 3496047"/>
              <a:gd name="connsiteY1" fmla="*/ 0 h 6552658"/>
              <a:gd name="connsiteX2" fmla="*/ 3496047 w 3496047"/>
              <a:gd name="connsiteY2" fmla="*/ 5588599 h 6552658"/>
              <a:gd name="connsiteX3" fmla="*/ 24581 w 3496047"/>
              <a:gd name="connsiteY3" fmla="*/ 6552658 h 6552658"/>
            </a:gdLst>
            <a:ahLst/>
            <a:cxnLst>
              <a:cxn ang="0">
                <a:pos x="connsiteX0" y="connsiteY0"/>
              </a:cxn>
              <a:cxn ang="0">
                <a:pos x="connsiteX1" y="connsiteY1"/>
              </a:cxn>
              <a:cxn ang="0">
                <a:pos x="connsiteX2" y="connsiteY2"/>
              </a:cxn>
              <a:cxn ang="0">
                <a:pos x="connsiteX3" y="connsiteY3"/>
              </a:cxn>
            </a:cxnLst>
            <a:rect l="l" t="t" r="r" b="b"/>
            <a:pathLst>
              <a:path w="3496047" h="6552658">
                <a:moveTo>
                  <a:pt x="24581" y="6552658"/>
                </a:moveTo>
                <a:lnTo>
                  <a:pt x="0" y="0"/>
                </a:lnTo>
                <a:lnTo>
                  <a:pt x="3496047" y="5588599"/>
                </a:lnTo>
                <a:lnTo>
                  <a:pt x="24581" y="6552658"/>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Shape 73">
            <a:extLst>
              <a:ext uri="{FF2B5EF4-FFF2-40B4-BE49-F238E27FC236}">
                <a16:creationId xmlns:a16="http://schemas.microsoft.com/office/drawing/2014/main" id="{F9CC4488-5ED7-4B16-BC1D-F9BA4B6F7177}"/>
              </a:ext>
            </a:extLst>
          </p:cNvPr>
          <p:cNvSpPr/>
          <p:nvPr/>
        </p:nvSpPr>
        <p:spPr>
          <a:xfrm rot="6331228">
            <a:off x="7256106" y="-2501269"/>
            <a:ext cx="1645340" cy="8994704"/>
          </a:xfrm>
          <a:custGeom>
            <a:avLst/>
            <a:gdLst>
              <a:gd name="connsiteX0" fmla="*/ 2 w 1645340"/>
              <a:gd name="connsiteY0" fmla="*/ 8994704 h 8994704"/>
              <a:gd name="connsiteX1" fmla="*/ 0 w 1645340"/>
              <a:gd name="connsiteY1" fmla="*/ 8994699 h 8994704"/>
              <a:gd name="connsiteX2" fmla="*/ 1645337 w 1645340"/>
              <a:gd name="connsiteY2" fmla="*/ 1 h 8994704"/>
              <a:gd name="connsiteX3" fmla="*/ 1645340 w 1645340"/>
              <a:gd name="connsiteY3" fmla="*/ 0 h 8994704"/>
              <a:gd name="connsiteX4" fmla="*/ 2 w 1645340"/>
              <a:gd name="connsiteY4" fmla="*/ 8994704 h 899470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45340" h="8994704">
                <a:moveTo>
                  <a:pt x="2" y="8994704"/>
                </a:moveTo>
                <a:lnTo>
                  <a:pt x="0" y="8994699"/>
                </a:lnTo>
                <a:lnTo>
                  <a:pt x="1645337" y="1"/>
                </a:lnTo>
                <a:lnTo>
                  <a:pt x="1645340" y="0"/>
                </a:lnTo>
                <a:lnTo>
                  <a:pt x="2" y="8994704"/>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Shape 68">
            <a:extLst>
              <a:ext uri="{FF2B5EF4-FFF2-40B4-BE49-F238E27FC236}">
                <a16:creationId xmlns:a16="http://schemas.microsoft.com/office/drawing/2014/main" id="{FAE8900E-5E8C-44BD-96A2-BCD53D0C0423}"/>
              </a:ext>
            </a:extLst>
          </p:cNvPr>
          <p:cNvSpPr/>
          <p:nvPr/>
        </p:nvSpPr>
        <p:spPr>
          <a:xfrm>
            <a:off x="1725212" y="2055953"/>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Freeform: Shape 71">
            <a:extLst>
              <a:ext uri="{FF2B5EF4-FFF2-40B4-BE49-F238E27FC236}">
                <a16:creationId xmlns:a16="http://schemas.microsoft.com/office/drawing/2014/main" id="{020765A8-0B31-4219-B11C-0551D455ABDF}"/>
              </a:ext>
            </a:extLst>
          </p:cNvPr>
          <p:cNvSpPr/>
          <p:nvPr/>
        </p:nvSpPr>
        <p:spPr>
          <a:xfrm>
            <a:off x="5229458" y="2055952"/>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Shape 72">
            <a:extLst>
              <a:ext uri="{FF2B5EF4-FFF2-40B4-BE49-F238E27FC236}">
                <a16:creationId xmlns:a16="http://schemas.microsoft.com/office/drawing/2014/main" id="{43101E10-7D7B-4433-A29E-E4FA469AB0C4}"/>
              </a:ext>
            </a:extLst>
          </p:cNvPr>
          <p:cNvSpPr/>
          <p:nvPr/>
        </p:nvSpPr>
        <p:spPr>
          <a:xfrm>
            <a:off x="8733706" y="2055952"/>
            <a:ext cx="1718123" cy="1993022"/>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Shape 70">
            <a:extLst>
              <a:ext uri="{FF2B5EF4-FFF2-40B4-BE49-F238E27FC236}">
                <a16:creationId xmlns:a16="http://schemas.microsoft.com/office/drawing/2014/main" id="{420D9440-C561-43A1-82C3-B750B19A7B0C}"/>
              </a:ext>
            </a:extLst>
          </p:cNvPr>
          <p:cNvSpPr/>
          <p:nvPr/>
        </p:nvSpPr>
        <p:spPr>
          <a:xfrm rot="6331228">
            <a:off x="3179787" y="-1837889"/>
            <a:ext cx="106627" cy="6701074"/>
          </a:xfrm>
          <a:custGeom>
            <a:avLst/>
            <a:gdLst>
              <a:gd name="connsiteX0" fmla="*/ 106624 w 106627"/>
              <a:gd name="connsiteY0" fmla="*/ 6701074 h 6701074"/>
              <a:gd name="connsiteX1" fmla="*/ 0 w 106627"/>
              <a:gd name="connsiteY1" fmla="*/ 0 h 6701074"/>
              <a:gd name="connsiteX2" fmla="*/ 3 w 106627"/>
              <a:gd name="connsiteY2" fmla="*/ 3 h 6701074"/>
              <a:gd name="connsiteX3" fmla="*/ 106627 w 106627"/>
              <a:gd name="connsiteY3" fmla="*/ 6701074 h 6701074"/>
              <a:gd name="connsiteX4" fmla="*/ 106624 w 106627"/>
              <a:gd name="connsiteY4" fmla="*/ 6701074 h 67010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6627" h="6701074">
                <a:moveTo>
                  <a:pt x="106624" y="6701074"/>
                </a:moveTo>
                <a:lnTo>
                  <a:pt x="0" y="0"/>
                </a:lnTo>
                <a:lnTo>
                  <a:pt x="3" y="3"/>
                </a:lnTo>
                <a:lnTo>
                  <a:pt x="106627" y="6701074"/>
                </a:lnTo>
                <a:lnTo>
                  <a:pt x="106624" y="6701074"/>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Shape 69">
            <a:extLst>
              <a:ext uri="{FF2B5EF4-FFF2-40B4-BE49-F238E27FC236}">
                <a16:creationId xmlns:a16="http://schemas.microsoft.com/office/drawing/2014/main" id="{D4FC54E6-65B3-459E-8E3A-5396D6BA446B}"/>
              </a:ext>
            </a:extLst>
          </p:cNvPr>
          <p:cNvSpPr/>
          <p:nvPr/>
        </p:nvSpPr>
        <p:spPr>
          <a:xfrm rot="6331228">
            <a:off x="3138331" y="-1734464"/>
            <a:ext cx="24583" cy="6552661"/>
          </a:xfrm>
          <a:custGeom>
            <a:avLst/>
            <a:gdLst>
              <a:gd name="connsiteX0" fmla="*/ 24581 w 24583"/>
              <a:gd name="connsiteY0" fmla="*/ 6552661 h 6552661"/>
              <a:gd name="connsiteX1" fmla="*/ 0 w 24583"/>
              <a:gd name="connsiteY1" fmla="*/ 0 h 6552661"/>
              <a:gd name="connsiteX2" fmla="*/ 2 w 24583"/>
              <a:gd name="connsiteY2" fmla="*/ 3 h 6552661"/>
              <a:gd name="connsiteX3" fmla="*/ 24583 w 24583"/>
              <a:gd name="connsiteY3" fmla="*/ 6552661 h 6552661"/>
              <a:gd name="connsiteX4" fmla="*/ 24581 w 24583"/>
              <a:gd name="connsiteY4" fmla="*/ 6552661 h 655266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583" h="6552661">
                <a:moveTo>
                  <a:pt x="24581" y="6552661"/>
                </a:moveTo>
                <a:lnTo>
                  <a:pt x="0" y="0"/>
                </a:lnTo>
                <a:lnTo>
                  <a:pt x="2" y="3"/>
                </a:lnTo>
                <a:lnTo>
                  <a:pt x="24583" y="6552661"/>
                </a:lnTo>
                <a:lnTo>
                  <a:pt x="24581" y="6552661"/>
                </a:lnTo>
                <a:close/>
              </a:path>
            </a:pathLst>
          </a:cu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Title 14">
            <a:extLst>
              <a:ext uri="{FF2B5EF4-FFF2-40B4-BE49-F238E27FC236}">
                <a16:creationId xmlns:a16="http://schemas.microsoft.com/office/drawing/2014/main" id="{6C29BCD5-B661-4482-B81C-A62A742E6188}"/>
              </a:ext>
            </a:extLst>
          </p:cNvPr>
          <p:cNvSpPr>
            <a:spLocks noGrp="1"/>
          </p:cNvSpPr>
          <p:nvPr>
            <p:ph type="title"/>
          </p:nvPr>
        </p:nvSpPr>
        <p:spPr/>
        <p:txBody>
          <a:bodyPr/>
          <a:lstStyle/>
          <a:p>
            <a:r>
              <a:rPr lang="en-US" dirty="0">
                <a:solidFill>
                  <a:schemeClr val="bg1"/>
                </a:solidFill>
              </a:rPr>
              <a:t>Our Service</a:t>
            </a:r>
          </a:p>
        </p:txBody>
      </p:sp>
      <p:sp>
        <p:nvSpPr>
          <p:cNvPr id="16" name="Text Placeholder 15">
            <a:extLst>
              <a:ext uri="{FF2B5EF4-FFF2-40B4-BE49-F238E27FC236}">
                <a16:creationId xmlns:a16="http://schemas.microsoft.com/office/drawing/2014/main" id="{565A96DC-B263-4AAA-8C26-BA806DED162E}"/>
              </a:ext>
            </a:extLst>
          </p:cNvPr>
          <p:cNvSpPr>
            <a:spLocks noGrp="1"/>
          </p:cNvSpPr>
          <p:nvPr>
            <p:ph type="body" sz="quarter" idx="12"/>
          </p:nvPr>
        </p:nvSpPr>
        <p:spPr/>
        <p:txBody>
          <a:bodyPr/>
          <a:lstStyle/>
          <a:p>
            <a:r>
              <a:rPr lang="en-US" dirty="0">
                <a:solidFill>
                  <a:schemeClr val="bg1"/>
                </a:solidFill>
              </a:rPr>
              <a:t>Lorem ipsum your dummy and text simple people location</a:t>
            </a:r>
          </a:p>
        </p:txBody>
      </p:sp>
      <p:sp>
        <p:nvSpPr>
          <p:cNvPr id="81" name="Slide Number Placeholder 11">
            <a:extLst>
              <a:ext uri="{FF2B5EF4-FFF2-40B4-BE49-F238E27FC236}">
                <a16:creationId xmlns:a16="http://schemas.microsoft.com/office/drawing/2014/main" id="{F72F2979-44F7-4BA0-BEE2-CFA8BE1CEBA0}"/>
              </a:ext>
            </a:extLst>
          </p:cNvPr>
          <p:cNvSpPr>
            <a:spLocks noGrp="1"/>
          </p:cNvSpPr>
          <p:nvPr>
            <p:ph type="sldNum" sz="quarter" idx="11"/>
          </p:nvPr>
        </p:nvSpPr>
        <p:spPr>
          <a:xfrm>
            <a:off x="10774364" y="5994344"/>
            <a:ext cx="579436" cy="579440"/>
          </a:xfrm>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5</a:t>
            </a:fld>
            <a:endParaRPr lang="en-US" dirty="0"/>
          </a:p>
        </p:txBody>
      </p:sp>
      <p:sp>
        <p:nvSpPr>
          <p:cNvPr id="82" name="Freeform: Shape 81">
            <a:extLst>
              <a:ext uri="{FF2B5EF4-FFF2-40B4-BE49-F238E27FC236}">
                <a16:creationId xmlns:a16="http://schemas.microsoft.com/office/drawing/2014/main" id="{C9BDFB1C-AA00-4203-8E90-5AABF04B7083}"/>
              </a:ext>
            </a:extLst>
          </p:cNvPr>
          <p:cNvSpPr/>
          <p:nvPr/>
        </p:nvSpPr>
        <p:spPr>
          <a:xfrm>
            <a:off x="1803489" y="2146755"/>
            <a:ext cx="1561570" cy="1811418"/>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3" name="Freeform: Shape 82">
            <a:extLst>
              <a:ext uri="{FF2B5EF4-FFF2-40B4-BE49-F238E27FC236}">
                <a16:creationId xmlns:a16="http://schemas.microsoft.com/office/drawing/2014/main" id="{38C0D67F-3783-4142-BB99-2D43A2DEC563}"/>
              </a:ext>
            </a:extLst>
          </p:cNvPr>
          <p:cNvSpPr/>
          <p:nvPr/>
        </p:nvSpPr>
        <p:spPr>
          <a:xfrm>
            <a:off x="5315215" y="2146755"/>
            <a:ext cx="1561570" cy="1811418"/>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4" name="Freeform: Shape 83">
            <a:extLst>
              <a:ext uri="{FF2B5EF4-FFF2-40B4-BE49-F238E27FC236}">
                <a16:creationId xmlns:a16="http://schemas.microsoft.com/office/drawing/2014/main" id="{0847E172-3089-4EBF-A93F-2A80F5B9A0DD}"/>
              </a:ext>
            </a:extLst>
          </p:cNvPr>
          <p:cNvSpPr/>
          <p:nvPr/>
        </p:nvSpPr>
        <p:spPr>
          <a:xfrm>
            <a:off x="8811982" y="2146755"/>
            <a:ext cx="1561570" cy="1811418"/>
          </a:xfrm>
          <a:custGeom>
            <a:avLst/>
            <a:gdLst>
              <a:gd name="connsiteX0" fmla="*/ 859061 w 1718123"/>
              <a:gd name="connsiteY0" fmla="*/ 0 h 1993022"/>
              <a:gd name="connsiteX1" fmla="*/ 1718123 w 1718123"/>
              <a:gd name="connsiteY1" fmla="*/ 429531 h 1993022"/>
              <a:gd name="connsiteX2" fmla="*/ 1718123 w 1718123"/>
              <a:gd name="connsiteY2" fmla="*/ 1563491 h 1993022"/>
              <a:gd name="connsiteX3" fmla="*/ 859061 w 1718123"/>
              <a:gd name="connsiteY3" fmla="*/ 1993022 h 1993022"/>
              <a:gd name="connsiteX4" fmla="*/ 0 w 1718123"/>
              <a:gd name="connsiteY4" fmla="*/ 1563491 h 1993022"/>
              <a:gd name="connsiteX5" fmla="*/ 0 w 1718123"/>
              <a:gd name="connsiteY5" fmla="*/ 429531 h 1993022"/>
              <a:gd name="connsiteX6" fmla="*/ 859061 w 1718123"/>
              <a:gd name="connsiteY6" fmla="*/ 0 h 19930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718123" h="1993022">
                <a:moveTo>
                  <a:pt x="859061" y="0"/>
                </a:moveTo>
                <a:lnTo>
                  <a:pt x="1718123" y="429531"/>
                </a:lnTo>
                <a:lnTo>
                  <a:pt x="1718123" y="1563491"/>
                </a:lnTo>
                <a:lnTo>
                  <a:pt x="859061" y="1993022"/>
                </a:lnTo>
                <a:lnTo>
                  <a:pt x="0" y="1563491"/>
                </a:lnTo>
                <a:lnTo>
                  <a:pt x="0" y="429531"/>
                </a:lnTo>
                <a:lnTo>
                  <a:pt x="859061" y="0"/>
                </a:lnTo>
                <a:close/>
              </a:path>
            </a:pathLst>
          </a:cu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64D3922A-7CC8-41C1-9AF1-B742A9BBEB8A}"/>
              </a:ext>
            </a:extLst>
          </p:cNvPr>
          <p:cNvGrpSpPr/>
          <p:nvPr/>
        </p:nvGrpSpPr>
        <p:grpSpPr>
          <a:xfrm>
            <a:off x="2219329" y="2687519"/>
            <a:ext cx="729890" cy="729890"/>
            <a:chOff x="2625151" y="2215150"/>
            <a:chExt cx="729890" cy="729890"/>
          </a:xfrm>
        </p:grpSpPr>
        <p:sp>
          <p:nvSpPr>
            <p:cNvPr id="85" name="Freeform 5">
              <a:extLst>
                <a:ext uri="{FF2B5EF4-FFF2-40B4-BE49-F238E27FC236}">
                  <a16:creationId xmlns:a16="http://schemas.microsoft.com/office/drawing/2014/main" id="{F15B63CB-FEDC-4BB2-BE55-CF0BFB58A384}"/>
                </a:ext>
              </a:extLst>
            </p:cNvPr>
            <p:cNvSpPr>
              <a:spLocks noEditPoints="1"/>
            </p:cNvSpPr>
            <p:nvPr/>
          </p:nvSpPr>
          <p:spPr bwMode="auto">
            <a:xfrm>
              <a:off x="2792085" y="2415389"/>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87" name="Oval 86">
              <a:extLst>
                <a:ext uri="{FF2B5EF4-FFF2-40B4-BE49-F238E27FC236}">
                  <a16:creationId xmlns:a16="http://schemas.microsoft.com/office/drawing/2014/main" id="{638D72EA-DA71-4F71-9E23-CBCB80AE5B73}"/>
                </a:ext>
              </a:extLst>
            </p:cNvPr>
            <p:cNvSpPr/>
            <p:nvPr/>
          </p:nvSpPr>
          <p:spPr>
            <a:xfrm>
              <a:off x="2625151"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 name="Group 9">
            <a:extLst>
              <a:ext uri="{FF2B5EF4-FFF2-40B4-BE49-F238E27FC236}">
                <a16:creationId xmlns:a16="http://schemas.microsoft.com/office/drawing/2014/main" id="{4E48BAFF-2190-450E-AF7A-140A007CC630}"/>
              </a:ext>
            </a:extLst>
          </p:cNvPr>
          <p:cNvGrpSpPr/>
          <p:nvPr/>
        </p:nvGrpSpPr>
        <p:grpSpPr>
          <a:xfrm>
            <a:off x="5731055" y="2687519"/>
            <a:ext cx="729890" cy="729890"/>
            <a:chOff x="5731054" y="2215150"/>
            <a:chExt cx="729890" cy="729890"/>
          </a:xfrm>
        </p:grpSpPr>
        <p:sp>
          <p:nvSpPr>
            <p:cNvPr id="88" name="Freeform 11">
              <a:extLst>
                <a:ext uri="{FF2B5EF4-FFF2-40B4-BE49-F238E27FC236}">
                  <a16:creationId xmlns:a16="http://schemas.microsoft.com/office/drawing/2014/main" id="{C1F93F3D-E8A5-4948-861C-519DCBA9EA0D}"/>
                </a:ext>
              </a:extLst>
            </p:cNvPr>
            <p:cNvSpPr>
              <a:spLocks/>
            </p:cNvSpPr>
            <p:nvPr/>
          </p:nvSpPr>
          <p:spPr bwMode="auto">
            <a:xfrm>
              <a:off x="5918389" y="2434202"/>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a:p>
          </p:txBody>
        </p:sp>
        <p:sp>
          <p:nvSpPr>
            <p:cNvPr id="89" name="Oval 88">
              <a:extLst>
                <a:ext uri="{FF2B5EF4-FFF2-40B4-BE49-F238E27FC236}">
                  <a16:creationId xmlns:a16="http://schemas.microsoft.com/office/drawing/2014/main" id="{289E425B-AE5A-45AB-99C7-17FE191A1149}"/>
                </a:ext>
              </a:extLst>
            </p:cNvPr>
            <p:cNvSpPr/>
            <p:nvPr/>
          </p:nvSpPr>
          <p:spPr>
            <a:xfrm rot="10800000">
              <a:off x="5731054"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1" name="Group 10">
            <a:extLst>
              <a:ext uri="{FF2B5EF4-FFF2-40B4-BE49-F238E27FC236}">
                <a16:creationId xmlns:a16="http://schemas.microsoft.com/office/drawing/2014/main" id="{8D0BDC69-C0B4-41FB-A953-E87985582D91}"/>
              </a:ext>
            </a:extLst>
          </p:cNvPr>
          <p:cNvGrpSpPr/>
          <p:nvPr/>
        </p:nvGrpSpPr>
        <p:grpSpPr>
          <a:xfrm>
            <a:off x="9227822" y="2687519"/>
            <a:ext cx="729890" cy="729890"/>
            <a:chOff x="8836957" y="2215150"/>
            <a:chExt cx="729890" cy="729890"/>
          </a:xfrm>
        </p:grpSpPr>
        <p:sp>
          <p:nvSpPr>
            <p:cNvPr id="90" name="AutoShape 9">
              <a:extLst>
                <a:ext uri="{FF2B5EF4-FFF2-40B4-BE49-F238E27FC236}">
                  <a16:creationId xmlns:a16="http://schemas.microsoft.com/office/drawing/2014/main" id="{D53D3B71-6762-4FE3-BBCA-1F4EC3C11537}"/>
                </a:ext>
              </a:extLst>
            </p:cNvPr>
            <p:cNvSpPr>
              <a:spLocks/>
            </p:cNvSpPr>
            <p:nvPr/>
          </p:nvSpPr>
          <p:spPr bwMode="auto">
            <a:xfrm>
              <a:off x="9044187" y="2415748"/>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dirty="0"/>
            </a:p>
          </p:txBody>
        </p:sp>
        <p:sp>
          <p:nvSpPr>
            <p:cNvPr id="91" name="Oval 90">
              <a:extLst>
                <a:ext uri="{FF2B5EF4-FFF2-40B4-BE49-F238E27FC236}">
                  <a16:creationId xmlns:a16="http://schemas.microsoft.com/office/drawing/2014/main" id="{31F462B7-C1F3-44EE-9C47-8CA387992323}"/>
                </a:ext>
              </a:extLst>
            </p:cNvPr>
            <p:cNvSpPr/>
            <p:nvPr/>
          </p:nvSpPr>
          <p:spPr>
            <a:xfrm>
              <a:off x="8836957"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2" name="Group 11">
            <a:extLst>
              <a:ext uri="{FF2B5EF4-FFF2-40B4-BE49-F238E27FC236}">
                <a16:creationId xmlns:a16="http://schemas.microsoft.com/office/drawing/2014/main" id="{651D8524-2791-40DE-BBF0-B9B85341AF2E}"/>
              </a:ext>
            </a:extLst>
          </p:cNvPr>
          <p:cNvGrpSpPr/>
          <p:nvPr/>
        </p:nvGrpSpPr>
        <p:grpSpPr>
          <a:xfrm>
            <a:off x="1224792" y="4208820"/>
            <a:ext cx="2718962" cy="1363881"/>
            <a:chOff x="1630616" y="4065828"/>
            <a:chExt cx="2718962" cy="1363881"/>
          </a:xfrm>
        </p:grpSpPr>
        <p:grpSp>
          <p:nvGrpSpPr>
            <p:cNvPr id="93" name="Group 92">
              <a:extLst>
                <a:ext uri="{FF2B5EF4-FFF2-40B4-BE49-F238E27FC236}">
                  <a16:creationId xmlns:a16="http://schemas.microsoft.com/office/drawing/2014/main" id="{C52CEBFD-6822-4FFD-8633-F1B707BC91C8}"/>
                </a:ext>
              </a:extLst>
            </p:cNvPr>
            <p:cNvGrpSpPr/>
            <p:nvPr/>
          </p:nvGrpSpPr>
          <p:grpSpPr>
            <a:xfrm>
              <a:off x="2010173" y="4065828"/>
              <a:ext cx="1959846" cy="547335"/>
              <a:chOff x="1297166" y="2423885"/>
              <a:chExt cx="1608006" cy="547335"/>
            </a:xfrm>
          </p:grpSpPr>
          <p:sp>
            <p:nvSpPr>
              <p:cNvPr id="106" name="TextBox 105">
                <a:extLst>
                  <a:ext uri="{FF2B5EF4-FFF2-40B4-BE49-F238E27FC236}">
                    <a16:creationId xmlns:a16="http://schemas.microsoft.com/office/drawing/2014/main" id="{0EDAFAE0-9230-4926-A7E1-CF507D7A9C6C}"/>
                  </a:ext>
                </a:extLst>
              </p:cNvPr>
              <p:cNvSpPr txBox="1"/>
              <p:nvPr/>
            </p:nvSpPr>
            <p:spPr>
              <a:xfrm>
                <a:off x="1297166" y="2423885"/>
                <a:ext cx="1608006" cy="323165"/>
              </a:xfrm>
              <a:prstGeom prst="rect">
                <a:avLst/>
              </a:prstGeom>
              <a:noFill/>
            </p:spPr>
            <p:txBody>
              <a:bodyPr wrap="square" rtlCol="0">
                <a:spAutoFit/>
              </a:bodyPr>
              <a:lstStyle/>
              <a:p>
                <a:pPr algn="ctr"/>
                <a:r>
                  <a:rPr lang="en-US" sz="15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07" name="TextBox 106">
                <a:extLst>
                  <a:ext uri="{FF2B5EF4-FFF2-40B4-BE49-F238E27FC236}">
                    <a16:creationId xmlns:a16="http://schemas.microsoft.com/office/drawing/2014/main" id="{7DE68ABA-0064-4910-BEE9-8BA771342609}"/>
                  </a:ext>
                </a:extLst>
              </p:cNvPr>
              <p:cNvSpPr txBox="1"/>
              <p:nvPr/>
            </p:nvSpPr>
            <p:spPr>
              <a:xfrm>
                <a:off x="1729300" y="2694221"/>
                <a:ext cx="74374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cxnSp>
          <p:nvCxnSpPr>
            <p:cNvPr id="94" name="Straight Connector 93">
              <a:extLst>
                <a:ext uri="{FF2B5EF4-FFF2-40B4-BE49-F238E27FC236}">
                  <a16:creationId xmlns:a16="http://schemas.microsoft.com/office/drawing/2014/main" id="{C5E5F3B4-CE19-4F5D-A7B6-D09A1E431F3F}"/>
                </a:ext>
              </a:extLst>
            </p:cNvPr>
            <p:cNvCxnSpPr>
              <a:cxnSpLocks/>
            </p:cNvCxnSpPr>
            <p:nvPr/>
          </p:nvCxnSpPr>
          <p:spPr>
            <a:xfrm>
              <a:off x="2119465" y="4680619"/>
              <a:ext cx="1741264" cy="0"/>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95" name="TextBox 94">
              <a:extLst>
                <a:ext uri="{FF2B5EF4-FFF2-40B4-BE49-F238E27FC236}">
                  <a16:creationId xmlns:a16="http://schemas.microsoft.com/office/drawing/2014/main" id="{2CEC5649-62DC-4105-95E4-8A29B17F1F4E}"/>
                </a:ext>
              </a:extLst>
            </p:cNvPr>
            <p:cNvSpPr txBox="1"/>
            <p:nvPr/>
          </p:nvSpPr>
          <p:spPr>
            <a:xfrm>
              <a:off x="1630616" y="4721823"/>
              <a:ext cx="2718962" cy="707886"/>
            </a:xfrm>
            <a:prstGeom prst="rect">
              <a:avLst/>
            </a:prstGeom>
            <a:noFill/>
          </p:spPr>
          <p:txBody>
            <a:bodyPr wrap="square" rtlCol="0">
              <a:spAutoFit/>
            </a:bodyPr>
            <a:lstStyle/>
            <a:p>
              <a:pPr algn="ctr">
                <a:lnSpc>
                  <a:spcPts val="16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literature dummy.</a:t>
              </a:r>
            </a:p>
          </p:txBody>
        </p:sp>
      </p:grpSp>
      <p:grpSp>
        <p:nvGrpSpPr>
          <p:cNvPr id="108" name="Group 107">
            <a:extLst>
              <a:ext uri="{FF2B5EF4-FFF2-40B4-BE49-F238E27FC236}">
                <a16:creationId xmlns:a16="http://schemas.microsoft.com/office/drawing/2014/main" id="{815CAF32-F5D0-4E4C-8781-D52FCF7AE46B}"/>
              </a:ext>
            </a:extLst>
          </p:cNvPr>
          <p:cNvGrpSpPr/>
          <p:nvPr/>
        </p:nvGrpSpPr>
        <p:grpSpPr>
          <a:xfrm>
            <a:off x="4729038" y="4208820"/>
            <a:ext cx="2718962" cy="1363881"/>
            <a:chOff x="1630616" y="4065828"/>
            <a:chExt cx="2718962" cy="1363881"/>
          </a:xfrm>
        </p:grpSpPr>
        <p:grpSp>
          <p:nvGrpSpPr>
            <p:cNvPr id="109" name="Group 108">
              <a:extLst>
                <a:ext uri="{FF2B5EF4-FFF2-40B4-BE49-F238E27FC236}">
                  <a16:creationId xmlns:a16="http://schemas.microsoft.com/office/drawing/2014/main" id="{692241A2-C61A-4F54-AA79-C5FD6427C90E}"/>
                </a:ext>
              </a:extLst>
            </p:cNvPr>
            <p:cNvGrpSpPr/>
            <p:nvPr/>
          </p:nvGrpSpPr>
          <p:grpSpPr>
            <a:xfrm>
              <a:off x="2010173" y="4065828"/>
              <a:ext cx="1959846" cy="547335"/>
              <a:chOff x="1297166" y="2423885"/>
              <a:chExt cx="1608006" cy="547335"/>
            </a:xfrm>
          </p:grpSpPr>
          <p:sp>
            <p:nvSpPr>
              <p:cNvPr id="114" name="TextBox 113">
                <a:extLst>
                  <a:ext uri="{FF2B5EF4-FFF2-40B4-BE49-F238E27FC236}">
                    <a16:creationId xmlns:a16="http://schemas.microsoft.com/office/drawing/2014/main" id="{5F98316C-1836-4035-A056-AE8D111F7411}"/>
                  </a:ext>
                </a:extLst>
              </p:cNvPr>
              <p:cNvSpPr txBox="1"/>
              <p:nvPr/>
            </p:nvSpPr>
            <p:spPr>
              <a:xfrm>
                <a:off x="1297166" y="2423885"/>
                <a:ext cx="1608006" cy="323165"/>
              </a:xfrm>
              <a:prstGeom prst="rect">
                <a:avLst/>
              </a:prstGeom>
              <a:noFill/>
            </p:spPr>
            <p:txBody>
              <a:bodyPr wrap="square" rtlCol="0">
                <a:spAutoFit/>
              </a:bodyPr>
              <a:lstStyle/>
              <a:p>
                <a:pPr algn="ctr"/>
                <a:r>
                  <a:rPr lang="en-US" sz="15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15" name="TextBox 114">
                <a:extLst>
                  <a:ext uri="{FF2B5EF4-FFF2-40B4-BE49-F238E27FC236}">
                    <a16:creationId xmlns:a16="http://schemas.microsoft.com/office/drawing/2014/main" id="{960E3FC8-FA17-47FC-8E0E-463E613B1E9B}"/>
                  </a:ext>
                </a:extLst>
              </p:cNvPr>
              <p:cNvSpPr txBox="1"/>
              <p:nvPr/>
            </p:nvSpPr>
            <p:spPr>
              <a:xfrm>
                <a:off x="1729300" y="2694221"/>
                <a:ext cx="74374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cxnSp>
          <p:nvCxnSpPr>
            <p:cNvPr id="110" name="Straight Connector 109">
              <a:extLst>
                <a:ext uri="{FF2B5EF4-FFF2-40B4-BE49-F238E27FC236}">
                  <a16:creationId xmlns:a16="http://schemas.microsoft.com/office/drawing/2014/main" id="{3D1426CC-5048-464C-BCB4-91516558A7B5}"/>
                </a:ext>
              </a:extLst>
            </p:cNvPr>
            <p:cNvCxnSpPr>
              <a:cxnSpLocks/>
            </p:cNvCxnSpPr>
            <p:nvPr/>
          </p:nvCxnSpPr>
          <p:spPr>
            <a:xfrm>
              <a:off x="2119465" y="4680619"/>
              <a:ext cx="1741264" cy="0"/>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111" name="TextBox 110">
              <a:extLst>
                <a:ext uri="{FF2B5EF4-FFF2-40B4-BE49-F238E27FC236}">
                  <a16:creationId xmlns:a16="http://schemas.microsoft.com/office/drawing/2014/main" id="{FC0A9800-DD94-4757-955B-7A0D09121550}"/>
                </a:ext>
              </a:extLst>
            </p:cNvPr>
            <p:cNvSpPr txBox="1"/>
            <p:nvPr/>
          </p:nvSpPr>
          <p:spPr>
            <a:xfrm>
              <a:off x="1630616" y="4721823"/>
              <a:ext cx="2718962" cy="707886"/>
            </a:xfrm>
            <a:prstGeom prst="rect">
              <a:avLst/>
            </a:prstGeom>
            <a:noFill/>
          </p:spPr>
          <p:txBody>
            <a:bodyPr wrap="square" rtlCol="0">
              <a:spAutoFit/>
            </a:bodyPr>
            <a:lstStyle/>
            <a:p>
              <a:pPr algn="ctr">
                <a:lnSpc>
                  <a:spcPts val="16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literature dummy.</a:t>
              </a:r>
            </a:p>
          </p:txBody>
        </p:sp>
      </p:grpSp>
      <p:grpSp>
        <p:nvGrpSpPr>
          <p:cNvPr id="116" name="Group 115">
            <a:extLst>
              <a:ext uri="{FF2B5EF4-FFF2-40B4-BE49-F238E27FC236}">
                <a16:creationId xmlns:a16="http://schemas.microsoft.com/office/drawing/2014/main" id="{F31CB027-F9B0-462C-8CAD-BC3BA7E88122}"/>
              </a:ext>
            </a:extLst>
          </p:cNvPr>
          <p:cNvGrpSpPr/>
          <p:nvPr/>
        </p:nvGrpSpPr>
        <p:grpSpPr>
          <a:xfrm>
            <a:off x="8233286" y="4208820"/>
            <a:ext cx="2718962" cy="1363881"/>
            <a:chOff x="1630616" y="4065828"/>
            <a:chExt cx="2718962" cy="1363881"/>
          </a:xfrm>
        </p:grpSpPr>
        <p:grpSp>
          <p:nvGrpSpPr>
            <p:cNvPr id="117" name="Group 116">
              <a:extLst>
                <a:ext uri="{FF2B5EF4-FFF2-40B4-BE49-F238E27FC236}">
                  <a16:creationId xmlns:a16="http://schemas.microsoft.com/office/drawing/2014/main" id="{9BAEF5DA-9F65-4AEF-AD70-E9C3E4AA34EE}"/>
                </a:ext>
              </a:extLst>
            </p:cNvPr>
            <p:cNvGrpSpPr/>
            <p:nvPr/>
          </p:nvGrpSpPr>
          <p:grpSpPr>
            <a:xfrm>
              <a:off x="2010173" y="4065828"/>
              <a:ext cx="1959846" cy="547335"/>
              <a:chOff x="1297166" y="2423885"/>
              <a:chExt cx="1608006" cy="547335"/>
            </a:xfrm>
          </p:grpSpPr>
          <p:sp>
            <p:nvSpPr>
              <p:cNvPr id="120" name="TextBox 119">
                <a:extLst>
                  <a:ext uri="{FF2B5EF4-FFF2-40B4-BE49-F238E27FC236}">
                    <a16:creationId xmlns:a16="http://schemas.microsoft.com/office/drawing/2014/main" id="{B655214D-5D9A-4819-A29A-8C7327BFF248}"/>
                  </a:ext>
                </a:extLst>
              </p:cNvPr>
              <p:cNvSpPr txBox="1"/>
              <p:nvPr/>
            </p:nvSpPr>
            <p:spPr>
              <a:xfrm>
                <a:off x="1297166" y="2423885"/>
                <a:ext cx="1608006" cy="323165"/>
              </a:xfrm>
              <a:prstGeom prst="rect">
                <a:avLst/>
              </a:prstGeom>
              <a:noFill/>
            </p:spPr>
            <p:txBody>
              <a:bodyPr wrap="square" rtlCol="0">
                <a:spAutoFit/>
              </a:bodyPr>
              <a:lstStyle/>
              <a:p>
                <a:pPr algn="ctr"/>
                <a:r>
                  <a:rPr lang="en-US" sz="15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21" name="TextBox 120">
                <a:extLst>
                  <a:ext uri="{FF2B5EF4-FFF2-40B4-BE49-F238E27FC236}">
                    <a16:creationId xmlns:a16="http://schemas.microsoft.com/office/drawing/2014/main" id="{2CCB86B6-73AF-4882-A3CA-316B81E02410}"/>
                  </a:ext>
                </a:extLst>
              </p:cNvPr>
              <p:cNvSpPr txBox="1"/>
              <p:nvPr/>
            </p:nvSpPr>
            <p:spPr>
              <a:xfrm>
                <a:off x="1729300" y="2694221"/>
                <a:ext cx="74374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cxnSp>
          <p:nvCxnSpPr>
            <p:cNvPr id="118" name="Straight Connector 117">
              <a:extLst>
                <a:ext uri="{FF2B5EF4-FFF2-40B4-BE49-F238E27FC236}">
                  <a16:creationId xmlns:a16="http://schemas.microsoft.com/office/drawing/2014/main" id="{6C4F04FB-FE1B-480B-9D60-DA53886658EE}"/>
                </a:ext>
              </a:extLst>
            </p:cNvPr>
            <p:cNvCxnSpPr>
              <a:cxnSpLocks/>
            </p:cNvCxnSpPr>
            <p:nvPr/>
          </p:nvCxnSpPr>
          <p:spPr>
            <a:xfrm>
              <a:off x="2119465" y="4680619"/>
              <a:ext cx="1741264" cy="0"/>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119" name="TextBox 118">
              <a:extLst>
                <a:ext uri="{FF2B5EF4-FFF2-40B4-BE49-F238E27FC236}">
                  <a16:creationId xmlns:a16="http://schemas.microsoft.com/office/drawing/2014/main" id="{B1A4CFB7-7F25-43C0-9CC3-F79BC722CE24}"/>
                </a:ext>
              </a:extLst>
            </p:cNvPr>
            <p:cNvSpPr txBox="1"/>
            <p:nvPr/>
          </p:nvSpPr>
          <p:spPr>
            <a:xfrm>
              <a:off x="1630616" y="4721823"/>
              <a:ext cx="2718962" cy="707886"/>
            </a:xfrm>
            <a:prstGeom prst="rect">
              <a:avLst/>
            </a:prstGeom>
            <a:noFill/>
          </p:spPr>
          <p:txBody>
            <a:bodyPr wrap="square" rtlCol="0">
              <a:spAutoFit/>
            </a:bodyPr>
            <a:lstStyle/>
            <a:p>
              <a:pPr algn="ctr">
                <a:lnSpc>
                  <a:spcPts val="1600"/>
                </a:lnSpc>
              </a:pPr>
              <a:r>
                <a:rPr lang="en-US" sz="9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literature dummy.</a:t>
              </a:r>
            </a:p>
          </p:txBody>
        </p:sp>
      </p:grpSp>
    </p:spTree>
    <p:extLst>
      <p:ext uri="{BB962C8B-B14F-4D97-AF65-F5344CB8AC3E}">
        <p14:creationId xmlns:p14="http://schemas.microsoft.com/office/powerpoint/2010/main" val="1876162383"/>
      </p:ext>
    </p:extLst>
  </p:cSld>
  <p:clrMapOvr>
    <a:masterClrMapping/>
  </p:clrMapOvr>
  <p:transition spd="slow">
    <p:comb/>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2" name="Freeform: Shape 41">
            <a:extLst>
              <a:ext uri="{FF2B5EF4-FFF2-40B4-BE49-F238E27FC236}">
                <a16:creationId xmlns:a16="http://schemas.microsoft.com/office/drawing/2014/main" id="{83DB3DA4-DD4A-44E2-95E7-610AE8464CAA}"/>
              </a:ext>
            </a:extLst>
          </p:cNvPr>
          <p:cNvSpPr/>
          <p:nvPr/>
        </p:nvSpPr>
        <p:spPr>
          <a:xfrm rot="931228">
            <a:off x="-807879" y="-679650"/>
            <a:ext cx="7913617" cy="8255914"/>
          </a:xfrm>
          <a:custGeom>
            <a:avLst/>
            <a:gdLst>
              <a:gd name="connsiteX0" fmla="*/ 4934956 w 7913617"/>
              <a:gd name="connsiteY0" fmla="*/ 5462812 h 8255914"/>
              <a:gd name="connsiteX1" fmla="*/ 4934954 w 7913617"/>
              <a:gd name="connsiteY1" fmla="*/ 5462820 h 8255914"/>
              <a:gd name="connsiteX2" fmla="*/ 4934955 w 7913617"/>
              <a:gd name="connsiteY2" fmla="*/ 5462830 h 8255914"/>
              <a:gd name="connsiteX3" fmla="*/ 4934956 w 7913617"/>
              <a:gd name="connsiteY3" fmla="*/ 5462821 h 8255914"/>
              <a:gd name="connsiteX4" fmla="*/ 5896809 w 7913617"/>
              <a:gd name="connsiteY4" fmla="*/ 3343882 h 8255914"/>
              <a:gd name="connsiteX5" fmla="*/ 5927172 w 7913617"/>
              <a:gd name="connsiteY5" fmla="*/ 5252143 h 8255914"/>
              <a:gd name="connsiteX6" fmla="*/ 5927173 w 7913617"/>
              <a:gd name="connsiteY6" fmla="*/ 5252146 h 8255914"/>
              <a:gd name="connsiteX7" fmla="*/ 5896810 w 7913617"/>
              <a:gd name="connsiteY7" fmla="*/ 3343884 h 8255914"/>
              <a:gd name="connsiteX8" fmla="*/ 0 w 7913617"/>
              <a:gd name="connsiteY8" fmla="*/ 1647991 h 8255914"/>
              <a:gd name="connsiteX9" fmla="*/ 4943045 w 7913617"/>
              <a:gd name="connsiteY9" fmla="*/ 275262 h 8255914"/>
              <a:gd name="connsiteX10" fmla="*/ 5934231 w 7913617"/>
              <a:gd name="connsiteY10" fmla="*/ 0 h 8255914"/>
              <a:gd name="connsiteX11" fmla="*/ 5934218 w 7913617"/>
              <a:gd name="connsiteY11" fmla="*/ 70 h 8255914"/>
              <a:gd name="connsiteX12" fmla="*/ 5189265 w 7913617"/>
              <a:gd name="connsiteY12" fmla="*/ 4072564 h 8255914"/>
              <a:gd name="connsiteX13" fmla="*/ 5189266 w 7913617"/>
              <a:gd name="connsiteY13" fmla="*/ 4072565 h 8255914"/>
              <a:gd name="connsiteX14" fmla="*/ 5934231 w 7913617"/>
              <a:gd name="connsiteY14" fmla="*/ 5 h 8255914"/>
              <a:gd name="connsiteX15" fmla="*/ 5947078 w 7913617"/>
              <a:gd name="connsiteY15" fmla="*/ 3424237 h 8255914"/>
              <a:gd name="connsiteX16" fmla="*/ 5947079 w 7913617"/>
              <a:gd name="connsiteY16" fmla="*/ 3424239 h 8255914"/>
              <a:gd name="connsiteX17" fmla="*/ 5947080 w 7913617"/>
              <a:gd name="connsiteY17" fmla="*/ 3424243 h 8255914"/>
              <a:gd name="connsiteX18" fmla="*/ 7913617 w 7913617"/>
              <a:gd name="connsiteY18" fmla="*/ 6567847 h 8255914"/>
              <a:gd name="connsiteX19" fmla="*/ 5960904 w 7913617"/>
              <a:gd name="connsiteY19" fmla="*/ 7110134 h 8255914"/>
              <a:gd name="connsiteX20" fmla="*/ 5960904 w 7913617"/>
              <a:gd name="connsiteY20" fmla="*/ 7110133 h 8255914"/>
              <a:gd name="connsiteX21" fmla="*/ 5960904 w 7913617"/>
              <a:gd name="connsiteY21" fmla="*/ 7110133 h 8255914"/>
              <a:gd name="connsiteX22" fmla="*/ 5960904 w 7913617"/>
              <a:gd name="connsiteY22" fmla="*/ 7110134 h 8255914"/>
              <a:gd name="connsiteX23" fmla="*/ 5960904 w 7913617"/>
              <a:gd name="connsiteY23" fmla="*/ 7110136 h 8255914"/>
              <a:gd name="connsiteX24" fmla="*/ 5956755 w 7913617"/>
              <a:gd name="connsiteY24" fmla="*/ 7111288 h 8255914"/>
              <a:gd name="connsiteX25" fmla="*/ 5956755 w 7913617"/>
              <a:gd name="connsiteY25" fmla="*/ 7111286 h 8255914"/>
              <a:gd name="connsiteX26" fmla="*/ 5956753 w 7913617"/>
              <a:gd name="connsiteY26" fmla="*/ 7111286 h 8255914"/>
              <a:gd name="connsiteX27" fmla="*/ 5956753 w 7913617"/>
              <a:gd name="connsiteY27" fmla="*/ 7111288 h 8255914"/>
              <a:gd name="connsiteX28" fmla="*/ 5111762 w 7913617"/>
              <a:gd name="connsiteY28" fmla="*/ 7345949 h 8255914"/>
              <a:gd name="connsiteX29" fmla="*/ 4969718 w 7913617"/>
              <a:gd name="connsiteY29" fmla="*/ 7385396 h 8255914"/>
              <a:gd name="connsiteX30" fmla="*/ 4969716 w 7913617"/>
              <a:gd name="connsiteY30" fmla="*/ 7385398 h 8255914"/>
              <a:gd name="connsiteX31" fmla="*/ 4965567 w 7913617"/>
              <a:gd name="connsiteY31" fmla="*/ 7386550 h 8255914"/>
              <a:gd name="connsiteX32" fmla="*/ 4965567 w 7913617"/>
              <a:gd name="connsiteY32" fmla="*/ 7386549 h 8255914"/>
              <a:gd name="connsiteX33" fmla="*/ 4965565 w 7913617"/>
              <a:gd name="connsiteY33" fmla="*/ 7386549 h 8255914"/>
              <a:gd name="connsiteX34" fmla="*/ 4965565 w 7913617"/>
              <a:gd name="connsiteY34" fmla="*/ 7386550 h 8255914"/>
              <a:gd name="connsiteX35" fmla="*/ 4562589 w 7913617"/>
              <a:gd name="connsiteY35" fmla="*/ 7498459 h 8255914"/>
              <a:gd name="connsiteX36" fmla="*/ 4562590 w 7913617"/>
              <a:gd name="connsiteY36" fmla="*/ 7498460 h 8255914"/>
              <a:gd name="connsiteX37" fmla="*/ 4507626 w 7913617"/>
              <a:gd name="connsiteY37" fmla="*/ 7513724 h 8255914"/>
              <a:gd name="connsiteX38" fmla="*/ 3571401 w 7913617"/>
              <a:gd name="connsiteY38" fmla="*/ 7773722 h 8255914"/>
              <a:gd name="connsiteX39" fmla="*/ 2826269 w 7913617"/>
              <a:gd name="connsiteY39" fmla="*/ 7980652 h 8255914"/>
              <a:gd name="connsiteX40" fmla="*/ 1835081 w 7913617"/>
              <a:gd name="connsiteY40" fmla="*/ 8255914 h 82559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Lst>
            <a:rect l="l" t="t" r="r" b="b"/>
            <a:pathLst>
              <a:path w="7913617" h="8255914">
                <a:moveTo>
                  <a:pt x="4934956" y="5462812"/>
                </a:moveTo>
                <a:lnTo>
                  <a:pt x="4934954" y="5462820"/>
                </a:lnTo>
                <a:lnTo>
                  <a:pt x="4934955" y="5462830"/>
                </a:lnTo>
                <a:lnTo>
                  <a:pt x="4934956" y="5462821"/>
                </a:lnTo>
                <a:close/>
                <a:moveTo>
                  <a:pt x="5896809" y="3343882"/>
                </a:moveTo>
                <a:lnTo>
                  <a:pt x="5927172" y="5252143"/>
                </a:lnTo>
                <a:lnTo>
                  <a:pt x="5927173" y="5252146"/>
                </a:lnTo>
                <a:lnTo>
                  <a:pt x="5896810" y="3343884"/>
                </a:lnTo>
                <a:close/>
                <a:moveTo>
                  <a:pt x="0" y="1647991"/>
                </a:moveTo>
                <a:lnTo>
                  <a:pt x="4943045" y="275262"/>
                </a:lnTo>
                <a:lnTo>
                  <a:pt x="5934231" y="0"/>
                </a:lnTo>
                <a:lnTo>
                  <a:pt x="5934218" y="70"/>
                </a:lnTo>
                <a:lnTo>
                  <a:pt x="5189265" y="4072564"/>
                </a:lnTo>
                <a:lnTo>
                  <a:pt x="5189266" y="4072565"/>
                </a:lnTo>
                <a:lnTo>
                  <a:pt x="5934231" y="5"/>
                </a:lnTo>
                <a:lnTo>
                  <a:pt x="5947078" y="3424237"/>
                </a:lnTo>
                <a:lnTo>
                  <a:pt x="5947079" y="3424239"/>
                </a:lnTo>
                <a:lnTo>
                  <a:pt x="5947080" y="3424243"/>
                </a:lnTo>
                <a:lnTo>
                  <a:pt x="7913617" y="6567847"/>
                </a:lnTo>
                <a:lnTo>
                  <a:pt x="5960904" y="7110134"/>
                </a:lnTo>
                <a:lnTo>
                  <a:pt x="5960904" y="7110133"/>
                </a:lnTo>
                <a:lnTo>
                  <a:pt x="5960904" y="7110133"/>
                </a:lnTo>
                <a:lnTo>
                  <a:pt x="5960904" y="7110134"/>
                </a:lnTo>
                <a:lnTo>
                  <a:pt x="5960904" y="7110136"/>
                </a:lnTo>
                <a:lnTo>
                  <a:pt x="5956755" y="7111288"/>
                </a:lnTo>
                <a:lnTo>
                  <a:pt x="5956755" y="7111286"/>
                </a:lnTo>
                <a:lnTo>
                  <a:pt x="5956753" y="7111286"/>
                </a:lnTo>
                <a:lnTo>
                  <a:pt x="5956753" y="7111288"/>
                </a:lnTo>
                <a:lnTo>
                  <a:pt x="5111762" y="7345949"/>
                </a:lnTo>
                <a:lnTo>
                  <a:pt x="4969718" y="7385396"/>
                </a:lnTo>
                <a:lnTo>
                  <a:pt x="4969716" y="7385398"/>
                </a:lnTo>
                <a:lnTo>
                  <a:pt x="4965567" y="7386550"/>
                </a:lnTo>
                <a:lnTo>
                  <a:pt x="4965567" y="7386549"/>
                </a:lnTo>
                <a:lnTo>
                  <a:pt x="4965565" y="7386549"/>
                </a:lnTo>
                <a:lnTo>
                  <a:pt x="4965565" y="7386550"/>
                </a:lnTo>
                <a:lnTo>
                  <a:pt x="4562589" y="7498459"/>
                </a:lnTo>
                <a:lnTo>
                  <a:pt x="4562590" y="7498460"/>
                </a:lnTo>
                <a:lnTo>
                  <a:pt x="4507626" y="7513724"/>
                </a:lnTo>
                <a:lnTo>
                  <a:pt x="3571401" y="7773722"/>
                </a:lnTo>
                <a:lnTo>
                  <a:pt x="2826269" y="7980652"/>
                </a:lnTo>
                <a:lnTo>
                  <a:pt x="1835081" y="8255914"/>
                </a:lnTo>
                <a:close/>
              </a:path>
            </a:pathLst>
          </a:custGeom>
          <a:solidFill>
            <a:schemeClr val="accent6">
              <a:lumMod val="50000"/>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Freeform: Shape 49">
            <a:extLst>
              <a:ext uri="{FF2B5EF4-FFF2-40B4-BE49-F238E27FC236}">
                <a16:creationId xmlns:a16="http://schemas.microsoft.com/office/drawing/2014/main" id="{EF3EB619-5594-4582-B612-7247F3CAB41C}"/>
              </a:ext>
            </a:extLst>
          </p:cNvPr>
          <p:cNvSpPr/>
          <p:nvPr/>
        </p:nvSpPr>
        <p:spPr>
          <a:xfrm>
            <a:off x="0" y="0"/>
            <a:ext cx="6158814" cy="6858001"/>
          </a:xfrm>
          <a:custGeom>
            <a:avLst/>
            <a:gdLst>
              <a:gd name="connsiteX0" fmla="*/ 0 w 6158814"/>
              <a:gd name="connsiteY0" fmla="*/ 0 h 6858001"/>
              <a:gd name="connsiteX1" fmla="*/ 5130114 w 6158814"/>
              <a:gd name="connsiteY1" fmla="*/ 0 h 6858001"/>
              <a:gd name="connsiteX2" fmla="*/ 6158814 w 6158814"/>
              <a:gd name="connsiteY2" fmla="*/ 1 h 6858001"/>
              <a:gd name="connsiteX3" fmla="*/ 6158782 w 6158814"/>
              <a:gd name="connsiteY3" fmla="*/ 64 h 6858001"/>
              <a:gd name="connsiteX4" fmla="*/ 4351264 w 6158814"/>
              <a:gd name="connsiteY4" fmla="*/ 3724718 h 6858001"/>
              <a:gd name="connsiteX5" fmla="*/ 4351264 w 6158814"/>
              <a:gd name="connsiteY5" fmla="*/ 3724721 h 6858001"/>
              <a:gd name="connsiteX6" fmla="*/ 3734222 w 6158814"/>
              <a:gd name="connsiteY6" fmla="*/ 4996227 h 6858001"/>
              <a:gd name="connsiteX7" fmla="*/ 3734224 w 6158814"/>
              <a:gd name="connsiteY7" fmla="*/ 4996222 h 6858001"/>
              <a:gd name="connsiteX8" fmla="*/ 3734220 w 6158814"/>
              <a:gd name="connsiteY8" fmla="*/ 4996229 h 6858001"/>
              <a:gd name="connsiteX9" fmla="*/ 3734218 w 6158814"/>
              <a:gd name="connsiteY9" fmla="*/ 4996237 h 6858001"/>
              <a:gd name="connsiteX10" fmla="*/ 2830733 w 6158814"/>
              <a:gd name="connsiteY10" fmla="*/ 6858000 h 6858001"/>
              <a:gd name="connsiteX11" fmla="*/ 3248958 w 6158814"/>
              <a:gd name="connsiteY11" fmla="*/ 6858000 h 6858001"/>
              <a:gd name="connsiteX12" fmla="*/ 3248958 w 6158814"/>
              <a:gd name="connsiteY12" fmla="*/ 6858001 h 6858001"/>
              <a:gd name="connsiteX13" fmla="*/ 2830732 w 6158814"/>
              <a:gd name="connsiteY13" fmla="*/ 6858000 h 6858001"/>
              <a:gd name="connsiteX14" fmla="*/ 2830731 w 6158814"/>
              <a:gd name="connsiteY14" fmla="*/ 6858001 h 6858001"/>
              <a:gd name="connsiteX15" fmla="*/ 2773686 w 6158814"/>
              <a:gd name="connsiteY15" fmla="*/ 6858001 h 6858001"/>
              <a:gd name="connsiteX16" fmla="*/ 1802032 w 6158814"/>
              <a:gd name="connsiteY16" fmla="*/ 6858001 h 6858001"/>
              <a:gd name="connsiteX17" fmla="*/ 1028699 w 6158814"/>
              <a:gd name="connsiteY17" fmla="*/ 6858001 h 6858001"/>
              <a:gd name="connsiteX18" fmla="*/ 0 w 6158814"/>
              <a:gd name="connsiteY18" fmla="*/ 6858001 h 6858001"/>
              <a:gd name="connsiteX19" fmla="*/ 0 w 6158814"/>
              <a:gd name="connsiteY19" fmla="*/ 0 h 68580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6158814" h="6858001">
                <a:moveTo>
                  <a:pt x="0" y="0"/>
                </a:moveTo>
                <a:lnTo>
                  <a:pt x="5130114" y="0"/>
                </a:lnTo>
                <a:lnTo>
                  <a:pt x="6158814" y="1"/>
                </a:lnTo>
                <a:lnTo>
                  <a:pt x="6158782" y="64"/>
                </a:lnTo>
                <a:lnTo>
                  <a:pt x="4351264" y="3724718"/>
                </a:lnTo>
                <a:lnTo>
                  <a:pt x="4351264" y="3724721"/>
                </a:lnTo>
                <a:lnTo>
                  <a:pt x="3734222" y="4996227"/>
                </a:lnTo>
                <a:lnTo>
                  <a:pt x="3734224" y="4996222"/>
                </a:lnTo>
                <a:lnTo>
                  <a:pt x="3734220" y="4996229"/>
                </a:lnTo>
                <a:lnTo>
                  <a:pt x="3734218" y="4996237"/>
                </a:lnTo>
                <a:lnTo>
                  <a:pt x="2830733" y="6858000"/>
                </a:lnTo>
                <a:lnTo>
                  <a:pt x="3248958" y="6858000"/>
                </a:lnTo>
                <a:lnTo>
                  <a:pt x="3248958" y="6858001"/>
                </a:lnTo>
                <a:lnTo>
                  <a:pt x="2830732" y="6858000"/>
                </a:lnTo>
                <a:lnTo>
                  <a:pt x="2830731" y="6858001"/>
                </a:lnTo>
                <a:lnTo>
                  <a:pt x="2773686" y="6858001"/>
                </a:lnTo>
                <a:lnTo>
                  <a:pt x="1802032" y="6858001"/>
                </a:lnTo>
                <a:lnTo>
                  <a:pt x="1028699" y="6858001"/>
                </a:lnTo>
                <a:lnTo>
                  <a:pt x="0" y="6858001"/>
                </a:lnTo>
                <a:lnTo>
                  <a:pt x="0" y="0"/>
                </a:lnTo>
                <a:close/>
              </a:path>
            </a:pathLst>
          </a:custGeom>
          <a:solidFill>
            <a:schemeClr val="accent6">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Freeform: Shape 16">
            <a:extLst>
              <a:ext uri="{FF2B5EF4-FFF2-40B4-BE49-F238E27FC236}">
                <a16:creationId xmlns:a16="http://schemas.microsoft.com/office/drawing/2014/main" id="{41E94AD4-57AA-4EA3-A73A-3EDDC4248DD6}"/>
              </a:ext>
            </a:extLst>
          </p:cNvPr>
          <p:cNvSpPr/>
          <p:nvPr/>
        </p:nvSpPr>
        <p:spPr>
          <a:xfrm>
            <a:off x="2830734" y="5"/>
            <a:ext cx="3328079" cy="6857997"/>
          </a:xfrm>
          <a:custGeom>
            <a:avLst/>
            <a:gdLst>
              <a:gd name="connsiteX0" fmla="*/ 3328079 w 3328079"/>
              <a:gd name="connsiteY0" fmla="*/ 0 h 6857997"/>
              <a:gd name="connsiteX1" fmla="*/ 2424192 w 3328079"/>
              <a:gd name="connsiteY1" fmla="*/ 3302805 h 6857997"/>
              <a:gd name="connsiteX2" fmla="*/ 2424192 w 3328079"/>
              <a:gd name="connsiteY2" fmla="*/ 3302807 h 6857997"/>
              <a:gd name="connsiteX3" fmla="*/ 1451232 w 3328079"/>
              <a:gd name="connsiteY3" fmla="*/ 6857997 h 6857997"/>
              <a:gd name="connsiteX4" fmla="*/ 1446925 w 3328079"/>
              <a:gd name="connsiteY4" fmla="*/ 6857997 h 6857997"/>
              <a:gd name="connsiteX5" fmla="*/ 2397258 w 3328079"/>
              <a:gd name="connsiteY5" fmla="*/ 3211931 h 6857997"/>
              <a:gd name="connsiteX6" fmla="*/ 2397257 w 3328079"/>
              <a:gd name="connsiteY6" fmla="*/ 3211929 h 6857997"/>
              <a:gd name="connsiteX7" fmla="*/ 1446924 w 3328079"/>
              <a:gd name="connsiteY7" fmla="*/ 6857996 h 6857997"/>
              <a:gd name="connsiteX8" fmla="*/ 0 w 3328079"/>
              <a:gd name="connsiteY8" fmla="*/ 6857995 h 68579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328079" h="6857997">
                <a:moveTo>
                  <a:pt x="3328079" y="0"/>
                </a:moveTo>
                <a:lnTo>
                  <a:pt x="2424192" y="3302805"/>
                </a:lnTo>
                <a:lnTo>
                  <a:pt x="2424192" y="3302807"/>
                </a:lnTo>
                <a:lnTo>
                  <a:pt x="1451232" y="6857997"/>
                </a:lnTo>
                <a:lnTo>
                  <a:pt x="1446925" y="6857997"/>
                </a:lnTo>
                <a:lnTo>
                  <a:pt x="2397258" y="3211931"/>
                </a:lnTo>
                <a:lnTo>
                  <a:pt x="2397257" y="3211929"/>
                </a:lnTo>
                <a:lnTo>
                  <a:pt x="1446924" y="6857996"/>
                </a:lnTo>
                <a:lnTo>
                  <a:pt x="0" y="6857995"/>
                </a:lnTo>
                <a:close/>
              </a:path>
            </a:pathLst>
          </a:custGeom>
          <a:solidFill>
            <a:schemeClr val="accent6">
              <a:lumMod val="75000"/>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Freeform: Shape 17">
            <a:extLst>
              <a:ext uri="{FF2B5EF4-FFF2-40B4-BE49-F238E27FC236}">
                <a16:creationId xmlns:a16="http://schemas.microsoft.com/office/drawing/2014/main" id="{A02B4052-09F7-4F37-B479-ED0F59D00329}"/>
              </a:ext>
            </a:extLst>
          </p:cNvPr>
          <p:cNvSpPr/>
          <p:nvPr/>
        </p:nvSpPr>
        <p:spPr>
          <a:xfrm>
            <a:off x="4281966" y="3302812"/>
            <a:ext cx="2026614" cy="3555188"/>
          </a:xfrm>
          <a:custGeom>
            <a:avLst/>
            <a:gdLst>
              <a:gd name="connsiteX0" fmla="*/ 972959 w 2026614"/>
              <a:gd name="connsiteY0" fmla="*/ 0 h 3555188"/>
              <a:gd name="connsiteX1" fmla="*/ 2026614 w 2026614"/>
              <a:gd name="connsiteY1" fmla="*/ 3555188 h 3555188"/>
              <a:gd name="connsiteX2" fmla="*/ 0 w 2026614"/>
              <a:gd name="connsiteY2" fmla="*/ 3555188 h 3555188"/>
            </a:gdLst>
            <a:ahLst/>
            <a:cxnLst>
              <a:cxn ang="0">
                <a:pos x="connsiteX0" y="connsiteY0"/>
              </a:cxn>
              <a:cxn ang="0">
                <a:pos x="connsiteX1" y="connsiteY1"/>
              </a:cxn>
              <a:cxn ang="0">
                <a:pos x="connsiteX2" y="connsiteY2"/>
              </a:cxn>
            </a:cxnLst>
            <a:rect l="l" t="t" r="r" b="b"/>
            <a:pathLst>
              <a:path w="2026614" h="3555188">
                <a:moveTo>
                  <a:pt x="972959" y="0"/>
                </a:moveTo>
                <a:lnTo>
                  <a:pt x="2026614" y="3555188"/>
                </a:lnTo>
                <a:lnTo>
                  <a:pt x="0" y="3555188"/>
                </a:lnTo>
                <a:close/>
              </a:path>
            </a:pathLst>
          </a:custGeom>
          <a:solidFill>
            <a:schemeClr val="accent6">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54" name="Freeform: Shape 53">
            <a:extLst>
              <a:ext uri="{FF2B5EF4-FFF2-40B4-BE49-F238E27FC236}">
                <a16:creationId xmlns:a16="http://schemas.microsoft.com/office/drawing/2014/main" id="{80108819-6835-433D-BB4C-AD3B39B5EC55}"/>
              </a:ext>
            </a:extLst>
          </p:cNvPr>
          <p:cNvSpPr/>
          <p:nvPr/>
        </p:nvSpPr>
        <p:spPr>
          <a:xfrm>
            <a:off x="18533896" y="114774"/>
            <a:ext cx="481360" cy="1846802"/>
          </a:xfrm>
          <a:custGeom>
            <a:avLst/>
            <a:gdLst>
              <a:gd name="connsiteX0" fmla="*/ 481360 w 481360"/>
              <a:gd name="connsiteY0" fmla="*/ 0 h 1846802"/>
              <a:gd name="connsiteX1" fmla="*/ 481360 w 481360"/>
              <a:gd name="connsiteY1" fmla="*/ 2 h 1846802"/>
              <a:gd name="connsiteX2" fmla="*/ 0 w 481360"/>
              <a:gd name="connsiteY2" fmla="*/ 1846802 h 1846802"/>
              <a:gd name="connsiteX3" fmla="*/ 0 w 481360"/>
              <a:gd name="connsiteY3" fmla="*/ 1846801 h 1846802"/>
              <a:gd name="connsiteX4" fmla="*/ 481360 w 481360"/>
              <a:gd name="connsiteY4" fmla="*/ 0 h 184680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81360" h="1846802">
                <a:moveTo>
                  <a:pt x="481360" y="0"/>
                </a:moveTo>
                <a:lnTo>
                  <a:pt x="481360" y="2"/>
                </a:lnTo>
                <a:lnTo>
                  <a:pt x="0" y="1846802"/>
                </a:lnTo>
                <a:lnTo>
                  <a:pt x="0" y="1846801"/>
                </a:lnTo>
                <a:lnTo>
                  <a:pt x="481360" y="0"/>
                </a:lnTo>
                <a:close/>
              </a:path>
            </a:pathLst>
          </a:custGeom>
          <a:solidFill>
            <a:schemeClr val="accent6">
              <a:lumMod val="75000"/>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Freeform: Shape 47">
            <a:extLst>
              <a:ext uri="{FF2B5EF4-FFF2-40B4-BE49-F238E27FC236}">
                <a16:creationId xmlns:a16="http://schemas.microsoft.com/office/drawing/2014/main" id="{19A6CC9D-FAF3-42B0-A8F8-3C3FB8A387AC}"/>
              </a:ext>
            </a:extLst>
          </p:cNvPr>
          <p:cNvSpPr/>
          <p:nvPr/>
        </p:nvSpPr>
        <p:spPr>
          <a:xfrm>
            <a:off x="17036224" y="1899067"/>
            <a:ext cx="485264" cy="1861773"/>
          </a:xfrm>
          <a:custGeom>
            <a:avLst/>
            <a:gdLst>
              <a:gd name="connsiteX0" fmla="*/ 485264 w 485264"/>
              <a:gd name="connsiteY0" fmla="*/ 0 h 1861773"/>
              <a:gd name="connsiteX1" fmla="*/ 0 w 485264"/>
              <a:gd name="connsiteY1" fmla="*/ 1861773 h 1861773"/>
              <a:gd name="connsiteX2" fmla="*/ 0 w 485264"/>
              <a:gd name="connsiteY2" fmla="*/ 1861773 h 1861773"/>
              <a:gd name="connsiteX3" fmla="*/ 485260 w 485264"/>
              <a:gd name="connsiteY3" fmla="*/ 10 h 1861773"/>
              <a:gd name="connsiteX4" fmla="*/ 485264 w 485264"/>
              <a:gd name="connsiteY4" fmla="*/ 0 h 1861773"/>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85264" h="1861773">
                <a:moveTo>
                  <a:pt x="485264" y="0"/>
                </a:moveTo>
                <a:lnTo>
                  <a:pt x="0" y="1861773"/>
                </a:lnTo>
                <a:lnTo>
                  <a:pt x="0" y="1861773"/>
                </a:lnTo>
                <a:lnTo>
                  <a:pt x="485260" y="10"/>
                </a:lnTo>
                <a:lnTo>
                  <a:pt x="485264" y="0"/>
                </a:lnTo>
                <a:close/>
              </a:path>
            </a:pathLst>
          </a:custGeom>
          <a:solidFill>
            <a:schemeClr val="accent6">
              <a:lumMod val="75000"/>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Freeform: Shape 46">
            <a:extLst>
              <a:ext uri="{FF2B5EF4-FFF2-40B4-BE49-F238E27FC236}">
                <a16:creationId xmlns:a16="http://schemas.microsoft.com/office/drawing/2014/main" id="{7B39CC5D-0002-4CEA-BBA7-6C33653311A4}"/>
              </a:ext>
            </a:extLst>
          </p:cNvPr>
          <p:cNvSpPr/>
          <p:nvPr/>
        </p:nvSpPr>
        <p:spPr>
          <a:xfrm>
            <a:off x="18064924" y="1961575"/>
            <a:ext cx="468972" cy="1799265"/>
          </a:xfrm>
          <a:custGeom>
            <a:avLst/>
            <a:gdLst>
              <a:gd name="connsiteX0" fmla="*/ 468972 w 468972"/>
              <a:gd name="connsiteY0" fmla="*/ 0 h 1799265"/>
              <a:gd name="connsiteX1" fmla="*/ 468972 w 468972"/>
              <a:gd name="connsiteY1" fmla="*/ 1 h 1799265"/>
              <a:gd name="connsiteX2" fmla="*/ 0 w 468972"/>
              <a:gd name="connsiteY2" fmla="*/ 1799265 h 1799265"/>
              <a:gd name="connsiteX3" fmla="*/ 0 w 468972"/>
              <a:gd name="connsiteY3" fmla="*/ 1799265 h 1799265"/>
              <a:gd name="connsiteX4" fmla="*/ 468972 w 468972"/>
              <a:gd name="connsiteY4" fmla="*/ 0 h 179926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68972" h="1799265">
                <a:moveTo>
                  <a:pt x="468972" y="0"/>
                </a:moveTo>
                <a:lnTo>
                  <a:pt x="468972" y="1"/>
                </a:lnTo>
                <a:lnTo>
                  <a:pt x="0" y="1799265"/>
                </a:lnTo>
                <a:lnTo>
                  <a:pt x="0" y="1799265"/>
                </a:lnTo>
                <a:lnTo>
                  <a:pt x="468972" y="0"/>
                </a:lnTo>
                <a:close/>
              </a:path>
            </a:pathLst>
          </a:custGeom>
          <a:solidFill>
            <a:schemeClr val="accent6">
              <a:lumMod val="75000"/>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5" name="Group 84">
            <a:extLst>
              <a:ext uri="{FF2B5EF4-FFF2-40B4-BE49-F238E27FC236}">
                <a16:creationId xmlns:a16="http://schemas.microsoft.com/office/drawing/2014/main" id="{3D50FEC7-2A6E-4056-8F19-5050E9F4F940}"/>
              </a:ext>
            </a:extLst>
          </p:cNvPr>
          <p:cNvGrpSpPr/>
          <p:nvPr/>
        </p:nvGrpSpPr>
        <p:grpSpPr>
          <a:xfrm>
            <a:off x="872729" y="2056426"/>
            <a:ext cx="3916008" cy="2745148"/>
            <a:chOff x="872729" y="1354251"/>
            <a:chExt cx="3916008" cy="2745148"/>
          </a:xfrm>
        </p:grpSpPr>
        <p:grpSp>
          <p:nvGrpSpPr>
            <p:cNvPr id="35" name="Group 34">
              <a:extLst>
                <a:ext uri="{FF2B5EF4-FFF2-40B4-BE49-F238E27FC236}">
                  <a16:creationId xmlns:a16="http://schemas.microsoft.com/office/drawing/2014/main" id="{92BCEECA-8EE6-47E1-BCB1-B97D5E376FE7}"/>
                </a:ext>
              </a:extLst>
            </p:cNvPr>
            <p:cNvGrpSpPr/>
            <p:nvPr/>
          </p:nvGrpSpPr>
          <p:grpSpPr>
            <a:xfrm>
              <a:off x="872729" y="2758601"/>
              <a:ext cx="3916008" cy="1340798"/>
              <a:chOff x="936377" y="4102740"/>
              <a:chExt cx="3916008" cy="1340798"/>
            </a:xfrm>
          </p:grpSpPr>
          <p:sp>
            <p:nvSpPr>
              <p:cNvPr id="36" name="TextBox 35">
                <a:extLst>
                  <a:ext uri="{FF2B5EF4-FFF2-40B4-BE49-F238E27FC236}">
                    <a16:creationId xmlns:a16="http://schemas.microsoft.com/office/drawing/2014/main" id="{436C76A1-F210-4E61-A310-315C33281846}"/>
                  </a:ext>
                </a:extLst>
              </p:cNvPr>
              <p:cNvSpPr txBox="1"/>
              <p:nvPr/>
            </p:nvSpPr>
            <p:spPr>
              <a:xfrm>
                <a:off x="936377" y="4102740"/>
                <a:ext cx="3916008" cy="1246495"/>
              </a:xfrm>
              <a:prstGeom prst="rect">
                <a:avLst/>
              </a:prstGeom>
              <a:noFill/>
            </p:spPr>
            <p:txBody>
              <a:bodyPr wrap="square" rtlCol="0">
                <a:spAutoFit/>
              </a:bodyPr>
              <a:lstStyle/>
              <a:p>
                <a:pPr>
                  <a:lnSpc>
                    <a:spcPts val="4500"/>
                  </a:lnSpc>
                </a:pPr>
                <a:r>
                  <a:rPr lang="en-US" sz="50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BUSINESS</a:t>
                </a:r>
              </a:p>
              <a:p>
                <a:pPr>
                  <a:lnSpc>
                    <a:spcPts val="4500"/>
                  </a:lnSpc>
                </a:pPr>
                <a:r>
                  <a:rPr lang="en-US" sz="50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PORTFOLIO</a:t>
                </a:r>
              </a:p>
            </p:txBody>
          </p:sp>
          <p:sp>
            <p:nvSpPr>
              <p:cNvPr id="37" name="Rectangle 36">
                <a:extLst>
                  <a:ext uri="{FF2B5EF4-FFF2-40B4-BE49-F238E27FC236}">
                    <a16:creationId xmlns:a16="http://schemas.microsoft.com/office/drawing/2014/main" id="{0B2C9BBF-0599-4599-A6F7-FCD5E0DD2587}"/>
                  </a:ext>
                </a:extLst>
              </p:cNvPr>
              <p:cNvSpPr/>
              <p:nvPr/>
            </p:nvSpPr>
            <p:spPr>
              <a:xfrm>
                <a:off x="1057274" y="5329238"/>
                <a:ext cx="847725" cy="1143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55" name="Group 54">
              <a:extLst>
                <a:ext uri="{FF2B5EF4-FFF2-40B4-BE49-F238E27FC236}">
                  <a16:creationId xmlns:a16="http://schemas.microsoft.com/office/drawing/2014/main" id="{3ED5E23D-90CD-495C-B0F7-E4B90E481D7B}"/>
                </a:ext>
              </a:extLst>
            </p:cNvPr>
            <p:cNvGrpSpPr/>
            <p:nvPr/>
          </p:nvGrpSpPr>
          <p:grpSpPr>
            <a:xfrm>
              <a:off x="993626" y="1354251"/>
              <a:ext cx="3041655" cy="975332"/>
              <a:chOff x="779462" y="1903413"/>
              <a:chExt cx="5594351" cy="1793875"/>
            </a:xfrm>
            <a:solidFill>
              <a:schemeClr val="bg1"/>
            </a:solidFill>
          </p:grpSpPr>
          <p:sp>
            <p:nvSpPr>
              <p:cNvPr id="56" name="Freeform 38">
                <a:extLst>
                  <a:ext uri="{FF2B5EF4-FFF2-40B4-BE49-F238E27FC236}">
                    <a16:creationId xmlns:a16="http://schemas.microsoft.com/office/drawing/2014/main" id="{C8E8EF06-7251-4D66-8AFC-B8F0F63243A6}"/>
                  </a:ext>
                </a:extLst>
              </p:cNvPr>
              <p:cNvSpPr>
                <a:spLocks noEditPoints="1"/>
              </p:cNvSpPr>
              <p:nvPr/>
            </p:nvSpPr>
            <p:spPr bwMode="auto">
              <a:xfrm>
                <a:off x="779462" y="1903413"/>
                <a:ext cx="1560513" cy="1793875"/>
              </a:xfrm>
              <a:custGeom>
                <a:avLst/>
                <a:gdLst>
                  <a:gd name="T0" fmla="*/ 1044 w 1053"/>
                  <a:gd name="T1" fmla="*/ 297 h 1211"/>
                  <a:gd name="T2" fmla="*/ 1043 w 1053"/>
                  <a:gd name="T3" fmla="*/ 297 h 1211"/>
                  <a:gd name="T4" fmla="*/ 1043 w 1053"/>
                  <a:gd name="T5" fmla="*/ 297 h 1211"/>
                  <a:gd name="T6" fmla="*/ 535 w 1053"/>
                  <a:gd name="T7" fmla="*/ 3 h 1211"/>
                  <a:gd name="T8" fmla="*/ 517 w 1053"/>
                  <a:gd name="T9" fmla="*/ 4 h 1211"/>
                  <a:gd name="T10" fmla="*/ 516 w 1053"/>
                  <a:gd name="T11" fmla="*/ 4 h 1211"/>
                  <a:gd name="T12" fmla="*/ 516 w 1053"/>
                  <a:gd name="T13" fmla="*/ 4 h 1211"/>
                  <a:gd name="T14" fmla="*/ 516 w 1053"/>
                  <a:gd name="T15" fmla="*/ 4 h 1211"/>
                  <a:gd name="T16" fmla="*/ 516 w 1053"/>
                  <a:gd name="T17" fmla="*/ 4 h 1211"/>
                  <a:gd name="T18" fmla="*/ 8 w 1053"/>
                  <a:gd name="T19" fmla="*/ 297 h 1211"/>
                  <a:gd name="T20" fmla="*/ 0 w 1053"/>
                  <a:gd name="T21" fmla="*/ 312 h 1211"/>
                  <a:gd name="T22" fmla="*/ 0 w 1053"/>
                  <a:gd name="T23" fmla="*/ 900 h 1211"/>
                  <a:gd name="T24" fmla="*/ 8 w 1053"/>
                  <a:gd name="T25" fmla="*/ 915 h 1211"/>
                  <a:gd name="T26" fmla="*/ 518 w 1053"/>
                  <a:gd name="T27" fmla="*/ 1209 h 1211"/>
                  <a:gd name="T28" fmla="*/ 526 w 1053"/>
                  <a:gd name="T29" fmla="*/ 1211 h 1211"/>
                  <a:gd name="T30" fmla="*/ 531 w 1053"/>
                  <a:gd name="T31" fmla="*/ 1211 h 1211"/>
                  <a:gd name="T32" fmla="*/ 533 w 1053"/>
                  <a:gd name="T33" fmla="*/ 1210 h 1211"/>
                  <a:gd name="T34" fmla="*/ 535 w 1053"/>
                  <a:gd name="T35" fmla="*/ 1209 h 1211"/>
                  <a:gd name="T36" fmla="*/ 535 w 1053"/>
                  <a:gd name="T37" fmla="*/ 1209 h 1211"/>
                  <a:gd name="T38" fmla="*/ 535 w 1053"/>
                  <a:gd name="T39" fmla="*/ 1209 h 1211"/>
                  <a:gd name="T40" fmla="*/ 1044 w 1053"/>
                  <a:gd name="T41" fmla="*/ 915 h 1211"/>
                  <a:gd name="T42" fmla="*/ 1053 w 1053"/>
                  <a:gd name="T43" fmla="*/ 900 h 1211"/>
                  <a:gd name="T44" fmla="*/ 1053 w 1053"/>
                  <a:gd name="T45" fmla="*/ 312 h 1211"/>
                  <a:gd name="T46" fmla="*/ 1044 w 1053"/>
                  <a:gd name="T47" fmla="*/ 297 h 1211"/>
                  <a:gd name="T48" fmla="*/ 848 w 1053"/>
                  <a:gd name="T49" fmla="*/ 792 h 1211"/>
                  <a:gd name="T50" fmla="*/ 542 w 1053"/>
                  <a:gd name="T51" fmla="*/ 968 h 1211"/>
                  <a:gd name="T52" fmla="*/ 542 w 1053"/>
                  <a:gd name="T53" fmla="*/ 615 h 1211"/>
                  <a:gd name="T54" fmla="*/ 848 w 1053"/>
                  <a:gd name="T55" fmla="*/ 436 h 1211"/>
                  <a:gd name="T56" fmla="*/ 848 w 1053"/>
                  <a:gd name="T57" fmla="*/ 792 h 1211"/>
                  <a:gd name="T58" fmla="*/ 882 w 1053"/>
                  <a:gd name="T59" fmla="*/ 379 h 1211"/>
                  <a:gd name="T60" fmla="*/ 873 w 1053"/>
                  <a:gd name="T61" fmla="*/ 381 h 1211"/>
                  <a:gd name="T62" fmla="*/ 860 w 1053"/>
                  <a:gd name="T63" fmla="*/ 389 h 1211"/>
                  <a:gd name="T64" fmla="*/ 542 w 1053"/>
                  <a:gd name="T65" fmla="*/ 205 h 1211"/>
                  <a:gd name="T66" fmla="*/ 542 w 1053"/>
                  <a:gd name="T67" fmla="*/ 47 h 1211"/>
                  <a:gd name="T68" fmla="*/ 1000 w 1053"/>
                  <a:gd name="T69" fmla="*/ 311 h 1211"/>
                  <a:gd name="T70" fmla="*/ 882 w 1053"/>
                  <a:gd name="T71" fmla="*/ 379 h 1211"/>
                  <a:gd name="T72" fmla="*/ 205 w 1053"/>
                  <a:gd name="T73" fmla="*/ 421 h 1211"/>
                  <a:gd name="T74" fmla="*/ 526 w 1053"/>
                  <a:gd name="T75" fmla="*/ 235 h 1211"/>
                  <a:gd name="T76" fmla="*/ 827 w 1053"/>
                  <a:gd name="T77" fmla="*/ 409 h 1211"/>
                  <a:gd name="T78" fmla="*/ 517 w 1053"/>
                  <a:gd name="T79" fmla="*/ 590 h 1211"/>
                  <a:gd name="T80" fmla="*/ 508 w 1053"/>
                  <a:gd name="T81" fmla="*/ 605 h 1211"/>
                  <a:gd name="T82" fmla="*/ 508 w 1053"/>
                  <a:gd name="T83" fmla="*/ 967 h 1211"/>
                  <a:gd name="T84" fmla="*/ 205 w 1053"/>
                  <a:gd name="T85" fmla="*/ 792 h 1211"/>
                  <a:gd name="T86" fmla="*/ 205 w 1053"/>
                  <a:gd name="T87" fmla="*/ 421 h 1211"/>
                  <a:gd name="T88" fmla="*/ 150 w 1053"/>
                  <a:gd name="T89" fmla="*/ 841 h 1211"/>
                  <a:gd name="T90" fmla="*/ 186 w 1053"/>
                  <a:gd name="T91" fmla="*/ 820 h 1211"/>
                  <a:gd name="T92" fmla="*/ 508 w 1053"/>
                  <a:gd name="T93" fmla="*/ 1006 h 1211"/>
                  <a:gd name="T94" fmla="*/ 508 w 1053"/>
                  <a:gd name="T95" fmla="*/ 1165 h 1211"/>
                  <a:gd name="T96" fmla="*/ 49 w 1053"/>
                  <a:gd name="T97" fmla="*/ 899 h 1211"/>
                  <a:gd name="T98" fmla="*/ 150 w 1053"/>
                  <a:gd name="T99" fmla="*/ 841 h 12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053" h="1211">
                    <a:moveTo>
                      <a:pt x="1044" y="297"/>
                    </a:moveTo>
                    <a:cubicBezTo>
                      <a:pt x="1043" y="297"/>
                      <a:pt x="1043" y="297"/>
                      <a:pt x="1043" y="297"/>
                    </a:cubicBezTo>
                    <a:cubicBezTo>
                      <a:pt x="1043" y="297"/>
                      <a:pt x="1043" y="297"/>
                      <a:pt x="1043" y="297"/>
                    </a:cubicBezTo>
                    <a:cubicBezTo>
                      <a:pt x="535" y="3"/>
                      <a:pt x="535" y="3"/>
                      <a:pt x="535" y="3"/>
                    </a:cubicBezTo>
                    <a:cubicBezTo>
                      <a:pt x="529" y="0"/>
                      <a:pt x="522" y="1"/>
                      <a:pt x="517" y="4"/>
                    </a:cubicBezTo>
                    <a:cubicBezTo>
                      <a:pt x="517" y="4"/>
                      <a:pt x="516" y="4"/>
                      <a:pt x="516" y="4"/>
                    </a:cubicBezTo>
                    <a:cubicBezTo>
                      <a:pt x="516" y="4"/>
                      <a:pt x="516" y="4"/>
                      <a:pt x="516" y="4"/>
                    </a:cubicBezTo>
                    <a:cubicBezTo>
                      <a:pt x="516" y="4"/>
                      <a:pt x="516" y="4"/>
                      <a:pt x="516" y="4"/>
                    </a:cubicBezTo>
                    <a:cubicBezTo>
                      <a:pt x="516" y="4"/>
                      <a:pt x="516" y="4"/>
                      <a:pt x="516" y="4"/>
                    </a:cubicBezTo>
                    <a:cubicBezTo>
                      <a:pt x="8" y="297"/>
                      <a:pt x="8" y="297"/>
                      <a:pt x="8" y="297"/>
                    </a:cubicBezTo>
                    <a:cubicBezTo>
                      <a:pt x="3" y="300"/>
                      <a:pt x="0" y="306"/>
                      <a:pt x="0" y="312"/>
                    </a:cubicBezTo>
                    <a:cubicBezTo>
                      <a:pt x="0" y="900"/>
                      <a:pt x="0" y="900"/>
                      <a:pt x="0" y="900"/>
                    </a:cubicBezTo>
                    <a:cubicBezTo>
                      <a:pt x="0" y="907"/>
                      <a:pt x="3" y="912"/>
                      <a:pt x="8" y="915"/>
                    </a:cubicBezTo>
                    <a:cubicBezTo>
                      <a:pt x="518" y="1209"/>
                      <a:pt x="518" y="1209"/>
                      <a:pt x="518" y="1209"/>
                    </a:cubicBezTo>
                    <a:cubicBezTo>
                      <a:pt x="520" y="1211"/>
                      <a:pt x="523" y="1211"/>
                      <a:pt x="526" y="1211"/>
                    </a:cubicBezTo>
                    <a:cubicBezTo>
                      <a:pt x="528" y="1211"/>
                      <a:pt x="529" y="1211"/>
                      <a:pt x="531" y="1211"/>
                    </a:cubicBezTo>
                    <a:cubicBezTo>
                      <a:pt x="532" y="1211"/>
                      <a:pt x="533" y="1210"/>
                      <a:pt x="533" y="1210"/>
                    </a:cubicBezTo>
                    <a:cubicBezTo>
                      <a:pt x="534" y="1210"/>
                      <a:pt x="534" y="1209"/>
                      <a:pt x="535" y="1209"/>
                    </a:cubicBezTo>
                    <a:cubicBezTo>
                      <a:pt x="535" y="1209"/>
                      <a:pt x="535" y="1209"/>
                      <a:pt x="535" y="1209"/>
                    </a:cubicBezTo>
                    <a:cubicBezTo>
                      <a:pt x="535" y="1209"/>
                      <a:pt x="535" y="1209"/>
                      <a:pt x="535" y="1209"/>
                    </a:cubicBezTo>
                    <a:cubicBezTo>
                      <a:pt x="1044" y="915"/>
                      <a:pt x="1044" y="915"/>
                      <a:pt x="1044" y="915"/>
                    </a:cubicBezTo>
                    <a:cubicBezTo>
                      <a:pt x="1049" y="912"/>
                      <a:pt x="1053" y="907"/>
                      <a:pt x="1053" y="900"/>
                    </a:cubicBezTo>
                    <a:cubicBezTo>
                      <a:pt x="1053" y="312"/>
                      <a:pt x="1053" y="312"/>
                      <a:pt x="1053" y="312"/>
                    </a:cubicBezTo>
                    <a:cubicBezTo>
                      <a:pt x="1053" y="306"/>
                      <a:pt x="1049" y="300"/>
                      <a:pt x="1044" y="297"/>
                    </a:cubicBezTo>
                    <a:close/>
                    <a:moveTo>
                      <a:pt x="848" y="792"/>
                    </a:moveTo>
                    <a:cubicBezTo>
                      <a:pt x="542" y="968"/>
                      <a:pt x="542" y="968"/>
                      <a:pt x="542" y="968"/>
                    </a:cubicBezTo>
                    <a:cubicBezTo>
                      <a:pt x="542" y="615"/>
                      <a:pt x="542" y="615"/>
                      <a:pt x="542" y="615"/>
                    </a:cubicBezTo>
                    <a:cubicBezTo>
                      <a:pt x="848" y="436"/>
                      <a:pt x="848" y="436"/>
                      <a:pt x="848" y="436"/>
                    </a:cubicBezTo>
                    <a:lnTo>
                      <a:pt x="848" y="792"/>
                    </a:lnTo>
                    <a:close/>
                    <a:moveTo>
                      <a:pt x="882" y="379"/>
                    </a:moveTo>
                    <a:cubicBezTo>
                      <a:pt x="879" y="379"/>
                      <a:pt x="876" y="380"/>
                      <a:pt x="873" y="381"/>
                    </a:cubicBezTo>
                    <a:cubicBezTo>
                      <a:pt x="860" y="389"/>
                      <a:pt x="860" y="389"/>
                      <a:pt x="860" y="389"/>
                    </a:cubicBezTo>
                    <a:cubicBezTo>
                      <a:pt x="542" y="205"/>
                      <a:pt x="542" y="205"/>
                      <a:pt x="542" y="205"/>
                    </a:cubicBezTo>
                    <a:cubicBezTo>
                      <a:pt x="542" y="47"/>
                      <a:pt x="542" y="47"/>
                      <a:pt x="542" y="47"/>
                    </a:cubicBezTo>
                    <a:cubicBezTo>
                      <a:pt x="1000" y="311"/>
                      <a:pt x="1000" y="311"/>
                      <a:pt x="1000" y="311"/>
                    </a:cubicBezTo>
                    <a:lnTo>
                      <a:pt x="882" y="379"/>
                    </a:lnTo>
                    <a:close/>
                    <a:moveTo>
                      <a:pt x="205" y="421"/>
                    </a:moveTo>
                    <a:cubicBezTo>
                      <a:pt x="526" y="235"/>
                      <a:pt x="526" y="235"/>
                      <a:pt x="526" y="235"/>
                    </a:cubicBezTo>
                    <a:cubicBezTo>
                      <a:pt x="827" y="409"/>
                      <a:pt x="827" y="409"/>
                      <a:pt x="827" y="409"/>
                    </a:cubicBezTo>
                    <a:cubicBezTo>
                      <a:pt x="517" y="590"/>
                      <a:pt x="517" y="590"/>
                      <a:pt x="517" y="590"/>
                    </a:cubicBezTo>
                    <a:cubicBezTo>
                      <a:pt x="511" y="593"/>
                      <a:pt x="508" y="599"/>
                      <a:pt x="508" y="605"/>
                    </a:cubicBezTo>
                    <a:cubicBezTo>
                      <a:pt x="508" y="967"/>
                      <a:pt x="508" y="967"/>
                      <a:pt x="508" y="967"/>
                    </a:cubicBezTo>
                    <a:cubicBezTo>
                      <a:pt x="205" y="792"/>
                      <a:pt x="205" y="792"/>
                      <a:pt x="205" y="792"/>
                    </a:cubicBezTo>
                    <a:lnTo>
                      <a:pt x="205" y="421"/>
                    </a:lnTo>
                    <a:close/>
                    <a:moveTo>
                      <a:pt x="150" y="841"/>
                    </a:moveTo>
                    <a:cubicBezTo>
                      <a:pt x="186" y="820"/>
                      <a:pt x="186" y="820"/>
                      <a:pt x="186" y="820"/>
                    </a:cubicBezTo>
                    <a:cubicBezTo>
                      <a:pt x="508" y="1006"/>
                      <a:pt x="508" y="1006"/>
                      <a:pt x="508" y="1006"/>
                    </a:cubicBezTo>
                    <a:cubicBezTo>
                      <a:pt x="508" y="1165"/>
                      <a:pt x="508" y="1165"/>
                      <a:pt x="508" y="1165"/>
                    </a:cubicBezTo>
                    <a:cubicBezTo>
                      <a:pt x="49" y="899"/>
                      <a:pt x="49" y="899"/>
                      <a:pt x="49" y="899"/>
                    </a:cubicBezTo>
                    <a:lnTo>
                      <a:pt x="150" y="841"/>
                    </a:lnTo>
                    <a:close/>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grpSp>
            <p:nvGrpSpPr>
              <p:cNvPr id="57" name="Group 56">
                <a:extLst>
                  <a:ext uri="{FF2B5EF4-FFF2-40B4-BE49-F238E27FC236}">
                    <a16:creationId xmlns:a16="http://schemas.microsoft.com/office/drawing/2014/main" id="{C5EF1661-FBF2-4814-B6B2-EE2E6171197B}"/>
                  </a:ext>
                </a:extLst>
              </p:cNvPr>
              <p:cNvGrpSpPr/>
              <p:nvPr/>
            </p:nvGrpSpPr>
            <p:grpSpPr>
              <a:xfrm>
                <a:off x="2660650" y="2411413"/>
                <a:ext cx="3713163" cy="839788"/>
                <a:chOff x="2660650" y="2411413"/>
                <a:chExt cx="3713163" cy="839788"/>
              </a:xfrm>
              <a:grpFill/>
            </p:grpSpPr>
            <p:sp>
              <p:nvSpPr>
                <p:cNvPr id="58" name="Oval 39">
                  <a:extLst>
                    <a:ext uri="{FF2B5EF4-FFF2-40B4-BE49-F238E27FC236}">
                      <a16:creationId xmlns:a16="http://schemas.microsoft.com/office/drawing/2014/main" id="{A6934BB6-E553-4D53-A37C-012F56E95025}"/>
                    </a:ext>
                  </a:extLst>
                </p:cNvPr>
                <p:cNvSpPr>
                  <a:spLocks noChangeArrowheads="1"/>
                </p:cNvSpPr>
                <p:nvPr/>
              </p:nvSpPr>
              <p:spPr bwMode="auto">
                <a:xfrm>
                  <a:off x="3429000" y="3073401"/>
                  <a:ext cx="23813" cy="2540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Freeform 40">
                  <a:extLst>
                    <a:ext uri="{FF2B5EF4-FFF2-40B4-BE49-F238E27FC236}">
                      <a16:creationId xmlns:a16="http://schemas.microsoft.com/office/drawing/2014/main" id="{A91A07E4-69BF-4356-A628-F3B923341051}"/>
                    </a:ext>
                  </a:extLst>
                </p:cNvPr>
                <p:cNvSpPr>
                  <a:spLocks/>
                </p:cNvSpPr>
                <p:nvPr/>
              </p:nvSpPr>
              <p:spPr bwMode="auto">
                <a:xfrm>
                  <a:off x="3732213" y="3121026"/>
                  <a:ext cx="63500" cy="127000"/>
                </a:xfrm>
                <a:custGeom>
                  <a:avLst/>
                  <a:gdLst>
                    <a:gd name="T0" fmla="*/ 12 w 43"/>
                    <a:gd name="T1" fmla="*/ 20 h 86"/>
                    <a:gd name="T2" fmla="*/ 12 w 43"/>
                    <a:gd name="T3" fmla="*/ 1 h 86"/>
                    <a:gd name="T4" fmla="*/ 0 w 43"/>
                    <a:gd name="T5" fmla="*/ 1 h 86"/>
                    <a:gd name="T6" fmla="*/ 0 w 43"/>
                    <a:gd name="T7" fmla="*/ 86 h 86"/>
                    <a:gd name="T8" fmla="*/ 12 w 43"/>
                    <a:gd name="T9" fmla="*/ 86 h 86"/>
                    <a:gd name="T10" fmla="*/ 12 w 43"/>
                    <a:gd name="T11" fmla="*/ 41 h 86"/>
                    <a:gd name="T12" fmla="*/ 43 w 43"/>
                    <a:gd name="T13" fmla="*/ 13 h 86"/>
                    <a:gd name="T14" fmla="*/ 43 w 43"/>
                    <a:gd name="T15" fmla="*/ 0 h 86"/>
                    <a:gd name="T16" fmla="*/ 12 w 43"/>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3" h="86">
                      <a:moveTo>
                        <a:pt x="12" y="20"/>
                      </a:moveTo>
                      <a:cubicBezTo>
                        <a:pt x="12" y="1"/>
                        <a:pt x="12" y="1"/>
                        <a:pt x="12" y="1"/>
                      </a:cubicBezTo>
                      <a:cubicBezTo>
                        <a:pt x="0" y="1"/>
                        <a:pt x="0" y="1"/>
                        <a:pt x="0" y="1"/>
                      </a:cubicBezTo>
                      <a:cubicBezTo>
                        <a:pt x="0" y="86"/>
                        <a:pt x="0" y="86"/>
                        <a:pt x="0" y="86"/>
                      </a:cubicBezTo>
                      <a:cubicBezTo>
                        <a:pt x="12" y="86"/>
                        <a:pt x="12" y="86"/>
                        <a:pt x="12" y="86"/>
                      </a:cubicBezTo>
                      <a:cubicBezTo>
                        <a:pt x="12" y="41"/>
                        <a:pt x="12" y="41"/>
                        <a:pt x="12" y="41"/>
                      </a:cubicBezTo>
                      <a:cubicBezTo>
                        <a:pt x="14" y="23"/>
                        <a:pt x="25" y="12"/>
                        <a:pt x="43" y="13"/>
                      </a:cubicBezTo>
                      <a:cubicBezTo>
                        <a:pt x="43" y="0"/>
                        <a:pt x="43" y="0"/>
                        <a:pt x="43" y="0"/>
                      </a:cubicBezTo>
                      <a:cubicBezTo>
                        <a:pt x="28" y="0"/>
                        <a:pt x="18" y="7"/>
                        <a:pt x="12" y="2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Rectangle 41">
                  <a:extLst>
                    <a:ext uri="{FF2B5EF4-FFF2-40B4-BE49-F238E27FC236}">
                      <a16:creationId xmlns:a16="http://schemas.microsoft.com/office/drawing/2014/main" id="{D1642829-82CD-4D01-BA63-39C9F8346F5F}"/>
                    </a:ext>
                  </a:extLst>
                </p:cNvPr>
                <p:cNvSpPr>
                  <a:spLocks noChangeArrowheads="1"/>
                </p:cNvSpPr>
                <p:nvPr/>
              </p:nvSpPr>
              <p:spPr bwMode="auto">
                <a:xfrm>
                  <a:off x="3432175" y="3122613"/>
                  <a:ext cx="19050" cy="1254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42">
                  <a:extLst>
                    <a:ext uri="{FF2B5EF4-FFF2-40B4-BE49-F238E27FC236}">
                      <a16:creationId xmlns:a16="http://schemas.microsoft.com/office/drawing/2014/main" id="{5E51C880-DE17-437F-9870-73E4C50EE3D5}"/>
                    </a:ext>
                  </a:extLst>
                </p:cNvPr>
                <p:cNvSpPr>
                  <a:spLocks/>
                </p:cNvSpPr>
                <p:nvPr/>
              </p:nvSpPr>
              <p:spPr bwMode="auto">
                <a:xfrm>
                  <a:off x="3300413" y="3121026"/>
                  <a:ext cx="63500" cy="127000"/>
                </a:xfrm>
                <a:custGeom>
                  <a:avLst/>
                  <a:gdLst>
                    <a:gd name="T0" fmla="*/ 12 w 43"/>
                    <a:gd name="T1" fmla="*/ 20 h 86"/>
                    <a:gd name="T2" fmla="*/ 12 w 43"/>
                    <a:gd name="T3" fmla="*/ 1 h 86"/>
                    <a:gd name="T4" fmla="*/ 0 w 43"/>
                    <a:gd name="T5" fmla="*/ 1 h 86"/>
                    <a:gd name="T6" fmla="*/ 0 w 43"/>
                    <a:gd name="T7" fmla="*/ 86 h 86"/>
                    <a:gd name="T8" fmla="*/ 12 w 43"/>
                    <a:gd name="T9" fmla="*/ 86 h 86"/>
                    <a:gd name="T10" fmla="*/ 12 w 43"/>
                    <a:gd name="T11" fmla="*/ 41 h 86"/>
                    <a:gd name="T12" fmla="*/ 43 w 43"/>
                    <a:gd name="T13" fmla="*/ 13 h 86"/>
                    <a:gd name="T14" fmla="*/ 43 w 43"/>
                    <a:gd name="T15" fmla="*/ 0 h 86"/>
                    <a:gd name="T16" fmla="*/ 12 w 43"/>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3" h="86">
                      <a:moveTo>
                        <a:pt x="12" y="20"/>
                      </a:moveTo>
                      <a:cubicBezTo>
                        <a:pt x="12" y="1"/>
                        <a:pt x="12" y="1"/>
                        <a:pt x="12" y="1"/>
                      </a:cubicBezTo>
                      <a:cubicBezTo>
                        <a:pt x="0" y="1"/>
                        <a:pt x="0" y="1"/>
                        <a:pt x="0" y="1"/>
                      </a:cubicBezTo>
                      <a:cubicBezTo>
                        <a:pt x="0" y="86"/>
                        <a:pt x="0" y="86"/>
                        <a:pt x="0" y="86"/>
                      </a:cubicBezTo>
                      <a:cubicBezTo>
                        <a:pt x="12" y="86"/>
                        <a:pt x="12" y="86"/>
                        <a:pt x="12" y="86"/>
                      </a:cubicBezTo>
                      <a:cubicBezTo>
                        <a:pt x="12" y="41"/>
                        <a:pt x="12" y="41"/>
                        <a:pt x="12" y="41"/>
                      </a:cubicBezTo>
                      <a:cubicBezTo>
                        <a:pt x="14" y="23"/>
                        <a:pt x="25" y="12"/>
                        <a:pt x="43" y="13"/>
                      </a:cubicBezTo>
                      <a:cubicBezTo>
                        <a:pt x="43" y="0"/>
                        <a:pt x="43" y="0"/>
                        <a:pt x="43" y="0"/>
                      </a:cubicBezTo>
                      <a:cubicBezTo>
                        <a:pt x="29" y="0"/>
                        <a:pt x="18" y="7"/>
                        <a:pt x="12" y="2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Rectangle 43">
                  <a:extLst>
                    <a:ext uri="{FF2B5EF4-FFF2-40B4-BE49-F238E27FC236}">
                      <a16:creationId xmlns:a16="http://schemas.microsoft.com/office/drawing/2014/main" id="{7B324EC4-B8A9-4DB8-A8C2-92D72571766C}"/>
                    </a:ext>
                  </a:extLst>
                </p:cNvPr>
                <p:cNvSpPr>
                  <a:spLocks noChangeArrowheads="1"/>
                </p:cNvSpPr>
                <p:nvPr/>
              </p:nvSpPr>
              <p:spPr bwMode="auto">
                <a:xfrm>
                  <a:off x="2668588" y="3081338"/>
                  <a:ext cx="19050" cy="166688"/>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44">
                  <a:extLst>
                    <a:ext uri="{FF2B5EF4-FFF2-40B4-BE49-F238E27FC236}">
                      <a16:creationId xmlns:a16="http://schemas.microsoft.com/office/drawing/2014/main" id="{E44F3C26-AA2C-4562-A77F-6E5212BAEE88}"/>
                    </a:ext>
                  </a:extLst>
                </p:cNvPr>
                <p:cNvSpPr>
                  <a:spLocks/>
                </p:cNvSpPr>
                <p:nvPr/>
              </p:nvSpPr>
              <p:spPr bwMode="auto">
                <a:xfrm>
                  <a:off x="2967038" y="3092451"/>
                  <a:ext cx="77788" cy="157163"/>
                </a:xfrm>
                <a:custGeom>
                  <a:avLst/>
                  <a:gdLst>
                    <a:gd name="T0" fmla="*/ 36 w 53"/>
                    <a:gd name="T1" fmla="*/ 94 h 106"/>
                    <a:gd name="T2" fmla="*/ 25 w 53"/>
                    <a:gd name="T3" fmla="*/ 79 h 106"/>
                    <a:gd name="T4" fmla="*/ 25 w 53"/>
                    <a:gd name="T5" fmla="*/ 32 h 106"/>
                    <a:gd name="T6" fmla="*/ 52 w 53"/>
                    <a:gd name="T7" fmla="*/ 32 h 106"/>
                    <a:gd name="T8" fmla="*/ 52 w 53"/>
                    <a:gd name="T9" fmla="*/ 22 h 106"/>
                    <a:gd name="T10" fmla="*/ 25 w 53"/>
                    <a:gd name="T11" fmla="*/ 22 h 106"/>
                    <a:gd name="T12" fmla="*/ 25 w 53"/>
                    <a:gd name="T13" fmla="*/ 0 h 106"/>
                    <a:gd name="T14" fmla="*/ 13 w 53"/>
                    <a:gd name="T15" fmla="*/ 0 h 106"/>
                    <a:gd name="T16" fmla="*/ 13 w 53"/>
                    <a:gd name="T17" fmla="*/ 22 h 106"/>
                    <a:gd name="T18" fmla="*/ 0 w 53"/>
                    <a:gd name="T19" fmla="*/ 22 h 106"/>
                    <a:gd name="T20" fmla="*/ 0 w 53"/>
                    <a:gd name="T21" fmla="*/ 32 h 106"/>
                    <a:gd name="T22" fmla="*/ 13 w 53"/>
                    <a:gd name="T23" fmla="*/ 32 h 106"/>
                    <a:gd name="T24" fmla="*/ 13 w 53"/>
                    <a:gd name="T25" fmla="*/ 81 h 106"/>
                    <a:gd name="T26" fmla="*/ 34 w 53"/>
                    <a:gd name="T27" fmla="*/ 105 h 106"/>
                    <a:gd name="T28" fmla="*/ 53 w 53"/>
                    <a:gd name="T29" fmla="*/ 99 h 106"/>
                    <a:gd name="T30" fmla="*/ 50 w 53"/>
                    <a:gd name="T31" fmla="*/ 89 h 106"/>
                    <a:gd name="T32" fmla="*/ 36 w 53"/>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3"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3" y="0"/>
                        <a:pt x="13" y="0"/>
                        <a:pt x="13" y="0"/>
                      </a:cubicBezTo>
                      <a:cubicBezTo>
                        <a:pt x="13" y="22"/>
                        <a:pt x="13" y="22"/>
                        <a:pt x="13" y="22"/>
                      </a:cubicBezTo>
                      <a:cubicBezTo>
                        <a:pt x="0" y="22"/>
                        <a:pt x="0" y="22"/>
                        <a:pt x="0" y="22"/>
                      </a:cubicBezTo>
                      <a:cubicBezTo>
                        <a:pt x="0" y="32"/>
                        <a:pt x="0" y="32"/>
                        <a:pt x="0" y="32"/>
                      </a:cubicBezTo>
                      <a:cubicBezTo>
                        <a:pt x="13" y="32"/>
                        <a:pt x="13" y="32"/>
                        <a:pt x="13" y="32"/>
                      </a:cubicBezTo>
                      <a:cubicBezTo>
                        <a:pt x="13" y="81"/>
                        <a:pt x="13" y="81"/>
                        <a:pt x="13" y="81"/>
                      </a:cubicBezTo>
                      <a:cubicBezTo>
                        <a:pt x="13" y="98"/>
                        <a:pt x="22" y="106"/>
                        <a:pt x="34" y="105"/>
                      </a:cubicBezTo>
                      <a:cubicBezTo>
                        <a:pt x="41" y="105"/>
                        <a:pt x="47" y="103"/>
                        <a:pt x="53" y="99"/>
                      </a:cubicBezTo>
                      <a:cubicBezTo>
                        <a:pt x="50" y="89"/>
                        <a:pt x="50" y="89"/>
                        <a:pt x="50" y="89"/>
                      </a:cubicBezTo>
                      <a:cubicBezTo>
                        <a:pt x="45" y="92"/>
                        <a:pt x="41" y="94"/>
                        <a:pt x="36" y="9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45">
                  <a:extLst>
                    <a:ext uri="{FF2B5EF4-FFF2-40B4-BE49-F238E27FC236}">
                      <a16:creationId xmlns:a16="http://schemas.microsoft.com/office/drawing/2014/main" id="{B2BE4815-343D-40DA-840D-FA7BC9E8072B}"/>
                    </a:ext>
                  </a:extLst>
                </p:cNvPr>
                <p:cNvSpPr>
                  <a:spLocks/>
                </p:cNvSpPr>
                <p:nvPr/>
              </p:nvSpPr>
              <p:spPr bwMode="auto">
                <a:xfrm>
                  <a:off x="2779713" y="3121026"/>
                  <a:ext cx="115888" cy="127000"/>
                </a:xfrm>
                <a:custGeom>
                  <a:avLst/>
                  <a:gdLst>
                    <a:gd name="T0" fmla="*/ 46 w 78"/>
                    <a:gd name="T1" fmla="*/ 0 h 86"/>
                    <a:gd name="T2" fmla="*/ 13 w 78"/>
                    <a:gd name="T3" fmla="*/ 20 h 86"/>
                    <a:gd name="T4" fmla="*/ 13 w 78"/>
                    <a:gd name="T5" fmla="*/ 1 h 86"/>
                    <a:gd name="T6" fmla="*/ 0 w 78"/>
                    <a:gd name="T7" fmla="*/ 1 h 86"/>
                    <a:gd name="T8" fmla="*/ 0 w 78"/>
                    <a:gd name="T9" fmla="*/ 86 h 86"/>
                    <a:gd name="T10" fmla="*/ 13 w 78"/>
                    <a:gd name="T11" fmla="*/ 86 h 86"/>
                    <a:gd name="T12" fmla="*/ 13 w 78"/>
                    <a:gd name="T13" fmla="*/ 40 h 86"/>
                    <a:gd name="T14" fmla="*/ 41 w 78"/>
                    <a:gd name="T15" fmla="*/ 12 h 86"/>
                    <a:gd name="T16" fmla="*/ 66 w 78"/>
                    <a:gd name="T17" fmla="*/ 37 h 86"/>
                    <a:gd name="T18" fmla="*/ 66 w 78"/>
                    <a:gd name="T19" fmla="*/ 86 h 86"/>
                    <a:gd name="T20" fmla="*/ 78 w 78"/>
                    <a:gd name="T21" fmla="*/ 86 h 86"/>
                    <a:gd name="T22" fmla="*/ 78 w 78"/>
                    <a:gd name="T23" fmla="*/ 33 h 86"/>
                    <a:gd name="T24" fmla="*/ 46 w 78"/>
                    <a:gd name="T25" fmla="*/ 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8" h="86">
                      <a:moveTo>
                        <a:pt x="46" y="0"/>
                      </a:moveTo>
                      <a:cubicBezTo>
                        <a:pt x="30" y="0"/>
                        <a:pt x="19" y="7"/>
                        <a:pt x="13" y="20"/>
                      </a:cubicBezTo>
                      <a:cubicBezTo>
                        <a:pt x="13" y="1"/>
                        <a:pt x="13" y="1"/>
                        <a:pt x="13" y="1"/>
                      </a:cubicBezTo>
                      <a:cubicBezTo>
                        <a:pt x="0" y="1"/>
                        <a:pt x="0" y="1"/>
                        <a:pt x="0" y="1"/>
                      </a:cubicBezTo>
                      <a:cubicBezTo>
                        <a:pt x="0" y="86"/>
                        <a:pt x="0" y="86"/>
                        <a:pt x="0" y="86"/>
                      </a:cubicBezTo>
                      <a:cubicBezTo>
                        <a:pt x="13" y="86"/>
                        <a:pt x="13" y="86"/>
                        <a:pt x="13" y="86"/>
                      </a:cubicBezTo>
                      <a:cubicBezTo>
                        <a:pt x="13" y="40"/>
                        <a:pt x="13" y="40"/>
                        <a:pt x="13" y="40"/>
                      </a:cubicBezTo>
                      <a:cubicBezTo>
                        <a:pt x="14" y="24"/>
                        <a:pt x="25" y="13"/>
                        <a:pt x="41" y="12"/>
                      </a:cubicBezTo>
                      <a:cubicBezTo>
                        <a:pt x="56" y="12"/>
                        <a:pt x="66" y="22"/>
                        <a:pt x="66" y="37"/>
                      </a:cubicBezTo>
                      <a:cubicBezTo>
                        <a:pt x="66" y="86"/>
                        <a:pt x="66" y="86"/>
                        <a:pt x="66" y="86"/>
                      </a:cubicBezTo>
                      <a:cubicBezTo>
                        <a:pt x="78" y="86"/>
                        <a:pt x="78" y="86"/>
                        <a:pt x="78" y="86"/>
                      </a:cubicBezTo>
                      <a:cubicBezTo>
                        <a:pt x="78" y="33"/>
                        <a:pt x="78" y="33"/>
                        <a:pt x="78" y="33"/>
                      </a:cubicBezTo>
                      <a:cubicBezTo>
                        <a:pt x="78" y="13"/>
                        <a:pt x="66" y="0"/>
                        <a:pt x="46"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46">
                  <a:extLst>
                    <a:ext uri="{FF2B5EF4-FFF2-40B4-BE49-F238E27FC236}">
                      <a16:creationId xmlns:a16="http://schemas.microsoft.com/office/drawing/2014/main" id="{B57E7169-DE9C-4BA6-8B4A-6C97A5C62165}"/>
                    </a:ext>
                  </a:extLst>
                </p:cNvPr>
                <p:cNvSpPr>
                  <a:spLocks/>
                </p:cNvSpPr>
                <p:nvPr/>
              </p:nvSpPr>
              <p:spPr bwMode="auto">
                <a:xfrm>
                  <a:off x="5180013" y="3121026"/>
                  <a:ext cx="65088" cy="127000"/>
                </a:xfrm>
                <a:custGeom>
                  <a:avLst/>
                  <a:gdLst>
                    <a:gd name="T0" fmla="*/ 13 w 44"/>
                    <a:gd name="T1" fmla="*/ 20 h 86"/>
                    <a:gd name="T2" fmla="*/ 13 w 44"/>
                    <a:gd name="T3" fmla="*/ 1 h 86"/>
                    <a:gd name="T4" fmla="*/ 0 w 44"/>
                    <a:gd name="T5" fmla="*/ 1 h 86"/>
                    <a:gd name="T6" fmla="*/ 0 w 44"/>
                    <a:gd name="T7" fmla="*/ 86 h 86"/>
                    <a:gd name="T8" fmla="*/ 13 w 44"/>
                    <a:gd name="T9" fmla="*/ 86 h 86"/>
                    <a:gd name="T10" fmla="*/ 13 w 44"/>
                    <a:gd name="T11" fmla="*/ 41 h 86"/>
                    <a:gd name="T12" fmla="*/ 44 w 44"/>
                    <a:gd name="T13" fmla="*/ 13 h 86"/>
                    <a:gd name="T14" fmla="*/ 44 w 44"/>
                    <a:gd name="T15" fmla="*/ 0 h 86"/>
                    <a:gd name="T16" fmla="*/ 13 w 44"/>
                    <a:gd name="T17" fmla="*/ 2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4" h="86">
                      <a:moveTo>
                        <a:pt x="13" y="20"/>
                      </a:moveTo>
                      <a:cubicBezTo>
                        <a:pt x="13" y="1"/>
                        <a:pt x="13" y="1"/>
                        <a:pt x="13" y="1"/>
                      </a:cubicBezTo>
                      <a:cubicBezTo>
                        <a:pt x="0" y="1"/>
                        <a:pt x="0" y="1"/>
                        <a:pt x="0" y="1"/>
                      </a:cubicBezTo>
                      <a:cubicBezTo>
                        <a:pt x="0" y="86"/>
                        <a:pt x="0" y="86"/>
                        <a:pt x="0" y="86"/>
                      </a:cubicBezTo>
                      <a:cubicBezTo>
                        <a:pt x="13" y="86"/>
                        <a:pt x="13" y="86"/>
                        <a:pt x="13" y="86"/>
                      </a:cubicBezTo>
                      <a:cubicBezTo>
                        <a:pt x="13" y="41"/>
                        <a:pt x="13" y="41"/>
                        <a:pt x="13" y="41"/>
                      </a:cubicBezTo>
                      <a:cubicBezTo>
                        <a:pt x="14" y="23"/>
                        <a:pt x="26" y="12"/>
                        <a:pt x="44" y="13"/>
                      </a:cubicBezTo>
                      <a:cubicBezTo>
                        <a:pt x="44" y="0"/>
                        <a:pt x="44" y="0"/>
                        <a:pt x="44" y="0"/>
                      </a:cubicBezTo>
                      <a:cubicBezTo>
                        <a:pt x="29" y="0"/>
                        <a:pt x="19" y="7"/>
                        <a:pt x="13" y="2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47">
                  <a:extLst>
                    <a:ext uri="{FF2B5EF4-FFF2-40B4-BE49-F238E27FC236}">
                      <a16:creationId xmlns:a16="http://schemas.microsoft.com/office/drawing/2014/main" id="{11FBD0DF-9716-41B2-9A50-3A220DF40888}"/>
                    </a:ext>
                  </a:extLst>
                </p:cNvPr>
                <p:cNvSpPr>
                  <a:spLocks/>
                </p:cNvSpPr>
                <p:nvPr/>
              </p:nvSpPr>
              <p:spPr bwMode="auto">
                <a:xfrm>
                  <a:off x="5029200" y="3092451"/>
                  <a:ext cx="79375" cy="157163"/>
                </a:xfrm>
                <a:custGeom>
                  <a:avLst/>
                  <a:gdLst>
                    <a:gd name="T0" fmla="*/ 36 w 53"/>
                    <a:gd name="T1" fmla="*/ 94 h 106"/>
                    <a:gd name="T2" fmla="*/ 25 w 53"/>
                    <a:gd name="T3" fmla="*/ 79 h 106"/>
                    <a:gd name="T4" fmla="*/ 25 w 53"/>
                    <a:gd name="T5" fmla="*/ 32 h 106"/>
                    <a:gd name="T6" fmla="*/ 52 w 53"/>
                    <a:gd name="T7" fmla="*/ 32 h 106"/>
                    <a:gd name="T8" fmla="*/ 52 w 53"/>
                    <a:gd name="T9" fmla="*/ 22 h 106"/>
                    <a:gd name="T10" fmla="*/ 25 w 53"/>
                    <a:gd name="T11" fmla="*/ 22 h 106"/>
                    <a:gd name="T12" fmla="*/ 25 w 53"/>
                    <a:gd name="T13" fmla="*/ 0 h 106"/>
                    <a:gd name="T14" fmla="*/ 12 w 53"/>
                    <a:gd name="T15" fmla="*/ 0 h 106"/>
                    <a:gd name="T16" fmla="*/ 12 w 53"/>
                    <a:gd name="T17" fmla="*/ 22 h 106"/>
                    <a:gd name="T18" fmla="*/ 0 w 53"/>
                    <a:gd name="T19" fmla="*/ 22 h 106"/>
                    <a:gd name="T20" fmla="*/ 0 w 53"/>
                    <a:gd name="T21" fmla="*/ 32 h 106"/>
                    <a:gd name="T22" fmla="*/ 12 w 53"/>
                    <a:gd name="T23" fmla="*/ 32 h 106"/>
                    <a:gd name="T24" fmla="*/ 12 w 53"/>
                    <a:gd name="T25" fmla="*/ 81 h 106"/>
                    <a:gd name="T26" fmla="*/ 34 w 53"/>
                    <a:gd name="T27" fmla="*/ 105 h 106"/>
                    <a:gd name="T28" fmla="*/ 53 w 53"/>
                    <a:gd name="T29" fmla="*/ 99 h 106"/>
                    <a:gd name="T30" fmla="*/ 50 w 53"/>
                    <a:gd name="T31" fmla="*/ 89 h 106"/>
                    <a:gd name="T32" fmla="*/ 36 w 53"/>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3"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2" y="0"/>
                        <a:pt x="12" y="0"/>
                        <a:pt x="12" y="0"/>
                      </a:cubicBezTo>
                      <a:cubicBezTo>
                        <a:pt x="12" y="22"/>
                        <a:pt x="12" y="22"/>
                        <a:pt x="12" y="22"/>
                      </a:cubicBezTo>
                      <a:cubicBezTo>
                        <a:pt x="0" y="22"/>
                        <a:pt x="0" y="22"/>
                        <a:pt x="0" y="22"/>
                      </a:cubicBezTo>
                      <a:cubicBezTo>
                        <a:pt x="0" y="32"/>
                        <a:pt x="0" y="32"/>
                        <a:pt x="0" y="32"/>
                      </a:cubicBezTo>
                      <a:cubicBezTo>
                        <a:pt x="12" y="32"/>
                        <a:pt x="12" y="32"/>
                        <a:pt x="12" y="32"/>
                      </a:cubicBezTo>
                      <a:cubicBezTo>
                        <a:pt x="12" y="81"/>
                        <a:pt x="12" y="81"/>
                        <a:pt x="12" y="81"/>
                      </a:cubicBezTo>
                      <a:cubicBezTo>
                        <a:pt x="12" y="98"/>
                        <a:pt x="21" y="106"/>
                        <a:pt x="34" y="105"/>
                      </a:cubicBezTo>
                      <a:cubicBezTo>
                        <a:pt x="41" y="105"/>
                        <a:pt x="47" y="103"/>
                        <a:pt x="53" y="99"/>
                      </a:cubicBezTo>
                      <a:cubicBezTo>
                        <a:pt x="50" y="89"/>
                        <a:pt x="50" y="89"/>
                        <a:pt x="50" y="89"/>
                      </a:cubicBezTo>
                      <a:cubicBezTo>
                        <a:pt x="45" y="92"/>
                        <a:pt x="40" y="94"/>
                        <a:pt x="36" y="9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Freeform 48">
                  <a:extLst>
                    <a:ext uri="{FF2B5EF4-FFF2-40B4-BE49-F238E27FC236}">
                      <a16:creationId xmlns:a16="http://schemas.microsoft.com/office/drawing/2014/main" id="{2AFB0580-064A-41FB-A04D-41DBDAACC021}"/>
                    </a:ext>
                  </a:extLst>
                </p:cNvPr>
                <p:cNvSpPr>
                  <a:spLocks/>
                </p:cNvSpPr>
                <p:nvPr/>
              </p:nvSpPr>
              <p:spPr bwMode="auto">
                <a:xfrm>
                  <a:off x="4873625" y="3121026"/>
                  <a:ext cx="95250" cy="127000"/>
                </a:xfrm>
                <a:custGeom>
                  <a:avLst/>
                  <a:gdLst>
                    <a:gd name="T0" fmla="*/ 17 w 64"/>
                    <a:gd name="T1" fmla="*/ 22 h 86"/>
                    <a:gd name="T2" fmla="*/ 34 w 64"/>
                    <a:gd name="T3" fmla="*/ 11 h 86"/>
                    <a:gd name="T4" fmla="*/ 57 w 64"/>
                    <a:gd name="T5" fmla="*/ 18 h 86"/>
                    <a:gd name="T6" fmla="*/ 62 w 64"/>
                    <a:gd name="T7" fmla="*/ 8 h 86"/>
                    <a:gd name="T8" fmla="*/ 34 w 64"/>
                    <a:gd name="T9" fmla="*/ 0 h 86"/>
                    <a:gd name="T10" fmla="*/ 5 w 64"/>
                    <a:gd name="T11" fmla="*/ 23 h 86"/>
                    <a:gd name="T12" fmla="*/ 52 w 64"/>
                    <a:gd name="T13" fmla="*/ 64 h 86"/>
                    <a:gd name="T14" fmla="*/ 34 w 64"/>
                    <a:gd name="T15" fmla="*/ 76 h 86"/>
                    <a:gd name="T16" fmla="*/ 5 w 64"/>
                    <a:gd name="T17" fmla="*/ 65 h 86"/>
                    <a:gd name="T18" fmla="*/ 0 w 64"/>
                    <a:gd name="T19" fmla="*/ 74 h 86"/>
                    <a:gd name="T20" fmla="*/ 33 w 64"/>
                    <a:gd name="T21" fmla="*/ 86 h 86"/>
                    <a:gd name="T22" fmla="*/ 64 w 64"/>
                    <a:gd name="T23" fmla="*/ 62 h 86"/>
                    <a:gd name="T24" fmla="*/ 17 w 64"/>
                    <a:gd name="T25" fmla="*/ 22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4" h="86">
                      <a:moveTo>
                        <a:pt x="17" y="22"/>
                      </a:moveTo>
                      <a:cubicBezTo>
                        <a:pt x="17" y="14"/>
                        <a:pt x="24" y="11"/>
                        <a:pt x="34" y="11"/>
                      </a:cubicBezTo>
                      <a:cubicBezTo>
                        <a:pt x="41" y="11"/>
                        <a:pt x="50" y="13"/>
                        <a:pt x="57" y="18"/>
                      </a:cubicBezTo>
                      <a:cubicBezTo>
                        <a:pt x="62" y="8"/>
                        <a:pt x="62" y="8"/>
                        <a:pt x="62" y="8"/>
                      </a:cubicBezTo>
                      <a:cubicBezTo>
                        <a:pt x="54" y="3"/>
                        <a:pt x="45" y="0"/>
                        <a:pt x="34" y="0"/>
                      </a:cubicBezTo>
                      <a:cubicBezTo>
                        <a:pt x="19" y="0"/>
                        <a:pt x="5" y="7"/>
                        <a:pt x="5" y="23"/>
                      </a:cubicBezTo>
                      <a:cubicBezTo>
                        <a:pt x="5" y="53"/>
                        <a:pt x="52" y="43"/>
                        <a:pt x="52" y="64"/>
                      </a:cubicBezTo>
                      <a:cubicBezTo>
                        <a:pt x="52" y="72"/>
                        <a:pt x="44" y="76"/>
                        <a:pt x="34" y="76"/>
                      </a:cubicBezTo>
                      <a:cubicBezTo>
                        <a:pt x="23" y="76"/>
                        <a:pt x="12" y="72"/>
                        <a:pt x="5" y="65"/>
                      </a:cubicBezTo>
                      <a:cubicBezTo>
                        <a:pt x="0" y="74"/>
                        <a:pt x="0" y="74"/>
                        <a:pt x="0" y="74"/>
                      </a:cubicBezTo>
                      <a:cubicBezTo>
                        <a:pt x="8" y="82"/>
                        <a:pt x="21" y="86"/>
                        <a:pt x="33" y="86"/>
                      </a:cubicBezTo>
                      <a:cubicBezTo>
                        <a:pt x="49" y="86"/>
                        <a:pt x="64" y="79"/>
                        <a:pt x="64" y="62"/>
                      </a:cubicBezTo>
                      <a:cubicBezTo>
                        <a:pt x="64" y="32"/>
                        <a:pt x="17" y="42"/>
                        <a:pt x="17" y="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49">
                  <a:extLst>
                    <a:ext uri="{FF2B5EF4-FFF2-40B4-BE49-F238E27FC236}">
                      <a16:creationId xmlns:a16="http://schemas.microsoft.com/office/drawing/2014/main" id="{3DD0A025-D150-4621-96C7-0EBC383387DB}"/>
                    </a:ext>
                  </a:extLst>
                </p:cNvPr>
                <p:cNvSpPr>
                  <a:spLocks/>
                </p:cNvSpPr>
                <p:nvPr/>
              </p:nvSpPr>
              <p:spPr bwMode="auto">
                <a:xfrm>
                  <a:off x="5673725" y="3092451"/>
                  <a:ext cx="80963" cy="157163"/>
                </a:xfrm>
                <a:custGeom>
                  <a:avLst/>
                  <a:gdLst>
                    <a:gd name="T0" fmla="*/ 36 w 54"/>
                    <a:gd name="T1" fmla="*/ 94 h 106"/>
                    <a:gd name="T2" fmla="*/ 25 w 54"/>
                    <a:gd name="T3" fmla="*/ 79 h 106"/>
                    <a:gd name="T4" fmla="*/ 25 w 54"/>
                    <a:gd name="T5" fmla="*/ 32 h 106"/>
                    <a:gd name="T6" fmla="*/ 52 w 54"/>
                    <a:gd name="T7" fmla="*/ 32 h 106"/>
                    <a:gd name="T8" fmla="*/ 52 w 54"/>
                    <a:gd name="T9" fmla="*/ 22 h 106"/>
                    <a:gd name="T10" fmla="*/ 25 w 54"/>
                    <a:gd name="T11" fmla="*/ 22 h 106"/>
                    <a:gd name="T12" fmla="*/ 25 w 54"/>
                    <a:gd name="T13" fmla="*/ 0 h 106"/>
                    <a:gd name="T14" fmla="*/ 13 w 54"/>
                    <a:gd name="T15" fmla="*/ 0 h 106"/>
                    <a:gd name="T16" fmla="*/ 13 w 54"/>
                    <a:gd name="T17" fmla="*/ 22 h 106"/>
                    <a:gd name="T18" fmla="*/ 0 w 54"/>
                    <a:gd name="T19" fmla="*/ 22 h 106"/>
                    <a:gd name="T20" fmla="*/ 0 w 54"/>
                    <a:gd name="T21" fmla="*/ 32 h 106"/>
                    <a:gd name="T22" fmla="*/ 13 w 54"/>
                    <a:gd name="T23" fmla="*/ 32 h 106"/>
                    <a:gd name="T24" fmla="*/ 13 w 54"/>
                    <a:gd name="T25" fmla="*/ 81 h 106"/>
                    <a:gd name="T26" fmla="*/ 34 w 54"/>
                    <a:gd name="T27" fmla="*/ 105 h 106"/>
                    <a:gd name="T28" fmla="*/ 54 w 54"/>
                    <a:gd name="T29" fmla="*/ 99 h 106"/>
                    <a:gd name="T30" fmla="*/ 50 w 54"/>
                    <a:gd name="T31" fmla="*/ 89 h 106"/>
                    <a:gd name="T32" fmla="*/ 36 w 54"/>
                    <a:gd name="T33" fmla="*/ 94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4" h="106">
                      <a:moveTo>
                        <a:pt x="36" y="94"/>
                      </a:moveTo>
                      <a:cubicBezTo>
                        <a:pt x="29" y="94"/>
                        <a:pt x="25" y="90"/>
                        <a:pt x="25" y="79"/>
                      </a:cubicBezTo>
                      <a:cubicBezTo>
                        <a:pt x="25" y="32"/>
                        <a:pt x="25" y="32"/>
                        <a:pt x="25" y="32"/>
                      </a:cubicBezTo>
                      <a:cubicBezTo>
                        <a:pt x="52" y="32"/>
                        <a:pt x="52" y="32"/>
                        <a:pt x="52" y="32"/>
                      </a:cubicBezTo>
                      <a:cubicBezTo>
                        <a:pt x="52" y="22"/>
                        <a:pt x="52" y="22"/>
                        <a:pt x="52" y="22"/>
                      </a:cubicBezTo>
                      <a:cubicBezTo>
                        <a:pt x="25" y="22"/>
                        <a:pt x="25" y="22"/>
                        <a:pt x="25" y="22"/>
                      </a:cubicBezTo>
                      <a:cubicBezTo>
                        <a:pt x="25" y="0"/>
                        <a:pt x="25" y="0"/>
                        <a:pt x="25" y="0"/>
                      </a:cubicBezTo>
                      <a:cubicBezTo>
                        <a:pt x="13" y="0"/>
                        <a:pt x="13" y="0"/>
                        <a:pt x="13" y="0"/>
                      </a:cubicBezTo>
                      <a:cubicBezTo>
                        <a:pt x="13" y="22"/>
                        <a:pt x="13" y="22"/>
                        <a:pt x="13" y="22"/>
                      </a:cubicBezTo>
                      <a:cubicBezTo>
                        <a:pt x="0" y="22"/>
                        <a:pt x="0" y="22"/>
                        <a:pt x="0" y="22"/>
                      </a:cubicBezTo>
                      <a:cubicBezTo>
                        <a:pt x="0" y="32"/>
                        <a:pt x="0" y="32"/>
                        <a:pt x="0" y="32"/>
                      </a:cubicBezTo>
                      <a:cubicBezTo>
                        <a:pt x="13" y="32"/>
                        <a:pt x="13" y="32"/>
                        <a:pt x="13" y="32"/>
                      </a:cubicBezTo>
                      <a:cubicBezTo>
                        <a:pt x="13" y="81"/>
                        <a:pt x="13" y="81"/>
                        <a:pt x="13" y="81"/>
                      </a:cubicBezTo>
                      <a:cubicBezTo>
                        <a:pt x="13" y="98"/>
                        <a:pt x="22" y="106"/>
                        <a:pt x="34" y="105"/>
                      </a:cubicBezTo>
                      <a:cubicBezTo>
                        <a:pt x="41" y="105"/>
                        <a:pt x="48" y="103"/>
                        <a:pt x="54" y="99"/>
                      </a:cubicBezTo>
                      <a:cubicBezTo>
                        <a:pt x="50" y="89"/>
                        <a:pt x="50" y="89"/>
                        <a:pt x="50" y="89"/>
                      </a:cubicBezTo>
                      <a:cubicBezTo>
                        <a:pt x="45" y="92"/>
                        <a:pt x="41" y="94"/>
                        <a:pt x="36" y="9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50">
                  <a:extLst>
                    <a:ext uri="{FF2B5EF4-FFF2-40B4-BE49-F238E27FC236}">
                      <a16:creationId xmlns:a16="http://schemas.microsoft.com/office/drawing/2014/main" id="{C9FC71B1-895A-45EF-BC45-66319456E9A7}"/>
                    </a:ext>
                  </a:extLst>
                </p:cNvPr>
                <p:cNvSpPr>
                  <a:spLocks/>
                </p:cNvSpPr>
                <p:nvPr/>
              </p:nvSpPr>
              <p:spPr bwMode="auto">
                <a:xfrm>
                  <a:off x="5497513" y="3121026"/>
                  <a:ext cx="112713" cy="127000"/>
                </a:xfrm>
                <a:custGeom>
                  <a:avLst/>
                  <a:gdLst>
                    <a:gd name="T0" fmla="*/ 43 w 76"/>
                    <a:gd name="T1" fmla="*/ 75 h 86"/>
                    <a:gd name="T2" fmla="*/ 12 w 76"/>
                    <a:gd name="T3" fmla="*/ 43 h 86"/>
                    <a:gd name="T4" fmla="*/ 43 w 76"/>
                    <a:gd name="T5" fmla="*/ 12 h 86"/>
                    <a:gd name="T6" fmla="*/ 68 w 76"/>
                    <a:gd name="T7" fmla="*/ 22 h 86"/>
                    <a:gd name="T8" fmla="*/ 75 w 76"/>
                    <a:gd name="T9" fmla="*/ 13 h 86"/>
                    <a:gd name="T10" fmla="*/ 42 w 76"/>
                    <a:gd name="T11" fmla="*/ 0 h 86"/>
                    <a:gd name="T12" fmla="*/ 0 w 76"/>
                    <a:gd name="T13" fmla="*/ 43 h 86"/>
                    <a:gd name="T14" fmla="*/ 42 w 76"/>
                    <a:gd name="T15" fmla="*/ 86 h 86"/>
                    <a:gd name="T16" fmla="*/ 76 w 76"/>
                    <a:gd name="T17" fmla="*/ 72 h 86"/>
                    <a:gd name="T18" fmla="*/ 69 w 76"/>
                    <a:gd name="T19" fmla="*/ 64 h 86"/>
                    <a:gd name="T20" fmla="*/ 43 w 76"/>
                    <a:gd name="T21"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6" h="86">
                      <a:moveTo>
                        <a:pt x="43" y="75"/>
                      </a:moveTo>
                      <a:cubicBezTo>
                        <a:pt x="25" y="75"/>
                        <a:pt x="12" y="62"/>
                        <a:pt x="12" y="43"/>
                      </a:cubicBezTo>
                      <a:cubicBezTo>
                        <a:pt x="12" y="25"/>
                        <a:pt x="25" y="12"/>
                        <a:pt x="43" y="12"/>
                      </a:cubicBezTo>
                      <a:cubicBezTo>
                        <a:pt x="53" y="12"/>
                        <a:pt x="62" y="15"/>
                        <a:pt x="68" y="22"/>
                      </a:cubicBezTo>
                      <a:cubicBezTo>
                        <a:pt x="75" y="13"/>
                        <a:pt x="75" y="13"/>
                        <a:pt x="75" y="13"/>
                      </a:cubicBezTo>
                      <a:cubicBezTo>
                        <a:pt x="67" y="5"/>
                        <a:pt x="56" y="0"/>
                        <a:pt x="42" y="0"/>
                      </a:cubicBezTo>
                      <a:cubicBezTo>
                        <a:pt x="18" y="0"/>
                        <a:pt x="0" y="18"/>
                        <a:pt x="0" y="43"/>
                      </a:cubicBezTo>
                      <a:cubicBezTo>
                        <a:pt x="0" y="69"/>
                        <a:pt x="17" y="86"/>
                        <a:pt x="42" y="86"/>
                      </a:cubicBezTo>
                      <a:cubicBezTo>
                        <a:pt x="57" y="86"/>
                        <a:pt x="69" y="81"/>
                        <a:pt x="76" y="72"/>
                      </a:cubicBezTo>
                      <a:cubicBezTo>
                        <a:pt x="69" y="64"/>
                        <a:pt x="69" y="64"/>
                        <a:pt x="69" y="64"/>
                      </a:cubicBezTo>
                      <a:cubicBezTo>
                        <a:pt x="63" y="71"/>
                        <a:pt x="54" y="75"/>
                        <a:pt x="43" y="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51">
                  <a:extLst>
                    <a:ext uri="{FF2B5EF4-FFF2-40B4-BE49-F238E27FC236}">
                      <a16:creationId xmlns:a16="http://schemas.microsoft.com/office/drawing/2014/main" id="{2D6C0B46-1EB1-4238-A284-C9E309B7ED51}"/>
                    </a:ext>
                  </a:extLst>
                </p:cNvPr>
                <p:cNvSpPr>
                  <a:spLocks/>
                </p:cNvSpPr>
                <p:nvPr/>
              </p:nvSpPr>
              <p:spPr bwMode="auto">
                <a:xfrm>
                  <a:off x="5308600" y="3122613"/>
                  <a:ext cx="114300" cy="125413"/>
                </a:xfrm>
                <a:custGeom>
                  <a:avLst/>
                  <a:gdLst>
                    <a:gd name="T0" fmla="*/ 64 w 77"/>
                    <a:gd name="T1" fmla="*/ 42 h 85"/>
                    <a:gd name="T2" fmla="*/ 36 w 77"/>
                    <a:gd name="T3" fmla="*/ 73 h 85"/>
                    <a:gd name="T4" fmla="*/ 12 w 77"/>
                    <a:gd name="T5" fmla="*/ 49 h 85"/>
                    <a:gd name="T6" fmla="*/ 12 w 77"/>
                    <a:gd name="T7" fmla="*/ 0 h 85"/>
                    <a:gd name="T8" fmla="*/ 0 w 77"/>
                    <a:gd name="T9" fmla="*/ 0 h 85"/>
                    <a:gd name="T10" fmla="*/ 0 w 77"/>
                    <a:gd name="T11" fmla="*/ 52 h 85"/>
                    <a:gd name="T12" fmla="*/ 32 w 77"/>
                    <a:gd name="T13" fmla="*/ 85 h 85"/>
                    <a:gd name="T14" fmla="*/ 64 w 77"/>
                    <a:gd name="T15" fmla="*/ 66 h 85"/>
                    <a:gd name="T16" fmla="*/ 64 w 77"/>
                    <a:gd name="T17" fmla="*/ 85 h 85"/>
                    <a:gd name="T18" fmla="*/ 77 w 77"/>
                    <a:gd name="T19" fmla="*/ 85 h 85"/>
                    <a:gd name="T20" fmla="*/ 77 w 77"/>
                    <a:gd name="T21" fmla="*/ 0 h 85"/>
                    <a:gd name="T22" fmla="*/ 64 w 77"/>
                    <a:gd name="T23" fmla="*/ 0 h 85"/>
                    <a:gd name="T24" fmla="*/ 64 w 77"/>
                    <a:gd name="T25" fmla="*/ 42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7" h="85">
                      <a:moveTo>
                        <a:pt x="64" y="42"/>
                      </a:moveTo>
                      <a:cubicBezTo>
                        <a:pt x="64" y="60"/>
                        <a:pt x="54" y="73"/>
                        <a:pt x="36" y="73"/>
                      </a:cubicBezTo>
                      <a:cubicBezTo>
                        <a:pt x="21" y="73"/>
                        <a:pt x="12" y="64"/>
                        <a:pt x="12" y="49"/>
                      </a:cubicBezTo>
                      <a:cubicBezTo>
                        <a:pt x="12" y="0"/>
                        <a:pt x="12" y="0"/>
                        <a:pt x="12" y="0"/>
                      </a:cubicBezTo>
                      <a:cubicBezTo>
                        <a:pt x="0" y="0"/>
                        <a:pt x="0" y="0"/>
                        <a:pt x="0" y="0"/>
                      </a:cubicBezTo>
                      <a:cubicBezTo>
                        <a:pt x="0" y="52"/>
                        <a:pt x="0" y="52"/>
                        <a:pt x="0" y="52"/>
                      </a:cubicBezTo>
                      <a:cubicBezTo>
                        <a:pt x="0" y="73"/>
                        <a:pt x="12" y="85"/>
                        <a:pt x="32" y="85"/>
                      </a:cubicBezTo>
                      <a:cubicBezTo>
                        <a:pt x="47" y="85"/>
                        <a:pt x="58" y="79"/>
                        <a:pt x="64" y="66"/>
                      </a:cubicBezTo>
                      <a:cubicBezTo>
                        <a:pt x="64" y="85"/>
                        <a:pt x="64" y="85"/>
                        <a:pt x="64" y="85"/>
                      </a:cubicBezTo>
                      <a:cubicBezTo>
                        <a:pt x="77" y="85"/>
                        <a:pt x="77" y="85"/>
                        <a:pt x="77" y="85"/>
                      </a:cubicBezTo>
                      <a:cubicBezTo>
                        <a:pt x="77" y="0"/>
                        <a:pt x="77" y="0"/>
                        <a:pt x="77" y="0"/>
                      </a:cubicBezTo>
                      <a:cubicBezTo>
                        <a:pt x="64" y="0"/>
                        <a:pt x="64" y="0"/>
                        <a:pt x="64" y="0"/>
                      </a:cubicBezTo>
                      <a:lnTo>
                        <a:pt x="64" y="42"/>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Freeform 52">
                  <a:extLst>
                    <a:ext uri="{FF2B5EF4-FFF2-40B4-BE49-F238E27FC236}">
                      <a16:creationId xmlns:a16="http://schemas.microsoft.com/office/drawing/2014/main" id="{543E345F-C76F-47D0-B7B1-AC2D7E3D4354}"/>
                    </a:ext>
                  </a:extLst>
                </p:cNvPr>
                <p:cNvSpPr>
                  <a:spLocks/>
                </p:cNvSpPr>
                <p:nvPr/>
              </p:nvSpPr>
              <p:spPr bwMode="auto">
                <a:xfrm>
                  <a:off x="4691063" y="3121026"/>
                  <a:ext cx="114300" cy="127000"/>
                </a:xfrm>
                <a:custGeom>
                  <a:avLst/>
                  <a:gdLst>
                    <a:gd name="T0" fmla="*/ 46 w 78"/>
                    <a:gd name="T1" fmla="*/ 0 h 86"/>
                    <a:gd name="T2" fmla="*/ 13 w 78"/>
                    <a:gd name="T3" fmla="*/ 20 h 86"/>
                    <a:gd name="T4" fmla="*/ 13 w 78"/>
                    <a:gd name="T5" fmla="*/ 1 h 86"/>
                    <a:gd name="T6" fmla="*/ 0 w 78"/>
                    <a:gd name="T7" fmla="*/ 1 h 86"/>
                    <a:gd name="T8" fmla="*/ 0 w 78"/>
                    <a:gd name="T9" fmla="*/ 86 h 86"/>
                    <a:gd name="T10" fmla="*/ 13 w 78"/>
                    <a:gd name="T11" fmla="*/ 86 h 86"/>
                    <a:gd name="T12" fmla="*/ 13 w 78"/>
                    <a:gd name="T13" fmla="*/ 40 h 86"/>
                    <a:gd name="T14" fmla="*/ 42 w 78"/>
                    <a:gd name="T15" fmla="*/ 12 h 86"/>
                    <a:gd name="T16" fmla="*/ 66 w 78"/>
                    <a:gd name="T17" fmla="*/ 37 h 86"/>
                    <a:gd name="T18" fmla="*/ 66 w 78"/>
                    <a:gd name="T19" fmla="*/ 86 h 86"/>
                    <a:gd name="T20" fmla="*/ 78 w 78"/>
                    <a:gd name="T21" fmla="*/ 86 h 86"/>
                    <a:gd name="T22" fmla="*/ 78 w 78"/>
                    <a:gd name="T23" fmla="*/ 33 h 86"/>
                    <a:gd name="T24" fmla="*/ 46 w 78"/>
                    <a:gd name="T25" fmla="*/ 0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8" h="86">
                      <a:moveTo>
                        <a:pt x="46" y="0"/>
                      </a:moveTo>
                      <a:cubicBezTo>
                        <a:pt x="30" y="0"/>
                        <a:pt x="19" y="7"/>
                        <a:pt x="13" y="20"/>
                      </a:cubicBezTo>
                      <a:cubicBezTo>
                        <a:pt x="13" y="1"/>
                        <a:pt x="13" y="1"/>
                        <a:pt x="13" y="1"/>
                      </a:cubicBezTo>
                      <a:cubicBezTo>
                        <a:pt x="0" y="1"/>
                        <a:pt x="0" y="1"/>
                        <a:pt x="0" y="1"/>
                      </a:cubicBezTo>
                      <a:cubicBezTo>
                        <a:pt x="0" y="86"/>
                        <a:pt x="0" y="86"/>
                        <a:pt x="0" y="86"/>
                      </a:cubicBezTo>
                      <a:cubicBezTo>
                        <a:pt x="13" y="86"/>
                        <a:pt x="13" y="86"/>
                        <a:pt x="13" y="86"/>
                      </a:cubicBezTo>
                      <a:cubicBezTo>
                        <a:pt x="13" y="40"/>
                        <a:pt x="13" y="40"/>
                        <a:pt x="13" y="40"/>
                      </a:cubicBezTo>
                      <a:cubicBezTo>
                        <a:pt x="14" y="24"/>
                        <a:pt x="25" y="13"/>
                        <a:pt x="42" y="12"/>
                      </a:cubicBezTo>
                      <a:cubicBezTo>
                        <a:pt x="57" y="12"/>
                        <a:pt x="66" y="22"/>
                        <a:pt x="66" y="37"/>
                      </a:cubicBezTo>
                      <a:cubicBezTo>
                        <a:pt x="66" y="86"/>
                        <a:pt x="66" y="86"/>
                        <a:pt x="66" y="86"/>
                      </a:cubicBezTo>
                      <a:cubicBezTo>
                        <a:pt x="78" y="86"/>
                        <a:pt x="78" y="86"/>
                        <a:pt x="78" y="86"/>
                      </a:cubicBezTo>
                      <a:cubicBezTo>
                        <a:pt x="78" y="33"/>
                        <a:pt x="78" y="33"/>
                        <a:pt x="78" y="33"/>
                      </a:cubicBezTo>
                      <a:cubicBezTo>
                        <a:pt x="78" y="13"/>
                        <a:pt x="66" y="0"/>
                        <a:pt x="46"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53">
                  <a:extLst>
                    <a:ext uri="{FF2B5EF4-FFF2-40B4-BE49-F238E27FC236}">
                      <a16:creationId xmlns:a16="http://schemas.microsoft.com/office/drawing/2014/main" id="{2BC3559A-14EC-4B42-8365-AE743CA73CED}"/>
                    </a:ext>
                  </a:extLst>
                </p:cNvPr>
                <p:cNvSpPr>
                  <a:spLocks/>
                </p:cNvSpPr>
                <p:nvPr/>
              </p:nvSpPr>
              <p:spPr bwMode="auto">
                <a:xfrm>
                  <a:off x="4279900" y="3079751"/>
                  <a:ext cx="147638" cy="168275"/>
                </a:xfrm>
                <a:custGeom>
                  <a:avLst/>
                  <a:gdLst>
                    <a:gd name="T0" fmla="*/ 59 w 100"/>
                    <a:gd name="T1" fmla="*/ 102 h 114"/>
                    <a:gd name="T2" fmla="*/ 13 w 100"/>
                    <a:gd name="T3" fmla="*/ 57 h 114"/>
                    <a:gd name="T4" fmla="*/ 59 w 100"/>
                    <a:gd name="T5" fmla="*/ 12 h 114"/>
                    <a:gd name="T6" fmla="*/ 92 w 100"/>
                    <a:gd name="T7" fmla="*/ 26 h 114"/>
                    <a:gd name="T8" fmla="*/ 100 w 100"/>
                    <a:gd name="T9" fmla="*/ 17 h 114"/>
                    <a:gd name="T10" fmla="*/ 59 w 100"/>
                    <a:gd name="T11" fmla="*/ 0 h 114"/>
                    <a:gd name="T12" fmla="*/ 0 w 100"/>
                    <a:gd name="T13" fmla="*/ 57 h 114"/>
                    <a:gd name="T14" fmla="*/ 58 w 100"/>
                    <a:gd name="T15" fmla="*/ 114 h 114"/>
                    <a:gd name="T16" fmla="*/ 100 w 100"/>
                    <a:gd name="T17" fmla="*/ 97 h 114"/>
                    <a:gd name="T18" fmla="*/ 92 w 100"/>
                    <a:gd name="T19" fmla="*/ 89 h 114"/>
                    <a:gd name="T20" fmla="*/ 59 w 100"/>
                    <a:gd name="T21" fmla="*/ 102 h 1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00" h="114">
                      <a:moveTo>
                        <a:pt x="59" y="102"/>
                      </a:moveTo>
                      <a:cubicBezTo>
                        <a:pt x="33" y="102"/>
                        <a:pt x="13" y="82"/>
                        <a:pt x="13" y="57"/>
                      </a:cubicBezTo>
                      <a:cubicBezTo>
                        <a:pt x="13" y="32"/>
                        <a:pt x="33" y="12"/>
                        <a:pt x="59" y="12"/>
                      </a:cubicBezTo>
                      <a:cubicBezTo>
                        <a:pt x="71" y="12"/>
                        <a:pt x="84" y="17"/>
                        <a:pt x="92" y="26"/>
                      </a:cubicBezTo>
                      <a:cubicBezTo>
                        <a:pt x="100" y="17"/>
                        <a:pt x="100" y="17"/>
                        <a:pt x="100" y="17"/>
                      </a:cubicBezTo>
                      <a:cubicBezTo>
                        <a:pt x="89" y="7"/>
                        <a:pt x="74" y="0"/>
                        <a:pt x="59" y="0"/>
                      </a:cubicBezTo>
                      <a:cubicBezTo>
                        <a:pt x="26" y="0"/>
                        <a:pt x="0" y="25"/>
                        <a:pt x="0" y="57"/>
                      </a:cubicBezTo>
                      <a:cubicBezTo>
                        <a:pt x="0" y="89"/>
                        <a:pt x="25" y="114"/>
                        <a:pt x="58" y="114"/>
                      </a:cubicBezTo>
                      <a:cubicBezTo>
                        <a:pt x="74" y="114"/>
                        <a:pt x="89" y="108"/>
                        <a:pt x="100" y="97"/>
                      </a:cubicBezTo>
                      <a:cubicBezTo>
                        <a:pt x="92" y="89"/>
                        <a:pt x="92" y="89"/>
                        <a:pt x="92" y="89"/>
                      </a:cubicBezTo>
                      <a:cubicBezTo>
                        <a:pt x="83" y="97"/>
                        <a:pt x="71" y="102"/>
                        <a:pt x="59" y="10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54">
                  <a:extLst>
                    <a:ext uri="{FF2B5EF4-FFF2-40B4-BE49-F238E27FC236}">
                      <a16:creationId xmlns:a16="http://schemas.microsoft.com/office/drawing/2014/main" id="{A2971EAD-EC01-48AC-ACE4-987FF699A96F}"/>
                    </a:ext>
                  </a:extLst>
                </p:cNvPr>
                <p:cNvSpPr>
                  <a:spLocks/>
                </p:cNvSpPr>
                <p:nvPr/>
              </p:nvSpPr>
              <p:spPr bwMode="auto">
                <a:xfrm>
                  <a:off x="5911850" y="2411413"/>
                  <a:ext cx="461963" cy="522288"/>
                </a:xfrm>
                <a:custGeom>
                  <a:avLst/>
                  <a:gdLst>
                    <a:gd name="T0" fmla="*/ 287 w 312"/>
                    <a:gd name="T1" fmla="*/ 273 h 352"/>
                    <a:gd name="T2" fmla="*/ 183 w 312"/>
                    <a:gd name="T3" fmla="*/ 315 h 352"/>
                    <a:gd name="T4" fmla="*/ 41 w 312"/>
                    <a:gd name="T5" fmla="*/ 175 h 352"/>
                    <a:gd name="T6" fmla="*/ 183 w 312"/>
                    <a:gd name="T7" fmla="*/ 36 h 352"/>
                    <a:gd name="T8" fmla="*/ 287 w 312"/>
                    <a:gd name="T9" fmla="*/ 80 h 352"/>
                    <a:gd name="T10" fmla="*/ 311 w 312"/>
                    <a:gd name="T11" fmla="*/ 51 h 352"/>
                    <a:gd name="T12" fmla="*/ 183 w 312"/>
                    <a:gd name="T13" fmla="*/ 0 h 352"/>
                    <a:gd name="T14" fmla="*/ 0 w 312"/>
                    <a:gd name="T15" fmla="*/ 175 h 352"/>
                    <a:gd name="T16" fmla="*/ 181 w 312"/>
                    <a:gd name="T17" fmla="*/ 352 h 352"/>
                    <a:gd name="T18" fmla="*/ 312 w 312"/>
                    <a:gd name="T19" fmla="*/ 299 h 352"/>
                    <a:gd name="T20" fmla="*/ 287 w 312"/>
                    <a:gd name="T21" fmla="*/ 273 h 3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12" h="352">
                      <a:moveTo>
                        <a:pt x="287" y="273"/>
                      </a:moveTo>
                      <a:cubicBezTo>
                        <a:pt x="259" y="299"/>
                        <a:pt x="222" y="315"/>
                        <a:pt x="183" y="315"/>
                      </a:cubicBezTo>
                      <a:cubicBezTo>
                        <a:pt x="104" y="315"/>
                        <a:pt x="41" y="252"/>
                        <a:pt x="41" y="175"/>
                      </a:cubicBezTo>
                      <a:cubicBezTo>
                        <a:pt x="41" y="98"/>
                        <a:pt x="104" y="36"/>
                        <a:pt x="183" y="36"/>
                      </a:cubicBezTo>
                      <a:cubicBezTo>
                        <a:pt x="222" y="36"/>
                        <a:pt x="260" y="53"/>
                        <a:pt x="287" y="80"/>
                      </a:cubicBezTo>
                      <a:cubicBezTo>
                        <a:pt x="311" y="51"/>
                        <a:pt x="311" y="51"/>
                        <a:pt x="311" y="51"/>
                      </a:cubicBezTo>
                      <a:cubicBezTo>
                        <a:pt x="277" y="19"/>
                        <a:pt x="231" y="0"/>
                        <a:pt x="183" y="0"/>
                      </a:cubicBezTo>
                      <a:cubicBezTo>
                        <a:pt x="81" y="0"/>
                        <a:pt x="0" y="77"/>
                        <a:pt x="0" y="175"/>
                      </a:cubicBezTo>
                      <a:cubicBezTo>
                        <a:pt x="0" y="274"/>
                        <a:pt x="80" y="352"/>
                        <a:pt x="181" y="352"/>
                      </a:cubicBezTo>
                      <a:cubicBezTo>
                        <a:pt x="230" y="352"/>
                        <a:pt x="277" y="332"/>
                        <a:pt x="312" y="299"/>
                      </a:cubicBezTo>
                      <a:lnTo>
                        <a:pt x="287" y="273"/>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55">
                  <a:extLst>
                    <a:ext uri="{FF2B5EF4-FFF2-40B4-BE49-F238E27FC236}">
                      <a16:creationId xmlns:a16="http://schemas.microsoft.com/office/drawing/2014/main" id="{FCCF9C34-2C60-44DF-9341-030149B84A61}"/>
                    </a:ext>
                  </a:extLst>
                </p:cNvPr>
                <p:cNvSpPr>
                  <a:spLocks/>
                </p:cNvSpPr>
                <p:nvPr/>
              </p:nvSpPr>
              <p:spPr bwMode="auto">
                <a:xfrm>
                  <a:off x="3676650" y="2411413"/>
                  <a:ext cx="398463" cy="520700"/>
                </a:xfrm>
                <a:custGeom>
                  <a:avLst/>
                  <a:gdLst>
                    <a:gd name="T0" fmla="*/ 251 w 251"/>
                    <a:gd name="T1" fmla="*/ 0 h 328"/>
                    <a:gd name="T2" fmla="*/ 0 w 251"/>
                    <a:gd name="T3" fmla="*/ 0 h 328"/>
                    <a:gd name="T4" fmla="*/ 0 w 251"/>
                    <a:gd name="T5" fmla="*/ 36 h 328"/>
                    <a:gd name="T6" fmla="*/ 107 w 251"/>
                    <a:gd name="T7" fmla="*/ 36 h 328"/>
                    <a:gd name="T8" fmla="*/ 107 w 251"/>
                    <a:gd name="T9" fmla="*/ 328 h 328"/>
                    <a:gd name="T10" fmla="*/ 145 w 251"/>
                    <a:gd name="T11" fmla="*/ 328 h 328"/>
                    <a:gd name="T12" fmla="*/ 145 w 251"/>
                    <a:gd name="T13" fmla="*/ 36 h 328"/>
                    <a:gd name="T14" fmla="*/ 251 w 251"/>
                    <a:gd name="T15" fmla="*/ 36 h 328"/>
                    <a:gd name="T16" fmla="*/ 251 w 251"/>
                    <a:gd name="T17" fmla="*/ 0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51" h="328">
                      <a:moveTo>
                        <a:pt x="251" y="0"/>
                      </a:moveTo>
                      <a:lnTo>
                        <a:pt x="0" y="0"/>
                      </a:lnTo>
                      <a:lnTo>
                        <a:pt x="0" y="36"/>
                      </a:lnTo>
                      <a:lnTo>
                        <a:pt x="107" y="36"/>
                      </a:lnTo>
                      <a:lnTo>
                        <a:pt x="107" y="328"/>
                      </a:lnTo>
                      <a:lnTo>
                        <a:pt x="145" y="328"/>
                      </a:lnTo>
                      <a:lnTo>
                        <a:pt x="145" y="36"/>
                      </a:lnTo>
                      <a:lnTo>
                        <a:pt x="251" y="36"/>
                      </a:lnTo>
                      <a:lnTo>
                        <a:pt x="25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56">
                  <a:extLst>
                    <a:ext uri="{FF2B5EF4-FFF2-40B4-BE49-F238E27FC236}">
                      <a16:creationId xmlns:a16="http://schemas.microsoft.com/office/drawing/2014/main" id="{C70251BB-E4AB-4499-AD89-E7B3CF19876A}"/>
                    </a:ext>
                  </a:extLst>
                </p:cNvPr>
                <p:cNvSpPr>
                  <a:spLocks/>
                </p:cNvSpPr>
                <p:nvPr/>
              </p:nvSpPr>
              <p:spPr bwMode="auto">
                <a:xfrm>
                  <a:off x="3017838" y="2411413"/>
                  <a:ext cx="430213" cy="520700"/>
                </a:xfrm>
                <a:custGeom>
                  <a:avLst/>
                  <a:gdLst>
                    <a:gd name="T0" fmla="*/ 271 w 271"/>
                    <a:gd name="T1" fmla="*/ 0 h 328"/>
                    <a:gd name="T2" fmla="*/ 235 w 271"/>
                    <a:gd name="T3" fmla="*/ 0 h 328"/>
                    <a:gd name="T4" fmla="*/ 235 w 271"/>
                    <a:gd name="T5" fmla="*/ 266 h 328"/>
                    <a:gd name="T6" fmla="*/ 39 w 271"/>
                    <a:gd name="T7" fmla="*/ 0 h 328"/>
                    <a:gd name="T8" fmla="*/ 0 w 271"/>
                    <a:gd name="T9" fmla="*/ 0 h 328"/>
                    <a:gd name="T10" fmla="*/ 0 w 271"/>
                    <a:gd name="T11" fmla="*/ 328 h 328"/>
                    <a:gd name="T12" fmla="*/ 37 w 271"/>
                    <a:gd name="T13" fmla="*/ 328 h 328"/>
                    <a:gd name="T14" fmla="*/ 37 w 271"/>
                    <a:gd name="T15" fmla="*/ 63 h 328"/>
                    <a:gd name="T16" fmla="*/ 233 w 271"/>
                    <a:gd name="T17" fmla="*/ 328 h 328"/>
                    <a:gd name="T18" fmla="*/ 271 w 271"/>
                    <a:gd name="T19" fmla="*/ 328 h 328"/>
                    <a:gd name="T20" fmla="*/ 271 w 271"/>
                    <a:gd name="T21" fmla="*/ 0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271" h="328">
                      <a:moveTo>
                        <a:pt x="271" y="0"/>
                      </a:moveTo>
                      <a:lnTo>
                        <a:pt x="235" y="0"/>
                      </a:lnTo>
                      <a:lnTo>
                        <a:pt x="235" y="266"/>
                      </a:lnTo>
                      <a:lnTo>
                        <a:pt x="39" y="0"/>
                      </a:lnTo>
                      <a:lnTo>
                        <a:pt x="0" y="0"/>
                      </a:lnTo>
                      <a:lnTo>
                        <a:pt x="0" y="328"/>
                      </a:lnTo>
                      <a:lnTo>
                        <a:pt x="37" y="328"/>
                      </a:lnTo>
                      <a:lnTo>
                        <a:pt x="37" y="63"/>
                      </a:lnTo>
                      <a:lnTo>
                        <a:pt x="233" y="328"/>
                      </a:lnTo>
                      <a:lnTo>
                        <a:pt x="271" y="328"/>
                      </a:lnTo>
                      <a:lnTo>
                        <a:pt x="27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57">
                  <a:extLst>
                    <a:ext uri="{FF2B5EF4-FFF2-40B4-BE49-F238E27FC236}">
                      <a16:creationId xmlns:a16="http://schemas.microsoft.com/office/drawing/2014/main" id="{8DBAC4C6-65C0-4170-91BB-EE636572ED81}"/>
                    </a:ext>
                  </a:extLst>
                </p:cNvPr>
                <p:cNvSpPr>
                  <a:spLocks/>
                </p:cNvSpPr>
                <p:nvPr/>
              </p:nvSpPr>
              <p:spPr bwMode="auto">
                <a:xfrm>
                  <a:off x="4302125" y="2411413"/>
                  <a:ext cx="363538" cy="520700"/>
                </a:xfrm>
                <a:custGeom>
                  <a:avLst/>
                  <a:gdLst>
                    <a:gd name="T0" fmla="*/ 37 w 229"/>
                    <a:gd name="T1" fmla="*/ 179 h 328"/>
                    <a:gd name="T2" fmla="*/ 203 w 229"/>
                    <a:gd name="T3" fmla="*/ 179 h 328"/>
                    <a:gd name="T4" fmla="*/ 203 w 229"/>
                    <a:gd name="T5" fmla="*/ 145 h 328"/>
                    <a:gd name="T6" fmla="*/ 37 w 229"/>
                    <a:gd name="T7" fmla="*/ 145 h 328"/>
                    <a:gd name="T8" fmla="*/ 37 w 229"/>
                    <a:gd name="T9" fmla="*/ 36 h 328"/>
                    <a:gd name="T10" fmla="*/ 222 w 229"/>
                    <a:gd name="T11" fmla="*/ 36 h 328"/>
                    <a:gd name="T12" fmla="*/ 222 w 229"/>
                    <a:gd name="T13" fmla="*/ 0 h 328"/>
                    <a:gd name="T14" fmla="*/ 0 w 229"/>
                    <a:gd name="T15" fmla="*/ 0 h 328"/>
                    <a:gd name="T16" fmla="*/ 0 w 229"/>
                    <a:gd name="T17" fmla="*/ 328 h 328"/>
                    <a:gd name="T18" fmla="*/ 229 w 229"/>
                    <a:gd name="T19" fmla="*/ 328 h 328"/>
                    <a:gd name="T20" fmla="*/ 229 w 229"/>
                    <a:gd name="T21" fmla="*/ 293 h 328"/>
                    <a:gd name="T22" fmla="*/ 37 w 229"/>
                    <a:gd name="T23" fmla="*/ 293 h 328"/>
                    <a:gd name="T24" fmla="*/ 37 w 229"/>
                    <a:gd name="T25" fmla="*/ 179 h 3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9" h="328">
                      <a:moveTo>
                        <a:pt x="37" y="179"/>
                      </a:moveTo>
                      <a:lnTo>
                        <a:pt x="203" y="179"/>
                      </a:lnTo>
                      <a:lnTo>
                        <a:pt x="203" y="145"/>
                      </a:lnTo>
                      <a:lnTo>
                        <a:pt x="37" y="145"/>
                      </a:lnTo>
                      <a:lnTo>
                        <a:pt x="37" y="36"/>
                      </a:lnTo>
                      <a:lnTo>
                        <a:pt x="222" y="36"/>
                      </a:lnTo>
                      <a:lnTo>
                        <a:pt x="222" y="0"/>
                      </a:lnTo>
                      <a:lnTo>
                        <a:pt x="0" y="0"/>
                      </a:lnTo>
                      <a:lnTo>
                        <a:pt x="0" y="328"/>
                      </a:lnTo>
                      <a:lnTo>
                        <a:pt x="229" y="328"/>
                      </a:lnTo>
                      <a:lnTo>
                        <a:pt x="229" y="293"/>
                      </a:lnTo>
                      <a:lnTo>
                        <a:pt x="37" y="293"/>
                      </a:lnTo>
                      <a:lnTo>
                        <a:pt x="37" y="17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Rectangle 58">
                  <a:extLst>
                    <a:ext uri="{FF2B5EF4-FFF2-40B4-BE49-F238E27FC236}">
                      <a16:creationId xmlns:a16="http://schemas.microsoft.com/office/drawing/2014/main" id="{2B310C44-E039-4414-B8E4-02391A1C8150}"/>
                    </a:ext>
                  </a:extLst>
                </p:cNvPr>
                <p:cNvSpPr>
                  <a:spLocks noChangeArrowheads="1"/>
                </p:cNvSpPr>
                <p:nvPr/>
              </p:nvSpPr>
              <p:spPr bwMode="auto">
                <a:xfrm>
                  <a:off x="5603875" y="2411413"/>
                  <a:ext cx="58738" cy="520700"/>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Rectangle 59">
                  <a:extLst>
                    <a:ext uri="{FF2B5EF4-FFF2-40B4-BE49-F238E27FC236}">
                      <a16:creationId xmlns:a16="http://schemas.microsoft.com/office/drawing/2014/main" id="{A8D8A52F-2649-4E02-86AA-CF2D51E28658}"/>
                    </a:ext>
                  </a:extLst>
                </p:cNvPr>
                <p:cNvSpPr>
                  <a:spLocks noChangeArrowheads="1"/>
                </p:cNvSpPr>
                <p:nvPr/>
              </p:nvSpPr>
              <p:spPr bwMode="auto">
                <a:xfrm>
                  <a:off x="2660650" y="2411413"/>
                  <a:ext cx="58738" cy="520700"/>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60">
                  <a:extLst>
                    <a:ext uri="{FF2B5EF4-FFF2-40B4-BE49-F238E27FC236}">
                      <a16:creationId xmlns:a16="http://schemas.microsoft.com/office/drawing/2014/main" id="{84D33CCB-5B86-4FBA-840A-C5C2556DFC5C}"/>
                    </a:ext>
                  </a:extLst>
                </p:cNvPr>
                <p:cNvSpPr>
                  <a:spLocks noEditPoints="1"/>
                </p:cNvSpPr>
                <p:nvPr/>
              </p:nvSpPr>
              <p:spPr bwMode="auto">
                <a:xfrm>
                  <a:off x="4926013" y="2411413"/>
                  <a:ext cx="407988" cy="520700"/>
                </a:xfrm>
                <a:custGeom>
                  <a:avLst/>
                  <a:gdLst>
                    <a:gd name="T0" fmla="*/ 271 w 275"/>
                    <a:gd name="T1" fmla="*/ 118 h 351"/>
                    <a:gd name="T2" fmla="*/ 133 w 275"/>
                    <a:gd name="T3" fmla="*/ 0 h 351"/>
                    <a:gd name="T4" fmla="*/ 0 w 275"/>
                    <a:gd name="T5" fmla="*/ 0 h 351"/>
                    <a:gd name="T6" fmla="*/ 0 w 275"/>
                    <a:gd name="T7" fmla="*/ 351 h 351"/>
                    <a:gd name="T8" fmla="*/ 40 w 275"/>
                    <a:gd name="T9" fmla="*/ 351 h 351"/>
                    <a:gd name="T10" fmla="*/ 40 w 275"/>
                    <a:gd name="T11" fmla="*/ 240 h 351"/>
                    <a:gd name="T12" fmla="*/ 133 w 275"/>
                    <a:gd name="T13" fmla="*/ 240 h 351"/>
                    <a:gd name="T14" fmla="*/ 156 w 275"/>
                    <a:gd name="T15" fmla="*/ 239 h 351"/>
                    <a:gd name="T16" fmla="*/ 229 w 275"/>
                    <a:gd name="T17" fmla="*/ 351 h 351"/>
                    <a:gd name="T18" fmla="*/ 275 w 275"/>
                    <a:gd name="T19" fmla="*/ 351 h 351"/>
                    <a:gd name="T20" fmla="*/ 192 w 275"/>
                    <a:gd name="T21" fmla="*/ 231 h 351"/>
                    <a:gd name="T22" fmla="*/ 271 w 275"/>
                    <a:gd name="T23" fmla="*/ 118 h 351"/>
                    <a:gd name="T24" fmla="*/ 133 w 275"/>
                    <a:gd name="T25" fmla="*/ 203 h 351"/>
                    <a:gd name="T26" fmla="*/ 40 w 275"/>
                    <a:gd name="T27" fmla="*/ 203 h 351"/>
                    <a:gd name="T28" fmla="*/ 40 w 275"/>
                    <a:gd name="T29" fmla="*/ 38 h 351"/>
                    <a:gd name="T30" fmla="*/ 133 w 275"/>
                    <a:gd name="T31" fmla="*/ 38 h 351"/>
                    <a:gd name="T32" fmla="*/ 233 w 275"/>
                    <a:gd name="T33" fmla="*/ 119 h 351"/>
                    <a:gd name="T34" fmla="*/ 133 w 275"/>
                    <a:gd name="T35" fmla="*/ 203 h 3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275" h="351">
                      <a:moveTo>
                        <a:pt x="271" y="118"/>
                      </a:moveTo>
                      <a:cubicBezTo>
                        <a:pt x="271" y="44"/>
                        <a:pt x="221" y="0"/>
                        <a:pt x="133" y="0"/>
                      </a:cubicBezTo>
                      <a:cubicBezTo>
                        <a:pt x="0" y="0"/>
                        <a:pt x="0" y="0"/>
                        <a:pt x="0" y="0"/>
                      </a:cubicBezTo>
                      <a:cubicBezTo>
                        <a:pt x="0" y="351"/>
                        <a:pt x="0" y="351"/>
                        <a:pt x="0" y="351"/>
                      </a:cubicBezTo>
                      <a:cubicBezTo>
                        <a:pt x="40" y="351"/>
                        <a:pt x="40" y="351"/>
                        <a:pt x="40" y="351"/>
                      </a:cubicBezTo>
                      <a:cubicBezTo>
                        <a:pt x="40" y="240"/>
                        <a:pt x="40" y="240"/>
                        <a:pt x="40" y="240"/>
                      </a:cubicBezTo>
                      <a:cubicBezTo>
                        <a:pt x="133" y="240"/>
                        <a:pt x="133" y="240"/>
                        <a:pt x="133" y="240"/>
                      </a:cubicBezTo>
                      <a:cubicBezTo>
                        <a:pt x="141" y="240"/>
                        <a:pt x="149" y="239"/>
                        <a:pt x="156" y="239"/>
                      </a:cubicBezTo>
                      <a:cubicBezTo>
                        <a:pt x="229" y="351"/>
                        <a:pt x="229" y="351"/>
                        <a:pt x="229" y="351"/>
                      </a:cubicBezTo>
                      <a:cubicBezTo>
                        <a:pt x="275" y="351"/>
                        <a:pt x="275" y="351"/>
                        <a:pt x="275" y="351"/>
                      </a:cubicBezTo>
                      <a:cubicBezTo>
                        <a:pt x="192" y="231"/>
                        <a:pt x="192" y="231"/>
                        <a:pt x="192" y="231"/>
                      </a:cubicBezTo>
                      <a:cubicBezTo>
                        <a:pt x="243" y="215"/>
                        <a:pt x="271" y="176"/>
                        <a:pt x="271" y="118"/>
                      </a:cubicBezTo>
                      <a:close/>
                      <a:moveTo>
                        <a:pt x="133" y="203"/>
                      </a:moveTo>
                      <a:cubicBezTo>
                        <a:pt x="40" y="203"/>
                        <a:pt x="40" y="203"/>
                        <a:pt x="40" y="203"/>
                      </a:cubicBezTo>
                      <a:cubicBezTo>
                        <a:pt x="40" y="38"/>
                        <a:pt x="40" y="38"/>
                        <a:pt x="40" y="38"/>
                      </a:cubicBezTo>
                      <a:cubicBezTo>
                        <a:pt x="133" y="38"/>
                        <a:pt x="133" y="38"/>
                        <a:pt x="133" y="38"/>
                      </a:cubicBezTo>
                      <a:cubicBezTo>
                        <a:pt x="197" y="38"/>
                        <a:pt x="233" y="66"/>
                        <a:pt x="233" y="119"/>
                      </a:cubicBezTo>
                      <a:cubicBezTo>
                        <a:pt x="233" y="174"/>
                        <a:pt x="197" y="203"/>
                        <a:pt x="133" y="20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61">
                  <a:extLst>
                    <a:ext uri="{FF2B5EF4-FFF2-40B4-BE49-F238E27FC236}">
                      <a16:creationId xmlns:a16="http://schemas.microsoft.com/office/drawing/2014/main" id="{644E8286-C4F9-44FF-A08F-383E53F40FF6}"/>
                    </a:ext>
                  </a:extLst>
                </p:cNvPr>
                <p:cNvSpPr>
                  <a:spLocks noEditPoints="1"/>
                </p:cNvSpPr>
                <p:nvPr/>
              </p:nvSpPr>
              <p:spPr bwMode="auto">
                <a:xfrm>
                  <a:off x="3527425" y="3121026"/>
                  <a:ext cx="127000" cy="127000"/>
                </a:xfrm>
                <a:custGeom>
                  <a:avLst/>
                  <a:gdLst>
                    <a:gd name="T0" fmla="*/ 43 w 86"/>
                    <a:gd name="T1" fmla="*/ 0 h 86"/>
                    <a:gd name="T2" fmla="*/ 0 w 86"/>
                    <a:gd name="T3" fmla="*/ 43 h 86"/>
                    <a:gd name="T4" fmla="*/ 43 w 86"/>
                    <a:gd name="T5" fmla="*/ 86 h 86"/>
                    <a:gd name="T6" fmla="*/ 86 w 86"/>
                    <a:gd name="T7" fmla="*/ 43 h 86"/>
                    <a:gd name="T8" fmla="*/ 43 w 86"/>
                    <a:gd name="T9" fmla="*/ 0 h 86"/>
                    <a:gd name="T10" fmla="*/ 43 w 86"/>
                    <a:gd name="T11" fmla="*/ 75 h 86"/>
                    <a:gd name="T12" fmla="*/ 12 w 86"/>
                    <a:gd name="T13" fmla="*/ 43 h 86"/>
                    <a:gd name="T14" fmla="*/ 43 w 86"/>
                    <a:gd name="T15" fmla="*/ 11 h 86"/>
                    <a:gd name="T16" fmla="*/ 74 w 86"/>
                    <a:gd name="T17" fmla="*/ 43 h 86"/>
                    <a:gd name="T18" fmla="*/ 43 w 86"/>
                    <a:gd name="T19"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86" h="86">
                      <a:moveTo>
                        <a:pt x="43" y="0"/>
                      </a:moveTo>
                      <a:cubicBezTo>
                        <a:pt x="18" y="0"/>
                        <a:pt x="0" y="18"/>
                        <a:pt x="0" y="43"/>
                      </a:cubicBezTo>
                      <a:cubicBezTo>
                        <a:pt x="0" y="69"/>
                        <a:pt x="18" y="86"/>
                        <a:pt x="43" y="86"/>
                      </a:cubicBezTo>
                      <a:cubicBezTo>
                        <a:pt x="68" y="86"/>
                        <a:pt x="86" y="69"/>
                        <a:pt x="86" y="43"/>
                      </a:cubicBezTo>
                      <a:cubicBezTo>
                        <a:pt x="86" y="18"/>
                        <a:pt x="68" y="0"/>
                        <a:pt x="43" y="0"/>
                      </a:cubicBezTo>
                      <a:close/>
                      <a:moveTo>
                        <a:pt x="43" y="75"/>
                      </a:moveTo>
                      <a:cubicBezTo>
                        <a:pt x="25" y="75"/>
                        <a:pt x="12" y="62"/>
                        <a:pt x="12" y="43"/>
                      </a:cubicBezTo>
                      <a:cubicBezTo>
                        <a:pt x="12" y="25"/>
                        <a:pt x="25" y="11"/>
                        <a:pt x="43" y="11"/>
                      </a:cubicBezTo>
                      <a:cubicBezTo>
                        <a:pt x="61" y="11"/>
                        <a:pt x="74" y="25"/>
                        <a:pt x="74" y="43"/>
                      </a:cubicBezTo>
                      <a:cubicBezTo>
                        <a:pt x="74" y="62"/>
                        <a:pt x="61" y="75"/>
                        <a:pt x="43" y="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62">
                  <a:extLst>
                    <a:ext uri="{FF2B5EF4-FFF2-40B4-BE49-F238E27FC236}">
                      <a16:creationId xmlns:a16="http://schemas.microsoft.com/office/drawing/2014/main" id="{62ACCD70-5907-40F3-9C27-4F201AFFCCC5}"/>
                    </a:ext>
                  </a:extLst>
                </p:cNvPr>
                <p:cNvSpPr>
                  <a:spLocks noEditPoints="1"/>
                </p:cNvSpPr>
                <p:nvPr/>
              </p:nvSpPr>
              <p:spPr bwMode="auto">
                <a:xfrm>
                  <a:off x="3103563" y="3121026"/>
                  <a:ext cx="122238" cy="127000"/>
                </a:xfrm>
                <a:custGeom>
                  <a:avLst/>
                  <a:gdLst>
                    <a:gd name="T0" fmla="*/ 42 w 83"/>
                    <a:gd name="T1" fmla="*/ 0 h 86"/>
                    <a:gd name="T2" fmla="*/ 0 w 83"/>
                    <a:gd name="T3" fmla="*/ 43 h 86"/>
                    <a:gd name="T4" fmla="*/ 42 w 83"/>
                    <a:gd name="T5" fmla="*/ 86 h 86"/>
                    <a:gd name="T6" fmla="*/ 77 w 83"/>
                    <a:gd name="T7" fmla="*/ 72 h 86"/>
                    <a:gd name="T8" fmla="*/ 70 w 83"/>
                    <a:gd name="T9" fmla="*/ 65 h 86"/>
                    <a:gd name="T10" fmla="*/ 43 w 83"/>
                    <a:gd name="T11" fmla="*/ 76 h 86"/>
                    <a:gd name="T12" fmla="*/ 12 w 83"/>
                    <a:gd name="T13" fmla="*/ 48 h 86"/>
                    <a:gd name="T14" fmla="*/ 82 w 83"/>
                    <a:gd name="T15" fmla="*/ 48 h 86"/>
                    <a:gd name="T16" fmla="*/ 42 w 83"/>
                    <a:gd name="T17" fmla="*/ 0 h 86"/>
                    <a:gd name="T18" fmla="*/ 12 w 83"/>
                    <a:gd name="T19" fmla="*/ 38 h 86"/>
                    <a:gd name="T20" fmla="*/ 42 w 83"/>
                    <a:gd name="T21" fmla="*/ 11 h 86"/>
                    <a:gd name="T22" fmla="*/ 71 w 83"/>
                    <a:gd name="T23" fmla="*/ 38 h 86"/>
                    <a:gd name="T24" fmla="*/ 12 w 83"/>
                    <a:gd name="T25" fmla="*/ 38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83" h="86">
                      <a:moveTo>
                        <a:pt x="42" y="0"/>
                      </a:moveTo>
                      <a:cubicBezTo>
                        <a:pt x="17" y="0"/>
                        <a:pt x="0" y="18"/>
                        <a:pt x="0" y="43"/>
                      </a:cubicBezTo>
                      <a:cubicBezTo>
                        <a:pt x="0" y="69"/>
                        <a:pt x="17" y="86"/>
                        <a:pt x="42" y="86"/>
                      </a:cubicBezTo>
                      <a:cubicBezTo>
                        <a:pt x="56" y="86"/>
                        <a:pt x="68" y="81"/>
                        <a:pt x="77" y="72"/>
                      </a:cubicBezTo>
                      <a:cubicBezTo>
                        <a:pt x="70" y="65"/>
                        <a:pt x="70" y="65"/>
                        <a:pt x="70" y="65"/>
                      </a:cubicBezTo>
                      <a:cubicBezTo>
                        <a:pt x="63" y="72"/>
                        <a:pt x="54" y="76"/>
                        <a:pt x="43" y="76"/>
                      </a:cubicBezTo>
                      <a:cubicBezTo>
                        <a:pt x="27" y="76"/>
                        <a:pt x="14" y="65"/>
                        <a:pt x="12" y="48"/>
                      </a:cubicBezTo>
                      <a:cubicBezTo>
                        <a:pt x="82" y="48"/>
                        <a:pt x="82" y="48"/>
                        <a:pt x="82" y="48"/>
                      </a:cubicBezTo>
                      <a:cubicBezTo>
                        <a:pt x="83" y="19"/>
                        <a:pt x="70" y="0"/>
                        <a:pt x="42" y="0"/>
                      </a:cubicBezTo>
                      <a:close/>
                      <a:moveTo>
                        <a:pt x="12" y="38"/>
                      </a:moveTo>
                      <a:cubicBezTo>
                        <a:pt x="14" y="22"/>
                        <a:pt x="26" y="11"/>
                        <a:pt x="42" y="11"/>
                      </a:cubicBezTo>
                      <a:cubicBezTo>
                        <a:pt x="59" y="11"/>
                        <a:pt x="70" y="22"/>
                        <a:pt x="71" y="38"/>
                      </a:cubicBezTo>
                      <a:lnTo>
                        <a:pt x="12"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63">
                  <a:extLst>
                    <a:ext uri="{FF2B5EF4-FFF2-40B4-BE49-F238E27FC236}">
                      <a16:creationId xmlns:a16="http://schemas.microsoft.com/office/drawing/2014/main" id="{E5CBC789-0522-45A7-ADDC-7B1B661B4F44}"/>
                    </a:ext>
                  </a:extLst>
                </p:cNvPr>
                <p:cNvSpPr>
                  <a:spLocks noEditPoints="1"/>
                </p:cNvSpPr>
                <p:nvPr/>
              </p:nvSpPr>
              <p:spPr bwMode="auto">
                <a:xfrm>
                  <a:off x="3970338" y="3079751"/>
                  <a:ext cx="139700" cy="171450"/>
                </a:xfrm>
                <a:custGeom>
                  <a:avLst/>
                  <a:gdLst>
                    <a:gd name="T0" fmla="*/ 87 w 94"/>
                    <a:gd name="T1" fmla="*/ 67 h 116"/>
                    <a:gd name="T2" fmla="*/ 79 w 94"/>
                    <a:gd name="T3" fmla="*/ 61 h 116"/>
                    <a:gd name="T4" fmla="*/ 67 w 94"/>
                    <a:gd name="T5" fmla="*/ 83 h 116"/>
                    <a:gd name="T6" fmla="*/ 39 w 94"/>
                    <a:gd name="T7" fmla="*/ 54 h 116"/>
                    <a:gd name="T8" fmla="*/ 68 w 94"/>
                    <a:gd name="T9" fmla="*/ 23 h 116"/>
                    <a:gd name="T10" fmla="*/ 41 w 94"/>
                    <a:gd name="T11" fmla="*/ 0 h 116"/>
                    <a:gd name="T12" fmla="*/ 14 w 94"/>
                    <a:gd name="T13" fmla="*/ 24 h 116"/>
                    <a:gd name="T14" fmla="*/ 25 w 94"/>
                    <a:gd name="T15" fmla="*/ 51 h 116"/>
                    <a:gd name="T16" fmla="*/ 0 w 94"/>
                    <a:gd name="T17" fmla="*/ 84 h 116"/>
                    <a:gd name="T18" fmla="*/ 33 w 94"/>
                    <a:gd name="T19" fmla="*/ 114 h 116"/>
                    <a:gd name="T20" fmla="*/ 68 w 94"/>
                    <a:gd name="T21" fmla="*/ 97 h 116"/>
                    <a:gd name="T22" fmla="*/ 87 w 94"/>
                    <a:gd name="T23" fmla="*/ 116 h 116"/>
                    <a:gd name="T24" fmla="*/ 94 w 94"/>
                    <a:gd name="T25" fmla="*/ 109 h 116"/>
                    <a:gd name="T26" fmla="*/ 75 w 94"/>
                    <a:gd name="T27" fmla="*/ 90 h 116"/>
                    <a:gd name="T28" fmla="*/ 87 w 94"/>
                    <a:gd name="T29" fmla="*/ 67 h 116"/>
                    <a:gd name="T30" fmla="*/ 24 w 94"/>
                    <a:gd name="T31" fmla="*/ 24 h 116"/>
                    <a:gd name="T32" fmla="*/ 41 w 94"/>
                    <a:gd name="T33" fmla="*/ 9 h 116"/>
                    <a:gd name="T34" fmla="*/ 57 w 94"/>
                    <a:gd name="T35" fmla="*/ 23 h 116"/>
                    <a:gd name="T36" fmla="*/ 34 w 94"/>
                    <a:gd name="T37" fmla="*/ 47 h 116"/>
                    <a:gd name="T38" fmla="*/ 24 w 94"/>
                    <a:gd name="T39" fmla="*/ 24 h 116"/>
                    <a:gd name="T40" fmla="*/ 34 w 94"/>
                    <a:gd name="T41" fmla="*/ 105 h 116"/>
                    <a:gd name="T42" fmla="*/ 10 w 94"/>
                    <a:gd name="T43" fmla="*/ 83 h 116"/>
                    <a:gd name="T44" fmla="*/ 31 w 94"/>
                    <a:gd name="T45" fmla="*/ 58 h 116"/>
                    <a:gd name="T46" fmla="*/ 61 w 94"/>
                    <a:gd name="T47" fmla="*/ 90 h 116"/>
                    <a:gd name="T48" fmla="*/ 34 w 94"/>
                    <a:gd name="T49" fmla="*/ 105 h 1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94" h="116">
                      <a:moveTo>
                        <a:pt x="87" y="67"/>
                      </a:moveTo>
                      <a:cubicBezTo>
                        <a:pt x="79" y="61"/>
                        <a:pt x="79" y="61"/>
                        <a:pt x="79" y="61"/>
                      </a:cubicBezTo>
                      <a:cubicBezTo>
                        <a:pt x="75" y="69"/>
                        <a:pt x="72" y="76"/>
                        <a:pt x="67" y="83"/>
                      </a:cubicBezTo>
                      <a:cubicBezTo>
                        <a:pt x="56" y="71"/>
                        <a:pt x="46" y="62"/>
                        <a:pt x="39" y="54"/>
                      </a:cubicBezTo>
                      <a:cubicBezTo>
                        <a:pt x="54" y="46"/>
                        <a:pt x="68" y="38"/>
                        <a:pt x="68" y="23"/>
                      </a:cubicBezTo>
                      <a:cubicBezTo>
                        <a:pt x="68" y="10"/>
                        <a:pt x="57" y="0"/>
                        <a:pt x="41" y="0"/>
                      </a:cubicBezTo>
                      <a:cubicBezTo>
                        <a:pt x="25" y="0"/>
                        <a:pt x="14" y="10"/>
                        <a:pt x="14" y="24"/>
                      </a:cubicBezTo>
                      <a:cubicBezTo>
                        <a:pt x="14" y="33"/>
                        <a:pt x="18" y="41"/>
                        <a:pt x="25" y="51"/>
                      </a:cubicBezTo>
                      <a:cubicBezTo>
                        <a:pt x="12" y="59"/>
                        <a:pt x="0" y="67"/>
                        <a:pt x="0" y="84"/>
                      </a:cubicBezTo>
                      <a:cubicBezTo>
                        <a:pt x="0" y="101"/>
                        <a:pt x="15" y="114"/>
                        <a:pt x="33" y="114"/>
                      </a:cubicBezTo>
                      <a:cubicBezTo>
                        <a:pt x="46" y="114"/>
                        <a:pt x="58" y="108"/>
                        <a:pt x="68" y="97"/>
                      </a:cubicBezTo>
                      <a:cubicBezTo>
                        <a:pt x="87" y="116"/>
                        <a:pt x="87" y="116"/>
                        <a:pt x="87" y="116"/>
                      </a:cubicBezTo>
                      <a:cubicBezTo>
                        <a:pt x="94" y="109"/>
                        <a:pt x="94" y="109"/>
                        <a:pt x="94" y="109"/>
                      </a:cubicBezTo>
                      <a:cubicBezTo>
                        <a:pt x="75" y="90"/>
                        <a:pt x="75" y="90"/>
                        <a:pt x="75" y="90"/>
                      </a:cubicBezTo>
                      <a:cubicBezTo>
                        <a:pt x="79" y="83"/>
                        <a:pt x="84" y="76"/>
                        <a:pt x="87" y="67"/>
                      </a:cubicBezTo>
                      <a:close/>
                      <a:moveTo>
                        <a:pt x="24" y="24"/>
                      </a:moveTo>
                      <a:cubicBezTo>
                        <a:pt x="24" y="16"/>
                        <a:pt x="31" y="9"/>
                        <a:pt x="41" y="9"/>
                      </a:cubicBezTo>
                      <a:cubicBezTo>
                        <a:pt x="51" y="9"/>
                        <a:pt x="57" y="14"/>
                        <a:pt x="57" y="23"/>
                      </a:cubicBezTo>
                      <a:cubicBezTo>
                        <a:pt x="57" y="34"/>
                        <a:pt x="46" y="40"/>
                        <a:pt x="34" y="47"/>
                      </a:cubicBezTo>
                      <a:cubicBezTo>
                        <a:pt x="27" y="38"/>
                        <a:pt x="24" y="31"/>
                        <a:pt x="24" y="24"/>
                      </a:cubicBezTo>
                      <a:close/>
                      <a:moveTo>
                        <a:pt x="34" y="105"/>
                      </a:moveTo>
                      <a:cubicBezTo>
                        <a:pt x="21" y="105"/>
                        <a:pt x="10" y="95"/>
                        <a:pt x="10" y="83"/>
                      </a:cubicBezTo>
                      <a:cubicBezTo>
                        <a:pt x="10" y="71"/>
                        <a:pt x="20" y="64"/>
                        <a:pt x="31" y="58"/>
                      </a:cubicBezTo>
                      <a:cubicBezTo>
                        <a:pt x="38" y="67"/>
                        <a:pt x="49" y="78"/>
                        <a:pt x="61" y="90"/>
                      </a:cubicBezTo>
                      <a:cubicBezTo>
                        <a:pt x="53" y="99"/>
                        <a:pt x="44" y="105"/>
                        <a:pt x="34" y="10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64">
                  <a:extLst>
                    <a:ext uri="{FF2B5EF4-FFF2-40B4-BE49-F238E27FC236}">
                      <a16:creationId xmlns:a16="http://schemas.microsoft.com/office/drawing/2014/main" id="{7D32CF7C-15ED-424E-BBDF-4AE225C1DA42}"/>
                    </a:ext>
                  </a:extLst>
                </p:cNvPr>
                <p:cNvSpPr>
                  <a:spLocks noEditPoints="1"/>
                </p:cNvSpPr>
                <p:nvPr/>
              </p:nvSpPr>
              <p:spPr bwMode="auto">
                <a:xfrm>
                  <a:off x="4487863" y="3121026"/>
                  <a:ext cx="127000" cy="127000"/>
                </a:xfrm>
                <a:custGeom>
                  <a:avLst/>
                  <a:gdLst>
                    <a:gd name="T0" fmla="*/ 43 w 86"/>
                    <a:gd name="T1" fmla="*/ 0 h 86"/>
                    <a:gd name="T2" fmla="*/ 0 w 86"/>
                    <a:gd name="T3" fmla="*/ 43 h 86"/>
                    <a:gd name="T4" fmla="*/ 43 w 86"/>
                    <a:gd name="T5" fmla="*/ 86 h 86"/>
                    <a:gd name="T6" fmla="*/ 86 w 86"/>
                    <a:gd name="T7" fmla="*/ 43 h 86"/>
                    <a:gd name="T8" fmla="*/ 43 w 86"/>
                    <a:gd name="T9" fmla="*/ 0 h 86"/>
                    <a:gd name="T10" fmla="*/ 43 w 86"/>
                    <a:gd name="T11" fmla="*/ 75 h 86"/>
                    <a:gd name="T12" fmla="*/ 12 w 86"/>
                    <a:gd name="T13" fmla="*/ 43 h 86"/>
                    <a:gd name="T14" fmla="*/ 43 w 86"/>
                    <a:gd name="T15" fmla="*/ 11 h 86"/>
                    <a:gd name="T16" fmla="*/ 73 w 86"/>
                    <a:gd name="T17" fmla="*/ 43 h 86"/>
                    <a:gd name="T18" fmla="*/ 43 w 86"/>
                    <a:gd name="T19" fmla="*/ 75 h 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86" h="86">
                      <a:moveTo>
                        <a:pt x="43" y="0"/>
                      </a:moveTo>
                      <a:cubicBezTo>
                        <a:pt x="17" y="0"/>
                        <a:pt x="0" y="18"/>
                        <a:pt x="0" y="43"/>
                      </a:cubicBezTo>
                      <a:cubicBezTo>
                        <a:pt x="0" y="69"/>
                        <a:pt x="17" y="86"/>
                        <a:pt x="43" y="86"/>
                      </a:cubicBezTo>
                      <a:cubicBezTo>
                        <a:pt x="68" y="86"/>
                        <a:pt x="86" y="69"/>
                        <a:pt x="86" y="43"/>
                      </a:cubicBezTo>
                      <a:cubicBezTo>
                        <a:pt x="86" y="18"/>
                        <a:pt x="68" y="0"/>
                        <a:pt x="43" y="0"/>
                      </a:cubicBezTo>
                      <a:close/>
                      <a:moveTo>
                        <a:pt x="43" y="75"/>
                      </a:moveTo>
                      <a:cubicBezTo>
                        <a:pt x="25" y="75"/>
                        <a:pt x="12" y="62"/>
                        <a:pt x="12" y="43"/>
                      </a:cubicBezTo>
                      <a:cubicBezTo>
                        <a:pt x="12" y="25"/>
                        <a:pt x="25" y="11"/>
                        <a:pt x="43" y="11"/>
                      </a:cubicBezTo>
                      <a:cubicBezTo>
                        <a:pt x="61" y="11"/>
                        <a:pt x="73" y="25"/>
                        <a:pt x="73" y="43"/>
                      </a:cubicBezTo>
                      <a:cubicBezTo>
                        <a:pt x="73" y="62"/>
                        <a:pt x="61" y="75"/>
                        <a:pt x="43" y="7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65">
                  <a:extLst>
                    <a:ext uri="{FF2B5EF4-FFF2-40B4-BE49-F238E27FC236}">
                      <a16:creationId xmlns:a16="http://schemas.microsoft.com/office/drawing/2014/main" id="{D14CFC39-E305-4729-A9F9-048A184EFCE6}"/>
                    </a:ext>
                  </a:extLst>
                </p:cNvPr>
                <p:cNvSpPr>
                  <a:spLocks/>
                </p:cNvSpPr>
                <p:nvPr/>
              </p:nvSpPr>
              <p:spPr bwMode="auto">
                <a:xfrm>
                  <a:off x="5821363" y="3122613"/>
                  <a:ext cx="114300" cy="125413"/>
                </a:xfrm>
                <a:custGeom>
                  <a:avLst/>
                  <a:gdLst>
                    <a:gd name="T0" fmla="*/ 64 w 77"/>
                    <a:gd name="T1" fmla="*/ 42 h 85"/>
                    <a:gd name="T2" fmla="*/ 36 w 77"/>
                    <a:gd name="T3" fmla="*/ 73 h 85"/>
                    <a:gd name="T4" fmla="*/ 13 w 77"/>
                    <a:gd name="T5" fmla="*/ 49 h 85"/>
                    <a:gd name="T6" fmla="*/ 13 w 77"/>
                    <a:gd name="T7" fmla="*/ 0 h 85"/>
                    <a:gd name="T8" fmla="*/ 0 w 77"/>
                    <a:gd name="T9" fmla="*/ 0 h 85"/>
                    <a:gd name="T10" fmla="*/ 0 w 77"/>
                    <a:gd name="T11" fmla="*/ 52 h 85"/>
                    <a:gd name="T12" fmla="*/ 32 w 77"/>
                    <a:gd name="T13" fmla="*/ 85 h 85"/>
                    <a:gd name="T14" fmla="*/ 64 w 77"/>
                    <a:gd name="T15" fmla="*/ 66 h 85"/>
                    <a:gd name="T16" fmla="*/ 64 w 77"/>
                    <a:gd name="T17" fmla="*/ 85 h 85"/>
                    <a:gd name="T18" fmla="*/ 77 w 77"/>
                    <a:gd name="T19" fmla="*/ 85 h 85"/>
                    <a:gd name="T20" fmla="*/ 77 w 77"/>
                    <a:gd name="T21" fmla="*/ 0 h 85"/>
                    <a:gd name="T22" fmla="*/ 64 w 77"/>
                    <a:gd name="T23" fmla="*/ 0 h 85"/>
                    <a:gd name="T24" fmla="*/ 64 w 77"/>
                    <a:gd name="T25" fmla="*/ 42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7" h="85">
                      <a:moveTo>
                        <a:pt x="64" y="42"/>
                      </a:moveTo>
                      <a:cubicBezTo>
                        <a:pt x="64" y="60"/>
                        <a:pt x="54" y="73"/>
                        <a:pt x="36" y="73"/>
                      </a:cubicBezTo>
                      <a:cubicBezTo>
                        <a:pt x="21" y="73"/>
                        <a:pt x="13" y="64"/>
                        <a:pt x="13" y="49"/>
                      </a:cubicBezTo>
                      <a:cubicBezTo>
                        <a:pt x="13" y="0"/>
                        <a:pt x="13" y="0"/>
                        <a:pt x="13" y="0"/>
                      </a:cubicBezTo>
                      <a:cubicBezTo>
                        <a:pt x="0" y="0"/>
                        <a:pt x="0" y="0"/>
                        <a:pt x="0" y="0"/>
                      </a:cubicBezTo>
                      <a:cubicBezTo>
                        <a:pt x="0" y="52"/>
                        <a:pt x="0" y="52"/>
                        <a:pt x="0" y="52"/>
                      </a:cubicBezTo>
                      <a:cubicBezTo>
                        <a:pt x="0" y="73"/>
                        <a:pt x="12" y="85"/>
                        <a:pt x="32" y="85"/>
                      </a:cubicBezTo>
                      <a:cubicBezTo>
                        <a:pt x="47" y="85"/>
                        <a:pt x="58" y="79"/>
                        <a:pt x="64" y="66"/>
                      </a:cubicBezTo>
                      <a:cubicBezTo>
                        <a:pt x="64" y="85"/>
                        <a:pt x="64" y="85"/>
                        <a:pt x="64" y="85"/>
                      </a:cubicBezTo>
                      <a:cubicBezTo>
                        <a:pt x="77" y="85"/>
                        <a:pt x="77" y="85"/>
                        <a:pt x="77" y="85"/>
                      </a:cubicBezTo>
                      <a:cubicBezTo>
                        <a:pt x="77" y="0"/>
                        <a:pt x="77" y="0"/>
                        <a:pt x="77" y="0"/>
                      </a:cubicBezTo>
                      <a:cubicBezTo>
                        <a:pt x="64" y="0"/>
                        <a:pt x="64" y="0"/>
                        <a:pt x="64" y="0"/>
                      </a:cubicBezTo>
                      <a:lnTo>
                        <a:pt x="64" y="42"/>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grpSp>
      <p:sp>
        <p:nvSpPr>
          <p:cNvPr id="3" name="Picture Placeholder 2">
            <a:extLst>
              <a:ext uri="{FF2B5EF4-FFF2-40B4-BE49-F238E27FC236}">
                <a16:creationId xmlns:a16="http://schemas.microsoft.com/office/drawing/2014/main" id="{10A4865D-33FA-4E00-88AE-F35E3B89021D}"/>
              </a:ext>
            </a:extLst>
          </p:cNvPr>
          <p:cNvSpPr>
            <a:spLocks noGrp="1"/>
          </p:cNvSpPr>
          <p:nvPr>
            <p:ph type="pic" sz="quarter" idx="12"/>
          </p:nvPr>
        </p:nvSpPr>
        <p:spPr/>
      </p:sp>
    </p:spTree>
    <p:extLst>
      <p:ext uri="{BB962C8B-B14F-4D97-AF65-F5344CB8AC3E}">
        <p14:creationId xmlns:p14="http://schemas.microsoft.com/office/powerpoint/2010/main" val="1056629551"/>
      </p:ext>
    </p:ext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 name="Slide Number Placeholder 11">
            <a:extLst>
              <a:ext uri="{FF2B5EF4-FFF2-40B4-BE49-F238E27FC236}">
                <a16:creationId xmlns:a16="http://schemas.microsoft.com/office/drawing/2014/main" id="{7D81E5DB-EAD2-4DC6-BD48-1947A72B6A14}"/>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7</a:t>
            </a:fld>
            <a:endParaRPr lang="en-US" dirty="0"/>
          </a:p>
        </p:txBody>
      </p:sp>
      <p:sp>
        <p:nvSpPr>
          <p:cNvPr id="4" name="Title 3">
            <a:extLst>
              <a:ext uri="{FF2B5EF4-FFF2-40B4-BE49-F238E27FC236}">
                <a16:creationId xmlns:a16="http://schemas.microsoft.com/office/drawing/2014/main" id="{E2F4C73F-0BA6-4EA1-A9BD-E11876A48C24}"/>
              </a:ext>
            </a:extLst>
          </p:cNvPr>
          <p:cNvSpPr>
            <a:spLocks noGrp="1"/>
          </p:cNvSpPr>
          <p:nvPr>
            <p:ph type="title"/>
          </p:nvPr>
        </p:nvSpPr>
        <p:spPr/>
        <p:txBody>
          <a:bodyPr/>
          <a:lstStyle/>
          <a:p>
            <a:r>
              <a:rPr lang="en-US" b="1" dirty="0">
                <a:solidFill>
                  <a:schemeClr val="tx2"/>
                </a:solidFill>
                <a:latin typeface="Open Sans "/>
              </a:rPr>
              <a:t>Timeline</a:t>
            </a:r>
          </a:p>
        </p:txBody>
      </p:sp>
      <p:sp>
        <p:nvSpPr>
          <p:cNvPr id="5" name="Text Placeholder 4">
            <a:extLst>
              <a:ext uri="{FF2B5EF4-FFF2-40B4-BE49-F238E27FC236}">
                <a16:creationId xmlns:a16="http://schemas.microsoft.com/office/drawing/2014/main" id="{CE9F02F5-C79E-40D0-8395-4951728B762B}"/>
              </a:ext>
            </a:extLst>
          </p:cNvPr>
          <p:cNvSpPr>
            <a:spLocks noGrp="1"/>
          </p:cNvSpPr>
          <p:nvPr>
            <p:ph type="body" sz="quarter" idx="12"/>
          </p:nvPr>
        </p:nvSpPr>
        <p:spPr/>
        <p:txBody>
          <a:bodyPr/>
          <a:lstStyle/>
          <a:p>
            <a:r>
              <a:rPr lang="en-US" dirty="0">
                <a:solidFill>
                  <a:schemeClr val="bg1">
                    <a:lumMod val="50000"/>
                  </a:schemeClr>
                </a:solidFill>
              </a:rPr>
              <a:t>Lorem ipsum your title here some text so</a:t>
            </a:r>
            <a:endParaRPr lang="en-US" dirty="0"/>
          </a:p>
        </p:txBody>
      </p:sp>
      <p:grpSp>
        <p:nvGrpSpPr>
          <p:cNvPr id="24" name="Group 23">
            <a:extLst>
              <a:ext uri="{FF2B5EF4-FFF2-40B4-BE49-F238E27FC236}">
                <a16:creationId xmlns:a16="http://schemas.microsoft.com/office/drawing/2014/main" id="{CDBDC136-77CA-4ED0-AA4E-B1934B029298}"/>
              </a:ext>
            </a:extLst>
          </p:cNvPr>
          <p:cNvGrpSpPr/>
          <p:nvPr/>
        </p:nvGrpSpPr>
        <p:grpSpPr>
          <a:xfrm>
            <a:off x="838200" y="3508037"/>
            <a:ext cx="10515600" cy="715553"/>
            <a:chOff x="838200" y="3248575"/>
            <a:chExt cx="10515600" cy="715553"/>
          </a:xfrm>
          <a:solidFill>
            <a:schemeClr val="accent6"/>
          </a:solidFill>
        </p:grpSpPr>
        <p:grpSp>
          <p:nvGrpSpPr>
            <p:cNvPr id="90" name="Group 89">
              <a:extLst>
                <a:ext uri="{FF2B5EF4-FFF2-40B4-BE49-F238E27FC236}">
                  <a16:creationId xmlns:a16="http://schemas.microsoft.com/office/drawing/2014/main" id="{5C7ECD6F-515D-4E09-B47D-845768A8BF66}"/>
                </a:ext>
              </a:extLst>
            </p:cNvPr>
            <p:cNvGrpSpPr/>
            <p:nvPr/>
          </p:nvGrpSpPr>
          <p:grpSpPr>
            <a:xfrm>
              <a:off x="838200" y="3248575"/>
              <a:ext cx="2228465" cy="715553"/>
              <a:chOff x="838200" y="3248575"/>
              <a:chExt cx="2228465" cy="715553"/>
            </a:xfrm>
            <a:grpFill/>
          </p:grpSpPr>
          <p:sp>
            <p:nvSpPr>
              <p:cNvPr id="103" name="Freeform: Shape 102">
                <a:extLst>
                  <a:ext uri="{FF2B5EF4-FFF2-40B4-BE49-F238E27FC236}">
                    <a16:creationId xmlns:a16="http://schemas.microsoft.com/office/drawing/2014/main" id="{B5272ED2-6CE8-4129-BDEB-C13D701AECEB}"/>
                  </a:ext>
                </a:extLst>
              </p:cNvPr>
              <p:cNvSpPr/>
              <p:nvPr/>
            </p:nvSpPr>
            <p:spPr>
              <a:xfrm>
                <a:off x="838200"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4" name="TextBox 103">
                <a:extLst>
                  <a:ext uri="{FF2B5EF4-FFF2-40B4-BE49-F238E27FC236}">
                    <a16:creationId xmlns:a16="http://schemas.microsoft.com/office/drawing/2014/main" id="{04996258-C732-4793-8A07-0CF400C36213}"/>
                  </a:ext>
                </a:extLst>
              </p:cNvPr>
              <p:cNvSpPr txBox="1"/>
              <p:nvPr/>
            </p:nvSpPr>
            <p:spPr>
              <a:xfrm>
                <a:off x="1466466" y="3444768"/>
                <a:ext cx="971934" cy="400110"/>
              </a:xfrm>
              <a:prstGeom prst="rect">
                <a:avLst/>
              </a:prstGeom>
              <a:grp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2008</a:t>
                </a:r>
              </a:p>
            </p:txBody>
          </p:sp>
        </p:grpSp>
        <p:grpSp>
          <p:nvGrpSpPr>
            <p:cNvPr id="91" name="Group 90">
              <a:extLst>
                <a:ext uri="{FF2B5EF4-FFF2-40B4-BE49-F238E27FC236}">
                  <a16:creationId xmlns:a16="http://schemas.microsoft.com/office/drawing/2014/main" id="{543EDC90-96E9-4203-A9F9-6731550529A2}"/>
                </a:ext>
              </a:extLst>
            </p:cNvPr>
            <p:cNvGrpSpPr/>
            <p:nvPr/>
          </p:nvGrpSpPr>
          <p:grpSpPr>
            <a:xfrm>
              <a:off x="2909984" y="3248575"/>
              <a:ext cx="2228465" cy="715553"/>
              <a:chOff x="2909984" y="3248575"/>
              <a:chExt cx="2228465" cy="715553"/>
            </a:xfrm>
            <a:grpFill/>
          </p:grpSpPr>
          <p:sp>
            <p:nvSpPr>
              <p:cNvPr id="101" name="Freeform: Shape 100">
                <a:extLst>
                  <a:ext uri="{FF2B5EF4-FFF2-40B4-BE49-F238E27FC236}">
                    <a16:creationId xmlns:a16="http://schemas.microsoft.com/office/drawing/2014/main" id="{E6486B65-6089-4BC9-86C7-5D0A6C909C89}"/>
                  </a:ext>
                </a:extLst>
              </p:cNvPr>
              <p:cNvSpPr/>
              <p:nvPr/>
            </p:nvSpPr>
            <p:spPr>
              <a:xfrm>
                <a:off x="2909984"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2" name="TextBox 101">
                <a:extLst>
                  <a:ext uri="{FF2B5EF4-FFF2-40B4-BE49-F238E27FC236}">
                    <a16:creationId xmlns:a16="http://schemas.microsoft.com/office/drawing/2014/main" id="{0059DC45-147C-4EB8-A050-000842FA8755}"/>
                  </a:ext>
                </a:extLst>
              </p:cNvPr>
              <p:cNvSpPr txBox="1"/>
              <p:nvPr/>
            </p:nvSpPr>
            <p:spPr>
              <a:xfrm>
                <a:off x="3538250" y="3444768"/>
                <a:ext cx="971934" cy="400110"/>
              </a:xfrm>
              <a:prstGeom prst="rect">
                <a:avLst/>
              </a:prstGeom>
              <a:grp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2011</a:t>
                </a:r>
              </a:p>
            </p:txBody>
          </p:sp>
        </p:grpSp>
        <p:grpSp>
          <p:nvGrpSpPr>
            <p:cNvPr id="92" name="Group 91">
              <a:extLst>
                <a:ext uri="{FF2B5EF4-FFF2-40B4-BE49-F238E27FC236}">
                  <a16:creationId xmlns:a16="http://schemas.microsoft.com/office/drawing/2014/main" id="{F6DEA913-45AE-4B48-BA35-2590A0AC40E5}"/>
                </a:ext>
              </a:extLst>
            </p:cNvPr>
            <p:cNvGrpSpPr/>
            <p:nvPr/>
          </p:nvGrpSpPr>
          <p:grpSpPr>
            <a:xfrm>
              <a:off x="4981767" y="3248575"/>
              <a:ext cx="2228465" cy="715553"/>
              <a:chOff x="4981767" y="3248575"/>
              <a:chExt cx="2228465" cy="715553"/>
            </a:xfrm>
            <a:grpFill/>
          </p:grpSpPr>
          <p:sp>
            <p:nvSpPr>
              <p:cNvPr id="99" name="Freeform: Shape 98">
                <a:extLst>
                  <a:ext uri="{FF2B5EF4-FFF2-40B4-BE49-F238E27FC236}">
                    <a16:creationId xmlns:a16="http://schemas.microsoft.com/office/drawing/2014/main" id="{0B3EF53B-D77C-424B-A26A-4D562CCAF26D}"/>
                  </a:ext>
                </a:extLst>
              </p:cNvPr>
              <p:cNvSpPr/>
              <p:nvPr/>
            </p:nvSpPr>
            <p:spPr>
              <a:xfrm>
                <a:off x="4981767"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0" name="TextBox 99">
                <a:extLst>
                  <a:ext uri="{FF2B5EF4-FFF2-40B4-BE49-F238E27FC236}">
                    <a16:creationId xmlns:a16="http://schemas.microsoft.com/office/drawing/2014/main" id="{A2DB53AE-A5ED-40E0-B400-B78C3AB3F48E}"/>
                  </a:ext>
                </a:extLst>
              </p:cNvPr>
              <p:cNvSpPr txBox="1"/>
              <p:nvPr/>
            </p:nvSpPr>
            <p:spPr>
              <a:xfrm>
                <a:off x="5610033" y="3444768"/>
                <a:ext cx="971934" cy="400110"/>
              </a:xfrm>
              <a:prstGeom prst="rect">
                <a:avLst/>
              </a:prstGeom>
              <a:grp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2013</a:t>
                </a:r>
              </a:p>
            </p:txBody>
          </p:sp>
        </p:grpSp>
        <p:grpSp>
          <p:nvGrpSpPr>
            <p:cNvPr id="93" name="Group 92">
              <a:extLst>
                <a:ext uri="{FF2B5EF4-FFF2-40B4-BE49-F238E27FC236}">
                  <a16:creationId xmlns:a16="http://schemas.microsoft.com/office/drawing/2014/main" id="{770108FF-3A33-4750-95EB-3000ABA2C5C0}"/>
                </a:ext>
              </a:extLst>
            </p:cNvPr>
            <p:cNvGrpSpPr/>
            <p:nvPr/>
          </p:nvGrpSpPr>
          <p:grpSpPr>
            <a:xfrm>
              <a:off x="7053551" y="3248575"/>
              <a:ext cx="2228465" cy="715553"/>
              <a:chOff x="7053551" y="3248575"/>
              <a:chExt cx="2228465" cy="715553"/>
            </a:xfrm>
            <a:grpFill/>
          </p:grpSpPr>
          <p:sp>
            <p:nvSpPr>
              <p:cNvPr id="97" name="Freeform: Shape 96">
                <a:extLst>
                  <a:ext uri="{FF2B5EF4-FFF2-40B4-BE49-F238E27FC236}">
                    <a16:creationId xmlns:a16="http://schemas.microsoft.com/office/drawing/2014/main" id="{EB9E5A33-466B-4796-95E6-36AEC4189827}"/>
                  </a:ext>
                </a:extLst>
              </p:cNvPr>
              <p:cNvSpPr/>
              <p:nvPr/>
            </p:nvSpPr>
            <p:spPr>
              <a:xfrm>
                <a:off x="7053551"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8" name="TextBox 97">
                <a:extLst>
                  <a:ext uri="{FF2B5EF4-FFF2-40B4-BE49-F238E27FC236}">
                    <a16:creationId xmlns:a16="http://schemas.microsoft.com/office/drawing/2014/main" id="{8E1BED8F-85C0-44AA-8E26-DFBAF926E271}"/>
                  </a:ext>
                </a:extLst>
              </p:cNvPr>
              <p:cNvSpPr txBox="1"/>
              <p:nvPr/>
            </p:nvSpPr>
            <p:spPr>
              <a:xfrm>
                <a:off x="7681815" y="3444768"/>
                <a:ext cx="971934" cy="400110"/>
              </a:xfrm>
              <a:prstGeom prst="rect">
                <a:avLst/>
              </a:prstGeom>
              <a:grp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2014</a:t>
                </a:r>
              </a:p>
            </p:txBody>
          </p:sp>
        </p:grpSp>
        <p:grpSp>
          <p:nvGrpSpPr>
            <p:cNvPr id="94" name="Group 93">
              <a:extLst>
                <a:ext uri="{FF2B5EF4-FFF2-40B4-BE49-F238E27FC236}">
                  <a16:creationId xmlns:a16="http://schemas.microsoft.com/office/drawing/2014/main" id="{E41720FD-1FC8-4DA9-8AAC-30310EFD8CA3}"/>
                </a:ext>
              </a:extLst>
            </p:cNvPr>
            <p:cNvGrpSpPr/>
            <p:nvPr/>
          </p:nvGrpSpPr>
          <p:grpSpPr>
            <a:xfrm>
              <a:off x="9125335" y="3248575"/>
              <a:ext cx="2228465" cy="715553"/>
              <a:chOff x="9125335" y="3248575"/>
              <a:chExt cx="2228465" cy="715553"/>
            </a:xfrm>
            <a:grpFill/>
          </p:grpSpPr>
          <p:sp>
            <p:nvSpPr>
              <p:cNvPr id="95" name="Freeform: Shape 94">
                <a:extLst>
                  <a:ext uri="{FF2B5EF4-FFF2-40B4-BE49-F238E27FC236}">
                    <a16:creationId xmlns:a16="http://schemas.microsoft.com/office/drawing/2014/main" id="{78BAECE5-F2D0-4E58-8A86-31D6542DEF55}"/>
                  </a:ext>
                </a:extLst>
              </p:cNvPr>
              <p:cNvSpPr/>
              <p:nvPr/>
            </p:nvSpPr>
            <p:spPr>
              <a:xfrm>
                <a:off x="9125335"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TextBox 95">
                <a:extLst>
                  <a:ext uri="{FF2B5EF4-FFF2-40B4-BE49-F238E27FC236}">
                    <a16:creationId xmlns:a16="http://schemas.microsoft.com/office/drawing/2014/main" id="{F72D09E5-3A7A-46E5-9E0F-49274ED7EA5B}"/>
                  </a:ext>
                </a:extLst>
              </p:cNvPr>
              <p:cNvSpPr txBox="1"/>
              <p:nvPr/>
            </p:nvSpPr>
            <p:spPr>
              <a:xfrm>
                <a:off x="9753599" y="3444768"/>
                <a:ext cx="971934" cy="400110"/>
              </a:xfrm>
              <a:prstGeom prst="rect">
                <a:avLst/>
              </a:prstGeom>
              <a:grpFill/>
            </p:spPr>
            <p:txBody>
              <a:bodyPr wrap="square" rtlCol="0">
                <a:spAutoFit/>
              </a:bodyPr>
              <a:lstStyle/>
              <a:p>
                <a:pPr algn="ctr"/>
                <a:r>
                  <a:rPr lang="en-US" sz="2000" dirty="0">
                    <a:solidFill>
                      <a:schemeClr val="bg1"/>
                    </a:solidFill>
                    <a:latin typeface="PT Sans" panose="020B0503020203020204" pitchFamily="34" charset="0"/>
                    <a:ea typeface="PT Sans" panose="020B0503020203020204" pitchFamily="34" charset="0"/>
                  </a:rPr>
                  <a:t>2018</a:t>
                </a:r>
              </a:p>
            </p:txBody>
          </p:sp>
        </p:grpSp>
      </p:grpSp>
      <p:sp>
        <p:nvSpPr>
          <p:cNvPr id="88" name="Freeform 5">
            <a:extLst>
              <a:ext uri="{FF2B5EF4-FFF2-40B4-BE49-F238E27FC236}">
                <a16:creationId xmlns:a16="http://schemas.microsoft.com/office/drawing/2014/main" id="{66BFAF50-D558-4AFE-980C-445017B1B6A2}"/>
              </a:ext>
            </a:extLst>
          </p:cNvPr>
          <p:cNvSpPr>
            <a:spLocks noEditPoints="1"/>
          </p:cNvSpPr>
          <p:nvPr/>
        </p:nvSpPr>
        <p:spPr bwMode="auto">
          <a:xfrm>
            <a:off x="3861013" y="4544052"/>
            <a:ext cx="326404" cy="328695"/>
          </a:xfrm>
          <a:custGeom>
            <a:avLst/>
            <a:gdLst>
              <a:gd name="T0" fmla="*/ 187 w 187"/>
              <a:gd name="T1" fmla="*/ 9 h 187"/>
              <a:gd name="T2" fmla="*/ 185 w 187"/>
              <a:gd name="T3" fmla="*/ 2 h 187"/>
              <a:gd name="T4" fmla="*/ 178 w 187"/>
              <a:gd name="T5" fmla="*/ 0 h 187"/>
              <a:gd name="T6" fmla="*/ 121 w 187"/>
              <a:gd name="T7" fmla="*/ 39 h 187"/>
              <a:gd name="T8" fmla="*/ 93 w 187"/>
              <a:gd name="T9" fmla="*/ 39 h 187"/>
              <a:gd name="T10" fmla="*/ 94 w 187"/>
              <a:gd name="T11" fmla="*/ 35 h 187"/>
              <a:gd name="T12" fmla="*/ 89 w 187"/>
              <a:gd name="T13" fmla="*/ 28 h 187"/>
              <a:gd name="T14" fmla="*/ 82 w 187"/>
              <a:gd name="T15" fmla="*/ 28 h 187"/>
              <a:gd name="T16" fmla="*/ 73 w 187"/>
              <a:gd name="T17" fmla="*/ 33 h 187"/>
              <a:gd name="T18" fmla="*/ 72 w 187"/>
              <a:gd name="T19" fmla="*/ 26 h 187"/>
              <a:gd name="T20" fmla="*/ 65 w 187"/>
              <a:gd name="T21" fmla="*/ 21 h 187"/>
              <a:gd name="T22" fmla="*/ 56 w 187"/>
              <a:gd name="T23" fmla="*/ 28 h 187"/>
              <a:gd name="T24" fmla="*/ 31 w 187"/>
              <a:gd name="T25" fmla="*/ 21 h 187"/>
              <a:gd name="T26" fmla="*/ 19 w 187"/>
              <a:gd name="T27" fmla="*/ 31 h 187"/>
              <a:gd name="T28" fmla="*/ 20 w 187"/>
              <a:gd name="T29" fmla="*/ 38 h 187"/>
              <a:gd name="T30" fmla="*/ 69 w 187"/>
              <a:gd name="T31" fmla="*/ 65 h 187"/>
              <a:gd name="T32" fmla="*/ 50 w 187"/>
              <a:gd name="T33" fmla="*/ 117 h 187"/>
              <a:gd name="T34" fmla="*/ 10 w 187"/>
              <a:gd name="T35" fmla="*/ 117 h 187"/>
              <a:gd name="T36" fmla="*/ 5 w 187"/>
              <a:gd name="T37" fmla="*/ 118 h 187"/>
              <a:gd name="T38" fmla="*/ 0 w 187"/>
              <a:gd name="T39" fmla="*/ 125 h 187"/>
              <a:gd name="T40" fmla="*/ 29 w 187"/>
              <a:gd name="T41" fmla="*/ 142 h 187"/>
              <a:gd name="T42" fmla="*/ 32 w 187"/>
              <a:gd name="T43" fmla="*/ 145 h 187"/>
              <a:gd name="T44" fmla="*/ 33 w 187"/>
              <a:gd name="T45" fmla="*/ 155 h 187"/>
              <a:gd name="T46" fmla="*/ 33 w 187"/>
              <a:gd name="T47" fmla="*/ 155 h 187"/>
              <a:gd name="T48" fmla="*/ 42 w 187"/>
              <a:gd name="T49" fmla="*/ 155 h 187"/>
              <a:gd name="T50" fmla="*/ 45 w 187"/>
              <a:gd name="T51" fmla="*/ 159 h 187"/>
              <a:gd name="T52" fmla="*/ 62 w 187"/>
              <a:gd name="T53" fmla="*/ 187 h 187"/>
              <a:gd name="T54" fmla="*/ 65 w 187"/>
              <a:gd name="T55" fmla="*/ 186 h 187"/>
              <a:gd name="T56" fmla="*/ 71 w 187"/>
              <a:gd name="T57" fmla="*/ 177 h 187"/>
              <a:gd name="T58" fmla="*/ 67 w 187"/>
              <a:gd name="T59" fmla="*/ 140 h 187"/>
              <a:gd name="T60" fmla="*/ 108 w 187"/>
              <a:gd name="T61" fmla="*/ 105 h 187"/>
              <a:gd name="T62" fmla="*/ 123 w 187"/>
              <a:gd name="T63" fmla="*/ 119 h 187"/>
              <a:gd name="T64" fmla="*/ 153 w 187"/>
              <a:gd name="T65" fmla="*/ 170 h 187"/>
              <a:gd name="T66" fmla="*/ 165 w 187"/>
              <a:gd name="T67" fmla="*/ 160 h 187"/>
              <a:gd name="T68" fmla="*/ 166 w 187"/>
              <a:gd name="T69" fmla="*/ 154 h 187"/>
              <a:gd name="T70" fmla="*/ 165 w 187"/>
              <a:gd name="T71" fmla="*/ 126 h 187"/>
              <a:gd name="T72" fmla="*/ 165 w 187"/>
              <a:gd name="T73" fmla="*/ 119 h 187"/>
              <a:gd name="T74" fmla="*/ 157 w 187"/>
              <a:gd name="T75" fmla="*/ 114 h 187"/>
              <a:gd name="T76" fmla="*/ 153 w 187"/>
              <a:gd name="T77" fmla="*/ 111 h 187"/>
              <a:gd name="T78" fmla="*/ 161 w 187"/>
              <a:gd name="T79" fmla="*/ 102 h 187"/>
              <a:gd name="T80" fmla="*/ 155 w 187"/>
              <a:gd name="T81" fmla="*/ 94 h 187"/>
              <a:gd name="T82" fmla="*/ 148 w 187"/>
              <a:gd name="T83" fmla="*/ 94 h 187"/>
              <a:gd name="T84" fmla="*/ 141 w 187"/>
              <a:gd name="T85" fmla="*/ 72 h 187"/>
              <a:gd name="T86" fmla="*/ 175 w 187"/>
              <a:gd name="T87" fmla="*/ 38 h 187"/>
              <a:gd name="T88" fmla="*/ 175 w 187"/>
              <a:gd name="T89" fmla="*/ 38 h 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87" h="187">
                <a:moveTo>
                  <a:pt x="175" y="38"/>
                </a:moveTo>
                <a:cubicBezTo>
                  <a:pt x="183" y="27"/>
                  <a:pt x="187" y="17"/>
                  <a:pt x="187" y="9"/>
                </a:cubicBezTo>
                <a:cubicBezTo>
                  <a:pt x="187" y="7"/>
                  <a:pt x="187" y="5"/>
                  <a:pt x="186" y="3"/>
                </a:cubicBezTo>
                <a:cubicBezTo>
                  <a:pt x="186" y="3"/>
                  <a:pt x="186" y="2"/>
                  <a:pt x="185" y="2"/>
                </a:cubicBezTo>
                <a:cubicBezTo>
                  <a:pt x="185" y="2"/>
                  <a:pt x="184" y="1"/>
                  <a:pt x="184" y="1"/>
                </a:cubicBezTo>
                <a:cubicBezTo>
                  <a:pt x="183" y="0"/>
                  <a:pt x="181" y="0"/>
                  <a:pt x="178" y="0"/>
                </a:cubicBezTo>
                <a:cubicBezTo>
                  <a:pt x="171" y="0"/>
                  <a:pt x="160" y="4"/>
                  <a:pt x="150" y="12"/>
                </a:cubicBezTo>
                <a:cubicBezTo>
                  <a:pt x="141" y="18"/>
                  <a:pt x="133" y="27"/>
                  <a:pt x="121" y="39"/>
                </a:cubicBezTo>
                <a:cubicBezTo>
                  <a:pt x="119" y="41"/>
                  <a:pt x="117" y="43"/>
                  <a:pt x="115" y="46"/>
                </a:cubicBezTo>
                <a:cubicBezTo>
                  <a:pt x="93" y="39"/>
                  <a:pt x="93" y="39"/>
                  <a:pt x="93" y="39"/>
                </a:cubicBezTo>
                <a:cubicBezTo>
                  <a:pt x="93" y="39"/>
                  <a:pt x="93" y="39"/>
                  <a:pt x="93" y="39"/>
                </a:cubicBezTo>
                <a:cubicBezTo>
                  <a:pt x="94" y="38"/>
                  <a:pt x="94" y="37"/>
                  <a:pt x="94" y="35"/>
                </a:cubicBezTo>
                <a:cubicBezTo>
                  <a:pt x="94" y="34"/>
                  <a:pt x="94" y="33"/>
                  <a:pt x="93" y="32"/>
                </a:cubicBezTo>
                <a:cubicBezTo>
                  <a:pt x="89" y="28"/>
                  <a:pt x="89" y="28"/>
                  <a:pt x="89" y="28"/>
                </a:cubicBezTo>
                <a:cubicBezTo>
                  <a:pt x="88" y="27"/>
                  <a:pt x="87" y="26"/>
                  <a:pt x="85" y="26"/>
                </a:cubicBezTo>
                <a:cubicBezTo>
                  <a:pt x="84" y="26"/>
                  <a:pt x="83" y="27"/>
                  <a:pt x="82" y="28"/>
                </a:cubicBezTo>
                <a:cubicBezTo>
                  <a:pt x="76" y="34"/>
                  <a:pt x="76" y="34"/>
                  <a:pt x="76" y="34"/>
                </a:cubicBezTo>
                <a:cubicBezTo>
                  <a:pt x="73" y="33"/>
                  <a:pt x="73" y="33"/>
                  <a:pt x="73" y="33"/>
                </a:cubicBezTo>
                <a:cubicBezTo>
                  <a:pt x="73" y="32"/>
                  <a:pt x="74" y="31"/>
                  <a:pt x="74" y="30"/>
                </a:cubicBezTo>
                <a:cubicBezTo>
                  <a:pt x="74" y="29"/>
                  <a:pt x="73" y="27"/>
                  <a:pt x="72" y="26"/>
                </a:cubicBezTo>
                <a:cubicBezTo>
                  <a:pt x="68" y="22"/>
                  <a:pt x="68" y="22"/>
                  <a:pt x="68" y="22"/>
                </a:cubicBezTo>
                <a:cubicBezTo>
                  <a:pt x="67" y="21"/>
                  <a:pt x="66" y="21"/>
                  <a:pt x="65" y="21"/>
                </a:cubicBezTo>
                <a:cubicBezTo>
                  <a:pt x="63" y="21"/>
                  <a:pt x="62" y="21"/>
                  <a:pt x="61" y="22"/>
                </a:cubicBezTo>
                <a:cubicBezTo>
                  <a:pt x="56" y="28"/>
                  <a:pt x="56" y="28"/>
                  <a:pt x="56" y="28"/>
                </a:cubicBezTo>
                <a:cubicBezTo>
                  <a:pt x="33" y="21"/>
                  <a:pt x="33" y="21"/>
                  <a:pt x="33" y="21"/>
                </a:cubicBezTo>
                <a:cubicBezTo>
                  <a:pt x="32" y="21"/>
                  <a:pt x="32" y="21"/>
                  <a:pt x="31" y="21"/>
                </a:cubicBezTo>
                <a:cubicBezTo>
                  <a:pt x="30" y="21"/>
                  <a:pt x="28" y="21"/>
                  <a:pt x="27" y="23"/>
                </a:cubicBezTo>
                <a:cubicBezTo>
                  <a:pt x="19" y="31"/>
                  <a:pt x="19" y="31"/>
                  <a:pt x="19" y="31"/>
                </a:cubicBezTo>
                <a:cubicBezTo>
                  <a:pt x="18" y="31"/>
                  <a:pt x="18" y="33"/>
                  <a:pt x="18" y="34"/>
                </a:cubicBezTo>
                <a:cubicBezTo>
                  <a:pt x="18" y="36"/>
                  <a:pt x="19" y="37"/>
                  <a:pt x="20" y="38"/>
                </a:cubicBezTo>
                <a:cubicBezTo>
                  <a:pt x="68" y="65"/>
                  <a:pt x="68" y="65"/>
                  <a:pt x="68" y="65"/>
                </a:cubicBezTo>
                <a:cubicBezTo>
                  <a:pt x="68" y="65"/>
                  <a:pt x="69" y="65"/>
                  <a:pt x="69" y="65"/>
                </a:cubicBezTo>
                <a:cubicBezTo>
                  <a:pt x="83" y="79"/>
                  <a:pt x="83" y="79"/>
                  <a:pt x="83" y="79"/>
                </a:cubicBezTo>
                <a:cubicBezTo>
                  <a:pt x="70" y="92"/>
                  <a:pt x="59" y="105"/>
                  <a:pt x="50" y="117"/>
                </a:cubicBezTo>
                <a:cubicBezTo>
                  <a:pt x="49" y="118"/>
                  <a:pt x="48" y="119"/>
                  <a:pt x="47" y="120"/>
                </a:cubicBezTo>
                <a:cubicBezTo>
                  <a:pt x="10" y="117"/>
                  <a:pt x="10" y="117"/>
                  <a:pt x="10" y="117"/>
                </a:cubicBezTo>
                <a:cubicBezTo>
                  <a:pt x="10" y="116"/>
                  <a:pt x="10" y="116"/>
                  <a:pt x="10" y="116"/>
                </a:cubicBezTo>
                <a:cubicBezTo>
                  <a:pt x="8" y="117"/>
                  <a:pt x="6" y="117"/>
                  <a:pt x="5" y="118"/>
                </a:cubicBezTo>
                <a:cubicBezTo>
                  <a:pt x="1" y="122"/>
                  <a:pt x="1" y="122"/>
                  <a:pt x="1" y="122"/>
                </a:cubicBezTo>
                <a:cubicBezTo>
                  <a:pt x="1" y="123"/>
                  <a:pt x="0" y="124"/>
                  <a:pt x="0" y="125"/>
                </a:cubicBezTo>
                <a:cubicBezTo>
                  <a:pt x="0" y="127"/>
                  <a:pt x="1" y="129"/>
                  <a:pt x="3" y="130"/>
                </a:cubicBezTo>
                <a:cubicBezTo>
                  <a:pt x="29" y="142"/>
                  <a:pt x="29" y="142"/>
                  <a:pt x="29" y="142"/>
                </a:cubicBezTo>
                <a:cubicBezTo>
                  <a:pt x="29" y="142"/>
                  <a:pt x="29" y="142"/>
                  <a:pt x="30" y="143"/>
                </a:cubicBezTo>
                <a:cubicBezTo>
                  <a:pt x="32" y="145"/>
                  <a:pt x="32" y="145"/>
                  <a:pt x="32" y="145"/>
                </a:cubicBezTo>
                <a:cubicBezTo>
                  <a:pt x="31" y="147"/>
                  <a:pt x="31" y="148"/>
                  <a:pt x="31" y="150"/>
                </a:cubicBezTo>
                <a:cubicBezTo>
                  <a:pt x="31" y="152"/>
                  <a:pt x="31" y="153"/>
                  <a:pt x="33" y="155"/>
                </a:cubicBezTo>
                <a:cubicBezTo>
                  <a:pt x="33" y="155"/>
                  <a:pt x="33" y="155"/>
                  <a:pt x="33" y="155"/>
                </a:cubicBezTo>
                <a:cubicBezTo>
                  <a:pt x="33" y="155"/>
                  <a:pt x="33" y="155"/>
                  <a:pt x="33" y="155"/>
                </a:cubicBezTo>
                <a:cubicBezTo>
                  <a:pt x="34" y="156"/>
                  <a:pt x="36" y="156"/>
                  <a:pt x="37" y="156"/>
                </a:cubicBezTo>
                <a:cubicBezTo>
                  <a:pt x="39" y="156"/>
                  <a:pt x="41" y="156"/>
                  <a:pt x="42" y="155"/>
                </a:cubicBezTo>
                <a:cubicBezTo>
                  <a:pt x="45" y="158"/>
                  <a:pt x="45" y="158"/>
                  <a:pt x="45" y="158"/>
                </a:cubicBezTo>
                <a:cubicBezTo>
                  <a:pt x="45" y="158"/>
                  <a:pt x="45" y="158"/>
                  <a:pt x="45" y="159"/>
                </a:cubicBezTo>
                <a:cubicBezTo>
                  <a:pt x="58" y="184"/>
                  <a:pt x="58" y="184"/>
                  <a:pt x="58" y="184"/>
                </a:cubicBezTo>
                <a:cubicBezTo>
                  <a:pt x="58" y="186"/>
                  <a:pt x="60" y="187"/>
                  <a:pt x="62" y="187"/>
                </a:cubicBezTo>
                <a:cubicBezTo>
                  <a:pt x="62" y="187"/>
                  <a:pt x="62" y="187"/>
                  <a:pt x="62" y="187"/>
                </a:cubicBezTo>
                <a:cubicBezTo>
                  <a:pt x="63" y="187"/>
                  <a:pt x="64" y="187"/>
                  <a:pt x="65" y="186"/>
                </a:cubicBezTo>
                <a:cubicBezTo>
                  <a:pt x="69" y="182"/>
                  <a:pt x="69" y="182"/>
                  <a:pt x="69" y="182"/>
                </a:cubicBezTo>
                <a:cubicBezTo>
                  <a:pt x="70" y="181"/>
                  <a:pt x="71" y="179"/>
                  <a:pt x="71" y="177"/>
                </a:cubicBezTo>
                <a:cubicBezTo>
                  <a:pt x="71" y="177"/>
                  <a:pt x="71" y="177"/>
                  <a:pt x="71" y="177"/>
                </a:cubicBezTo>
                <a:cubicBezTo>
                  <a:pt x="67" y="140"/>
                  <a:pt x="67" y="140"/>
                  <a:pt x="67" y="140"/>
                </a:cubicBezTo>
                <a:cubicBezTo>
                  <a:pt x="68" y="139"/>
                  <a:pt x="69" y="138"/>
                  <a:pt x="70" y="138"/>
                </a:cubicBezTo>
                <a:cubicBezTo>
                  <a:pt x="82" y="129"/>
                  <a:pt x="95" y="117"/>
                  <a:pt x="108" y="105"/>
                </a:cubicBezTo>
                <a:cubicBezTo>
                  <a:pt x="122" y="118"/>
                  <a:pt x="122" y="118"/>
                  <a:pt x="122" y="118"/>
                </a:cubicBezTo>
                <a:cubicBezTo>
                  <a:pt x="122" y="118"/>
                  <a:pt x="122" y="119"/>
                  <a:pt x="123" y="119"/>
                </a:cubicBezTo>
                <a:cubicBezTo>
                  <a:pt x="149" y="167"/>
                  <a:pt x="149" y="167"/>
                  <a:pt x="149" y="167"/>
                </a:cubicBezTo>
                <a:cubicBezTo>
                  <a:pt x="150" y="169"/>
                  <a:pt x="152" y="170"/>
                  <a:pt x="153" y="170"/>
                </a:cubicBezTo>
                <a:cubicBezTo>
                  <a:pt x="155" y="170"/>
                  <a:pt x="156" y="169"/>
                  <a:pt x="157" y="168"/>
                </a:cubicBezTo>
                <a:cubicBezTo>
                  <a:pt x="165" y="160"/>
                  <a:pt x="165" y="160"/>
                  <a:pt x="165" y="160"/>
                </a:cubicBezTo>
                <a:cubicBezTo>
                  <a:pt x="166" y="159"/>
                  <a:pt x="166" y="158"/>
                  <a:pt x="166" y="156"/>
                </a:cubicBezTo>
                <a:cubicBezTo>
                  <a:pt x="166" y="155"/>
                  <a:pt x="166" y="155"/>
                  <a:pt x="166" y="154"/>
                </a:cubicBezTo>
                <a:cubicBezTo>
                  <a:pt x="159" y="132"/>
                  <a:pt x="159" y="132"/>
                  <a:pt x="159" y="132"/>
                </a:cubicBezTo>
                <a:cubicBezTo>
                  <a:pt x="165" y="126"/>
                  <a:pt x="165" y="126"/>
                  <a:pt x="165" y="126"/>
                </a:cubicBezTo>
                <a:cubicBezTo>
                  <a:pt x="166" y="125"/>
                  <a:pt x="166" y="124"/>
                  <a:pt x="166" y="123"/>
                </a:cubicBezTo>
                <a:cubicBezTo>
                  <a:pt x="166" y="121"/>
                  <a:pt x="166" y="120"/>
                  <a:pt x="165" y="119"/>
                </a:cubicBezTo>
                <a:cubicBezTo>
                  <a:pt x="161" y="115"/>
                  <a:pt x="161" y="115"/>
                  <a:pt x="161" y="115"/>
                </a:cubicBezTo>
                <a:cubicBezTo>
                  <a:pt x="160" y="114"/>
                  <a:pt x="159" y="114"/>
                  <a:pt x="157" y="114"/>
                </a:cubicBezTo>
                <a:cubicBezTo>
                  <a:pt x="156" y="114"/>
                  <a:pt x="155" y="114"/>
                  <a:pt x="154" y="115"/>
                </a:cubicBezTo>
                <a:cubicBezTo>
                  <a:pt x="153" y="111"/>
                  <a:pt x="153" y="111"/>
                  <a:pt x="153" y="111"/>
                </a:cubicBezTo>
                <a:cubicBezTo>
                  <a:pt x="159" y="105"/>
                  <a:pt x="159" y="105"/>
                  <a:pt x="159" y="105"/>
                </a:cubicBezTo>
                <a:cubicBezTo>
                  <a:pt x="160" y="104"/>
                  <a:pt x="161" y="103"/>
                  <a:pt x="161" y="102"/>
                </a:cubicBezTo>
                <a:cubicBezTo>
                  <a:pt x="161" y="100"/>
                  <a:pt x="160" y="99"/>
                  <a:pt x="159" y="98"/>
                </a:cubicBezTo>
                <a:cubicBezTo>
                  <a:pt x="155" y="94"/>
                  <a:pt x="155" y="94"/>
                  <a:pt x="155" y="94"/>
                </a:cubicBezTo>
                <a:cubicBezTo>
                  <a:pt x="154" y="93"/>
                  <a:pt x="153" y="93"/>
                  <a:pt x="152" y="93"/>
                </a:cubicBezTo>
                <a:cubicBezTo>
                  <a:pt x="150" y="93"/>
                  <a:pt x="149" y="93"/>
                  <a:pt x="148" y="94"/>
                </a:cubicBezTo>
                <a:cubicBezTo>
                  <a:pt x="148" y="94"/>
                  <a:pt x="148" y="94"/>
                  <a:pt x="148" y="94"/>
                </a:cubicBezTo>
                <a:cubicBezTo>
                  <a:pt x="141" y="72"/>
                  <a:pt x="141" y="72"/>
                  <a:pt x="141" y="72"/>
                </a:cubicBezTo>
                <a:cubicBezTo>
                  <a:pt x="144" y="70"/>
                  <a:pt x="146" y="68"/>
                  <a:pt x="148" y="66"/>
                </a:cubicBezTo>
                <a:cubicBezTo>
                  <a:pt x="160" y="54"/>
                  <a:pt x="169" y="46"/>
                  <a:pt x="175" y="38"/>
                </a:cubicBezTo>
                <a:close/>
                <a:moveTo>
                  <a:pt x="175" y="38"/>
                </a:moveTo>
                <a:cubicBezTo>
                  <a:pt x="175" y="38"/>
                  <a:pt x="175" y="38"/>
                  <a:pt x="175" y="38"/>
                </a:cubicBezTo>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89" name="Oval 88">
            <a:extLst>
              <a:ext uri="{FF2B5EF4-FFF2-40B4-BE49-F238E27FC236}">
                <a16:creationId xmlns:a16="http://schemas.microsoft.com/office/drawing/2014/main" id="{A78858F3-ED1C-4583-A062-89EE1740AF84}"/>
              </a:ext>
            </a:extLst>
          </p:cNvPr>
          <p:cNvSpPr/>
          <p:nvPr/>
        </p:nvSpPr>
        <p:spPr>
          <a:xfrm rot="10800000">
            <a:off x="3659271" y="4343454"/>
            <a:ext cx="729890" cy="729890"/>
          </a:xfrm>
          <a:prstGeom prst="ellipse">
            <a:avLst/>
          </a:prstGeom>
          <a:noFill/>
          <a:ln w="1270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TextBox 85">
            <a:extLst>
              <a:ext uri="{FF2B5EF4-FFF2-40B4-BE49-F238E27FC236}">
                <a16:creationId xmlns:a16="http://schemas.microsoft.com/office/drawing/2014/main" id="{44FE861F-2802-4B39-A298-BE82B3ADB657}"/>
              </a:ext>
            </a:extLst>
          </p:cNvPr>
          <p:cNvSpPr txBox="1"/>
          <p:nvPr/>
        </p:nvSpPr>
        <p:spPr>
          <a:xfrm>
            <a:off x="3153584" y="5164949"/>
            <a:ext cx="1741264" cy="323165"/>
          </a:xfrm>
          <a:prstGeom prst="rect">
            <a:avLst/>
          </a:prstGeom>
          <a:noFill/>
        </p:spPr>
        <p:txBody>
          <a:bodyPr wrap="square" rtlCol="0">
            <a:spAutoFit/>
          </a:bodyPr>
          <a:lstStyle/>
          <a:p>
            <a:pPr algn="ctr"/>
            <a:r>
              <a:rPr lang="en-US" sz="1500" b="1" dirty="0">
                <a:solidFill>
                  <a:schemeClr val="accent6"/>
                </a:solidFill>
                <a:latin typeface="PT Sans" panose="020B0503020203020204" pitchFamily="34" charset="0"/>
                <a:ea typeface="PT Sans" panose="020B0503020203020204" pitchFamily="34" charset="0"/>
              </a:rPr>
              <a:t>Creative Template</a:t>
            </a:r>
          </a:p>
        </p:txBody>
      </p:sp>
      <p:sp>
        <p:nvSpPr>
          <p:cNvPr id="87" name="TextBox 86">
            <a:extLst>
              <a:ext uri="{FF2B5EF4-FFF2-40B4-BE49-F238E27FC236}">
                <a16:creationId xmlns:a16="http://schemas.microsoft.com/office/drawing/2014/main" id="{87D00AFF-CE73-4C25-BE60-C1DAC02B49A8}"/>
              </a:ext>
            </a:extLst>
          </p:cNvPr>
          <p:cNvSpPr txBox="1"/>
          <p:nvPr/>
        </p:nvSpPr>
        <p:spPr>
          <a:xfrm>
            <a:off x="3595546" y="5435285"/>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grpSp>
        <p:nvGrpSpPr>
          <p:cNvPr id="70" name="Group 69">
            <a:extLst>
              <a:ext uri="{FF2B5EF4-FFF2-40B4-BE49-F238E27FC236}">
                <a16:creationId xmlns:a16="http://schemas.microsoft.com/office/drawing/2014/main" id="{7C471F5C-B243-42EC-8DD4-3EE409BC629B}"/>
              </a:ext>
            </a:extLst>
          </p:cNvPr>
          <p:cNvGrpSpPr/>
          <p:nvPr/>
        </p:nvGrpSpPr>
        <p:grpSpPr>
          <a:xfrm>
            <a:off x="8020892" y="4552276"/>
            <a:ext cx="293782" cy="312247"/>
            <a:chOff x="6670357" y="2277094"/>
            <a:chExt cx="555626" cy="590551"/>
          </a:xfrm>
          <a:solidFill>
            <a:schemeClr val="accent6"/>
          </a:solidFill>
        </p:grpSpPr>
        <p:sp>
          <p:nvSpPr>
            <p:cNvPr id="72" name="Rectangle 10">
              <a:extLst>
                <a:ext uri="{FF2B5EF4-FFF2-40B4-BE49-F238E27FC236}">
                  <a16:creationId xmlns:a16="http://schemas.microsoft.com/office/drawing/2014/main" id="{B7BCFEBD-CBCD-4DD8-9426-2862F2BFE8E6}"/>
                </a:ext>
              </a:extLst>
            </p:cNvPr>
            <p:cNvSpPr>
              <a:spLocks noChangeArrowheads="1"/>
            </p:cNvSpPr>
            <p:nvPr/>
          </p:nvSpPr>
          <p:spPr bwMode="auto">
            <a:xfrm>
              <a:off x="6924358" y="2277094"/>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Rectangle 11">
              <a:extLst>
                <a:ext uri="{FF2B5EF4-FFF2-40B4-BE49-F238E27FC236}">
                  <a16:creationId xmlns:a16="http://schemas.microsoft.com/office/drawing/2014/main" id="{DF9B0441-5D4B-41ED-B3E0-07EBB62ED454}"/>
                </a:ext>
              </a:extLst>
            </p:cNvPr>
            <p:cNvSpPr>
              <a:spLocks noChangeArrowheads="1"/>
            </p:cNvSpPr>
            <p:nvPr/>
          </p:nvSpPr>
          <p:spPr bwMode="auto">
            <a:xfrm>
              <a:off x="6924358" y="2716832"/>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12">
              <a:extLst>
                <a:ext uri="{FF2B5EF4-FFF2-40B4-BE49-F238E27FC236}">
                  <a16:creationId xmlns:a16="http://schemas.microsoft.com/office/drawing/2014/main" id="{5038F164-8261-4182-8FCB-BDD1AE7BD12D}"/>
                </a:ext>
              </a:extLst>
            </p:cNvPr>
            <p:cNvSpPr>
              <a:spLocks noEditPoints="1"/>
            </p:cNvSpPr>
            <p:nvPr/>
          </p:nvSpPr>
          <p:spPr bwMode="auto">
            <a:xfrm>
              <a:off x="6670357" y="2462832"/>
              <a:ext cx="254000" cy="219075"/>
            </a:xfrm>
            <a:custGeom>
              <a:avLst/>
              <a:gdLst>
                <a:gd name="T0" fmla="*/ 22 w 22"/>
                <a:gd name="T1" fmla="*/ 13 h 19"/>
                <a:gd name="T2" fmla="*/ 10 w 22"/>
                <a:gd name="T3" fmla="*/ 13 h 19"/>
                <a:gd name="T4" fmla="*/ 6 w 22"/>
                <a:gd name="T5" fmla="*/ 10 h 19"/>
                <a:gd name="T6" fmla="*/ 10 w 22"/>
                <a:gd name="T7" fmla="*/ 6 h 19"/>
                <a:gd name="T8" fmla="*/ 22 w 22"/>
                <a:gd name="T9" fmla="*/ 6 h 19"/>
                <a:gd name="T10" fmla="*/ 22 w 22"/>
                <a:gd name="T11" fmla="*/ 0 h 19"/>
                <a:gd name="T12" fmla="*/ 10 w 22"/>
                <a:gd name="T13" fmla="*/ 0 h 19"/>
                <a:gd name="T14" fmla="*/ 0 w 22"/>
                <a:gd name="T15" fmla="*/ 10 h 19"/>
                <a:gd name="T16" fmla="*/ 10 w 22"/>
                <a:gd name="T17" fmla="*/ 19 h 19"/>
                <a:gd name="T18" fmla="*/ 22 w 22"/>
                <a:gd name="T19" fmla="*/ 19 h 19"/>
                <a:gd name="T20" fmla="*/ 22 w 22"/>
                <a:gd name="T21" fmla="*/ 13 h 19"/>
                <a:gd name="T22" fmla="*/ 22 w 22"/>
                <a:gd name="T23" fmla="*/ 13 h 19"/>
                <a:gd name="T24" fmla="*/ 22 w 22"/>
                <a:gd name="T25" fmla="*/ 1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22" y="13"/>
                  </a:moveTo>
                  <a:cubicBezTo>
                    <a:pt x="10" y="13"/>
                    <a:pt x="10" y="13"/>
                    <a:pt x="10" y="13"/>
                  </a:cubicBezTo>
                  <a:cubicBezTo>
                    <a:pt x="8" y="13"/>
                    <a:pt x="6" y="12"/>
                    <a:pt x="6" y="10"/>
                  </a:cubicBezTo>
                  <a:cubicBezTo>
                    <a:pt x="6" y="8"/>
                    <a:pt x="8" y="6"/>
                    <a:pt x="10" y="6"/>
                  </a:cubicBezTo>
                  <a:cubicBezTo>
                    <a:pt x="22" y="6"/>
                    <a:pt x="22" y="6"/>
                    <a:pt x="22" y="6"/>
                  </a:cubicBezTo>
                  <a:cubicBezTo>
                    <a:pt x="22" y="0"/>
                    <a:pt x="22" y="0"/>
                    <a:pt x="22" y="0"/>
                  </a:cubicBezTo>
                  <a:cubicBezTo>
                    <a:pt x="10" y="0"/>
                    <a:pt x="10" y="0"/>
                    <a:pt x="10" y="0"/>
                  </a:cubicBezTo>
                  <a:cubicBezTo>
                    <a:pt x="4" y="0"/>
                    <a:pt x="0" y="4"/>
                    <a:pt x="0" y="10"/>
                  </a:cubicBezTo>
                  <a:cubicBezTo>
                    <a:pt x="0" y="15"/>
                    <a:pt x="4" y="19"/>
                    <a:pt x="10" y="19"/>
                  </a:cubicBezTo>
                  <a:cubicBezTo>
                    <a:pt x="22" y="19"/>
                    <a:pt x="22" y="19"/>
                    <a:pt x="22" y="19"/>
                  </a:cubicBezTo>
                  <a:lnTo>
                    <a:pt x="22" y="13"/>
                  </a:lnTo>
                  <a:close/>
                  <a:moveTo>
                    <a:pt x="22" y="13"/>
                  </a:moveTo>
                  <a:cubicBezTo>
                    <a:pt x="22" y="13"/>
                    <a:pt x="22" y="13"/>
                    <a:pt x="22"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13">
              <a:extLst>
                <a:ext uri="{FF2B5EF4-FFF2-40B4-BE49-F238E27FC236}">
                  <a16:creationId xmlns:a16="http://schemas.microsoft.com/office/drawing/2014/main" id="{3FC09F8C-A1FA-4478-8BAD-7B1580349AF4}"/>
                </a:ext>
              </a:extLst>
            </p:cNvPr>
            <p:cNvSpPr>
              <a:spLocks noEditPoints="1"/>
            </p:cNvSpPr>
            <p:nvPr/>
          </p:nvSpPr>
          <p:spPr bwMode="auto">
            <a:xfrm>
              <a:off x="6970395" y="2462832"/>
              <a:ext cx="255588" cy="219075"/>
            </a:xfrm>
            <a:custGeom>
              <a:avLst/>
              <a:gdLst>
                <a:gd name="T0" fmla="*/ 12 w 22"/>
                <a:gd name="T1" fmla="*/ 0 h 19"/>
                <a:gd name="T2" fmla="*/ 0 w 22"/>
                <a:gd name="T3" fmla="*/ 0 h 19"/>
                <a:gd name="T4" fmla="*/ 0 w 22"/>
                <a:gd name="T5" fmla="*/ 6 h 19"/>
                <a:gd name="T6" fmla="*/ 12 w 22"/>
                <a:gd name="T7" fmla="*/ 6 h 19"/>
                <a:gd name="T8" fmla="*/ 16 w 22"/>
                <a:gd name="T9" fmla="*/ 10 h 19"/>
                <a:gd name="T10" fmla="*/ 12 w 22"/>
                <a:gd name="T11" fmla="*/ 13 h 19"/>
                <a:gd name="T12" fmla="*/ 0 w 22"/>
                <a:gd name="T13" fmla="*/ 13 h 19"/>
                <a:gd name="T14" fmla="*/ 0 w 22"/>
                <a:gd name="T15" fmla="*/ 19 h 19"/>
                <a:gd name="T16" fmla="*/ 12 w 22"/>
                <a:gd name="T17" fmla="*/ 19 h 19"/>
                <a:gd name="T18" fmla="*/ 22 w 22"/>
                <a:gd name="T19" fmla="*/ 10 h 19"/>
                <a:gd name="T20" fmla="*/ 12 w 22"/>
                <a:gd name="T21" fmla="*/ 0 h 19"/>
                <a:gd name="T22" fmla="*/ 12 w 22"/>
                <a:gd name="T23" fmla="*/ 0 h 19"/>
                <a:gd name="T24" fmla="*/ 12 w 22"/>
                <a:gd name="T25" fmla="*/ 0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12" y="0"/>
                  </a:moveTo>
                  <a:cubicBezTo>
                    <a:pt x="0" y="0"/>
                    <a:pt x="0" y="0"/>
                    <a:pt x="0" y="0"/>
                  </a:cubicBezTo>
                  <a:cubicBezTo>
                    <a:pt x="0" y="6"/>
                    <a:pt x="0" y="6"/>
                    <a:pt x="0" y="6"/>
                  </a:cubicBezTo>
                  <a:cubicBezTo>
                    <a:pt x="12" y="6"/>
                    <a:pt x="12" y="6"/>
                    <a:pt x="12" y="6"/>
                  </a:cubicBezTo>
                  <a:cubicBezTo>
                    <a:pt x="14" y="6"/>
                    <a:pt x="16" y="8"/>
                    <a:pt x="16" y="10"/>
                  </a:cubicBezTo>
                  <a:cubicBezTo>
                    <a:pt x="16" y="12"/>
                    <a:pt x="14" y="13"/>
                    <a:pt x="12" y="13"/>
                  </a:cubicBezTo>
                  <a:cubicBezTo>
                    <a:pt x="0" y="13"/>
                    <a:pt x="0" y="13"/>
                    <a:pt x="0" y="13"/>
                  </a:cubicBezTo>
                  <a:cubicBezTo>
                    <a:pt x="0" y="19"/>
                    <a:pt x="0" y="19"/>
                    <a:pt x="0" y="19"/>
                  </a:cubicBezTo>
                  <a:cubicBezTo>
                    <a:pt x="12" y="19"/>
                    <a:pt x="12" y="19"/>
                    <a:pt x="12" y="19"/>
                  </a:cubicBezTo>
                  <a:cubicBezTo>
                    <a:pt x="18" y="19"/>
                    <a:pt x="22" y="15"/>
                    <a:pt x="22" y="10"/>
                  </a:cubicBezTo>
                  <a:cubicBezTo>
                    <a:pt x="22" y="4"/>
                    <a:pt x="18" y="0"/>
                    <a:pt x="12" y="0"/>
                  </a:cubicBezTo>
                  <a:close/>
                  <a:moveTo>
                    <a:pt x="12" y="0"/>
                  </a:moveTo>
                  <a:cubicBezTo>
                    <a:pt x="12" y="0"/>
                    <a:pt x="12" y="0"/>
                    <a:pt x="1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14">
              <a:extLst>
                <a:ext uri="{FF2B5EF4-FFF2-40B4-BE49-F238E27FC236}">
                  <a16:creationId xmlns:a16="http://schemas.microsoft.com/office/drawing/2014/main" id="{F8D85082-7172-4C30-A449-938A328AA402}"/>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close/>
                  <a:moveTo>
                    <a:pt x="15" y="80"/>
                  </a:moveTo>
                  <a:lnTo>
                    <a:pt x="15"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Freeform 15">
              <a:extLst>
                <a:ext uri="{FF2B5EF4-FFF2-40B4-BE49-F238E27FC236}">
                  <a16:creationId xmlns:a16="http://schemas.microsoft.com/office/drawing/2014/main" id="{0321E2D7-A487-4367-834E-CA40B209CCED}"/>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moveTo>
                    <a:pt x="15" y="80"/>
                  </a:moveTo>
                  <a:lnTo>
                    <a:pt x="15"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16">
              <a:extLst>
                <a:ext uri="{FF2B5EF4-FFF2-40B4-BE49-F238E27FC236}">
                  <a16:creationId xmlns:a16="http://schemas.microsoft.com/office/drawing/2014/main" id="{5C794B00-92C9-43B0-883A-8F3E8DD1AC6B}"/>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close/>
                  <a:moveTo>
                    <a:pt x="59" y="80"/>
                  </a:moveTo>
                  <a:lnTo>
                    <a:pt x="59"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17">
              <a:extLst>
                <a:ext uri="{FF2B5EF4-FFF2-40B4-BE49-F238E27FC236}">
                  <a16:creationId xmlns:a16="http://schemas.microsoft.com/office/drawing/2014/main" id="{0D09ABB6-1B2F-41C4-8258-96CE473AEB54}"/>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moveTo>
                    <a:pt x="59" y="80"/>
                  </a:moveTo>
                  <a:lnTo>
                    <a:pt x="59"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18">
              <a:extLst>
                <a:ext uri="{FF2B5EF4-FFF2-40B4-BE49-F238E27FC236}">
                  <a16:creationId xmlns:a16="http://schemas.microsoft.com/office/drawing/2014/main" id="{FAD6F711-D373-4F1B-AB16-7421B089EEC0}"/>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close/>
                  <a:moveTo>
                    <a:pt x="59" y="0"/>
                  </a:move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19">
              <a:extLst>
                <a:ext uri="{FF2B5EF4-FFF2-40B4-BE49-F238E27FC236}">
                  <a16:creationId xmlns:a16="http://schemas.microsoft.com/office/drawing/2014/main" id="{B55E3813-C6DB-4872-8248-E4BD3A264C1B}"/>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moveTo>
                    <a:pt x="59" y="0"/>
                  </a:moveTo>
                  <a:lnTo>
                    <a:pt x="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20">
              <a:extLst>
                <a:ext uri="{FF2B5EF4-FFF2-40B4-BE49-F238E27FC236}">
                  <a16:creationId xmlns:a16="http://schemas.microsoft.com/office/drawing/2014/main" id="{C6A03C7A-A5A5-4938-A185-D0F40EB6494C}"/>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close/>
                  <a:moveTo>
                    <a:pt x="15" y="0"/>
                  </a:moveTo>
                  <a:lnTo>
                    <a:pt x="1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21">
              <a:extLst>
                <a:ext uri="{FF2B5EF4-FFF2-40B4-BE49-F238E27FC236}">
                  <a16:creationId xmlns:a16="http://schemas.microsoft.com/office/drawing/2014/main" id="{55D6D3F9-F940-4809-9AEC-FB8668B189B4}"/>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moveTo>
                    <a:pt x="15" y="0"/>
                  </a:moveTo>
                  <a:lnTo>
                    <a:pt x="1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71" name="Oval 70">
            <a:extLst>
              <a:ext uri="{FF2B5EF4-FFF2-40B4-BE49-F238E27FC236}">
                <a16:creationId xmlns:a16="http://schemas.microsoft.com/office/drawing/2014/main" id="{9C5855C8-E87B-4EC0-A8B0-926A03078120}"/>
              </a:ext>
            </a:extLst>
          </p:cNvPr>
          <p:cNvSpPr/>
          <p:nvPr/>
        </p:nvSpPr>
        <p:spPr>
          <a:xfrm>
            <a:off x="7802838" y="4343454"/>
            <a:ext cx="729890" cy="729890"/>
          </a:xfrm>
          <a:prstGeom prst="ellipse">
            <a:avLst/>
          </a:prstGeom>
          <a:noFill/>
          <a:ln w="1270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TextBox 67">
            <a:extLst>
              <a:ext uri="{FF2B5EF4-FFF2-40B4-BE49-F238E27FC236}">
                <a16:creationId xmlns:a16="http://schemas.microsoft.com/office/drawing/2014/main" id="{C7532EC1-5A4D-4EC2-9539-9DD3D40BF071}"/>
              </a:ext>
            </a:extLst>
          </p:cNvPr>
          <p:cNvSpPr txBox="1"/>
          <p:nvPr/>
        </p:nvSpPr>
        <p:spPr>
          <a:xfrm>
            <a:off x="7297151" y="5164949"/>
            <a:ext cx="1741264" cy="323165"/>
          </a:xfrm>
          <a:prstGeom prst="rect">
            <a:avLst/>
          </a:prstGeom>
          <a:noFill/>
        </p:spPr>
        <p:txBody>
          <a:bodyPr wrap="square" rtlCol="0">
            <a:spAutoFit/>
          </a:bodyPr>
          <a:lstStyle/>
          <a:p>
            <a:pPr algn="ctr"/>
            <a:r>
              <a:rPr lang="en-US" sz="1500" b="1" dirty="0">
                <a:solidFill>
                  <a:schemeClr val="accent6"/>
                </a:solidFill>
                <a:latin typeface="PT Sans" panose="020B0503020203020204" pitchFamily="34" charset="0"/>
                <a:ea typeface="PT Sans" panose="020B0503020203020204" pitchFamily="34" charset="0"/>
              </a:rPr>
              <a:t>Creative Template</a:t>
            </a:r>
          </a:p>
        </p:txBody>
      </p:sp>
      <p:sp>
        <p:nvSpPr>
          <p:cNvPr id="69" name="TextBox 68">
            <a:extLst>
              <a:ext uri="{FF2B5EF4-FFF2-40B4-BE49-F238E27FC236}">
                <a16:creationId xmlns:a16="http://schemas.microsoft.com/office/drawing/2014/main" id="{23243D73-B7EB-4478-AC60-CA02CD7ED5C8}"/>
              </a:ext>
            </a:extLst>
          </p:cNvPr>
          <p:cNvSpPr txBox="1"/>
          <p:nvPr/>
        </p:nvSpPr>
        <p:spPr>
          <a:xfrm>
            <a:off x="7739113" y="5435285"/>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
        <p:nvSpPr>
          <p:cNvPr id="62" name="Freeform 5">
            <a:extLst>
              <a:ext uri="{FF2B5EF4-FFF2-40B4-BE49-F238E27FC236}">
                <a16:creationId xmlns:a16="http://schemas.microsoft.com/office/drawing/2014/main" id="{9C34AEFE-9E4E-48BD-92D0-1C880EE21F8C}"/>
              </a:ext>
            </a:extLst>
          </p:cNvPr>
          <p:cNvSpPr>
            <a:spLocks noEditPoints="1"/>
          </p:cNvSpPr>
          <p:nvPr/>
        </p:nvSpPr>
        <p:spPr bwMode="auto">
          <a:xfrm>
            <a:off x="1754421" y="2219582"/>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63" name="Oval 62">
            <a:extLst>
              <a:ext uri="{FF2B5EF4-FFF2-40B4-BE49-F238E27FC236}">
                <a16:creationId xmlns:a16="http://schemas.microsoft.com/office/drawing/2014/main" id="{B806ECAB-B60B-462E-8AC4-D7E717FF5925}"/>
              </a:ext>
            </a:extLst>
          </p:cNvPr>
          <p:cNvSpPr/>
          <p:nvPr/>
        </p:nvSpPr>
        <p:spPr>
          <a:xfrm>
            <a:off x="1587487" y="2019343"/>
            <a:ext cx="729890" cy="729890"/>
          </a:xfrm>
          <a:prstGeom prst="ellipse">
            <a:avLst/>
          </a:prstGeom>
          <a:noFill/>
          <a:ln w="1270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TextBox 59">
            <a:extLst>
              <a:ext uri="{FF2B5EF4-FFF2-40B4-BE49-F238E27FC236}">
                <a16:creationId xmlns:a16="http://schemas.microsoft.com/office/drawing/2014/main" id="{C49CCB64-9FD5-4B68-94AF-1480EE7D2EC7}"/>
              </a:ext>
            </a:extLst>
          </p:cNvPr>
          <p:cNvSpPr txBox="1"/>
          <p:nvPr/>
        </p:nvSpPr>
        <p:spPr>
          <a:xfrm>
            <a:off x="1081800" y="2840838"/>
            <a:ext cx="1741264" cy="323165"/>
          </a:xfrm>
          <a:prstGeom prst="rect">
            <a:avLst/>
          </a:prstGeom>
          <a:noFill/>
        </p:spPr>
        <p:txBody>
          <a:bodyPr wrap="square" rtlCol="0">
            <a:spAutoFit/>
          </a:bodyPr>
          <a:lstStyle/>
          <a:p>
            <a:pPr algn="ctr"/>
            <a:r>
              <a:rPr lang="en-US" sz="1500" b="1" dirty="0">
                <a:solidFill>
                  <a:schemeClr val="accent6"/>
                </a:solidFill>
                <a:latin typeface="PT Sans" panose="020B0503020203020204" pitchFamily="34" charset="0"/>
                <a:ea typeface="PT Sans" panose="020B0503020203020204" pitchFamily="34" charset="0"/>
              </a:rPr>
              <a:t>Creative Template</a:t>
            </a:r>
          </a:p>
        </p:txBody>
      </p:sp>
      <p:sp>
        <p:nvSpPr>
          <p:cNvPr id="61" name="TextBox 60">
            <a:extLst>
              <a:ext uri="{FF2B5EF4-FFF2-40B4-BE49-F238E27FC236}">
                <a16:creationId xmlns:a16="http://schemas.microsoft.com/office/drawing/2014/main" id="{A603DAD2-A2E1-42AE-985F-9CAA60493E4D}"/>
              </a:ext>
            </a:extLst>
          </p:cNvPr>
          <p:cNvSpPr txBox="1"/>
          <p:nvPr/>
        </p:nvSpPr>
        <p:spPr>
          <a:xfrm>
            <a:off x="1523762" y="3111174"/>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
        <p:nvSpPr>
          <p:cNvPr id="56" name="Freeform 11">
            <a:extLst>
              <a:ext uri="{FF2B5EF4-FFF2-40B4-BE49-F238E27FC236}">
                <a16:creationId xmlns:a16="http://schemas.microsoft.com/office/drawing/2014/main" id="{81AA27F7-3BD4-44FD-96DB-D0632EE5972A}"/>
              </a:ext>
            </a:extLst>
          </p:cNvPr>
          <p:cNvSpPr>
            <a:spLocks/>
          </p:cNvSpPr>
          <p:nvPr/>
        </p:nvSpPr>
        <p:spPr bwMode="auto">
          <a:xfrm>
            <a:off x="5918389" y="2238395"/>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accent6"/>
          </a:solidFill>
          <a:ln>
            <a:noFill/>
          </a:ln>
        </p:spPr>
        <p:txBody>
          <a:bodyPr wrap="square" lIns="0" tIns="0" rIns="0" bIns="0">
            <a:noAutofit/>
          </a:bodyPr>
          <a:lstStyle/>
          <a:p>
            <a:endParaRPr lang="en-US"/>
          </a:p>
        </p:txBody>
      </p:sp>
      <p:sp>
        <p:nvSpPr>
          <p:cNvPr id="57" name="Oval 56">
            <a:extLst>
              <a:ext uri="{FF2B5EF4-FFF2-40B4-BE49-F238E27FC236}">
                <a16:creationId xmlns:a16="http://schemas.microsoft.com/office/drawing/2014/main" id="{3A6C9131-8AD4-4AF7-B2A3-E77747381FA0}"/>
              </a:ext>
            </a:extLst>
          </p:cNvPr>
          <p:cNvSpPr/>
          <p:nvPr/>
        </p:nvSpPr>
        <p:spPr>
          <a:xfrm rot="10800000">
            <a:off x="5731054" y="2019343"/>
            <a:ext cx="729890" cy="729890"/>
          </a:xfrm>
          <a:prstGeom prst="ellipse">
            <a:avLst/>
          </a:prstGeom>
          <a:noFill/>
          <a:ln w="1270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TextBox 53">
            <a:extLst>
              <a:ext uri="{FF2B5EF4-FFF2-40B4-BE49-F238E27FC236}">
                <a16:creationId xmlns:a16="http://schemas.microsoft.com/office/drawing/2014/main" id="{3A3B4915-2802-46F5-B894-368D2AC8BE8C}"/>
              </a:ext>
            </a:extLst>
          </p:cNvPr>
          <p:cNvSpPr txBox="1"/>
          <p:nvPr/>
        </p:nvSpPr>
        <p:spPr>
          <a:xfrm>
            <a:off x="5225367" y="2840838"/>
            <a:ext cx="1741264" cy="323165"/>
          </a:xfrm>
          <a:prstGeom prst="rect">
            <a:avLst/>
          </a:prstGeom>
          <a:noFill/>
        </p:spPr>
        <p:txBody>
          <a:bodyPr wrap="square" rtlCol="0">
            <a:spAutoFit/>
          </a:bodyPr>
          <a:lstStyle/>
          <a:p>
            <a:pPr algn="ctr"/>
            <a:r>
              <a:rPr lang="en-US" sz="1500" b="1" dirty="0">
                <a:solidFill>
                  <a:schemeClr val="accent6"/>
                </a:solidFill>
                <a:latin typeface="PT Sans" panose="020B0503020203020204" pitchFamily="34" charset="0"/>
                <a:ea typeface="PT Sans" panose="020B0503020203020204" pitchFamily="34" charset="0"/>
              </a:rPr>
              <a:t>Creative Template</a:t>
            </a:r>
          </a:p>
        </p:txBody>
      </p:sp>
      <p:sp>
        <p:nvSpPr>
          <p:cNvPr id="55" name="TextBox 54">
            <a:extLst>
              <a:ext uri="{FF2B5EF4-FFF2-40B4-BE49-F238E27FC236}">
                <a16:creationId xmlns:a16="http://schemas.microsoft.com/office/drawing/2014/main" id="{74958718-71DB-46D1-97E7-A18FB91B39CA}"/>
              </a:ext>
            </a:extLst>
          </p:cNvPr>
          <p:cNvSpPr txBox="1"/>
          <p:nvPr/>
        </p:nvSpPr>
        <p:spPr>
          <a:xfrm>
            <a:off x="5667329" y="3111174"/>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
        <p:nvSpPr>
          <p:cNvPr id="34" name="AutoShape 9">
            <a:extLst>
              <a:ext uri="{FF2B5EF4-FFF2-40B4-BE49-F238E27FC236}">
                <a16:creationId xmlns:a16="http://schemas.microsoft.com/office/drawing/2014/main" id="{0B0E677E-AEC2-46A4-92C7-5DCF872F9CC1}"/>
              </a:ext>
            </a:extLst>
          </p:cNvPr>
          <p:cNvSpPr>
            <a:spLocks/>
          </p:cNvSpPr>
          <p:nvPr/>
        </p:nvSpPr>
        <p:spPr bwMode="auto">
          <a:xfrm>
            <a:off x="10081852" y="2219941"/>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6"/>
          </a:solidFill>
          <a:ln>
            <a:noFill/>
          </a:ln>
        </p:spPr>
        <p:txBody>
          <a:bodyPr lIns="0" tIns="0" rIns="0" bIns="0"/>
          <a:lstStyle/>
          <a:p>
            <a:endParaRPr lang="en-US"/>
          </a:p>
        </p:txBody>
      </p:sp>
      <p:sp>
        <p:nvSpPr>
          <p:cNvPr id="51" name="Oval 50">
            <a:extLst>
              <a:ext uri="{FF2B5EF4-FFF2-40B4-BE49-F238E27FC236}">
                <a16:creationId xmlns:a16="http://schemas.microsoft.com/office/drawing/2014/main" id="{F9A25048-2640-445F-9C8D-A0C0EDE963B6}"/>
              </a:ext>
            </a:extLst>
          </p:cNvPr>
          <p:cNvSpPr/>
          <p:nvPr/>
        </p:nvSpPr>
        <p:spPr>
          <a:xfrm>
            <a:off x="9874622" y="2019343"/>
            <a:ext cx="729890" cy="729890"/>
          </a:xfrm>
          <a:prstGeom prst="ellipse">
            <a:avLst/>
          </a:prstGeom>
          <a:noFill/>
          <a:ln w="1270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TextBox 31">
            <a:extLst>
              <a:ext uri="{FF2B5EF4-FFF2-40B4-BE49-F238E27FC236}">
                <a16:creationId xmlns:a16="http://schemas.microsoft.com/office/drawing/2014/main" id="{78018BE9-564F-4C6B-B724-F2741D404880}"/>
              </a:ext>
            </a:extLst>
          </p:cNvPr>
          <p:cNvSpPr txBox="1"/>
          <p:nvPr/>
        </p:nvSpPr>
        <p:spPr>
          <a:xfrm>
            <a:off x="9368935" y="2840838"/>
            <a:ext cx="1741264" cy="323165"/>
          </a:xfrm>
          <a:prstGeom prst="rect">
            <a:avLst/>
          </a:prstGeom>
          <a:noFill/>
        </p:spPr>
        <p:txBody>
          <a:bodyPr wrap="square" rtlCol="0">
            <a:spAutoFit/>
          </a:bodyPr>
          <a:lstStyle/>
          <a:p>
            <a:pPr algn="ctr"/>
            <a:r>
              <a:rPr lang="en-US" sz="1500" b="1" dirty="0">
                <a:solidFill>
                  <a:schemeClr val="accent6"/>
                </a:solidFill>
                <a:latin typeface="PT Sans" panose="020B0503020203020204" pitchFamily="34" charset="0"/>
                <a:ea typeface="PT Sans" panose="020B0503020203020204" pitchFamily="34" charset="0"/>
              </a:rPr>
              <a:t>Creative Template</a:t>
            </a:r>
          </a:p>
        </p:txBody>
      </p:sp>
      <p:sp>
        <p:nvSpPr>
          <p:cNvPr id="33" name="TextBox 32">
            <a:extLst>
              <a:ext uri="{FF2B5EF4-FFF2-40B4-BE49-F238E27FC236}">
                <a16:creationId xmlns:a16="http://schemas.microsoft.com/office/drawing/2014/main" id="{58B1493E-5A06-402B-9560-86AB2910ED29}"/>
              </a:ext>
            </a:extLst>
          </p:cNvPr>
          <p:cNvSpPr txBox="1"/>
          <p:nvPr/>
        </p:nvSpPr>
        <p:spPr>
          <a:xfrm>
            <a:off x="9810897" y="3111174"/>
            <a:ext cx="857342" cy="276999"/>
          </a:xfrm>
          <a:prstGeom prst="rect">
            <a:avLst/>
          </a:prstGeom>
          <a:noFill/>
        </p:spPr>
        <p:txBody>
          <a:bodyPr wrap="square" rtlCol="0">
            <a:spAutoFit/>
          </a:bodyPr>
          <a:lstStyle/>
          <a:p>
            <a:pPr algn="ctr"/>
            <a:r>
              <a:rPr lang="en-US" sz="1200" dirty="0">
                <a:solidFill>
                  <a:schemeClr val="tx1">
                    <a:lumMod val="75000"/>
                    <a:lumOff val="25000"/>
                  </a:schemeClr>
                </a:solidFill>
                <a:latin typeface="PT Sans" panose="020B0503020203020204" pitchFamily="34" charset="0"/>
                <a:ea typeface="PT Sans" panose="020B0503020203020204" pitchFamily="34" charset="0"/>
              </a:rPr>
              <a:t>Some text</a:t>
            </a:r>
          </a:p>
        </p:txBody>
      </p:sp>
    </p:spTree>
    <p:extLst>
      <p:ext uri="{BB962C8B-B14F-4D97-AF65-F5344CB8AC3E}">
        <p14:creationId xmlns:p14="http://schemas.microsoft.com/office/powerpoint/2010/main" val="2939578042"/>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2000">
        <p15:prstTrans prst="crush"/>
      </p:transition>
    </mc:Choice>
    <mc:Fallback>
      <p:transition spd="slow">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 name="Slide Number Placeholder 11">
            <a:extLst>
              <a:ext uri="{FF2B5EF4-FFF2-40B4-BE49-F238E27FC236}">
                <a16:creationId xmlns:a16="http://schemas.microsoft.com/office/drawing/2014/main" id="{7D81E5DB-EAD2-4DC6-BD48-1947A72B6A14}"/>
              </a:ext>
            </a:extLst>
          </p:cNvPr>
          <p:cNvSpPr>
            <a:spLocks noGrp="1"/>
          </p:cNvSpPr>
          <p:nvPr>
            <p:ph type="sldNum" sz="quarter" idx="11"/>
          </p:nvPr>
        </p:nvSpPr>
        <p:spPr/>
        <p:txBody>
          <a:bodyPr/>
          <a:lstStyle>
            <a:lvl1pPr>
              <a:defRPr>
                <a:solidFill>
                  <a:schemeClr val="tx1">
                    <a:lumMod val="75000"/>
                    <a:lumOff val="25000"/>
                  </a:schemeClr>
                </a:solidFill>
              </a:defRPr>
            </a:lvl1pPr>
          </a:lstStyle>
          <a:p>
            <a:r>
              <a:rPr lang="en-US" dirty="0"/>
              <a:t>0</a:t>
            </a:r>
            <a:fld id="{E72B8170-242D-42EF-8B64-B507C79780AD}" type="slidenum">
              <a:rPr lang="en-US" smtClean="0"/>
              <a:pPr/>
              <a:t>8</a:t>
            </a:fld>
            <a:endParaRPr lang="en-US" dirty="0"/>
          </a:p>
        </p:txBody>
      </p:sp>
      <p:sp>
        <p:nvSpPr>
          <p:cNvPr id="4" name="Title 3">
            <a:extLst>
              <a:ext uri="{FF2B5EF4-FFF2-40B4-BE49-F238E27FC236}">
                <a16:creationId xmlns:a16="http://schemas.microsoft.com/office/drawing/2014/main" id="{E2F4C73F-0BA6-4EA1-A9BD-E11876A48C24}"/>
              </a:ext>
            </a:extLst>
          </p:cNvPr>
          <p:cNvSpPr>
            <a:spLocks noGrp="1"/>
          </p:cNvSpPr>
          <p:nvPr>
            <p:ph type="title"/>
          </p:nvPr>
        </p:nvSpPr>
        <p:spPr/>
        <p:txBody>
          <a:bodyPr/>
          <a:lstStyle/>
          <a:p>
            <a:r>
              <a:rPr lang="en-US" b="1" dirty="0">
                <a:solidFill>
                  <a:schemeClr val="tx2"/>
                </a:solidFill>
                <a:latin typeface="Open Sans "/>
              </a:rPr>
              <a:t>Timeline</a:t>
            </a:r>
          </a:p>
        </p:txBody>
      </p:sp>
      <p:sp>
        <p:nvSpPr>
          <p:cNvPr id="5" name="Text Placeholder 4">
            <a:extLst>
              <a:ext uri="{FF2B5EF4-FFF2-40B4-BE49-F238E27FC236}">
                <a16:creationId xmlns:a16="http://schemas.microsoft.com/office/drawing/2014/main" id="{CE9F02F5-C79E-40D0-8395-4951728B762B}"/>
              </a:ext>
            </a:extLst>
          </p:cNvPr>
          <p:cNvSpPr>
            <a:spLocks noGrp="1"/>
          </p:cNvSpPr>
          <p:nvPr>
            <p:ph type="body" sz="quarter" idx="12"/>
          </p:nvPr>
        </p:nvSpPr>
        <p:spPr/>
        <p:txBody>
          <a:bodyPr/>
          <a:lstStyle/>
          <a:p>
            <a:r>
              <a:rPr lang="en-US" dirty="0">
                <a:solidFill>
                  <a:schemeClr val="bg1">
                    <a:lumMod val="50000"/>
                  </a:schemeClr>
                </a:solidFill>
              </a:rPr>
              <a:t>Lorem ipsum your title here some text so</a:t>
            </a:r>
            <a:endParaRPr lang="en-US" dirty="0"/>
          </a:p>
        </p:txBody>
      </p:sp>
      <p:grpSp>
        <p:nvGrpSpPr>
          <p:cNvPr id="58" name="Group 57">
            <a:extLst>
              <a:ext uri="{FF2B5EF4-FFF2-40B4-BE49-F238E27FC236}">
                <a16:creationId xmlns:a16="http://schemas.microsoft.com/office/drawing/2014/main" id="{84DCEAFF-A450-479F-A5B3-5E2D954CB55D}"/>
              </a:ext>
            </a:extLst>
          </p:cNvPr>
          <p:cNvGrpSpPr/>
          <p:nvPr/>
        </p:nvGrpSpPr>
        <p:grpSpPr>
          <a:xfrm>
            <a:off x="838200" y="1994532"/>
            <a:ext cx="5906754" cy="3465504"/>
            <a:chOff x="4070805" y="2031095"/>
            <a:chExt cx="2435226" cy="1428751"/>
          </a:xfrm>
          <a:solidFill>
            <a:schemeClr val="tx1">
              <a:lumMod val="50000"/>
              <a:lumOff val="50000"/>
            </a:schemeClr>
          </a:solidFill>
        </p:grpSpPr>
        <p:sp>
          <p:nvSpPr>
            <p:cNvPr id="111" name="Freeform 438">
              <a:extLst>
                <a:ext uri="{FF2B5EF4-FFF2-40B4-BE49-F238E27FC236}">
                  <a16:creationId xmlns:a16="http://schemas.microsoft.com/office/drawing/2014/main" id="{6EF1BFED-C9F6-4B5C-8858-F7B5AED8BC1A}"/>
                </a:ext>
              </a:extLst>
            </p:cNvPr>
            <p:cNvSpPr>
              <a:spLocks noEditPoints="1"/>
            </p:cNvSpPr>
            <p:nvPr/>
          </p:nvSpPr>
          <p:spPr bwMode="auto">
            <a:xfrm>
              <a:off x="5091568" y="2121583"/>
              <a:ext cx="1273175" cy="1125538"/>
            </a:xfrm>
            <a:custGeom>
              <a:avLst/>
              <a:gdLst>
                <a:gd name="T0" fmla="*/ 242 w 352"/>
                <a:gd name="T1" fmla="*/ 209 h 312"/>
                <a:gd name="T2" fmla="*/ 261 w 352"/>
                <a:gd name="T3" fmla="*/ 191 h 312"/>
                <a:gd name="T4" fmla="*/ 279 w 352"/>
                <a:gd name="T5" fmla="*/ 162 h 312"/>
                <a:gd name="T6" fmla="*/ 281 w 352"/>
                <a:gd name="T7" fmla="*/ 142 h 312"/>
                <a:gd name="T8" fmla="*/ 301 w 352"/>
                <a:gd name="T9" fmla="*/ 122 h 312"/>
                <a:gd name="T10" fmla="*/ 301 w 352"/>
                <a:gd name="T11" fmla="*/ 91 h 312"/>
                <a:gd name="T12" fmla="*/ 293 w 352"/>
                <a:gd name="T13" fmla="*/ 71 h 312"/>
                <a:gd name="T14" fmla="*/ 323 w 352"/>
                <a:gd name="T15" fmla="*/ 52 h 312"/>
                <a:gd name="T16" fmla="*/ 336 w 352"/>
                <a:gd name="T17" fmla="*/ 83 h 312"/>
                <a:gd name="T18" fmla="*/ 339 w 352"/>
                <a:gd name="T19" fmla="*/ 56 h 312"/>
                <a:gd name="T20" fmla="*/ 342 w 352"/>
                <a:gd name="T21" fmla="*/ 20 h 312"/>
                <a:gd name="T22" fmla="*/ 323 w 352"/>
                <a:gd name="T23" fmla="*/ 5 h 312"/>
                <a:gd name="T24" fmla="*/ 273 w 352"/>
                <a:gd name="T25" fmla="*/ 12 h 312"/>
                <a:gd name="T26" fmla="*/ 246 w 352"/>
                <a:gd name="T27" fmla="*/ 19 h 312"/>
                <a:gd name="T28" fmla="*/ 217 w 352"/>
                <a:gd name="T29" fmla="*/ 19 h 312"/>
                <a:gd name="T30" fmla="*/ 200 w 352"/>
                <a:gd name="T31" fmla="*/ 10 h 312"/>
                <a:gd name="T32" fmla="*/ 170 w 352"/>
                <a:gd name="T33" fmla="*/ 14 h 312"/>
                <a:gd name="T34" fmla="*/ 166 w 352"/>
                <a:gd name="T35" fmla="*/ 44 h 312"/>
                <a:gd name="T36" fmla="*/ 150 w 352"/>
                <a:gd name="T37" fmla="*/ 40 h 312"/>
                <a:gd name="T38" fmla="*/ 148 w 352"/>
                <a:gd name="T39" fmla="*/ 45 h 312"/>
                <a:gd name="T40" fmla="*/ 132 w 352"/>
                <a:gd name="T41" fmla="*/ 60 h 312"/>
                <a:gd name="T42" fmla="*/ 104 w 352"/>
                <a:gd name="T43" fmla="*/ 71 h 312"/>
                <a:gd name="T44" fmla="*/ 103 w 352"/>
                <a:gd name="T45" fmla="*/ 67 h 312"/>
                <a:gd name="T46" fmla="*/ 71 w 352"/>
                <a:gd name="T47" fmla="*/ 56 h 312"/>
                <a:gd name="T48" fmla="*/ 60 w 352"/>
                <a:gd name="T49" fmla="*/ 63 h 312"/>
                <a:gd name="T50" fmla="*/ 47 w 352"/>
                <a:gd name="T51" fmla="*/ 85 h 312"/>
                <a:gd name="T52" fmla="*/ 65 w 352"/>
                <a:gd name="T53" fmla="*/ 105 h 312"/>
                <a:gd name="T54" fmla="*/ 73 w 352"/>
                <a:gd name="T55" fmla="*/ 93 h 312"/>
                <a:gd name="T56" fmla="*/ 69 w 352"/>
                <a:gd name="T57" fmla="*/ 111 h 312"/>
                <a:gd name="T58" fmla="*/ 50 w 352"/>
                <a:gd name="T59" fmla="*/ 105 h 312"/>
                <a:gd name="T60" fmla="*/ 23 w 352"/>
                <a:gd name="T61" fmla="*/ 140 h 312"/>
                <a:gd name="T62" fmla="*/ 54 w 352"/>
                <a:gd name="T63" fmla="*/ 140 h 312"/>
                <a:gd name="T64" fmla="*/ 59 w 352"/>
                <a:gd name="T65" fmla="*/ 136 h 312"/>
                <a:gd name="T66" fmla="*/ 83 w 352"/>
                <a:gd name="T67" fmla="*/ 147 h 312"/>
                <a:gd name="T68" fmla="*/ 97 w 352"/>
                <a:gd name="T69" fmla="*/ 169 h 312"/>
                <a:gd name="T70" fmla="*/ 39 w 352"/>
                <a:gd name="T71" fmla="*/ 158 h 312"/>
                <a:gd name="T72" fmla="*/ 2 w 352"/>
                <a:gd name="T73" fmla="*/ 211 h 312"/>
                <a:gd name="T74" fmla="*/ 54 w 352"/>
                <a:gd name="T75" fmla="*/ 234 h 312"/>
                <a:gd name="T76" fmla="*/ 77 w 352"/>
                <a:gd name="T77" fmla="*/ 311 h 312"/>
                <a:gd name="T78" fmla="*/ 119 w 352"/>
                <a:gd name="T79" fmla="*/ 242 h 312"/>
                <a:gd name="T80" fmla="*/ 105 w 352"/>
                <a:gd name="T81" fmla="*/ 178 h 312"/>
                <a:gd name="T82" fmla="*/ 154 w 352"/>
                <a:gd name="T83" fmla="*/ 195 h 312"/>
                <a:gd name="T84" fmla="*/ 146 w 352"/>
                <a:gd name="T85" fmla="*/ 180 h 312"/>
                <a:gd name="T86" fmla="*/ 189 w 352"/>
                <a:gd name="T87" fmla="*/ 208 h 312"/>
                <a:gd name="T88" fmla="*/ 228 w 352"/>
                <a:gd name="T89" fmla="*/ 198 h 312"/>
                <a:gd name="T90" fmla="*/ 336 w 352"/>
                <a:gd name="T91" fmla="*/ 31 h 312"/>
                <a:gd name="T92" fmla="*/ 259 w 352"/>
                <a:gd name="T93" fmla="*/ 115 h 312"/>
                <a:gd name="T94" fmla="*/ 61 w 352"/>
                <a:gd name="T95" fmla="*/ 100 h 312"/>
                <a:gd name="T96" fmla="*/ 79 w 352"/>
                <a:gd name="T97" fmla="*/ 89 h 312"/>
                <a:gd name="T98" fmla="*/ 85 w 352"/>
                <a:gd name="T99" fmla="*/ 83 h 312"/>
                <a:gd name="T100" fmla="*/ 93 w 352"/>
                <a:gd name="T101" fmla="*/ 272 h 312"/>
                <a:gd name="T102" fmla="*/ 99 w 352"/>
                <a:gd name="T103" fmla="*/ 233 h 312"/>
                <a:gd name="T104" fmla="*/ 104 w 352"/>
                <a:gd name="T105" fmla="*/ 241 h 312"/>
                <a:gd name="T106" fmla="*/ 96 w 352"/>
                <a:gd name="T107" fmla="*/ 86 h 312"/>
                <a:gd name="T108" fmla="*/ 91 w 352"/>
                <a:gd name="T109" fmla="*/ 93 h 312"/>
                <a:gd name="T110" fmla="*/ 98 w 352"/>
                <a:gd name="T111" fmla="*/ 135 h 312"/>
                <a:gd name="T112" fmla="*/ 138 w 352"/>
                <a:gd name="T113" fmla="*/ 156 h 312"/>
                <a:gd name="T114" fmla="*/ 139 w 352"/>
                <a:gd name="T115" fmla="*/ 149 h 312"/>
                <a:gd name="T116" fmla="*/ 168 w 352"/>
                <a:gd name="T117" fmla="*/ 47 h 312"/>
                <a:gd name="T118" fmla="*/ 185 w 352"/>
                <a:gd name="T119" fmla="*/ 21 h 312"/>
                <a:gd name="T120" fmla="*/ 196 w 352"/>
                <a:gd name="T121" fmla="*/ 124 h 312"/>
                <a:gd name="T122" fmla="*/ 222 w 352"/>
                <a:gd name="T123" fmla="*/ 95 h 312"/>
                <a:gd name="T124" fmla="*/ 231 w 352"/>
                <a:gd name="T125" fmla="*/ 109 h 3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352" h="312">
                  <a:moveTo>
                    <a:pt x="234" y="201"/>
                  </a:moveTo>
                  <a:cubicBezTo>
                    <a:pt x="234" y="201"/>
                    <a:pt x="235" y="201"/>
                    <a:pt x="235" y="201"/>
                  </a:cubicBezTo>
                  <a:cubicBezTo>
                    <a:pt x="235" y="202"/>
                    <a:pt x="236" y="202"/>
                    <a:pt x="236" y="203"/>
                  </a:cubicBezTo>
                  <a:cubicBezTo>
                    <a:pt x="236" y="203"/>
                    <a:pt x="236" y="204"/>
                    <a:pt x="236" y="204"/>
                  </a:cubicBezTo>
                  <a:cubicBezTo>
                    <a:pt x="237" y="206"/>
                    <a:pt x="237" y="207"/>
                    <a:pt x="238" y="209"/>
                  </a:cubicBezTo>
                  <a:cubicBezTo>
                    <a:pt x="238" y="209"/>
                    <a:pt x="238" y="209"/>
                    <a:pt x="238" y="210"/>
                  </a:cubicBezTo>
                  <a:cubicBezTo>
                    <a:pt x="238" y="210"/>
                    <a:pt x="238" y="210"/>
                    <a:pt x="238" y="211"/>
                  </a:cubicBezTo>
                  <a:cubicBezTo>
                    <a:pt x="239" y="212"/>
                    <a:pt x="239" y="213"/>
                    <a:pt x="239" y="214"/>
                  </a:cubicBezTo>
                  <a:cubicBezTo>
                    <a:pt x="238" y="215"/>
                    <a:pt x="238" y="215"/>
                    <a:pt x="238" y="215"/>
                  </a:cubicBezTo>
                  <a:cubicBezTo>
                    <a:pt x="239" y="216"/>
                    <a:pt x="239" y="217"/>
                    <a:pt x="238" y="218"/>
                  </a:cubicBezTo>
                  <a:cubicBezTo>
                    <a:pt x="238" y="219"/>
                    <a:pt x="238" y="220"/>
                    <a:pt x="239" y="220"/>
                  </a:cubicBezTo>
                  <a:cubicBezTo>
                    <a:pt x="239" y="220"/>
                    <a:pt x="239" y="220"/>
                    <a:pt x="239" y="220"/>
                  </a:cubicBezTo>
                  <a:cubicBezTo>
                    <a:pt x="240" y="221"/>
                    <a:pt x="241" y="223"/>
                    <a:pt x="242" y="224"/>
                  </a:cubicBezTo>
                  <a:cubicBezTo>
                    <a:pt x="243" y="225"/>
                    <a:pt x="243" y="225"/>
                    <a:pt x="243" y="226"/>
                  </a:cubicBezTo>
                  <a:cubicBezTo>
                    <a:pt x="243" y="226"/>
                    <a:pt x="243" y="226"/>
                    <a:pt x="243" y="227"/>
                  </a:cubicBezTo>
                  <a:cubicBezTo>
                    <a:pt x="243" y="227"/>
                    <a:pt x="243" y="227"/>
                    <a:pt x="243" y="228"/>
                  </a:cubicBezTo>
                  <a:cubicBezTo>
                    <a:pt x="243" y="228"/>
                    <a:pt x="243" y="229"/>
                    <a:pt x="244" y="229"/>
                  </a:cubicBezTo>
                  <a:cubicBezTo>
                    <a:pt x="244" y="230"/>
                    <a:pt x="245" y="230"/>
                    <a:pt x="245" y="231"/>
                  </a:cubicBezTo>
                  <a:cubicBezTo>
                    <a:pt x="245" y="231"/>
                    <a:pt x="245" y="232"/>
                    <a:pt x="246" y="232"/>
                  </a:cubicBezTo>
                  <a:cubicBezTo>
                    <a:pt x="246" y="232"/>
                    <a:pt x="246" y="232"/>
                    <a:pt x="246" y="232"/>
                  </a:cubicBezTo>
                  <a:cubicBezTo>
                    <a:pt x="247" y="233"/>
                    <a:pt x="247" y="233"/>
                    <a:pt x="248" y="234"/>
                  </a:cubicBezTo>
                  <a:cubicBezTo>
                    <a:pt x="249" y="234"/>
                    <a:pt x="250" y="235"/>
                    <a:pt x="250" y="235"/>
                  </a:cubicBezTo>
                  <a:cubicBezTo>
                    <a:pt x="250" y="235"/>
                    <a:pt x="250" y="235"/>
                    <a:pt x="250" y="235"/>
                  </a:cubicBezTo>
                  <a:cubicBezTo>
                    <a:pt x="250" y="235"/>
                    <a:pt x="250" y="235"/>
                    <a:pt x="251" y="235"/>
                  </a:cubicBezTo>
                  <a:cubicBezTo>
                    <a:pt x="251" y="235"/>
                    <a:pt x="250" y="235"/>
                    <a:pt x="250" y="235"/>
                  </a:cubicBezTo>
                  <a:cubicBezTo>
                    <a:pt x="251" y="235"/>
                    <a:pt x="251" y="235"/>
                    <a:pt x="251" y="235"/>
                  </a:cubicBezTo>
                  <a:cubicBezTo>
                    <a:pt x="251" y="234"/>
                    <a:pt x="251" y="234"/>
                    <a:pt x="251" y="234"/>
                  </a:cubicBezTo>
                  <a:cubicBezTo>
                    <a:pt x="251" y="233"/>
                    <a:pt x="251" y="232"/>
                    <a:pt x="250" y="232"/>
                  </a:cubicBezTo>
                  <a:cubicBezTo>
                    <a:pt x="250" y="231"/>
                    <a:pt x="250" y="230"/>
                    <a:pt x="249" y="229"/>
                  </a:cubicBezTo>
                  <a:cubicBezTo>
                    <a:pt x="249" y="229"/>
                    <a:pt x="249" y="228"/>
                    <a:pt x="249" y="228"/>
                  </a:cubicBezTo>
                  <a:cubicBezTo>
                    <a:pt x="249" y="227"/>
                    <a:pt x="249" y="227"/>
                    <a:pt x="249" y="226"/>
                  </a:cubicBezTo>
                  <a:cubicBezTo>
                    <a:pt x="248" y="226"/>
                    <a:pt x="248" y="225"/>
                    <a:pt x="247" y="224"/>
                  </a:cubicBezTo>
                  <a:cubicBezTo>
                    <a:pt x="246" y="224"/>
                    <a:pt x="245" y="223"/>
                    <a:pt x="244" y="222"/>
                  </a:cubicBezTo>
                  <a:cubicBezTo>
                    <a:pt x="244" y="222"/>
                    <a:pt x="243" y="222"/>
                    <a:pt x="243" y="221"/>
                  </a:cubicBezTo>
                  <a:cubicBezTo>
                    <a:pt x="243" y="220"/>
                    <a:pt x="243" y="220"/>
                    <a:pt x="243" y="219"/>
                  </a:cubicBezTo>
                  <a:cubicBezTo>
                    <a:pt x="242" y="219"/>
                    <a:pt x="242" y="218"/>
                    <a:pt x="241" y="217"/>
                  </a:cubicBezTo>
                  <a:cubicBezTo>
                    <a:pt x="241" y="217"/>
                    <a:pt x="240" y="217"/>
                    <a:pt x="240" y="216"/>
                  </a:cubicBezTo>
                  <a:cubicBezTo>
                    <a:pt x="240" y="216"/>
                    <a:pt x="240" y="215"/>
                    <a:pt x="240" y="215"/>
                  </a:cubicBezTo>
                  <a:cubicBezTo>
                    <a:pt x="241" y="213"/>
                    <a:pt x="242" y="211"/>
                    <a:pt x="242" y="209"/>
                  </a:cubicBezTo>
                  <a:cubicBezTo>
                    <a:pt x="242" y="209"/>
                    <a:pt x="242" y="209"/>
                    <a:pt x="242" y="209"/>
                  </a:cubicBezTo>
                  <a:cubicBezTo>
                    <a:pt x="242" y="209"/>
                    <a:pt x="242" y="209"/>
                    <a:pt x="242" y="209"/>
                  </a:cubicBezTo>
                  <a:cubicBezTo>
                    <a:pt x="242" y="209"/>
                    <a:pt x="243" y="209"/>
                    <a:pt x="243" y="209"/>
                  </a:cubicBezTo>
                  <a:cubicBezTo>
                    <a:pt x="243" y="209"/>
                    <a:pt x="243" y="209"/>
                    <a:pt x="243" y="209"/>
                  </a:cubicBezTo>
                  <a:cubicBezTo>
                    <a:pt x="243" y="210"/>
                    <a:pt x="244" y="211"/>
                    <a:pt x="244" y="211"/>
                  </a:cubicBezTo>
                  <a:cubicBezTo>
                    <a:pt x="245" y="211"/>
                    <a:pt x="245" y="211"/>
                    <a:pt x="245" y="211"/>
                  </a:cubicBezTo>
                  <a:cubicBezTo>
                    <a:pt x="246" y="211"/>
                    <a:pt x="247" y="212"/>
                    <a:pt x="248" y="213"/>
                  </a:cubicBezTo>
                  <a:cubicBezTo>
                    <a:pt x="248" y="214"/>
                    <a:pt x="249" y="215"/>
                    <a:pt x="250" y="216"/>
                  </a:cubicBezTo>
                  <a:cubicBezTo>
                    <a:pt x="250" y="215"/>
                    <a:pt x="251" y="215"/>
                    <a:pt x="251" y="215"/>
                  </a:cubicBezTo>
                  <a:cubicBezTo>
                    <a:pt x="251" y="216"/>
                    <a:pt x="252" y="216"/>
                    <a:pt x="252" y="217"/>
                  </a:cubicBezTo>
                  <a:cubicBezTo>
                    <a:pt x="252" y="217"/>
                    <a:pt x="252" y="218"/>
                    <a:pt x="252" y="219"/>
                  </a:cubicBezTo>
                  <a:cubicBezTo>
                    <a:pt x="252" y="219"/>
                    <a:pt x="252" y="219"/>
                    <a:pt x="253" y="219"/>
                  </a:cubicBezTo>
                  <a:cubicBezTo>
                    <a:pt x="253" y="219"/>
                    <a:pt x="253" y="219"/>
                    <a:pt x="253" y="219"/>
                  </a:cubicBezTo>
                  <a:cubicBezTo>
                    <a:pt x="254" y="218"/>
                    <a:pt x="255" y="217"/>
                    <a:pt x="256" y="216"/>
                  </a:cubicBezTo>
                  <a:cubicBezTo>
                    <a:pt x="256" y="216"/>
                    <a:pt x="256" y="215"/>
                    <a:pt x="256" y="215"/>
                  </a:cubicBezTo>
                  <a:cubicBezTo>
                    <a:pt x="258" y="215"/>
                    <a:pt x="259" y="214"/>
                    <a:pt x="260" y="213"/>
                  </a:cubicBezTo>
                  <a:cubicBezTo>
                    <a:pt x="260" y="213"/>
                    <a:pt x="260" y="212"/>
                    <a:pt x="261" y="212"/>
                  </a:cubicBezTo>
                  <a:cubicBezTo>
                    <a:pt x="261" y="210"/>
                    <a:pt x="261" y="209"/>
                    <a:pt x="261" y="208"/>
                  </a:cubicBezTo>
                  <a:cubicBezTo>
                    <a:pt x="261" y="208"/>
                    <a:pt x="261" y="208"/>
                    <a:pt x="261" y="208"/>
                  </a:cubicBezTo>
                  <a:cubicBezTo>
                    <a:pt x="260" y="206"/>
                    <a:pt x="260" y="205"/>
                    <a:pt x="259" y="204"/>
                  </a:cubicBezTo>
                  <a:cubicBezTo>
                    <a:pt x="259" y="203"/>
                    <a:pt x="258" y="203"/>
                    <a:pt x="258" y="202"/>
                  </a:cubicBezTo>
                  <a:cubicBezTo>
                    <a:pt x="257" y="201"/>
                    <a:pt x="256" y="201"/>
                    <a:pt x="255" y="200"/>
                  </a:cubicBezTo>
                  <a:cubicBezTo>
                    <a:pt x="255" y="200"/>
                    <a:pt x="254" y="199"/>
                    <a:pt x="254" y="198"/>
                  </a:cubicBezTo>
                  <a:cubicBezTo>
                    <a:pt x="254" y="198"/>
                    <a:pt x="254" y="198"/>
                    <a:pt x="253" y="197"/>
                  </a:cubicBezTo>
                  <a:cubicBezTo>
                    <a:pt x="253" y="197"/>
                    <a:pt x="253" y="197"/>
                    <a:pt x="252" y="197"/>
                  </a:cubicBezTo>
                  <a:cubicBezTo>
                    <a:pt x="252" y="197"/>
                    <a:pt x="252" y="197"/>
                    <a:pt x="252" y="196"/>
                  </a:cubicBezTo>
                  <a:cubicBezTo>
                    <a:pt x="252" y="196"/>
                    <a:pt x="252" y="195"/>
                    <a:pt x="253" y="194"/>
                  </a:cubicBezTo>
                  <a:cubicBezTo>
                    <a:pt x="253" y="194"/>
                    <a:pt x="253" y="193"/>
                    <a:pt x="254" y="193"/>
                  </a:cubicBezTo>
                  <a:cubicBezTo>
                    <a:pt x="254" y="192"/>
                    <a:pt x="254" y="192"/>
                    <a:pt x="254" y="192"/>
                  </a:cubicBezTo>
                  <a:cubicBezTo>
                    <a:pt x="255" y="191"/>
                    <a:pt x="256" y="191"/>
                    <a:pt x="257" y="190"/>
                  </a:cubicBezTo>
                  <a:cubicBezTo>
                    <a:pt x="257" y="190"/>
                    <a:pt x="257" y="190"/>
                    <a:pt x="258" y="190"/>
                  </a:cubicBezTo>
                  <a:cubicBezTo>
                    <a:pt x="258" y="190"/>
                    <a:pt x="258" y="190"/>
                    <a:pt x="258" y="190"/>
                  </a:cubicBezTo>
                  <a:cubicBezTo>
                    <a:pt x="259" y="191"/>
                    <a:pt x="259" y="191"/>
                    <a:pt x="259" y="191"/>
                  </a:cubicBezTo>
                  <a:cubicBezTo>
                    <a:pt x="260" y="192"/>
                    <a:pt x="260" y="192"/>
                    <a:pt x="260" y="193"/>
                  </a:cubicBezTo>
                  <a:cubicBezTo>
                    <a:pt x="261" y="193"/>
                    <a:pt x="261" y="193"/>
                    <a:pt x="261" y="192"/>
                  </a:cubicBezTo>
                  <a:cubicBezTo>
                    <a:pt x="262" y="192"/>
                    <a:pt x="261" y="192"/>
                    <a:pt x="261" y="192"/>
                  </a:cubicBezTo>
                  <a:cubicBezTo>
                    <a:pt x="262" y="192"/>
                    <a:pt x="262" y="192"/>
                    <a:pt x="262" y="192"/>
                  </a:cubicBezTo>
                  <a:cubicBezTo>
                    <a:pt x="262" y="191"/>
                    <a:pt x="262" y="191"/>
                    <a:pt x="262" y="191"/>
                  </a:cubicBezTo>
                  <a:cubicBezTo>
                    <a:pt x="261" y="191"/>
                    <a:pt x="261" y="191"/>
                    <a:pt x="261" y="191"/>
                  </a:cubicBezTo>
                  <a:cubicBezTo>
                    <a:pt x="261" y="191"/>
                    <a:pt x="261" y="191"/>
                    <a:pt x="261" y="191"/>
                  </a:cubicBezTo>
                  <a:cubicBezTo>
                    <a:pt x="261" y="191"/>
                    <a:pt x="261" y="191"/>
                    <a:pt x="262" y="191"/>
                  </a:cubicBezTo>
                  <a:cubicBezTo>
                    <a:pt x="263" y="191"/>
                    <a:pt x="264" y="190"/>
                    <a:pt x="265" y="190"/>
                  </a:cubicBezTo>
                  <a:cubicBezTo>
                    <a:pt x="266" y="189"/>
                    <a:pt x="267" y="189"/>
                    <a:pt x="267" y="188"/>
                  </a:cubicBezTo>
                  <a:cubicBezTo>
                    <a:pt x="267" y="188"/>
                    <a:pt x="267" y="188"/>
                    <a:pt x="268" y="188"/>
                  </a:cubicBezTo>
                  <a:cubicBezTo>
                    <a:pt x="268" y="188"/>
                    <a:pt x="268" y="188"/>
                    <a:pt x="269" y="188"/>
                  </a:cubicBezTo>
                  <a:cubicBezTo>
                    <a:pt x="269" y="188"/>
                    <a:pt x="270" y="187"/>
                    <a:pt x="271" y="187"/>
                  </a:cubicBezTo>
                  <a:cubicBezTo>
                    <a:pt x="271" y="187"/>
                    <a:pt x="272" y="187"/>
                    <a:pt x="272" y="187"/>
                  </a:cubicBezTo>
                  <a:cubicBezTo>
                    <a:pt x="273" y="187"/>
                    <a:pt x="273" y="186"/>
                    <a:pt x="274" y="186"/>
                  </a:cubicBezTo>
                  <a:cubicBezTo>
                    <a:pt x="274" y="185"/>
                    <a:pt x="274" y="185"/>
                    <a:pt x="274" y="185"/>
                  </a:cubicBezTo>
                  <a:cubicBezTo>
                    <a:pt x="275" y="185"/>
                    <a:pt x="276" y="184"/>
                    <a:pt x="276" y="183"/>
                  </a:cubicBezTo>
                  <a:cubicBezTo>
                    <a:pt x="276" y="183"/>
                    <a:pt x="276" y="183"/>
                    <a:pt x="276" y="183"/>
                  </a:cubicBezTo>
                  <a:cubicBezTo>
                    <a:pt x="277" y="183"/>
                    <a:pt x="277" y="182"/>
                    <a:pt x="278" y="181"/>
                  </a:cubicBezTo>
                  <a:cubicBezTo>
                    <a:pt x="278" y="181"/>
                    <a:pt x="278" y="181"/>
                    <a:pt x="278" y="181"/>
                  </a:cubicBezTo>
                  <a:cubicBezTo>
                    <a:pt x="279" y="181"/>
                    <a:pt x="279" y="180"/>
                    <a:pt x="279" y="180"/>
                  </a:cubicBezTo>
                  <a:cubicBezTo>
                    <a:pt x="278" y="179"/>
                    <a:pt x="278" y="179"/>
                    <a:pt x="278" y="178"/>
                  </a:cubicBezTo>
                  <a:cubicBezTo>
                    <a:pt x="278" y="178"/>
                    <a:pt x="278" y="177"/>
                    <a:pt x="279" y="177"/>
                  </a:cubicBezTo>
                  <a:cubicBezTo>
                    <a:pt x="280" y="177"/>
                    <a:pt x="280" y="176"/>
                    <a:pt x="280" y="175"/>
                  </a:cubicBezTo>
                  <a:cubicBezTo>
                    <a:pt x="280" y="175"/>
                    <a:pt x="280" y="174"/>
                    <a:pt x="281" y="174"/>
                  </a:cubicBezTo>
                  <a:cubicBezTo>
                    <a:pt x="281" y="173"/>
                    <a:pt x="281" y="173"/>
                    <a:pt x="281" y="172"/>
                  </a:cubicBezTo>
                  <a:cubicBezTo>
                    <a:pt x="281" y="172"/>
                    <a:pt x="281" y="171"/>
                    <a:pt x="282" y="171"/>
                  </a:cubicBezTo>
                  <a:cubicBezTo>
                    <a:pt x="282" y="170"/>
                    <a:pt x="282" y="170"/>
                    <a:pt x="281" y="169"/>
                  </a:cubicBezTo>
                  <a:cubicBezTo>
                    <a:pt x="281" y="169"/>
                    <a:pt x="281" y="168"/>
                    <a:pt x="280" y="168"/>
                  </a:cubicBezTo>
                  <a:cubicBezTo>
                    <a:pt x="280" y="168"/>
                    <a:pt x="280" y="168"/>
                    <a:pt x="280" y="168"/>
                  </a:cubicBezTo>
                  <a:cubicBezTo>
                    <a:pt x="280" y="168"/>
                    <a:pt x="280" y="168"/>
                    <a:pt x="280" y="168"/>
                  </a:cubicBezTo>
                  <a:cubicBezTo>
                    <a:pt x="279" y="168"/>
                    <a:pt x="279" y="168"/>
                    <a:pt x="279" y="168"/>
                  </a:cubicBezTo>
                  <a:cubicBezTo>
                    <a:pt x="280" y="168"/>
                    <a:pt x="280" y="168"/>
                    <a:pt x="280" y="168"/>
                  </a:cubicBezTo>
                  <a:cubicBezTo>
                    <a:pt x="280" y="168"/>
                    <a:pt x="280" y="168"/>
                    <a:pt x="280" y="168"/>
                  </a:cubicBezTo>
                  <a:cubicBezTo>
                    <a:pt x="280" y="168"/>
                    <a:pt x="280" y="168"/>
                    <a:pt x="280" y="167"/>
                  </a:cubicBezTo>
                  <a:cubicBezTo>
                    <a:pt x="280" y="167"/>
                    <a:pt x="280" y="167"/>
                    <a:pt x="281" y="167"/>
                  </a:cubicBezTo>
                  <a:cubicBezTo>
                    <a:pt x="281" y="166"/>
                    <a:pt x="281" y="166"/>
                    <a:pt x="281" y="166"/>
                  </a:cubicBezTo>
                  <a:cubicBezTo>
                    <a:pt x="280" y="165"/>
                    <a:pt x="280" y="165"/>
                    <a:pt x="280" y="165"/>
                  </a:cubicBezTo>
                  <a:cubicBezTo>
                    <a:pt x="280" y="165"/>
                    <a:pt x="280" y="165"/>
                    <a:pt x="280" y="165"/>
                  </a:cubicBezTo>
                  <a:cubicBezTo>
                    <a:pt x="279" y="164"/>
                    <a:pt x="279" y="164"/>
                    <a:pt x="279" y="164"/>
                  </a:cubicBezTo>
                  <a:cubicBezTo>
                    <a:pt x="280" y="165"/>
                    <a:pt x="280" y="165"/>
                    <a:pt x="280" y="165"/>
                  </a:cubicBezTo>
                  <a:cubicBezTo>
                    <a:pt x="280" y="165"/>
                    <a:pt x="280" y="165"/>
                    <a:pt x="280" y="165"/>
                  </a:cubicBezTo>
                  <a:cubicBezTo>
                    <a:pt x="280" y="164"/>
                    <a:pt x="280" y="164"/>
                    <a:pt x="280" y="164"/>
                  </a:cubicBezTo>
                  <a:cubicBezTo>
                    <a:pt x="281" y="164"/>
                    <a:pt x="281" y="164"/>
                    <a:pt x="280" y="163"/>
                  </a:cubicBezTo>
                  <a:cubicBezTo>
                    <a:pt x="280" y="163"/>
                    <a:pt x="280" y="163"/>
                    <a:pt x="279" y="162"/>
                  </a:cubicBezTo>
                  <a:cubicBezTo>
                    <a:pt x="279" y="162"/>
                    <a:pt x="278" y="162"/>
                    <a:pt x="278" y="161"/>
                  </a:cubicBezTo>
                  <a:cubicBezTo>
                    <a:pt x="278" y="160"/>
                    <a:pt x="277" y="159"/>
                    <a:pt x="277" y="158"/>
                  </a:cubicBezTo>
                  <a:cubicBezTo>
                    <a:pt x="277" y="158"/>
                    <a:pt x="276" y="158"/>
                    <a:pt x="276" y="157"/>
                  </a:cubicBezTo>
                  <a:cubicBezTo>
                    <a:pt x="275" y="157"/>
                    <a:pt x="275" y="157"/>
                    <a:pt x="275" y="157"/>
                  </a:cubicBezTo>
                  <a:cubicBezTo>
                    <a:pt x="274" y="156"/>
                    <a:pt x="274" y="156"/>
                    <a:pt x="274" y="155"/>
                  </a:cubicBezTo>
                  <a:cubicBezTo>
                    <a:pt x="274" y="155"/>
                    <a:pt x="274" y="154"/>
                    <a:pt x="274" y="154"/>
                  </a:cubicBezTo>
                  <a:cubicBezTo>
                    <a:pt x="275" y="153"/>
                    <a:pt x="275" y="153"/>
                    <a:pt x="275" y="153"/>
                  </a:cubicBezTo>
                  <a:cubicBezTo>
                    <a:pt x="275" y="152"/>
                    <a:pt x="276" y="151"/>
                    <a:pt x="277" y="151"/>
                  </a:cubicBezTo>
                  <a:cubicBezTo>
                    <a:pt x="277" y="151"/>
                    <a:pt x="278" y="150"/>
                    <a:pt x="279" y="150"/>
                  </a:cubicBezTo>
                  <a:cubicBezTo>
                    <a:pt x="279" y="150"/>
                    <a:pt x="279" y="150"/>
                    <a:pt x="279" y="150"/>
                  </a:cubicBezTo>
                  <a:cubicBezTo>
                    <a:pt x="279" y="150"/>
                    <a:pt x="279" y="149"/>
                    <a:pt x="279" y="149"/>
                  </a:cubicBezTo>
                  <a:cubicBezTo>
                    <a:pt x="279" y="149"/>
                    <a:pt x="279" y="148"/>
                    <a:pt x="278" y="148"/>
                  </a:cubicBezTo>
                  <a:cubicBezTo>
                    <a:pt x="278" y="148"/>
                    <a:pt x="278" y="148"/>
                    <a:pt x="277" y="148"/>
                  </a:cubicBezTo>
                  <a:cubicBezTo>
                    <a:pt x="277" y="148"/>
                    <a:pt x="277" y="148"/>
                    <a:pt x="276" y="148"/>
                  </a:cubicBezTo>
                  <a:cubicBezTo>
                    <a:pt x="276" y="148"/>
                    <a:pt x="276" y="148"/>
                    <a:pt x="275" y="148"/>
                  </a:cubicBezTo>
                  <a:cubicBezTo>
                    <a:pt x="275" y="147"/>
                    <a:pt x="275" y="148"/>
                    <a:pt x="274" y="148"/>
                  </a:cubicBezTo>
                  <a:cubicBezTo>
                    <a:pt x="274" y="148"/>
                    <a:pt x="273" y="149"/>
                    <a:pt x="273" y="149"/>
                  </a:cubicBezTo>
                  <a:cubicBezTo>
                    <a:pt x="273" y="149"/>
                    <a:pt x="273" y="149"/>
                    <a:pt x="272" y="149"/>
                  </a:cubicBezTo>
                  <a:cubicBezTo>
                    <a:pt x="272" y="150"/>
                    <a:pt x="272" y="149"/>
                    <a:pt x="271" y="149"/>
                  </a:cubicBezTo>
                  <a:cubicBezTo>
                    <a:pt x="271" y="148"/>
                    <a:pt x="271" y="148"/>
                    <a:pt x="270" y="148"/>
                  </a:cubicBezTo>
                  <a:cubicBezTo>
                    <a:pt x="269" y="147"/>
                    <a:pt x="269" y="147"/>
                    <a:pt x="268" y="146"/>
                  </a:cubicBezTo>
                  <a:cubicBezTo>
                    <a:pt x="268" y="146"/>
                    <a:pt x="268" y="145"/>
                    <a:pt x="269" y="145"/>
                  </a:cubicBezTo>
                  <a:cubicBezTo>
                    <a:pt x="269" y="145"/>
                    <a:pt x="269" y="145"/>
                    <a:pt x="270" y="145"/>
                  </a:cubicBezTo>
                  <a:cubicBezTo>
                    <a:pt x="270" y="144"/>
                    <a:pt x="271" y="144"/>
                    <a:pt x="271" y="144"/>
                  </a:cubicBezTo>
                  <a:cubicBezTo>
                    <a:pt x="271" y="143"/>
                    <a:pt x="271" y="142"/>
                    <a:pt x="272" y="141"/>
                  </a:cubicBezTo>
                  <a:cubicBezTo>
                    <a:pt x="272" y="141"/>
                    <a:pt x="273" y="141"/>
                    <a:pt x="273" y="140"/>
                  </a:cubicBezTo>
                  <a:cubicBezTo>
                    <a:pt x="273" y="140"/>
                    <a:pt x="273" y="140"/>
                    <a:pt x="273" y="139"/>
                  </a:cubicBezTo>
                  <a:cubicBezTo>
                    <a:pt x="274" y="139"/>
                    <a:pt x="274" y="139"/>
                    <a:pt x="274" y="139"/>
                  </a:cubicBezTo>
                  <a:cubicBezTo>
                    <a:pt x="275" y="139"/>
                    <a:pt x="275" y="139"/>
                    <a:pt x="276" y="139"/>
                  </a:cubicBezTo>
                  <a:cubicBezTo>
                    <a:pt x="276" y="140"/>
                    <a:pt x="276" y="140"/>
                    <a:pt x="276" y="141"/>
                  </a:cubicBezTo>
                  <a:cubicBezTo>
                    <a:pt x="276" y="141"/>
                    <a:pt x="275" y="141"/>
                    <a:pt x="275" y="141"/>
                  </a:cubicBezTo>
                  <a:cubicBezTo>
                    <a:pt x="275" y="142"/>
                    <a:pt x="275" y="142"/>
                    <a:pt x="275" y="143"/>
                  </a:cubicBezTo>
                  <a:cubicBezTo>
                    <a:pt x="275" y="143"/>
                    <a:pt x="275" y="143"/>
                    <a:pt x="276" y="143"/>
                  </a:cubicBezTo>
                  <a:cubicBezTo>
                    <a:pt x="276" y="144"/>
                    <a:pt x="275" y="144"/>
                    <a:pt x="275" y="144"/>
                  </a:cubicBezTo>
                  <a:cubicBezTo>
                    <a:pt x="275" y="144"/>
                    <a:pt x="275" y="144"/>
                    <a:pt x="275" y="144"/>
                  </a:cubicBezTo>
                  <a:cubicBezTo>
                    <a:pt x="275" y="145"/>
                    <a:pt x="275" y="145"/>
                    <a:pt x="275" y="145"/>
                  </a:cubicBezTo>
                  <a:cubicBezTo>
                    <a:pt x="275" y="145"/>
                    <a:pt x="276" y="145"/>
                    <a:pt x="276" y="145"/>
                  </a:cubicBezTo>
                  <a:cubicBezTo>
                    <a:pt x="276" y="145"/>
                    <a:pt x="277" y="144"/>
                    <a:pt x="277" y="144"/>
                  </a:cubicBezTo>
                  <a:cubicBezTo>
                    <a:pt x="278" y="142"/>
                    <a:pt x="279" y="142"/>
                    <a:pt x="281" y="142"/>
                  </a:cubicBezTo>
                  <a:cubicBezTo>
                    <a:pt x="281" y="142"/>
                    <a:pt x="281" y="142"/>
                    <a:pt x="281" y="142"/>
                  </a:cubicBezTo>
                  <a:cubicBezTo>
                    <a:pt x="281" y="142"/>
                    <a:pt x="282" y="142"/>
                    <a:pt x="282" y="142"/>
                  </a:cubicBezTo>
                  <a:cubicBezTo>
                    <a:pt x="283" y="142"/>
                    <a:pt x="283" y="142"/>
                    <a:pt x="283" y="143"/>
                  </a:cubicBezTo>
                  <a:cubicBezTo>
                    <a:pt x="283" y="144"/>
                    <a:pt x="283" y="145"/>
                    <a:pt x="283" y="146"/>
                  </a:cubicBezTo>
                  <a:cubicBezTo>
                    <a:pt x="283" y="146"/>
                    <a:pt x="283" y="147"/>
                    <a:pt x="283" y="147"/>
                  </a:cubicBezTo>
                  <a:cubicBezTo>
                    <a:pt x="284" y="147"/>
                    <a:pt x="284" y="148"/>
                    <a:pt x="284" y="147"/>
                  </a:cubicBezTo>
                  <a:cubicBezTo>
                    <a:pt x="285" y="147"/>
                    <a:pt x="285" y="147"/>
                    <a:pt x="285" y="147"/>
                  </a:cubicBezTo>
                  <a:cubicBezTo>
                    <a:pt x="285" y="147"/>
                    <a:pt x="286" y="147"/>
                    <a:pt x="286" y="148"/>
                  </a:cubicBezTo>
                  <a:cubicBezTo>
                    <a:pt x="286" y="148"/>
                    <a:pt x="287" y="148"/>
                    <a:pt x="287" y="148"/>
                  </a:cubicBezTo>
                  <a:cubicBezTo>
                    <a:pt x="287" y="149"/>
                    <a:pt x="287" y="149"/>
                    <a:pt x="287" y="149"/>
                  </a:cubicBezTo>
                  <a:cubicBezTo>
                    <a:pt x="287" y="150"/>
                    <a:pt x="286" y="150"/>
                    <a:pt x="287" y="150"/>
                  </a:cubicBezTo>
                  <a:cubicBezTo>
                    <a:pt x="288" y="151"/>
                    <a:pt x="288" y="152"/>
                    <a:pt x="288" y="153"/>
                  </a:cubicBezTo>
                  <a:cubicBezTo>
                    <a:pt x="288" y="154"/>
                    <a:pt x="288" y="154"/>
                    <a:pt x="288" y="154"/>
                  </a:cubicBezTo>
                  <a:cubicBezTo>
                    <a:pt x="288" y="155"/>
                    <a:pt x="288" y="156"/>
                    <a:pt x="288" y="156"/>
                  </a:cubicBezTo>
                  <a:cubicBezTo>
                    <a:pt x="288" y="156"/>
                    <a:pt x="289" y="156"/>
                    <a:pt x="289" y="156"/>
                  </a:cubicBezTo>
                  <a:cubicBezTo>
                    <a:pt x="289" y="156"/>
                    <a:pt x="289" y="156"/>
                    <a:pt x="290" y="156"/>
                  </a:cubicBezTo>
                  <a:cubicBezTo>
                    <a:pt x="290" y="155"/>
                    <a:pt x="291" y="155"/>
                    <a:pt x="291" y="155"/>
                  </a:cubicBezTo>
                  <a:cubicBezTo>
                    <a:pt x="292" y="155"/>
                    <a:pt x="292" y="155"/>
                    <a:pt x="292" y="155"/>
                  </a:cubicBezTo>
                  <a:cubicBezTo>
                    <a:pt x="293" y="155"/>
                    <a:pt x="293" y="155"/>
                    <a:pt x="293" y="154"/>
                  </a:cubicBezTo>
                  <a:cubicBezTo>
                    <a:pt x="294" y="154"/>
                    <a:pt x="294" y="153"/>
                    <a:pt x="294" y="152"/>
                  </a:cubicBezTo>
                  <a:cubicBezTo>
                    <a:pt x="294" y="151"/>
                    <a:pt x="294" y="151"/>
                    <a:pt x="293" y="150"/>
                  </a:cubicBezTo>
                  <a:cubicBezTo>
                    <a:pt x="293" y="148"/>
                    <a:pt x="293" y="148"/>
                    <a:pt x="291" y="147"/>
                  </a:cubicBezTo>
                  <a:cubicBezTo>
                    <a:pt x="291" y="146"/>
                    <a:pt x="290" y="146"/>
                    <a:pt x="290" y="145"/>
                  </a:cubicBezTo>
                  <a:cubicBezTo>
                    <a:pt x="290" y="144"/>
                    <a:pt x="289" y="144"/>
                    <a:pt x="289" y="144"/>
                  </a:cubicBezTo>
                  <a:cubicBezTo>
                    <a:pt x="288" y="143"/>
                    <a:pt x="288" y="143"/>
                    <a:pt x="288" y="143"/>
                  </a:cubicBezTo>
                  <a:cubicBezTo>
                    <a:pt x="287" y="142"/>
                    <a:pt x="287" y="142"/>
                    <a:pt x="287" y="141"/>
                  </a:cubicBezTo>
                  <a:cubicBezTo>
                    <a:pt x="288" y="141"/>
                    <a:pt x="288" y="141"/>
                    <a:pt x="288" y="140"/>
                  </a:cubicBezTo>
                  <a:cubicBezTo>
                    <a:pt x="288" y="140"/>
                    <a:pt x="289" y="140"/>
                    <a:pt x="289" y="139"/>
                  </a:cubicBezTo>
                  <a:cubicBezTo>
                    <a:pt x="290" y="138"/>
                    <a:pt x="291" y="137"/>
                    <a:pt x="290" y="135"/>
                  </a:cubicBezTo>
                  <a:cubicBezTo>
                    <a:pt x="290" y="134"/>
                    <a:pt x="290" y="134"/>
                    <a:pt x="291" y="133"/>
                  </a:cubicBezTo>
                  <a:cubicBezTo>
                    <a:pt x="291" y="133"/>
                    <a:pt x="291" y="132"/>
                    <a:pt x="292" y="132"/>
                  </a:cubicBezTo>
                  <a:cubicBezTo>
                    <a:pt x="292" y="132"/>
                    <a:pt x="292" y="132"/>
                    <a:pt x="292" y="131"/>
                  </a:cubicBezTo>
                  <a:cubicBezTo>
                    <a:pt x="293" y="131"/>
                    <a:pt x="293" y="130"/>
                    <a:pt x="293" y="130"/>
                  </a:cubicBezTo>
                  <a:cubicBezTo>
                    <a:pt x="294" y="130"/>
                    <a:pt x="294" y="131"/>
                    <a:pt x="295" y="131"/>
                  </a:cubicBezTo>
                  <a:cubicBezTo>
                    <a:pt x="295" y="131"/>
                    <a:pt x="296" y="131"/>
                    <a:pt x="296" y="131"/>
                  </a:cubicBezTo>
                  <a:cubicBezTo>
                    <a:pt x="297" y="131"/>
                    <a:pt x="297" y="130"/>
                    <a:pt x="298" y="130"/>
                  </a:cubicBezTo>
                  <a:cubicBezTo>
                    <a:pt x="298" y="129"/>
                    <a:pt x="299" y="128"/>
                    <a:pt x="299" y="127"/>
                  </a:cubicBezTo>
                  <a:cubicBezTo>
                    <a:pt x="300" y="126"/>
                    <a:pt x="301" y="124"/>
                    <a:pt x="301" y="123"/>
                  </a:cubicBezTo>
                  <a:cubicBezTo>
                    <a:pt x="301" y="123"/>
                    <a:pt x="301" y="122"/>
                    <a:pt x="301" y="122"/>
                  </a:cubicBezTo>
                  <a:cubicBezTo>
                    <a:pt x="302" y="121"/>
                    <a:pt x="302" y="119"/>
                    <a:pt x="302" y="117"/>
                  </a:cubicBezTo>
                  <a:cubicBezTo>
                    <a:pt x="303" y="116"/>
                    <a:pt x="303" y="115"/>
                    <a:pt x="303" y="114"/>
                  </a:cubicBezTo>
                  <a:cubicBezTo>
                    <a:pt x="303" y="113"/>
                    <a:pt x="303" y="113"/>
                    <a:pt x="303" y="113"/>
                  </a:cubicBezTo>
                  <a:cubicBezTo>
                    <a:pt x="304" y="112"/>
                    <a:pt x="304" y="111"/>
                    <a:pt x="304" y="110"/>
                  </a:cubicBezTo>
                  <a:cubicBezTo>
                    <a:pt x="303" y="109"/>
                    <a:pt x="303" y="107"/>
                    <a:pt x="302" y="105"/>
                  </a:cubicBezTo>
                  <a:cubicBezTo>
                    <a:pt x="302" y="105"/>
                    <a:pt x="302" y="104"/>
                    <a:pt x="302" y="104"/>
                  </a:cubicBezTo>
                  <a:cubicBezTo>
                    <a:pt x="302" y="102"/>
                    <a:pt x="301" y="101"/>
                    <a:pt x="301" y="99"/>
                  </a:cubicBezTo>
                  <a:cubicBezTo>
                    <a:pt x="301" y="99"/>
                    <a:pt x="302" y="99"/>
                    <a:pt x="302" y="99"/>
                  </a:cubicBezTo>
                  <a:cubicBezTo>
                    <a:pt x="302" y="99"/>
                    <a:pt x="302" y="99"/>
                    <a:pt x="302" y="99"/>
                  </a:cubicBezTo>
                  <a:cubicBezTo>
                    <a:pt x="302" y="100"/>
                    <a:pt x="303" y="101"/>
                    <a:pt x="304" y="101"/>
                  </a:cubicBezTo>
                  <a:cubicBezTo>
                    <a:pt x="304" y="102"/>
                    <a:pt x="304" y="103"/>
                    <a:pt x="305" y="104"/>
                  </a:cubicBezTo>
                  <a:cubicBezTo>
                    <a:pt x="305" y="104"/>
                    <a:pt x="305" y="104"/>
                    <a:pt x="305" y="105"/>
                  </a:cubicBezTo>
                  <a:cubicBezTo>
                    <a:pt x="306" y="106"/>
                    <a:pt x="306" y="107"/>
                    <a:pt x="306" y="108"/>
                  </a:cubicBezTo>
                  <a:cubicBezTo>
                    <a:pt x="306" y="108"/>
                    <a:pt x="306" y="108"/>
                    <a:pt x="306" y="108"/>
                  </a:cubicBezTo>
                  <a:cubicBezTo>
                    <a:pt x="306" y="109"/>
                    <a:pt x="306" y="110"/>
                    <a:pt x="307" y="111"/>
                  </a:cubicBezTo>
                  <a:cubicBezTo>
                    <a:pt x="308" y="112"/>
                    <a:pt x="308" y="112"/>
                    <a:pt x="308" y="113"/>
                  </a:cubicBezTo>
                  <a:cubicBezTo>
                    <a:pt x="308" y="114"/>
                    <a:pt x="308" y="115"/>
                    <a:pt x="308" y="115"/>
                  </a:cubicBezTo>
                  <a:cubicBezTo>
                    <a:pt x="309" y="116"/>
                    <a:pt x="309" y="116"/>
                    <a:pt x="309" y="117"/>
                  </a:cubicBezTo>
                  <a:cubicBezTo>
                    <a:pt x="309" y="117"/>
                    <a:pt x="309" y="118"/>
                    <a:pt x="309" y="118"/>
                  </a:cubicBezTo>
                  <a:cubicBezTo>
                    <a:pt x="309" y="118"/>
                    <a:pt x="309" y="119"/>
                    <a:pt x="310" y="119"/>
                  </a:cubicBezTo>
                  <a:cubicBezTo>
                    <a:pt x="310" y="119"/>
                    <a:pt x="310" y="119"/>
                    <a:pt x="310" y="119"/>
                  </a:cubicBezTo>
                  <a:cubicBezTo>
                    <a:pt x="310" y="119"/>
                    <a:pt x="310" y="118"/>
                    <a:pt x="310" y="118"/>
                  </a:cubicBezTo>
                  <a:cubicBezTo>
                    <a:pt x="310" y="117"/>
                    <a:pt x="311" y="117"/>
                    <a:pt x="311" y="117"/>
                  </a:cubicBezTo>
                  <a:cubicBezTo>
                    <a:pt x="312" y="117"/>
                    <a:pt x="312" y="118"/>
                    <a:pt x="312" y="118"/>
                  </a:cubicBezTo>
                  <a:cubicBezTo>
                    <a:pt x="312" y="118"/>
                    <a:pt x="313" y="118"/>
                    <a:pt x="313" y="118"/>
                  </a:cubicBezTo>
                  <a:cubicBezTo>
                    <a:pt x="313" y="118"/>
                    <a:pt x="313" y="118"/>
                    <a:pt x="313" y="118"/>
                  </a:cubicBezTo>
                  <a:cubicBezTo>
                    <a:pt x="313" y="117"/>
                    <a:pt x="313" y="116"/>
                    <a:pt x="312" y="116"/>
                  </a:cubicBezTo>
                  <a:cubicBezTo>
                    <a:pt x="311" y="116"/>
                    <a:pt x="311" y="114"/>
                    <a:pt x="310" y="114"/>
                  </a:cubicBezTo>
                  <a:cubicBezTo>
                    <a:pt x="310" y="113"/>
                    <a:pt x="309" y="113"/>
                    <a:pt x="309" y="112"/>
                  </a:cubicBezTo>
                  <a:cubicBezTo>
                    <a:pt x="309" y="111"/>
                    <a:pt x="309" y="110"/>
                    <a:pt x="309" y="110"/>
                  </a:cubicBezTo>
                  <a:cubicBezTo>
                    <a:pt x="309" y="109"/>
                    <a:pt x="309" y="109"/>
                    <a:pt x="309" y="109"/>
                  </a:cubicBezTo>
                  <a:cubicBezTo>
                    <a:pt x="309" y="109"/>
                    <a:pt x="309" y="108"/>
                    <a:pt x="309" y="108"/>
                  </a:cubicBezTo>
                  <a:cubicBezTo>
                    <a:pt x="310" y="108"/>
                    <a:pt x="310" y="108"/>
                    <a:pt x="310" y="108"/>
                  </a:cubicBezTo>
                  <a:cubicBezTo>
                    <a:pt x="311" y="108"/>
                    <a:pt x="310" y="107"/>
                    <a:pt x="310" y="107"/>
                  </a:cubicBezTo>
                  <a:cubicBezTo>
                    <a:pt x="309" y="104"/>
                    <a:pt x="307" y="102"/>
                    <a:pt x="305" y="99"/>
                  </a:cubicBezTo>
                  <a:cubicBezTo>
                    <a:pt x="305" y="99"/>
                    <a:pt x="304" y="98"/>
                    <a:pt x="304" y="97"/>
                  </a:cubicBezTo>
                  <a:cubicBezTo>
                    <a:pt x="304" y="96"/>
                    <a:pt x="304" y="96"/>
                    <a:pt x="304" y="96"/>
                  </a:cubicBezTo>
                  <a:cubicBezTo>
                    <a:pt x="304" y="94"/>
                    <a:pt x="303" y="93"/>
                    <a:pt x="302" y="92"/>
                  </a:cubicBezTo>
                  <a:cubicBezTo>
                    <a:pt x="302" y="92"/>
                    <a:pt x="302" y="91"/>
                    <a:pt x="301" y="91"/>
                  </a:cubicBezTo>
                  <a:cubicBezTo>
                    <a:pt x="301" y="91"/>
                    <a:pt x="301" y="90"/>
                    <a:pt x="300" y="90"/>
                  </a:cubicBezTo>
                  <a:cubicBezTo>
                    <a:pt x="300" y="90"/>
                    <a:pt x="300" y="90"/>
                    <a:pt x="300" y="90"/>
                  </a:cubicBezTo>
                  <a:cubicBezTo>
                    <a:pt x="300" y="91"/>
                    <a:pt x="300" y="91"/>
                    <a:pt x="300" y="91"/>
                  </a:cubicBezTo>
                  <a:cubicBezTo>
                    <a:pt x="300" y="91"/>
                    <a:pt x="300" y="91"/>
                    <a:pt x="300" y="91"/>
                  </a:cubicBezTo>
                  <a:cubicBezTo>
                    <a:pt x="301" y="92"/>
                    <a:pt x="301" y="92"/>
                    <a:pt x="300" y="93"/>
                  </a:cubicBezTo>
                  <a:cubicBezTo>
                    <a:pt x="300" y="94"/>
                    <a:pt x="300" y="94"/>
                    <a:pt x="300" y="94"/>
                  </a:cubicBezTo>
                  <a:cubicBezTo>
                    <a:pt x="300" y="94"/>
                    <a:pt x="300" y="95"/>
                    <a:pt x="300" y="95"/>
                  </a:cubicBezTo>
                  <a:cubicBezTo>
                    <a:pt x="301" y="96"/>
                    <a:pt x="301" y="96"/>
                    <a:pt x="301" y="97"/>
                  </a:cubicBezTo>
                  <a:cubicBezTo>
                    <a:pt x="301" y="97"/>
                    <a:pt x="301" y="98"/>
                    <a:pt x="301" y="98"/>
                  </a:cubicBezTo>
                  <a:cubicBezTo>
                    <a:pt x="301" y="98"/>
                    <a:pt x="301" y="98"/>
                    <a:pt x="301" y="97"/>
                  </a:cubicBezTo>
                  <a:cubicBezTo>
                    <a:pt x="300" y="97"/>
                    <a:pt x="300" y="96"/>
                    <a:pt x="300" y="96"/>
                  </a:cubicBezTo>
                  <a:cubicBezTo>
                    <a:pt x="300" y="96"/>
                    <a:pt x="300" y="96"/>
                    <a:pt x="300" y="95"/>
                  </a:cubicBezTo>
                  <a:cubicBezTo>
                    <a:pt x="300" y="94"/>
                    <a:pt x="299" y="94"/>
                    <a:pt x="299" y="94"/>
                  </a:cubicBezTo>
                  <a:cubicBezTo>
                    <a:pt x="298" y="93"/>
                    <a:pt x="297" y="92"/>
                    <a:pt x="296" y="92"/>
                  </a:cubicBezTo>
                  <a:cubicBezTo>
                    <a:pt x="296" y="92"/>
                    <a:pt x="295" y="91"/>
                    <a:pt x="295" y="91"/>
                  </a:cubicBezTo>
                  <a:cubicBezTo>
                    <a:pt x="295" y="91"/>
                    <a:pt x="294" y="92"/>
                    <a:pt x="294" y="92"/>
                  </a:cubicBezTo>
                  <a:cubicBezTo>
                    <a:pt x="293" y="92"/>
                    <a:pt x="293" y="92"/>
                    <a:pt x="293" y="92"/>
                  </a:cubicBezTo>
                  <a:cubicBezTo>
                    <a:pt x="293" y="93"/>
                    <a:pt x="293" y="93"/>
                    <a:pt x="292" y="94"/>
                  </a:cubicBezTo>
                  <a:cubicBezTo>
                    <a:pt x="292" y="94"/>
                    <a:pt x="292" y="94"/>
                    <a:pt x="292" y="94"/>
                  </a:cubicBezTo>
                  <a:cubicBezTo>
                    <a:pt x="292" y="93"/>
                    <a:pt x="291" y="92"/>
                    <a:pt x="291" y="92"/>
                  </a:cubicBezTo>
                  <a:cubicBezTo>
                    <a:pt x="291" y="92"/>
                    <a:pt x="291" y="92"/>
                    <a:pt x="291" y="92"/>
                  </a:cubicBezTo>
                  <a:cubicBezTo>
                    <a:pt x="291" y="92"/>
                    <a:pt x="290" y="92"/>
                    <a:pt x="290" y="92"/>
                  </a:cubicBezTo>
                  <a:cubicBezTo>
                    <a:pt x="290" y="92"/>
                    <a:pt x="290" y="92"/>
                    <a:pt x="290" y="93"/>
                  </a:cubicBezTo>
                  <a:cubicBezTo>
                    <a:pt x="290" y="93"/>
                    <a:pt x="290" y="93"/>
                    <a:pt x="290" y="93"/>
                  </a:cubicBezTo>
                  <a:cubicBezTo>
                    <a:pt x="290" y="93"/>
                    <a:pt x="290" y="93"/>
                    <a:pt x="290" y="93"/>
                  </a:cubicBezTo>
                  <a:cubicBezTo>
                    <a:pt x="289" y="92"/>
                    <a:pt x="289" y="92"/>
                    <a:pt x="289" y="91"/>
                  </a:cubicBezTo>
                  <a:cubicBezTo>
                    <a:pt x="289" y="91"/>
                    <a:pt x="288" y="91"/>
                    <a:pt x="288" y="91"/>
                  </a:cubicBezTo>
                  <a:cubicBezTo>
                    <a:pt x="288" y="91"/>
                    <a:pt x="287" y="91"/>
                    <a:pt x="287" y="91"/>
                  </a:cubicBezTo>
                  <a:cubicBezTo>
                    <a:pt x="287" y="91"/>
                    <a:pt x="287" y="91"/>
                    <a:pt x="286" y="91"/>
                  </a:cubicBezTo>
                  <a:cubicBezTo>
                    <a:pt x="286" y="91"/>
                    <a:pt x="286" y="90"/>
                    <a:pt x="286" y="90"/>
                  </a:cubicBezTo>
                  <a:cubicBezTo>
                    <a:pt x="286" y="90"/>
                    <a:pt x="286" y="90"/>
                    <a:pt x="286" y="89"/>
                  </a:cubicBezTo>
                  <a:cubicBezTo>
                    <a:pt x="286" y="89"/>
                    <a:pt x="287" y="88"/>
                    <a:pt x="287" y="87"/>
                  </a:cubicBezTo>
                  <a:cubicBezTo>
                    <a:pt x="288" y="86"/>
                    <a:pt x="288" y="86"/>
                    <a:pt x="288" y="85"/>
                  </a:cubicBezTo>
                  <a:cubicBezTo>
                    <a:pt x="288" y="83"/>
                    <a:pt x="289" y="81"/>
                    <a:pt x="290" y="80"/>
                  </a:cubicBezTo>
                  <a:cubicBezTo>
                    <a:pt x="290" y="79"/>
                    <a:pt x="290" y="78"/>
                    <a:pt x="290" y="77"/>
                  </a:cubicBezTo>
                  <a:cubicBezTo>
                    <a:pt x="290" y="76"/>
                    <a:pt x="290" y="76"/>
                    <a:pt x="291" y="75"/>
                  </a:cubicBezTo>
                  <a:cubicBezTo>
                    <a:pt x="291" y="74"/>
                    <a:pt x="291" y="74"/>
                    <a:pt x="291" y="73"/>
                  </a:cubicBezTo>
                  <a:cubicBezTo>
                    <a:pt x="291" y="73"/>
                    <a:pt x="291" y="72"/>
                    <a:pt x="291" y="72"/>
                  </a:cubicBezTo>
                  <a:cubicBezTo>
                    <a:pt x="291" y="71"/>
                    <a:pt x="292" y="71"/>
                    <a:pt x="293" y="71"/>
                  </a:cubicBezTo>
                  <a:cubicBezTo>
                    <a:pt x="294" y="71"/>
                    <a:pt x="295" y="70"/>
                    <a:pt x="296" y="70"/>
                  </a:cubicBezTo>
                  <a:cubicBezTo>
                    <a:pt x="296" y="70"/>
                    <a:pt x="296" y="70"/>
                    <a:pt x="297" y="70"/>
                  </a:cubicBezTo>
                  <a:cubicBezTo>
                    <a:pt x="297" y="70"/>
                    <a:pt x="298" y="70"/>
                    <a:pt x="298" y="70"/>
                  </a:cubicBezTo>
                  <a:cubicBezTo>
                    <a:pt x="298" y="69"/>
                    <a:pt x="299" y="69"/>
                    <a:pt x="299" y="69"/>
                  </a:cubicBezTo>
                  <a:cubicBezTo>
                    <a:pt x="300" y="69"/>
                    <a:pt x="301" y="69"/>
                    <a:pt x="302" y="68"/>
                  </a:cubicBezTo>
                  <a:cubicBezTo>
                    <a:pt x="302" y="68"/>
                    <a:pt x="302" y="68"/>
                    <a:pt x="302" y="68"/>
                  </a:cubicBezTo>
                  <a:cubicBezTo>
                    <a:pt x="302" y="68"/>
                    <a:pt x="303" y="67"/>
                    <a:pt x="303" y="67"/>
                  </a:cubicBezTo>
                  <a:cubicBezTo>
                    <a:pt x="303" y="67"/>
                    <a:pt x="303" y="66"/>
                    <a:pt x="304" y="66"/>
                  </a:cubicBezTo>
                  <a:cubicBezTo>
                    <a:pt x="305" y="66"/>
                    <a:pt x="306" y="67"/>
                    <a:pt x="307" y="67"/>
                  </a:cubicBezTo>
                  <a:cubicBezTo>
                    <a:pt x="307" y="67"/>
                    <a:pt x="307" y="67"/>
                    <a:pt x="308" y="67"/>
                  </a:cubicBezTo>
                  <a:cubicBezTo>
                    <a:pt x="308" y="67"/>
                    <a:pt x="308" y="67"/>
                    <a:pt x="308" y="67"/>
                  </a:cubicBezTo>
                  <a:cubicBezTo>
                    <a:pt x="308" y="68"/>
                    <a:pt x="308" y="68"/>
                    <a:pt x="308" y="68"/>
                  </a:cubicBezTo>
                  <a:cubicBezTo>
                    <a:pt x="307" y="68"/>
                    <a:pt x="307" y="68"/>
                    <a:pt x="308" y="69"/>
                  </a:cubicBezTo>
                  <a:cubicBezTo>
                    <a:pt x="308" y="69"/>
                    <a:pt x="308" y="69"/>
                    <a:pt x="309" y="69"/>
                  </a:cubicBezTo>
                  <a:cubicBezTo>
                    <a:pt x="309" y="68"/>
                    <a:pt x="310" y="68"/>
                    <a:pt x="311" y="67"/>
                  </a:cubicBezTo>
                  <a:cubicBezTo>
                    <a:pt x="311" y="67"/>
                    <a:pt x="312" y="67"/>
                    <a:pt x="312" y="67"/>
                  </a:cubicBezTo>
                  <a:cubicBezTo>
                    <a:pt x="312" y="67"/>
                    <a:pt x="313" y="67"/>
                    <a:pt x="313" y="67"/>
                  </a:cubicBezTo>
                  <a:cubicBezTo>
                    <a:pt x="313" y="66"/>
                    <a:pt x="314" y="66"/>
                    <a:pt x="314" y="66"/>
                  </a:cubicBezTo>
                  <a:cubicBezTo>
                    <a:pt x="313" y="65"/>
                    <a:pt x="313" y="65"/>
                    <a:pt x="312" y="65"/>
                  </a:cubicBezTo>
                  <a:cubicBezTo>
                    <a:pt x="312" y="65"/>
                    <a:pt x="312" y="65"/>
                    <a:pt x="312" y="65"/>
                  </a:cubicBezTo>
                  <a:cubicBezTo>
                    <a:pt x="312" y="65"/>
                    <a:pt x="312" y="65"/>
                    <a:pt x="312" y="64"/>
                  </a:cubicBezTo>
                  <a:cubicBezTo>
                    <a:pt x="311" y="64"/>
                    <a:pt x="311" y="63"/>
                    <a:pt x="312" y="62"/>
                  </a:cubicBezTo>
                  <a:cubicBezTo>
                    <a:pt x="312" y="62"/>
                    <a:pt x="312" y="61"/>
                    <a:pt x="312" y="61"/>
                  </a:cubicBezTo>
                  <a:cubicBezTo>
                    <a:pt x="312" y="61"/>
                    <a:pt x="312" y="60"/>
                    <a:pt x="312" y="59"/>
                  </a:cubicBezTo>
                  <a:cubicBezTo>
                    <a:pt x="312" y="58"/>
                    <a:pt x="312" y="57"/>
                    <a:pt x="312" y="56"/>
                  </a:cubicBezTo>
                  <a:cubicBezTo>
                    <a:pt x="312" y="55"/>
                    <a:pt x="312" y="55"/>
                    <a:pt x="313" y="55"/>
                  </a:cubicBezTo>
                  <a:cubicBezTo>
                    <a:pt x="314" y="54"/>
                    <a:pt x="314" y="54"/>
                    <a:pt x="315" y="54"/>
                  </a:cubicBezTo>
                  <a:cubicBezTo>
                    <a:pt x="315" y="54"/>
                    <a:pt x="316" y="54"/>
                    <a:pt x="316" y="54"/>
                  </a:cubicBezTo>
                  <a:cubicBezTo>
                    <a:pt x="317" y="54"/>
                    <a:pt x="317" y="54"/>
                    <a:pt x="317" y="53"/>
                  </a:cubicBezTo>
                  <a:cubicBezTo>
                    <a:pt x="317" y="53"/>
                    <a:pt x="318" y="53"/>
                    <a:pt x="318" y="54"/>
                  </a:cubicBezTo>
                  <a:cubicBezTo>
                    <a:pt x="318" y="54"/>
                    <a:pt x="318" y="55"/>
                    <a:pt x="318" y="55"/>
                  </a:cubicBezTo>
                  <a:cubicBezTo>
                    <a:pt x="318" y="56"/>
                    <a:pt x="318" y="56"/>
                    <a:pt x="319" y="57"/>
                  </a:cubicBezTo>
                  <a:cubicBezTo>
                    <a:pt x="319" y="57"/>
                    <a:pt x="320" y="57"/>
                    <a:pt x="320" y="57"/>
                  </a:cubicBezTo>
                  <a:cubicBezTo>
                    <a:pt x="320" y="57"/>
                    <a:pt x="321" y="57"/>
                    <a:pt x="321" y="57"/>
                  </a:cubicBezTo>
                  <a:cubicBezTo>
                    <a:pt x="321" y="57"/>
                    <a:pt x="321" y="57"/>
                    <a:pt x="321" y="57"/>
                  </a:cubicBezTo>
                  <a:cubicBezTo>
                    <a:pt x="321" y="56"/>
                    <a:pt x="321" y="55"/>
                    <a:pt x="321" y="54"/>
                  </a:cubicBezTo>
                  <a:cubicBezTo>
                    <a:pt x="322" y="53"/>
                    <a:pt x="322" y="53"/>
                    <a:pt x="323" y="52"/>
                  </a:cubicBezTo>
                  <a:cubicBezTo>
                    <a:pt x="323" y="52"/>
                    <a:pt x="323" y="52"/>
                    <a:pt x="323" y="52"/>
                  </a:cubicBezTo>
                  <a:cubicBezTo>
                    <a:pt x="323" y="52"/>
                    <a:pt x="323" y="52"/>
                    <a:pt x="323" y="52"/>
                  </a:cubicBezTo>
                  <a:cubicBezTo>
                    <a:pt x="322" y="51"/>
                    <a:pt x="321" y="49"/>
                    <a:pt x="321" y="48"/>
                  </a:cubicBezTo>
                  <a:cubicBezTo>
                    <a:pt x="321" y="48"/>
                    <a:pt x="321" y="48"/>
                    <a:pt x="321" y="48"/>
                  </a:cubicBezTo>
                  <a:cubicBezTo>
                    <a:pt x="321" y="47"/>
                    <a:pt x="322" y="47"/>
                    <a:pt x="323" y="47"/>
                  </a:cubicBezTo>
                  <a:cubicBezTo>
                    <a:pt x="323" y="47"/>
                    <a:pt x="323" y="48"/>
                    <a:pt x="323" y="48"/>
                  </a:cubicBezTo>
                  <a:cubicBezTo>
                    <a:pt x="323" y="49"/>
                    <a:pt x="323" y="49"/>
                    <a:pt x="323" y="50"/>
                  </a:cubicBezTo>
                  <a:cubicBezTo>
                    <a:pt x="324" y="51"/>
                    <a:pt x="324" y="52"/>
                    <a:pt x="324" y="53"/>
                  </a:cubicBezTo>
                  <a:cubicBezTo>
                    <a:pt x="324" y="53"/>
                    <a:pt x="324" y="53"/>
                    <a:pt x="324" y="53"/>
                  </a:cubicBezTo>
                  <a:cubicBezTo>
                    <a:pt x="325" y="54"/>
                    <a:pt x="325" y="55"/>
                    <a:pt x="325" y="56"/>
                  </a:cubicBezTo>
                  <a:cubicBezTo>
                    <a:pt x="325" y="56"/>
                    <a:pt x="324" y="57"/>
                    <a:pt x="324" y="57"/>
                  </a:cubicBezTo>
                  <a:cubicBezTo>
                    <a:pt x="324" y="57"/>
                    <a:pt x="324" y="57"/>
                    <a:pt x="324" y="57"/>
                  </a:cubicBezTo>
                  <a:cubicBezTo>
                    <a:pt x="324" y="58"/>
                    <a:pt x="323" y="58"/>
                    <a:pt x="323" y="59"/>
                  </a:cubicBezTo>
                  <a:cubicBezTo>
                    <a:pt x="324" y="60"/>
                    <a:pt x="324" y="61"/>
                    <a:pt x="323" y="63"/>
                  </a:cubicBezTo>
                  <a:cubicBezTo>
                    <a:pt x="323" y="63"/>
                    <a:pt x="323" y="63"/>
                    <a:pt x="323" y="63"/>
                  </a:cubicBezTo>
                  <a:cubicBezTo>
                    <a:pt x="323" y="65"/>
                    <a:pt x="323" y="66"/>
                    <a:pt x="323" y="67"/>
                  </a:cubicBezTo>
                  <a:cubicBezTo>
                    <a:pt x="323" y="68"/>
                    <a:pt x="323" y="69"/>
                    <a:pt x="322" y="70"/>
                  </a:cubicBezTo>
                  <a:cubicBezTo>
                    <a:pt x="322" y="70"/>
                    <a:pt x="322" y="70"/>
                    <a:pt x="322" y="71"/>
                  </a:cubicBezTo>
                  <a:cubicBezTo>
                    <a:pt x="322" y="71"/>
                    <a:pt x="321" y="71"/>
                    <a:pt x="321" y="71"/>
                  </a:cubicBezTo>
                  <a:cubicBezTo>
                    <a:pt x="321" y="72"/>
                    <a:pt x="321" y="72"/>
                    <a:pt x="321" y="72"/>
                  </a:cubicBezTo>
                  <a:cubicBezTo>
                    <a:pt x="321" y="73"/>
                    <a:pt x="322" y="74"/>
                    <a:pt x="321" y="74"/>
                  </a:cubicBezTo>
                  <a:cubicBezTo>
                    <a:pt x="321" y="75"/>
                    <a:pt x="321" y="75"/>
                    <a:pt x="321" y="76"/>
                  </a:cubicBezTo>
                  <a:cubicBezTo>
                    <a:pt x="321" y="76"/>
                    <a:pt x="321" y="77"/>
                    <a:pt x="321" y="77"/>
                  </a:cubicBezTo>
                  <a:cubicBezTo>
                    <a:pt x="321" y="78"/>
                    <a:pt x="321" y="79"/>
                    <a:pt x="322" y="80"/>
                  </a:cubicBezTo>
                  <a:cubicBezTo>
                    <a:pt x="323" y="83"/>
                    <a:pt x="324" y="86"/>
                    <a:pt x="326" y="89"/>
                  </a:cubicBezTo>
                  <a:cubicBezTo>
                    <a:pt x="327" y="89"/>
                    <a:pt x="327" y="90"/>
                    <a:pt x="328" y="91"/>
                  </a:cubicBezTo>
                  <a:cubicBezTo>
                    <a:pt x="328" y="91"/>
                    <a:pt x="328" y="92"/>
                    <a:pt x="329" y="92"/>
                  </a:cubicBezTo>
                  <a:cubicBezTo>
                    <a:pt x="329" y="93"/>
                    <a:pt x="330" y="94"/>
                    <a:pt x="330" y="94"/>
                  </a:cubicBezTo>
                  <a:cubicBezTo>
                    <a:pt x="330" y="95"/>
                    <a:pt x="330" y="96"/>
                    <a:pt x="331" y="96"/>
                  </a:cubicBezTo>
                  <a:cubicBezTo>
                    <a:pt x="331" y="97"/>
                    <a:pt x="332" y="97"/>
                    <a:pt x="332" y="98"/>
                  </a:cubicBezTo>
                  <a:cubicBezTo>
                    <a:pt x="332" y="98"/>
                    <a:pt x="332" y="98"/>
                    <a:pt x="333" y="98"/>
                  </a:cubicBezTo>
                  <a:cubicBezTo>
                    <a:pt x="333" y="97"/>
                    <a:pt x="333" y="97"/>
                    <a:pt x="333" y="96"/>
                  </a:cubicBezTo>
                  <a:cubicBezTo>
                    <a:pt x="334" y="95"/>
                    <a:pt x="334" y="93"/>
                    <a:pt x="334" y="92"/>
                  </a:cubicBezTo>
                  <a:cubicBezTo>
                    <a:pt x="333" y="91"/>
                    <a:pt x="333" y="90"/>
                    <a:pt x="335" y="89"/>
                  </a:cubicBezTo>
                  <a:cubicBezTo>
                    <a:pt x="335" y="89"/>
                    <a:pt x="335" y="89"/>
                    <a:pt x="335" y="89"/>
                  </a:cubicBezTo>
                  <a:cubicBezTo>
                    <a:pt x="335" y="89"/>
                    <a:pt x="335" y="89"/>
                    <a:pt x="335" y="88"/>
                  </a:cubicBezTo>
                  <a:cubicBezTo>
                    <a:pt x="335" y="88"/>
                    <a:pt x="334" y="88"/>
                    <a:pt x="334" y="87"/>
                  </a:cubicBezTo>
                  <a:cubicBezTo>
                    <a:pt x="334" y="87"/>
                    <a:pt x="334" y="87"/>
                    <a:pt x="334" y="87"/>
                  </a:cubicBezTo>
                  <a:cubicBezTo>
                    <a:pt x="334" y="86"/>
                    <a:pt x="334" y="85"/>
                    <a:pt x="334" y="84"/>
                  </a:cubicBezTo>
                  <a:cubicBezTo>
                    <a:pt x="334" y="84"/>
                    <a:pt x="334" y="83"/>
                    <a:pt x="335" y="83"/>
                  </a:cubicBezTo>
                  <a:cubicBezTo>
                    <a:pt x="335" y="83"/>
                    <a:pt x="336" y="83"/>
                    <a:pt x="336" y="83"/>
                  </a:cubicBezTo>
                  <a:cubicBezTo>
                    <a:pt x="336" y="82"/>
                    <a:pt x="336" y="82"/>
                    <a:pt x="336" y="82"/>
                  </a:cubicBezTo>
                  <a:cubicBezTo>
                    <a:pt x="336" y="81"/>
                    <a:pt x="336" y="81"/>
                    <a:pt x="335" y="80"/>
                  </a:cubicBezTo>
                  <a:cubicBezTo>
                    <a:pt x="334" y="79"/>
                    <a:pt x="334" y="78"/>
                    <a:pt x="334" y="76"/>
                  </a:cubicBezTo>
                  <a:cubicBezTo>
                    <a:pt x="334" y="76"/>
                    <a:pt x="334" y="76"/>
                    <a:pt x="334" y="76"/>
                  </a:cubicBezTo>
                  <a:cubicBezTo>
                    <a:pt x="335" y="76"/>
                    <a:pt x="335" y="76"/>
                    <a:pt x="335" y="76"/>
                  </a:cubicBezTo>
                  <a:cubicBezTo>
                    <a:pt x="335" y="76"/>
                    <a:pt x="336" y="75"/>
                    <a:pt x="336" y="75"/>
                  </a:cubicBezTo>
                  <a:cubicBezTo>
                    <a:pt x="335" y="74"/>
                    <a:pt x="335" y="74"/>
                    <a:pt x="335" y="73"/>
                  </a:cubicBezTo>
                  <a:cubicBezTo>
                    <a:pt x="334" y="73"/>
                    <a:pt x="334" y="73"/>
                    <a:pt x="334" y="73"/>
                  </a:cubicBezTo>
                  <a:cubicBezTo>
                    <a:pt x="333" y="73"/>
                    <a:pt x="333" y="73"/>
                    <a:pt x="333" y="72"/>
                  </a:cubicBezTo>
                  <a:cubicBezTo>
                    <a:pt x="333" y="72"/>
                    <a:pt x="332" y="71"/>
                    <a:pt x="333" y="70"/>
                  </a:cubicBezTo>
                  <a:cubicBezTo>
                    <a:pt x="333" y="70"/>
                    <a:pt x="333" y="70"/>
                    <a:pt x="333" y="70"/>
                  </a:cubicBezTo>
                  <a:cubicBezTo>
                    <a:pt x="333" y="69"/>
                    <a:pt x="333" y="69"/>
                    <a:pt x="333" y="69"/>
                  </a:cubicBezTo>
                  <a:cubicBezTo>
                    <a:pt x="332" y="69"/>
                    <a:pt x="332" y="68"/>
                    <a:pt x="331" y="68"/>
                  </a:cubicBezTo>
                  <a:cubicBezTo>
                    <a:pt x="331" y="68"/>
                    <a:pt x="331" y="68"/>
                    <a:pt x="331" y="68"/>
                  </a:cubicBezTo>
                  <a:cubicBezTo>
                    <a:pt x="331" y="69"/>
                    <a:pt x="331" y="69"/>
                    <a:pt x="330" y="69"/>
                  </a:cubicBezTo>
                  <a:cubicBezTo>
                    <a:pt x="330" y="69"/>
                    <a:pt x="330" y="69"/>
                    <a:pt x="330" y="69"/>
                  </a:cubicBezTo>
                  <a:cubicBezTo>
                    <a:pt x="330" y="69"/>
                    <a:pt x="330" y="69"/>
                    <a:pt x="330" y="69"/>
                  </a:cubicBezTo>
                  <a:cubicBezTo>
                    <a:pt x="331" y="69"/>
                    <a:pt x="331" y="69"/>
                    <a:pt x="331" y="69"/>
                  </a:cubicBezTo>
                  <a:cubicBezTo>
                    <a:pt x="331" y="69"/>
                    <a:pt x="331" y="69"/>
                    <a:pt x="330" y="69"/>
                  </a:cubicBezTo>
                  <a:cubicBezTo>
                    <a:pt x="330" y="69"/>
                    <a:pt x="330" y="69"/>
                    <a:pt x="330" y="69"/>
                  </a:cubicBezTo>
                  <a:cubicBezTo>
                    <a:pt x="330" y="69"/>
                    <a:pt x="330" y="69"/>
                    <a:pt x="330" y="69"/>
                  </a:cubicBezTo>
                  <a:cubicBezTo>
                    <a:pt x="330" y="69"/>
                    <a:pt x="330" y="68"/>
                    <a:pt x="329" y="68"/>
                  </a:cubicBezTo>
                  <a:cubicBezTo>
                    <a:pt x="329" y="67"/>
                    <a:pt x="329" y="66"/>
                    <a:pt x="329" y="65"/>
                  </a:cubicBezTo>
                  <a:cubicBezTo>
                    <a:pt x="329" y="64"/>
                    <a:pt x="329" y="62"/>
                    <a:pt x="328" y="61"/>
                  </a:cubicBezTo>
                  <a:cubicBezTo>
                    <a:pt x="328" y="61"/>
                    <a:pt x="328" y="61"/>
                    <a:pt x="328" y="61"/>
                  </a:cubicBezTo>
                  <a:cubicBezTo>
                    <a:pt x="328" y="60"/>
                    <a:pt x="328" y="59"/>
                    <a:pt x="329" y="59"/>
                  </a:cubicBezTo>
                  <a:cubicBezTo>
                    <a:pt x="329" y="59"/>
                    <a:pt x="330" y="59"/>
                    <a:pt x="330" y="59"/>
                  </a:cubicBezTo>
                  <a:cubicBezTo>
                    <a:pt x="330" y="59"/>
                    <a:pt x="330" y="59"/>
                    <a:pt x="330" y="58"/>
                  </a:cubicBezTo>
                  <a:cubicBezTo>
                    <a:pt x="330" y="58"/>
                    <a:pt x="330" y="58"/>
                    <a:pt x="331" y="57"/>
                  </a:cubicBezTo>
                  <a:cubicBezTo>
                    <a:pt x="331" y="57"/>
                    <a:pt x="331" y="57"/>
                    <a:pt x="331" y="57"/>
                  </a:cubicBezTo>
                  <a:cubicBezTo>
                    <a:pt x="332" y="58"/>
                    <a:pt x="332" y="58"/>
                    <a:pt x="332" y="58"/>
                  </a:cubicBezTo>
                  <a:cubicBezTo>
                    <a:pt x="332" y="58"/>
                    <a:pt x="332" y="58"/>
                    <a:pt x="332" y="58"/>
                  </a:cubicBezTo>
                  <a:cubicBezTo>
                    <a:pt x="333" y="58"/>
                    <a:pt x="333" y="58"/>
                    <a:pt x="333" y="58"/>
                  </a:cubicBezTo>
                  <a:cubicBezTo>
                    <a:pt x="333" y="58"/>
                    <a:pt x="333" y="57"/>
                    <a:pt x="333" y="57"/>
                  </a:cubicBezTo>
                  <a:cubicBezTo>
                    <a:pt x="333" y="56"/>
                    <a:pt x="333" y="56"/>
                    <a:pt x="334" y="55"/>
                  </a:cubicBezTo>
                  <a:cubicBezTo>
                    <a:pt x="334" y="55"/>
                    <a:pt x="335" y="55"/>
                    <a:pt x="336" y="54"/>
                  </a:cubicBezTo>
                  <a:cubicBezTo>
                    <a:pt x="336" y="54"/>
                    <a:pt x="337" y="55"/>
                    <a:pt x="337" y="55"/>
                  </a:cubicBezTo>
                  <a:cubicBezTo>
                    <a:pt x="338" y="55"/>
                    <a:pt x="338" y="56"/>
                    <a:pt x="338" y="56"/>
                  </a:cubicBezTo>
                  <a:cubicBezTo>
                    <a:pt x="339" y="56"/>
                    <a:pt x="339" y="56"/>
                    <a:pt x="339" y="56"/>
                  </a:cubicBezTo>
                  <a:cubicBezTo>
                    <a:pt x="339" y="56"/>
                    <a:pt x="339" y="56"/>
                    <a:pt x="340" y="56"/>
                  </a:cubicBezTo>
                  <a:cubicBezTo>
                    <a:pt x="340" y="56"/>
                    <a:pt x="340" y="56"/>
                    <a:pt x="340" y="56"/>
                  </a:cubicBezTo>
                  <a:cubicBezTo>
                    <a:pt x="340" y="55"/>
                    <a:pt x="340" y="55"/>
                    <a:pt x="340" y="54"/>
                  </a:cubicBezTo>
                  <a:cubicBezTo>
                    <a:pt x="340" y="53"/>
                    <a:pt x="340" y="53"/>
                    <a:pt x="340" y="52"/>
                  </a:cubicBezTo>
                  <a:cubicBezTo>
                    <a:pt x="340" y="52"/>
                    <a:pt x="340" y="51"/>
                    <a:pt x="341" y="50"/>
                  </a:cubicBezTo>
                  <a:cubicBezTo>
                    <a:pt x="341" y="49"/>
                    <a:pt x="341" y="47"/>
                    <a:pt x="342" y="46"/>
                  </a:cubicBezTo>
                  <a:cubicBezTo>
                    <a:pt x="342" y="46"/>
                    <a:pt x="342" y="45"/>
                    <a:pt x="343" y="44"/>
                  </a:cubicBezTo>
                  <a:cubicBezTo>
                    <a:pt x="343" y="43"/>
                    <a:pt x="344" y="42"/>
                    <a:pt x="345" y="42"/>
                  </a:cubicBezTo>
                  <a:cubicBezTo>
                    <a:pt x="345" y="41"/>
                    <a:pt x="345" y="41"/>
                    <a:pt x="346" y="41"/>
                  </a:cubicBezTo>
                  <a:cubicBezTo>
                    <a:pt x="346" y="41"/>
                    <a:pt x="347" y="41"/>
                    <a:pt x="347" y="41"/>
                  </a:cubicBezTo>
                  <a:cubicBezTo>
                    <a:pt x="348" y="41"/>
                    <a:pt x="348" y="41"/>
                    <a:pt x="348" y="41"/>
                  </a:cubicBezTo>
                  <a:cubicBezTo>
                    <a:pt x="348" y="41"/>
                    <a:pt x="349" y="41"/>
                    <a:pt x="349" y="41"/>
                  </a:cubicBezTo>
                  <a:cubicBezTo>
                    <a:pt x="349" y="40"/>
                    <a:pt x="349" y="39"/>
                    <a:pt x="348" y="38"/>
                  </a:cubicBezTo>
                  <a:cubicBezTo>
                    <a:pt x="347" y="38"/>
                    <a:pt x="347" y="37"/>
                    <a:pt x="347" y="37"/>
                  </a:cubicBezTo>
                  <a:cubicBezTo>
                    <a:pt x="347" y="37"/>
                    <a:pt x="347" y="37"/>
                    <a:pt x="347" y="36"/>
                  </a:cubicBezTo>
                  <a:cubicBezTo>
                    <a:pt x="346" y="36"/>
                    <a:pt x="345" y="35"/>
                    <a:pt x="344" y="35"/>
                  </a:cubicBezTo>
                  <a:cubicBezTo>
                    <a:pt x="344" y="35"/>
                    <a:pt x="344" y="35"/>
                    <a:pt x="344" y="35"/>
                  </a:cubicBezTo>
                  <a:cubicBezTo>
                    <a:pt x="344" y="35"/>
                    <a:pt x="344" y="35"/>
                    <a:pt x="344" y="35"/>
                  </a:cubicBezTo>
                  <a:cubicBezTo>
                    <a:pt x="344" y="35"/>
                    <a:pt x="344" y="35"/>
                    <a:pt x="344" y="35"/>
                  </a:cubicBezTo>
                  <a:cubicBezTo>
                    <a:pt x="344" y="35"/>
                    <a:pt x="344" y="35"/>
                    <a:pt x="344" y="35"/>
                  </a:cubicBezTo>
                  <a:cubicBezTo>
                    <a:pt x="344" y="35"/>
                    <a:pt x="344" y="34"/>
                    <a:pt x="344" y="34"/>
                  </a:cubicBezTo>
                  <a:cubicBezTo>
                    <a:pt x="344" y="34"/>
                    <a:pt x="343" y="33"/>
                    <a:pt x="342" y="33"/>
                  </a:cubicBezTo>
                  <a:cubicBezTo>
                    <a:pt x="342" y="33"/>
                    <a:pt x="342" y="33"/>
                    <a:pt x="342" y="33"/>
                  </a:cubicBezTo>
                  <a:cubicBezTo>
                    <a:pt x="342" y="33"/>
                    <a:pt x="342" y="33"/>
                    <a:pt x="342" y="33"/>
                  </a:cubicBezTo>
                  <a:cubicBezTo>
                    <a:pt x="342" y="32"/>
                    <a:pt x="341" y="32"/>
                    <a:pt x="341" y="32"/>
                  </a:cubicBezTo>
                  <a:cubicBezTo>
                    <a:pt x="340" y="32"/>
                    <a:pt x="339" y="32"/>
                    <a:pt x="339" y="31"/>
                  </a:cubicBezTo>
                  <a:cubicBezTo>
                    <a:pt x="339" y="31"/>
                    <a:pt x="339" y="30"/>
                    <a:pt x="339" y="30"/>
                  </a:cubicBezTo>
                  <a:cubicBezTo>
                    <a:pt x="339" y="30"/>
                    <a:pt x="340" y="30"/>
                    <a:pt x="340" y="30"/>
                  </a:cubicBezTo>
                  <a:cubicBezTo>
                    <a:pt x="341" y="30"/>
                    <a:pt x="341" y="29"/>
                    <a:pt x="341" y="28"/>
                  </a:cubicBezTo>
                  <a:cubicBezTo>
                    <a:pt x="341" y="27"/>
                    <a:pt x="341" y="26"/>
                    <a:pt x="341" y="25"/>
                  </a:cubicBezTo>
                  <a:cubicBezTo>
                    <a:pt x="341" y="25"/>
                    <a:pt x="341" y="25"/>
                    <a:pt x="341" y="24"/>
                  </a:cubicBezTo>
                  <a:cubicBezTo>
                    <a:pt x="341" y="24"/>
                    <a:pt x="341" y="24"/>
                    <a:pt x="341" y="23"/>
                  </a:cubicBezTo>
                  <a:cubicBezTo>
                    <a:pt x="340" y="23"/>
                    <a:pt x="340" y="22"/>
                    <a:pt x="339" y="22"/>
                  </a:cubicBezTo>
                  <a:cubicBezTo>
                    <a:pt x="339" y="22"/>
                    <a:pt x="338" y="22"/>
                    <a:pt x="338" y="21"/>
                  </a:cubicBezTo>
                  <a:cubicBezTo>
                    <a:pt x="338" y="21"/>
                    <a:pt x="338" y="21"/>
                    <a:pt x="338" y="21"/>
                  </a:cubicBezTo>
                  <a:cubicBezTo>
                    <a:pt x="338" y="20"/>
                    <a:pt x="338" y="20"/>
                    <a:pt x="338" y="20"/>
                  </a:cubicBezTo>
                  <a:cubicBezTo>
                    <a:pt x="338" y="19"/>
                    <a:pt x="339" y="19"/>
                    <a:pt x="339" y="20"/>
                  </a:cubicBezTo>
                  <a:cubicBezTo>
                    <a:pt x="339" y="20"/>
                    <a:pt x="339" y="21"/>
                    <a:pt x="340" y="21"/>
                  </a:cubicBezTo>
                  <a:cubicBezTo>
                    <a:pt x="342" y="22"/>
                    <a:pt x="342" y="22"/>
                    <a:pt x="342" y="20"/>
                  </a:cubicBezTo>
                  <a:cubicBezTo>
                    <a:pt x="342" y="20"/>
                    <a:pt x="343" y="20"/>
                    <a:pt x="343" y="20"/>
                  </a:cubicBezTo>
                  <a:cubicBezTo>
                    <a:pt x="343" y="19"/>
                    <a:pt x="343" y="19"/>
                    <a:pt x="344" y="19"/>
                  </a:cubicBezTo>
                  <a:cubicBezTo>
                    <a:pt x="344" y="19"/>
                    <a:pt x="344" y="19"/>
                    <a:pt x="345" y="19"/>
                  </a:cubicBezTo>
                  <a:cubicBezTo>
                    <a:pt x="345" y="20"/>
                    <a:pt x="345" y="20"/>
                    <a:pt x="346" y="20"/>
                  </a:cubicBezTo>
                  <a:cubicBezTo>
                    <a:pt x="346" y="21"/>
                    <a:pt x="347" y="21"/>
                    <a:pt x="347" y="21"/>
                  </a:cubicBezTo>
                  <a:cubicBezTo>
                    <a:pt x="348" y="20"/>
                    <a:pt x="348" y="20"/>
                    <a:pt x="349" y="20"/>
                  </a:cubicBezTo>
                  <a:cubicBezTo>
                    <a:pt x="349" y="20"/>
                    <a:pt x="350" y="20"/>
                    <a:pt x="350" y="20"/>
                  </a:cubicBezTo>
                  <a:cubicBezTo>
                    <a:pt x="350" y="20"/>
                    <a:pt x="351" y="20"/>
                    <a:pt x="351" y="20"/>
                  </a:cubicBezTo>
                  <a:cubicBezTo>
                    <a:pt x="351" y="20"/>
                    <a:pt x="351" y="20"/>
                    <a:pt x="351" y="20"/>
                  </a:cubicBezTo>
                  <a:cubicBezTo>
                    <a:pt x="351" y="20"/>
                    <a:pt x="352" y="19"/>
                    <a:pt x="352" y="19"/>
                  </a:cubicBezTo>
                  <a:cubicBezTo>
                    <a:pt x="351" y="19"/>
                    <a:pt x="352" y="18"/>
                    <a:pt x="350" y="17"/>
                  </a:cubicBezTo>
                  <a:cubicBezTo>
                    <a:pt x="350" y="17"/>
                    <a:pt x="350" y="17"/>
                    <a:pt x="350" y="17"/>
                  </a:cubicBezTo>
                  <a:cubicBezTo>
                    <a:pt x="350" y="17"/>
                    <a:pt x="350" y="16"/>
                    <a:pt x="350" y="16"/>
                  </a:cubicBezTo>
                  <a:cubicBezTo>
                    <a:pt x="350" y="15"/>
                    <a:pt x="350" y="15"/>
                    <a:pt x="349" y="14"/>
                  </a:cubicBezTo>
                  <a:cubicBezTo>
                    <a:pt x="349" y="14"/>
                    <a:pt x="348" y="14"/>
                    <a:pt x="348" y="13"/>
                  </a:cubicBezTo>
                  <a:cubicBezTo>
                    <a:pt x="348" y="13"/>
                    <a:pt x="348" y="13"/>
                    <a:pt x="348" y="13"/>
                  </a:cubicBezTo>
                  <a:cubicBezTo>
                    <a:pt x="349" y="12"/>
                    <a:pt x="349" y="11"/>
                    <a:pt x="349" y="11"/>
                  </a:cubicBezTo>
                  <a:cubicBezTo>
                    <a:pt x="349" y="10"/>
                    <a:pt x="349" y="10"/>
                    <a:pt x="349" y="10"/>
                  </a:cubicBezTo>
                  <a:cubicBezTo>
                    <a:pt x="348" y="9"/>
                    <a:pt x="348" y="8"/>
                    <a:pt x="348" y="7"/>
                  </a:cubicBezTo>
                  <a:cubicBezTo>
                    <a:pt x="348" y="7"/>
                    <a:pt x="348" y="7"/>
                    <a:pt x="348" y="7"/>
                  </a:cubicBezTo>
                  <a:cubicBezTo>
                    <a:pt x="347" y="7"/>
                    <a:pt x="347" y="7"/>
                    <a:pt x="347" y="7"/>
                  </a:cubicBezTo>
                  <a:cubicBezTo>
                    <a:pt x="346" y="7"/>
                    <a:pt x="345" y="6"/>
                    <a:pt x="345" y="6"/>
                  </a:cubicBezTo>
                  <a:cubicBezTo>
                    <a:pt x="344" y="6"/>
                    <a:pt x="344" y="6"/>
                    <a:pt x="344" y="6"/>
                  </a:cubicBezTo>
                  <a:cubicBezTo>
                    <a:pt x="343" y="6"/>
                    <a:pt x="343" y="6"/>
                    <a:pt x="342" y="6"/>
                  </a:cubicBezTo>
                  <a:cubicBezTo>
                    <a:pt x="342" y="7"/>
                    <a:pt x="341" y="7"/>
                    <a:pt x="340" y="7"/>
                  </a:cubicBezTo>
                  <a:cubicBezTo>
                    <a:pt x="340" y="7"/>
                    <a:pt x="340" y="8"/>
                    <a:pt x="340" y="8"/>
                  </a:cubicBezTo>
                  <a:cubicBezTo>
                    <a:pt x="340" y="8"/>
                    <a:pt x="340" y="8"/>
                    <a:pt x="340" y="9"/>
                  </a:cubicBezTo>
                  <a:cubicBezTo>
                    <a:pt x="340" y="9"/>
                    <a:pt x="341" y="9"/>
                    <a:pt x="341" y="10"/>
                  </a:cubicBezTo>
                  <a:cubicBezTo>
                    <a:pt x="341" y="10"/>
                    <a:pt x="341" y="11"/>
                    <a:pt x="341" y="11"/>
                  </a:cubicBezTo>
                  <a:cubicBezTo>
                    <a:pt x="341" y="11"/>
                    <a:pt x="341" y="11"/>
                    <a:pt x="341" y="11"/>
                  </a:cubicBezTo>
                  <a:cubicBezTo>
                    <a:pt x="341" y="11"/>
                    <a:pt x="341" y="11"/>
                    <a:pt x="341" y="11"/>
                  </a:cubicBezTo>
                  <a:cubicBezTo>
                    <a:pt x="340" y="10"/>
                    <a:pt x="339" y="9"/>
                    <a:pt x="338" y="8"/>
                  </a:cubicBezTo>
                  <a:cubicBezTo>
                    <a:pt x="337" y="7"/>
                    <a:pt x="337" y="7"/>
                    <a:pt x="335" y="7"/>
                  </a:cubicBezTo>
                  <a:cubicBezTo>
                    <a:pt x="335" y="7"/>
                    <a:pt x="334" y="7"/>
                    <a:pt x="334" y="7"/>
                  </a:cubicBezTo>
                  <a:cubicBezTo>
                    <a:pt x="333" y="7"/>
                    <a:pt x="332" y="7"/>
                    <a:pt x="332" y="7"/>
                  </a:cubicBezTo>
                  <a:cubicBezTo>
                    <a:pt x="331" y="6"/>
                    <a:pt x="330" y="6"/>
                    <a:pt x="329" y="6"/>
                  </a:cubicBezTo>
                  <a:cubicBezTo>
                    <a:pt x="328" y="6"/>
                    <a:pt x="327" y="6"/>
                    <a:pt x="326" y="6"/>
                  </a:cubicBezTo>
                  <a:cubicBezTo>
                    <a:pt x="326" y="6"/>
                    <a:pt x="325" y="6"/>
                    <a:pt x="325" y="6"/>
                  </a:cubicBezTo>
                  <a:cubicBezTo>
                    <a:pt x="324" y="5"/>
                    <a:pt x="324" y="5"/>
                    <a:pt x="323" y="5"/>
                  </a:cubicBezTo>
                  <a:cubicBezTo>
                    <a:pt x="321" y="5"/>
                    <a:pt x="320" y="4"/>
                    <a:pt x="318" y="5"/>
                  </a:cubicBezTo>
                  <a:cubicBezTo>
                    <a:pt x="318" y="5"/>
                    <a:pt x="317" y="5"/>
                    <a:pt x="317" y="4"/>
                  </a:cubicBezTo>
                  <a:cubicBezTo>
                    <a:pt x="316" y="4"/>
                    <a:pt x="315" y="4"/>
                    <a:pt x="314" y="5"/>
                  </a:cubicBezTo>
                  <a:cubicBezTo>
                    <a:pt x="313" y="5"/>
                    <a:pt x="312" y="6"/>
                    <a:pt x="311" y="6"/>
                  </a:cubicBezTo>
                  <a:cubicBezTo>
                    <a:pt x="310" y="6"/>
                    <a:pt x="310" y="6"/>
                    <a:pt x="309" y="6"/>
                  </a:cubicBezTo>
                  <a:cubicBezTo>
                    <a:pt x="308" y="6"/>
                    <a:pt x="308" y="6"/>
                    <a:pt x="307" y="6"/>
                  </a:cubicBezTo>
                  <a:cubicBezTo>
                    <a:pt x="307" y="6"/>
                    <a:pt x="307" y="6"/>
                    <a:pt x="307" y="7"/>
                  </a:cubicBezTo>
                  <a:cubicBezTo>
                    <a:pt x="307" y="7"/>
                    <a:pt x="308" y="8"/>
                    <a:pt x="308" y="9"/>
                  </a:cubicBezTo>
                  <a:cubicBezTo>
                    <a:pt x="308" y="9"/>
                    <a:pt x="308" y="9"/>
                    <a:pt x="308" y="9"/>
                  </a:cubicBezTo>
                  <a:cubicBezTo>
                    <a:pt x="309" y="10"/>
                    <a:pt x="310" y="10"/>
                    <a:pt x="310" y="10"/>
                  </a:cubicBezTo>
                  <a:cubicBezTo>
                    <a:pt x="311" y="11"/>
                    <a:pt x="311" y="11"/>
                    <a:pt x="311" y="12"/>
                  </a:cubicBezTo>
                  <a:cubicBezTo>
                    <a:pt x="312" y="12"/>
                    <a:pt x="312" y="13"/>
                    <a:pt x="311" y="13"/>
                  </a:cubicBezTo>
                  <a:cubicBezTo>
                    <a:pt x="311" y="13"/>
                    <a:pt x="311" y="13"/>
                    <a:pt x="311" y="14"/>
                  </a:cubicBezTo>
                  <a:cubicBezTo>
                    <a:pt x="310" y="14"/>
                    <a:pt x="310" y="14"/>
                    <a:pt x="310" y="14"/>
                  </a:cubicBezTo>
                  <a:cubicBezTo>
                    <a:pt x="309" y="13"/>
                    <a:pt x="308" y="12"/>
                    <a:pt x="307" y="12"/>
                  </a:cubicBezTo>
                  <a:cubicBezTo>
                    <a:pt x="307" y="12"/>
                    <a:pt x="307" y="12"/>
                    <a:pt x="307" y="12"/>
                  </a:cubicBezTo>
                  <a:cubicBezTo>
                    <a:pt x="306" y="12"/>
                    <a:pt x="306" y="12"/>
                    <a:pt x="306" y="12"/>
                  </a:cubicBezTo>
                  <a:cubicBezTo>
                    <a:pt x="306" y="11"/>
                    <a:pt x="306" y="11"/>
                    <a:pt x="306" y="11"/>
                  </a:cubicBezTo>
                  <a:cubicBezTo>
                    <a:pt x="305" y="11"/>
                    <a:pt x="306" y="10"/>
                    <a:pt x="306" y="10"/>
                  </a:cubicBezTo>
                  <a:cubicBezTo>
                    <a:pt x="306" y="10"/>
                    <a:pt x="306" y="9"/>
                    <a:pt x="306" y="9"/>
                  </a:cubicBezTo>
                  <a:cubicBezTo>
                    <a:pt x="305" y="8"/>
                    <a:pt x="305" y="8"/>
                    <a:pt x="304" y="8"/>
                  </a:cubicBezTo>
                  <a:cubicBezTo>
                    <a:pt x="304" y="8"/>
                    <a:pt x="303" y="9"/>
                    <a:pt x="303" y="9"/>
                  </a:cubicBezTo>
                  <a:cubicBezTo>
                    <a:pt x="303" y="10"/>
                    <a:pt x="303" y="10"/>
                    <a:pt x="303" y="11"/>
                  </a:cubicBezTo>
                  <a:cubicBezTo>
                    <a:pt x="303" y="11"/>
                    <a:pt x="303" y="12"/>
                    <a:pt x="303" y="12"/>
                  </a:cubicBezTo>
                  <a:cubicBezTo>
                    <a:pt x="302" y="12"/>
                    <a:pt x="301" y="12"/>
                    <a:pt x="300" y="12"/>
                  </a:cubicBezTo>
                  <a:cubicBezTo>
                    <a:pt x="300" y="12"/>
                    <a:pt x="299" y="13"/>
                    <a:pt x="298" y="12"/>
                  </a:cubicBezTo>
                  <a:cubicBezTo>
                    <a:pt x="298" y="12"/>
                    <a:pt x="298" y="12"/>
                    <a:pt x="298" y="12"/>
                  </a:cubicBezTo>
                  <a:cubicBezTo>
                    <a:pt x="297" y="13"/>
                    <a:pt x="296" y="13"/>
                    <a:pt x="295" y="14"/>
                  </a:cubicBezTo>
                  <a:cubicBezTo>
                    <a:pt x="294" y="15"/>
                    <a:pt x="292" y="15"/>
                    <a:pt x="291" y="15"/>
                  </a:cubicBezTo>
                  <a:cubicBezTo>
                    <a:pt x="291" y="15"/>
                    <a:pt x="290" y="15"/>
                    <a:pt x="290" y="14"/>
                  </a:cubicBezTo>
                  <a:cubicBezTo>
                    <a:pt x="290" y="14"/>
                    <a:pt x="290" y="14"/>
                    <a:pt x="290" y="14"/>
                  </a:cubicBezTo>
                  <a:cubicBezTo>
                    <a:pt x="290" y="13"/>
                    <a:pt x="289" y="11"/>
                    <a:pt x="287" y="11"/>
                  </a:cubicBezTo>
                  <a:cubicBezTo>
                    <a:pt x="287" y="11"/>
                    <a:pt x="287" y="10"/>
                    <a:pt x="287" y="10"/>
                  </a:cubicBezTo>
                  <a:cubicBezTo>
                    <a:pt x="286" y="9"/>
                    <a:pt x="284" y="9"/>
                    <a:pt x="282" y="10"/>
                  </a:cubicBezTo>
                  <a:cubicBezTo>
                    <a:pt x="282" y="10"/>
                    <a:pt x="282" y="10"/>
                    <a:pt x="282" y="10"/>
                  </a:cubicBezTo>
                  <a:cubicBezTo>
                    <a:pt x="280" y="11"/>
                    <a:pt x="279" y="11"/>
                    <a:pt x="278" y="12"/>
                  </a:cubicBezTo>
                  <a:cubicBezTo>
                    <a:pt x="277" y="13"/>
                    <a:pt x="277" y="13"/>
                    <a:pt x="276" y="13"/>
                  </a:cubicBezTo>
                  <a:cubicBezTo>
                    <a:pt x="275" y="14"/>
                    <a:pt x="275" y="13"/>
                    <a:pt x="275" y="13"/>
                  </a:cubicBezTo>
                  <a:cubicBezTo>
                    <a:pt x="274" y="12"/>
                    <a:pt x="274" y="12"/>
                    <a:pt x="273" y="12"/>
                  </a:cubicBezTo>
                  <a:cubicBezTo>
                    <a:pt x="273" y="12"/>
                    <a:pt x="273" y="11"/>
                    <a:pt x="272" y="11"/>
                  </a:cubicBezTo>
                  <a:cubicBezTo>
                    <a:pt x="272" y="11"/>
                    <a:pt x="272" y="11"/>
                    <a:pt x="271" y="11"/>
                  </a:cubicBezTo>
                  <a:cubicBezTo>
                    <a:pt x="271" y="12"/>
                    <a:pt x="271" y="12"/>
                    <a:pt x="270" y="12"/>
                  </a:cubicBezTo>
                  <a:cubicBezTo>
                    <a:pt x="270" y="11"/>
                    <a:pt x="270" y="11"/>
                    <a:pt x="270" y="11"/>
                  </a:cubicBezTo>
                  <a:cubicBezTo>
                    <a:pt x="269" y="11"/>
                    <a:pt x="269" y="11"/>
                    <a:pt x="269" y="11"/>
                  </a:cubicBezTo>
                  <a:cubicBezTo>
                    <a:pt x="268" y="11"/>
                    <a:pt x="268" y="11"/>
                    <a:pt x="267" y="11"/>
                  </a:cubicBezTo>
                  <a:cubicBezTo>
                    <a:pt x="267" y="10"/>
                    <a:pt x="267" y="10"/>
                    <a:pt x="267" y="10"/>
                  </a:cubicBezTo>
                  <a:cubicBezTo>
                    <a:pt x="268" y="9"/>
                    <a:pt x="268" y="9"/>
                    <a:pt x="267" y="9"/>
                  </a:cubicBezTo>
                  <a:cubicBezTo>
                    <a:pt x="267" y="9"/>
                    <a:pt x="267" y="9"/>
                    <a:pt x="267" y="8"/>
                  </a:cubicBezTo>
                  <a:cubicBezTo>
                    <a:pt x="266" y="8"/>
                    <a:pt x="265" y="7"/>
                    <a:pt x="264" y="8"/>
                  </a:cubicBezTo>
                  <a:cubicBezTo>
                    <a:pt x="264" y="8"/>
                    <a:pt x="263" y="8"/>
                    <a:pt x="263" y="8"/>
                  </a:cubicBezTo>
                  <a:cubicBezTo>
                    <a:pt x="262" y="8"/>
                    <a:pt x="262" y="8"/>
                    <a:pt x="262" y="9"/>
                  </a:cubicBezTo>
                  <a:cubicBezTo>
                    <a:pt x="261" y="9"/>
                    <a:pt x="261" y="9"/>
                    <a:pt x="260" y="9"/>
                  </a:cubicBezTo>
                  <a:cubicBezTo>
                    <a:pt x="259" y="9"/>
                    <a:pt x="258" y="9"/>
                    <a:pt x="257" y="9"/>
                  </a:cubicBezTo>
                  <a:cubicBezTo>
                    <a:pt x="256" y="9"/>
                    <a:pt x="255" y="9"/>
                    <a:pt x="254" y="9"/>
                  </a:cubicBezTo>
                  <a:cubicBezTo>
                    <a:pt x="253" y="9"/>
                    <a:pt x="252" y="10"/>
                    <a:pt x="251" y="9"/>
                  </a:cubicBezTo>
                  <a:cubicBezTo>
                    <a:pt x="251" y="9"/>
                    <a:pt x="250" y="9"/>
                    <a:pt x="250" y="9"/>
                  </a:cubicBezTo>
                  <a:cubicBezTo>
                    <a:pt x="250" y="10"/>
                    <a:pt x="250" y="10"/>
                    <a:pt x="250" y="10"/>
                  </a:cubicBezTo>
                  <a:cubicBezTo>
                    <a:pt x="250" y="10"/>
                    <a:pt x="250" y="10"/>
                    <a:pt x="250" y="10"/>
                  </a:cubicBezTo>
                  <a:cubicBezTo>
                    <a:pt x="250" y="10"/>
                    <a:pt x="251" y="10"/>
                    <a:pt x="251" y="10"/>
                  </a:cubicBezTo>
                  <a:cubicBezTo>
                    <a:pt x="251" y="11"/>
                    <a:pt x="251" y="11"/>
                    <a:pt x="251" y="11"/>
                  </a:cubicBezTo>
                  <a:cubicBezTo>
                    <a:pt x="252" y="11"/>
                    <a:pt x="251" y="11"/>
                    <a:pt x="251" y="11"/>
                  </a:cubicBezTo>
                  <a:cubicBezTo>
                    <a:pt x="251" y="12"/>
                    <a:pt x="251" y="12"/>
                    <a:pt x="250" y="12"/>
                  </a:cubicBezTo>
                  <a:cubicBezTo>
                    <a:pt x="250" y="12"/>
                    <a:pt x="250" y="12"/>
                    <a:pt x="250" y="13"/>
                  </a:cubicBezTo>
                  <a:cubicBezTo>
                    <a:pt x="250" y="13"/>
                    <a:pt x="250" y="14"/>
                    <a:pt x="251" y="14"/>
                  </a:cubicBezTo>
                  <a:cubicBezTo>
                    <a:pt x="251" y="14"/>
                    <a:pt x="251" y="14"/>
                    <a:pt x="252" y="14"/>
                  </a:cubicBezTo>
                  <a:cubicBezTo>
                    <a:pt x="252" y="14"/>
                    <a:pt x="252" y="14"/>
                    <a:pt x="252" y="14"/>
                  </a:cubicBezTo>
                  <a:cubicBezTo>
                    <a:pt x="252" y="14"/>
                    <a:pt x="252" y="14"/>
                    <a:pt x="252" y="14"/>
                  </a:cubicBezTo>
                  <a:cubicBezTo>
                    <a:pt x="252" y="14"/>
                    <a:pt x="252" y="14"/>
                    <a:pt x="252" y="14"/>
                  </a:cubicBezTo>
                  <a:cubicBezTo>
                    <a:pt x="252" y="14"/>
                    <a:pt x="252" y="14"/>
                    <a:pt x="252" y="14"/>
                  </a:cubicBezTo>
                  <a:cubicBezTo>
                    <a:pt x="251" y="14"/>
                    <a:pt x="251" y="15"/>
                    <a:pt x="252" y="15"/>
                  </a:cubicBezTo>
                  <a:cubicBezTo>
                    <a:pt x="252" y="15"/>
                    <a:pt x="253" y="16"/>
                    <a:pt x="253" y="16"/>
                  </a:cubicBezTo>
                  <a:cubicBezTo>
                    <a:pt x="253" y="16"/>
                    <a:pt x="253" y="17"/>
                    <a:pt x="253" y="17"/>
                  </a:cubicBezTo>
                  <a:cubicBezTo>
                    <a:pt x="253" y="17"/>
                    <a:pt x="253" y="17"/>
                    <a:pt x="253" y="17"/>
                  </a:cubicBezTo>
                  <a:cubicBezTo>
                    <a:pt x="252" y="17"/>
                    <a:pt x="251" y="17"/>
                    <a:pt x="251" y="17"/>
                  </a:cubicBezTo>
                  <a:cubicBezTo>
                    <a:pt x="251" y="17"/>
                    <a:pt x="250" y="18"/>
                    <a:pt x="250" y="18"/>
                  </a:cubicBezTo>
                  <a:cubicBezTo>
                    <a:pt x="249" y="18"/>
                    <a:pt x="249" y="18"/>
                    <a:pt x="248" y="18"/>
                  </a:cubicBezTo>
                  <a:cubicBezTo>
                    <a:pt x="248" y="18"/>
                    <a:pt x="248" y="18"/>
                    <a:pt x="247" y="18"/>
                  </a:cubicBezTo>
                  <a:cubicBezTo>
                    <a:pt x="247" y="18"/>
                    <a:pt x="246" y="18"/>
                    <a:pt x="246" y="19"/>
                  </a:cubicBezTo>
                  <a:cubicBezTo>
                    <a:pt x="246" y="20"/>
                    <a:pt x="245" y="20"/>
                    <a:pt x="245" y="20"/>
                  </a:cubicBezTo>
                  <a:cubicBezTo>
                    <a:pt x="243" y="20"/>
                    <a:pt x="242" y="20"/>
                    <a:pt x="241" y="19"/>
                  </a:cubicBezTo>
                  <a:cubicBezTo>
                    <a:pt x="241" y="19"/>
                    <a:pt x="241" y="19"/>
                    <a:pt x="241" y="19"/>
                  </a:cubicBezTo>
                  <a:cubicBezTo>
                    <a:pt x="241" y="19"/>
                    <a:pt x="241" y="19"/>
                    <a:pt x="241" y="19"/>
                  </a:cubicBezTo>
                  <a:cubicBezTo>
                    <a:pt x="241" y="19"/>
                    <a:pt x="241" y="19"/>
                    <a:pt x="241" y="19"/>
                  </a:cubicBezTo>
                  <a:cubicBezTo>
                    <a:pt x="241" y="20"/>
                    <a:pt x="241" y="21"/>
                    <a:pt x="241" y="21"/>
                  </a:cubicBezTo>
                  <a:cubicBezTo>
                    <a:pt x="242" y="22"/>
                    <a:pt x="242" y="23"/>
                    <a:pt x="242" y="24"/>
                  </a:cubicBezTo>
                  <a:cubicBezTo>
                    <a:pt x="242" y="24"/>
                    <a:pt x="242" y="25"/>
                    <a:pt x="242" y="25"/>
                  </a:cubicBezTo>
                  <a:cubicBezTo>
                    <a:pt x="241" y="25"/>
                    <a:pt x="241" y="24"/>
                    <a:pt x="240" y="24"/>
                  </a:cubicBezTo>
                  <a:cubicBezTo>
                    <a:pt x="239" y="24"/>
                    <a:pt x="238" y="23"/>
                    <a:pt x="237" y="22"/>
                  </a:cubicBezTo>
                  <a:cubicBezTo>
                    <a:pt x="237" y="22"/>
                    <a:pt x="237" y="22"/>
                    <a:pt x="237" y="22"/>
                  </a:cubicBezTo>
                  <a:cubicBezTo>
                    <a:pt x="237" y="21"/>
                    <a:pt x="237" y="21"/>
                    <a:pt x="236" y="21"/>
                  </a:cubicBezTo>
                  <a:cubicBezTo>
                    <a:pt x="235" y="22"/>
                    <a:pt x="235" y="22"/>
                    <a:pt x="235" y="21"/>
                  </a:cubicBezTo>
                  <a:cubicBezTo>
                    <a:pt x="235" y="21"/>
                    <a:pt x="235" y="21"/>
                    <a:pt x="235" y="21"/>
                  </a:cubicBezTo>
                  <a:cubicBezTo>
                    <a:pt x="235" y="21"/>
                    <a:pt x="235" y="21"/>
                    <a:pt x="235" y="21"/>
                  </a:cubicBezTo>
                  <a:cubicBezTo>
                    <a:pt x="235" y="21"/>
                    <a:pt x="234" y="21"/>
                    <a:pt x="234" y="21"/>
                  </a:cubicBezTo>
                  <a:cubicBezTo>
                    <a:pt x="234" y="21"/>
                    <a:pt x="234" y="21"/>
                    <a:pt x="234" y="20"/>
                  </a:cubicBezTo>
                  <a:cubicBezTo>
                    <a:pt x="234" y="20"/>
                    <a:pt x="234" y="20"/>
                    <a:pt x="234" y="20"/>
                  </a:cubicBezTo>
                  <a:cubicBezTo>
                    <a:pt x="234" y="20"/>
                    <a:pt x="234" y="20"/>
                    <a:pt x="234" y="21"/>
                  </a:cubicBezTo>
                  <a:cubicBezTo>
                    <a:pt x="235" y="21"/>
                    <a:pt x="235" y="21"/>
                    <a:pt x="235" y="21"/>
                  </a:cubicBezTo>
                  <a:cubicBezTo>
                    <a:pt x="235" y="21"/>
                    <a:pt x="235" y="21"/>
                    <a:pt x="235" y="21"/>
                  </a:cubicBezTo>
                  <a:cubicBezTo>
                    <a:pt x="235" y="20"/>
                    <a:pt x="235" y="20"/>
                    <a:pt x="235" y="20"/>
                  </a:cubicBezTo>
                  <a:cubicBezTo>
                    <a:pt x="235" y="20"/>
                    <a:pt x="236" y="20"/>
                    <a:pt x="236" y="20"/>
                  </a:cubicBezTo>
                  <a:cubicBezTo>
                    <a:pt x="235" y="19"/>
                    <a:pt x="235" y="19"/>
                    <a:pt x="235" y="18"/>
                  </a:cubicBezTo>
                  <a:cubicBezTo>
                    <a:pt x="234" y="18"/>
                    <a:pt x="234" y="18"/>
                    <a:pt x="234" y="18"/>
                  </a:cubicBezTo>
                  <a:cubicBezTo>
                    <a:pt x="233" y="18"/>
                    <a:pt x="233" y="18"/>
                    <a:pt x="233" y="17"/>
                  </a:cubicBezTo>
                  <a:cubicBezTo>
                    <a:pt x="233" y="17"/>
                    <a:pt x="233" y="17"/>
                    <a:pt x="233" y="16"/>
                  </a:cubicBezTo>
                  <a:cubicBezTo>
                    <a:pt x="233" y="16"/>
                    <a:pt x="232" y="15"/>
                    <a:pt x="231" y="15"/>
                  </a:cubicBezTo>
                  <a:cubicBezTo>
                    <a:pt x="231" y="14"/>
                    <a:pt x="228" y="13"/>
                    <a:pt x="228" y="14"/>
                  </a:cubicBezTo>
                  <a:cubicBezTo>
                    <a:pt x="228" y="14"/>
                    <a:pt x="227" y="14"/>
                    <a:pt x="227" y="14"/>
                  </a:cubicBezTo>
                  <a:cubicBezTo>
                    <a:pt x="227" y="14"/>
                    <a:pt x="227" y="14"/>
                    <a:pt x="226" y="14"/>
                  </a:cubicBezTo>
                  <a:cubicBezTo>
                    <a:pt x="225" y="14"/>
                    <a:pt x="224" y="13"/>
                    <a:pt x="223" y="14"/>
                  </a:cubicBezTo>
                  <a:cubicBezTo>
                    <a:pt x="223" y="14"/>
                    <a:pt x="222" y="14"/>
                    <a:pt x="222" y="14"/>
                  </a:cubicBezTo>
                  <a:cubicBezTo>
                    <a:pt x="222" y="15"/>
                    <a:pt x="221" y="15"/>
                    <a:pt x="222" y="15"/>
                  </a:cubicBezTo>
                  <a:cubicBezTo>
                    <a:pt x="222" y="16"/>
                    <a:pt x="222" y="17"/>
                    <a:pt x="223" y="17"/>
                  </a:cubicBezTo>
                  <a:cubicBezTo>
                    <a:pt x="223" y="17"/>
                    <a:pt x="223" y="18"/>
                    <a:pt x="223" y="18"/>
                  </a:cubicBezTo>
                  <a:cubicBezTo>
                    <a:pt x="222" y="18"/>
                    <a:pt x="221" y="19"/>
                    <a:pt x="220" y="19"/>
                  </a:cubicBezTo>
                  <a:cubicBezTo>
                    <a:pt x="219" y="19"/>
                    <a:pt x="218" y="19"/>
                    <a:pt x="218" y="19"/>
                  </a:cubicBezTo>
                  <a:cubicBezTo>
                    <a:pt x="217" y="18"/>
                    <a:pt x="217" y="18"/>
                    <a:pt x="217" y="19"/>
                  </a:cubicBezTo>
                  <a:cubicBezTo>
                    <a:pt x="216" y="19"/>
                    <a:pt x="215" y="19"/>
                    <a:pt x="215" y="18"/>
                  </a:cubicBezTo>
                  <a:cubicBezTo>
                    <a:pt x="215" y="18"/>
                    <a:pt x="215" y="17"/>
                    <a:pt x="215" y="17"/>
                  </a:cubicBezTo>
                  <a:cubicBezTo>
                    <a:pt x="214" y="17"/>
                    <a:pt x="214" y="17"/>
                    <a:pt x="214" y="17"/>
                  </a:cubicBezTo>
                  <a:cubicBezTo>
                    <a:pt x="212" y="17"/>
                    <a:pt x="211" y="17"/>
                    <a:pt x="210" y="18"/>
                  </a:cubicBezTo>
                  <a:cubicBezTo>
                    <a:pt x="209" y="18"/>
                    <a:pt x="209" y="18"/>
                    <a:pt x="208" y="18"/>
                  </a:cubicBezTo>
                  <a:cubicBezTo>
                    <a:pt x="208" y="18"/>
                    <a:pt x="207" y="19"/>
                    <a:pt x="207" y="19"/>
                  </a:cubicBezTo>
                  <a:cubicBezTo>
                    <a:pt x="206" y="19"/>
                    <a:pt x="206" y="18"/>
                    <a:pt x="205" y="18"/>
                  </a:cubicBezTo>
                  <a:cubicBezTo>
                    <a:pt x="205" y="18"/>
                    <a:pt x="205" y="18"/>
                    <a:pt x="205" y="18"/>
                  </a:cubicBezTo>
                  <a:cubicBezTo>
                    <a:pt x="205" y="18"/>
                    <a:pt x="205" y="18"/>
                    <a:pt x="205" y="19"/>
                  </a:cubicBezTo>
                  <a:cubicBezTo>
                    <a:pt x="205" y="19"/>
                    <a:pt x="204" y="20"/>
                    <a:pt x="203" y="19"/>
                  </a:cubicBezTo>
                  <a:cubicBezTo>
                    <a:pt x="203" y="19"/>
                    <a:pt x="203" y="19"/>
                    <a:pt x="202" y="18"/>
                  </a:cubicBezTo>
                  <a:cubicBezTo>
                    <a:pt x="202" y="18"/>
                    <a:pt x="202" y="18"/>
                    <a:pt x="202" y="18"/>
                  </a:cubicBezTo>
                  <a:cubicBezTo>
                    <a:pt x="202" y="18"/>
                    <a:pt x="201" y="18"/>
                    <a:pt x="201" y="18"/>
                  </a:cubicBezTo>
                  <a:cubicBezTo>
                    <a:pt x="200" y="18"/>
                    <a:pt x="200" y="18"/>
                    <a:pt x="200" y="19"/>
                  </a:cubicBezTo>
                  <a:cubicBezTo>
                    <a:pt x="200" y="19"/>
                    <a:pt x="200" y="19"/>
                    <a:pt x="200" y="20"/>
                  </a:cubicBezTo>
                  <a:cubicBezTo>
                    <a:pt x="200" y="20"/>
                    <a:pt x="200" y="20"/>
                    <a:pt x="200" y="20"/>
                  </a:cubicBezTo>
                  <a:cubicBezTo>
                    <a:pt x="200" y="21"/>
                    <a:pt x="201" y="21"/>
                    <a:pt x="201" y="21"/>
                  </a:cubicBezTo>
                  <a:cubicBezTo>
                    <a:pt x="201" y="21"/>
                    <a:pt x="201" y="21"/>
                    <a:pt x="201" y="21"/>
                  </a:cubicBezTo>
                  <a:cubicBezTo>
                    <a:pt x="201" y="21"/>
                    <a:pt x="201" y="21"/>
                    <a:pt x="201" y="21"/>
                  </a:cubicBezTo>
                  <a:cubicBezTo>
                    <a:pt x="201" y="20"/>
                    <a:pt x="201" y="20"/>
                    <a:pt x="201" y="20"/>
                  </a:cubicBezTo>
                  <a:cubicBezTo>
                    <a:pt x="201" y="20"/>
                    <a:pt x="201" y="20"/>
                    <a:pt x="201" y="20"/>
                  </a:cubicBezTo>
                  <a:cubicBezTo>
                    <a:pt x="201" y="20"/>
                    <a:pt x="202" y="20"/>
                    <a:pt x="201" y="20"/>
                  </a:cubicBezTo>
                  <a:cubicBezTo>
                    <a:pt x="201" y="20"/>
                    <a:pt x="201" y="20"/>
                    <a:pt x="201" y="20"/>
                  </a:cubicBezTo>
                  <a:cubicBezTo>
                    <a:pt x="201" y="20"/>
                    <a:pt x="201" y="21"/>
                    <a:pt x="201" y="21"/>
                  </a:cubicBezTo>
                  <a:cubicBezTo>
                    <a:pt x="201" y="21"/>
                    <a:pt x="201" y="21"/>
                    <a:pt x="201" y="21"/>
                  </a:cubicBezTo>
                  <a:cubicBezTo>
                    <a:pt x="201" y="21"/>
                    <a:pt x="201" y="21"/>
                    <a:pt x="201" y="21"/>
                  </a:cubicBezTo>
                  <a:cubicBezTo>
                    <a:pt x="201" y="21"/>
                    <a:pt x="201" y="21"/>
                    <a:pt x="201" y="21"/>
                  </a:cubicBezTo>
                  <a:cubicBezTo>
                    <a:pt x="200" y="22"/>
                    <a:pt x="200" y="22"/>
                    <a:pt x="200" y="23"/>
                  </a:cubicBezTo>
                  <a:cubicBezTo>
                    <a:pt x="199" y="24"/>
                    <a:pt x="198" y="24"/>
                    <a:pt x="197" y="24"/>
                  </a:cubicBezTo>
                  <a:cubicBezTo>
                    <a:pt x="197" y="24"/>
                    <a:pt x="197" y="24"/>
                    <a:pt x="197" y="24"/>
                  </a:cubicBezTo>
                  <a:cubicBezTo>
                    <a:pt x="197" y="23"/>
                    <a:pt x="197" y="23"/>
                    <a:pt x="197" y="22"/>
                  </a:cubicBezTo>
                  <a:cubicBezTo>
                    <a:pt x="197" y="22"/>
                    <a:pt x="198" y="22"/>
                    <a:pt x="198" y="21"/>
                  </a:cubicBezTo>
                  <a:cubicBezTo>
                    <a:pt x="198" y="21"/>
                    <a:pt x="198" y="21"/>
                    <a:pt x="198" y="20"/>
                  </a:cubicBezTo>
                  <a:cubicBezTo>
                    <a:pt x="198" y="20"/>
                    <a:pt x="198" y="19"/>
                    <a:pt x="199" y="18"/>
                  </a:cubicBezTo>
                  <a:cubicBezTo>
                    <a:pt x="199" y="18"/>
                    <a:pt x="199" y="18"/>
                    <a:pt x="199" y="17"/>
                  </a:cubicBezTo>
                  <a:cubicBezTo>
                    <a:pt x="199" y="17"/>
                    <a:pt x="199" y="17"/>
                    <a:pt x="199" y="16"/>
                  </a:cubicBezTo>
                  <a:cubicBezTo>
                    <a:pt x="199" y="16"/>
                    <a:pt x="200" y="15"/>
                    <a:pt x="200" y="14"/>
                  </a:cubicBezTo>
                  <a:cubicBezTo>
                    <a:pt x="200" y="13"/>
                    <a:pt x="200" y="12"/>
                    <a:pt x="201" y="12"/>
                  </a:cubicBezTo>
                  <a:cubicBezTo>
                    <a:pt x="201" y="11"/>
                    <a:pt x="201" y="10"/>
                    <a:pt x="200" y="10"/>
                  </a:cubicBezTo>
                  <a:cubicBezTo>
                    <a:pt x="200" y="9"/>
                    <a:pt x="200" y="8"/>
                    <a:pt x="199" y="7"/>
                  </a:cubicBezTo>
                  <a:cubicBezTo>
                    <a:pt x="199" y="7"/>
                    <a:pt x="199" y="7"/>
                    <a:pt x="199" y="7"/>
                  </a:cubicBezTo>
                  <a:cubicBezTo>
                    <a:pt x="198" y="6"/>
                    <a:pt x="198" y="6"/>
                    <a:pt x="197" y="5"/>
                  </a:cubicBezTo>
                  <a:cubicBezTo>
                    <a:pt x="197" y="5"/>
                    <a:pt x="197" y="5"/>
                    <a:pt x="197" y="5"/>
                  </a:cubicBezTo>
                  <a:cubicBezTo>
                    <a:pt x="196" y="5"/>
                    <a:pt x="196" y="6"/>
                    <a:pt x="196" y="5"/>
                  </a:cubicBezTo>
                  <a:cubicBezTo>
                    <a:pt x="196" y="5"/>
                    <a:pt x="195" y="4"/>
                    <a:pt x="194" y="4"/>
                  </a:cubicBezTo>
                  <a:cubicBezTo>
                    <a:pt x="194" y="4"/>
                    <a:pt x="193" y="3"/>
                    <a:pt x="192" y="3"/>
                  </a:cubicBezTo>
                  <a:cubicBezTo>
                    <a:pt x="192" y="3"/>
                    <a:pt x="191" y="3"/>
                    <a:pt x="191" y="3"/>
                  </a:cubicBezTo>
                  <a:cubicBezTo>
                    <a:pt x="190" y="4"/>
                    <a:pt x="189" y="4"/>
                    <a:pt x="188" y="4"/>
                  </a:cubicBezTo>
                  <a:cubicBezTo>
                    <a:pt x="187" y="4"/>
                    <a:pt x="187" y="5"/>
                    <a:pt x="187" y="5"/>
                  </a:cubicBezTo>
                  <a:cubicBezTo>
                    <a:pt x="188" y="5"/>
                    <a:pt x="188" y="5"/>
                    <a:pt x="188" y="6"/>
                  </a:cubicBezTo>
                  <a:cubicBezTo>
                    <a:pt x="188" y="6"/>
                    <a:pt x="188" y="6"/>
                    <a:pt x="187" y="7"/>
                  </a:cubicBezTo>
                  <a:cubicBezTo>
                    <a:pt x="187" y="7"/>
                    <a:pt x="186" y="7"/>
                    <a:pt x="186" y="6"/>
                  </a:cubicBezTo>
                  <a:cubicBezTo>
                    <a:pt x="186" y="6"/>
                    <a:pt x="186" y="5"/>
                    <a:pt x="186" y="5"/>
                  </a:cubicBezTo>
                  <a:cubicBezTo>
                    <a:pt x="186" y="5"/>
                    <a:pt x="186" y="4"/>
                    <a:pt x="186" y="4"/>
                  </a:cubicBezTo>
                  <a:cubicBezTo>
                    <a:pt x="186" y="3"/>
                    <a:pt x="185" y="3"/>
                    <a:pt x="185" y="3"/>
                  </a:cubicBezTo>
                  <a:cubicBezTo>
                    <a:pt x="185" y="3"/>
                    <a:pt x="184" y="3"/>
                    <a:pt x="184" y="3"/>
                  </a:cubicBezTo>
                  <a:cubicBezTo>
                    <a:pt x="184" y="4"/>
                    <a:pt x="183" y="3"/>
                    <a:pt x="183" y="3"/>
                  </a:cubicBezTo>
                  <a:cubicBezTo>
                    <a:pt x="182" y="3"/>
                    <a:pt x="182" y="3"/>
                    <a:pt x="182" y="2"/>
                  </a:cubicBezTo>
                  <a:cubicBezTo>
                    <a:pt x="182" y="2"/>
                    <a:pt x="182" y="1"/>
                    <a:pt x="181" y="1"/>
                  </a:cubicBezTo>
                  <a:cubicBezTo>
                    <a:pt x="180" y="1"/>
                    <a:pt x="180" y="0"/>
                    <a:pt x="179" y="0"/>
                  </a:cubicBezTo>
                  <a:cubicBezTo>
                    <a:pt x="178" y="0"/>
                    <a:pt x="178" y="0"/>
                    <a:pt x="178" y="1"/>
                  </a:cubicBezTo>
                  <a:cubicBezTo>
                    <a:pt x="178" y="1"/>
                    <a:pt x="178" y="1"/>
                    <a:pt x="178" y="1"/>
                  </a:cubicBezTo>
                  <a:cubicBezTo>
                    <a:pt x="177" y="2"/>
                    <a:pt x="177" y="4"/>
                    <a:pt x="177" y="5"/>
                  </a:cubicBezTo>
                  <a:cubicBezTo>
                    <a:pt x="177" y="6"/>
                    <a:pt x="177" y="7"/>
                    <a:pt x="178" y="8"/>
                  </a:cubicBezTo>
                  <a:cubicBezTo>
                    <a:pt x="178" y="8"/>
                    <a:pt x="178" y="9"/>
                    <a:pt x="178" y="9"/>
                  </a:cubicBezTo>
                  <a:cubicBezTo>
                    <a:pt x="179" y="10"/>
                    <a:pt x="179" y="10"/>
                    <a:pt x="178" y="10"/>
                  </a:cubicBezTo>
                  <a:cubicBezTo>
                    <a:pt x="178" y="10"/>
                    <a:pt x="177" y="10"/>
                    <a:pt x="176" y="10"/>
                  </a:cubicBezTo>
                  <a:cubicBezTo>
                    <a:pt x="176" y="10"/>
                    <a:pt x="176" y="11"/>
                    <a:pt x="176" y="11"/>
                  </a:cubicBezTo>
                  <a:cubicBezTo>
                    <a:pt x="176" y="11"/>
                    <a:pt x="176" y="11"/>
                    <a:pt x="176" y="12"/>
                  </a:cubicBezTo>
                  <a:cubicBezTo>
                    <a:pt x="176" y="12"/>
                    <a:pt x="176" y="13"/>
                    <a:pt x="175" y="13"/>
                  </a:cubicBezTo>
                  <a:cubicBezTo>
                    <a:pt x="175" y="13"/>
                    <a:pt x="175" y="13"/>
                    <a:pt x="175" y="13"/>
                  </a:cubicBezTo>
                  <a:cubicBezTo>
                    <a:pt x="174" y="14"/>
                    <a:pt x="174" y="14"/>
                    <a:pt x="173" y="14"/>
                  </a:cubicBezTo>
                  <a:cubicBezTo>
                    <a:pt x="173" y="14"/>
                    <a:pt x="173" y="14"/>
                    <a:pt x="173" y="14"/>
                  </a:cubicBezTo>
                  <a:cubicBezTo>
                    <a:pt x="173" y="13"/>
                    <a:pt x="173" y="13"/>
                    <a:pt x="174" y="13"/>
                  </a:cubicBezTo>
                  <a:cubicBezTo>
                    <a:pt x="174" y="12"/>
                    <a:pt x="173" y="12"/>
                    <a:pt x="173" y="12"/>
                  </a:cubicBezTo>
                  <a:cubicBezTo>
                    <a:pt x="172" y="12"/>
                    <a:pt x="172" y="12"/>
                    <a:pt x="172" y="13"/>
                  </a:cubicBezTo>
                  <a:cubicBezTo>
                    <a:pt x="172" y="13"/>
                    <a:pt x="172" y="14"/>
                    <a:pt x="171" y="14"/>
                  </a:cubicBezTo>
                  <a:cubicBezTo>
                    <a:pt x="171" y="14"/>
                    <a:pt x="170" y="14"/>
                    <a:pt x="170" y="14"/>
                  </a:cubicBezTo>
                  <a:cubicBezTo>
                    <a:pt x="170" y="14"/>
                    <a:pt x="169" y="14"/>
                    <a:pt x="169" y="14"/>
                  </a:cubicBezTo>
                  <a:cubicBezTo>
                    <a:pt x="169" y="15"/>
                    <a:pt x="168" y="15"/>
                    <a:pt x="169" y="16"/>
                  </a:cubicBezTo>
                  <a:cubicBezTo>
                    <a:pt x="169" y="16"/>
                    <a:pt x="169" y="16"/>
                    <a:pt x="169" y="16"/>
                  </a:cubicBezTo>
                  <a:cubicBezTo>
                    <a:pt x="168" y="17"/>
                    <a:pt x="168" y="17"/>
                    <a:pt x="167" y="17"/>
                  </a:cubicBezTo>
                  <a:cubicBezTo>
                    <a:pt x="166" y="18"/>
                    <a:pt x="166" y="18"/>
                    <a:pt x="165" y="19"/>
                  </a:cubicBezTo>
                  <a:cubicBezTo>
                    <a:pt x="165" y="19"/>
                    <a:pt x="164" y="19"/>
                    <a:pt x="164" y="20"/>
                  </a:cubicBezTo>
                  <a:cubicBezTo>
                    <a:pt x="164" y="21"/>
                    <a:pt x="164" y="21"/>
                    <a:pt x="163" y="21"/>
                  </a:cubicBezTo>
                  <a:cubicBezTo>
                    <a:pt x="163" y="21"/>
                    <a:pt x="163" y="22"/>
                    <a:pt x="162" y="23"/>
                  </a:cubicBezTo>
                  <a:cubicBezTo>
                    <a:pt x="162" y="23"/>
                    <a:pt x="162" y="23"/>
                    <a:pt x="162" y="23"/>
                  </a:cubicBezTo>
                  <a:cubicBezTo>
                    <a:pt x="161" y="24"/>
                    <a:pt x="162" y="24"/>
                    <a:pt x="162" y="25"/>
                  </a:cubicBezTo>
                  <a:cubicBezTo>
                    <a:pt x="162" y="25"/>
                    <a:pt x="162" y="26"/>
                    <a:pt x="162" y="26"/>
                  </a:cubicBezTo>
                  <a:cubicBezTo>
                    <a:pt x="163" y="26"/>
                    <a:pt x="163" y="27"/>
                    <a:pt x="164" y="27"/>
                  </a:cubicBezTo>
                  <a:cubicBezTo>
                    <a:pt x="165" y="27"/>
                    <a:pt x="166" y="28"/>
                    <a:pt x="166" y="28"/>
                  </a:cubicBezTo>
                  <a:cubicBezTo>
                    <a:pt x="166" y="28"/>
                    <a:pt x="166" y="29"/>
                    <a:pt x="166" y="29"/>
                  </a:cubicBezTo>
                  <a:cubicBezTo>
                    <a:pt x="166" y="29"/>
                    <a:pt x="166" y="29"/>
                    <a:pt x="166" y="29"/>
                  </a:cubicBezTo>
                  <a:cubicBezTo>
                    <a:pt x="166" y="29"/>
                    <a:pt x="166" y="29"/>
                    <a:pt x="166" y="29"/>
                  </a:cubicBezTo>
                  <a:cubicBezTo>
                    <a:pt x="166" y="28"/>
                    <a:pt x="165" y="28"/>
                    <a:pt x="165" y="28"/>
                  </a:cubicBezTo>
                  <a:cubicBezTo>
                    <a:pt x="165" y="28"/>
                    <a:pt x="164" y="28"/>
                    <a:pt x="164" y="29"/>
                  </a:cubicBezTo>
                  <a:cubicBezTo>
                    <a:pt x="163" y="29"/>
                    <a:pt x="162" y="29"/>
                    <a:pt x="162" y="30"/>
                  </a:cubicBezTo>
                  <a:cubicBezTo>
                    <a:pt x="161" y="30"/>
                    <a:pt x="160" y="31"/>
                    <a:pt x="159" y="31"/>
                  </a:cubicBezTo>
                  <a:cubicBezTo>
                    <a:pt x="158" y="31"/>
                    <a:pt x="158" y="31"/>
                    <a:pt x="158" y="31"/>
                  </a:cubicBezTo>
                  <a:cubicBezTo>
                    <a:pt x="157" y="32"/>
                    <a:pt x="157" y="32"/>
                    <a:pt x="157" y="33"/>
                  </a:cubicBezTo>
                  <a:cubicBezTo>
                    <a:pt x="157" y="34"/>
                    <a:pt x="158" y="34"/>
                    <a:pt x="158" y="34"/>
                  </a:cubicBezTo>
                  <a:cubicBezTo>
                    <a:pt x="158" y="35"/>
                    <a:pt x="158" y="35"/>
                    <a:pt x="159" y="36"/>
                  </a:cubicBezTo>
                  <a:cubicBezTo>
                    <a:pt x="159" y="36"/>
                    <a:pt x="159" y="36"/>
                    <a:pt x="159" y="37"/>
                  </a:cubicBezTo>
                  <a:cubicBezTo>
                    <a:pt x="159" y="37"/>
                    <a:pt x="159" y="37"/>
                    <a:pt x="160" y="37"/>
                  </a:cubicBezTo>
                  <a:cubicBezTo>
                    <a:pt x="160" y="38"/>
                    <a:pt x="161" y="37"/>
                    <a:pt x="162" y="38"/>
                  </a:cubicBezTo>
                  <a:cubicBezTo>
                    <a:pt x="162" y="38"/>
                    <a:pt x="163" y="39"/>
                    <a:pt x="163" y="39"/>
                  </a:cubicBezTo>
                  <a:cubicBezTo>
                    <a:pt x="163" y="39"/>
                    <a:pt x="164" y="39"/>
                    <a:pt x="164" y="39"/>
                  </a:cubicBezTo>
                  <a:cubicBezTo>
                    <a:pt x="164" y="39"/>
                    <a:pt x="164" y="40"/>
                    <a:pt x="165" y="40"/>
                  </a:cubicBezTo>
                  <a:cubicBezTo>
                    <a:pt x="165" y="40"/>
                    <a:pt x="165" y="40"/>
                    <a:pt x="165" y="40"/>
                  </a:cubicBezTo>
                  <a:cubicBezTo>
                    <a:pt x="166" y="41"/>
                    <a:pt x="166" y="42"/>
                    <a:pt x="167" y="43"/>
                  </a:cubicBezTo>
                  <a:cubicBezTo>
                    <a:pt x="167" y="44"/>
                    <a:pt x="167" y="44"/>
                    <a:pt x="166" y="44"/>
                  </a:cubicBezTo>
                  <a:cubicBezTo>
                    <a:pt x="166" y="44"/>
                    <a:pt x="166" y="44"/>
                    <a:pt x="166" y="44"/>
                  </a:cubicBezTo>
                  <a:cubicBezTo>
                    <a:pt x="166" y="45"/>
                    <a:pt x="166" y="45"/>
                    <a:pt x="166" y="45"/>
                  </a:cubicBezTo>
                  <a:cubicBezTo>
                    <a:pt x="166" y="45"/>
                    <a:pt x="165" y="45"/>
                    <a:pt x="165" y="45"/>
                  </a:cubicBezTo>
                  <a:cubicBezTo>
                    <a:pt x="165" y="45"/>
                    <a:pt x="165" y="45"/>
                    <a:pt x="165" y="45"/>
                  </a:cubicBezTo>
                  <a:cubicBezTo>
                    <a:pt x="165" y="45"/>
                    <a:pt x="165" y="45"/>
                    <a:pt x="166" y="45"/>
                  </a:cubicBezTo>
                  <a:cubicBezTo>
                    <a:pt x="166" y="45"/>
                    <a:pt x="166" y="44"/>
                    <a:pt x="166" y="44"/>
                  </a:cubicBezTo>
                  <a:cubicBezTo>
                    <a:pt x="165" y="44"/>
                    <a:pt x="165" y="44"/>
                    <a:pt x="165" y="44"/>
                  </a:cubicBezTo>
                  <a:cubicBezTo>
                    <a:pt x="165" y="43"/>
                    <a:pt x="164" y="42"/>
                    <a:pt x="165" y="41"/>
                  </a:cubicBezTo>
                  <a:cubicBezTo>
                    <a:pt x="165" y="41"/>
                    <a:pt x="165" y="41"/>
                    <a:pt x="165" y="41"/>
                  </a:cubicBezTo>
                  <a:cubicBezTo>
                    <a:pt x="165" y="40"/>
                    <a:pt x="165" y="40"/>
                    <a:pt x="164" y="40"/>
                  </a:cubicBezTo>
                  <a:cubicBezTo>
                    <a:pt x="164" y="40"/>
                    <a:pt x="163" y="40"/>
                    <a:pt x="163" y="40"/>
                  </a:cubicBezTo>
                  <a:cubicBezTo>
                    <a:pt x="162" y="40"/>
                    <a:pt x="161" y="40"/>
                    <a:pt x="161" y="40"/>
                  </a:cubicBezTo>
                  <a:cubicBezTo>
                    <a:pt x="160" y="39"/>
                    <a:pt x="160" y="39"/>
                    <a:pt x="160" y="39"/>
                  </a:cubicBezTo>
                  <a:cubicBezTo>
                    <a:pt x="159" y="38"/>
                    <a:pt x="158" y="38"/>
                    <a:pt x="157" y="38"/>
                  </a:cubicBezTo>
                  <a:cubicBezTo>
                    <a:pt x="157" y="38"/>
                    <a:pt x="156" y="37"/>
                    <a:pt x="155" y="37"/>
                  </a:cubicBezTo>
                  <a:cubicBezTo>
                    <a:pt x="155" y="37"/>
                    <a:pt x="154" y="37"/>
                    <a:pt x="154" y="37"/>
                  </a:cubicBezTo>
                  <a:cubicBezTo>
                    <a:pt x="154" y="38"/>
                    <a:pt x="154" y="38"/>
                    <a:pt x="154" y="39"/>
                  </a:cubicBezTo>
                  <a:cubicBezTo>
                    <a:pt x="154" y="39"/>
                    <a:pt x="154" y="39"/>
                    <a:pt x="154" y="39"/>
                  </a:cubicBezTo>
                  <a:cubicBezTo>
                    <a:pt x="154" y="39"/>
                    <a:pt x="154" y="39"/>
                    <a:pt x="155" y="39"/>
                  </a:cubicBezTo>
                  <a:cubicBezTo>
                    <a:pt x="155" y="39"/>
                    <a:pt x="155" y="39"/>
                    <a:pt x="155" y="39"/>
                  </a:cubicBezTo>
                  <a:cubicBezTo>
                    <a:pt x="155" y="39"/>
                    <a:pt x="155" y="39"/>
                    <a:pt x="155" y="39"/>
                  </a:cubicBezTo>
                  <a:cubicBezTo>
                    <a:pt x="155" y="39"/>
                    <a:pt x="155" y="39"/>
                    <a:pt x="155" y="39"/>
                  </a:cubicBezTo>
                  <a:cubicBezTo>
                    <a:pt x="155" y="39"/>
                    <a:pt x="155" y="39"/>
                    <a:pt x="155" y="40"/>
                  </a:cubicBezTo>
                  <a:cubicBezTo>
                    <a:pt x="155" y="40"/>
                    <a:pt x="156" y="40"/>
                    <a:pt x="156" y="40"/>
                  </a:cubicBezTo>
                  <a:cubicBezTo>
                    <a:pt x="156" y="40"/>
                    <a:pt x="156" y="40"/>
                    <a:pt x="156" y="41"/>
                  </a:cubicBezTo>
                  <a:cubicBezTo>
                    <a:pt x="156" y="41"/>
                    <a:pt x="156" y="41"/>
                    <a:pt x="155" y="41"/>
                  </a:cubicBezTo>
                  <a:cubicBezTo>
                    <a:pt x="155" y="41"/>
                    <a:pt x="155" y="41"/>
                    <a:pt x="155" y="41"/>
                  </a:cubicBezTo>
                  <a:cubicBezTo>
                    <a:pt x="154" y="40"/>
                    <a:pt x="154" y="40"/>
                    <a:pt x="154" y="40"/>
                  </a:cubicBezTo>
                  <a:cubicBezTo>
                    <a:pt x="154" y="40"/>
                    <a:pt x="153" y="40"/>
                    <a:pt x="153" y="41"/>
                  </a:cubicBezTo>
                  <a:cubicBezTo>
                    <a:pt x="153" y="41"/>
                    <a:pt x="153" y="41"/>
                    <a:pt x="153" y="41"/>
                  </a:cubicBezTo>
                  <a:cubicBezTo>
                    <a:pt x="153" y="42"/>
                    <a:pt x="154" y="43"/>
                    <a:pt x="155" y="43"/>
                  </a:cubicBezTo>
                  <a:cubicBezTo>
                    <a:pt x="156" y="44"/>
                    <a:pt x="156" y="44"/>
                    <a:pt x="157" y="44"/>
                  </a:cubicBezTo>
                  <a:cubicBezTo>
                    <a:pt x="157" y="44"/>
                    <a:pt x="157" y="44"/>
                    <a:pt x="157" y="44"/>
                  </a:cubicBezTo>
                  <a:cubicBezTo>
                    <a:pt x="157" y="44"/>
                    <a:pt x="158" y="44"/>
                    <a:pt x="158" y="44"/>
                  </a:cubicBezTo>
                  <a:cubicBezTo>
                    <a:pt x="158" y="44"/>
                    <a:pt x="157" y="44"/>
                    <a:pt x="157" y="44"/>
                  </a:cubicBezTo>
                  <a:cubicBezTo>
                    <a:pt x="157" y="44"/>
                    <a:pt x="157" y="44"/>
                    <a:pt x="156" y="44"/>
                  </a:cubicBezTo>
                  <a:cubicBezTo>
                    <a:pt x="155" y="44"/>
                    <a:pt x="155" y="44"/>
                    <a:pt x="154" y="44"/>
                  </a:cubicBezTo>
                  <a:cubicBezTo>
                    <a:pt x="153" y="44"/>
                    <a:pt x="153" y="44"/>
                    <a:pt x="153" y="43"/>
                  </a:cubicBezTo>
                  <a:cubicBezTo>
                    <a:pt x="153" y="43"/>
                    <a:pt x="153" y="43"/>
                    <a:pt x="153" y="43"/>
                  </a:cubicBezTo>
                  <a:cubicBezTo>
                    <a:pt x="152" y="42"/>
                    <a:pt x="152" y="41"/>
                    <a:pt x="152" y="40"/>
                  </a:cubicBezTo>
                  <a:cubicBezTo>
                    <a:pt x="152" y="39"/>
                    <a:pt x="151" y="39"/>
                    <a:pt x="151" y="38"/>
                  </a:cubicBezTo>
                  <a:cubicBezTo>
                    <a:pt x="150" y="38"/>
                    <a:pt x="150" y="38"/>
                    <a:pt x="150" y="37"/>
                  </a:cubicBezTo>
                  <a:cubicBezTo>
                    <a:pt x="150" y="37"/>
                    <a:pt x="150" y="37"/>
                    <a:pt x="150" y="37"/>
                  </a:cubicBezTo>
                  <a:cubicBezTo>
                    <a:pt x="150" y="38"/>
                    <a:pt x="150" y="38"/>
                    <a:pt x="150" y="38"/>
                  </a:cubicBezTo>
                  <a:cubicBezTo>
                    <a:pt x="150" y="38"/>
                    <a:pt x="150" y="39"/>
                    <a:pt x="150" y="40"/>
                  </a:cubicBezTo>
                  <a:cubicBezTo>
                    <a:pt x="150" y="40"/>
                    <a:pt x="150" y="41"/>
                    <a:pt x="150" y="41"/>
                  </a:cubicBezTo>
                  <a:cubicBezTo>
                    <a:pt x="150" y="41"/>
                    <a:pt x="150" y="41"/>
                    <a:pt x="150" y="41"/>
                  </a:cubicBezTo>
                  <a:cubicBezTo>
                    <a:pt x="149" y="42"/>
                    <a:pt x="149" y="42"/>
                    <a:pt x="149" y="43"/>
                  </a:cubicBezTo>
                  <a:cubicBezTo>
                    <a:pt x="150" y="44"/>
                    <a:pt x="149" y="44"/>
                    <a:pt x="150" y="45"/>
                  </a:cubicBezTo>
                  <a:cubicBezTo>
                    <a:pt x="150" y="45"/>
                    <a:pt x="150" y="46"/>
                    <a:pt x="151" y="46"/>
                  </a:cubicBezTo>
                  <a:cubicBezTo>
                    <a:pt x="151" y="46"/>
                    <a:pt x="151" y="46"/>
                    <a:pt x="152" y="47"/>
                  </a:cubicBezTo>
                  <a:cubicBezTo>
                    <a:pt x="152" y="47"/>
                    <a:pt x="152" y="48"/>
                    <a:pt x="153" y="48"/>
                  </a:cubicBezTo>
                  <a:cubicBezTo>
                    <a:pt x="153" y="49"/>
                    <a:pt x="153" y="50"/>
                    <a:pt x="153" y="50"/>
                  </a:cubicBezTo>
                  <a:cubicBezTo>
                    <a:pt x="153" y="52"/>
                    <a:pt x="154" y="53"/>
                    <a:pt x="154" y="54"/>
                  </a:cubicBezTo>
                  <a:cubicBezTo>
                    <a:pt x="154" y="54"/>
                    <a:pt x="155" y="54"/>
                    <a:pt x="155" y="54"/>
                  </a:cubicBezTo>
                  <a:cubicBezTo>
                    <a:pt x="156" y="54"/>
                    <a:pt x="156" y="54"/>
                    <a:pt x="157" y="53"/>
                  </a:cubicBezTo>
                  <a:cubicBezTo>
                    <a:pt x="157" y="53"/>
                    <a:pt x="158" y="53"/>
                    <a:pt x="158" y="53"/>
                  </a:cubicBezTo>
                  <a:cubicBezTo>
                    <a:pt x="159" y="53"/>
                    <a:pt x="159" y="53"/>
                    <a:pt x="159" y="53"/>
                  </a:cubicBezTo>
                  <a:cubicBezTo>
                    <a:pt x="159" y="53"/>
                    <a:pt x="159" y="53"/>
                    <a:pt x="159" y="54"/>
                  </a:cubicBezTo>
                  <a:cubicBezTo>
                    <a:pt x="158" y="54"/>
                    <a:pt x="157" y="55"/>
                    <a:pt x="157" y="55"/>
                  </a:cubicBezTo>
                  <a:cubicBezTo>
                    <a:pt x="156" y="56"/>
                    <a:pt x="156" y="56"/>
                    <a:pt x="156" y="57"/>
                  </a:cubicBezTo>
                  <a:cubicBezTo>
                    <a:pt x="157" y="57"/>
                    <a:pt x="157" y="58"/>
                    <a:pt x="157" y="58"/>
                  </a:cubicBezTo>
                  <a:cubicBezTo>
                    <a:pt x="157" y="58"/>
                    <a:pt x="158" y="59"/>
                    <a:pt x="157" y="60"/>
                  </a:cubicBezTo>
                  <a:cubicBezTo>
                    <a:pt x="157" y="60"/>
                    <a:pt x="157" y="61"/>
                    <a:pt x="157" y="62"/>
                  </a:cubicBezTo>
                  <a:cubicBezTo>
                    <a:pt x="157" y="62"/>
                    <a:pt x="157" y="63"/>
                    <a:pt x="157" y="63"/>
                  </a:cubicBezTo>
                  <a:cubicBezTo>
                    <a:pt x="156" y="64"/>
                    <a:pt x="156" y="65"/>
                    <a:pt x="155" y="66"/>
                  </a:cubicBezTo>
                  <a:cubicBezTo>
                    <a:pt x="155" y="66"/>
                    <a:pt x="155" y="66"/>
                    <a:pt x="155" y="66"/>
                  </a:cubicBezTo>
                  <a:cubicBezTo>
                    <a:pt x="154" y="66"/>
                    <a:pt x="153" y="66"/>
                    <a:pt x="152" y="66"/>
                  </a:cubicBezTo>
                  <a:cubicBezTo>
                    <a:pt x="152" y="66"/>
                    <a:pt x="152" y="65"/>
                    <a:pt x="152" y="65"/>
                  </a:cubicBezTo>
                  <a:cubicBezTo>
                    <a:pt x="152" y="65"/>
                    <a:pt x="152" y="65"/>
                    <a:pt x="152" y="65"/>
                  </a:cubicBezTo>
                  <a:cubicBezTo>
                    <a:pt x="152" y="65"/>
                    <a:pt x="152" y="65"/>
                    <a:pt x="152" y="65"/>
                  </a:cubicBezTo>
                  <a:cubicBezTo>
                    <a:pt x="151" y="65"/>
                    <a:pt x="151" y="65"/>
                    <a:pt x="152" y="64"/>
                  </a:cubicBezTo>
                  <a:cubicBezTo>
                    <a:pt x="152" y="65"/>
                    <a:pt x="152" y="65"/>
                    <a:pt x="152" y="65"/>
                  </a:cubicBezTo>
                  <a:cubicBezTo>
                    <a:pt x="152" y="65"/>
                    <a:pt x="152" y="65"/>
                    <a:pt x="152" y="65"/>
                  </a:cubicBezTo>
                  <a:cubicBezTo>
                    <a:pt x="152" y="65"/>
                    <a:pt x="152" y="65"/>
                    <a:pt x="152" y="65"/>
                  </a:cubicBezTo>
                  <a:cubicBezTo>
                    <a:pt x="153" y="65"/>
                    <a:pt x="154" y="65"/>
                    <a:pt x="154" y="64"/>
                  </a:cubicBezTo>
                  <a:cubicBezTo>
                    <a:pt x="155" y="63"/>
                    <a:pt x="155" y="61"/>
                    <a:pt x="155" y="60"/>
                  </a:cubicBezTo>
                  <a:cubicBezTo>
                    <a:pt x="155" y="59"/>
                    <a:pt x="155" y="59"/>
                    <a:pt x="155" y="59"/>
                  </a:cubicBezTo>
                  <a:cubicBezTo>
                    <a:pt x="155" y="58"/>
                    <a:pt x="155" y="58"/>
                    <a:pt x="155" y="57"/>
                  </a:cubicBezTo>
                  <a:cubicBezTo>
                    <a:pt x="155" y="57"/>
                    <a:pt x="155" y="56"/>
                    <a:pt x="154" y="56"/>
                  </a:cubicBezTo>
                  <a:cubicBezTo>
                    <a:pt x="154" y="56"/>
                    <a:pt x="154" y="55"/>
                    <a:pt x="153" y="55"/>
                  </a:cubicBezTo>
                  <a:cubicBezTo>
                    <a:pt x="153" y="55"/>
                    <a:pt x="152" y="54"/>
                    <a:pt x="152" y="54"/>
                  </a:cubicBezTo>
                  <a:cubicBezTo>
                    <a:pt x="152" y="52"/>
                    <a:pt x="151" y="50"/>
                    <a:pt x="150" y="48"/>
                  </a:cubicBezTo>
                  <a:cubicBezTo>
                    <a:pt x="150" y="47"/>
                    <a:pt x="149" y="46"/>
                    <a:pt x="148" y="45"/>
                  </a:cubicBezTo>
                  <a:cubicBezTo>
                    <a:pt x="148" y="45"/>
                    <a:pt x="148" y="45"/>
                    <a:pt x="148" y="44"/>
                  </a:cubicBezTo>
                  <a:cubicBezTo>
                    <a:pt x="148" y="42"/>
                    <a:pt x="147" y="41"/>
                    <a:pt x="147" y="39"/>
                  </a:cubicBezTo>
                  <a:cubicBezTo>
                    <a:pt x="147" y="39"/>
                    <a:pt x="147" y="38"/>
                    <a:pt x="146" y="38"/>
                  </a:cubicBezTo>
                  <a:cubicBezTo>
                    <a:pt x="145" y="38"/>
                    <a:pt x="144" y="37"/>
                    <a:pt x="142" y="38"/>
                  </a:cubicBezTo>
                  <a:cubicBezTo>
                    <a:pt x="142" y="38"/>
                    <a:pt x="142" y="38"/>
                    <a:pt x="141" y="38"/>
                  </a:cubicBezTo>
                  <a:cubicBezTo>
                    <a:pt x="141" y="38"/>
                    <a:pt x="141" y="38"/>
                    <a:pt x="141" y="38"/>
                  </a:cubicBezTo>
                  <a:cubicBezTo>
                    <a:pt x="141" y="39"/>
                    <a:pt x="141" y="39"/>
                    <a:pt x="141" y="40"/>
                  </a:cubicBezTo>
                  <a:cubicBezTo>
                    <a:pt x="141" y="41"/>
                    <a:pt x="141" y="42"/>
                    <a:pt x="141" y="44"/>
                  </a:cubicBezTo>
                  <a:cubicBezTo>
                    <a:pt x="141" y="44"/>
                    <a:pt x="141" y="45"/>
                    <a:pt x="141" y="45"/>
                  </a:cubicBezTo>
                  <a:cubicBezTo>
                    <a:pt x="140" y="46"/>
                    <a:pt x="140" y="47"/>
                    <a:pt x="140" y="48"/>
                  </a:cubicBezTo>
                  <a:cubicBezTo>
                    <a:pt x="140" y="48"/>
                    <a:pt x="140" y="49"/>
                    <a:pt x="140" y="49"/>
                  </a:cubicBezTo>
                  <a:cubicBezTo>
                    <a:pt x="141" y="49"/>
                    <a:pt x="141" y="50"/>
                    <a:pt x="141" y="50"/>
                  </a:cubicBezTo>
                  <a:cubicBezTo>
                    <a:pt x="141" y="51"/>
                    <a:pt x="142" y="51"/>
                    <a:pt x="142" y="52"/>
                  </a:cubicBezTo>
                  <a:cubicBezTo>
                    <a:pt x="142" y="52"/>
                    <a:pt x="142" y="53"/>
                    <a:pt x="142" y="53"/>
                  </a:cubicBezTo>
                  <a:cubicBezTo>
                    <a:pt x="142" y="53"/>
                    <a:pt x="142" y="54"/>
                    <a:pt x="143" y="55"/>
                  </a:cubicBezTo>
                  <a:cubicBezTo>
                    <a:pt x="143" y="55"/>
                    <a:pt x="143" y="55"/>
                    <a:pt x="143" y="55"/>
                  </a:cubicBezTo>
                  <a:cubicBezTo>
                    <a:pt x="144" y="54"/>
                    <a:pt x="144" y="54"/>
                    <a:pt x="144" y="55"/>
                  </a:cubicBezTo>
                  <a:cubicBezTo>
                    <a:pt x="145" y="55"/>
                    <a:pt x="146" y="56"/>
                    <a:pt x="147" y="56"/>
                  </a:cubicBezTo>
                  <a:cubicBezTo>
                    <a:pt x="147" y="56"/>
                    <a:pt x="147" y="57"/>
                    <a:pt x="147" y="57"/>
                  </a:cubicBezTo>
                  <a:cubicBezTo>
                    <a:pt x="147" y="57"/>
                    <a:pt x="147" y="58"/>
                    <a:pt x="147" y="58"/>
                  </a:cubicBezTo>
                  <a:cubicBezTo>
                    <a:pt x="147" y="58"/>
                    <a:pt x="146" y="58"/>
                    <a:pt x="146" y="58"/>
                  </a:cubicBezTo>
                  <a:cubicBezTo>
                    <a:pt x="146" y="58"/>
                    <a:pt x="145" y="58"/>
                    <a:pt x="145" y="57"/>
                  </a:cubicBezTo>
                  <a:cubicBezTo>
                    <a:pt x="144" y="57"/>
                    <a:pt x="144" y="57"/>
                    <a:pt x="144" y="57"/>
                  </a:cubicBezTo>
                  <a:cubicBezTo>
                    <a:pt x="143" y="56"/>
                    <a:pt x="142" y="56"/>
                    <a:pt x="142" y="56"/>
                  </a:cubicBezTo>
                  <a:cubicBezTo>
                    <a:pt x="141" y="56"/>
                    <a:pt x="141" y="56"/>
                    <a:pt x="140" y="55"/>
                  </a:cubicBezTo>
                  <a:cubicBezTo>
                    <a:pt x="139" y="55"/>
                    <a:pt x="139" y="55"/>
                    <a:pt x="139" y="54"/>
                  </a:cubicBezTo>
                  <a:cubicBezTo>
                    <a:pt x="137" y="54"/>
                    <a:pt x="136" y="54"/>
                    <a:pt x="135" y="54"/>
                  </a:cubicBezTo>
                  <a:cubicBezTo>
                    <a:pt x="135" y="54"/>
                    <a:pt x="135" y="54"/>
                    <a:pt x="134" y="54"/>
                  </a:cubicBezTo>
                  <a:cubicBezTo>
                    <a:pt x="133" y="54"/>
                    <a:pt x="132" y="54"/>
                    <a:pt x="130" y="53"/>
                  </a:cubicBezTo>
                  <a:cubicBezTo>
                    <a:pt x="130" y="52"/>
                    <a:pt x="129" y="52"/>
                    <a:pt x="129" y="51"/>
                  </a:cubicBezTo>
                  <a:cubicBezTo>
                    <a:pt x="128" y="51"/>
                    <a:pt x="128" y="51"/>
                    <a:pt x="128" y="52"/>
                  </a:cubicBezTo>
                  <a:cubicBezTo>
                    <a:pt x="128" y="52"/>
                    <a:pt x="128" y="52"/>
                    <a:pt x="128" y="52"/>
                  </a:cubicBezTo>
                  <a:cubicBezTo>
                    <a:pt x="128" y="53"/>
                    <a:pt x="128" y="53"/>
                    <a:pt x="128" y="54"/>
                  </a:cubicBezTo>
                  <a:cubicBezTo>
                    <a:pt x="129" y="54"/>
                    <a:pt x="130" y="54"/>
                    <a:pt x="131" y="55"/>
                  </a:cubicBezTo>
                  <a:cubicBezTo>
                    <a:pt x="131" y="55"/>
                    <a:pt x="131" y="55"/>
                    <a:pt x="131" y="55"/>
                  </a:cubicBezTo>
                  <a:cubicBezTo>
                    <a:pt x="131" y="55"/>
                    <a:pt x="132" y="55"/>
                    <a:pt x="132" y="56"/>
                  </a:cubicBezTo>
                  <a:cubicBezTo>
                    <a:pt x="132" y="56"/>
                    <a:pt x="133" y="57"/>
                    <a:pt x="133" y="57"/>
                  </a:cubicBezTo>
                  <a:cubicBezTo>
                    <a:pt x="133" y="58"/>
                    <a:pt x="133" y="58"/>
                    <a:pt x="133" y="58"/>
                  </a:cubicBezTo>
                  <a:cubicBezTo>
                    <a:pt x="133" y="59"/>
                    <a:pt x="132" y="59"/>
                    <a:pt x="132" y="60"/>
                  </a:cubicBezTo>
                  <a:cubicBezTo>
                    <a:pt x="132" y="60"/>
                    <a:pt x="132" y="60"/>
                    <a:pt x="132" y="60"/>
                  </a:cubicBezTo>
                  <a:cubicBezTo>
                    <a:pt x="132" y="60"/>
                    <a:pt x="131" y="60"/>
                    <a:pt x="131" y="60"/>
                  </a:cubicBezTo>
                  <a:cubicBezTo>
                    <a:pt x="131" y="59"/>
                    <a:pt x="131" y="59"/>
                    <a:pt x="131" y="59"/>
                  </a:cubicBezTo>
                  <a:cubicBezTo>
                    <a:pt x="131" y="58"/>
                    <a:pt x="130" y="58"/>
                    <a:pt x="130" y="58"/>
                  </a:cubicBezTo>
                  <a:cubicBezTo>
                    <a:pt x="129" y="58"/>
                    <a:pt x="129" y="59"/>
                    <a:pt x="128" y="59"/>
                  </a:cubicBezTo>
                  <a:cubicBezTo>
                    <a:pt x="128" y="59"/>
                    <a:pt x="128" y="59"/>
                    <a:pt x="128" y="59"/>
                  </a:cubicBezTo>
                  <a:cubicBezTo>
                    <a:pt x="128" y="60"/>
                    <a:pt x="127" y="60"/>
                    <a:pt x="127" y="60"/>
                  </a:cubicBezTo>
                  <a:cubicBezTo>
                    <a:pt x="126" y="60"/>
                    <a:pt x="125" y="60"/>
                    <a:pt x="125" y="60"/>
                  </a:cubicBezTo>
                  <a:cubicBezTo>
                    <a:pt x="125" y="61"/>
                    <a:pt x="124" y="61"/>
                    <a:pt x="123" y="61"/>
                  </a:cubicBezTo>
                  <a:cubicBezTo>
                    <a:pt x="123" y="61"/>
                    <a:pt x="123" y="61"/>
                    <a:pt x="123" y="61"/>
                  </a:cubicBezTo>
                  <a:cubicBezTo>
                    <a:pt x="123" y="61"/>
                    <a:pt x="123" y="61"/>
                    <a:pt x="123" y="61"/>
                  </a:cubicBezTo>
                  <a:cubicBezTo>
                    <a:pt x="123" y="60"/>
                    <a:pt x="123" y="60"/>
                    <a:pt x="122" y="59"/>
                  </a:cubicBezTo>
                  <a:cubicBezTo>
                    <a:pt x="122" y="59"/>
                    <a:pt x="121" y="59"/>
                    <a:pt x="121" y="60"/>
                  </a:cubicBezTo>
                  <a:cubicBezTo>
                    <a:pt x="121" y="60"/>
                    <a:pt x="121" y="60"/>
                    <a:pt x="121" y="60"/>
                  </a:cubicBezTo>
                  <a:cubicBezTo>
                    <a:pt x="120" y="60"/>
                    <a:pt x="120" y="61"/>
                    <a:pt x="120" y="61"/>
                  </a:cubicBezTo>
                  <a:cubicBezTo>
                    <a:pt x="119" y="61"/>
                    <a:pt x="119" y="61"/>
                    <a:pt x="118" y="61"/>
                  </a:cubicBezTo>
                  <a:cubicBezTo>
                    <a:pt x="118" y="61"/>
                    <a:pt x="117" y="62"/>
                    <a:pt x="117" y="62"/>
                  </a:cubicBezTo>
                  <a:cubicBezTo>
                    <a:pt x="116" y="63"/>
                    <a:pt x="115" y="64"/>
                    <a:pt x="114" y="65"/>
                  </a:cubicBezTo>
                  <a:cubicBezTo>
                    <a:pt x="114" y="65"/>
                    <a:pt x="114" y="65"/>
                    <a:pt x="113" y="66"/>
                  </a:cubicBezTo>
                  <a:cubicBezTo>
                    <a:pt x="113" y="66"/>
                    <a:pt x="113" y="67"/>
                    <a:pt x="113" y="67"/>
                  </a:cubicBezTo>
                  <a:cubicBezTo>
                    <a:pt x="113" y="67"/>
                    <a:pt x="113" y="67"/>
                    <a:pt x="113" y="67"/>
                  </a:cubicBezTo>
                  <a:cubicBezTo>
                    <a:pt x="112" y="68"/>
                    <a:pt x="111" y="68"/>
                    <a:pt x="111" y="68"/>
                  </a:cubicBezTo>
                  <a:cubicBezTo>
                    <a:pt x="110" y="67"/>
                    <a:pt x="110" y="67"/>
                    <a:pt x="109" y="66"/>
                  </a:cubicBezTo>
                  <a:cubicBezTo>
                    <a:pt x="109" y="66"/>
                    <a:pt x="109" y="66"/>
                    <a:pt x="110" y="65"/>
                  </a:cubicBezTo>
                  <a:cubicBezTo>
                    <a:pt x="110" y="65"/>
                    <a:pt x="110" y="65"/>
                    <a:pt x="111" y="65"/>
                  </a:cubicBezTo>
                  <a:cubicBezTo>
                    <a:pt x="111" y="64"/>
                    <a:pt x="111" y="64"/>
                    <a:pt x="111" y="64"/>
                  </a:cubicBezTo>
                  <a:cubicBezTo>
                    <a:pt x="111" y="63"/>
                    <a:pt x="110" y="63"/>
                    <a:pt x="110" y="63"/>
                  </a:cubicBezTo>
                  <a:cubicBezTo>
                    <a:pt x="109" y="62"/>
                    <a:pt x="109" y="61"/>
                    <a:pt x="108" y="62"/>
                  </a:cubicBezTo>
                  <a:cubicBezTo>
                    <a:pt x="107" y="62"/>
                    <a:pt x="106" y="62"/>
                    <a:pt x="106" y="62"/>
                  </a:cubicBezTo>
                  <a:cubicBezTo>
                    <a:pt x="106" y="62"/>
                    <a:pt x="106" y="62"/>
                    <a:pt x="106" y="62"/>
                  </a:cubicBezTo>
                  <a:cubicBezTo>
                    <a:pt x="105" y="62"/>
                    <a:pt x="105" y="62"/>
                    <a:pt x="106" y="62"/>
                  </a:cubicBezTo>
                  <a:cubicBezTo>
                    <a:pt x="107" y="63"/>
                    <a:pt x="107" y="64"/>
                    <a:pt x="107" y="66"/>
                  </a:cubicBezTo>
                  <a:cubicBezTo>
                    <a:pt x="107" y="66"/>
                    <a:pt x="107" y="66"/>
                    <a:pt x="107" y="67"/>
                  </a:cubicBezTo>
                  <a:cubicBezTo>
                    <a:pt x="107" y="67"/>
                    <a:pt x="107" y="67"/>
                    <a:pt x="107" y="68"/>
                  </a:cubicBezTo>
                  <a:cubicBezTo>
                    <a:pt x="108" y="68"/>
                    <a:pt x="108" y="68"/>
                    <a:pt x="108" y="69"/>
                  </a:cubicBezTo>
                  <a:cubicBezTo>
                    <a:pt x="108" y="69"/>
                    <a:pt x="108" y="70"/>
                    <a:pt x="108" y="70"/>
                  </a:cubicBezTo>
                  <a:cubicBezTo>
                    <a:pt x="108" y="70"/>
                    <a:pt x="108" y="71"/>
                    <a:pt x="107" y="70"/>
                  </a:cubicBezTo>
                  <a:cubicBezTo>
                    <a:pt x="107" y="70"/>
                    <a:pt x="106" y="70"/>
                    <a:pt x="106" y="70"/>
                  </a:cubicBezTo>
                  <a:cubicBezTo>
                    <a:pt x="105" y="70"/>
                    <a:pt x="105" y="70"/>
                    <a:pt x="104" y="71"/>
                  </a:cubicBezTo>
                  <a:cubicBezTo>
                    <a:pt x="104" y="71"/>
                    <a:pt x="104" y="71"/>
                    <a:pt x="103" y="72"/>
                  </a:cubicBezTo>
                  <a:cubicBezTo>
                    <a:pt x="103" y="72"/>
                    <a:pt x="102" y="72"/>
                    <a:pt x="102" y="73"/>
                  </a:cubicBezTo>
                  <a:cubicBezTo>
                    <a:pt x="101" y="74"/>
                    <a:pt x="101" y="74"/>
                    <a:pt x="102" y="76"/>
                  </a:cubicBezTo>
                  <a:cubicBezTo>
                    <a:pt x="102" y="76"/>
                    <a:pt x="102" y="76"/>
                    <a:pt x="102" y="76"/>
                  </a:cubicBezTo>
                  <a:cubicBezTo>
                    <a:pt x="103" y="76"/>
                    <a:pt x="102" y="77"/>
                    <a:pt x="102" y="77"/>
                  </a:cubicBezTo>
                  <a:cubicBezTo>
                    <a:pt x="102" y="77"/>
                    <a:pt x="102" y="77"/>
                    <a:pt x="101" y="77"/>
                  </a:cubicBezTo>
                  <a:cubicBezTo>
                    <a:pt x="100" y="77"/>
                    <a:pt x="99" y="76"/>
                    <a:pt x="98" y="76"/>
                  </a:cubicBezTo>
                  <a:cubicBezTo>
                    <a:pt x="98" y="75"/>
                    <a:pt x="97" y="75"/>
                    <a:pt x="97" y="75"/>
                  </a:cubicBezTo>
                  <a:cubicBezTo>
                    <a:pt x="97" y="75"/>
                    <a:pt x="97" y="75"/>
                    <a:pt x="97" y="76"/>
                  </a:cubicBezTo>
                  <a:cubicBezTo>
                    <a:pt x="96" y="76"/>
                    <a:pt x="96" y="76"/>
                    <a:pt x="96" y="77"/>
                  </a:cubicBezTo>
                  <a:cubicBezTo>
                    <a:pt x="96" y="77"/>
                    <a:pt x="96" y="77"/>
                    <a:pt x="96" y="78"/>
                  </a:cubicBezTo>
                  <a:cubicBezTo>
                    <a:pt x="97" y="78"/>
                    <a:pt x="97" y="79"/>
                    <a:pt x="98" y="79"/>
                  </a:cubicBezTo>
                  <a:cubicBezTo>
                    <a:pt x="98" y="79"/>
                    <a:pt x="99" y="79"/>
                    <a:pt x="99" y="79"/>
                  </a:cubicBezTo>
                  <a:cubicBezTo>
                    <a:pt x="99" y="79"/>
                    <a:pt x="99" y="79"/>
                    <a:pt x="99" y="79"/>
                  </a:cubicBezTo>
                  <a:cubicBezTo>
                    <a:pt x="99" y="80"/>
                    <a:pt x="99" y="80"/>
                    <a:pt x="98" y="80"/>
                  </a:cubicBezTo>
                  <a:cubicBezTo>
                    <a:pt x="97" y="80"/>
                    <a:pt x="97" y="80"/>
                    <a:pt x="96" y="79"/>
                  </a:cubicBezTo>
                  <a:cubicBezTo>
                    <a:pt x="96" y="79"/>
                    <a:pt x="95" y="79"/>
                    <a:pt x="95" y="79"/>
                  </a:cubicBezTo>
                  <a:cubicBezTo>
                    <a:pt x="94" y="78"/>
                    <a:pt x="94" y="78"/>
                    <a:pt x="94" y="78"/>
                  </a:cubicBezTo>
                  <a:cubicBezTo>
                    <a:pt x="94" y="77"/>
                    <a:pt x="94" y="76"/>
                    <a:pt x="93" y="76"/>
                  </a:cubicBezTo>
                  <a:cubicBezTo>
                    <a:pt x="93" y="75"/>
                    <a:pt x="93" y="75"/>
                    <a:pt x="93" y="74"/>
                  </a:cubicBezTo>
                  <a:cubicBezTo>
                    <a:pt x="93" y="73"/>
                    <a:pt x="93" y="73"/>
                    <a:pt x="92" y="72"/>
                  </a:cubicBezTo>
                  <a:cubicBezTo>
                    <a:pt x="91" y="72"/>
                    <a:pt x="91" y="72"/>
                    <a:pt x="90" y="71"/>
                  </a:cubicBezTo>
                  <a:cubicBezTo>
                    <a:pt x="90" y="71"/>
                    <a:pt x="89" y="71"/>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89" y="70"/>
                    <a:pt x="89" y="70"/>
                    <a:pt x="89" y="70"/>
                  </a:cubicBezTo>
                  <a:cubicBezTo>
                    <a:pt x="90" y="70"/>
                    <a:pt x="91" y="70"/>
                    <a:pt x="91" y="71"/>
                  </a:cubicBezTo>
                  <a:cubicBezTo>
                    <a:pt x="93" y="71"/>
                    <a:pt x="95" y="72"/>
                    <a:pt x="97" y="72"/>
                  </a:cubicBezTo>
                  <a:cubicBezTo>
                    <a:pt x="98" y="72"/>
                    <a:pt x="100" y="72"/>
                    <a:pt x="101" y="72"/>
                  </a:cubicBezTo>
                  <a:cubicBezTo>
                    <a:pt x="101" y="72"/>
                    <a:pt x="101" y="71"/>
                    <a:pt x="102" y="71"/>
                  </a:cubicBezTo>
                  <a:cubicBezTo>
                    <a:pt x="102" y="70"/>
                    <a:pt x="103" y="69"/>
                    <a:pt x="103" y="68"/>
                  </a:cubicBezTo>
                  <a:cubicBezTo>
                    <a:pt x="103" y="68"/>
                    <a:pt x="103" y="67"/>
                    <a:pt x="103" y="67"/>
                  </a:cubicBezTo>
                  <a:cubicBezTo>
                    <a:pt x="102" y="66"/>
                    <a:pt x="102" y="66"/>
                    <a:pt x="101" y="65"/>
                  </a:cubicBezTo>
                  <a:cubicBezTo>
                    <a:pt x="101" y="65"/>
                    <a:pt x="100" y="65"/>
                    <a:pt x="100" y="64"/>
                  </a:cubicBezTo>
                  <a:cubicBezTo>
                    <a:pt x="100" y="64"/>
                    <a:pt x="99" y="64"/>
                    <a:pt x="99" y="64"/>
                  </a:cubicBezTo>
                  <a:cubicBezTo>
                    <a:pt x="98" y="64"/>
                    <a:pt x="97" y="63"/>
                    <a:pt x="97" y="63"/>
                  </a:cubicBezTo>
                  <a:cubicBezTo>
                    <a:pt x="96" y="62"/>
                    <a:pt x="95" y="62"/>
                    <a:pt x="95" y="61"/>
                  </a:cubicBezTo>
                  <a:cubicBezTo>
                    <a:pt x="92" y="60"/>
                    <a:pt x="92" y="60"/>
                    <a:pt x="90" y="60"/>
                  </a:cubicBezTo>
                  <a:cubicBezTo>
                    <a:pt x="89" y="60"/>
                    <a:pt x="89" y="60"/>
                    <a:pt x="89" y="60"/>
                  </a:cubicBezTo>
                  <a:cubicBezTo>
                    <a:pt x="88" y="60"/>
                    <a:pt x="88" y="60"/>
                    <a:pt x="87" y="60"/>
                  </a:cubicBezTo>
                  <a:cubicBezTo>
                    <a:pt x="87" y="60"/>
                    <a:pt x="87" y="60"/>
                    <a:pt x="87" y="59"/>
                  </a:cubicBezTo>
                  <a:cubicBezTo>
                    <a:pt x="87" y="59"/>
                    <a:pt x="87" y="59"/>
                    <a:pt x="87" y="59"/>
                  </a:cubicBezTo>
                  <a:cubicBezTo>
                    <a:pt x="87" y="59"/>
                    <a:pt x="87" y="58"/>
                    <a:pt x="86" y="58"/>
                  </a:cubicBezTo>
                  <a:cubicBezTo>
                    <a:pt x="86" y="58"/>
                    <a:pt x="86" y="58"/>
                    <a:pt x="85" y="58"/>
                  </a:cubicBezTo>
                  <a:cubicBezTo>
                    <a:pt x="85" y="59"/>
                    <a:pt x="85" y="59"/>
                    <a:pt x="84" y="59"/>
                  </a:cubicBezTo>
                  <a:cubicBezTo>
                    <a:pt x="84" y="59"/>
                    <a:pt x="83" y="59"/>
                    <a:pt x="83" y="59"/>
                  </a:cubicBezTo>
                  <a:cubicBezTo>
                    <a:pt x="82" y="59"/>
                    <a:pt x="82" y="59"/>
                    <a:pt x="82" y="58"/>
                  </a:cubicBezTo>
                  <a:cubicBezTo>
                    <a:pt x="82" y="58"/>
                    <a:pt x="82" y="58"/>
                    <a:pt x="82" y="58"/>
                  </a:cubicBezTo>
                  <a:cubicBezTo>
                    <a:pt x="82" y="58"/>
                    <a:pt x="82" y="58"/>
                    <a:pt x="82" y="58"/>
                  </a:cubicBezTo>
                  <a:cubicBezTo>
                    <a:pt x="82" y="58"/>
                    <a:pt x="83" y="58"/>
                    <a:pt x="83" y="57"/>
                  </a:cubicBezTo>
                  <a:cubicBezTo>
                    <a:pt x="83" y="57"/>
                    <a:pt x="84" y="57"/>
                    <a:pt x="84" y="57"/>
                  </a:cubicBezTo>
                  <a:cubicBezTo>
                    <a:pt x="84" y="56"/>
                    <a:pt x="84" y="56"/>
                    <a:pt x="84" y="56"/>
                  </a:cubicBezTo>
                  <a:cubicBezTo>
                    <a:pt x="83" y="55"/>
                    <a:pt x="82" y="55"/>
                    <a:pt x="81" y="55"/>
                  </a:cubicBezTo>
                  <a:cubicBezTo>
                    <a:pt x="80" y="55"/>
                    <a:pt x="80" y="55"/>
                    <a:pt x="80" y="55"/>
                  </a:cubicBezTo>
                  <a:cubicBezTo>
                    <a:pt x="80" y="55"/>
                    <a:pt x="80" y="55"/>
                    <a:pt x="80" y="55"/>
                  </a:cubicBezTo>
                  <a:cubicBezTo>
                    <a:pt x="79" y="55"/>
                    <a:pt x="79" y="56"/>
                    <a:pt x="79" y="55"/>
                  </a:cubicBezTo>
                  <a:cubicBezTo>
                    <a:pt x="79" y="55"/>
                    <a:pt x="79" y="55"/>
                    <a:pt x="79" y="55"/>
                  </a:cubicBezTo>
                  <a:cubicBezTo>
                    <a:pt x="79" y="55"/>
                    <a:pt x="79" y="55"/>
                    <a:pt x="79" y="54"/>
                  </a:cubicBezTo>
                  <a:cubicBezTo>
                    <a:pt x="79" y="54"/>
                    <a:pt x="79" y="54"/>
                    <a:pt x="78" y="54"/>
                  </a:cubicBezTo>
                  <a:cubicBezTo>
                    <a:pt x="78" y="53"/>
                    <a:pt x="78" y="54"/>
                    <a:pt x="78" y="54"/>
                  </a:cubicBezTo>
                  <a:cubicBezTo>
                    <a:pt x="77" y="54"/>
                    <a:pt x="77" y="54"/>
                    <a:pt x="77" y="55"/>
                  </a:cubicBezTo>
                  <a:cubicBezTo>
                    <a:pt x="77" y="55"/>
                    <a:pt x="77" y="55"/>
                    <a:pt x="77" y="55"/>
                  </a:cubicBezTo>
                  <a:cubicBezTo>
                    <a:pt x="77" y="55"/>
                    <a:pt x="77" y="56"/>
                    <a:pt x="76" y="56"/>
                  </a:cubicBezTo>
                  <a:cubicBezTo>
                    <a:pt x="76" y="56"/>
                    <a:pt x="76" y="55"/>
                    <a:pt x="76" y="55"/>
                  </a:cubicBezTo>
                  <a:cubicBezTo>
                    <a:pt x="76" y="55"/>
                    <a:pt x="76" y="55"/>
                    <a:pt x="76" y="55"/>
                  </a:cubicBezTo>
                  <a:cubicBezTo>
                    <a:pt x="75" y="55"/>
                    <a:pt x="75" y="54"/>
                    <a:pt x="75" y="54"/>
                  </a:cubicBezTo>
                  <a:cubicBezTo>
                    <a:pt x="75" y="54"/>
                    <a:pt x="75" y="53"/>
                    <a:pt x="74" y="54"/>
                  </a:cubicBezTo>
                  <a:cubicBezTo>
                    <a:pt x="74" y="54"/>
                    <a:pt x="73" y="54"/>
                    <a:pt x="73" y="55"/>
                  </a:cubicBezTo>
                  <a:cubicBezTo>
                    <a:pt x="72" y="55"/>
                    <a:pt x="71" y="56"/>
                    <a:pt x="71" y="56"/>
                  </a:cubicBezTo>
                  <a:cubicBezTo>
                    <a:pt x="71" y="56"/>
                    <a:pt x="71" y="56"/>
                    <a:pt x="71" y="56"/>
                  </a:cubicBezTo>
                  <a:cubicBezTo>
                    <a:pt x="71" y="56"/>
                    <a:pt x="71" y="56"/>
                    <a:pt x="71" y="56"/>
                  </a:cubicBezTo>
                  <a:cubicBezTo>
                    <a:pt x="71" y="56"/>
                    <a:pt x="71" y="56"/>
                    <a:pt x="71" y="56"/>
                  </a:cubicBezTo>
                  <a:cubicBezTo>
                    <a:pt x="71" y="56"/>
                    <a:pt x="71" y="56"/>
                    <a:pt x="71" y="56"/>
                  </a:cubicBezTo>
                  <a:cubicBezTo>
                    <a:pt x="71" y="56"/>
                    <a:pt x="71" y="56"/>
                    <a:pt x="71" y="56"/>
                  </a:cubicBezTo>
                  <a:cubicBezTo>
                    <a:pt x="71" y="56"/>
                    <a:pt x="71" y="56"/>
                    <a:pt x="71" y="56"/>
                  </a:cubicBezTo>
                  <a:cubicBezTo>
                    <a:pt x="71" y="56"/>
                    <a:pt x="70" y="56"/>
                    <a:pt x="70" y="56"/>
                  </a:cubicBezTo>
                  <a:cubicBezTo>
                    <a:pt x="69" y="56"/>
                    <a:pt x="69" y="56"/>
                    <a:pt x="70" y="57"/>
                  </a:cubicBezTo>
                  <a:cubicBezTo>
                    <a:pt x="70" y="57"/>
                    <a:pt x="70" y="57"/>
                    <a:pt x="70" y="57"/>
                  </a:cubicBezTo>
                  <a:cubicBezTo>
                    <a:pt x="70" y="57"/>
                    <a:pt x="70" y="57"/>
                    <a:pt x="70" y="57"/>
                  </a:cubicBezTo>
                  <a:cubicBezTo>
                    <a:pt x="70" y="57"/>
                    <a:pt x="70" y="57"/>
                    <a:pt x="70" y="57"/>
                  </a:cubicBezTo>
                  <a:cubicBezTo>
                    <a:pt x="70" y="57"/>
                    <a:pt x="70" y="57"/>
                    <a:pt x="70" y="57"/>
                  </a:cubicBezTo>
                  <a:cubicBezTo>
                    <a:pt x="70" y="57"/>
                    <a:pt x="70" y="57"/>
                    <a:pt x="70" y="57"/>
                  </a:cubicBezTo>
                  <a:cubicBezTo>
                    <a:pt x="69" y="57"/>
                    <a:pt x="68" y="58"/>
                    <a:pt x="67" y="58"/>
                  </a:cubicBezTo>
                  <a:cubicBezTo>
                    <a:pt x="67" y="58"/>
                    <a:pt x="67" y="58"/>
                    <a:pt x="67" y="58"/>
                  </a:cubicBezTo>
                  <a:cubicBezTo>
                    <a:pt x="67" y="59"/>
                    <a:pt x="67" y="59"/>
                    <a:pt x="67" y="59"/>
                  </a:cubicBezTo>
                  <a:cubicBezTo>
                    <a:pt x="67" y="59"/>
                    <a:pt x="67" y="59"/>
                    <a:pt x="66" y="59"/>
                  </a:cubicBezTo>
                  <a:cubicBezTo>
                    <a:pt x="66" y="59"/>
                    <a:pt x="66" y="59"/>
                    <a:pt x="65" y="60"/>
                  </a:cubicBezTo>
                  <a:cubicBezTo>
                    <a:pt x="65" y="60"/>
                    <a:pt x="65" y="60"/>
                    <a:pt x="65" y="60"/>
                  </a:cubicBezTo>
                  <a:cubicBezTo>
                    <a:pt x="65" y="60"/>
                    <a:pt x="65" y="60"/>
                    <a:pt x="65" y="60"/>
                  </a:cubicBezTo>
                  <a:cubicBezTo>
                    <a:pt x="65" y="60"/>
                    <a:pt x="65" y="60"/>
                    <a:pt x="65" y="60"/>
                  </a:cubicBezTo>
                  <a:cubicBezTo>
                    <a:pt x="65" y="60"/>
                    <a:pt x="65" y="60"/>
                    <a:pt x="65" y="60"/>
                  </a:cubicBezTo>
                  <a:cubicBezTo>
                    <a:pt x="65" y="60"/>
                    <a:pt x="65" y="60"/>
                    <a:pt x="65" y="60"/>
                  </a:cubicBezTo>
                  <a:cubicBezTo>
                    <a:pt x="65" y="59"/>
                    <a:pt x="65" y="59"/>
                    <a:pt x="65" y="59"/>
                  </a:cubicBezTo>
                  <a:cubicBezTo>
                    <a:pt x="65" y="59"/>
                    <a:pt x="65" y="58"/>
                    <a:pt x="65" y="58"/>
                  </a:cubicBezTo>
                  <a:cubicBezTo>
                    <a:pt x="65" y="58"/>
                    <a:pt x="64" y="59"/>
                    <a:pt x="64" y="59"/>
                  </a:cubicBezTo>
                  <a:cubicBezTo>
                    <a:pt x="64" y="59"/>
                    <a:pt x="65" y="59"/>
                    <a:pt x="65" y="60"/>
                  </a:cubicBezTo>
                  <a:cubicBezTo>
                    <a:pt x="65" y="60"/>
                    <a:pt x="65" y="60"/>
                    <a:pt x="65" y="60"/>
                  </a:cubicBezTo>
                  <a:cubicBezTo>
                    <a:pt x="65" y="60"/>
                    <a:pt x="65" y="60"/>
                    <a:pt x="65" y="60"/>
                  </a:cubicBezTo>
                  <a:cubicBezTo>
                    <a:pt x="64" y="60"/>
                    <a:pt x="63" y="60"/>
                    <a:pt x="63" y="60"/>
                  </a:cubicBezTo>
                  <a:cubicBezTo>
                    <a:pt x="63" y="60"/>
                    <a:pt x="63" y="60"/>
                    <a:pt x="63" y="60"/>
                  </a:cubicBezTo>
                  <a:cubicBezTo>
                    <a:pt x="63" y="60"/>
                    <a:pt x="63" y="61"/>
                    <a:pt x="63" y="61"/>
                  </a:cubicBezTo>
                  <a:cubicBezTo>
                    <a:pt x="63" y="61"/>
                    <a:pt x="63" y="61"/>
                    <a:pt x="63" y="60"/>
                  </a:cubicBezTo>
                  <a:cubicBezTo>
                    <a:pt x="63" y="61"/>
                    <a:pt x="63" y="60"/>
                    <a:pt x="62" y="61"/>
                  </a:cubicBezTo>
                  <a:cubicBezTo>
                    <a:pt x="62" y="61"/>
                    <a:pt x="62" y="61"/>
                    <a:pt x="62" y="61"/>
                  </a:cubicBezTo>
                  <a:cubicBezTo>
                    <a:pt x="61" y="62"/>
                    <a:pt x="61" y="62"/>
                    <a:pt x="62" y="63"/>
                  </a:cubicBezTo>
                  <a:cubicBezTo>
                    <a:pt x="62" y="63"/>
                    <a:pt x="62" y="63"/>
                    <a:pt x="62" y="63"/>
                  </a:cubicBezTo>
                  <a:cubicBezTo>
                    <a:pt x="62" y="63"/>
                    <a:pt x="62" y="63"/>
                    <a:pt x="62" y="63"/>
                  </a:cubicBezTo>
                  <a:cubicBezTo>
                    <a:pt x="62" y="64"/>
                    <a:pt x="62" y="64"/>
                    <a:pt x="61" y="64"/>
                  </a:cubicBezTo>
                  <a:cubicBezTo>
                    <a:pt x="61" y="64"/>
                    <a:pt x="60" y="64"/>
                    <a:pt x="60" y="64"/>
                  </a:cubicBezTo>
                  <a:cubicBezTo>
                    <a:pt x="60" y="64"/>
                    <a:pt x="59" y="63"/>
                    <a:pt x="60" y="63"/>
                  </a:cubicBezTo>
                  <a:cubicBezTo>
                    <a:pt x="60" y="63"/>
                    <a:pt x="60" y="62"/>
                    <a:pt x="60" y="62"/>
                  </a:cubicBezTo>
                  <a:cubicBezTo>
                    <a:pt x="60" y="62"/>
                    <a:pt x="60" y="62"/>
                    <a:pt x="60" y="62"/>
                  </a:cubicBezTo>
                  <a:cubicBezTo>
                    <a:pt x="60" y="62"/>
                    <a:pt x="60" y="62"/>
                    <a:pt x="60" y="62"/>
                  </a:cubicBezTo>
                  <a:cubicBezTo>
                    <a:pt x="59" y="62"/>
                    <a:pt x="58" y="63"/>
                    <a:pt x="58" y="64"/>
                  </a:cubicBezTo>
                  <a:cubicBezTo>
                    <a:pt x="58" y="64"/>
                    <a:pt x="58" y="64"/>
                    <a:pt x="58" y="64"/>
                  </a:cubicBezTo>
                  <a:cubicBezTo>
                    <a:pt x="58" y="65"/>
                    <a:pt x="58" y="65"/>
                    <a:pt x="58" y="65"/>
                  </a:cubicBezTo>
                  <a:cubicBezTo>
                    <a:pt x="58" y="65"/>
                    <a:pt x="58" y="65"/>
                    <a:pt x="58" y="66"/>
                  </a:cubicBezTo>
                  <a:cubicBezTo>
                    <a:pt x="58" y="66"/>
                    <a:pt x="58" y="66"/>
                    <a:pt x="59" y="66"/>
                  </a:cubicBezTo>
                  <a:cubicBezTo>
                    <a:pt x="59" y="65"/>
                    <a:pt x="60" y="65"/>
                    <a:pt x="60" y="65"/>
                  </a:cubicBezTo>
                  <a:cubicBezTo>
                    <a:pt x="61" y="65"/>
                    <a:pt x="61" y="65"/>
                    <a:pt x="61" y="65"/>
                  </a:cubicBezTo>
                  <a:cubicBezTo>
                    <a:pt x="61" y="65"/>
                    <a:pt x="61" y="65"/>
                    <a:pt x="61" y="65"/>
                  </a:cubicBezTo>
                  <a:cubicBezTo>
                    <a:pt x="61" y="65"/>
                    <a:pt x="61" y="65"/>
                    <a:pt x="61" y="65"/>
                  </a:cubicBezTo>
                  <a:cubicBezTo>
                    <a:pt x="61" y="66"/>
                    <a:pt x="61" y="66"/>
                    <a:pt x="60" y="66"/>
                  </a:cubicBezTo>
                  <a:cubicBezTo>
                    <a:pt x="60" y="66"/>
                    <a:pt x="60" y="66"/>
                    <a:pt x="60" y="66"/>
                  </a:cubicBezTo>
                  <a:cubicBezTo>
                    <a:pt x="59" y="66"/>
                    <a:pt x="59" y="66"/>
                    <a:pt x="60" y="67"/>
                  </a:cubicBezTo>
                  <a:cubicBezTo>
                    <a:pt x="59" y="67"/>
                    <a:pt x="59" y="67"/>
                    <a:pt x="59" y="67"/>
                  </a:cubicBezTo>
                  <a:cubicBezTo>
                    <a:pt x="59" y="68"/>
                    <a:pt x="59" y="68"/>
                    <a:pt x="59" y="68"/>
                  </a:cubicBezTo>
                  <a:cubicBezTo>
                    <a:pt x="59" y="68"/>
                    <a:pt x="59" y="69"/>
                    <a:pt x="59" y="69"/>
                  </a:cubicBezTo>
                  <a:cubicBezTo>
                    <a:pt x="58" y="69"/>
                    <a:pt x="58" y="69"/>
                    <a:pt x="58" y="69"/>
                  </a:cubicBezTo>
                  <a:cubicBezTo>
                    <a:pt x="58" y="70"/>
                    <a:pt x="58" y="70"/>
                    <a:pt x="58" y="70"/>
                  </a:cubicBezTo>
                  <a:cubicBezTo>
                    <a:pt x="57" y="71"/>
                    <a:pt x="57" y="71"/>
                    <a:pt x="57" y="71"/>
                  </a:cubicBezTo>
                  <a:cubicBezTo>
                    <a:pt x="57" y="72"/>
                    <a:pt x="56" y="72"/>
                    <a:pt x="56" y="73"/>
                  </a:cubicBezTo>
                  <a:cubicBezTo>
                    <a:pt x="56" y="73"/>
                    <a:pt x="56" y="74"/>
                    <a:pt x="56" y="74"/>
                  </a:cubicBezTo>
                  <a:cubicBezTo>
                    <a:pt x="55" y="74"/>
                    <a:pt x="55" y="74"/>
                    <a:pt x="55" y="74"/>
                  </a:cubicBezTo>
                  <a:cubicBezTo>
                    <a:pt x="56" y="75"/>
                    <a:pt x="56" y="75"/>
                    <a:pt x="55" y="76"/>
                  </a:cubicBezTo>
                  <a:cubicBezTo>
                    <a:pt x="55" y="76"/>
                    <a:pt x="55" y="77"/>
                    <a:pt x="55" y="77"/>
                  </a:cubicBezTo>
                  <a:cubicBezTo>
                    <a:pt x="55" y="78"/>
                    <a:pt x="55" y="78"/>
                    <a:pt x="54" y="78"/>
                  </a:cubicBezTo>
                  <a:cubicBezTo>
                    <a:pt x="54" y="78"/>
                    <a:pt x="54" y="78"/>
                    <a:pt x="54" y="78"/>
                  </a:cubicBezTo>
                  <a:cubicBezTo>
                    <a:pt x="54" y="78"/>
                    <a:pt x="53" y="78"/>
                    <a:pt x="53" y="79"/>
                  </a:cubicBezTo>
                  <a:cubicBezTo>
                    <a:pt x="53" y="79"/>
                    <a:pt x="53" y="79"/>
                    <a:pt x="53" y="80"/>
                  </a:cubicBezTo>
                  <a:cubicBezTo>
                    <a:pt x="52" y="80"/>
                    <a:pt x="52" y="81"/>
                    <a:pt x="51" y="82"/>
                  </a:cubicBezTo>
                  <a:cubicBezTo>
                    <a:pt x="51" y="82"/>
                    <a:pt x="51" y="82"/>
                    <a:pt x="51" y="83"/>
                  </a:cubicBezTo>
                  <a:cubicBezTo>
                    <a:pt x="51" y="83"/>
                    <a:pt x="50" y="83"/>
                    <a:pt x="50" y="83"/>
                  </a:cubicBezTo>
                  <a:cubicBezTo>
                    <a:pt x="50" y="83"/>
                    <a:pt x="49" y="83"/>
                    <a:pt x="49" y="83"/>
                  </a:cubicBezTo>
                  <a:cubicBezTo>
                    <a:pt x="49" y="83"/>
                    <a:pt x="49" y="83"/>
                    <a:pt x="49" y="83"/>
                  </a:cubicBezTo>
                  <a:cubicBezTo>
                    <a:pt x="49" y="83"/>
                    <a:pt x="49" y="83"/>
                    <a:pt x="49" y="83"/>
                  </a:cubicBezTo>
                  <a:cubicBezTo>
                    <a:pt x="49" y="84"/>
                    <a:pt x="49" y="84"/>
                    <a:pt x="49" y="84"/>
                  </a:cubicBezTo>
                  <a:cubicBezTo>
                    <a:pt x="49" y="84"/>
                    <a:pt x="49" y="84"/>
                    <a:pt x="49" y="84"/>
                  </a:cubicBezTo>
                  <a:cubicBezTo>
                    <a:pt x="48" y="84"/>
                    <a:pt x="48" y="85"/>
                    <a:pt x="47" y="85"/>
                  </a:cubicBezTo>
                  <a:cubicBezTo>
                    <a:pt x="46" y="85"/>
                    <a:pt x="46" y="86"/>
                    <a:pt x="45" y="86"/>
                  </a:cubicBezTo>
                  <a:cubicBezTo>
                    <a:pt x="45" y="86"/>
                    <a:pt x="45" y="86"/>
                    <a:pt x="45" y="87"/>
                  </a:cubicBezTo>
                  <a:cubicBezTo>
                    <a:pt x="46" y="87"/>
                    <a:pt x="45" y="87"/>
                    <a:pt x="45" y="87"/>
                  </a:cubicBezTo>
                  <a:cubicBezTo>
                    <a:pt x="44" y="87"/>
                    <a:pt x="44" y="87"/>
                    <a:pt x="44" y="88"/>
                  </a:cubicBezTo>
                  <a:cubicBezTo>
                    <a:pt x="44" y="88"/>
                    <a:pt x="43" y="88"/>
                    <a:pt x="43" y="88"/>
                  </a:cubicBezTo>
                  <a:cubicBezTo>
                    <a:pt x="43" y="88"/>
                    <a:pt x="43" y="89"/>
                    <a:pt x="43" y="89"/>
                  </a:cubicBezTo>
                  <a:cubicBezTo>
                    <a:pt x="43" y="90"/>
                    <a:pt x="43" y="91"/>
                    <a:pt x="43" y="92"/>
                  </a:cubicBezTo>
                  <a:cubicBezTo>
                    <a:pt x="43" y="92"/>
                    <a:pt x="43" y="92"/>
                    <a:pt x="43" y="92"/>
                  </a:cubicBezTo>
                  <a:cubicBezTo>
                    <a:pt x="43" y="93"/>
                    <a:pt x="44" y="93"/>
                    <a:pt x="44" y="94"/>
                  </a:cubicBezTo>
                  <a:cubicBezTo>
                    <a:pt x="44" y="94"/>
                    <a:pt x="44" y="94"/>
                    <a:pt x="45" y="95"/>
                  </a:cubicBezTo>
                  <a:cubicBezTo>
                    <a:pt x="45" y="95"/>
                    <a:pt x="44" y="95"/>
                    <a:pt x="44" y="96"/>
                  </a:cubicBezTo>
                  <a:cubicBezTo>
                    <a:pt x="44" y="96"/>
                    <a:pt x="44" y="96"/>
                    <a:pt x="44" y="96"/>
                  </a:cubicBezTo>
                  <a:cubicBezTo>
                    <a:pt x="44" y="96"/>
                    <a:pt x="44" y="97"/>
                    <a:pt x="44" y="97"/>
                  </a:cubicBezTo>
                  <a:cubicBezTo>
                    <a:pt x="44" y="97"/>
                    <a:pt x="44" y="97"/>
                    <a:pt x="45" y="97"/>
                  </a:cubicBezTo>
                  <a:cubicBezTo>
                    <a:pt x="45" y="97"/>
                    <a:pt x="45" y="98"/>
                    <a:pt x="45" y="98"/>
                  </a:cubicBezTo>
                  <a:cubicBezTo>
                    <a:pt x="45" y="98"/>
                    <a:pt x="44" y="98"/>
                    <a:pt x="44" y="99"/>
                  </a:cubicBezTo>
                  <a:cubicBezTo>
                    <a:pt x="44" y="99"/>
                    <a:pt x="44" y="99"/>
                    <a:pt x="44" y="100"/>
                  </a:cubicBezTo>
                  <a:cubicBezTo>
                    <a:pt x="45" y="100"/>
                    <a:pt x="46" y="101"/>
                    <a:pt x="47" y="101"/>
                  </a:cubicBezTo>
                  <a:cubicBezTo>
                    <a:pt x="47" y="101"/>
                    <a:pt x="48" y="101"/>
                    <a:pt x="48" y="101"/>
                  </a:cubicBezTo>
                  <a:cubicBezTo>
                    <a:pt x="49" y="101"/>
                    <a:pt x="50" y="101"/>
                    <a:pt x="50" y="100"/>
                  </a:cubicBezTo>
                  <a:cubicBezTo>
                    <a:pt x="51" y="99"/>
                    <a:pt x="51" y="99"/>
                    <a:pt x="51" y="99"/>
                  </a:cubicBezTo>
                  <a:cubicBezTo>
                    <a:pt x="52" y="98"/>
                    <a:pt x="53" y="98"/>
                    <a:pt x="53" y="97"/>
                  </a:cubicBezTo>
                  <a:cubicBezTo>
                    <a:pt x="53" y="97"/>
                    <a:pt x="53" y="97"/>
                    <a:pt x="54" y="97"/>
                  </a:cubicBezTo>
                  <a:cubicBezTo>
                    <a:pt x="54" y="97"/>
                    <a:pt x="54" y="98"/>
                    <a:pt x="54" y="98"/>
                  </a:cubicBezTo>
                  <a:cubicBezTo>
                    <a:pt x="54" y="98"/>
                    <a:pt x="54" y="99"/>
                    <a:pt x="54" y="99"/>
                  </a:cubicBezTo>
                  <a:cubicBezTo>
                    <a:pt x="55" y="100"/>
                    <a:pt x="55" y="100"/>
                    <a:pt x="55" y="101"/>
                  </a:cubicBezTo>
                  <a:cubicBezTo>
                    <a:pt x="55" y="102"/>
                    <a:pt x="56" y="103"/>
                    <a:pt x="56" y="103"/>
                  </a:cubicBezTo>
                  <a:cubicBezTo>
                    <a:pt x="56" y="104"/>
                    <a:pt x="57" y="105"/>
                    <a:pt x="57" y="106"/>
                  </a:cubicBezTo>
                  <a:cubicBezTo>
                    <a:pt x="58" y="106"/>
                    <a:pt x="57" y="106"/>
                    <a:pt x="57" y="106"/>
                  </a:cubicBezTo>
                  <a:cubicBezTo>
                    <a:pt x="57" y="107"/>
                    <a:pt x="57" y="107"/>
                    <a:pt x="57" y="107"/>
                  </a:cubicBezTo>
                  <a:cubicBezTo>
                    <a:pt x="57" y="107"/>
                    <a:pt x="57" y="107"/>
                    <a:pt x="57" y="107"/>
                  </a:cubicBezTo>
                  <a:cubicBezTo>
                    <a:pt x="57" y="107"/>
                    <a:pt x="57" y="107"/>
                    <a:pt x="57" y="107"/>
                  </a:cubicBezTo>
                  <a:cubicBezTo>
                    <a:pt x="57" y="107"/>
                    <a:pt x="57" y="107"/>
                    <a:pt x="58" y="108"/>
                  </a:cubicBezTo>
                  <a:cubicBezTo>
                    <a:pt x="58" y="109"/>
                    <a:pt x="58" y="109"/>
                    <a:pt x="60" y="109"/>
                  </a:cubicBezTo>
                  <a:cubicBezTo>
                    <a:pt x="60" y="109"/>
                    <a:pt x="60" y="108"/>
                    <a:pt x="60" y="108"/>
                  </a:cubicBezTo>
                  <a:cubicBezTo>
                    <a:pt x="61" y="107"/>
                    <a:pt x="61" y="107"/>
                    <a:pt x="61" y="107"/>
                  </a:cubicBezTo>
                  <a:cubicBezTo>
                    <a:pt x="62" y="107"/>
                    <a:pt x="62" y="107"/>
                    <a:pt x="62" y="107"/>
                  </a:cubicBezTo>
                  <a:cubicBezTo>
                    <a:pt x="63" y="107"/>
                    <a:pt x="64" y="107"/>
                    <a:pt x="64" y="106"/>
                  </a:cubicBezTo>
                  <a:cubicBezTo>
                    <a:pt x="65" y="106"/>
                    <a:pt x="65" y="105"/>
                    <a:pt x="65" y="105"/>
                  </a:cubicBezTo>
                  <a:cubicBezTo>
                    <a:pt x="65" y="105"/>
                    <a:pt x="65" y="104"/>
                    <a:pt x="65" y="104"/>
                  </a:cubicBezTo>
                  <a:cubicBezTo>
                    <a:pt x="65" y="104"/>
                    <a:pt x="65" y="104"/>
                    <a:pt x="65" y="104"/>
                  </a:cubicBezTo>
                  <a:cubicBezTo>
                    <a:pt x="65" y="104"/>
                    <a:pt x="64" y="104"/>
                    <a:pt x="64" y="104"/>
                  </a:cubicBezTo>
                  <a:cubicBezTo>
                    <a:pt x="64" y="104"/>
                    <a:pt x="64" y="104"/>
                    <a:pt x="64" y="104"/>
                  </a:cubicBezTo>
                  <a:cubicBezTo>
                    <a:pt x="64" y="103"/>
                    <a:pt x="64" y="102"/>
                    <a:pt x="64" y="101"/>
                  </a:cubicBezTo>
                  <a:cubicBezTo>
                    <a:pt x="65" y="101"/>
                    <a:pt x="65" y="100"/>
                    <a:pt x="65" y="100"/>
                  </a:cubicBezTo>
                  <a:cubicBezTo>
                    <a:pt x="65" y="99"/>
                    <a:pt x="65" y="99"/>
                    <a:pt x="66" y="98"/>
                  </a:cubicBezTo>
                  <a:cubicBezTo>
                    <a:pt x="66" y="98"/>
                    <a:pt x="67" y="98"/>
                    <a:pt x="67" y="98"/>
                  </a:cubicBezTo>
                  <a:cubicBezTo>
                    <a:pt x="67" y="97"/>
                    <a:pt x="68" y="97"/>
                    <a:pt x="68" y="96"/>
                  </a:cubicBezTo>
                  <a:cubicBezTo>
                    <a:pt x="68" y="96"/>
                    <a:pt x="68" y="95"/>
                    <a:pt x="68" y="95"/>
                  </a:cubicBezTo>
                  <a:cubicBezTo>
                    <a:pt x="68" y="95"/>
                    <a:pt x="68" y="95"/>
                    <a:pt x="67" y="94"/>
                  </a:cubicBezTo>
                  <a:cubicBezTo>
                    <a:pt x="67" y="94"/>
                    <a:pt x="66" y="93"/>
                    <a:pt x="65" y="92"/>
                  </a:cubicBezTo>
                  <a:cubicBezTo>
                    <a:pt x="65" y="92"/>
                    <a:pt x="65" y="92"/>
                    <a:pt x="65" y="91"/>
                  </a:cubicBezTo>
                  <a:cubicBezTo>
                    <a:pt x="65" y="90"/>
                    <a:pt x="65" y="88"/>
                    <a:pt x="65" y="87"/>
                  </a:cubicBezTo>
                  <a:cubicBezTo>
                    <a:pt x="65" y="87"/>
                    <a:pt x="65" y="87"/>
                    <a:pt x="65" y="86"/>
                  </a:cubicBezTo>
                  <a:cubicBezTo>
                    <a:pt x="66" y="85"/>
                    <a:pt x="66" y="84"/>
                    <a:pt x="68" y="84"/>
                  </a:cubicBezTo>
                  <a:cubicBezTo>
                    <a:pt x="68" y="83"/>
                    <a:pt x="69" y="83"/>
                    <a:pt x="69" y="82"/>
                  </a:cubicBezTo>
                  <a:cubicBezTo>
                    <a:pt x="70" y="81"/>
                    <a:pt x="70" y="81"/>
                    <a:pt x="71" y="80"/>
                  </a:cubicBezTo>
                  <a:cubicBezTo>
                    <a:pt x="71" y="80"/>
                    <a:pt x="71" y="79"/>
                    <a:pt x="71" y="79"/>
                  </a:cubicBezTo>
                  <a:cubicBezTo>
                    <a:pt x="70" y="78"/>
                    <a:pt x="71" y="77"/>
                    <a:pt x="71" y="76"/>
                  </a:cubicBezTo>
                  <a:cubicBezTo>
                    <a:pt x="71" y="75"/>
                    <a:pt x="72" y="75"/>
                    <a:pt x="73" y="75"/>
                  </a:cubicBezTo>
                  <a:cubicBezTo>
                    <a:pt x="74" y="75"/>
                    <a:pt x="75" y="75"/>
                    <a:pt x="76" y="75"/>
                  </a:cubicBezTo>
                  <a:cubicBezTo>
                    <a:pt x="77" y="76"/>
                    <a:pt x="77" y="76"/>
                    <a:pt x="77" y="76"/>
                  </a:cubicBezTo>
                  <a:cubicBezTo>
                    <a:pt x="76" y="77"/>
                    <a:pt x="76" y="77"/>
                    <a:pt x="76" y="77"/>
                  </a:cubicBezTo>
                  <a:cubicBezTo>
                    <a:pt x="76" y="78"/>
                    <a:pt x="76" y="78"/>
                    <a:pt x="76" y="78"/>
                  </a:cubicBezTo>
                  <a:cubicBezTo>
                    <a:pt x="75" y="79"/>
                    <a:pt x="74" y="81"/>
                    <a:pt x="73" y="82"/>
                  </a:cubicBezTo>
                  <a:cubicBezTo>
                    <a:pt x="73" y="82"/>
                    <a:pt x="73" y="82"/>
                    <a:pt x="72" y="83"/>
                  </a:cubicBezTo>
                  <a:cubicBezTo>
                    <a:pt x="72" y="83"/>
                    <a:pt x="72" y="83"/>
                    <a:pt x="71" y="83"/>
                  </a:cubicBezTo>
                  <a:cubicBezTo>
                    <a:pt x="71" y="83"/>
                    <a:pt x="71" y="84"/>
                    <a:pt x="71" y="84"/>
                  </a:cubicBezTo>
                  <a:cubicBezTo>
                    <a:pt x="71" y="84"/>
                    <a:pt x="71" y="85"/>
                    <a:pt x="71" y="85"/>
                  </a:cubicBezTo>
                  <a:cubicBezTo>
                    <a:pt x="71" y="85"/>
                    <a:pt x="71" y="86"/>
                    <a:pt x="71" y="86"/>
                  </a:cubicBezTo>
                  <a:cubicBezTo>
                    <a:pt x="71" y="86"/>
                    <a:pt x="71" y="87"/>
                    <a:pt x="71" y="87"/>
                  </a:cubicBezTo>
                  <a:cubicBezTo>
                    <a:pt x="71" y="88"/>
                    <a:pt x="72" y="90"/>
                    <a:pt x="72" y="91"/>
                  </a:cubicBezTo>
                  <a:cubicBezTo>
                    <a:pt x="72" y="91"/>
                    <a:pt x="72" y="91"/>
                    <a:pt x="72" y="92"/>
                  </a:cubicBezTo>
                  <a:cubicBezTo>
                    <a:pt x="72" y="92"/>
                    <a:pt x="72" y="92"/>
                    <a:pt x="72" y="93"/>
                  </a:cubicBezTo>
                  <a:cubicBezTo>
                    <a:pt x="73" y="93"/>
                    <a:pt x="73" y="93"/>
                    <a:pt x="73" y="93"/>
                  </a:cubicBezTo>
                  <a:cubicBezTo>
                    <a:pt x="73" y="93"/>
                    <a:pt x="73" y="93"/>
                    <a:pt x="73" y="93"/>
                  </a:cubicBezTo>
                  <a:cubicBezTo>
                    <a:pt x="73" y="93"/>
                    <a:pt x="73" y="93"/>
                    <a:pt x="73" y="93"/>
                  </a:cubicBezTo>
                  <a:cubicBezTo>
                    <a:pt x="73" y="93"/>
                    <a:pt x="73" y="93"/>
                    <a:pt x="73" y="93"/>
                  </a:cubicBezTo>
                  <a:cubicBezTo>
                    <a:pt x="73" y="93"/>
                    <a:pt x="73" y="93"/>
                    <a:pt x="73" y="93"/>
                  </a:cubicBezTo>
                  <a:cubicBezTo>
                    <a:pt x="73" y="93"/>
                    <a:pt x="74" y="93"/>
                    <a:pt x="74" y="93"/>
                  </a:cubicBezTo>
                  <a:cubicBezTo>
                    <a:pt x="74" y="93"/>
                    <a:pt x="75" y="94"/>
                    <a:pt x="75" y="94"/>
                  </a:cubicBezTo>
                  <a:cubicBezTo>
                    <a:pt x="75" y="95"/>
                    <a:pt x="76" y="95"/>
                    <a:pt x="76" y="94"/>
                  </a:cubicBezTo>
                  <a:cubicBezTo>
                    <a:pt x="77" y="94"/>
                    <a:pt x="77" y="94"/>
                    <a:pt x="78" y="94"/>
                  </a:cubicBezTo>
                  <a:cubicBezTo>
                    <a:pt x="79" y="93"/>
                    <a:pt x="81" y="93"/>
                    <a:pt x="82" y="93"/>
                  </a:cubicBezTo>
                  <a:cubicBezTo>
                    <a:pt x="83" y="93"/>
                    <a:pt x="83" y="93"/>
                    <a:pt x="84" y="92"/>
                  </a:cubicBezTo>
                  <a:cubicBezTo>
                    <a:pt x="84" y="92"/>
                    <a:pt x="84" y="93"/>
                    <a:pt x="85" y="93"/>
                  </a:cubicBezTo>
                  <a:cubicBezTo>
                    <a:pt x="85" y="93"/>
                    <a:pt x="86" y="93"/>
                    <a:pt x="86" y="94"/>
                  </a:cubicBezTo>
                  <a:cubicBezTo>
                    <a:pt x="86" y="94"/>
                    <a:pt x="86" y="94"/>
                    <a:pt x="86" y="94"/>
                  </a:cubicBezTo>
                  <a:cubicBezTo>
                    <a:pt x="86" y="94"/>
                    <a:pt x="86" y="94"/>
                    <a:pt x="86" y="94"/>
                  </a:cubicBezTo>
                  <a:cubicBezTo>
                    <a:pt x="86" y="94"/>
                    <a:pt x="86" y="94"/>
                    <a:pt x="86" y="94"/>
                  </a:cubicBezTo>
                  <a:cubicBezTo>
                    <a:pt x="85" y="95"/>
                    <a:pt x="85" y="95"/>
                    <a:pt x="84" y="95"/>
                  </a:cubicBezTo>
                  <a:cubicBezTo>
                    <a:pt x="84" y="96"/>
                    <a:pt x="83" y="96"/>
                    <a:pt x="82" y="96"/>
                  </a:cubicBezTo>
                  <a:cubicBezTo>
                    <a:pt x="82" y="95"/>
                    <a:pt x="81" y="95"/>
                    <a:pt x="81" y="95"/>
                  </a:cubicBezTo>
                  <a:cubicBezTo>
                    <a:pt x="80" y="95"/>
                    <a:pt x="80" y="95"/>
                    <a:pt x="80" y="95"/>
                  </a:cubicBezTo>
                  <a:cubicBezTo>
                    <a:pt x="79" y="96"/>
                    <a:pt x="78" y="96"/>
                    <a:pt x="77" y="96"/>
                  </a:cubicBezTo>
                  <a:cubicBezTo>
                    <a:pt x="77" y="96"/>
                    <a:pt x="76" y="97"/>
                    <a:pt x="76" y="98"/>
                  </a:cubicBezTo>
                  <a:cubicBezTo>
                    <a:pt x="76" y="98"/>
                    <a:pt x="76" y="99"/>
                    <a:pt x="75" y="99"/>
                  </a:cubicBezTo>
                  <a:cubicBezTo>
                    <a:pt x="75" y="99"/>
                    <a:pt x="75" y="99"/>
                    <a:pt x="74" y="99"/>
                  </a:cubicBezTo>
                  <a:cubicBezTo>
                    <a:pt x="74" y="99"/>
                    <a:pt x="74" y="100"/>
                    <a:pt x="74" y="100"/>
                  </a:cubicBezTo>
                  <a:cubicBezTo>
                    <a:pt x="74" y="100"/>
                    <a:pt x="74" y="100"/>
                    <a:pt x="74" y="101"/>
                  </a:cubicBezTo>
                  <a:cubicBezTo>
                    <a:pt x="75" y="100"/>
                    <a:pt x="75" y="100"/>
                    <a:pt x="76" y="100"/>
                  </a:cubicBezTo>
                  <a:cubicBezTo>
                    <a:pt x="76" y="99"/>
                    <a:pt x="76" y="99"/>
                    <a:pt x="77" y="100"/>
                  </a:cubicBezTo>
                  <a:cubicBezTo>
                    <a:pt x="77" y="100"/>
                    <a:pt x="77" y="100"/>
                    <a:pt x="78" y="100"/>
                  </a:cubicBezTo>
                  <a:cubicBezTo>
                    <a:pt x="78" y="100"/>
                    <a:pt x="78" y="100"/>
                    <a:pt x="78" y="101"/>
                  </a:cubicBezTo>
                  <a:cubicBezTo>
                    <a:pt x="78" y="101"/>
                    <a:pt x="78" y="102"/>
                    <a:pt x="78" y="103"/>
                  </a:cubicBezTo>
                  <a:cubicBezTo>
                    <a:pt x="78" y="103"/>
                    <a:pt x="78" y="103"/>
                    <a:pt x="77" y="103"/>
                  </a:cubicBezTo>
                  <a:cubicBezTo>
                    <a:pt x="77" y="103"/>
                    <a:pt x="77" y="103"/>
                    <a:pt x="77" y="103"/>
                  </a:cubicBezTo>
                  <a:cubicBezTo>
                    <a:pt x="76" y="103"/>
                    <a:pt x="76" y="102"/>
                    <a:pt x="76" y="102"/>
                  </a:cubicBezTo>
                  <a:cubicBezTo>
                    <a:pt x="75" y="102"/>
                    <a:pt x="75" y="102"/>
                    <a:pt x="75" y="102"/>
                  </a:cubicBezTo>
                  <a:cubicBezTo>
                    <a:pt x="74" y="102"/>
                    <a:pt x="73" y="102"/>
                    <a:pt x="73" y="103"/>
                  </a:cubicBezTo>
                  <a:cubicBezTo>
                    <a:pt x="73" y="104"/>
                    <a:pt x="73" y="104"/>
                    <a:pt x="73" y="104"/>
                  </a:cubicBezTo>
                  <a:cubicBezTo>
                    <a:pt x="72" y="105"/>
                    <a:pt x="72" y="106"/>
                    <a:pt x="72" y="106"/>
                  </a:cubicBezTo>
                  <a:cubicBezTo>
                    <a:pt x="73" y="107"/>
                    <a:pt x="73" y="108"/>
                    <a:pt x="73" y="109"/>
                  </a:cubicBezTo>
                  <a:cubicBezTo>
                    <a:pt x="73" y="109"/>
                    <a:pt x="73" y="109"/>
                    <a:pt x="73" y="109"/>
                  </a:cubicBezTo>
                  <a:cubicBezTo>
                    <a:pt x="72" y="109"/>
                    <a:pt x="72" y="110"/>
                    <a:pt x="72" y="110"/>
                  </a:cubicBezTo>
                  <a:cubicBezTo>
                    <a:pt x="71" y="110"/>
                    <a:pt x="71" y="110"/>
                    <a:pt x="71" y="111"/>
                  </a:cubicBezTo>
                  <a:cubicBezTo>
                    <a:pt x="71" y="111"/>
                    <a:pt x="69" y="112"/>
                    <a:pt x="69" y="111"/>
                  </a:cubicBezTo>
                  <a:cubicBezTo>
                    <a:pt x="69" y="111"/>
                    <a:pt x="69" y="111"/>
                    <a:pt x="69" y="111"/>
                  </a:cubicBezTo>
                  <a:cubicBezTo>
                    <a:pt x="68" y="110"/>
                    <a:pt x="68" y="110"/>
                    <a:pt x="67" y="110"/>
                  </a:cubicBezTo>
                  <a:cubicBezTo>
                    <a:pt x="67" y="110"/>
                    <a:pt x="66" y="110"/>
                    <a:pt x="65" y="111"/>
                  </a:cubicBezTo>
                  <a:cubicBezTo>
                    <a:pt x="64" y="111"/>
                    <a:pt x="63" y="112"/>
                    <a:pt x="62" y="112"/>
                  </a:cubicBezTo>
                  <a:cubicBezTo>
                    <a:pt x="62" y="113"/>
                    <a:pt x="62" y="113"/>
                    <a:pt x="61" y="113"/>
                  </a:cubicBezTo>
                  <a:cubicBezTo>
                    <a:pt x="61" y="113"/>
                    <a:pt x="61" y="113"/>
                    <a:pt x="61" y="113"/>
                  </a:cubicBezTo>
                  <a:cubicBezTo>
                    <a:pt x="60" y="113"/>
                    <a:pt x="60" y="113"/>
                    <a:pt x="59" y="112"/>
                  </a:cubicBezTo>
                  <a:cubicBezTo>
                    <a:pt x="59" y="112"/>
                    <a:pt x="59" y="112"/>
                    <a:pt x="59" y="111"/>
                  </a:cubicBezTo>
                  <a:cubicBezTo>
                    <a:pt x="59" y="111"/>
                    <a:pt x="59" y="111"/>
                    <a:pt x="59" y="111"/>
                  </a:cubicBezTo>
                  <a:cubicBezTo>
                    <a:pt x="58" y="111"/>
                    <a:pt x="58" y="112"/>
                    <a:pt x="57" y="112"/>
                  </a:cubicBezTo>
                  <a:cubicBezTo>
                    <a:pt x="57" y="112"/>
                    <a:pt x="56" y="112"/>
                    <a:pt x="55" y="113"/>
                  </a:cubicBezTo>
                  <a:cubicBezTo>
                    <a:pt x="55" y="113"/>
                    <a:pt x="55" y="113"/>
                    <a:pt x="55" y="113"/>
                  </a:cubicBezTo>
                  <a:cubicBezTo>
                    <a:pt x="55" y="112"/>
                    <a:pt x="54" y="112"/>
                    <a:pt x="54" y="112"/>
                  </a:cubicBezTo>
                  <a:cubicBezTo>
                    <a:pt x="54" y="112"/>
                    <a:pt x="53" y="112"/>
                    <a:pt x="53" y="111"/>
                  </a:cubicBezTo>
                  <a:cubicBezTo>
                    <a:pt x="53" y="111"/>
                    <a:pt x="53" y="111"/>
                    <a:pt x="52" y="110"/>
                  </a:cubicBezTo>
                  <a:cubicBezTo>
                    <a:pt x="52" y="110"/>
                    <a:pt x="52" y="110"/>
                    <a:pt x="52" y="110"/>
                  </a:cubicBezTo>
                  <a:cubicBezTo>
                    <a:pt x="52" y="110"/>
                    <a:pt x="53" y="110"/>
                    <a:pt x="53" y="110"/>
                  </a:cubicBezTo>
                  <a:cubicBezTo>
                    <a:pt x="53" y="110"/>
                    <a:pt x="54" y="110"/>
                    <a:pt x="55" y="111"/>
                  </a:cubicBezTo>
                  <a:cubicBezTo>
                    <a:pt x="55" y="111"/>
                    <a:pt x="56" y="111"/>
                    <a:pt x="57" y="110"/>
                  </a:cubicBezTo>
                  <a:cubicBezTo>
                    <a:pt x="57" y="109"/>
                    <a:pt x="57" y="108"/>
                    <a:pt x="57" y="107"/>
                  </a:cubicBezTo>
                  <a:cubicBezTo>
                    <a:pt x="57" y="107"/>
                    <a:pt x="57" y="107"/>
                    <a:pt x="57" y="107"/>
                  </a:cubicBezTo>
                  <a:cubicBezTo>
                    <a:pt x="57" y="107"/>
                    <a:pt x="57" y="107"/>
                    <a:pt x="57" y="107"/>
                  </a:cubicBezTo>
                  <a:cubicBezTo>
                    <a:pt x="56" y="107"/>
                    <a:pt x="56" y="107"/>
                    <a:pt x="55" y="108"/>
                  </a:cubicBezTo>
                  <a:cubicBezTo>
                    <a:pt x="55" y="108"/>
                    <a:pt x="55" y="109"/>
                    <a:pt x="55" y="109"/>
                  </a:cubicBezTo>
                  <a:cubicBezTo>
                    <a:pt x="55" y="109"/>
                    <a:pt x="55" y="109"/>
                    <a:pt x="55" y="110"/>
                  </a:cubicBezTo>
                  <a:cubicBezTo>
                    <a:pt x="55" y="110"/>
                    <a:pt x="55" y="110"/>
                    <a:pt x="55" y="110"/>
                  </a:cubicBezTo>
                  <a:cubicBezTo>
                    <a:pt x="55" y="110"/>
                    <a:pt x="55" y="110"/>
                    <a:pt x="55" y="110"/>
                  </a:cubicBezTo>
                  <a:cubicBezTo>
                    <a:pt x="55" y="110"/>
                    <a:pt x="55" y="110"/>
                    <a:pt x="55" y="110"/>
                  </a:cubicBezTo>
                  <a:cubicBezTo>
                    <a:pt x="54" y="109"/>
                    <a:pt x="54" y="109"/>
                    <a:pt x="53" y="108"/>
                  </a:cubicBezTo>
                  <a:cubicBezTo>
                    <a:pt x="53" y="108"/>
                    <a:pt x="53" y="108"/>
                    <a:pt x="53" y="108"/>
                  </a:cubicBezTo>
                  <a:cubicBezTo>
                    <a:pt x="53" y="107"/>
                    <a:pt x="54" y="107"/>
                    <a:pt x="54" y="107"/>
                  </a:cubicBezTo>
                  <a:cubicBezTo>
                    <a:pt x="54" y="106"/>
                    <a:pt x="54" y="106"/>
                    <a:pt x="54" y="106"/>
                  </a:cubicBezTo>
                  <a:cubicBezTo>
                    <a:pt x="54" y="106"/>
                    <a:pt x="54" y="106"/>
                    <a:pt x="54" y="106"/>
                  </a:cubicBezTo>
                  <a:cubicBezTo>
                    <a:pt x="53" y="106"/>
                    <a:pt x="53" y="105"/>
                    <a:pt x="53" y="104"/>
                  </a:cubicBezTo>
                  <a:cubicBezTo>
                    <a:pt x="54" y="104"/>
                    <a:pt x="54" y="103"/>
                    <a:pt x="54" y="103"/>
                  </a:cubicBezTo>
                  <a:cubicBezTo>
                    <a:pt x="54" y="103"/>
                    <a:pt x="53" y="102"/>
                    <a:pt x="53" y="102"/>
                  </a:cubicBezTo>
                  <a:cubicBezTo>
                    <a:pt x="53" y="102"/>
                    <a:pt x="53" y="102"/>
                    <a:pt x="53" y="103"/>
                  </a:cubicBezTo>
                  <a:cubicBezTo>
                    <a:pt x="52" y="103"/>
                    <a:pt x="51" y="104"/>
                    <a:pt x="50" y="104"/>
                  </a:cubicBezTo>
                  <a:cubicBezTo>
                    <a:pt x="50" y="104"/>
                    <a:pt x="50" y="105"/>
                    <a:pt x="50" y="105"/>
                  </a:cubicBezTo>
                  <a:cubicBezTo>
                    <a:pt x="50" y="106"/>
                    <a:pt x="49" y="107"/>
                    <a:pt x="49" y="108"/>
                  </a:cubicBezTo>
                  <a:cubicBezTo>
                    <a:pt x="49" y="108"/>
                    <a:pt x="49" y="108"/>
                    <a:pt x="49" y="108"/>
                  </a:cubicBezTo>
                  <a:cubicBezTo>
                    <a:pt x="49" y="108"/>
                    <a:pt x="49" y="109"/>
                    <a:pt x="49" y="109"/>
                  </a:cubicBezTo>
                  <a:cubicBezTo>
                    <a:pt x="50" y="109"/>
                    <a:pt x="50" y="109"/>
                    <a:pt x="50" y="110"/>
                  </a:cubicBezTo>
                  <a:cubicBezTo>
                    <a:pt x="50" y="111"/>
                    <a:pt x="51" y="112"/>
                    <a:pt x="51" y="113"/>
                  </a:cubicBezTo>
                  <a:cubicBezTo>
                    <a:pt x="51" y="113"/>
                    <a:pt x="50" y="114"/>
                    <a:pt x="49" y="114"/>
                  </a:cubicBezTo>
                  <a:cubicBezTo>
                    <a:pt x="49" y="114"/>
                    <a:pt x="48" y="114"/>
                    <a:pt x="47" y="114"/>
                  </a:cubicBezTo>
                  <a:cubicBezTo>
                    <a:pt x="47" y="114"/>
                    <a:pt x="46" y="115"/>
                    <a:pt x="46" y="115"/>
                  </a:cubicBezTo>
                  <a:cubicBezTo>
                    <a:pt x="45" y="115"/>
                    <a:pt x="44" y="115"/>
                    <a:pt x="44" y="116"/>
                  </a:cubicBezTo>
                  <a:cubicBezTo>
                    <a:pt x="43" y="116"/>
                    <a:pt x="43" y="116"/>
                    <a:pt x="43" y="117"/>
                  </a:cubicBezTo>
                  <a:cubicBezTo>
                    <a:pt x="42" y="119"/>
                    <a:pt x="42" y="119"/>
                    <a:pt x="40" y="121"/>
                  </a:cubicBezTo>
                  <a:cubicBezTo>
                    <a:pt x="40" y="121"/>
                    <a:pt x="39" y="121"/>
                    <a:pt x="39" y="121"/>
                  </a:cubicBezTo>
                  <a:cubicBezTo>
                    <a:pt x="39" y="122"/>
                    <a:pt x="38" y="122"/>
                    <a:pt x="38" y="122"/>
                  </a:cubicBezTo>
                  <a:cubicBezTo>
                    <a:pt x="38" y="122"/>
                    <a:pt x="38" y="123"/>
                    <a:pt x="38" y="123"/>
                  </a:cubicBezTo>
                  <a:cubicBezTo>
                    <a:pt x="38" y="124"/>
                    <a:pt x="38" y="124"/>
                    <a:pt x="37" y="124"/>
                  </a:cubicBezTo>
                  <a:cubicBezTo>
                    <a:pt x="37" y="124"/>
                    <a:pt x="37" y="124"/>
                    <a:pt x="36" y="124"/>
                  </a:cubicBezTo>
                  <a:cubicBezTo>
                    <a:pt x="36" y="124"/>
                    <a:pt x="36" y="125"/>
                    <a:pt x="35" y="125"/>
                  </a:cubicBezTo>
                  <a:cubicBezTo>
                    <a:pt x="35" y="126"/>
                    <a:pt x="35" y="126"/>
                    <a:pt x="34" y="126"/>
                  </a:cubicBezTo>
                  <a:cubicBezTo>
                    <a:pt x="34" y="125"/>
                    <a:pt x="33" y="125"/>
                    <a:pt x="33" y="125"/>
                  </a:cubicBezTo>
                  <a:cubicBezTo>
                    <a:pt x="33" y="125"/>
                    <a:pt x="33" y="125"/>
                    <a:pt x="32" y="125"/>
                  </a:cubicBezTo>
                  <a:cubicBezTo>
                    <a:pt x="32" y="125"/>
                    <a:pt x="32" y="125"/>
                    <a:pt x="32" y="125"/>
                  </a:cubicBezTo>
                  <a:cubicBezTo>
                    <a:pt x="32" y="126"/>
                    <a:pt x="32" y="126"/>
                    <a:pt x="32" y="127"/>
                  </a:cubicBezTo>
                  <a:cubicBezTo>
                    <a:pt x="32" y="127"/>
                    <a:pt x="32" y="127"/>
                    <a:pt x="32" y="127"/>
                  </a:cubicBezTo>
                  <a:cubicBezTo>
                    <a:pt x="31" y="127"/>
                    <a:pt x="31" y="127"/>
                    <a:pt x="30" y="127"/>
                  </a:cubicBezTo>
                  <a:cubicBezTo>
                    <a:pt x="30" y="127"/>
                    <a:pt x="29" y="127"/>
                    <a:pt x="29" y="127"/>
                  </a:cubicBezTo>
                  <a:cubicBezTo>
                    <a:pt x="28" y="127"/>
                    <a:pt x="28" y="127"/>
                    <a:pt x="27" y="128"/>
                  </a:cubicBezTo>
                  <a:cubicBezTo>
                    <a:pt x="27" y="128"/>
                    <a:pt x="27" y="128"/>
                    <a:pt x="27" y="128"/>
                  </a:cubicBezTo>
                  <a:cubicBezTo>
                    <a:pt x="27" y="129"/>
                    <a:pt x="27" y="130"/>
                    <a:pt x="28" y="130"/>
                  </a:cubicBezTo>
                  <a:cubicBezTo>
                    <a:pt x="29" y="130"/>
                    <a:pt x="29" y="130"/>
                    <a:pt x="29" y="130"/>
                  </a:cubicBezTo>
                  <a:cubicBezTo>
                    <a:pt x="30" y="131"/>
                    <a:pt x="31" y="131"/>
                    <a:pt x="31" y="132"/>
                  </a:cubicBezTo>
                  <a:cubicBezTo>
                    <a:pt x="31" y="133"/>
                    <a:pt x="32" y="133"/>
                    <a:pt x="32" y="134"/>
                  </a:cubicBezTo>
                  <a:cubicBezTo>
                    <a:pt x="33" y="134"/>
                    <a:pt x="33" y="134"/>
                    <a:pt x="33" y="135"/>
                  </a:cubicBezTo>
                  <a:cubicBezTo>
                    <a:pt x="33" y="136"/>
                    <a:pt x="33" y="137"/>
                    <a:pt x="33" y="139"/>
                  </a:cubicBezTo>
                  <a:cubicBezTo>
                    <a:pt x="33" y="139"/>
                    <a:pt x="33" y="140"/>
                    <a:pt x="32" y="140"/>
                  </a:cubicBezTo>
                  <a:cubicBezTo>
                    <a:pt x="32" y="141"/>
                    <a:pt x="32" y="141"/>
                    <a:pt x="31" y="141"/>
                  </a:cubicBezTo>
                  <a:cubicBezTo>
                    <a:pt x="30" y="141"/>
                    <a:pt x="29" y="141"/>
                    <a:pt x="29" y="141"/>
                  </a:cubicBezTo>
                  <a:cubicBezTo>
                    <a:pt x="28" y="140"/>
                    <a:pt x="28" y="140"/>
                    <a:pt x="28" y="141"/>
                  </a:cubicBezTo>
                  <a:cubicBezTo>
                    <a:pt x="27" y="141"/>
                    <a:pt x="26" y="141"/>
                    <a:pt x="25" y="140"/>
                  </a:cubicBezTo>
                  <a:cubicBezTo>
                    <a:pt x="25" y="140"/>
                    <a:pt x="24" y="140"/>
                    <a:pt x="23" y="140"/>
                  </a:cubicBezTo>
                  <a:cubicBezTo>
                    <a:pt x="23" y="140"/>
                    <a:pt x="22" y="140"/>
                    <a:pt x="22" y="140"/>
                  </a:cubicBezTo>
                  <a:cubicBezTo>
                    <a:pt x="21" y="140"/>
                    <a:pt x="20" y="140"/>
                    <a:pt x="19" y="141"/>
                  </a:cubicBezTo>
                  <a:cubicBezTo>
                    <a:pt x="19" y="141"/>
                    <a:pt x="19" y="141"/>
                    <a:pt x="19" y="141"/>
                  </a:cubicBezTo>
                  <a:cubicBezTo>
                    <a:pt x="18" y="141"/>
                    <a:pt x="18" y="141"/>
                    <a:pt x="18" y="141"/>
                  </a:cubicBezTo>
                  <a:cubicBezTo>
                    <a:pt x="18" y="141"/>
                    <a:pt x="18" y="142"/>
                    <a:pt x="18" y="142"/>
                  </a:cubicBezTo>
                  <a:cubicBezTo>
                    <a:pt x="18" y="143"/>
                    <a:pt x="19" y="144"/>
                    <a:pt x="18" y="145"/>
                  </a:cubicBezTo>
                  <a:cubicBezTo>
                    <a:pt x="18" y="145"/>
                    <a:pt x="18" y="145"/>
                    <a:pt x="18" y="145"/>
                  </a:cubicBezTo>
                  <a:cubicBezTo>
                    <a:pt x="19" y="147"/>
                    <a:pt x="18" y="149"/>
                    <a:pt x="18" y="150"/>
                  </a:cubicBezTo>
                  <a:cubicBezTo>
                    <a:pt x="17" y="151"/>
                    <a:pt x="17" y="151"/>
                    <a:pt x="17" y="152"/>
                  </a:cubicBezTo>
                  <a:cubicBezTo>
                    <a:pt x="17" y="152"/>
                    <a:pt x="17" y="152"/>
                    <a:pt x="17" y="153"/>
                  </a:cubicBezTo>
                  <a:cubicBezTo>
                    <a:pt x="18" y="153"/>
                    <a:pt x="18" y="154"/>
                    <a:pt x="18" y="156"/>
                  </a:cubicBezTo>
                  <a:cubicBezTo>
                    <a:pt x="18" y="156"/>
                    <a:pt x="18" y="156"/>
                    <a:pt x="18" y="156"/>
                  </a:cubicBezTo>
                  <a:cubicBezTo>
                    <a:pt x="18" y="156"/>
                    <a:pt x="18" y="156"/>
                    <a:pt x="18" y="156"/>
                  </a:cubicBezTo>
                  <a:cubicBezTo>
                    <a:pt x="19" y="157"/>
                    <a:pt x="20" y="157"/>
                    <a:pt x="20" y="157"/>
                  </a:cubicBezTo>
                  <a:cubicBezTo>
                    <a:pt x="21" y="157"/>
                    <a:pt x="21" y="157"/>
                    <a:pt x="21" y="157"/>
                  </a:cubicBezTo>
                  <a:cubicBezTo>
                    <a:pt x="22" y="157"/>
                    <a:pt x="22" y="157"/>
                    <a:pt x="22" y="157"/>
                  </a:cubicBezTo>
                  <a:cubicBezTo>
                    <a:pt x="23" y="158"/>
                    <a:pt x="23" y="158"/>
                    <a:pt x="23" y="159"/>
                  </a:cubicBezTo>
                  <a:cubicBezTo>
                    <a:pt x="24" y="159"/>
                    <a:pt x="24" y="159"/>
                    <a:pt x="25" y="159"/>
                  </a:cubicBezTo>
                  <a:cubicBezTo>
                    <a:pt x="25" y="159"/>
                    <a:pt x="26" y="159"/>
                    <a:pt x="26" y="158"/>
                  </a:cubicBezTo>
                  <a:cubicBezTo>
                    <a:pt x="27" y="158"/>
                    <a:pt x="28" y="157"/>
                    <a:pt x="29" y="158"/>
                  </a:cubicBezTo>
                  <a:cubicBezTo>
                    <a:pt x="30" y="158"/>
                    <a:pt x="30" y="158"/>
                    <a:pt x="31" y="157"/>
                  </a:cubicBezTo>
                  <a:cubicBezTo>
                    <a:pt x="32" y="157"/>
                    <a:pt x="32" y="157"/>
                    <a:pt x="32" y="157"/>
                  </a:cubicBezTo>
                  <a:cubicBezTo>
                    <a:pt x="32" y="156"/>
                    <a:pt x="33" y="156"/>
                    <a:pt x="33" y="156"/>
                  </a:cubicBezTo>
                  <a:cubicBezTo>
                    <a:pt x="34" y="156"/>
                    <a:pt x="34" y="156"/>
                    <a:pt x="34" y="155"/>
                  </a:cubicBezTo>
                  <a:cubicBezTo>
                    <a:pt x="34" y="154"/>
                    <a:pt x="35" y="154"/>
                    <a:pt x="35" y="153"/>
                  </a:cubicBezTo>
                  <a:cubicBezTo>
                    <a:pt x="36" y="153"/>
                    <a:pt x="36" y="152"/>
                    <a:pt x="36" y="152"/>
                  </a:cubicBezTo>
                  <a:cubicBezTo>
                    <a:pt x="35" y="151"/>
                    <a:pt x="35" y="150"/>
                    <a:pt x="36" y="149"/>
                  </a:cubicBezTo>
                  <a:cubicBezTo>
                    <a:pt x="36" y="149"/>
                    <a:pt x="36" y="149"/>
                    <a:pt x="37" y="148"/>
                  </a:cubicBezTo>
                  <a:cubicBezTo>
                    <a:pt x="37" y="148"/>
                    <a:pt x="38" y="147"/>
                    <a:pt x="39" y="147"/>
                  </a:cubicBezTo>
                  <a:cubicBezTo>
                    <a:pt x="40" y="146"/>
                    <a:pt x="41" y="146"/>
                    <a:pt x="41" y="144"/>
                  </a:cubicBezTo>
                  <a:cubicBezTo>
                    <a:pt x="41" y="144"/>
                    <a:pt x="41" y="143"/>
                    <a:pt x="41" y="143"/>
                  </a:cubicBezTo>
                  <a:cubicBezTo>
                    <a:pt x="41" y="142"/>
                    <a:pt x="41" y="142"/>
                    <a:pt x="41" y="142"/>
                  </a:cubicBezTo>
                  <a:cubicBezTo>
                    <a:pt x="41" y="141"/>
                    <a:pt x="42" y="141"/>
                    <a:pt x="43" y="141"/>
                  </a:cubicBezTo>
                  <a:cubicBezTo>
                    <a:pt x="44" y="141"/>
                    <a:pt x="45" y="141"/>
                    <a:pt x="46" y="142"/>
                  </a:cubicBezTo>
                  <a:cubicBezTo>
                    <a:pt x="47" y="142"/>
                    <a:pt x="47" y="142"/>
                    <a:pt x="47" y="142"/>
                  </a:cubicBezTo>
                  <a:cubicBezTo>
                    <a:pt x="48" y="141"/>
                    <a:pt x="49" y="140"/>
                    <a:pt x="50" y="140"/>
                  </a:cubicBezTo>
                  <a:cubicBezTo>
                    <a:pt x="50" y="140"/>
                    <a:pt x="50" y="140"/>
                    <a:pt x="51" y="139"/>
                  </a:cubicBezTo>
                  <a:cubicBezTo>
                    <a:pt x="51" y="139"/>
                    <a:pt x="52" y="139"/>
                    <a:pt x="53" y="139"/>
                  </a:cubicBezTo>
                  <a:cubicBezTo>
                    <a:pt x="53" y="139"/>
                    <a:pt x="54" y="140"/>
                    <a:pt x="54" y="140"/>
                  </a:cubicBezTo>
                  <a:cubicBezTo>
                    <a:pt x="55" y="141"/>
                    <a:pt x="55" y="141"/>
                    <a:pt x="55" y="142"/>
                  </a:cubicBezTo>
                  <a:cubicBezTo>
                    <a:pt x="56" y="143"/>
                    <a:pt x="57" y="144"/>
                    <a:pt x="58" y="145"/>
                  </a:cubicBezTo>
                  <a:cubicBezTo>
                    <a:pt x="59" y="146"/>
                    <a:pt x="60" y="146"/>
                    <a:pt x="61" y="147"/>
                  </a:cubicBezTo>
                  <a:cubicBezTo>
                    <a:pt x="62" y="147"/>
                    <a:pt x="63" y="148"/>
                    <a:pt x="64" y="148"/>
                  </a:cubicBezTo>
                  <a:cubicBezTo>
                    <a:pt x="64" y="149"/>
                    <a:pt x="64" y="149"/>
                    <a:pt x="65" y="150"/>
                  </a:cubicBezTo>
                  <a:cubicBezTo>
                    <a:pt x="65" y="150"/>
                    <a:pt x="65" y="150"/>
                    <a:pt x="66" y="150"/>
                  </a:cubicBezTo>
                  <a:cubicBezTo>
                    <a:pt x="66" y="151"/>
                    <a:pt x="66" y="151"/>
                    <a:pt x="66" y="152"/>
                  </a:cubicBezTo>
                  <a:cubicBezTo>
                    <a:pt x="66" y="152"/>
                    <a:pt x="66" y="152"/>
                    <a:pt x="66" y="152"/>
                  </a:cubicBezTo>
                  <a:cubicBezTo>
                    <a:pt x="66" y="153"/>
                    <a:pt x="66" y="154"/>
                    <a:pt x="65" y="154"/>
                  </a:cubicBezTo>
                  <a:cubicBezTo>
                    <a:pt x="63" y="154"/>
                    <a:pt x="62" y="155"/>
                    <a:pt x="60" y="154"/>
                  </a:cubicBezTo>
                  <a:cubicBezTo>
                    <a:pt x="60" y="154"/>
                    <a:pt x="60" y="154"/>
                    <a:pt x="60" y="155"/>
                  </a:cubicBezTo>
                  <a:cubicBezTo>
                    <a:pt x="60" y="155"/>
                    <a:pt x="59" y="155"/>
                    <a:pt x="59" y="155"/>
                  </a:cubicBezTo>
                  <a:cubicBezTo>
                    <a:pt x="59" y="155"/>
                    <a:pt x="59" y="155"/>
                    <a:pt x="60" y="155"/>
                  </a:cubicBezTo>
                  <a:cubicBezTo>
                    <a:pt x="60" y="156"/>
                    <a:pt x="61" y="156"/>
                    <a:pt x="61" y="156"/>
                  </a:cubicBezTo>
                  <a:cubicBezTo>
                    <a:pt x="62" y="157"/>
                    <a:pt x="63" y="157"/>
                    <a:pt x="64" y="158"/>
                  </a:cubicBezTo>
                  <a:cubicBezTo>
                    <a:pt x="64" y="158"/>
                    <a:pt x="65" y="158"/>
                    <a:pt x="65" y="158"/>
                  </a:cubicBezTo>
                  <a:cubicBezTo>
                    <a:pt x="65" y="157"/>
                    <a:pt x="65" y="157"/>
                    <a:pt x="65" y="157"/>
                  </a:cubicBezTo>
                  <a:cubicBezTo>
                    <a:pt x="65" y="157"/>
                    <a:pt x="65" y="156"/>
                    <a:pt x="65" y="156"/>
                  </a:cubicBezTo>
                  <a:cubicBezTo>
                    <a:pt x="65" y="155"/>
                    <a:pt x="65" y="155"/>
                    <a:pt x="66" y="155"/>
                  </a:cubicBezTo>
                  <a:cubicBezTo>
                    <a:pt x="66" y="155"/>
                    <a:pt x="67" y="155"/>
                    <a:pt x="67" y="154"/>
                  </a:cubicBezTo>
                  <a:cubicBezTo>
                    <a:pt x="67" y="154"/>
                    <a:pt x="68" y="153"/>
                    <a:pt x="68" y="152"/>
                  </a:cubicBezTo>
                  <a:cubicBezTo>
                    <a:pt x="68" y="152"/>
                    <a:pt x="68" y="151"/>
                    <a:pt x="68" y="151"/>
                  </a:cubicBezTo>
                  <a:cubicBezTo>
                    <a:pt x="68" y="151"/>
                    <a:pt x="68" y="150"/>
                    <a:pt x="68" y="150"/>
                  </a:cubicBezTo>
                  <a:cubicBezTo>
                    <a:pt x="68" y="150"/>
                    <a:pt x="68" y="149"/>
                    <a:pt x="68" y="149"/>
                  </a:cubicBezTo>
                  <a:cubicBezTo>
                    <a:pt x="68" y="149"/>
                    <a:pt x="69" y="148"/>
                    <a:pt x="69" y="149"/>
                  </a:cubicBezTo>
                  <a:cubicBezTo>
                    <a:pt x="69" y="149"/>
                    <a:pt x="70" y="149"/>
                    <a:pt x="70" y="150"/>
                  </a:cubicBezTo>
                  <a:cubicBezTo>
                    <a:pt x="70" y="150"/>
                    <a:pt x="71" y="150"/>
                    <a:pt x="71" y="150"/>
                  </a:cubicBezTo>
                  <a:cubicBezTo>
                    <a:pt x="71" y="149"/>
                    <a:pt x="71" y="148"/>
                    <a:pt x="71" y="148"/>
                  </a:cubicBezTo>
                  <a:cubicBezTo>
                    <a:pt x="69" y="147"/>
                    <a:pt x="68" y="146"/>
                    <a:pt x="67" y="146"/>
                  </a:cubicBezTo>
                  <a:cubicBezTo>
                    <a:pt x="66" y="146"/>
                    <a:pt x="66" y="145"/>
                    <a:pt x="66" y="145"/>
                  </a:cubicBezTo>
                  <a:cubicBezTo>
                    <a:pt x="66" y="145"/>
                    <a:pt x="66" y="145"/>
                    <a:pt x="66" y="145"/>
                  </a:cubicBezTo>
                  <a:cubicBezTo>
                    <a:pt x="65" y="145"/>
                    <a:pt x="65" y="144"/>
                    <a:pt x="65" y="144"/>
                  </a:cubicBezTo>
                  <a:cubicBezTo>
                    <a:pt x="64" y="144"/>
                    <a:pt x="63" y="144"/>
                    <a:pt x="63" y="143"/>
                  </a:cubicBezTo>
                  <a:cubicBezTo>
                    <a:pt x="62" y="143"/>
                    <a:pt x="62" y="143"/>
                    <a:pt x="62" y="142"/>
                  </a:cubicBezTo>
                  <a:cubicBezTo>
                    <a:pt x="61" y="141"/>
                    <a:pt x="61" y="140"/>
                    <a:pt x="60" y="140"/>
                  </a:cubicBezTo>
                  <a:cubicBezTo>
                    <a:pt x="60" y="139"/>
                    <a:pt x="59" y="139"/>
                    <a:pt x="59" y="139"/>
                  </a:cubicBezTo>
                  <a:cubicBezTo>
                    <a:pt x="59" y="139"/>
                    <a:pt x="58" y="138"/>
                    <a:pt x="58" y="138"/>
                  </a:cubicBezTo>
                  <a:cubicBezTo>
                    <a:pt x="58" y="137"/>
                    <a:pt x="58" y="137"/>
                    <a:pt x="58" y="136"/>
                  </a:cubicBezTo>
                  <a:cubicBezTo>
                    <a:pt x="58" y="136"/>
                    <a:pt x="59" y="136"/>
                    <a:pt x="59" y="136"/>
                  </a:cubicBezTo>
                  <a:cubicBezTo>
                    <a:pt x="59" y="136"/>
                    <a:pt x="60" y="136"/>
                    <a:pt x="60" y="135"/>
                  </a:cubicBezTo>
                  <a:cubicBezTo>
                    <a:pt x="60" y="135"/>
                    <a:pt x="60" y="136"/>
                    <a:pt x="60" y="136"/>
                  </a:cubicBezTo>
                  <a:cubicBezTo>
                    <a:pt x="61" y="136"/>
                    <a:pt x="61" y="136"/>
                    <a:pt x="61" y="137"/>
                  </a:cubicBezTo>
                  <a:cubicBezTo>
                    <a:pt x="61" y="137"/>
                    <a:pt x="61" y="137"/>
                    <a:pt x="61" y="137"/>
                  </a:cubicBezTo>
                  <a:cubicBezTo>
                    <a:pt x="62" y="137"/>
                    <a:pt x="62" y="138"/>
                    <a:pt x="63" y="138"/>
                  </a:cubicBezTo>
                  <a:cubicBezTo>
                    <a:pt x="63" y="138"/>
                    <a:pt x="63" y="138"/>
                    <a:pt x="64" y="138"/>
                  </a:cubicBezTo>
                  <a:cubicBezTo>
                    <a:pt x="64" y="139"/>
                    <a:pt x="65" y="140"/>
                    <a:pt x="66" y="141"/>
                  </a:cubicBezTo>
                  <a:cubicBezTo>
                    <a:pt x="66" y="141"/>
                    <a:pt x="67" y="142"/>
                    <a:pt x="68" y="142"/>
                  </a:cubicBezTo>
                  <a:cubicBezTo>
                    <a:pt x="68" y="142"/>
                    <a:pt x="69" y="142"/>
                    <a:pt x="69" y="143"/>
                  </a:cubicBezTo>
                  <a:cubicBezTo>
                    <a:pt x="70" y="143"/>
                    <a:pt x="70" y="143"/>
                    <a:pt x="71" y="143"/>
                  </a:cubicBezTo>
                  <a:cubicBezTo>
                    <a:pt x="71" y="144"/>
                    <a:pt x="72" y="144"/>
                    <a:pt x="72" y="145"/>
                  </a:cubicBezTo>
                  <a:cubicBezTo>
                    <a:pt x="72" y="145"/>
                    <a:pt x="72" y="145"/>
                    <a:pt x="72" y="146"/>
                  </a:cubicBezTo>
                  <a:cubicBezTo>
                    <a:pt x="72" y="146"/>
                    <a:pt x="72" y="147"/>
                    <a:pt x="72" y="147"/>
                  </a:cubicBezTo>
                  <a:cubicBezTo>
                    <a:pt x="72" y="148"/>
                    <a:pt x="72" y="149"/>
                    <a:pt x="73" y="150"/>
                  </a:cubicBezTo>
                  <a:cubicBezTo>
                    <a:pt x="73" y="150"/>
                    <a:pt x="73" y="150"/>
                    <a:pt x="73" y="150"/>
                  </a:cubicBezTo>
                  <a:cubicBezTo>
                    <a:pt x="73" y="150"/>
                    <a:pt x="74" y="151"/>
                    <a:pt x="74" y="151"/>
                  </a:cubicBezTo>
                  <a:cubicBezTo>
                    <a:pt x="75" y="151"/>
                    <a:pt x="75" y="152"/>
                    <a:pt x="75" y="152"/>
                  </a:cubicBezTo>
                  <a:cubicBezTo>
                    <a:pt x="75" y="153"/>
                    <a:pt x="76" y="153"/>
                    <a:pt x="76" y="154"/>
                  </a:cubicBezTo>
                  <a:cubicBezTo>
                    <a:pt x="76" y="154"/>
                    <a:pt x="76" y="154"/>
                    <a:pt x="76" y="154"/>
                  </a:cubicBezTo>
                  <a:cubicBezTo>
                    <a:pt x="76" y="155"/>
                    <a:pt x="76" y="155"/>
                    <a:pt x="76" y="155"/>
                  </a:cubicBezTo>
                  <a:cubicBezTo>
                    <a:pt x="77" y="155"/>
                    <a:pt x="77" y="156"/>
                    <a:pt x="78" y="157"/>
                  </a:cubicBezTo>
                  <a:cubicBezTo>
                    <a:pt x="78" y="157"/>
                    <a:pt x="78" y="157"/>
                    <a:pt x="78" y="157"/>
                  </a:cubicBezTo>
                  <a:cubicBezTo>
                    <a:pt x="79" y="158"/>
                    <a:pt x="79" y="158"/>
                    <a:pt x="80" y="158"/>
                  </a:cubicBezTo>
                  <a:cubicBezTo>
                    <a:pt x="80" y="158"/>
                    <a:pt x="81" y="158"/>
                    <a:pt x="80" y="157"/>
                  </a:cubicBezTo>
                  <a:cubicBezTo>
                    <a:pt x="80" y="156"/>
                    <a:pt x="81" y="156"/>
                    <a:pt x="81" y="155"/>
                  </a:cubicBezTo>
                  <a:cubicBezTo>
                    <a:pt x="81" y="155"/>
                    <a:pt x="81" y="155"/>
                    <a:pt x="81" y="155"/>
                  </a:cubicBezTo>
                  <a:cubicBezTo>
                    <a:pt x="82" y="155"/>
                    <a:pt x="82" y="155"/>
                    <a:pt x="83" y="155"/>
                  </a:cubicBezTo>
                  <a:cubicBezTo>
                    <a:pt x="83" y="155"/>
                    <a:pt x="83" y="155"/>
                    <a:pt x="83" y="154"/>
                  </a:cubicBezTo>
                  <a:cubicBezTo>
                    <a:pt x="83" y="154"/>
                    <a:pt x="82" y="153"/>
                    <a:pt x="82" y="153"/>
                  </a:cubicBezTo>
                  <a:cubicBezTo>
                    <a:pt x="82" y="153"/>
                    <a:pt x="81" y="152"/>
                    <a:pt x="81" y="152"/>
                  </a:cubicBezTo>
                  <a:cubicBezTo>
                    <a:pt x="80" y="151"/>
                    <a:pt x="80" y="150"/>
                    <a:pt x="79" y="149"/>
                  </a:cubicBezTo>
                  <a:cubicBezTo>
                    <a:pt x="79" y="149"/>
                    <a:pt x="79" y="149"/>
                    <a:pt x="79" y="149"/>
                  </a:cubicBezTo>
                  <a:cubicBezTo>
                    <a:pt x="79" y="149"/>
                    <a:pt x="79" y="149"/>
                    <a:pt x="79" y="149"/>
                  </a:cubicBezTo>
                  <a:cubicBezTo>
                    <a:pt x="79" y="149"/>
                    <a:pt x="79" y="149"/>
                    <a:pt x="80" y="149"/>
                  </a:cubicBezTo>
                  <a:cubicBezTo>
                    <a:pt x="80" y="149"/>
                    <a:pt x="80" y="149"/>
                    <a:pt x="80" y="149"/>
                  </a:cubicBezTo>
                  <a:cubicBezTo>
                    <a:pt x="81" y="150"/>
                    <a:pt x="81" y="149"/>
                    <a:pt x="82" y="149"/>
                  </a:cubicBezTo>
                  <a:cubicBezTo>
                    <a:pt x="82" y="148"/>
                    <a:pt x="82" y="148"/>
                    <a:pt x="82" y="148"/>
                  </a:cubicBezTo>
                  <a:cubicBezTo>
                    <a:pt x="82" y="148"/>
                    <a:pt x="82" y="147"/>
                    <a:pt x="82" y="147"/>
                  </a:cubicBezTo>
                  <a:cubicBezTo>
                    <a:pt x="83" y="148"/>
                    <a:pt x="83" y="148"/>
                    <a:pt x="83" y="147"/>
                  </a:cubicBezTo>
                  <a:cubicBezTo>
                    <a:pt x="84" y="147"/>
                    <a:pt x="84" y="147"/>
                    <a:pt x="85" y="147"/>
                  </a:cubicBezTo>
                  <a:cubicBezTo>
                    <a:pt x="86" y="147"/>
                    <a:pt x="86" y="148"/>
                    <a:pt x="86" y="149"/>
                  </a:cubicBezTo>
                  <a:cubicBezTo>
                    <a:pt x="86" y="150"/>
                    <a:pt x="86" y="150"/>
                    <a:pt x="86" y="151"/>
                  </a:cubicBezTo>
                  <a:cubicBezTo>
                    <a:pt x="86" y="152"/>
                    <a:pt x="86" y="152"/>
                    <a:pt x="86" y="152"/>
                  </a:cubicBezTo>
                  <a:cubicBezTo>
                    <a:pt x="86" y="152"/>
                    <a:pt x="87" y="152"/>
                    <a:pt x="87" y="152"/>
                  </a:cubicBezTo>
                  <a:cubicBezTo>
                    <a:pt x="87" y="152"/>
                    <a:pt x="87" y="152"/>
                    <a:pt x="87" y="152"/>
                  </a:cubicBezTo>
                  <a:cubicBezTo>
                    <a:pt x="87" y="152"/>
                    <a:pt x="87" y="152"/>
                    <a:pt x="87" y="152"/>
                  </a:cubicBezTo>
                  <a:cubicBezTo>
                    <a:pt x="87" y="152"/>
                    <a:pt x="87" y="152"/>
                    <a:pt x="87" y="153"/>
                  </a:cubicBezTo>
                  <a:cubicBezTo>
                    <a:pt x="87" y="153"/>
                    <a:pt x="87" y="153"/>
                    <a:pt x="86" y="153"/>
                  </a:cubicBezTo>
                  <a:cubicBezTo>
                    <a:pt x="86" y="153"/>
                    <a:pt x="86" y="153"/>
                    <a:pt x="86" y="153"/>
                  </a:cubicBezTo>
                  <a:cubicBezTo>
                    <a:pt x="86" y="154"/>
                    <a:pt x="86" y="154"/>
                    <a:pt x="86" y="154"/>
                  </a:cubicBezTo>
                  <a:cubicBezTo>
                    <a:pt x="86" y="154"/>
                    <a:pt x="87" y="154"/>
                    <a:pt x="87" y="154"/>
                  </a:cubicBezTo>
                  <a:cubicBezTo>
                    <a:pt x="87" y="154"/>
                    <a:pt x="87" y="154"/>
                    <a:pt x="88" y="155"/>
                  </a:cubicBezTo>
                  <a:cubicBezTo>
                    <a:pt x="88" y="155"/>
                    <a:pt x="87" y="155"/>
                    <a:pt x="88" y="155"/>
                  </a:cubicBezTo>
                  <a:cubicBezTo>
                    <a:pt x="88" y="156"/>
                    <a:pt x="88" y="156"/>
                    <a:pt x="89" y="156"/>
                  </a:cubicBezTo>
                  <a:cubicBezTo>
                    <a:pt x="89" y="157"/>
                    <a:pt x="89" y="157"/>
                    <a:pt x="90" y="157"/>
                  </a:cubicBezTo>
                  <a:cubicBezTo>
                    <a:pt x="90" y="158"/>
                    <a:pt x="90" y="158"/>
                    <a:pt x="91" y="158"/>
                  </a:cubicBezTo>
                  <a:cubicBezTo>
                    <a:pt x="91" y="158"/>
                    <a:pt x="92" y="158"/>
                    <a:pt x="92" y="158"/>
                  </a:cubicBezTo>
                  <a:cubicBezTo>
                    <a:pt x="92" y="159"/>
                    <a:pt x="93" y="159"/>
                    <a:pt x="93" y="159"/>
                  </a:cubicBezTo>
                  <a:cubicBezTo>
                    <a:pt x="93" y="159"/>
                    <a:pt x="93" y="159"/>
                    <a:pt x="93" y="159"/>
                  </a:cubicBezTo>
                  <a:cubicBezTo>
                    <a:pt x="94" y="159"/>
                    <a:pt x="95" y="159"/>
                    <a:pt x="96" y="158"/>
                  </a:cubicBezTo>
                  <a:cubicBezTo>
                    <a:pt x="96" y="157"/>
                    <a:pt x="97" y="157"/>
                    <a:pt x="97" y="158"/>
                  </a:cubicBezTo>
                  <a:cubicBezTo>
                    <a:pt x="98" y="158"/>
                    <a:pt x="98" y="158"/>
                    <a:pt x="99" y="158"/>
                  </a:cubicBezTo>
                  <a:cubicBezTo>
                    <a:pt x="99" y="159"/>
                    <a:pt x="100" y="159"/>
                    <a:pt x="101" y="159"/>
                  </a:cubicBezTo>
                  <a:cubicBezTo>
                    <a:pt x="102" y="159"/>
                    <a:pt x="103" y="158"/>
                    <a:pt x="103" y="158"/>
                  </a:cubicBezTo>
                  <a:cubicBezTo>
                    <a:pt x="103" y="157"/>
                    <a:pt x="104" y="157"/>
                    <a:pt x="104" y="157"/>
                  </a:cubicBezTo>
                  <a:cubicBezTo>
                    <a:pt x="105" y="158"/>
                    <a:pt x="105" y="158"/>
                    <a:pt x="106" y="158"/>
                  </a:cubicBezTo>
                  <a:cubicBezTo>
                    <a:pt x="106" y="158"/>
                    <a:pt x="106" y="158"/>
                    <a:pt x="106" y="158"/>
                  </a:cubicBezTo>
                  <a:cubicBezTo>
                    <a:pt x="106" y="157"/>
                    <a:pt x="106" y="157"/>
                    <a:pt x="106" y="157"/>
                  </a:cubicBezTo>
                  <a:cubicBezTo>
                    <a:pt x="106" y="158"/>
                    <a:pt x="106" y="158"/>
                    <a:pt x="106" y="158"/>
                  </a:cubicBezTo>
                  <a:cubicBezTo>
                    <a:pt x="106" y="158"/>
                    <a:pt x="106" y="158"/>
                    <a:pt x="106" y="158"/>
                  </a:cubicBezTo>
                  <a:cubicBezTo>
                    <a:pt x="106" y="158"/>
                    <a:pt x="106" y="159"/>
                    <a:pt x="106" y="160"/>
                  </a:cubicBezTo>
                  <a:cubicBezTo>
                    <a:pt x="106" y="161"/>
                    <a:pt x="106" y="162"/>
                    <a:pt x="106" y="163"/>
                  </a:cubicBezTo>
                  <a:cubicBezTo>
                    <a:pt x="106" y="163"/>
                    <a:pt x="106" y="164"/>
                    <a:pt x="105" y="165"/>
                  </a:cubicBezTo>
                  <a:cubicBezTo>
                    <a:pt x="105" y="165"/>
                    <a:pt x="105" y="166"/>
                    <a:pt x="104" y="167"/>
                  </a:cubicBezTo>
                  <a:cubicBezTo>
                    <a:pt x="104" y="168"/>
                    <a:pt x="104" y="169"/>
                    <a:pt x="103" y="169"/>
                  </a:cubicBezTo>
                  <a:cubicBezTo>
                    <a:pt x="103" y="170"/>
                    <a:pt x="103" y="170"/>
                    <a:pt x="102" y="170"/>
                  </a:cubicBezTo>
                  <a:cubicBezTo>
                    <a:pt x="101" y="170"/>
                    <a:pt x="100" y="170"/>
                    <a:pt x="99" y="170"/>
                  </a:cubicBezTo>
                  <a:cubicBezTo>
                    <a:pt x="98" y="169"/>
                    <a:pt x="98" y="169"/>
                    <a:pt x="97" y="169"/>
                  </a:cubicBezTo>
                  <a:cubicBezTo>
                    <a:pt x="96" y="169"/>
                    <a:pt x="95" y="170"/>
                    <a:pt x="94" y="170"/>
                  </a:cubicBezTo>
                  <a:cubicBezTo>
                    <a:pt x="94" y="170"/>
                    <a:pt x="93" y="170"/>
                    <a:pt x="93" y="170"/>
                  </a:cubicBezTo>
                  <a:cubicBezTo>
                    <a:pt x="91" y="170"/>
                    <a:pt x="89" y="169"/>
                    <a:pt x="87" y="169"/>
                  </a:cubicBezTo>
                  <a:cubicBezTo>
                    <a:pt x="87" y="169"/>
                    <a:pt x="86" y="169"/>
                    <a:pt x="86" y="169"/>
                  </a:cubicBezTo>
                  <a:cubicBezTo>
                    <a:pt x="85" y="168"/>
                    <a:pt x="84" y="168"/>
                    <a:pt x="83" y="168"/>
                  </a:cubicBezTo>
                  <a:cubicBezTo>
                    <a:pt x="82" y="168"/>
                    <a:pt x="82" y="168"/>
                    <a:pt x="81" y="167"/>
                  </a:cubicBezTo>
                  <a:cubicBezTo>
                    <a:pt x="81" y="167"/>
                    <a:pt x="80" y="167"/>
                    <a:pt x="80" y="167"/>
                  </a:cubicBezTo>
                  <a:cubicBezTo>
                    <a:pt x="79" y="166"/>
                    <a:pt x="77" y="166"/>
                    <a:pt x="76" y="167"/>
                  </a:cubicBezTo>
                  <a:cubicBezTo>
                    <a:pt x="75" y="167"/>
                    <a:pt x="74" y="169"/>
                    <a:pt x="75" y="170"/>
                  </a:cubicBezTo>
                  <a:cubicBezTo>
                    <a:pt x="75" y="170"/>
                    <a:pt x="75" y="170"/>
                    <a:pt x="75" y="171"/>
                  </a:cubicBezTo>
                  <a:cubicBezTo>
                    <a:pt x="75" y="171"/>
                    <a:pt x="75" y="171"/>
                    <a:pt x="75" y="172"/>
                  </a:cubicBezTo>
                  <a:cubicBezTo>
                    <a:pt x="75" y="172"/>
                    <a:pt x="74" y="172"/>
                    <a:pt x="74" y="172"/>
                  </a:cubicBezTo>
                  <a:cubicBezTo>
                    <a:pt x="74" y="172"/>
                    <a:pt x="73" y="173"/>
                    <a:pt x="73" y="172"/>
                  </a:cubicBezTo>
                  <a:cubicBezTo>
                    <a:pt x="72" y="172"/>
                    <a:pt x="72" y="172"/>
                    <a:pt x="72" y="172"/>
                  </a:cubicBezTo>
                  <a:cubicBezTo>
                    <a:pt x="71" y="171"/>
                    <a:pt x="71" y="171"/>
                    <a:pt x="71" y="171"/>
                  </a:cubicBezTo>
                  <a:cubicBezTo>
                    <a:pt x="69" y="170"/>
                    <a:pt x="68" y="170"/>
                    <a:pt x="67" y="170"/>
                  </a:cubicBezTo>
                  <a:cubicBezTo>
                    <a:pt x="67" y="170"/>
                    <a:pt x="66" y="170"/>
                    <a:pt x="66" y="169"/>
                  </a:cubicBezTo>
                  <a:cubicBezTo>
                    <a:pt x="66" y="169"/>
                    <a:pt x="66" y="169"/>
                    <a:pt x="66" y="168"/>
                  </a:cubicBezTo>
                  <a:cubicBezTo>
                    <a:pt x="66" y="168"/>
                    <a:pt x="65" y="167"/>
                    <a:pt x="65" y="167"/>
                  </a:cubicBezTo>
                  <a:cubicBezTo>
                    <a:pt x="63" y="167"/>
                    <a:pt x="62" y="166"/>
                    <a:pt x="60" y="166"/>
                  </a:cubicBezTo>
                  <a:cubicBezTo>
                    <a:pt x="59" y="167"/>
                    <a:pt x="59" y="166"/>
                    <a:pt x="58" y="166"/>
                  </a:cubicBezTo>
                  <a:cubicBezTo>
                    <a:pt x="58" y="166"/>
                    <a:pt x="58" y="166"/>
                    <a:pt x="58" y="166"/>
                  </a:cubicBezTo>
                  <a:cubicBezTo>
                    <a:pt x="57" y="165"/>
                    <a:pt x="56" y="165"/>
                    <a:pt x="56" y="165"/>
                  </a:cubicBezTo>
                  <a:cubicBezTo>
                    <a:pt x="55" y="164"/>
                    <a:pt x="55" y="164"/>
                    <a:pt x="55" y="163"/>
                  </a:cubicBezTo>
                  <a:cubicBezTo>
                    <a:pt x="56" y="163"/>
                    <a:pt x="56" y="163"/>
                    <a:pt x="56" y="162"/>
                  </a:cubicBezTo>
                  <a:cubicBezTo>
                    <a:pt x="57" y="162"/>
                    <a:pt x="57" y="161"/>
                    <a:pt x="57" y="160"/>
                  </a:cubicBezTo>
                  <a:cubicBezTo>
                    <a:pt x="56" y="160"/>
                    <a:pt x="56" y="160"/>
                    <a:pt x="56" y="159"/>
                  </a:cubicBezTo>
                  <a:cubicBezTo>
                    <a:pt x="56" y="159"/>
                    <a:pt x="56" y="159"/>
                    <a:pt x="56" y="159"/>
                  </a:cubicBezTo>
                  <a:cubicBezTo>
                    <a:pt x="56" y="159"/>
                    <a:pt x="56" y="158"/>
                    <a:pt x="56" y="158"/>
                  </a:cubicBezTo>
                  <a:cubicBezTo>
                    <a:pt x="57" y="157"/>
                    <a:pt x="56" y="157"/>
                    <a:pt x="56" y="157"/>
                  </a:cubicBezTo>
                  <a:cubicBezTo>
                    <a:pt x="56" y="157"/>
                    <a:pt x="55" y="157"/>
                    <a:pt x="55" y="157"/>
                  </a:cubicBezTo>
                  <a:cubicBezTo>
                    <a:pt x="54" y="156"/>
                    <a:pt x="54" y="156"/>
                    <a:pt x="53" y="157"/>
                  </a:cubicBezTo>
                  <a:cubicBezTo>
                    <a:pt x="52" y="157"/>
                    <a:pt x="52" y="157"/>
                    <a:pt x="51" y="157"/>
                  </a:cubicBezTo>
                  <a:cubicBezTo>
                    <a:pt x="51" y="157"/>
                    <a:pt x="50" y="157"/>
                    <a:pt x="50" y="157"/>
                  </a:cubicBezTo>
                  <a:cubicBezTo>
                    <a:pt x="49" y="157"/>
                    <a:pt x="49" y="157"/>
                    <a:pt x="48" y="157"/>
                  </a:cubicBezTo>
                  <a:cubicBezTo>
                    <a:pt x="47" y="157"/>
                    <a:pt x="47" y="157"/>
                    <a:pt x="46" y="157"/>
                  </a:cubicBezTo>
                  <a:cubicBezTo>
                    <a:pt x="46" y="157"/>
                    <a:pt x="45" y="157"/>
                    <a:pt x="45" y="157"/>
                  </a:cubicBezTo>
                  <a:cubicBezTo>
                    <a:pt x="43" y="157"/>
                    <a:pt x="42" y="157"/>
                    <a:pt x="41" y="158"/>
                  </a:cubicBezTo>
                  <a:cubicBezTo>
                    <a:pt x="40" y="158"/>
                    <a:pt x="40" y="158"/>
                    <a:pt x="39" y="158"/>
                  </a:cubicBezTo>
                  <a:cubicBezTo>
                    <a:pt x="38" y="158"/>
                    <a:pt x="38" y="158"/>
                    <a:pt x="37" y="158"/>
                  </a:cubicBezTo>
                  <a:cubicBezTo>
                    <a:pt x="36" y="159"/>
                    <a:pt x="36" y="159"/>
                    <a:pt x="35" y="160"/>
                  </a:cubicBezTo>
                  <a:cubicBezTo>
                    <a:pt x="34" y="160"/>
                    <a:pt x="33" y="160"/>
                    <a:pt x="33" y="161"/>
                  </a:cubicBezTo>
                  <a:cubicBezTo>
                    <a:pt x="32" y="161"/>
                    <a:pt x="31" y="162"/>
                    <a:pt x="30" y="161"/>
                  </a:cubicBezTo>
                  <a:cubicBezTo>
                    <a:pt x="30" y="161"/>
                    <a:pt x="29" y="161"/>
                    <a:pt x="29" y="161"/>
                  </a:cubicBezTo>
                  <a:cubicBezTo>
                    <a:pt x="28" y="161"/>
                    <a:pt x="27" y="161"/>
                    <a:pt x="27" y="161"/>
                  </a:cubicBezTo>
                  <a:cubicBezTo>
                    <a:pt x="26" y="161"/>
                    <a:pt x="26" y="161"/>
                    <a:pt x="26" y="161"/>
                  </a:cubicBezTo>
                  <a:cubicBezTo>
                    <a:pt x="26" y="160"/>
                    <a:pt x="25" y="160"/>
                    <a:pt x="25" y="160"/>
                  </a:cubicBezTo>
                  <a:cubicBezTo>
                    <a:pt x="25" y="160"/>
                    <a:pt x="24" y="160"/>
                    <a:pt x="24" y="161"/>
                  </a:cubicBezTo>
                  <a:cubicBezTo>
                    <a:pt x="24" y="161"/>
                    <a:pt x="23" y="162"/>
                    <a:pt x="23" y="162"/>
                  </a:cubicBezTo>
                  <a:cubicBezTo>
                    <a:pt x="23" y="163"/>
                    <a:pt x="22" y="164"/>
                    <a:pt x="21" y="164"/>
                  </a:cubicBezTo>
                  <a:cubicBezTo>
                    <a:pt x="20" y="165"/>
                    <a:pt x="20" y="165"/>
                    <a:pt x="19" y="166"/>
                  </a:cubicBezTo>
                  <a:cubicBezTo>
                    <a:pt x="18" y="166"/>
                    <a:pt x="17" y="167"/>
                    <a:pt x="17" y="168"/>
                  </a:cubicBezTo>
                  <a:cubicBezTo>
                    <a:pt x="17" y="169"/>
                    <a:pt x="17" y="169"/>
                    <a:pt x="17" y="169"/>
                  </a:cubicBezTo>
                  <a:cubicBezTo>
                    <a:pt x="16" y="170"/>
                    <a:pt x="16" y="170"/>
                    <a:pt x="16" y="171"/>
                  </a:cubicBezTo>
                  <a:cubicBezTo>
                    <a:pt x="16" y="172"/>
                    <a:pt x="16" y="172"/>
                    <a:pt x="16" y="173"/>
                  </a:cubicBezTo>
                  <a:cubicBezTo>
                    <a:pt x="16" y="173"/>
                    <a:pt x="16" y="173"/>
                    <a:pt x="16" y="174"/>
                  </a:cubicBezTo>
                  <a:cubicBezTo>
                    <a:pt x="15" y="174"/>
                    <a:pt x="15" y="175"/>
                    <a:pt x="15" y="175"/>
                  </a:cubicBezTo>
                  <a:cubicBezTo>
                    <a:pt x="15" y="175"/>
                    <a:pt x="14" y="176"/>
                    <a:pt x="14" y="176"/>
                  </a:cubicBezTo>
                  <a:cubicBezTo>
                    <a:pt x="14" y="176"/>
                    <a:pt x="13" y="176"/>
                    <a:pt x="13" y="177"/>
                  </a:cubicBezTo>
                  <a:cubicBezTo>
                    <a:pt x="12" y="177"/>
                    <a:pt x="12" y="177"/>
                    <a:pt x="11" y="177"/>
                  </a:cubicBezTo>
                  <a:cubicBezTo>
                    <a:pt x="10" y="178"/>
                    <a:pt x="10" y="178"/>
                    <a:pt x="10" y="178"/>
                  </a:cubicBezTo>
                  <a:cubicBezTo>
                    <a:pt x="9" y="179"/>
                    <a:pt x="9" y="179"/>
                    <a:pt x="9" y="179"/>
                  </a:cubicBezTo>
                  <a:cubicBezTo>
                    <a:pt x="9" y="180"/>
                    <a:pt x="8" y="180"/>
                    <a:pt x="8" y="181"/>
                  </a:cubicBezTo>
                  <a:cubicBezTo>
                    <a:pt x="7" y="181"/>
                    <a:pt x="7" y="182"/>
                    <a:pt x="6" y="182"/>
                  </a:cubicBezTo>
                  <a:cubicBezTo>
                    <a:pt x="6" y="183"/>
                    <a:pt x="5" y="185"/>
                    <a:pt x="4" y="186"/>
                  </a:cubicBezTo>
                  <a:cubicBezTo>
                    <a:pt x="4" y="186"/>
                    <a:pt x="4" y="186"/>
                    <a:pt x="4" y="186"/>
                  </a:cubicBezTo>
                  <a:cubicBezTo>
                    <a:pt x="3" y="188"/>
                    <a:pt x="2" y="189"/>
                    <a:pt x="2" y="190"/>
                  </a:cubicBezTo>
                  <a:cubicBezTo>
                    <a:pt x="1" y="191"/>
                    <a:pt x="1" y="191"/>
                    <a:pt x="1" y="192"/>
                  </a:cubicBezTo>
                  <a:cubicBezTo>
                    <a:pt x="1" y="193"/>
                    <a:pt x="1" y="193"/>
                    <a:pt x="2" y="194"/>
                  </a:cubicBezTo>
                  <a:cubicBezTo>
                    <a:pt x="2" y="194"/>
                    <a:pt x="3" y="194"/>
                    <a:pt x="2" y="195"/>
                  </a:cubicBezTo>
                  <a:cubicBezTo>
                    <a:pt x="2" y="196"/>
                    <a:pt x="2" y="196"/>
                    <a:pt x="2" y="197"/>
                  </a:cubicBezTo>
                  <a:cubicBezTo>
                    <a:pt x="3" y="198"/>
                    <a:pt x="3" y="200"/>
                    <a:pt x="2" y="201"/>
                  </a:cubicBezTo>
                  <a:cubicBezTo>
                    <a:pt x="2" y="201"/>
                    <a:pt x="2" y="201"/>
                    <a:pt x="2" y="202"/>
                  </a:cubicBezTo>
                  <a:cubicBezTo>
                    <a:pt x="2" y="203"/>
                    <a:pt x="1" y="204"/>
                    <a:pt x="0" y="206"/>
                  </a:cubicBezTo>
                  <a:cubicBezTo>
                    <a:pt x="0" y="206"/>
                    <a:pt x="0" y="206"/>
                    <a:pt x="0" y="206"/>
                  </a:cubicBezTo>
                  <a:cubicBezTo>
                    <a:pt x="1" y="207"/>
                    <a:pt x="1" y="207"/>
                    <a:pt x="1" y="207"/>
                  </a:cubicBezTo>
                  <a:cubicBezTo>
                    <a:pt x="1" y="208"/>
                    <a:pt x="2" y="208"/>
                    <a:pt x="1" y="209"/>
                  </a:cubicBezTo>
                  <a:cubicBezTo>
                    <a:pt x="1" y="209"/>
                    <a:pt x="1" y="210"/>
                    <a:pt x="2" y="211"/>
                  </a:cubicBezTo>
                  <a:cubicBezTo>
                    <a:pt x="2" y="211"/>
                    <a:pt x="2" y="212"/>
                    <a:pt x="3" y="212"/>
                  </a:cubicBezTo>
                  <a:cubicBezTo>
                    <a:pt x="3" y="212"/>
                    <a:pt x="4" y="212"/>
                    <a:pt x="4" y="213"/>
                  </a:cubicBezTo>
                  <a:cubicBezTo>
                    <a:pt x="4" y="213"/>
                    <a:pt x="4" y="213"/>
                    <a:pt x="4" y="213"/>
                  </a:cubicBezTo>
                  <a:cubicBezTo>
                    <a:pt x="4" y="212"/>
                    <a:pt x="4" y="212"/>
                    <a:pt x="4" y="212"/>
                  </a:cubicBezTo>
                  <a:cubicBezTo>
                    <a:pt x="4" y="213"/>
                    <a:pt x="4" y="213"/>
                    <a:pt x="4" y="213"/>
                  </a:cubicBezTo>
                  <a:cubicBezTo>
                    <a:pt x="4" y="213"/>
                    <a:pt x="4" y="213"/>
                    <a:pt x="4" y="213"/>
                  </a:cubicBezTo>
                  <a:cubicBezTo>
                    <a:pt x="4" y="213"/>
                    <a:pt x="4" y="214"/>
                    <a:pt x="5" y="214"/>
                  </a:cubicBezTo>
                  <a:cubicBezTo>
                    <a:pt x="5" y="214"/>
                    <a:pt x="6" y="214"/>
                    <a:pt x="6" y="215"/>
                  </a:cubicBezTo>
                  <a:cubicBezTo>
                    <a:pt x="6" y="215"/>
                    <a:pt x="6" y="215"/>
                    <a:pt x="6" y="216"/>
                  </a:cubicBezTo>
                  <a:cubicBezTo>
                    <a:pt x="7" y="216"/>
                    <a:pt x="8" y="216"/>
                    <a:pt x="8" y="217"/>
                  </a:cubicBezTo>
                  <a:cubicBezTo>
                    <a:pt x="8" y="217"/>
                    <a:pt x="9" y="218"/>
                    <a:pt x="9" y="218"/>
                  </a:cubicBezTo>
                  <a:cubicBezTo>
                    <a:pt x="9" y="219"/>
                    <a:pt x="9" y="220"/>
                    <a:pt x="10" y="221"/>
                  </a:cubicBezTo>
                  <a:cubicBezTo>
                    <a:pt x="10" y="222"/>
                    <a:pt x="11" y="222"/>
                    <a:pt x="12" y="223"/>
                  </a:cubicBezTo>
                  <a:cubicBezTo>
                    <a:pt x="13" y="223"/>
                    <a:pt x="13" y="223"/>
                    <a:pt x="14" y="224"/>
                  </a:cubicBezTo>
                  <a:cubicBezTo>
                    <a:pt x="15" y="225"/>
                    <a:pt x="16" y="226"/>
                    <a:pt x="18" y="227"/>
                  </a:cubicBezTo>
                  <a:cubicBezTo>
                    <a:pt x="19" y="227"/>
                    <a:pt x="19" y="228"/>
                    <a:pt x="20" y="228"/>
                  </a:cubicBezTo>
                  <a:cubicBezTo>
                    <a:pt x="20" y="228"/>
                    <a:pt x="21" y="228"/>
                    <a:pt x="21" y="228"/>
                  </a:cubicBezTo>
                  <a:cubicBezTo>
                    <a:pt x="21" y="228"/>
                    <a:pt x="22" y="227"/>
                    <a:pt x="23" y="227"/>
                  </a:cubicBezTo>
                  <a:cubicBezTo>
                    <a:pt x="23" y="227"/>
                    <a:pt x="24" y="226"/>
                    <a:pt x="25" y="226"/>
                  </a:cubicBezTo>
                  <a:cubicBezTo>
                    <a:pt x="26" y="226"/>
                    <a:pt x="27" y="226"/>
                    <a:pt x="27" y="226"/>
                  </a:cubicBezTo>
                  <a:cubicBezTo>
                    <a:pt x="28" y="226"/>
                    <a:pt x="29" y="226"/>
                    <a:pt x="30" y="227"/>
                  </a:cubicBezTo>
                  <a:cubicBezTo>
                    <a:pt x="30" y="227"/>
                    <a:pt x="31" y="227"/>
                    <a:pt x="31" y="227"/>
                  </a:cubicBezTo>
                  <a:cubicBezTo>
                    <a:pt x="31" y="227"/>
                    <a:pt x="32" y="227"/>
                    <a:pt x="32" y="227"/>
                  </a:cubicBezTo>
                  <a:cubicBezTo>
                    <a:pt x="33" y="227"/>
                    <a:pt x="34" y="227"/>
                    <a:pt x="34" y="226"/>
                  </a:cubicBezTo>
                  <a:cubicBezTo>
                    <a:pt x="35" y="226"/>
                    <a:pt x="35" y="226"/>
                    <a:pt x="35" y="226"/>
                  </a:cubicBezTo>
                  <a:cubicBezTo>
                    <a:pt x="36" y="225"/>
                    <a:pt x="37" y="225"/>
                    <a:pt x="37" y="225"/>
                  </a:cubicBezTo>
                  <a:cubicBezTo>
                    <a:pt x="38" y="225"/>
                    <a:pt x="39" y="224"/>
                    <a:pt x="40" y="224"/>
                  </a:cubicBezTo>
                  <a:cubicBezTo>
                    <a:pt x="41" y="224"/>
                    <a:pt x="42" y="223"/>
                    <a:pt x="43" y="224"/>
                  </a:cubicBezTo>
                  <a:cubicBezTo>
                    <a:pt x="43" y="224"/>
                    <a:pt x="43" y="224"/>
                    <a:pt x="44" y="224"/>
                  </a:cubicBezTo>
                  <a:cubicBezTo>
                    <a:pt x="44" y="224"/>
                    <a:pt x="45" y="225"/>
                    <a:pt x="46" y="226"/>
                  </a:cubicBezTo>
                  <a:cubicBezTo>
                    <a:pt x="46" y="226"/>
                    <a:pt x="46" y="227"/>
                    <a:pt x="46" y="227"/>
                  </a:cubicBezTo>
                  <a:cubicBezTo>
                    <a:pt x="47" y="228"/>
                    <a:pt x="47" y="228"/>
                    <a:pt x="48" y="228"/>
                  </a:cubicBezTo>
                  <a:cubicBezTo>
                    <a:pt x="48" y="228"/>
                    <a:pt x="49" y="228"/>
                    <a:pt x="49" y="228"/>
                  </a:cubicBezTo>
                  <a:cubicBezTo>
                    <a:pt x="50" y="228"/>
                    <a:pt x="51" y="228"/>
                    <a:pt x="52" y="228"/>
                  </a:cubicBezTo>
                  <a:cubicBezTo>
                    <a:pt x="53" y="228"/>
                    <a:pt x="53" y="228"/>
                    <a:pt x="54" y="228"/>
                  </a:cubicBezTo>
                  <a:cubicBezTo>
                    <a:pt x="54" y="228"/>
                    <a:pt x="54" y="229"/>
                    <a:pt x="54" y="229"/>
                  </a:cubicBezTo>
                  <a:cubicBezTo>
                    <a:pt x="55" y="229"/>
                    <a:pt x="55" y="230"/>
                    <a:pt x="55" y="231"/>
                  </a:cubicBezTo>
                  <a:cubicBezTo>
                    <a:pt x="55" y="232"/>
                    <a:pt x="55" y="232"/>
                    <a:pt x="55" y="233"/>
                  </a:cubicBezTo>
                  <a:cubicBezTo>
                    <a:pt x="55" y="233"/>
                    <a:pt x="55" y="234"/>
                    <a:pt x="54" y="234"/>
                  </a:cubicBezTo>
                  <a:cubicBezTo>
                    <a:pt x="54" y="235"/>
                    <a:pt x="55" y="235"/>
                    <a:pt x="54" y="236"/>
                  </a:cubicBezTo>
                  <a:cubicBezTo>
                    <a:pt x="54" y="237"/>
                    <a:pt x="54" y="238"/>
                    <a:pt x="53" y="239"/>
                  </a:cubicBezTo>
                  <a:cubicBezTo>
                    <a:pt x="53" y="239"/>
                    <a:pt x="53" y="239"/>
                    <a:pt x="53" y="239"/>
                  </a:cubicBezTo>
                  <a:cubicBezTo>
                    <a:pt x="53" y="239"/>
                    <a:pt x="53" y="239"/>
                    <a:pt x="53" y="239"/>
                  </a:cubicBezTo>
                  <a:cubicBezTo>
                    <a:pt x="54" y="242"/>
                    <a:pt x="55" y="243"/>
                    <a:pt x="57" y="244"/>
                  </a:cubicBezTo>
                  <a:cubicBezTo>
                    <a:pt x="57" y="245"/>
                    <a:pt x="58" y="245"/>
                    <a:pt x="58" y="246"/>
                  </a:cubicBezTo>
                  <a:cubicBezTo>
                    <a:pt x="59" y="246"/>
                    <a:pt x="59" y="247"/>
                    <a:pt x="60" y="248"/>
                  </a:cubicBezTo>
                  <a:cubicBezTo>
                    <a:pt x="60" y="248"/>
                    <a:pt x="60" y="248"/>
                    <a:pt x="60" y="249"/>
                  </a:cubicBezTo>
                  <a:cubicBezTo>
                    <a:pt x="60" y="250"/>
                    <a:pt x="61" y="251"/>
                    <a:pt x="61" y="251"/>
                  </a:cubicBezTo>
                  <a:cubicBezTo>
                    <a:pt x="62" y="252"/>
                    <a:pt x="62" y="254"/>
                    <a:pt x="62" y="255"/>
                  </a:cubicBezTo>
                  <a:cubicBezTo>
                    <a:pt x="62" y="255"/>
                    <a:pt x="62" y="255"/>
                    <a:pt x="62" y="255"/>
                  </a:cubicBezTo>
                  <a:cubicBezTo>
                    <a:pt x="62" y="256"/>
                    <a:pt x="62" y="256"/>
                    <a:pt x="62" y="256"/>
                  </a:cubicBezTo>
                  <a:cubicBezTo>
                    <a:pt x="62" y="257"/>
                    <a:pt x="62" y="258"/>
                    <a:pt x="63" y="258"/>
                  </a:cubicBezTo>
                  <a:cubicBezTo>
                    <a:pt x="63" y="259"/>
                    <a:pt x="63" y="259"/>
                    <a:pt x="63" y="259"/>
                  </a:cubicBezTo>
                  <a:cubicBezTo>
                    <a:pt x="63" y="261"/>
                    <a:pt x="63" y="262"/>
                    <a:pt x="62" y="263"/>
                  </a:cubicBezTo>
                  <a:cubicBezTo>
                    <a:pt x="62" y="264"/>
                    <a:pt x="61" y="264"/>
                    <a:pt x="61" y="265"/>
                  </a:cubicBezTo>
                  <a:cubicBezTo>
                    <a:pt x="60" y="265"/>
                    <a:pt x="60" y="266"/>
                    <a:pt x="60" y="266"/>
                  </a:cubicBezTo>
                  <a:cubicBezTo>
                    <a:pt x="60" y="267"/>
                    <a:pt x="59" y="268"/>
                    <a:pt x="59" y="269"/>
                  </a:cubicBezTo>
                  <a:cubicBezTo>
                    <a:pt x="59" y="270"/>
                    <a:pt x="59" y="271"/>
                    <a:pt x="59" y="271"/>
                  </a:cubicBezTo>
                  <a:cubicBezTo>
                    <a:pt x="59" y="272"/>
                    <a:pt x="59" y="273"/>
                    <a:pt x="59" y="274"/>
                  </a:cubicBezTo>
                  <a:cubicBezTo>
                    <a:pt x="59" y="275"/>
                    <a:pt x="59" y="275"/>
                    <a:pt x="59" y="275"/>
                  </a:cubicBezTo>
                  <a:cubicBezTo>
                    <a:pt x="60" y="276"/>
                    <a:pt x="61" y="278"/>
                    <a:pt x="61" y="279"/>
                  </a:cubicBezTo>
                  <a:cubicBezTo>
                    <a:pt x="62" y="280"/>
                    <a:pt x="62" y="281"/>
                    <a:pt x="63" y="283"/>
                  </a:cubicBezTo>
                  <a:cubicBezTo>
                    <a:pt x="63" y="284"/>
                    <a:pt x="64" y="284"/>
                    <a:pt x="64" y="286"/>
                  </a:cubicBezTo>
                  <a:cubicBezTo>
                    <a:pt x="64" y="287"/>
                    <a:pt x="64" y="288"/>
                    <a:pt x="64" y="289"/>
                  </a:cubicBezTo>
                  <a:cubicBezTo>
                    <a:pt x="64" y="289"/>
                    <a:pt x="64" y="290"/>
                    <a:pt x="64" y="290"/>
                  </a:cubicBezTo>
                  <a:cubicBezTo>
                    <a:pt x="64" y="291"/>
                    <a:pt x="65" y="292"/>
                    <a:pt x="65" y="293"/>
                  </a:cubicBezTo>
                  <a:cubicBezTo>
                    <a:pt x="65" y="295"/>
                    <a:pt x="66" y="296"/>
                    <a:pt x="67" y="297"/>
                  </a:cubicBezTo>
                  <a:cubicBezTo>
                    <a:pt x="67" y="297"/>
                    <a:pt x="67" y="298"/>
                    <a:pt x="68" y="298"/>
                  </a:cubicBezTo>
                  <a:cubicBezTo>
                    <a:pt x="68" y="299"/>
                    <a:pt x="69" y="299"/>
                    <a:pt x="69" y="300"/>
                  </a:cubicBezTo>
                  <a:cubicBezTo>
                    <a:pt x="69" y="301"/>
                    <a:pt x="69" y="303"/>
                    <a:pt x="70" y="304"/>
                  </a:cubicBezTo>
                  <a:cubicBezTo>
                    <a:pt x="70" y="304"/>
                    <a:pt x="70" y="304"/>
                    <a:pt x="70" y="305"/>
                  </a:cubicBezTo>
                  <a:cubicBezTo>
                    <a:pt x="71" y="305"/>
                    <a:pt x="71" y="306"/>
                    <a:pt x="70" y="307"/>
                  </a:cubicBezTo>
                  <a:cubicBezTo>
                    <a:pt x="70" y="307"/>
                    <a:pt x="70" y="307"/>
                    <a:pt x="70" y="308"/>
                  </a:cubicBezTo>
                  <a:cubicBezTo>
                    <a:pt x="71" y="308"/>
                    <a:pt x="71" y="309"/>
                    <a:pt x="71" y="310"/>
                  </a:cubicBezTo>
                  <a:cubicBezTo>
                    <a:pt x="71" y="310"/>
                    <a:pt x="71" y="310"/>
                    <a:pt x="71" y="310"/>
                  </a:cubicBezTo>
                  <a:cubicBezTo>
                    <a:pt x="72" y="311"/>
                    <a:pt x="73" y="311"/>
                    <a:pt x="74" y="312"/>
                  </a:cubicBezTo>
                  <a:cubicBezTo>
                    <a:pt x="74" y="312"/>
                    <a:pt x="74" y="312"/>
                    <a:pt x="74" y="312"/>
                  </a:cubicBezTo>
                  <a:cubicBezTo>
                    <a:pt x="75" y="311"/>
                    <a:pt x="76" y="311"/>
                    <a:pt x="77" y="311"/>
                  </a:cubicBezTo>
                  <a:cubicBezTo>
                    <a:pt x="77" y="311"/>
                    <a:pt x="78" y="311"/>
                    <a:pt x="78" y="311"/>
                  </a:cubicBezTo>
                  <a:cubicBezTo>
                    <a:pt x="79" y="310"/>
                    <a:pt x="79" y="310"/>
                    <a:pt x="80" y="310"/>
                  </a:cubicBezTo>
                  <a:cubicBezTo>
                    <a:pt x="81" y="310"/>
                    <a:pt x="82" y="310"/>
                    <a:pt x="83" y="310"/>
                  </a:cubicBezTo>
                  <a:cubicBezTo>
                    <a:pt x="83" y="311"/>
                    <a:pt x="83" y="311"/>
                    <a:pt x="83" y="310"/>
                  </a:cubicBezTo>
                  <a:cubicBezTo>
                    <a:pt x="84" y="310"/>
                    <a:pt x="85" y="311"/>
                    <a:pt x="86" y="310"/>
                  </a:cubicBezTo>
                  <a:cubicBezTo>
                    <a:pt x="86" y="310"/>
                    <a:pt x="86" y="310"/>
                    <a:pt x="86" y="309"/>
                  </a:cubicBezTo>
                  <a:cubicBezTo>
                    <a:pt x="88" y="309"/>
                    <a:pt x="89" y="309"/>
                    <a:pt x="90" y="308"/>
                  </a:cubicBezTo>
                  <a:cubicBezTo>
                    <a:pt x="91" y="307"/>
                    <a:pt x="92" y="306"/>
                    <a:pt x="93" y="305"/>
                  </a:cubicBezTo>
                  <a:cubicBezTo>
                    <a:pt x="94" y="304"/>
                    <a:pt x="95" y="303"/>
                    <a:pt x="95" y="303"/>
                  </a:cubicBezTo>
                  <a:cubicBezTo>
                    <a:pt x="96" y="302"/>
                    <a:pt x="97" y="301"/>
                    <a:pt x="97" y="300"/>
                  </a:cubicBezTo>
                  <a:cubicBezTo>
                    <a:pt x="98" y="299"/>
                    <a:pt x="98" y="299"/>
                    <a:pt x="99" y="299"/>
                  </a:cubicBezTo>
                  <a:cubicBezTo>
                    <a:pt x="100" y="298"/>
                    <a:pt x="100" y="297"/>
                    <a:pt x="100" y="296"/>
                  </a:cubicBezTo>
                  <a:cubicBezTo>
                    <a:pt x="101" y="295"/>
                    <a:pt x="101" y="294"/>
                    <a:pt x="101" y="293"/>
                  </a:cubicBezTo>
                  <a:cubicBezTo>
                    <a:pt x="101" y="293"/>
                    <a:pt x="101" y="293"/>
                    <a:pt x="101" y="292"/>
                  </a:cubicBezTo>
                  <a:cubicBezTo>
                    <a:pt x="101" y="292"/>
                    <a:pt x="101" y="291"/>
                    <a:pt x="101" y="291"/>
                  </a:cubicBezTo>
                  <a:cubicBezTo>
                    <a:pt x="102" y="290"/>
                    <a:pt x="103" y="290"/>
                    <a:pt x="103" y="290"/>
                  </a:cubicBezTo>
                  <a:cubicBezTo>
                    <a:pt x="104" y="290"/>
                    <a:pt x="105" y="289"/>
                    <a:pt x="106" y="289"/>
                  </a:cubicBezTo>
                  <a:cubicBezTo>
                    <a:pt x="106" y="289"/>
                    <a:pt x="107" y="288"/>
                    <a:pt x="107" y="287"/>
                  </a:cubicBezTo>
                  <a:cubicBezTo>
                    <a:pt x="107" y="287"/>
                    <a:pt x="107" y="286"/>
                    <a:pt x="107" y="285"/>
                  </a:cubicBezTo>
                  <a:cubicBezTo>
                    <a:pt x="107" y="285"/>
                    <a:pt x="107" y="284"/>
                    <a:pt x="107" y="284"/>
                  </a:cubicBezTo>
                  <a:cubicBezTo>
                    <a:pt x="107" y="282"/>
                    <a:pt x="106" y="281"/>
                    <a:pt x="106" y="280"/>
                  </a:cubicBezTo>
                  <a:cubicBezTo>
                    <a:pt x="106" y="279"/>
                    <a:pt x="106" y="279"/>
                    <a:pt x="106" y="279"/>
                  </a:cubicBezTo>
                  <a:cubicBezTo>
                    <a:pt x="108" y="277"/>
                    <a:pt x="110" y="276"/>
                    <a:pt x="112" y="274"/>
                  </a:cubicBezTo>
                  <a:cubicBezTo>
                    <a:pt x="112" y="274"/>
                    <a:pt x="113" y="274"/>
                    <a:pt x="113" y="273"/>
                  </a:cubicBezTo>
                  <a:cubicBezTo>
                    <a:pt x="114" y="273"/>
                    <a:pt x="115" y="273"/>
                    <a:pt x="115" y="272"/>
                  </a:cubicBezTo>
                  <a:cubicBezTo>
                    <a:pt x="117" y="271"/>
                    <a:pt x="118" y="270"/>
                    <a:pt x="118" y="269"/>
                  </a:cubicBezTo>
                  <a:cubicBezTo>
                    <a:pt x="119" y="268"/>
                    <a:pt x="119" y="267"/>
                    <a:pt x="119" y="267"/>
                  </a:cubicBezTo>
                  <a:cubicBezTo>
                    <a:pt x="118" y="266"/>
                    <a:pt x="119" y="265"/>
                    <a:pt x="119" y="264"/>
                  </a:cubicBezTo>
                  <a:cubicBezTo>
                    <a:pt x="119" y="264"/>
                    <a:pt x="119" y="263"/>
                    <a:pt x="119" y="263"/>
                  </a:cubicBezTo>
                  <a:cubicBezTo>
                    <a:pt x="118" y="262"/>
                    <a:pt x="118" y="261"/>
                    <a:pt x="119" y="260"/>
                  </a:cubicBezTo>
                  <a:cubicBezTo>
                    <a:pt x="119" y="259"/>
                    <a:pt x="119" y="259"/>
                    <a:pt x="118" y="258"/>
                  </a:cubicBezTo>
                  <a:cubicBezTo>
                    <a:pt x="117" y="258"/>
                    <a:pt x="117" y="257"/>
                    <a:pt x="117" y="256"/>
                  </a:cubicBezTo>
                  <a:cubicBezTo>
                    <a:pt x="116" y="255"/>
                    <a:pt x="117" y="254"/>
                    <a:pt x="116" y="253"/>
                  </a:cubicBezTo>
                  <a:cubicBezTo>
                    <a:pt x="116" y="252"/>
                    <a:pt x="116" y="252"/>
                    <a:pt x="116" y="252"/>
                  </a:cubicBezTo>
                  <a:cubicBezTo>
                    <a:pt x="117" y="251"/>
                    <a:pt x="117" y="251"/>
                    <a:pt x="116" y="251"/>
                  </a:cubicBezTo>
                  <a:cubicBezTo>
                    <a:pt x="115" y="250"/>
                    <a:pt x="115" y="249"/>
                    <a:pt x="116" y="248"/>
                  </a:cubicBezTo>
                  <a:cubicBezTo>
                    <a:pt x="116" y="247"/>
                    <a:pt x="116" y="247"/>
                    <a:pt x="117" y="246"/>
                  </a:cubicBezTo>
                  <a:cubicBezTo>
                    <a:pt x="118" y="245"/>
                    <a:pt x="118" y="244"/>
                    <a:pt x="118" y="243"/>
                  </a:cubicBezTo>
                  <a:cubicBezTo>
                    <a:pt x="119" y="243"/>
                    <a:pt x="119" y="243"/>
                    <a:pt x="119" y="242"/>
                  </a:cubicBezTo>
                  <a:cubicBezTo>
                    <a:pt x="120" y="242"/>
                    <a:pt x="121" y="241"/>
                    <a:pt x="121" y="241"/>
                  </a:cubicBezTo>
                  <a:cubicBezTo>
                    <a:pt x="123" y="239"/>
                    <a:pt x="124" y="237"/>
                    <a:pt x="126" y="235"/>
                  </a:cubicBezTo>
                  <a:cubicBezTo>
                    <a:pt x="127" y="234"/>
                    <a:pt x="128" y="233"/>
                    <a:pt x="130" y="233"/>
                  </a:cubicBezTo>
                  <a:cubicBezTo>
                    <a:pt x="130" y="233"/>
                    <a:pt x="130" y="233"/>
                    <a:pt x="130" y="232"/>
                  </a:cubicBezTo>
                  <a:cubicBezTo>
                    <a:pt x="133" y="230"/>
                    <a:pt x="136" y="227"/>
                    <a:pt x="137" y="223"/>
                  </a:cubicBezTo>
                  <a:cubicBezTo>
                    <a:pt x="138" y="222"/>
                    <a:pt x="138" y="221"/>
                    <a:pt x="139" y="219"/>
                  </a:cubicBezTo>
                  <a:cubicBezTo>
                    <a:pt x="140" y="219"/>
                    <a:pt x="140" y="218"/>
                    <a:pt x="141" y="217"/>
                  </a:cubicBezTo>
                  <a:cubicBezTo>
                    <a:pt x="141" y="215"/>
                    <a:pt x="141" y="214"/>
                    <a:pt x="141" y="213"/>
                  </a:cubicBezTo>
                  <a:cubicBezTo>
                    <a:pt x="141" y="212"/>
                    <a:pt x="140" y="212"/>
                    <a:pt x="140" y="212"/>
                  </a:cubicBezTo>
                  <a:cubicBezTo>
                    <a:pt x="140" y="212"/>
                    <a:pt x="140" y="212"/>
                    <a:pt x="140" y="212"/>
                  </a:cubicBezTo>
                  <a:cubicBezTo>
                    <a:pt x="139" y="213"/>
                    <a:pt x="138" y="213"/>
                    <a:pt x="136" y="213"/>
                  </a:cubicBezTo>
                  <a:cubicBezTo>
                    <a:pt x="135" y="214"/>
                    <a:pt x="133" y="214"/>
                    <a:pt x="132" y="214"/>
                  </a:cubicBezTo>
                  <a:cubicBezTo>
                    <a:pt x="131" y="214"/>
                    <a:pt x="131" y="214"/>
                    <a:pt x="131" y="214"/>
                  </a:cubicBezTo>
                  <a:cubicBezTo>
                    <a:pt x="130" y="214"/>
                    <a:pt x="129" y="215"/>
                    <a:pt x="128" y="215"/>
                  </a:cubicBezTo>
                  <a:cubicBezTo>
                    <a:pt x="128" y="215"/>
                    <a:pt x="128" y="215"/>
                    <a:pt x="128" y="215"/>
                  </a:cubicBezTo>
                  <a:cubicBezTo>
                    <a:pt x="127" y="215"/>
                    <a:pt x="127" y="215"/>
                    <a:pt x="127" y="215"/>
                  </a:cubicBezTo>
                  <a:cubicBezTo>
                    <a:pt x="126" y="215"/>
                    <a:pt x="126" y="215"/>
                    <a:pt x="126" y="215"/>
                  </a:cubicBezTo>
                  <a:cubicBezTo>
                    <a:pt x="125" y="214"/>
                    <a:pt x="125" y="214"/>
                    <a:pt x="124" y="213"/>
                  </a:cubicBezTo>
                  <a:cubicBezTo>
                    <a:pt x="124" y="213"/>
                    <a:pt x="124" y="213"/>
                    <a:pt x="124" y="212"/>
                  </a:cubicBezTo>
                  <a:cubicBezTo>
                    <a:pt x="125" y="211"/>
                    <a:pt x="125" y="211"/>
                    <a:pt x="124" y="211"/>
                  </a:cubicBezTo>
                  <a:cubicBezTo>
                    <a:pt x="124" y="210"/>
                    <a:pt x="123" y="210"/>
                    <a:pt x="123" y="209"/>
                  </a:cubicBezTo>
                  <a:cubicBezTo>
                    <a:pt x="122" y="208"/>
                    <a:pt x="121" y="208"/>
                    <a:pt x="120" y="207"/>
                  </a:cubicBezTo>
                  <a:cubicBezTo>
                    <a:pt x="120" y="206"/>
                    <a:pt x="119" y="206"/>
                    <a:pt x="118" y="205"/>
                  </a:cubicBezTo>
                  <a:cubicBezTo>
                    <a:pt x="117" y="205"/>
                    <a:pt x="116" y="204"/>
                    <a:pt x="116" y="203"/>
                  </a:cubicBezTo>
                  <a:cubicBezTo>
                    <a:pt x="116" y="202"/>
                    <a:pt x="115" y="201"/>
                    <a:pt x="115" y="200"/>
                  </a:cubicBezTo>
                  <a:cubicBezTo>
                    <a:pt x="115" y="200"/>
                    <a:pt x="114" y="199"/>
                    <a:pt x="114" y="199"/>
                  </a:cubicBezTo>
                  <a:cubicBezTo>
                    <a:pt x="113" y="198"/>
                    <a:pt x="113" y="198"/>
                    <a:pt x="112" y="197"/>
                  </a:cubicBezTo>
                  <a:cubicBezTo>
                    <a:pt x="112" y="197"/>
                    <a:pt x="112" y="197"/>
                    <a:pt x="112" y="196"/>
                  </a:cubicBezTo>
                  <a:cubicBezTo>
                    <a:pt x="112" y="195"/>
                    <a:pt x="111" y="193"/>
                    <a:pt x="111" y="192"/>
                  </a:cubicBezTo>
                  <a:cubicBezTo>
                    <a:pt x="111" y="191"/>
                    <a:pt x="110" y="190"/>
                    <a:pt x="109" y="189"/>
                  </a:cubicBezTo>
                  <a:cubicBezTo>
                    <a:pt x="109" y="189"/>
                    <a:pt x="108" y="189"/>
                    <a:pt x="108" y="189"/>
                  </a:cubicBezTo>
                  <a:cubicBezTo>
                    <a:pt x="108" y="189"/>
                    <a:pt x="108" y="188"/>
                    <a:pt x="108" y="188"/>
                  </a:cubicBezTo>
                  <a:cubicBezTo>
                    <a:pt x="108" y="188"/>
                    <a:pt x="108" y="188"/>
                    <a:pt x="108" y="187"/>
                  </a:cubicBezTo>
                  <a:cubicBezTo>
                    <a:pt x="108" y="187"/>
                    <a:pt x="107" y="186"/>
                    <a:pt x="107" y="185"/>
                  </a:cubicBezTo>
                  <a:cubicBezTo>
                    <a:pt x="107" y="185"/>
                    <a:pt x="106" y="184"/>
                    <a:pt x="106" y="184"/>
                  </a:cubicBezTo>
                  <a:cubicBezTo>
                    <a:pt x="105" y="182"/>
                    <a:pt x="104" y="181"/>
                    <a:pt x="104" y="179"/>
                  </a:cubicBezTo>
                  <a:cubicBezTo>
                    <a:pt x="104" y="179"/>
                    <a:pt x="103" y="179"/>
                    <a:pt x="103" y="178"/>
                  </a:cubicBezTo>
                  <a:cubicBezTo>
                    <a:pt x="103" y="178"/>
                    <a:pt x="103" y="178"/>
                    <a:pt x="104" y="178"/>
                  </a:cubicBezTo>
                  <a:cubicBezTo>
                    <a:pt x="104" y="178"/>
                    <a:pt x="104" y="178"/>
                    <a:pt x="105" y="178"/>
                  </a:cubicBezTo>
                  <a:cubicBezTo>
                    <a:pt x="105" y="177"/>
                    <a:pt x="105" y="177"/>
                    <a:pt x="105" y="177"/>
                  </a:cubicBezTo>
                  <a:cubicBezTo>
                    <a:pt x="106" y="177"/>
                    <a:pt x="106" y="177"/>
                    <a:pt x="106" y="178"/>
                  </a:cubicBezTo>
                  <a:cubicBezTo>
                    <a:pt x="107" y="178"/>
                    <a:pt x="107" y="178"/>
                    <a:pt x="107" y="179"/>
                  </a:cubicBezTo>
                  <a:cubicBezTo>
                    <a:pt x="108" y="180"/>
                    <a:pt x="109" y="181"/>
                    <a:pt x="110" y="182"/>
                  </a:cubicBezTo>
                  <a:cubicBezTo>
                    <a:pt x="110" y="183"/>
                    <a:pt x="110" y="184"/>
                    <a:pt x="111" y="185"/>
                  </a:cubicBezTo>
                  <a:cubicBezTo>
                    <a:pt x="111" y="185"/>
                    <a:pt x="111" y="185"/>
                    <a:pt x="112" y="186"/>
                  </a:cubicBezTo>
                  <a:cubicBezTo>
                    <a:pt x="113" y="186"/>
                    <a:pt x="113" y="187"/>
                    <a:pt x="114" y="188"/>
                  </a:cubicBezTo>
                  <a:cubicBezTo>
                    <a:pt x="114" y="188"/>
                    <a:pt x="114" y="188"/>
                    <a:pt x="114" y="189"/>
                  </a:cubicBezTo>
                  <a:cubicBezTo>
                    <a:pt x="114" y="189"/>
                    <a:pt x="114" y="190"/>
                    <a:pt x="114" y="190"/>
                  </a:cubicBezTo>
                  <a:cubicBezTo>
                    <a:pt x="114" y="190"/>
                    <a:pt x="114" y="191"/>
                    <a:pt x="114" y="191"/>
                  </a:cubicBezTo>
                  <a:cubicBezTo>
                    <a:pt x="115" y="192"/>
                    <a:pt x="115" y="193"/>
                    <a:pt x="116" y="194"/>
                  </a:cubicBezTo>
                  <a:cubicBezTo>
                    <a:pt x="117" y="194"/>
                    <a:pt x="117" y="195"/>
                    <a:pt x="118" y="195"/>
                  </a:cubicBezTo>
                  <a:cubicBezTo>
                    <a:pt x="118" y="195"/>
                    <a:pt x="119" y="196"/>
                    <a:pt x="119" y="197"/>
                  </a:cubicBezTo>
                  <a:cubicBezTo>
                    <a:pt x="119" y="198"/>
                    <a:pt x="120" y="199"/>
                    <a:pt x="121" y="199"/>
                  </a:cubicBezTo>
                  <a:cubicBezTo>
                    <a:pt x="121" y="200"/>
                    <a:pt x="122" y="201"/>
                    <a:pt x="122" y="201"/>
                  </a:cubicBezTo>
                  <a:cubicBezTo>
                    <a:pt x="123" y="202"/>
                    <a:pt x="123" y="203"/>
                    <a:pt x="123" y="204"/>
                  </a:cubicBezTo>
                  <a:cubicBezTo>
                    <a:pt x="123" y="204"/>
                    <a:pt x="123" y="205"/>
                    <a:pt x="123" y="205"/>
                  </a:cubicBezTo>
                  <a:cubicBezTo>
                    <a:pt x="123" y="206"/>
                    <a:pt x="124" y="207"/>
                    <a:pt x="124" y="209"/>
                  </a:cubicBezTo>
                  <a:cubicBezTo>
                    <a:pt x="124" y="209"/>
                    <a:pt x="124" y="210"/>
                    <a:pt x="125" y="210"/>
                  </a:cubicBezTo>
                  <a:cubicBezTo>
                    <a:pt x="125" y="210"/>
                    <a:pt x="125" y="211"/>
                    <a:pt x="126" y="211"/>
                  </a:cubicBezTo>
                  <a:cubicBezTo>
                    <a:pt x="126" y="211"/>
                    <a:pt x="126" y="211"/>
                    <a:pt x="127" y="210"/>
                  </a:cubicBezTo>
                  <a:cubicBezTo>
                    <a:pt x="127" y="210"/>
                    <a:pt x="128" y="210"/>
                    <a:pt x="128" y="210"/>
                  </a:cubicBezTo>
                  <a:cubicBezTo>
                    <a:pt x="129" y="209"/>
                    <a:pt x="130" y="209"/>
                    <a:pt x="130" y="209"/>
                  </a:cubicBezTo>
                  <a:cubicBezTo>
                    <a:pt x="131" y="209"/>
                    <a:pt x="132" y="209"/>
                    <a:pt x="133" y="208"/>
                  </a:cubicBezTo>
                  <a:cubicBezTo>
                    <a:pt x="133" y="208"/>
                    <a:pt x="134" y="208"/>
                    <a:pt x="135" y="208"/>
                  </a:cubicBezTo>
                  <a:cubicBezTo>
                    <a:pt x="135" y="208"/>
                    <a:pt x="136" y="208"/>
                    <a:pt x="136" y="207"/>
                  </a:cubicBezTo>
                  <a:cubicBezTo>
                    <a:pt x="136" y="207"/>
                    <a:pt x="137" y="206"/>
                    <a:pt x="137" y="206"/>
                  </a:cubicBezTo>
                  <a:cubicBezTo>
                    <a:pt x="138" y="206"/>
                    <a:pt x="139" y="206"/>
                    <a:pt x="140" y="205"/>
                  </a:cubicBezTo>
                  <a:cubicBezTo>
                    <a:pt x="141" y="205"/>
                    <a:pt x="141" y="205"/>
                    <a:pt x="142" y="205"/>
                  </a:cubicBezTo>
                  <a:cubicBezTo>
                    <a:pt x="142" y="204"/>
                    <a:pt x="143" y="204"/>
                    <a:pt x="143" y="204"/>
                  </a:cubicBezTo>
                  <a:cubicBezTo>
                    <a:pt x="143" y="203"/>
                    <a:pt x="143" y="203"/>
                    <a:pt x="144" y="202"/>
                  </a:cubicBezTo>
                  <a:cubicBezTo>
                    <a:pt x="145" y="202"/>
                    <a:pt x="146" y="202"/>
                    <a:pt x="147" y="201"/>
                  </a:cubicBezTo>
                  <a:cubicBezTo>
                    <a:pt x="148" y="201"/>
                    <a:pt x="148" y="201"/>
                    <a:pt x="149" y="200"/>
                  </a:cubicBezTo>
                  <a:cubicBezTo>
                    <a:pt x="149" y="200"/>
                    <a:pt x="149" y="200"/>
                    <a:pt x="149" y="199"/>
                  </a:cubicBezTo>
                  <a:cubicBezTo>
                    <a:pt x="150" y="199"/>
                    <a:pt x="151" y="199"/>
                    <a:pt x="151" y="198"/>
                  </a:cubicBezTo>
                  <a:cubicBezTo>
                    <a:pt x="151" y="198"/>
                    <a:pt x="152" y="197"/>
                    <a:pt x="152" y="197"/>
                  </a:cubicBezTo>
                  <a:cubicBezTo>
                    <a:pt x="153" y="197"/>
                    <a:pt x="153" y="197"/>
                    <a:pt x="153" y="197"/>
                  </a:cubicBezTo>
                  <a:cubicBezTo>
                    <a:pt x="153" y="197"/>
                    <a:pt x="154" y="197"/>
                    <a:pt x="154" y="196"/>
                  </a:cubicBezTo>
                  <a:cubicBezTo>
                    <a:pt x="154" y="196"/>
                    <a:pt x="154" y="195"/>
                    <a:pt x="154" y="195"/>
                  </a:cubicBezTo>
                  <a:cubicBezTo>
                    <a:pt x="154" y="194"/>
                    <a:pt x="154" y="194"/>
                    <a:pt x="154" y="194"/>
                  </a:cubicBezTo>
                  <a:cubicBezTo>
                    <a:pt x="155" y="193"/>
                    <a:pt x="156" y="192"/>
                    <a:pt x="157" y="191"/>
                  </a:cubicBezTo>
                  <a:cubicBezTo>
                    <a:pt x="157" y="190"/>
                    <a:pt x="157" y="189"/>
                    <a:pt x="156" y="189"/>
                  </a:cubicBezTo>
                  <a:cubicBezTo>
                    <a:pt x="156" y="188"/>
                    <a:pt x="156" y="188"/>
                    <a:pt x="155" y="187"/>
                  </a:cubicBezTo>
                  <a:cubicBezTo>
                    <a:pt x="155" y="187"/>
                    <a:pt x="155" y="186"/>
                    <a:pt x="154" y="186"/>
                  </a:cubicBezTo>
                  <a:cubicBezTo>
                    <a:pt x="153" y="186"/>
                    <a:pt x="153" y="186"/>
                    <a:pt x="152" y="186"/>
                  </a:cubicBezTo>
                  <a:cubicBezTo>
                    <a:pt x="152" y="186"/>
                    <a:pt x="151" y="186"/>
                    <a:pt x="151" y="185"/>
                  </a:cubicBezTo>
                  <a:cubicBezTo>
                    <a:pt x="150" y="185"/>
                    <a:pt x="150" y="184"/>
                    <a:pt x="150" y="183"/>
                  </a:cubicBezTo>
                  <a:cubicBezTo>
                    <a:pt x="150" y="183"/>
                    <a:pt x="150" y="182"/>
                    <a:pt x="149" y="181"/>
                  </a:cubicBezTo>
                  <a:cubicBezTo>
                    <a:pt x="149" y="181"/>
                    <a:pt x="149" y="181"/>
                    <a:pt x="149" y="181"/>
                  </a:cubicBezTo>
                  <a:cubicBezTo>
                    <a:pt x="149" y="181"/>
                    <a:pt x="149" y="181"/>
                    <a:pt x="149" y="181"/>
                  </a:cubicBezTo>
                  <a:cubicBezTo>
                    <a:pt x="148" y="182"/>
                    <a:pt x="147" y="183"/>
                    <a:pt x="146" y="184"/>
                  </a:cubicBezTo>
                  <a:cubicBezTo>
                    <a:pt x="146" y="185"/>
                    <a:pt x="145" y="186"/>
                    <a:pt x="144" y="185"/>
                  </a:cubicBezTo>
                  <a:cubicBezTo>
                    <a:pt x="143" y="185"/>
                    <a:pt x="142" y="185"/>
                    <a:pt x="141" y="186"/>
                  </a:cubicBezTo>
                  <a:cubicBezTo>
                    <a:pt x="141" y="186"/>
                    <a:pt x="141" y="186"/>
                    <a:pt x="140" y="185"/>
                  </a:cubicBezTo>
                  <a:cubicBezTo>
                    <a:pt x="140" y="185"/>
                    <a:pt x="140" y="185"/>
                    <a:pt x="140" y="184"/>
                  </a:cubicBezTo>
                  <a:cubicBezTo>
                    <a:pt x="140" y="184"/>
                    <a:pt x="140" y="183"/>
                    <a:pt x="140" y="182"/>
                  </a:cubicBezTo>
                  <a:cubicBezTo>
                    <a:pt x="140" y="182"/>
                    <a:pt x="139" y="182"/>
                    <a:pt x="139" y="181"/>
                  </a:cubicBezTo>
                  <a:cubicBezTo>
                    <a:pt x="139" y="181"/>
                    <a:pt x="139" y="181"/>
                    <a:pt x="139" y="181"/>
                  </a:cubicBezTo>
                  <a:cubicBezTo>
                    <a:pt x="139" y="181"/>
                    <a:pt x="139" y="181"/>
                    <a:pt x="139" y="181"/>
                  </a:cubicBezTo>
                  <a:cubicBezTo>
                    <a:pt x="138" y="182"/>
                    <a:pt x="138" y="182"/>
                    <a:pt x="138" y="182"/>
                  </a:cubicBezTo>
                  <a:cubicBezTo>
                    <a:pt x="138" y="183"/>
                    <a:pt x="138" y="183"/>
                    <a:pt x="137" y="182"/>
                  </a:cubicBezTo>
                  <a:cubicBezTo>
                    <a:pt x="137" y="182"/>
                    <a:pt x="137" y="181"/>
                    <a:pt x="137" y="181"/>
                  </a:cubicBezTo>
                  <a:cubicBezTo>
                    <a:pt x="137" y="180"/>
                    <a:pt x="136" y="179"/>
                    <a:pt x="136" y="179"/>
                  </a:cubicBezTo>
                  <a:cubicBezTo>
                    <a:pt x="135" y="178"/>
                    <a:pt x="135" y="178"/>
                    <a:pt x="134" y="178"/>
                  </a:cubicBezTo>
                  <a:cubicBezTo>
                    <a:pt x="134" y="177"/>
                    <a:pt x="134" y="177"/>
                    <a:pt x="134" y="177"/>
                  </a:cubicBezTo>
                  <a:cubicBezTo>
                    <a:pt x="133" y="176"/>
                    <a:pt x="133" y="175"/>
                    <a:pt x="132" y="174"/>
                  </a:cubicBezTo>
                  <a:cubicBezTo>
                    <a:pt x="132" y="174"/>
                    <a:pt x="132" y="174"/>
                    <a:pt x="132" y="174"/>
                  </a:cubicBezTo>
                  <a:cubicBezTo>
                    <a:pt x="132" y="173"/>
                    <a:pt x="132" y="173"/>
                    <a:pt x="132" y="173"/>
                  </a:cubicBezTo>
                  <a:cubicBezTo>
                    <a:pt x="133" y="173"/>
                    <a:pt x="133" y="172"/>
                    <a:pt x="133" y="172"/>
                  </a:cubicBezTo>
                  <a:cubicBezTo>
                    <a:pt x="133" y="172"/>
                    <a:pt x="134" y="172"/>
                    <a:pt x="134" y="172"/>
                  </a:cubicBezTo>
                  <a:cubicBezTo>
                    <a:pt x="135" y="172"/>
                    <a:pt x="135" y="172"/>
                    <a:pt x="136" y="173"/>
                  </a:cubicBezTo>
                  <a:cubicBezTo>
                    <a:pt x="136" y="173"/>
                    <a:pt x="136" y="173"/>
                    <a:pt x="136" y="173"/>
                  </a:cubicBezTo>
                  <a:cubicBezTo>
                    <a:pt x="137" y="174"/>
                    <a:pt x="138" y="175"/>
                    <a:pt x="138" y="176"/>
                  </a:cubicBezTo>
                  <a:cubicBezTo>
                    <a:pt x="139" y="177"/>
                    <a:pt x="139" y="177"/>
                    <a:pt x="139" y="177"/>
                  </a:cubicBezTo>
                  <a:cubicBezTo>
                    <a:pt x="140" y="177"/>
                    <a:pt x="140" y="177"/>
                    <a:pt x="140" y="178"/>
                  </a:cubicBezTo>
                  <a:cubicBezTo>
                    <a:pt x="141" y="178"/>
                    <a:pt x="141" y="178"/>
                    <a:pt x="142" y="178"/>
                  </a:cubicBezTo>
                  <a:cubicBezTo>
                    <a:pt x="142" y="179"/>
                    <a:pt x="142" y="179"/>
                    <a:pt x="143" y="179"/>
                  </a:cubicBezTo>
                  <a:cubicBezTo>
                    <a:pt x="144" y="180"/>
                    <a:pt x="145" y="180"/>
                    <a:pt x="146" y="180"/>
                  </a:cubicBezTo>
                  <a:cubicBezTo>
                    <a:pt x="146" y="180"/>
                    <a:pt x="146" y="180"/>
                    <a:pt x="147" y="180"/>
                  </a:cubicBezTo>
                  <a:cubicBezTo>
                    <a:pt x="147" y="180"/>
                    <a:pt x="148" y="179"/>
                    <a:pt x="149" y="179"/>
                  </a:cubicBezTo>
                  <a:cubicBezTo>
                    <a:pt x="149" y="179"/>
                    <a:pt x="150" y="179"/>
                    <a:pt x="150" y="180"/>
                  </a:cubicBezTo>
                  <a:cubicBezTo>
                    <a:pt x="151" y="180"/>
                    <a:pt x="151" y="181"/>
                    <a:pt x="151" y="181"/>
                  </a:cubicBezTo>
                  <a:cubicBezTo>
                    <a:pt x="151" y="182"/>
                    <a:pt x="152" y="182"/>
                    <a:pt x="152" y="182"/>
                  </a:cubicBezTo>
                  <a:cubicBezTo>
                    <a:pt x="154" y="182"/>
                    <a:pt x="157" y="183"/>
                    <a:pt x="159" y="183"/>
                  </a:cubicBezTo>
                  <a:cubicBezTo>
                    <a:pt x="160" y="183"/>
                    <a:pt x="161" y="183"/>
                    <a:pt x="162" y="183"/>
                  </a:cubicBezTo>
                  <a:cubicBezTo>
                    <a:pt x="163" y="183"/>
                    <a:pt x="164" y="183"/>
                    <a:pt x="166" y="183"/>
                  </a:cubicBezTo>
                  <a:cubicBezTo>
                    <a:pt x="166" y="183"/>
                    <a:pt x="166" y="183"/>
                    <a:pt x="167" y="183"/>
                  </a:cubicBezTo>
                  <a:cubicBezTo>
                    <a:pt x="168" y="183"/>
                    <a:pt x="169" y="183"/>
                    <a:pt x="170" y="183"/>
                  </a:cubicBezTo>
                  <a:cubicBezTo>
                    <a:pt x="170" y="183"/>
                    <a:pt x="170" y="183"/>
                    <a:pt x="170" y="183"/>
                  </a:cubicBezTo>
                  <a:cubicBezTo>
                    <a:pt x="171" y="183"/>
                    <a:pt x="171" y="184"/>
                    <a:pt x="171" y="184"/>
                  </a:cubicBezTo>
                  <a:cubicBezTo>
                    <a:pt x="171" y="184"/>
                    <a:pt x="172" y="184"/>
                    <a:pt x="172" y="185"/>
                  </a:cubicBezTo>
                  <a:cubicBezTo>
                    <a:pt x="172" y="186"/>
                    <a:pt x="172" y="186"/>
                    <a:pt x="173" y="186"/>
                  </a:cubicBezTo>
                  <a:cubicBezTo>
                    <a:pt x="174" y="186"/>
                    <a:pt x="174" y="187"/>
                    <a:pt x="175" y="187"/>
                  </a:cubicBezTo>
                  <a:cubicBezTo>
                    <a:pt x="175" y="188"/>
                    <a:pt x="176" y="188"/>
                    <a:pt x="177" y="189"/>
                  </a:cubicBezTo>
                  <a:cubicBezTo>
                    <a:pt x="178" y="189"/>
                    <a:pt x="178" y="189"/>
                    <a:pt x="178" y="189"/>
                  </a:cubicBezTo>
                  <a:cubicBezTo>
                    <a:pt x="178" y="189"/>
                    <a:pt x="178" y="189"/>
                    <a:pt x="178" y="188"/>
                  </a:cubicBezTo>
                  <a:cubicBezTo>
                    <a:pt x="178" y="188"/>
                    <a:pt x="178" y="188"/>
                    <a:pt x="178" y="188"/>
                  </a:cubicBezTo>
                  <a:cubicBezTo>
                    <a:pt x="178" y="189"/>
                    <a:pt x="178" y="189"/>
                    <a:pt x="178" y="189"/>
                  </a:cubicBezTo>
                  <a:cubicBezTo>
                    <a:pt x="178" y="189"/>
                    <a:pt x="178" y="189"/>
                    <a:pt x="178" y="189"/>
                  </a:cubicBezTo>
                  <a:cubicBezTo>
                    <a:pt x="178" y="189"/>
                    <a:pt x="177" y="189"/>
                    <a:pt x="176" y="189"/>
                  </a:cubicBezTo>
                  <a:cubicBezTo>
                    <a:pt x="176" y="189"/>
                    <a:pt x="176" y="189"/>
                    <a:pt x="176" y="189"/>
                  </a:cubicBezTo>
                  <a:cubicBezTo>
                    <a:pt x="176" y="189"/>
                    <a:pt x="176" y="190"/>
                    <a:pt x="176" y="190"/>
                  </a:cubicBezTo>
                  <a:cubicBezTo>
                    <a:pt x="177" y="191"/>
                    <a:pt x="177" y="191"/>
                    <a:pt x="178" y="192"/>
                  </a:cubicBezTo>
                  <a:cubicBezTo>
                    <a:pt x="180" y="193"/>
                    <a:pt x="180" y="193"/>
                    <a:pt x="182" y="192"/>
                  </a:cubicBezTo>
                  <a:cubicBezTo>
                    <a:pt x="183" y="192"/>
                    <a:pt x="183" y="191"/>
                    <a:pt x="183" y="191"/>
                  </a:cubicBezTo>
                  <a:cubicBezTo>
                    <a:pt x="183" y="191"/>
                    <a:pt x="183" y="191"/>
                    <a:pt x="183" y="191"/>
                  </a:cubicBezTo>
                  <a:cubicBezTo>
                    <a:pt x="183" y="190"/>
                    <a:pt x="183" y="190"/>
                    <a:pt x="183" y="190"/>
                  </a:cubicBezTo>
                  <a:cubicBezTo>
                    <a:pt x="183" y="191"/>
                    <a:pt x="183" y="191"/>
                    <a:pt x="183" y="191"/>
                  </a:cubicBezTo>
                  <a:cubicBezTo>
                    <a:pt x="183" y="191"/>
                    <a:pt x="183" y="191"/>
                    <a:pt x="183" y="191"/>
                  </a:cubicBezTo>
                  <a:cubicBezTo>
                    <a:pt x="183" y="191"/>
                    <a:pt x="183" y="191"/>
                    <a:pt x="183" y="191"/>
                  </a:cubicBezTo>
                  <a:cubicBezTo>
                    <a:pt x="184" y="192"/>
                    <a:pt x="184" y="193"/>
                    <a:pt x="184" y="194"/>
                  </a:cubicBezTo>
                  <a:cubicBezTo>
                    <a:pt x="184" y="195"/>
                    <a:pt x="184" y="195"/>
                    <a:pt x="184" y="196"/>
                  </a:cubicBezTo>
                  <a:cubicBezTo>
                    <a:pt x="185" y="197"/>
                    <a:pt x="185" y="198"/>
                    <a:pt x="185" y="199"/>
                  </a:cubicBezTo>
                  <a:cubicBezTo>
                    <a:pt x="185" y="200"/>
                    <a:pt x="186" y="201"/>
                    <a:pt x="186" y="203"/>
                  </a:cubicBezTo>
                  <a:cubicBezTo>
                    <a:pt x="186" y="203"/>
                    <a:pt x="186" y="203"/>
                    <a:pt x="186" y="203"/>
                  </a:cubicBezTo>
                  <a:cubicBezTo>
                    <a:pt x="187" y="204"/>
                    <a:pt x="187" y="205"/>
                    <a:pt x="188" y="206"/>
                  </a:cubicBezTo>
                  <a:cubicBezTo>
                    <a:pt x="188" y="206"/>
                    <a:pt x="188" y="207"/>
                    <a:pt x="189" y="208"/>
                  </a:cubicBezTo>
                  <a:cubicBezTo>
                    <a:pt x="189" y="209"/>
                    <a:pt x="189" y="209"/>
                    <a:pt x="189" y="210"/>
                  </a:cubicBezTo>
                  <a:cubicBezTo>
                    <a:pt x="190" y="211"/>
                    <a:pt x="190" y="212"/>
                    <a:pt x="191" y="212"/>
                  </a:cubicBezTo>
                  <a:cubicBezTo>
                    <a:pt x="191" y="213"/>
                    <a:pt x="192" y="213"/>
                    <a:pt x="192" y="214"/>
                  </a:cubicBezTo>
                  <a:cubicBezTo>
                    <a:pt x="192" y="215"/>
                    <a:pt x="193" y="216"/>
                    <a:pt x="193" y="217"/>
                  </a:cubicBezTo>
                  <a:cubicBezTo>
                    <a:pt x="193" y="218"/>
                    <a:pt x="193" y="219"/>
                    <a:pt x="194" y="219"/>
                  </a:cubicBezTo>
                  <a:cubicBezTo>
                    <a:pt x="194" y="219"/>
                    <a:pt x="194" y="220"/>
                    <a:pt x="195" y="220"/>
                  </a:cubicBezTo>
                  <a:cubicBezTo>
                    <a:pt x="195" y="220"/>
                    <a:pt x="196" y="220"/>
                    <a:pt x="197" y="220"/>
                  </a:cubicBezTo>
                  <a:cubicBezTo>
                    <a:pt x="197" y="219"/>
                    <a:pt x="197" y="219"/>
                    <a:pt x="197" y="219"/>
                  </a:cubicBezTo>
                  <a:cubicBezTo>
                    <a:pt x="197" y="219"/>
                    <a:pt x="197" y="218"/>
                    <a:pt x="198" y="218"/>
                  </a:cubicBezTo>
                  <a:cubicBezTo>
                    <a:pt x="198" y="218"/>
                    <a:pt x="199" y="218"/>
                    <a:pt x="199" y="217"/>
                  </a:cubicBezTo>
                  <a:cubicBezTo>
                    <a:pt x="199" y="216"/>
                    <a:pt x="199" y="216"/>
                    <a:pt x="200" y="216"/>
                  </a:cubicBezTo>
                  <a:cubicBezTo>
                    <a:pt x="200" y="215"/>
                    <a:pt x="200" y="215"/>
                    <a:pt x="200" y="215"/>
                  </a:cubicBezTo>
                  <a:cubicBezTo>
                    <a:pt x="200" y="214"/>
                    <a:pt x="200" y="214"/>
                    <a:pt x="200" y="213"/>
                  </a:cubicBezTo>
                  <a:cubicBezTo>
                    <a:pt x="200" y="213"/>
                    <a:pt x="200" y="212"/>
                    <a:pt x="200" y="212"/>
                  </a:cubicBezTo>
                  <a:cubicBezTo>
                    <a:pt x="201" y="212"/>
                    <a:pt x="201" y="211"/>
                    <a:pt x="201" y="211"/>
                  </a:cubicBezTo>
                  <a:cubicBezTo>
                    <a:pt x="201" y="210"/>
                    <a:pt x="201" y="209"/>
                    <a:pt x="201" y="209"/>
                  </a:cubicBezTo>
                  <a:cubicBezTo>
                    <a:pt x="201" y="208"/>
                    <a:pt x="201" y="208"/>
                    <a:pt x="201" y="208"/>
                  </a:cubicBezTo>
                  <a:cubicBezTo>
                    <a:pt x="201" y="207"/>
                    <a:pt x="201" y="206"/>
                    <a:pt x="201" y="205"/>
                  </a:cubicBezTo>
                  <a:cubicBezTo>
                    <a:pt x="201" y="204"/>
                    <a:pt x="201" y="204"/>
                    <a:pt x="201" y="204"/>
                  </a:cubicBezTo>
                  <a:cubicBezTo>
                    <a:pt x="202" y="204"/>
                    <a:pt x="202" y="204"/>
                    <a:pt x="202" y="203"/>
                  </a:cubicBezTo>
                  <a:cubicBezTo>
                    <a:pt x="203" y="203"/>
                    <a:pt x="203" y="203"/>
                    <a:pt x="204" y="202"/>
                  </a:cubicBezTo>
                  <a:cubicBezTo>
                    <a:pt x="204" y="202"/>
                    <a:pt x="204" y="202"/>
                    <a:pt x="205" y="202"/>
                  </a:cubicBezTo>
                  <a:cubicBezTo>
                    <a:pt x="205" y="201"/>
                    <a:pt x="205" y="201"/>
                    <a:pt x="205" y="200"/>
                  </a:cubicBezTo>
                  <a:cubicBezTo>
                    <a:pt x="206" y="200"/>
                    <a:pt x="207" y="199"/>
                    <a:pt x="208" y="198"/>
                  </a:cubicBezTo>
                  <a:cubicBezTo>
                    <a:pt x="208" y="198"/>
                    <a:pt x="208" y="198"/>
                    <a:pt x="209" y="197"/>
                  </a:cubicBezTo>
                  <a:cubicBezTo>
                    <a:pt x="209" y="197"/>
                    <a:pt x="209" y="196"/>
                    <a:pt x="210" y="196"/>
                  </a:cubicBezTo>
                  <a:cubicBezTo>
                    <a:pt x="210" y="195"/>
                    <a:pt x="210" y="195"/>
                    <a:pt x="211" y="195"/>
                  </a:cubicBezTo>
                  <a:cubicBezTo>
                    <a:pt x="212" y="194"/>
                    <a:pt x="213" y="193"/>
                    <a:pt x="213" y="192"/>
                  </a:cubicBezTo>
                  <a:cubicBezTo>
                    <a:pt x="213" y="191"/>
                    <a:pt x="213" y="191"/>
                    <a:pt x="214" y="191"/>
                  </a:cubicBezTo>
                  <a:cubicBezTo>
                    <a:pt x="214" y="191"/>
                    <a:pt x="215" y="190"/>
                    <a:pt x="216" y="190"/>
                  </a:cubicBezTo>
                  <a:cubicBezTo>
                    <a:pt x="217" y="191"/>
                    <a:pt x="219" y="190"/>
                    <a:pt x="220" y="189"/>
                  </a:cubicBezTo>
                  <a:cubicBezTo>
                    <a:pt x="221" y="189"/>
                    <a:pt x="221" y="189"/>
                    <a:pt x="222" y="188"/>
                  </a:cubicBezTo>
                  <a:cubicBezTo>
                    <a:pt x="222" y="188"/>
                    <a:pt x="222" y="189"/>
                    <a:pt x="222" y="189"/>
                  </a:cubicBezTo>
                  <a:cubicBezTo>
                    <a:pt x="222" y="189"/>
                    <a:pt x="223" y="190"/>
                    <a:pt x="223" y="190"/>
                  </a:cubicBezTo>
                  <a:cubicBezTo>
                    <a:pt x="223" y="192"/>
                    <a:pt x="224" y="193"/>
                    <a:pt x="226" y="194"/>
                  </a:cubicBezTo>
                  <a:cubicBezTo>
                    <a:pt x="226" y="194"/>
                    <a:pt x="226" y="194"/>
                    <a:pt x="226" y="194"/>
                  </a:cubicBezTo>
                  <a:cubicBezTo>
                    <a:pt x="227" y="194"/>
                    <a:pt x="227" y="195"/>
                    <a:pt x="227" y="195"/>
                  </a:cubicBezTo>
                  <a:cubicBezTo>
                    <a:pt x="227" y="196"/>
                    <a:pt x="227" y="196"/>
                    <a:pt x="227" y="197"/>
                  </a:cubicBezTo>
                  <a:cubicBezTo>
                    <a:pt x="228" y="197"/>
                    <a:pt x="228" y="197"/>
                    <a:pt x="228" y="198"/>
                  </a:cubicBezTo>
                  <a:cubicBezTo>
                    <a:pt x="228" y="198"/>
                    <a:pt x="229" y="198"/>
                    <a:pt x="229" y="198"/>
                  </a:cubicBezTo>
                  <a:cubicBezTo>
                    <a:pt x="229" y="199"/>
                    <a:pt x="229" y="200"/>
                    <a:pt x="229" y="201"/>
                  </a:cubicBezTo>
                  <a:cubicBezTo>
                    <a:pt x="229" y="202"/>
                    <a:pt x="229" y="202"/>
                    <a:pt x="229" y="202"/>
                  </a:cubicBezTo>
                  <a:cubicBezTo>
                    <a:pt x="229" y="203"/>
                    <a:pt x="229" y="203"/>
                    <a:pt x="230" y="203"/>
                  </a:cubicBezTo>
                  <a:cubicBezTo>
                    <a:pt x="231" y="203"/>
                    <a:pt x="232" y="203"/>
                    <a:pt x="232" y="203"/>
                  </a:cubicBezTo>
                  <a:cubicBezTo>
                    <a:pt x="233" y="202"/>
                    <a:pt x="234" y="202"/>
                    <a:pt x="234" y="201"/>
                  </a:cubicBezTo>
                  <a:close/>
                  <a:moveTo>
                    <a:pt x="277" y="165"/>
                  </a:moveTo>
                  <a:cubicBezTo>
                    <a:pt x="277" y="165"/>
                    <a:pt x="277" y="166"/>
                    <a:pt x="277" y="166"/>
                  </a:cubicBezTo>
                  <a:cubicBezTo>
                    <a:pt x="277" y="166"/>
                    <a:pt x="277" y="166"/>
                    <a:pt x="277" y="166"/>
                  </a:cubicBezTo>
                  <a:cubicBezTo>
                    <a:pt x="277" y="166"/>
                    <a:pt x="277" y="166"/>
                    <a:pt x="277" y="166"/>
                  </a:cubicBezTo>
                  <a:cubicBezTo>
                    <a:pt x="278" y="166"/>
                    <a:pt x="278" y="166"/>
                    <a:pt x="278" y="166"/>
                  </a:cubicBezTo>
                  <a:cubicBezTo>
                    <a:pt x="277" y="166"/>
                    <a:pt x="277" y="166"/>
                    <a:pt x="277" y="166"/>
                  </a:cubicBezTo>
                  <a:cubicBezTo>
                    <a:pt x="277" y="166"/>
                    <a:pt x="277" y="166"/>
                    <a:pt x="277" y="166"/>
                  </a:cubicBezTo>
                  <a:cubicBezTo>
                    <a:pt x="277" y="166"/>
                    <a:pt x="277" y="166"/>
                    <a:pt x="277" y="166"/>
                  </a:cubicBezTo>
                  <a:cubicBezTo>
                    <a:pt x="277" y="166"/>
                    <a:pt x="277" y="165"/>
                    <a:pt x="277" y="165"/>
                  </a:cubicBezTo>
                  <a:close/>
                  <a:moveTo>
                    <a:pt x="273" y="160"/>
                  </a:moveTo>
                  <a:cubicBezTo>
                    <a:pt x="273" y="160"/>
                    <a:pt x="273" y="160"/>
                    <a:pt x="273" y="160"/>
                  </a:cubicBezTo>
                  <a:cubicBezTo>
                    <a:pt x="273" y="160"/>
                    <a:pt x="273" y="160"/>
                    <a:pt x="273" y="160"/>
                  </a:cubicBezTo>
                  <a:cubicBezTo>
                    <a:pt x="273" y="160"/>
                    <a:pt x="273" y="160"/>
                    <a:pt x="273" y="160"/>
                  </a:cubicBezTo>
                  <a:cubicBezTo>
                    <a:pt x="273" y="160"/>
                    <a:pt x="273" y="160"/>
                    <a:pt x="273" y="160"/>
                  </a:cubicBezTo>
                  <a:close/>
                  <a:moveTo>
                    <a:pt x="271" y="171"/>
                  </a:moveTo>
                  <a:cubicBezTo>
                    <a:pt x="271" y="171"/>
                    <a:pt x="271" y="171"/>
                    <a:pt x="271" y="171"/>
                  </a:cubicBezTo>
                  <a:cubicBezTo>
                    <a:pt x="271" y="172"/>
                    <a:pt x="271" y="172"/>
                    <a:pt x="271" y="172"/>
                  </a:cubicBezTo>
                  <a:cubicBezTo>
                    <a:pt x="271" y="172"/>
                    <a:pt x="271" y="172"/>
                    <a:pt x="271" y="172"/>
                  </a:cubicBezTo>
                  <a:cubicBezTo>
                    <a:pt x="271" y="172"/>
                    <a:pt x="271" y="172"/>
                    <a:pt x="270" y="171"/>
                  </a:cubicBezTo>
                  <a:cubicBezTo>
                    <a:pt x="270" y="171"/>
                    <a:pt x="271" y="171"/>
                    <a:pt x="271" y="171"/>
                  </a:cubicBezTo>
                  <a:close/>
                  <a:moveTo>
                    <a:pt x="292" y="123"/>
                  </a:moveTo>
                  <a:cubicBezTo>
                    <a:pt x="292" y="123"/>
                    <a:pt x="293" y="124"/>
                    <a:pt x="293" y="124"/>
                  </a:cubicBezTo>
                  <a:cubicBezTo>
                    <a:pt x="293" y="124"/>
                    <a:pt x="293" y="124"/>
                    <a:pt x="293" y="125"/>
                  </a:cubicBezTo>
                  <a:cubicBezTo>
                    <a:pt x="293" y="125"/>
                    <a:pt x="293" y="125"/>
                    <a:pt x="293" y="125"/>
                  </a:cubicBezTo>
                  <a:cubicBezTo>
                    <a:pt x="293" y="125"/>
                    <a:pt x="292" y="125"/>
                    <a:pt x="292" y="125"/>
                  </a:cubicBezTo>
                  <a:cubicBezTo>
                    <a:pt x="292" y="125"/>
                    <a:pt x="292" y="125"/>
                    <a:pt x="292" y="124"/>
                  </a:cubicBezTo>
                  <a:cubicBezTo>
                    <a:pt x="292" y="124"/>
                    <a:pt x="292" y="123"/>
                    <a:pt x="292" y="123"/>
                  </a:cubicBezTo>
                  <a:close/>
                  <a:moveTo>
                    <a:pt x="336" y="30"/>
                  </a:moveTo>
                  <a:cubicBezTo>
                    <a:pt x="337" y="30"/>
                    <a:pt x="337" y="30"/>
                    <a:pt x="337" y="30"/>
                  </a:cubicBezTo>
                  <a:cubicBezTo>
                    <a:pt x="337" y="30"/>
                    <a:pt x="338" y="30"/>
                    <a:pt x="338" y="30"/>
                  </a:cubicBezTo>
                  <a:cubicBezTo>
                    <a:pt x="338" y="30"/>
                    <a:pt x="338" y="30"/>
                    <a:pt x="338" y="30"/>
                  </a:cubicBezTo>
                  <a:cubicBezTo>
                    <a:pt x="337" y="31"/>
                    <a:pt x="337" y="31"/>
                    <a:pt x="337" y="31"/>
                  </a:cubicBezTo>
                  <a:cubicBezTo>
                    <a:pt x="337" y="31"/>
                    <a:pt x="336" y="31"/>
                    <a:pt x="336" y="31"/>
                  </a:cubicBezTo>
                  <a:cubicBezTo>
                    <a:pt x="336" y="30"/>
                    <a:pt x="336" y="30"/>
                    <a:pt x="336" y="30"/>
                  </a:cubicBezTo>
                  <a:close/>
                  <a:moveTo>
                    <a:pt x="295" y="16"/>
                  </a:moveTo>
                  <a:cubicBezTo>
                    <a:pt x="295" y="16"/>
                    <a:pt x="295" y="16"/>
                    <a:pt x="295" y="16"/>
                  </a:cubicBezTo>
                  <a:cubicBezTo>
                    <a:pt x="295" y="16"/>
                    <a:pt x="295" y="16"/>
                    <a:pt x="295" y="16"/>
                  </a:cubicBezTo>
                  <a:cubicBezTo>
                    <a:pt x="295" y="16"/>
                    <a:pt x="295" y="16"/>
                    <a:pt x="295" y="16"/>
                  </a:cubicBezTo>
                  <a:cubicBezTo>
                    <a:pt x="295" y="16"/>
                    <a:pt x="295" y="16"/>
                    <a:pt x="295" y="16"/>
                  </a:cubicBezTo>
                  <a:cubicBezTo>
                    <a:pt x="295" y="16"/>
                    <a:pt x="294" y="16"/>
                    <a:pt x="294" y="16"/>
                  </a:cubicBezTo>
                  <a:cubicBezTo>
                    <a:pt x="294" y="16"/>
                    <a:pt x="294" y="16"/>
                    <a:pt x="294" y="16"/>
                  </a:cubicBezTo>
                  <a:cubicBezTo>
                    <a:pt x="294" y="16"/>
                    <a:pt x="294" y="16"/>
                    <a:pt x="295" y="16"/>
                  </a:cubicBezTo>
                  <a:close/>
                  <a:moveTo>
                    <a:pt x="272" y="94"/>
                  </a:moveTo>
                  <a:cubicBezTo>
                    <a:pt x="272" y="94"/>
                    <a:pt x="272" y="94"/>
                    <a:pt x="272" y="94"/>
                  </a:cubicBezTo>
                  <a:cubicBezTo>
                    <a:pt x="272" y="94"/>
                    <a:pt x="272" y="94"/>
                    <a:pt x="272" y="94"/>
                  </a:cubicBezTo>
                  <a:cubicBezTo>
                    <a:pt x="272" y="94"/>
                    <a:pt x="272" y="94"/>
                    <a:pt x="272" y="94"/>
                  </a:cubicBezTo>
                  <a:cubicBezTo>
                    <a:pt x="272" y="94"/>
                    <a:pt x="272" y="94"/>
                    <a:pt x="272" y="94"/>
                  </a:cubicBezTo>
                  <a:cubicBezTo>
                    <a:pt x="272" y="94"/>
                    <a:pt x="272" y="94"/>
                    <a:pt x="272" y="94"/>
                  </a:cubicBezTo>
                  <a:cubicBezTo>
                    <a:pt x="272" y="94"/>
                    <a:pt x="272" y="94"/>
                    <a:pt x="272" y="94"/>
                  </a:cubicBezTo>
                  <a:close/>
                  <a:moveTo>
                    <a:pt x="262" y="172"/>
                  </a:moveTo>
                  <a:cubicBezTo>
                    <a:pt x="262" y="172"/>
                    <a:pt x="262" y="172"/>
                    <a:pt x="262" y="172"/>
                  </a:cubicBezTo>
                  <a:cubicBezTo>
                    <a:pt x="262" y="172"/>
                    <a:pt x="263" y="172"/>
                    <a:pt x="263" y="172"/>
                  </a:cubicBezTo>
                  <a:cubicBezTo>
                    <a:pt x="263" y="172"/>
                    <a:pt x="263" y="172"/>
                    <a:pt x="263" y="172"/>
                  </a:cubicBezTo>
                  <a:cubicBezTo>
                    <a:pt x="263" y="172"/>
                    <a:pt x="263" y="172"/>
                    <a:pt x="263" y="172"/>
                  </a:cubicBezTo>
                  <a:cubicBezTo>
                    <a:pt x="263" y="172"/>
                    <a:pt x="262" y="172"/>
                    <a:pt x="262" y="172"/>
                  </a:cubicBezTo>
                  <a:cubicBezTo>
                    <a:pt x="262" y="172"/>
                    <a:pt x="262" y="172"/>
                    <a:pt x="262" y="172"/>
                  </a:cubicBezTo>
                  <a:cubicBezTo>
                    <a:pt x="262" y="172"/>
                    <a:pt x="262" y="172"/>
                    <a:pt x="262" y="172"/>
                  </a:cubicBezTo>
                  <a:cubicBezTo>
                    <a:pt x="262" y="172"/>
                    <a:pt x="262" y="172"/>
                    <a:pt x="262" y="172"/>
                  </a:cubicBezTo>
                  <a:close/>
                  <a:moveTo>
                    <a:pt x="261" y="11"/>
                  </a:moveTo>
                  <a:cubicBezTo>
                    <a:pt x="261" y="11"/>
                    <a:pt x="261" y="11"/>
                    <a:pt x="261" y="11"/>
                  </a:cubicBezTo>
                  <a:cubicBezTo>
                    <a:pt x="261" y="11"/>
                    <a:pt x="261" y="11"/>
                    <a:pt x="261" y="11"/>
                  </a:cubicBezTo>
                  <a:cubicBezTo>
                    <a:pt x="261" y="11"/>
                    <a:pt x="261" y="11"/>
                    <a:pt x="261" y="11"/>
                  </a:cubicBezTo>
                  <a:cubicBezTo>
                    <a:pt x="261" y="11"/>
                    <a:pt x="262" y="12"/>
                    <a:pt x="262" y="12"/>
                  </a:cubicBezTo>
                  <a:cubicBezTo>
                    <a:pt x="262" y="12"/>
                    <a:pt x="261" y="13"/>
                    <a:pt x="261" y="13"/>
                  </a:cubicBezTo>
                  <a:cubicBezTo>
                    <a:pt x="261" y="13"/>
                    <a:pt x="261" y="13"/>
                    <a:pt x="261" y="13"/>
                  </a:cubicBezTo>
                  <a:cubicBezTo>
                    <a:pt x="261" y="13"/>
                    <a:pt x="261" y="13"/>
                    <a:pt x="261" y="13"/>
                  </a:cubicBezTo>
                  <a:cubicBezTo>
                    <a:pt x="261" y="12"/>
                    <a:pt x="261" y="12"/>
                    <a:pt x="261" y="11"/>
                  </a:cubicBezTo>
                  <a:cubicBezTo>
                    <a:pt x="261" y="11"/>
                    <a:pt x="261" y="11"/>
                    <a:pt x="261" y="11"/>
                  </a:cubicBezTo>
                  <a:close/>
                  <a:moveTo>
                    <a:pt x="259" y="115"/>
                  </a:moveTo>
                  <a:cubicBezTo>
                    <a:pt x="259" y="115"/>
                    <a:pt x="259" y="115"/>
                    <a:pt x="259" y="115"/>
                  </a:cubicBezTo>
                  <a:cubicBezTo>
                    <a:pt x="259" y="115"/>
                    <a:pt x="259" y="115"/>
                    <a:pt x="259" y="114"/>
                  </a:cubicBezTo>
                  <a:cubicBezTo>
                    <a:pt x="259" y="114"/>
                    <a:pt x="259" y="115"/>
                    <a:pt x="259" y="115"/>
                  </a:cubicBezTo>
                  <a:cubicBezTo>
                    <a:pt x="259" y="115"/>
                    <a:pt x="259" y="115"/>
                    <a:pt x="259" y="115"/>
                  </a:cubicBezTo>
                  <a:close/>
                  <a:moveTo>
                    <a:pt x="259" y="10"/>
                  </a:moveTo>
                  <a:cubicBezTo>
                    <a:pt x="259" y="10"/>
                    <a:pt x="259" y="10"/>
                    <a:pt x="259" y="10"/>
                  </a:cubicBezTo>
                  <a:cubicBezTo>
                    <a:pt x="259" y="10"/>
                    <a:pt x="259" y="10"/>
                    <a:pt x="259" y="10"/>
                  </a:cubicBezTo>
                  <a:cubicBezTo>
                    <a:pt x="259" y="10"/>
                    <a:pt x="259" y="10"/>
                    <a:pt x="259" y="11"/>
                  </a:cubicBezTo>
                  <a:cubicBezTo>
                    <a:pt x="259" y="11"/>
                    <a:pt x="259" y="11"/>
                    <a:pt x="258" y="11"/>
                  </a:cubicBezTo>
                  <a:cubicBezTo>
                    <a:pt x="258" y="11"/>
                    <a:pt x="258" y="11"/>
                    <a:pt x="258" y="10"/>
                  </a:cubicBezTo>
                  <a:cubicBezTo>
                    <a:pt x="258" y="10"/>
                    <a:pt x="258" y="10"/>
                    <a:pt x="259" y="10"/>
                  </a:cubicBezTo>
                  <a:close/>
                  <a:moveTo>
                    <a:pt x="251" y="19"/>
                  </a:moveTo>
                  <a:cubicBezTo>
                    <a:pt x="251" y="19"/>
                    <a:pt x="251" y="19"/>
                    <a:pt x="252" y="19"/>
                  </a:cubicBezTo>
                  <a:cubicBezTo>
                    <a:pt x="252" y="19"/>
                    <a:pt x="252" y="19"/>
                    <a:pt x="252" y="19"/>
                  </a:cubicBezTo>
                  <a:cubicBezTo>
                    <a:pt x="252" y="19"/>
                    <a:pt x="251" y="19"/>
                    <a:pt x="251" y="19"/>
                  </a:cubicBezTo>
                  <a:cubicBezTo>
                    <a:pt x="251" y="20"/>
                    <a:pt x="251" y="19"/>
                    <a:pt x="250" y="19"/>
                  </a:cubicBezTo>
                  <a:cubicBezTo>
                    <a:pt x="250" y="19"/>
                    <a:pt x="250" y="19"/>
                    <a:pt x="251" y="19"/>
                  </a:cubicBezTo>
                  <a:close/>
                  <a:moveTo>
                    <a:pt x="250" y="209"/>
                  </a:moveTo>
                  <a:cubicBezTo>
                    <a:pt x="250" y="210"/>
                    <a:pt x="250" y="210"/>
                    <a:pt x="250" y="210"/>
                  </a:cubicBezTo>
                  <a:cubicBezTo>
                    <a:pt x="250" y="210"/>
                    <a:pt x="250" y="210"/>
                    <a:pt x="250" y="210"/>
                  </a:cubicBezTo>
                  <a:cubicBezTo>
                    <a:pt x="250" y="209"/>
                    <a:pt x="250" y="209"/>
                    <a:pt x="250" y="209"/>
                  </a:cubicBezTo>
                  <a:close/>
                  <a:moveTo>
                    <a:pt x="199" y="8"/>
                  </a:moveTo>
                  <a:cubicBezTo>
                    <a:pt x="199" y="8"/>
                    <a:pt x="199" y="8"/>
                    <a:pt x="199" y="8"/>
                  </a:cubicBezTo>
                  <a:cubicBezTo>
                    <a:pt x="199" y="8"/>
                    <a:pt x="199" y="8"/>
                    <a:pt x="198" y="8"/>
                  </a:cubicBezTo>
                  <a:cubicBezTo>
                    <a:pt x="198" y="8"/>
                    <a:pt x="198" y="8"/>
                    <a:pt x="198" y="8"/>
                  </a:cubicBezTo>
                  <a:lnTo>
                    <a:pt x="199" y="8"/>
                  </a:lnTo>
                  <a:close/>
                  <a:moveTo>
                    <a:pt x="53" y="83"/>
                  </a:moveTo>
                  <a:cubicBezTo>
                    <a:pt x="53" y="83"/>
                    <a:pt x="53" y="83"/>
                    <a:pt x="53" y="83"/>
                  </a:cubicBezTo>
                  <a:cubicBezTo>
                    <a:pt x="53" y="83"/>
                    <a:pt x="53" y="83"/>
                    <a:pt x="53" y="83"/>
                  </a:cubicBezTo>
                  <a:close/>
                  <a:moveTo>
                    <a:pt x="59" y="99"/>
                  </a:moveTo>
                  <a:cubicBezTo>
                    <a:pt x="59" y="99"/>
                    <a:pt x="59" y="99"/>
                    <a:pt x="58" y="99"/>
                  </a:cubicBezTo>
                  <a:cubicBezTo>
                    <a:pt x="58" y="99"/>
                    <a:pt x="58" y="99"/>
                    <a:pt x="57" y="99"/>
                  </a:cubicBezTo>
                  <a:cubicBezTo>
                    <a:pt x="57" y="100"/>
                    <a:pt x="57" y="100"/>
                    <a:pt x="57" y="100"/>
                  </a:cubicBezTo>
                  <a:cubicBezTo>
                    <a:pt x="57" y="100"/>
                    <a:pt x="57" y="100"/>
                    <a:pt x="57" y="100"/>
                  </a:cubicBezTo>
                  <a:cubicBezTo>
                    <a:pt x="57" y="100"/>
                    <a:pt x="57" y="100"/>
                    <a:pt x="57" y="99"/>
                  </a:cubicBezTo>
                  <a:cubicBezTo>
                    <a:pt x="57" y="99"/>
                    <a:pt x="57" y="99"/>
                    <a:pt x="57" y="99"/>
                  </a:cubicBezTo>
                  <a:cubicBezTo>
                    <a:pt x="57" y="99"/>
                    <a:pt x="57" y="98"/>
                    <a:pt x="58" y="98"/>
                  </a:cubicBezTo>
                  <a:cubicBezTo>
                    <a:pt x="58" y="98"/>
                    <a:pt x="58" y="98"/>
                    <a:pt x="58" y="98"/>
                  </a:cubicBezTo>
                  <a:cubicBezTo>
                    <a:pt x="58" y="97"/>
                    <a:pt x="59" y="97"/>
                    <a:pt x="59" y="97"/>
                  </a:cubicBezTo>
                  <a:cubicBezTo>
                    <a:pt x="59" y="97"/>
                    <a:pt x="59" y="98"/>
                    <a:pt x="59" y="98"/>
                  </a:cubicBezTo>
                  <a:cubicBezTo>
                    <a:pt x="59" y="98"/>
                    <a:pt x="59" y="98"/>
                    <a:pt x="59" y="99"/>
                  </a:cubicBezTo>
                  <a:close/>
                  <a:moveTo>
                    <a:pt x="61" y="100"/>
                  </a:moveTo>
                  <a:cubicBezTo>
                    <a:pt x="61" y="100"/>
                    <a:pt x="61" y="100"/>
                    <a:pt x="61" y="100"/>
                  </a:cubicBezTo>
                  <a:cubicBezTo>
                    <a:pt x="61" y="100"/>
                    <a:pt x="61" y="100"/>
                    <a:pt x="61" y="100"/>
                  </a:cubicBezTo>
                  <a:cubicBezTo>
                    <a:pt x="61" y="100"/>
                    <a:pt x="61" y="100"/>
                    <a:pt x="60" y="100"/>
                  </a:cubicBezTo>
                  <a:cubicBezTo>
                    <a:pt x="61" y="100"/>
                    <a:pt x="61" y="100"/>
                    <a:pt x="61" y="100"/>
                  </a:cubicBezTo>
                  <a:cubicBezTo>
                    <a:pt x="61" y="100"/>
                    <a:pt x="61" y="100"/>
                    <a:pt x="61" y="100"/>
                  </a:cubicBezTo>
                  <a:cubicBezTo>
                    <a:pt x="61" y="100"/>
                    <a:pt x="61" y="100"/>
                    <a:pt x="61" y="99"/>
                  </a:cubicBezTo>
                  <a:cubicBezTo>
                    <a:pt x="61" y="100"/>
                    <a:pt x="61" y="100"/>
                    <a:pt x="61" y="100"/>
                  </a:cubicBezTo>
                  <a:cubicBezTo>
                    <a:pt x="61" y="100"/>
                    <a:pt x="61" y="100"/>
                    <a:pt x="61" y="100"/>
                  </a:cubicBezTo>
                  <a:close/>
                  <a:moveTo>
                    <a:pt x="65" y="96"/>
                  </a:moveTo>
                  <a:cubicBezTo>
                    <a:pt x="65" y="96"/>
                    <a:pt x="65" y="96"/>
                    <a:pt x="65" y="96"/>
                  </a:cubicBezTo>
                  <a:cubicBezTo>
                    <a:pt x="65" y="96"/>
                    <a:pt x="65" y="96"/>
                    <a:pt x="65" y="96"/>
                  </a:cubicBezTo>
                  <a:cubicBezTo>
                    <a:pt x="65" y="96"/>
                    <a:pt x="65" y="97"/>
                    <a:pt x="65" y="97"/>
                  </a:cubicBezTo>
                  <a:cubicBezTo>
                    <a:pt x="65" y="97"/>
                    <a:pt x="65" y="97"/>
                    <a:pt x="65" y="97"/>
                  </a:cubicBezTo>
                  <a:cubicBezTo>
                    <a:pt x="65" y="96"/>
                    <a:pt x="65" y="96"/>
                    <a:pt x="65" y="96"/>
                  </a:cubicBezTo>
                  <a:close/>
                  <a:moveTo>
                    <a:pt x="69" y="59"/>
                  </a:moveTo>
                  <a:cubicBezTo>
                    <a:pt x="69" y="59"/>
                    <a:pt x="68" y="59"/>
                    <a:pt x="68" y="59"/>
                  </a:cubicBezTo>
                  <a:cubicBezTo>
                    <a:pt x="68" y="59"/>
                    <a:pt x="68" y="59"/>
                    <a:pt x="68" y="59"/>
                  </a:cubicBezTo>
                  <a:cubicBezTo>
                    <a:pt x="68" y="59"/>
                    <a:pt x="68" y="59"/>
                    <a:pt x="68" y="58"/>
                  </a:cubicBezTo>
                  <a:cubicBezTo>
                    <a:pt x="68" y="58"/>
                    <a:pt x="68" y="58"/>
                    <a:pt x="68" y="58"/>
                  </a:cubicBezTo>
                  <a:cubicBezTo>
                    <a:pt x="68" y="58"/>
                    <a:pt x="69" y="59"/>
                    <a:pt x="69" y="59"/>
                  </a:cubicBezTo>
                  <a:close/>
                  <a:moveTo>
                    <a:pt x="71" y="57"/>
                  </a:moveTo>
                  <a:cubicBezTo>
                    <a:pt x="71" y="57"/>
                    <a:pt x="71" y="57"/>
                    <a:pt x="71" y="57"/>
                  </a:cubicBezTo>
                  <a:cubicBezTo>
                    <a:pt x="71" y="57"/>
                    <a:pt x="71" y="58"/>
                    <a:pt x="71" y="58"/>
                  </a:cubicBezTo>
                  <a:cubicBezTo>
                    <a:pt x="71" y="58"/>
                    <a:pt x="71" y="57"/>
                    <a:pt x="71" y="57"/>
                  </a:cubicBezTo>
                  <a:cubicBezTo>
                    <a:pt x="71" y="57"/>
                    <a:pt x="71" y="57"/>
                    <a:pt x="71" y="57"/>
                  </a:cubicBezTo>
                  <a:cubicBezTo>
                    <a:pt x="71" y="57"/>
                    <a:pt x="71" y="57"/>
                    <a:pt x="71" y="57"/>
                  </a:cubicBezTo>
                  <a:cubicBezTo>
                    <a:pt x="71" y="57"/>
                    <a:pt x="71" y="57"/>
                    <a:pt x="71" y="57"/>
                  </a:cubicBezTo>
                  <a:close/>
                  <a:moveTo>
                    <a:pt x="75" y="56"/>
                  </a:moveTo>
                  <a:cubicBezTo>
                    <a:pt x="75" y="56"/>
                    <a:pt x="75" y="56"/>
                    <a:pt x="75" y="56"/>
                  </a:cubicBezTo>
                  <a:cubicBezTo>
                    <a:pt x="75" y="56"/>
                    <a:pt x="75" y="56"/>
                    <a:pt x="75" y="56"/>
                  </a:cubicBezTo>
                  <a:cubicBezTo>
                    <a:pt x="75" y="57"/>
                    <a:pt x="75" y="57"/>
                    <a:pt x="75" y="57"/>
                  </a:cubicBezTo>
                  <a:cubicBezTo>
                    <a:pt x="75" y="57"/>
                    <a:pt x="74" y="57"/>
                    <a:pt x="74" y="57"/>
                  </a:cubicBezTo>
                  <a:cubicBezTo>
                    <a:pt x="74" y="57"/>
                    <a:pt x="74" y="57"/>
                    <a:pt x="74" y="57"/>
                  </a:cubicBezTo>
                  <a:cubicBezTo>
                    <a:pt x="74" y="57"/>
                    <a:pt x="74" y="57"/>
                    <a:pt x="75" y="56"/>
                  </a:cubicBezTo>
                  <a:cubicBezTo>
                    <a:pt x="75" y="56"/>
                    <a:pt x="75" y="56"/>
                    <a:pt x="75" y="56"/>
                  </a:cubicBezTo>
                  <a:cubicBezTo>
                    <a:pt x="75" y="56"/>
                    <a:pt x="75" y="56"/>
                    <a:pt x="75" y="56"/>
                  </a:cubicBezTo>
                  <a:cubicBezTo>
                    <a:pt x="75" y="56"/>
                    <a:pt x="75" y="56"/>
                    <a:pt x="75" y="56"/>
                  </a:cubicBezTo>
                  <a:cubicBezTo>
                    <a:pt x="75" y="56"/>
                    <a:pt x="75" y="56"/>
                    <a:pt x="75" y="56"/>
                  </a:cubicBezTo>
                  <a:close/>
                  <a:moveTo>
                    <a:pt x="79" y="89"/>
                  </a:moveTo>
                  <a:cubicBezTo>
                    <a:pt x="79" y="88"/>
                    <a:pt x="79" y="88"/>
                    <a:pt x="79" y="88"/>
                  </a:cubicBezTo>
                  <a:cubicBezTo>
                    <a:pt x="79" y="89"/>
                    <a:pt x="79" y="89"/>
                    <a:pt x="79" y="89"/>
                  </a:cubicBezTo>
                  <a:close/>
                  <a:moveTo>
                    <a:pt x="79" y="62"/>
                  </a:moveTo>
                  <a:cubicBezTo>
                    <a:pt x="79" y="62"/>
                    <a:pt x="79" y="62"/>
                    <a:pt x="80" y="62"/>
                  </a:cubicBezTo>
                  <a:cubicBezTo>
                    <a:pt x="80" y="62"/>
                    <a:pt x="80" y="62"/>
                    <a:pt x="80" y="62"/>
                  </a:cubicBezTo>
                  <a:cubicBezTo>
                    <a:pt x="80" y="61"/>
                    <a:pt x="80" y="61"/>
                    <a:pt x="80" y="61"/>
                  </a:cubicBezTo>
                  <a:cubicBezTo>
                    <a:pt x="80" y="62"/>
                    <a:pt x="80" y="62"/>
                    <a:pt x="80" y="62"/>
                  </a:cubicBezTo>
                  <a:cubicBezTo>
                    <a:pt x="80" y="62"/>
                    <a:pt x="80" y="62"/>
                    <a:pt x="80" y="62"/>
                  </a:cubicBezTo>
                  <a:cubicBezTo>
                    <a:pt x="80" y="62"/>
                    <a:pt x="80" y="62"/>
                    <a:pt x="80" y="62"/>
                  </a:cubicBezTo>
                  <a:cubicBezTo>
                    <a:pt x="80" y="62"/>
                    <a:pt x="80" y="63"/>
                    <a:pt x="80" y="63"/>
                  </a:cubicBezTo>
                  <a:cubicBezTo>
                    <a:pt x="80" y="63"/>
                    <a:pt x="79" y="63"/>
                    <a:pt x="79" y="63"/>
                  </a:cubicBezTo>
                  <a:cubicBezTo>
                    <a:pt x="79" y="62"/>
                    <a:pt x="79" y="62"/>
                    <a:pt x="79" y="62"/>
                  </a:cubicBezTo>
                  <a:close/>
                  <a:moveTo>
                    <a:pt x="80" y="85"/>
                  </a:moveTo>
                  <a:cubicBezTo>
                    <a:pt x="80" y="85"/>
                    <a:pt x="80" y="85"/>
                    <a:pt x="80" y="85"/>
                  </a:cubicBezTo>
                  <a:cubicBezTo>
                    <a:pt x="80" y="85"/>
                    <a:pt x="79" y="85"/>
                    <a:pt x="79" y="85"/>
                  </a:cubicBezTo>
                  <a:cubicBezTo>
                    <a:pt x="79" y="85"/>
                    <a:pt x="80" y="84"/>
                    <a:pt x="80" y="85"/>
                  </a:cubicBezTo>
                  <a:cubicBezTo>
                    <a:pt x="80" y="85"/>
                    <a:pt x="80" y="85"/>
                    <a:pt x="80" y="85"/>
                  </a:cubicBezTo>
                  <a:cubicBezTo>
                    <a:pt x="80" y="85"/>
                    <a:pt x="80" y="85"/>
                    <a:pt x="80" y="85"/>
                  </a:cubicBezTo>
                  <a:cubicBezTo>
                    <a:pt x="80" y="85"/>
                    <a:pt x="80" y="85"/>
                    <a:pt x="80" y="85"/>
                  </a:cubicBezTo>
                  <a:cubicBezTo>
                    <a:pt x="80" y="85"/>
                    <a:pt x="80" y="85"/>
                    <a:pt x="80" y="85"/>
                  </a:cubicBezTo>
                  <a:close/>
                  <a:moveTo>
                    <a:pt x="81" y="80"/>
                  </a:moveTo>
                  <a:cubicBezTo>
                    <a:pt x="81" y="80"/>
                    <a:pt x="81" y="80"/>
                    <a:pt x="81" y="80"/>
                  </a:cubicBezTo>
                  <a:cubicBezTo>
                    <a:pt x="81" y="80"/>
                    <a:pt x="81" y="79"/>
                    <a:pt x="81" y="79"/>
                  </a:cubicBezTo>
                  <a:cubicBezTo>
                    <a:pt x="80" y="79"/>
                    <a:pt x="81" y="79"/>
                    <a:pt x="81" y="79"/>
                  </a:cubicBezTo>
                  <a:cubicBezTo>
                    <a:pt x="81" y="79"/>
                    <a:pt x="81" y="79"/>
                    <a:pt x="81" y="79"/>
                  </a:cubicBezTo>
                  <a:cubicBezTo>
                    <a:pt x="81" y="79"/>
                    <a:pt x="81" y="80"/>
                    <a:pt x="81" y="80"/>
                  </a:cubicBezTo>
                  <a:close/>
                  <a:moveTo>
                    <a:pt x="84" y="87"/>
                  </a:moveTo>
                  <a:cubicBezTo>
                    <a:pt x="84" y="87"/>
                    <a:pt x="84" y="87"/>
                    <a:pt x="84" y="87"/>
                  </a:cubicBezTo>
                  <a:cubicBezTo>
                    <a:pt x="84" y="87"/>
                    <a:pt x="84" y="87"/>
                    <a:pt x="84" y="87"/>
                  </a:cubicBezTo>
                  <a:close/>
                  <a:moveTo>
                    <a:pt x="85" y="89"/>
                  </a:moveTo>
                  <a:cubicBezTo>
                    <a:pt x="84" y="89"/>
                    <a:pt x="84" y="89"/>
                    <a:pt x="84" y="90"/>
                  </a:cubicBezTo>
                  <a:cubicBezTo>
                    <a:pt x="84" y="90"/>
                    <a:pt x="85" y="90"/>
                    <a:pt x="84" y="90"/>
                  </a:cubicBezTo>
                  <a:cubicBezTo>
                    <a:pt x="84" y="90"/>
                    <a:pt x="84" y="90"/>
                    <a:pt x="84" y="90"/>
                  </a:cubicBezTo>
                  <a:cubicBezTo>
                    <a:pt x="83" y="90"/>
                    <a:pt x="83" y="89"/>
                    <a:pt x="83" y="89"/>
                  </a:cubicBezTo>
                  <a:cubicBezTo>
                    <a:pt x="84" y="89"/>
                    <a:pt x="84" y="89"/>
                    <a:pt x="84" y="88"/>
                  </a:cubicBezTo>
                  <a:cubicBezTo>
                    <a:pt x="84" y="88"/>
                    <a:pt x="85" y="88"/>
                    <a:pt x="85" y="88"/>
                  </a:cubicBezTo>
                  <a:cubicBezTo>
                    <a:pt x="85" y="88"/>
                    <a:pt x="85" y="88"/>
                    <a:pt x="85" y="88"/>
                  </a:cubicBezTo>
                  <a:cubicBezTo>
                    <a:pt x="85" y="89"/>
                    <a:pt x="85" y="89"/>
                    <a:pt x="85" y="89"/>
                  </a:cubicBezTo>
                  <a:close/>
                  <a:moveTo>
                    <a:pt x="85" y="83"/>
                  </a:moveTo>
                  <a:cubicBezTo>
                    <a:pt x="85" y="83"/>
                    <a:pt x="85" y="83"/>
                    <a:pt x="85" y="83"/>
                  </a:cubicBezTo>
                  <a:cubicBezTo>
                    <a:pt x="85" y="83"/>
                    <a:pt x="86" y="83"/>
                    <a:pt x="86" y="83"/>
                  </a:cubicBezTo>
                  <a:cubicBezTo>
                    <a:pt x="86" y="83"/>
                    <a:pt x="86" y="83"/>
                    <a:pt x="86" y="83"/>
                  </a:cubicBezTo>
                  <a:cubicBezTo>
                    <a:pt x="86" y="83"/>
                    <a:pt x="86" y="83"/>
                    <a:pt x="86" y="83"/>
                  </a:cubicBezTo>
                  <a:cubicBezTo>
                    <a:pt x="86" y="83"/>
                    <a:pt x="85" y="83"/>
                    <a:pt x="85" y="83"/>
                  </a:cubicBezTo>
                  <a:close/>
                  <a:moveTo>
                    <a:pt x="86" y="86"/>
                  </a:moveTo>
                  <a:cubicBezTo>
                    <a:pt x="86" y="86"/>
                    <a:pt x="86" y="86"/>
                    <a:pt x="86" y="86"/>
                  </a:cubicBezTo>
                  <a:cubicBezTo>
                    <a:pt x="86" y="86"/>
                    <a:pt x="86" y="86"/>
                    <a:pt x="86" y="86"/>
                  </a:cubicBezTo>
                  <a:cubicBezTo>
                    <a:pt x="86" y="86"/>
                    <a:pt x="86" y="86"/>
                    <a:pt x="86" y="86"/>
                  </a:cubicBezTo>
                  <a:cubicBezTo>
                    <a:pt x="86" y="86"/>
                    <a:pt x="86" y="86"/>
                    <a:pt x="86" y="86"/>
                  </a:cubicBezTo>
                  <a:close/>
                  <a:moveTo>
                    <a:pt x="84" y="99"/>
                  </a:moveTo>
                  <a:cubicBezTo>
                    <a:pt x="84" y="99"/>
                    <a:pt x="84" y="99"/>
                    <a:pt x="84" y="99"/>
                  </a:cubicBezTo>
                  <a:cubicBezTo>
                    <a:pt x="83" y="99"/>
                    <a:pt x="83" y="99"/>
                    <a:pt x="83" y="99"/>
                  </a:cubicBezTo>
                  <a:cubicBezTo>
                    <a:pt x="83" y="98"/>
                    <a:pt x="83" y="98"/>
                    <a:pt x="83" y="98"/>
                  </a:cubicBezTo>
                  <a:cubicBezTo>
                    <a:pt x="83" y="98"/>
                    <a:pt x="83" y="98"/>
                    <a:pt x="84" y="98"/>
                  </a:cubicBezTo>
                  <a:cubicBezTo>
                    <a:pt x="84" y="98"/>
                    <a:pt x="84" y="98"/>
                    <a:pt x="84" y="99"/>
                  </a:cubicBezTo>
                  <a:close/>
                  <a:moveTo>
                    <a:pt x="85" y="101"/>
                  </a:moveTo>
                  <a:cubicBezTo>
                    <a:pt x="85" y="100"/>
                    <a:pt x="85" y="100"/>
                    <a:pt x="85" y="100"/>
                  </a:cubicBezTo>
                  <a:cubicBezTo>
                    <a:pt x="85" y="101"/>
                    <a:pt x="85" y="101"/>
                    <a:pt x="85" y="101"/>
                  </a:cubicBezTo>
                  <a:cubicBezTo>
                    <a:pt x="85" y="101"/>
                    <a:pt x="85" y="101"/>
                    <a:pt x="85" y="101"/>
                  </a:cubicBezTo>
                  <a:close/>
                  <a:moveTo>
                    <a:pt x="34" y="219"/>
                  </a:moveTo>
                  <a:cubicBezTo>
                    <a:pt x="34" y="219"/>
                    <a:pt x="34" y="219"/>
                    <a:pt x="34" y="219"/>
                  </a:cubicBezTo>
                  <a:cubicBezTo>
                    <a:pt x="34" y="219"/>
                    <a:pt x="34" y="219"/>
                    <a:pt x="34" y="219"/>
                  </a:cubicBezTo>
                  <a:cubicBezTo>
                    <a:pt x="34" y="219"/>
                    <a:pt x="34" y="219"/>
                    <a:pt x="34" y="219"/>
                  </a:cubicBezTo>
                  <a:close/>
                  <a:moveTo>
                    <a:pt x="35" y="219"/>
                  </a:moveTo>
                  <a:cubicBezTo>
                    <a:pt x="35" y="219"/>
                    <a:pt x="35" y="219"/>
                    <a:pt x="34" y="219"/>
                  </a:cubicBezTo>
                  <a:cubicBezTo>
                    <a:pt x="35" y="219"/>
                    <a:pt x="35" y="219"/>
                    <a:pt x="35" y="219"/>
                  </a:cubicBezTo>
                  <a:cubicBezTo>
                    <a:pt x="35" y="220"/>
                    <a:pt x="35" y="220"/>
                    <a:pt x="35" y="220"/>
                  </a:cubicBezTo>
                  <a:lnTo>
                    <a:pt x="35" y="219"/>
                  </a:lnTo>
                  <a:close/>
                  <a:moveTo>
                    <a:pt x="36" y="221"/>
                  </a:moveTo>
                  <a:cubicBezTo>
                    <a:pt x="36" y="221"/>
                    <a:pt x="36" y="221"/>
                    <a:pt x="36" y="221"/>
                  </a:cubicBezTo>
                  <a:cubicBezTo>
                    <a:pt x="36" y="221"/>
                    <a:pt x="36" y="221"/>
                    <a:pt x="36" y="221"/>
                  </a:cubicBezTo>
                  <a:cubicBezTo>
                    <a:pt x="36" y="221"/>
                    <a:pt x="36" y="221"/>
                    <a:pt x="36" y="221"/>
                  </a:cubicBezTo>
                  <a:cubicBezTo>
                    <a:pt x="36" y="221"/>
                    <a:pt x="36" y="221"/>
                    <a:pt x="36" y="221"/>
                  </a:cubicBezTo>
                  <a:close/>
                  <a:moveTo>
                    <a:pt x="86" y="302"/>
                  </a:moveTo>
                  <a:cubicBezTo>
                    <a:pt x="86" y="302"/>
                    <a:pt x="86" y="302"/>
                    <a:pt x="86" y="302"/>
                  </a:cubicBezTo>
                  <a:cubicBezTo>
                    <a:pt x="86" y="302"/>
                    <a:pt x="86" y="302"/>
                    <a:pt x="86" y="302"/>
                  </a:cubicBezTo>
                  <a:close/>
                  <a:moveTo>
                    <a:pt x="93" y="272"/>
                  </a:moveTo>
                  <a:cubicBezTo>
                    <a:pt x="93" y="272"/>
                    <a:pt x="93" y="272"/>
                    <a:pt x="93" y="272"/>
                  </a:cubicBezTo>
                  <a:cubicBezTo>
                    <a:pt x="93" y="272"/>
                    <a:pt x="93" y="272"/>
                    <a:pt x="93" y="272"/>
                  </a:cubicBezTo>
                  <a:cubicBezTo>
                    <a:pt x="93" y="272"/>
                    <a:pt x="93" y="272"/>
                    <a:pt x="93" y="272"/>
                  </a:cubicBezTo>
                  <a:close/>
                  <a:moveTo>
                    <a:pt x="95" y="241"/>
                  </a:moveTo>
                  <a:cubicBezTo>
                    <a:pt x="95" y="241"/>
                    <a:pt x="95" y="241"/>
                    <a:pt x="95" y="241"/>
                  </a:cubicBezTo>
                  <a:cubicBezTo>
                    <a:pt x="95" y="241"/>
                    <a:pt x="95" y="241"/>
                    <a:pt x="95" y="241"/>
                  </a:cubicBezTo>
                  <a:close/>
                  <a:moveTo>
                    <a:pt x="94" y="256"/>
                  </a:moveTo>
                  <a:cubicBezTo>
                    <a:pt x="94" y="256"/>
                    <a:pt x="94" y="256"/>
                    <a:pt x="94" y="256"/>
                  </a:cubicBezTo>
                  <a:cubicBezTo>
                    <a:pt x="94" y="256"/>
                    <a:pt x="94" y="256"/>
                    <a:pt x="94" y="256"/>
                  </a:cubicBezTo>
                  <a:cubicBezTo>
                    <a:pt x="94" y="256"/>
                    <a:pt x="94" y="255"/>
                    <a:pt x="94" y="255"/>
                  </a:cubicBezTo>
                  <a:cubicBezTo>
                    <a:pt x="94" y="255"/>
                    <a:pt x="94" y="256"/>
                    <a:pt x="94" y="256"/>
                  </a:cubicBezTo>
                  <a:cubicBezTo>
                    <a:pt x="94" y="256"/>
                    <a:pt x="94" y="256"/>
                    <a:pt x="94" y="256"/>
                  </a:cubicBezTo>
                  <a:close/>
                  <a:moveTo>
                    <a:pt x="96" y="260"/>
                  </a:moveTo>
                  <a:cubicBezTo>
                    <a:pt x="96" y="260"/>
                    <a:pt x="96" y="260"/>
                    <a:pt x="96" y="260"/>
                  </a:cubicBezTo>
                  <a:cubicBezTo>
                    <a:pt x="96" y="260"/>
                    <a:pt x="96" y="260"/>
                    <a:pt x="96" y="260"/>
                  </a:cubicBezTo>
                  <a:cubicBezTo>
                    <a:pt x="96" y="260"/>
                    <a:pt x="96" y="260"/>
                    <a:pt x="96" y="260"/>
                  </a:cubicBezTo>
                  <a:cubicBezTo>
                    <a:pt x="96" y="260"/>
                    <a:pt x="96" y="260"/>
                    <a:pt x="96" y="260"/>
                  </a:cubicBezTo>
                  <a:cubicBezTo>
                    <a:pt x="96" y="260"/>
                    <a:pt x="96" y="260"/>
                    <a:pt x="96" y="260"/>
                  </a:cubicBezTo>
                  <a:cubicBezTo>
                    <a:pt x="96" y="260"/>
                    <a:pt x="96" y="260"/>
                    <a:pt x="96" y="260"/>
                  </a:cubicBezTo>
                  <a:close/>
                  <a:moveTo>
                    <a:pt x="99" y="255"/>
                  </a:moveTo>
                  <a:cubicBezTo>
                    <a:pt x="98" y="255"/>
                    <a:pt x="98" y="255"/>
                    <a:pt x="98" y="255"/>
                  </a:cubicBezTo>
                  <a:cubicBezTo>
                    <a:pt x="98" y="254"/>
                    <a:pt x="98" y="254"/>
                    <a:pt x="98" y="253"/>
                  </a:cubicBezTo>
                  <a:cubicBezTo>
                    <a:pt x="98" y="253"/>
                    <a:pt x="98" y="253"/>
                    <a:pt x="98" y="253"/>
                  </a:cubicBezTo>
                  <a:cubicBezTo>
                    <a:pt x="98" y="253"/>
                    <a:pt x="98" y="253"/>
                    <a:pt x="98" y="253"/>
                  </a:cubicBezTo>
                  <a:cubicBezTo>
                    <a:pt x="98" y="253"/>
                    <a:pt x="98" y="252"/>
                    <a:pt x="97" y="252"/>
                  </a:cubicBezTo>
                  <a:cubicBezTo>
                    <a:pt x="97" y="252"/>
                    <a:pt x="97" y="252"/>
                    <a:pt x="96" y="251"/>
                  </a:cubicBezTo>
                  <a:cubicBezTo>
                    <a:pt x="96" y="251"/>
                    <a:pt x="96" y="250"/>
                    <a:pt x="96" y="250"/>
                  </a:cubicBezTo>
                  <a:cubicBezTo>
                    <a:pt x="96" y="249"/>
                    <a:pt x="95" y="247"/>
                    <a:pt x="95" y="246"/>
                  </a:cubicBezTo>
                  <a:cubicBezTo>
                    <a:pt x="95" y="246"/>
                    <a:pt x="95" y="245"/>
                    <a:pt x="95" y="245"/>
                  </a:cubicBezTo>
                  <a:cubicBezTo>
                    <a:pt x="96" y="245"/>
                    <a:pt x="96" y="246"/>
                    <a:pt x="96" y="246"/>
                  </a:cubicBezTo>
                  <a:cubicBezTo>
                    <a:pt x="96" y="247"/>
                    <a:pt x="96" y="248"/>
                    <a:pt x="96" y="249"/>
                  </a:cubicBezTo>
                  <a:cubicBezTo>
                    <a:pt x="96" y="250"/>
                    <a:pt x="96" y="250"/>
                    <a:pt x="97" y="251"/>
                  </a:cubicBezTo>
                  <a:cubicBezTo>
                    <a:pt x="98" y="251"/>
                    <a:pt x="98" y="252"/>
                    <a:pt x="98" y="252"/>
                  </a:cubicBezTo>
                  <a:cubicBezTo>
                    <a:pt x="98" y="253"/>
                    <a:pt x="98" y="253"/>
                    <a:pt x="98" y="253"/>
                  </a:cubicBezTo>
                  <a:cubicBezTo>
                    <a:pt x="98" y="253"/>
                    <a:pt x="98" y="253"/>
                    <a:pt x="98" y="253"/>
                  </a:cubicBezTo>
                  <a:cubicBezTo>
                    <a:pt x="98" y="253"/>
                    <a:pt x="98" y="253"/>
                    <a:pt x="98" y="253"/>
                  </a:cubicBezTo>
                  <a:cubicBezTo>
                    <a:pt x="99" y="254"/>
                    <a:pt x="99" y="254"/>
                    <a:pt x="99" y="254"/>
                  </a:cubicBezTo>
                  <a:cubicBezTo>
                    <a:pt x="99" y="254"/>
                    <a:pt x="99" y="255"/>
                    <a:pt x="99" y="255"/>
                  </a:cubicBezTo>
                  <a:close/>
                  <a:moveTo>
                    <a:pt x="99" y="233"/>
                  </a:moveTo>
                  <a:cubicBezTo>
                    <a:pt x="99" y="233"/>
                    <a:pt x="99" y="233"/>
                    <a:pt x="99" y="233"/>
                  </a:cubicBezTo>
                  <a:cubicBezTo>
                    <a:pt x="99" y="233"/>
                    <a:pt x="99" y="233"/>
                    <a:pt x="99" y="233"/>
                  </a:cubicBezTo>
                  <a:cubicBezTo>
                    <a:pt x="99" y="233"/>
                    <a:pt x="99" y="233"/>
                    <a:pt x="99" y="233"/>
                  </a:cubicBezTo>
                  <a:close/>
                  <a:moveTo>
                    <a:pt x="112" y="212"/>
                  </a:moveTo>
                  <a:cubicBezTo>
                    <a:pt x="112" y="212"/>
                    <a:pt x="112" y="212"/>
                    <a:pt x="112" y="212"/>
                  </a:cubicBezTo>
                  <a:cubicBezTo>
                    <a:pt x="112" y="212"/>
                    <a:pt x="112" y="212"/>
                    <a:pt x="112" y="212"/>
                  </a:cubicBezTo>
                  <a:cubicBezTo>
                    <a:pt x="112" y="212"/>
                    <a:pt x="112" y="212"/>
                    <a:pt x="112" y="212"/>
                  </a:cubicBezTo>
                  <a:cubicBezTo>
                    <a:pt x="112" y="212"/>
                    <a:pt x="112" y="212"/>
                    <a:pt x="112" y="212"/>
                  </a:cubicBezTo>
                  <a:close/>
                  <a:moveTo>
                    <a:pt x="102" y="176"/>
                  </a:moveTo>
                  <a:cubicBezTo>
                    <a:pt x="102" y="176"/>
                    <a:pt x="102" y="176"/>
                    <a:pt x="102" y="176"/>
                  </a:cubicBezTo>
                  <a:cubicBezTo>
                    <a:pt x="102" y="176"/>
                    <a:pt x="102" y="176"/>
                    <a:pt x="102" y="177"/>
                  </a:cubicBezTo>
                  <a:cubicBezTo>
                    <a:pt x="102" y="176"/>
                    <a:pt x="102" y="176"/>
                    <a:pt x="102" y="176"/>
                  </a:cubicBezTo>
                  <a:cubicBezTo>
                    <a:pt x="102" y="176"/>
                    <a:pt x="102" y="176"/>
                    <a:pt x="102" y="176"/>
                  </a:cubicBezTo>
                  <a:close/>
                  <a:moveTo>
                    <a:pt x="101" y="175"/>
                  </a:moveTo>
                  <a:cubicBezTo>
                    <a:pt x="101" y="175"/>
                    <a:pt x="101" y="175"/>
                    <a:pt x="101" y="175"/>
                  </a:cubicBezTo>
                  <a:cubicBezTo>
                    <a:pt x="101" y="175"/>
                    <a:pt x="101" y="175"/>
                    <a:pt x="101" y="175"/>
                  </a:cubicBezTo>
                  <a:cubicBezTo>
                    <a:pt x="101" y="175"/>
                    <a:pt x="101" y="175"/>
                    <a:pt x="101" y="175"/>
                  </a:cubicBezTo>
                  <a:cubicBezTo>
                    <a:pt x="101" y="175"/>
                    <a:pt x="101" y="175"/>
                    <a:pt x="101" y="175"/>
                  </a:cubicBezTo>
                  <a:close/>
                  <a:moveTo>
                    <a:pt x="106" y="259"/>
                  </a:moveTo>
                  <a:cubicBezTo>
                    <a:pt x="106" y="259"/>
                    <a:pt x="106" y="260"/>
                    <a:pt x="106" y="260"/>
                  </a:cubicBezTo>
                  <a:cubicBezTo>
                    <a:pt x="107" y="261"/>
                    <a:pt x="107" y="262"/>
                    <a:pt x="106" y="262"/>
                  </a:cubicBezTo>
                  <a:cubicBezTo>
                    <a:pt x="106" y="263"/>
                    <a:pt x="106" y="264"/>
                    <a:pt x="106" y="264"/>
                  </a:cubicBezTo>
                  <a:cubicBezTo>
                    <a:pt x="106" y="265"/>
                    <a:pt x="107" y="265"/>
                    <a:pt x="107" y="266"/>
                  </a:cubicBezTo>
                  <a:cubicBezTo>
                    <a:pt x="107" y="266"/>
                    <a:pt x="107" y="266"/>
                    <a:pt x="107" y="266"/>
                  </a:cubicBezTo>
                  <a:cubicBezTo>
                    <a:pt x="106" y="266"/>
                    <a:pt x="106" y="266"/>
                    <a:pt x="106" y="266"/>
                  </a:cubicBezTo>
                  <a:cubicBezTo>
                    <a:pt x="106" y="265"/>
                    <a:pt x="105" y="264"/>
                    <a:pt x="105" y="263"/>
                  </a:cubicBezTo>
                  <a:cubicBezTo>
                    <a:pt x="105" y="263"/>
                    <a:pt x="105" y="262"/>
                    <a:pt x="105" y="262"/>
                  </a:cubicBezTo>
                  <a:cubicBezTo>
                    <a:pt x="106" y="261"/>
                    <a:pt x="106" y="260"/>
                    <a:pt x="105" y="260"/>
                  </a:cubicBezTo>
                  <a:cubicBezTo>
                    <a:pt x="105" y="259"/>
                    <a:pt x="105" y="259"/>
                    <a:pt x="105" y="258"/>
                  </a:cubicBezTo>
                  <a:cubicBezTo>
                    <a:pt x="105" y="258"/>
                    <a:pt x="105" y="258"/>
                    <a:pt x="105" y="258"/>
                  </a:cubicBezTo>
                  <a:cubicBezTo>
                    <a:pt x="106" y="258"/>
                    <a:pt x="106" y="258"/>
                    <a:pt x="106" y="258"/>
                  </a:cubicBezTo>
                  <a:cubicBezTo>
                    <a:pt x="106" y="258"/>
                    <a:pt x="106" y="259"/>
                    <a:pt x="106" y="259"/>
                  </a:cubicBezTo>
                  <a:close/>
                  <a:moveTo>
                    <a:pt x="104" y="234"/>
                  </a:moveTo>
                  <a:cubicBezTo>
                    <a:pt x="104" y="234"/>
                    <a:pt x="104" y="234"/>
                    <a:pt x="104" y="234"/>
                  </a:cubicBezTo>
                  <a:cubicBezTo>
                    <a:pt x="104" y="234"/>
                    <a:pt x="104" y="234"/>
                    <a:pt x="104" y="234"/>
                  </a:cubicBezTo>
                  <a:close/>
                  <a:moveTo>
                    <a:pt x="104" y="237"/>
                  </a:moveTo>
                  <a:cubicBezTo>
                    <a:pt x="105" y="237"/>
                    <a:pt x="105" y="237"/>
                    <a:pt x="106" y="237"/>
                  </a:cubicBezTo>
                  <a:cubicBezTo>
                    <a:pt x="106" y="238"/>
                    <a:pt x="106" y="238"/>
                    <a:pt x="106" y="238"/>
                  </a:cubicBezTo>
                  <a:cubicBezTo>
                    <a:pt x="105" y="239"/>
                    <a:pt x="105" y="240"/>
                    <a:pt x="104" y="240"/>
                  </a:cubicBezTo>
                  <a:cubicBezTo>
                    <a:pt x="104" y="241"/>
                    <a:pt x="104" y="241"/>
                    <a:pt x="104" y="241"/>
                  </a:cubicBezTo>
                  <a:cubicBezTo>
                    <a:pt x="104" y="241"/>
                    <a:pt x="104" y="242"/>
                    <a:pt x="104" y="242"/>
                  </a:cubicBezTo>
                  <a:cubicBezTo>
                    <a:pt x="104" y="242"/>
                    <a:pt x="103" y="242"/>
                    <a:pt x="103" y="242"/>
                  </a:cubicBezTo>
                  <a:cubicBezTo>
                    <a:pt x="103" y="242"/>
                    <a:pt x="103" y="242"/>
                    <a:pt x="103" y="242"/>
                  </a:cubicBezTo>
                  <a:cubicBezTo>
                    <a:pt x="102" y="242"/>
                    <a:pt x="102" y="242"/>
                    <a:pt x="102" y="242"/>
                  </a:cubicBezTo>
                  <a:cubicBezTo>
                    <a:pt x="102" y="242"/>
                    <a:pt x="101" y="242"/>
                    <a:pt x="101" y="242"/>
                  </a:cubicBezTo>
                  <a:cubicBezTo>
                    <a:pt x="101" y="242"/>
                    <a:pt x="101" y="242"/>
                    <a:pt x="101" y="242"/>
                  </a:cubicBezTo>
                  <a:cubicBezTo>
                    <a:pt x="101" y="242"/>
                    <a:pt x="101" y="241"/>
                    <a:pt x="101" y="241"/>
                  </a:cubicBezTo>
                  <a:cubicBezTo>
                    <a:pt x="101" y="240"/>
                    <a:pt x="101" y="239"/>
                    <a:pt x="101" y="238"/>
                  </a:cubicBezTo>
                  <a:cubicBezTo>
                    <a:pt x="101" y="238"/>
                    <a:pt x="101" y="238"/>
                    <a:pt x="101" y="238"/>
                  </a:cubicBezTo>
                  <a:cubicBezTo>
                    <a:pt x="101" y="237"/>
                    <a:pt x="102" y="237"/>
                    <a:pt x="102" y="237"/>
                  </a:cubicBezTo>
                  <a:cubicBezTo>
                    <a:pt x="103" y="237"/>
                    <a:pt x="103" y="237"/>
                    <a:pt x="104" y="237"/>
                  </a:cubicBezTo>
                  <a:close/>
                  <a:moveTo>
                    <a:pt x="102" y="97"/>
                  </a:moveTo>
                  <a:cubicBezTo>
                    <a:pt x="102" y="97"/>
                    <a:pt x="103" y="97"/>
                    <a:pt x="103" y="97"/>
                  </a:cubicBezTo>
                  <a:cubicBezTo>
                    <a:pt x="103" y="97"/>
                    <a:pt x="103" y="97"/>
                    <a:pt x="103" y="97"/>
                  </a:cubicBezTo>
                  <a:cubicBezTo>
                    <a:pt x="103" y="97"/>
                    <a:pt x="103" y="97"/>
                    <a:pt x="103" y="97"/>
                  </a:cubicBezTo>
                  <a:cubicBezTo>
                    <a:pt x="103" y="97"/>
                    <a:pt x="103" y="98"/>
                    <a:pt x="104" y="98"/>
                  </a:cubicBezTo>
                  <a:cubicBezTo>
                    <a:pt x="104" y="98"/>
                    <a:pt x="104" y="99"/>
                    <a:pt x="104" y="99"/>
                  </a:cubicBezTo>
                  <a:cubicBezTo>
                    <a:pt x="103" y="99"/>
                    <a:pt x="103" y="99"/>
                    <a:pt x="103" y="99"/>
                  </a:cubicBezTo>
                  <a:cubicBezTo>
                    <a:pt x="102" y="98"/>
                    <a:pt x="102" y="98"/>
                    <a:pt x="103" y="98"/>
                  </a:cubicBezTo>
                  <a:cubicBezTo>
                    <a:pt x="103" y="98"/>
                    <a:pt x="103" y="98"/>
                    <a:pt x="103" y="98"/>
                  </a:cubicBezTo>
                  <a:cubicBezTo>
                    <a:pt x="103" y="97"/>
                    <a:pt x="103" y="97"/>
                    <a:pt x="103" y="97"/>
                  </a:cubicBezTo>
                  <a:cubicBezTo>
                    <a:pt x="103" y="97"/>
                    <a:pt x="103" y="97"/>
                    <a:pt x="103" y="97"/>
                  </a:cubicBezTo>
                  <a:cubicBezTo>
                    <a:pt x="103" y="97"/>
                    <a:pt x="103" y="97"/>
                    <a:pt x="103" y="97"/>
                  </a:cubicBezTo>
                  <a:cubicBezTo>
                    <a:pt x="102" y="97"/>
                    <a:pt x="102" y="97"/>
                    <a:pt x="102" y="97"/>
                  </a:cubicBezTo>
                  <a:cubicBezTo>
                    <a:pt x="102" y="97"/>
                    <a:pt x="102" y="97"/>
                    <a:pt x="102" y="97"/>
                  </a:cubicBezTo>
                  <a:close/>
                  <a:moveTo>
                    <a:pt x="101" y="92"/>
                  </a:moveTo>
                  <a:cubicBezTo>
                    <a:pt x="101" y="92"/>
                    <a:pt x="101" y="92"/>
                    <a:pt x="101" y="93"/>
                  </a:cubicBezTo>
                  <a:cubicBezTo>
                    <a:pt x="101" y="93"/>
                    <a:pt x="101" y="93"/>
                    <a:pt x="101" y="93"/>
                  </a:cubicBezTo>
                  <a:cubicBezTo>
                    <a:pt x="101" y="93"/>
                    <a:pt x="101" y="93"/>
                    <a:pt x="101" y="93"/>
                  </a:cubicBezTo>
                  <a:cubicBezTo>
                    <a:pt x="101" y="93"/>
                    <a:pt x="101" y="93"/>
                    <a:pt x="101" y="92"/>
                  </a:cubicBezTo>
                  <a:close/>
                  <a:moveTo>
                    <a:pt x="101" y="129"/>
                  </a:moveTo>
                  <a:cubicBezTo>
                    <a:pt x="101" y="129"/>
                    <a:pt x="101" y="129"/>
                    <a:pt x="101" y="129"/>
                  </a:cubicBezTo>
                  <a:cubicBezTo>
                    <a:pt x="101" y="129"/>
                    <a:pt x="101" y="129"/>
                    <a:pt x="101" y="129"/>
                  </a:cubicBezTo>
                  <a:cubicBezTo>
                    <a:pt x="101" y="129"/>
                    <a:pt x="101" y="129"/>
                    <a:pt x="101" y="129"/>
                  </a:cubicBezTo>
                  <a:cubicBezTo>
                    <a:pt x="101" y="129"/>
                    <a:pt x="101" y="129"/>
                    <a:pt x="101" y="129"/>
                  </a:cubicBezTo>
                  <a:close/>
                  <a:moveTo>
                    <a:pt x="95" y="86"/>
                  </a:moveTo>
                  <a:cubicBezTo>
                    <a:pt x="96" y="86"/>
                    <a:pt x="96" y="86"/>
                    <a:pt x="96" y="86"/>
                  </a:cubicBezTo>
                  <a:cubicBezTo>
                    <a:pt x="96" y="86"/>
                    <a:pt x="96" y="86"/>
                    <a:pt x="96" y="86"/>
                  </a:cubicBezTo>
                  <a:cubicBezTo>
                    <a:pt x="96" y="86"/>
                    <a:pt x="96" y="86"/>
                    <a:pt x="96" y="86"/>
                  </a:cubicBezTo>
                  <a:cubicBezTo>
                    <a:pt x="97" y="87"/>
                    <a:pt x="97" y="88"/>
                    <a:pt x="98" y="88"/>
                  </a:cubicBezTo>
                  <a:cubicBezTo>
                    <a:pt x="98" y="89"/>
                    <a:pt x="98" y="89"/>
                    <a:pt x="98" y="89"/>
                  </a:cubicBezTo>
                  <a:cubicBezTo>
                    <a:pt x="98" y="90"/>
                    <a:pt x="98" y="90"/>
                    <a:pt x="98" y="90"/>
                  </a:cubicBezTo>
                  <a:cubicBezTo>
                    <a:pt x="98" y="90"/>
                    <a:pt x="97" y="90"/>
                    <a:pt x="97" y="90"/>
                  </a:cubicBezTo>
                  <a:cubicBezTo>
                    <a:pt x="97" y="90"/>
                    <a:pt x="97" y="90"/>
                    <a:pt x="97" y="90"/>
                  </a:cubicBezTo>
                  <a:cubicBezTo>
                    <a:pt x="97" y="89"/>
                    <a:pt x="97" y="89"/>
                    <a:pt x="96" y="88"/>
                  </a:cubicBezTo>
                  <a:cubicBezTo>
                    <a:pt x="95" y="88"/>
                    <a:pt x="95" y="88"/>
                    <a:pt x="95" y="87"/>
                  </a:cubicBezTo>
                  <a:cubicBezTo>
                    <a:pt x="95" y="87"/>
                    <a:pt x="95" y="86"/>
                    <a:pt x="95" y="86"/>
                  </a:cubicBezTo>
                  <a:close/>
                  <a:moveTo>
                    <a:pt x="97" y="125"/>
                  </a:moveTo>
                  <a:cubicBezTo>
                    <a:pt x="97" y="125"/>
                    <a:pt x="97" y="125"/>
                    <a:pt x="96" y="125"/>
                  </a:cubicBezTo>
                  <a:cubicBezTo>
                    <a:pt x="96" y="125"/>
                    <a:pt x="96" y="125"/>
                    <a:pt x="96" y="125"/>
                  </a:cubicBezTo>
                  <a:cubicBezTo>
                    <a:pt x="96" y="125"/>
                    <a:pt x="97" y="125"/>
                    <a:pt x="97" y="125"/>
                  </a:cubicBezTo>
                  <a:cubicBezTo>
                    <a:pt x="97" y="125"/>
                    <a:pt x="97" y="125"/>
                    <a:pt x="97" y="125"/>
                  </a:cubicBezTo>
                  <a:close/>
                  <a:moveTo>
                    <a:pt x="94" y="81"/>
                  </a:moveTo>
                  <a:cubicBezTo>
                    <a:pt x="94" y="81"/>
                    <a:pt x="94" y="81"/>
                    <a:pt x="94" y="81"/>
                  </a:cubicBezTo>
                  <a:cubicBezTo>
                    <a:pt x="94" y="81"/>
                    <a:pt x="94" y="81"/>
                    <a:pt x="94" y="82"/>
                  </a:cubicBezTo>
                  <a:cubicBezTo>
                    <a:pt x="94" y="82"/>
                    <a:pt x="94" y="82"/>
                    <a:pt x="94" y="82"/>
                  </a:cubicBezTo>
                  <a:cubicBezTo>
                    <a:pt x="94" y="82"/>
                    <a:pt x="94" y="81"/>
                    <a:pt x="94" y="81"/>
                  </a:cubicBezTo>
                  <a:cubicBezTo>
                    <a:pt x="94" y="81"/>
                    <a:pt x="94" y="81"/>
                    <a:pt x="94" y="81"/>
                  </a:cubicBezTo>
                  <a:close/>
                  <a:moveTo>
                    <a:pt x="89" y="67"/>
                  </a:moveTo>
                  <a:cubicBezTo>
                    <a:pt x="89" y="67"/>
                    <a:pt x="89" y="67"/>
                    <a:pt x="89" y="67"/>
                  </a:cubicBezTo>
                  <a:cubicBezTo>
                    <a:pt x="89" y="67"/>
                    <a:pt x="89" y="67"/>
                    <a:pt x="89" y="67"/>
                  </a:cubicBezTo>
                  <a:cubicBezTo>
                    <a:pt x="89" y="67"/>
                    <a:pt x="89" y="67"/>
                    <a:pt x="88" y="67"/>
                  </a:cubicBezTo>
                  <a:cubicBezTo>
                    <a:pt x="88" y="67"/>
                    <a:pt x="89" y="67"/>
                    <a:pt x="89" y="67"/>
                  </a:cubicBezTo>
                  <a:close/>
                  <a:moveTo>
                    <a:pt x="88" y="74"/>
                  </a:moveTo>
                  <a:cubicBezTo>
                    <a:pt x="88" y="74"/>
                    <a:pt x="88" y="74"/>
                    <a:pt x="88" y="74"/>
                  </a:cubicBezTo>
                  <a:cubicBezTo>
                    <a:pt x="88" y="74"/>
                    <a:pt x="88" y="74"/>
                    <a:pt x="88" y="74"/>
                  </a:cubicBezTo>
                  <a:cubicBezTo>
                    <a:pt x="88" y="74"/>
                    <a:pt x="88" y="74"/>
                    <a:pt x="88" y="74"/>
                  </a:cubicBezTo>
                  <a:cubicBezTo>
                    <a:pt x="88" y="74"/>
                    <a:pt x="88" y="74"/>
                    <a:pt x="88" y="74"/>
                  </a:cubicBezTo>
                  <a:cubicBezTo>
                    <a:pt x="88" y="74"/>
                    <a:pt x="88" y="74"/>
                    <a:pt x="88" y="74"/>
                  </a:cubicBezTo>
                  <a:close/>
                  <a:moveTo>
                    <a:pt x="88" y="90"/>
                  </a:moveTo>
                  <a:cubicBezTo>
                    <a:pt x="88" y="90"/>
                    <a:pt x="88" y="90"/>
                    <a:pt x="88" y="90"/>
                  </a:cubicBezTo>
                  <a:cubicBezTo>
                    <a:pt x="88" y="89"/>
                    <a:pt x="88" y="89"/>
                    <a:pt x="89" y="88"/>
                  </a:cubicBezTo>
                  <a:cubicBezTo>
                    <a:pt x="89" y="88"/>
                    <a:pt x="89" y="88"/>
                    <a:pt x="89" y="88"/>
                  </a:cubicBezTo>
                  <a:cubicBezTo>
                    <a:pt x="89" y="88"/>
                    <a:pt x="89" y="88"/>
                    <a:pt x="89" y="89"/>
                  </a:cubicBezTo>
                  <a:cubicBezTo>
                    <a:pt x="90" y="89"/>
                    <a:pt x="90" y="89"/>
                    <a:pt x="91" y="90"/>
                  </a:cubicBezTo>
                  <a:cubicBezTo>
                    <a:pt x="91" y="90"/>
                    <a:pt x="91" y="90"/>
                    <a:pt x="91" y="90"/>
                  </a:cubicBezTo>
                  <a:cubicBezTo>
                    <a:pt x="92" y="91"/>
                    <a:pt x="92" y="92"/>
                    <a:pt x="91" y="93"/>
                  </a:cubicBezTo>
                  <a:cubicBezTo>
                    <a:pt x="91" y="93"/>
                    <a:pt x="91" y="93"/>
                    <a:pt x="91" y="93"/>
                  </a:cubicBezTo>
                  <a:cubicBezTo>
                    <a:pt x="90" y="93"/>
                    <a:pt x="90" y="93"/>
                    <a:pt x="90" y="93"/>
                  </a:cubicBezTo>
                  <a:cubicBezTo>
                    <a:pt x="89" y="92"/>
                    <a:pt x="88" y="91"/>
                    <a:pt x="88" y="90"/>
                  </a:cubicBezTo>
                  <a:close/>
                  <a:moveTo>
                    <a:pt x="91" y="148"/>
                  </a:moveTo>
                  <a:cubicBezTo>
                    <a:pt x="91" y="148"/>
                    <a:pt x="91" y="148"/>
                    <a:pt x="90" y="148"/>
                  </a:cubicBezTo>
                  <a:cubicBezTo>
                    <a:pt x="90" y="148"/>
                    <a:pt x="90" y="148"/>
                    <a:pt x="90" y="148"/>
                  </a:cubicBezTo>
                  <a:cubicBezTo>
                    <a:pt x="90" y="148"/>
                    <a:pt x="90" y="148"/>
                    <a:pt x="90" y="148"/>
                  </a:cubicBezTo>
                  <a:cubicBezTo>
                    <a:pt x="89" y="148"/>
                    <a:pt x="89" y="148"/>
                    <a:pt x="89" y="148"/>
                  </a:cubicBezTo>
                  <a:cubicBezTo>
                    <a:pt x="88" y="148"/>
                    <a:pt x="88" y="148"/>
                    <a:pt x="88" y="148"/>
                  </a:cubicBezTo>
                  <a:cubicBezTo>
                    <a:pt x="88" y="148"/>
                    <a:pt x="88" y="147"/>
                    <a:pt x="89" y="147"/>
                  </a:cubicBezTo>
                  <a:cubicBezTo>
                    <a:pt x="89" y="147"/>
                    <a:pt x="90" y="147"/>
                    <a:pt x="91" y="147"/>
                  </a:cubicBezTo>
                  <a:cubicBezTo>
                    <a:pt x="91" y="147"/>
                    <a:pt x="91" y="147"/>
                    <a:pt x="91" y="148"/>
                  </a:cubicBezTo>
                  <a:close/>
                  <a:moveTo>
                    <a:pt x="115" y="145"/>
                  </a:moveTo>
                  <a:cubicBezTo>
                    <a:pt x="115" y="146"/>
                    <a:pt x="114" y="146"/>
                    <a:pt x="114" y="146"/>
                  </a:cubicBezTo>
                  <a:cubicBezTo>
                    <a:pt x="114" y="146"/>
                    <a:pt x="113" y="146"/>
                    <a:pt x="112" y="146"/>
                  </a:cubicBezTo>
                  <a:cubicBezTo>
                    <a:pt x="112" y="146"/>
                    <a:pt x="111" y="146"/>
                    <a:pt x="110" y="146"/>
                  </a:cubicBezTo>
                  <a:cubicBezTo>
                    <a:pt x="110" y="146"/>
                    <a:pt x="109" y="146"/>
                    <a:pt x="109" y="146"/>
                  </a:cubicBezTo>
                  <a:cubicBezTo>
                    <a:pt x="108" y="146"/>
                    <a:pt x="107" y="146"/>
                    <a:pt x="106" y="145"/>
                  </a:cubicBezTo>
                  <a:cubicBezTo>
                    <a:pt x="106" y="145"/>
                    <a:pt x="106" y="145"/>
                    <a:pt x="105" y="145"/>
                  </a:cubicBezTo>
                  <a:cubicBezTo>
                    <a:pt x="105" y="145"/>
                    <a:pt x="105" y="145"/>
                    <a:pt x="105" y="145"/>
                  </a:cubicBezTo>
                  <a:cubicBezTo>
                    <a:pt x="104" y="145"/>
                    <a:pt x="103" y="144"/>
                    <a:pt x="102" y="144"/>
                  </a:cubicBezTo>
                  <a:cubicBezTo>
                    <a:pt x="101" y="144"/>
                    <a:pt x="99" y="144"/>
                    <a:pt x="98" y="145"/>
                  </a:cubicBezTo>
                  <a:cubicBezTo>
                    <a:pt x="97" y="145"/>
                    <a:pt x="96" y="145"/>
                    <a:pt x="96" y="146"/>
                  </a:cubicBezTo>
                  <a:cubicBezTo>
                    <a:pt x="96" y="146"/>
                    <a:pt x="95" y="146"/>
                    <a:pt x="95" y="146"/>
                  </a:cubicBezTo>
                  <a:cubicBezTo>
                    <a:pt x="94" y="146"/>
                    <a:pt x="93" y="146"/>
                    <a:pt x="92" y="146"/>
                  </a:cubicBezTo>
                  <a:cubicBezTo>
                    <a:pt x="91" y="146"/>
                    <a:pt x="90" y="145"/>
                    <a:pt x="89" y="144"/>
                  </a:cubicBezTo>
                  <a:cubicBezTo>
                    <a:pt x="89" y="144"/>
                    <a:pt x="89" y="144"/>
                    <a:pt x="89" y="143"/>
                  </a:cubicBezTo>
                  <a:cubicBezTo>
                    <a:pt x="89" y="143"/>
                    <a:pt x="89" y="143"/>
                    <a:pt x="89" y="142"/>
                  </a:cubicBezTo>
                  <a:cubicBezTo>
                    <a:pt x="89" y="142"/>
                    <a:pt x="89" y="141"/>
                    <a:pt x="89" y="141"/>
                  </a:cubicBezTo>
                  <a:cubicBezTo>
                    <a:pt x="90" y="140"/>
                    <a:pt x="90" y="140"/>
                    <a:pt x="90" y="139"/>
                  </a:cubicBezTo>
                  <a:cubicBezTo>
                    <a:pt x="90" y="139"/>
                    <a:pt x="90" y="138"/>
                    <a:pt x="90" y="138"/>
                  </a:cubicBezTo>
                  <a:cubicBezTo>
                    <a:pt x="90" y="138"/>
                    <a:pt x="91" y="137"/>
                    <a:pt x="91" y="137"/>
                  </a:cubicBezTo>
                  <a:cubicBezTo>
                    <a:pt x="91" y="137"/>
                    <a:pt x="92" y="136"/>
                    <a:pt x="92" y="136"/>
                  </a:cubicBezTo>
                  <a:cubicBezTo>
                    <a:pt x="92" y="136"/>
                    <a:pt x="92" y="135"/>
                    <a:pt x="92" y="135"/>
                  </a:cubicBezTo>
                  <a:cubicBezTo>
                    <a:pt x="93" y="134"/>
                    <a:pt x="93" y="133"/>
                    <a:pt x="94" y="133"/>
                  </a:cubicBezTo>
                  <a:cubicBezTo>
                    <a:pt x="94" y="132"/>
                    <a:pt x="95" y="132"/>
                    <a:pt x="95" y="132"/>
                  </a:cubicBezTo>
                  <a:cubicBezTo>
                    <a:pt x="95" y="133"/>
                    <a:pt x="95" y="133"/>
                    <a:pt x="95" y="133"/>
                  </a:cubicBezTo>
                  <a:cubicBezTo>
                    <a:pt x="96" y="133"/>
                    <a:pt x="97" y="134"/>
                    <a:pt x="98" y="134"/>
                  </a:cubicBezTo>
                  <a:cubicBezTo>
                    <a:pt x="98" y="134"/>
                    <a:pt x="98" y="134"/>
                    <a:pt x="98" y="134"/>
                  </a:cubicBezTo>
                  <a:cubicBezTo>
                    <a:pt x="98" y="134"/>
                    <a:pt x="98" y="135"/>
                    <a:pt x="98" y="135"/>
                  </a:cubicBezTo>
                  <a:cubicBezTo>
                    <a:pt x="97" y="135"/>
                    <a:pt x="98" y="135"/>
                    <a:pt x="98" y="136"/>
                  </a:cubicBezTo>
                  <a:cubicBezTo>
                    <a:pt x="98" y="136"/>
                    <a:pt x="98" y="136"/>
                    <a:pt x="98" y="136"/>
                  </a:cubicBezTo>
                  <a:cubicBezTo>
                    <a:pt x="99" y="136"/>
                    <a:pt x="99" y="136"/>
                    <a:pt x="99" y="137"/>
                  </a:cubicBezTo>
                  <a:cubicBezTo>
                    <a:pt x="99" y="138"/>
                    <a:pt x="100" y="138"/>
                    <a:pt x="100" y="138"/>
                  </a:cubicBezTo>
                  <a:cubicBezTo>
                    <a:pt x="101" y="137"/>
                    <a:pt x="101" y="137"/>
                    <a:pt x="101" y="137"/>
                  </a:cubicBezTo>
                  <a:cubicBezTo>
                    <a:pt x="101" y="137"/>
                    <a:pt x="102" y="137"/>
                    <a:pt x="102" y="137"/>
                  </a:cubicBezTo>
                  <a:cubicBezTo>
                    <a:pt x="103" y="136"/>
                    <a:pt x="104" y="136"/>
                    <a:pt x="104" y="136"/>
                  </a:cubicBezTo>
                  <a:cubicBezTo>
                    <a:pt x="104" y="136"/>
                    <a:pt x="105" y="136"/>
                    <a:pt x="105" y="136"/>
                  </a:cubicBezTo>
                  <a:cubicBezTo>
                    <a:pt x="105" y="136"/>
                    <a:pt x="105" y="135"/>
                    <a:pt x="105" y="135"/>
                  </a:cubicBezTo>
                  <a:cubicBezTo>
                    <a:pt x="105" y="135"/>
                    <a:pt x="105" y="135"/>
                    <a:pt x="104" y="135"/>
                  </a:cubicBezTo>
                  <a:cubicBezTo>
                    <a:pt x="104" y="135"/>
                    <a:pt x="104" y="135"/>
                    <a:pt x="104" y="135"/>
                  </a:cubicBezTo>
                  <a:cubicBezTo>
                    <a:pt x="102" y="135"/>
                    <a:pt x="102" y="135"/>
                    <a:pt x="101" y="134"/>
                  </a:cubicBezTo>
                  <a:cubicBezTo>
                    <a:pt x="101" y="134"/>
                    <a:pt x="101" y="134"/>
                    <a:pt x="101" y="134"/>
                  </a:cubicBezTo>
                  <a:cubicBezTo>
                    <a:pt x="101" y="133"/>
                    <a:pt x="101" y="133"/>
                    <a:pt x="101" y="133"/>
                  </a:cubicBezTo>
                  <a:cubicBezTo>
                    <a:pt x="101" y="134"/>
                    <a:pt x="101" y="134"/>
                    <a:pt x="101" y="134"/>
                  </a:cubicBezTo>
                  <a:cubicBezTo>
                    <a:pt x="101" y="134"/>
                    <a:pt x="101" y="134"/>
                    <a:pt x="101" y="134"/>
                  </a:cubicBezTo>
                  <a:cubicBezTo>
                    <a:pt x="102" y="133"/>
                    <a:pt x="103" y="132"/>
                    <a:pt x="104" y="132"/>
                  </a:cubicBezTo>
                  <a:cubicBezTo>
                    <a:pt x="104" y="132"/>
                    <a:pt x="105" y="132"/>
                    <a:pt x="105" y="131"/>
                  </a:cubicBezTo>
                  <a:cubicBezTo>
                    <a:pt x="106" y="131"/>
                    <a:pt x="107" y="130"/>
                    <a:pt x="108" y="131"/>
                  </a:cubicBezTo>
                  <a:cubicBezTo>
                    <a:pt x="108" y="131"/>
                    <a:pt x="108" y="131"/>
                    <a:pt x="109" y="131"/>
                  </a:cubicBezTo>
                  <a:cubicBezTo>
                    <a:pt x="109" y="131"/>
                    <a:pt x="109" y="131"/>
                    <a:pt x="109" y="131"/>
                  </a:cubicBezTo>
                  <a:cubicBezTo>
                    <a:pt x="109" y="130"/>
                    <a:pt x="109" y="130"/>
                    <a:pt x="109" y="130"/>
                  </a:cubicBezTo>
                  <a:cubicBezTo>
                    <a:pt x="109" y="131"/>
                    <a:pt x="109" y="131"/>
                    <a:pt x="109" y="131"/>
                  </a:cubicBezTo>
                  <a:cubicBezTo>
                    <a:pt x="109" y="131"/>
                    <a:pt x="109" y="131"/>
                    <a:pt x="109" y="131"/>
                  </a:cubicBezTo>
                  <a:cubicBezTo>
                    <a:pt x="108" y="131"/>
                    <a:pt x="108" y="131"/>
                    <a:pt x="107" y="132"/>
                  </a:cubicBezTo>
                  <a:cubicBezTo>
                    <a:pt x="107" y="132"/>
                    <a:pt x="107" y="132"/>
                    <a:pt x="107" y="133"/>
                  </a:cubicBezTo>
                  <a:cubicBezTo>
                    <a:pt x="107" y="133"/>
                    <a:pt x="107" y="133"/>
                    <a:pt x="107" y="133"/>
                  </a:cubicBezTo>
                  <a:cubicBezTo>
                    <a:pt x="107" y="134"/>
                    <a:pt x="107" y="135"/>
                    <a:pt x="106" y="135"/>
                  </a:cubicBezTo>
                  <a:cubicBezTo>
                    <a:pt x="106" y="135"/>
                    <a:pt x="106" y="136"/>
                    <a:pt x="106" y="136"/>
                  </a:cubicBezTo>
                  <a:cubicBezTo>
                    <a:pt x="106" y="136"/>
                    <a:pt x="107" y="137"/>
                    <a:pt x="108" y="137"/>
                  </a:cubicBezTo>
                  <a:cubicBezTo>
                    <a:pt x="109" y="138"/>
                    <a:pt x="110" y="138"/>
                    <a:pt x="110" y="139"/>
                  </a:cubicBezTo>
                  <a:cubicBezTo>
                    <a:pt x="111" y="140"/>
                    <a:pt x="112" y="140"/>
                    <a:pt x="114" y="141"/>
                  </a:cubicBezTo>
                  <a:cubicBezTo>
                    <a:pt x="115" y="142"/>
                    <a:pt x="115" y="143"/>
                    <a:pt x="116" y="144"/>
                  </a:cubicBezTo>
                  <a:cubicBezTo>
                    <a:pt x="116" y="145"/>
                    <a:pt x="115" y="145"/>
                    <a:pt x="115" y="145"/>
                  </a:cubicBezTo>
                  <a:close/>
                  <a:moveTo>
                    <a:pt x="125" y="107"/>
                  </a:moveTo>
                  <a:cubicBezTo>
                    <a:pt x="125" y="106"/>
                    <a:pt x="125" y="106"/>
                    <a:pt x="125" y="106"/>
                  </a:cubicBezTo>
                  <a:cubicBezTo>
                    <a:pt x="125" y="107"/>
                    <a:pt x="125" y="107"/>
                    <a:pt x="125" y="107"/>
                  </a:cubicBezTo>
                  <a:close/>
                  <a:moveTo>
                    <a:pt x="142" y="156"/>
                  </a:moveTo>
                  <a:cubicBezTo>
                    <a:pt x="141" y="156"/>
                    <a:pt x="140" y="156"/>
                    <a:pt x="138" y="156"/>
                  </a:cubicBezTo>
                  <a:cubicBezTo>
                    <a:pt x="138" y="157"/>
                    <a:pt x="138" y="157"/>
                    <a:pt x="138" y="157"/>
                  </a:cubicBezTo>
                  <a:cubicBezTo>
                    <a:pt x="137" y="156"/>
                    <a:pt x="135" y="156"/>
                    <a:pt x="135" y="155"/>
                  </a:cubicBezTo>
                  <a:cubicBezTo>
                    <a:pt x="134" y="155"/>
                    <a:pt x="134" y="155"/>
                    <a:pt x="133" y="155"/>
                  </a:cubicBezTo>
                  <a:cubicBezTo>
                    <a:pt x="133" y="155"/>
                    <a:pt x="133" y="155"/>
                    <a:pt x="132" y="155"/>
                  </a:cubicBezTo>
                  <a:cubicBezTo>
                    <a:pt x="132" y="155"/>
                    <a:pt x="132" y="154"/>
                    <a:pt x="132" y="154"/>
                  </a:cubicBezTo>
                  <a:cubicBezTo>
                    <a:pt x="131" y="153"/>
                    <a:pt x="131" y="152"/>
                    <a:pt x="131" y="151"/>
                  </a:cubicBezTo>
                  <a:cubicBezTo>
                    <a:pt x="132" y="150"/>
                    <a:pt x="132" y="150"/>
                    <a:pt x="132" y="149"/>
                  </a:cubicBezTo>
                  <a:cubicBezTo>
                    <a:pt x="132" y="148"/>
                    <a:pt x="132" y="148"/>
                    <a:pt x="133" y="147"/>
                  </a:cubicBezTo>
                  <a:cubicBezTo>
                    <a:pt x="133" y="147"/>
                    <a:pt x="133" y="147"/>
                    <a:pt x="133" y="147"/>
                  </a:cubicBezTo>
                  <a:cubicBezTo>
                    <a:pt x="133" y="147"/>
                    <a:pt x="133" y="147"/>
                    <a:pt x="133" y="147"/>
                  </a:cubicBezTo>
                  <a:cubicBezTo>
                    <a:pt x="132" y="146"/>
                    <a:pt x="131" y="146"/>
                    <a:pt x="131" y="145"/>
                  </a:cubicBezTo>
                  <a:cubicBezTo>
                    <a:pt x="131" y="144"/>
                    <a:pt x="130" y="144"/>
                    <a:pt x="129" y="143"/>
                  </a:cubicBezTo>
                  <a:cubicBezTo>
                    <a:pt x="128" y="142"/>
                    <a:pt x="127" y="141"/>
                    <a:pt x="127" y="140"/>
                  </a:cubicBezTo>
                  <a:cubicBezTo>
                    <a:pt x="127" y="139"/>
                    <a:pt x="126" y="138"/>
                    <a:pt x="126" y="137"/>
                  </a:cubicBezTo>
                  <a:cubicBezTo>
                    <a:pt x="125" y="137"/>
                    <a:pt x="125" y="136"/>
                    <a:pt x="125" y="136"/>
                  </a:cubicBezTo>
                  <a:cubicBezTo>
                    <a:pt x="125" y="135"/>
                    <a:pt x="125" y="135"/>
                    <a:pt x="126" y="135"/>
                  </a:cubicBezTo>
                  <a:cubicBezTo>
                    <a:pt x="126" y="134"/>
                    <a:pt x="126" y="134"/>
                    <a:pt x="127" y="134"/>
                  </a:cubicBezTo>
                  <a:cubicBezTo>
                    <a:pt x="127" y="133"/>
                    <a:pt x="128" y="133"/>
                    <a:pt x="129" y="132"/>
                  </a:cubicBezTo>
                  <a:cubicBezTo>
                    <a:pt x="129" y="132"/>
                    <a:pt x="129" y="132"/>
                    <a:pt x="129" y="132"/>
                  </a:cubicBezTo>
                  <a:cubicBezTo>
                    <a:pt x="130" y="131"/>
                    <a:pt x="131" y="130"/>
                    <a:pt x="132" y="130"/>
                  </a:cubicBezTo>
                  <a:cubicBezTo>
                    <a:pt x="132" y="130"/>
                    <a:pt x="133" y="130"/>
                    <a:pt x="133" y="130"/>
                  </a:cubicBezTo>
                  <a:cubicBezTo>
                    <a:pt x="134" y="130"/>
                    <a:pt x="134" y="130"/>
                    <a:pt x="135" y="130"/>
                  </a:cubicBezTo>
                  <a:cubicBezTo>
                    <a:pt x="136" y="130"/>
                    <a:pt x="136" y="130"/>
                    <a:pt x="136" y="131"/>
                  </a:cubicBezTo>
                  <a:cubicBezTo>
                    <a:pt x="136" y="131"/>
                    <a:pt x="136" y="131"/>
                    <a:pt x="136" y="132"/>
                  </a:cubicBezTo>
                  <a:cubicBezTo>
                    <a:pt x="136" y="132"/>
                    <a:pt x="136" y="133"/>
                    <a:pt x="136" y="133"/>
                  </a:cubicBezTo>
                  <a:cubicBezTo>
                    <a:pt x="136" y="134"/>
                    <a:pt x="136" y="134"/>
                    <a:pt x="136" y="134"/>
                  </a:cubicBezTo>
                  <a:cubicBezTo>
                    <a:pt x="135" y="134"/>
                    <a:pt x="135" y="134"/>
                    <a:pt x="134" y="134"/>
                  </a:cubicBezTo>
                  <a:cubicBezTo>
                    <a:pt x="133" y="134"/>
                    <a:pt x="133" y="134"/>
                    <a:pt x="133" y="136"/>
                  </a:cubicBezTo>
                  <a:cubicBezTo>
                    <a:pt x="133" y="136"/>
                    <a:pt x="133" y="136"/>
                    <a:pt x="133" y="136"/>
                  </a:cubicBezTo>
                  <a:cubicBezTo>
                    <a:pt x="133" y="136"/>
                    <a:pt x="133" y="136"/>
                    <a:pt x="133" y="136"/>
                  </a:cubicBezTo>
                  <a:cubicBezTo>
                    <a:pt x="132" y="137"/>
                    <a:pt x="132" y="137"/>
                    <a:pt x="132" y="137"/>
                  </a:cubicBezTo>
                  <a:cubicBezTo>
                    <a:pt x="133" y="138"/>
                    <a:pt x="133" y="138"/>
                    <a:pt x="134" y="139"/>
                  </a:cubicBezTo>
                  <a:cubicBezTo>
                    <a:pt x="134" y="140"/>
                    <a:pt x="135" y="141"/>
                    <a:pt x="136" y="141"/>
                  </a:cubicBezTo>
                  <a:cubicBezTo>
                    <a:pt x="137" y="141"/>
                    <a:pt x="137" y="141"/>
                    <a:pt x="137" y="142"/>
                  </a:cubicBezTo>
                  <a:cubicBezTo>
                    <a:pt x="137" y="142"/>
                    <a:pt x="137" y="142"/>
                    <a:pt x="137" y="142"/>
                  </a:cubicBezTo>
                  <a:cubicBezTo>
                    <a:pt x="137" y="143"/>
                    <a:pt x="137" y="144"/>
                    <a:pt x="137" y="144"/>
                  </a:cubicBezTo>
                  <a:cubicBezTo>
                    <a:pt x="138" y="145"/>
                    <a:pt x="138" y="146"/>
                    <a:pt x="138" y="147"/>
                  </a:cubicBezTo>
                  <a:cubicBezTo>
                    <a:pt x="138" y="147"/>
                    <a:pt x="138" y="147"/>
                    <a:pt x="138" y="148"/>
                  </a:cubicBezTo>
                  <a:cubicBezTo>
                    <a:pt x="138" y="148"/>
                    <a:pt x="139" y="149"/>
                    <a:pt x="139" y="149"/>
                  </a:cubicBezTo>
                  <a:cubicBezTo>
                    <a:pt x="139" y="149"/>
                    <a:pt x="140" y="149"/>
                    <a:pt x="140" y="149"/>
                  </a:cubicBezTo>
                  <a:cubicBezTo>
                    <a:pt x="140" y="149"/>
                    <a:pt x="140" y="149"/>
                    <a:pt x="140" y="150"/>
                  </a:cubicBezTo>
                  <a:cubicBezTo>
                    <a:pt x="140" y="150"/>
                    <a:pt x="140" y="150"/>
                    <a:pt x="140" y="150"/>
                  </a:cubicBezTo>
                  <a:cubicBezTo>
                    <a:pt x="140" y="150"/>
                    <a:pt x="140" y="150"/>
                    <a:pt x="140" y="150"/>
                  </a:cubicBezTo>
                  <a:cubicBezTo>
                    <a:pt x="141" y="151"/>
                    <a:pt x="141" y="151"/>
                    <a:pt x="141" y="152"/>
                  </a:cubicBezTo>
                  <a:cubicBezTo>
                    <a:pt x="141" y="153"/>
                    <a:pt x="141" y="155"/>
                    <a:pt x="142" y="156"/>
                  </a:cubicBezTo>
                  <a:cubicBezTo>
                    <a:pt x="142" y="156"/>
                    <a:pt x="142" y="156"/>
                    <a:pt x="142" y="156"/>
                  </a:cubicBezTo>
                  <a:close/>
                  <a:moveTo>
                    <a:pt x="147" y="50"/>
                  </a:moveTo>
                  <a:cubicBezTo>
                    <a:pt x="147" y="50"/>
                    <a:pt x="147" y="50"/>
                    <a:pt x="147" y="50"/>
                  </a:cubicBezTo>
                  <a:cubicBezTo>
                    <a:pt x="147" y="50"/>
                    <a:pt x="147" y="50"/>
                    <a:pt x="147" y="50"/>
                  </a:cubicBezTo>
                  <a:close/>
                  <a:moveTo>
                    <a:pt x="151" y="136"/>
                  </a:moveTo>
                  <a:cubicBezTo>
                    <a:pt x="151" y="136"/>
                    <a:pt x="150" y="137"/>
                    <a:pt x="150" y="136"/>
                  </a:cubicBezTo>
                  <a:cubicBezTo>
                    <a:pt x="149" y="136"/>
                    <a:pt x="149" y="136"/>
                    <a:pt x="148" y="136"/>
                  </a:cubicBezTo>
                  <a:cubicBezTo>
                    <a:pt x="148" y="136"/>
                    <a:pt x="148" y="135"/>
                    <a:pt x="148" y="135"/>
                  </a:cubicBezTo>
                  <a:cubicBezTo>
                    <a:pt x="148" y="133"/>
                    <a:pt x="149" y="132"/>
                    <a:pt x="151" y="132"/>
                  </a:cubicBezTo>
                  <a:cubicBezTo>
                    <a:pt x="151" y="132"/>
                    <a:pt x="151" y="132"/>
                    <a:pt x="152" y="133"/>
                  </a:cubicBezTo>
                  <a:cubicBezTo>
                    <a:pt x="152" y="133"/>
                    <a:pt x="152" y="133"/>
                    <a:pt x="152" y="134"/>
                  </a:cubicBezTo>
                  <a:cubicBezTo>
                    <a:pt x="152" y="134"/>
                    <a:pt x="152" y="135"/>
                    <a:pt x="151" y="136"/>
                  </a:cubicBezTo>
                  <a:close/>
                  <a:moveTo>
                    <a:pt x="162" y="57"/>
                  </a:moveTo>
                  <a:cubicBezTo>
                    <a:pt x="162" y="57"/>
                    <a:pt x="162" y="57"/>
                    <a:pt x="162" y="57"/>
                  </a:cubicBezTo>
                  <a:cubicBezTo>
                    <a:pt x="161" y="56"/>
                    <a:pt x="160" y="55"/>
                    <a:pt x="160" y="54"/>
                  </a:cubicBezTo>
                  <a:cubicBezTo>
                    <a:pt x="160" y="54"/>
                    <a:pt x="160" y="54"/>
                    <a:pt x="160" y="54"/>
                  </a:cubicBezTo>
                  <a:cubicBezTo>
                    <a:pt x="160" y="54"/>
                    <a:pt x="160" y="54"/>
                    <a:pt x="160" y="54"/>
                  </a:cubicBezTo>
                  <a:cubicBezTo>
                    <a:pt x="160" y="54"/>
                    <a:pt x="161" y="54"/>
                    <a:pt x="161" y="54"/>
                  </a:cubicBezTo>
                  <a:cubicBezTo>
                    <a:pt x="161" y="55"/>
                    <a:pt x="162" y="55"/>
                    <a:pt x="162" y="55"/>
                  </a:cubicBezTo>
                  <a:cubicBezTo>
                    <a:pt x="162" y="56"/>
                    <a:pt x="162" y="56"/>
                    <a:pt x="162" y="57"/>
                  </a:cubicBezTo>
                  <a:close/>
                  <a:moveTo>
                    <a:pt x="163" y="59"/>
                  </a:moveTo>
                  <a:cubicBezTo>
                    <a:pt x="163" y="59"/>
                    <a:pt x="162" y="59"/>
                    <a:pt x="162" y="59"/>
                  </a:cubicBezTo>
                  <a:cubicBezTo>
                    <a:pt x="162" y="59"/>
                    <a:pt x="162" y="59"/>
                    <a:pt x="163" y="59"/>
                  </a:cubicBezTo>
                  <a:cubicBezTo>
                    <a:pt x="163" y="59"/>
                    <a:pt x="163" y="59"/>
                    <a:pt x="163" y="59"/>
                  </a:cubicBezTo>
                  <a:close/>
                  <a:moveTo>
                    <a:pt x="166" y="145"/>
                  </a:moveTo>
                  <a:cubicBezTo>
                    <a:pt x="166" y="145"/>
                    <a:pt x="166" y="145"/>
                    <a:pt x="166" y="145"/>
                  </a:cubicBezTo>
                  <a:cubicBezTo>
                    <a:pt x="166" y="145"/>
                    <a:pt x="166" y="145"/>
                    <a:pt x="166" y="145"/>
                  </a:cubicBezTo>
                  <a:close/>
                  <a:moveTo>
                    <a:pt x="168" y="47"/>
                  </a:moveTo>
                  <a:cubicBezTo>
                    <a:pt x="167" y="47"/>
                    <a:pt x="167" y="47"/>
                    <a:pt x="167" y="47"/>
                  </a:cubicBezTo>
                  <a:cubicBezTo>
                    <a:pt x="167" y="47"/>
                    <a:pt x="167" y="47"/>
                    <a:pt x="167" y="47"/>
                  </a:cubicBezTo>
                  <a:cubicBezTo>
                    <a:pt x="167" y="46"/>
                    <a:pt x="167" y="46"/>
                    <a:pt x="167" y="46"/>
                  </a:cubicBezTo>
                  <a:cubicBezTo>
                    <a:pt x="168" y="46"/>
                    <a:pt x="168" y="46"/>
                    <a:pt x="168" y="46"/>
                  </a:cubicBezTo>
                  <a:cubicBezTo>
                    <a:pt x="168" y="46"/>
                    <a:pt x="168" y="47"/>
                    <a:pt x="168" y="47"/>
                  </a:cubicBezTo>
                  <a:close/>
                  <a:moveTo>
                    <a:pt x="178" y="12"/>
                  </a:moveTo>
                  <a:cubicBezTo>
                    <a:pt x="178" y="12"/>
                    <a:pt x="178" y="12"/>
                    <a:pt x="179" y="13"/>
                  </a:cubicBezTo>
                  <a:cubicBezTo>
                    <a:pt x="179" y="13"/>
                    <a:pt x="179" y="13"/>
                    <a:pt x="179" y="13"/>
                  </a:cubicBezTo>
                  <a:cubicBezTo>
                    <a:pt x="179" y="13"/>
                    <a:pt x="179" y="13"/>
                    <a:pt x="179" y="13"/>
                  </a:cubicBezTo>
                  <a:cubicBezTo>
                    <a:pt x="178" y="12"/>
                    <a:pt x="178" y="12"/>
                    <a:pt x="178" y="12"/>
                  </a:cubicBezTo>
                  <a:cubicBezTo>
                    <a:pt x="178" y="12"/>
                    <a:pt x="178" y="12"/>
                    <a:pt x="178" y="12"/>
                  </a:cubicBezTo>
                  <a:cubicBezTo>
                    <a:pt x="178" y="12"/>
                    <a:pt x="178" y="12"/>
                    <a:pt x="178" y="12"/>
                  </a:cubicBezTo>
                  <a:close/>
                  <a:moveTo>
                    <a:pt x="178" y="104"/>
                  </a:moveTo>
                  <a:cubicBezTo>
                    <a:pt x="178" y="104"/>
                    <a:pt x="178" y="104"/>
                    <a:pt x="178" y="104"/>
                  </a:cubicBezTo>
                  <a:cubicBezTo>
                    <a:pt x="178" y="104"/>
                    <a:pt x="178" y="104"/>
                    <a:pt x="178" y="104"/>
                  </a:cubicBezTo>
                  <a:cubicBezTo>
                    <a:pt x="178" y="104"/>
                    <a:pt x="177" y="104"/>
                    <a:pt x="177" y="104"/>
                  </a:cubicBezTo>
                  <a:cubicBezTo>
                    <a:pt x="177" y="104"/>
                    <a:pt x="177" y="104"/>
                    <a:pt x="177" y="104"/>
                  </a:cubicBezTo>
                  <a:cubicBezTo>
                    <a:pt x="177" y="104"/>
                    <a:pt x="178" y="104"/>
                    <a:pt x="178" y="104"/>
                  </a:cubicBezTo>
                  <a:close/>
                  <a:moveTo>
                    <a:pt x="178" y="130"/>
                  </a:moveTo>
                  <a:cubicBezTo>
                    <a:pt x="178" y="130"/>
                    <a:pt x="178" y="131"/>
                    <a:pt x="177" y="131"/>
                  </a:cubicBezTo>
                  <a:cubicBezTo>
                    <a:pt x="177" y="132"/>
                    <a:pt x="177" y="132"/>
                    <a:pt x="177" y="132"/>
                  </a:cubicBezTo>
                  <a:cubicBezTo>
                    <a:pt x="177" y="132"/>
                    <a:pt x="177" y="132"/>
                    <a:pt x="177" y="131"/>
                  </a:cubicBezTo>
                  <a:cubicBezTo>
                    <a:pt x="177" y="131"/>
                    <a:pt x="177" y="131"/>
                    <a:pt x="177" y="131"/>
                  </a:cubicBezTo>
                  <a:cubicBezTo>
                    <a:pt x="177" y="130"/>
                    <a:pt x="177" y="130"/>
                    <a:pt x="177" y="129"/>
                  </a:cubicBezTo>
                  <a:cubicBezTo>
                    <a:pt x="178" y="129"/>
                    <a:pt x="178" y="129"/>
                    <a:pt x="178" y="128"/>
                  </a:cubicBezTo>
                  <a:cubicBezTo>
                    <a:pt x="178" y="128"/>
                    <a:pt x="179" y="128"/>
                    <a:pt x="179" y="128"/>
                  </a:cubicBezTo>
                  <a:cubicBezTo>
                    <a:pt x="179" y="128"/>
                    <a:pt x="179" y="128"/>
                    <a:pt x="179" y="128"/>
                  </a:cubicBezTo>
                  <a:cubicBezTo>
                    <a:pt x="179" y="129"/>
                    <a:pt x="179" y="129"/>
                    <a:pt x="178" y="130"/>
                  </a:cubicBezTo>
                  <a:close/>
                  <a:moveTo>
                    <a:pt x="182" y="4"/>
                  </a:moveTo>
                  <a:cubicBezTo>
                    <a:pt x="182" y="4"/>
                    <a:pt x="182" y="4"/>
                    <a:pt x="182" y="4"/>
                  </a:cubicBezTo>
                  <a:cubicBezTo>
                    <a:pt x="182" y="4"/>
                    <a:pt x="182" y="4"/>
                    <a:pt x="182" y="4"/>
                  </a:cubicBezTo>
                  <a:close/>
                  <a:moveTo>
                    <a:pt x="187" y="18"/>
                  </a:moveTo>
                  <a:cubicBezTo>
                    <a:pt x="187" y="18"/>
                    <a:pt x="187" y="18"/>
                    <a:pt x="187" y="18"/>
                  </a:cubicBezTo>
                  <a:cubicBezTo>
                    <a:pt x="187" y="19"/>
                    <a:pt x="187" y="19"/>
                    <a:pt x="187" y="20"/>
                  </a:cubicBezTo>
                  <a:cubicBezTo>
                    <a:pt x="187" y="20"/>
                    <a:pt x="186" y="20"/>
                    <a:pt x="186" y="20"/>
                  </a:cubicBezTo>
                  <a:cubicBezTo>
                    <a:pt x="186" y="20"/>
                    <a:pt x="186" y="21"/>
                    <a:pt x="185" y="21"/>
                  </a:cubicBezTo>
                  <a:cubicBezTo>
                    <a:pt x="186" y="21"/>
                    <a:pt x="186" y="21"/>
                    <a:pt x="186" y="21"/>
                  </a:cubicBezTo>
                  <a:cubicBezTo>
                    <a:pt x="186" y="21"/>
                    <a:pt x="186" y="21"/>
                    <a:pt x="186" y="22"/>
                  </a:cubicBezTo>
                  <a:cubicBezTo>
                    <a:pt x="186" y="22"/>
                    <a:pt x="186" y="22"/>
                    <a:pt x="187" y="22"/>
                  </a:cubicBezTo>
                  <a:cubicBezTo>
                    <a:pt x="187" y="22"/>
                    <a:pt x="187" y="22"/>
                    <a:pt x="187" y="22"/>
                  </a:cubicBezTo>
                  <a:cubicBezTo>
                    <a:pt x="187" y="22"/>
                    <a:pt x="187" y="22"/>
                    <a:pt x="187" y="22"/>
                  </a:cubicBezTo>
                  <a:cubicBezTo>
                    <a:pt x="186" y="22"/>
                    <a:pt x="186" y="22"/>
                    <a:pt x="186" y="22"/>
                  </a:cubicBezTo>
                  <a:cubicBezTo>
                    <a:pt x="186" y="21"/>
                    <a:pt x="186" y="21"/>
                    <a:pt x="185" y="21"/>
                  </a:cubicBezTo>
                  <a:cubicBezTo>
                    <a:pt x="185" y="21"/>
                    <a:pt x="185" y="21"/>
                    <a:pt x="185" y="21"/>
                  </a:cubicBezTo>
                  <a:cubicBezTo>
                    <a:pt x="185" y="21"/>
                    <a:pt x="184" y="21"/>
                    <a:pt x="184" y="20"/>
                  </a:cubicBezTo>
                  <a:cubicBezTo>
                    <a:pt x="184" y="20"/>
                    <a:pt x="184" y="19"/>
                    <a:pt x="184" y="19"/>
                  </a:cubicBezTo>
                  <a:cubicBezTo>
                    <a:pt x="184" y="19"/>
                    <a:pt x="184" y="18"/>
                    <a:pt x="184" y="18"/>
                  </a:cubicBezTo>
                  <a:cubicBezTo>
                    <a:pt x="184" y="18"/>
                    <a:pt x="184" y="18"/>
                    <a:pt x="184" y="18"/>
                  </a:cubicBezTo>
                  <a:cubicBezTo>
                    <a:pt x="183" y="18"/>
                    <a:pt x="183" y="18"/>
                    <a:pt x="183" y="18"/>
                  </a:cubicBezTo>
                  <a:cubicBezTo>
                    <a:pt x="184" y="18"/>
                    <a:pt x="184" y="18"/>
                    <a:pt x="184" y="18"/>
                  </a:cubicBezTo>
                  <a:cubicBezTo>
                    <a:pt x="184" y="18"/>
                    <a:pt x="184" y="18"/>
                    <a:pt x="184" y="18"/>
                  </a:cubicBezTo>
                  <a:cubicBezTo>
                    <a:pt x="184" y="18"/>
                    <a:pt x="184" y="18"/>
                    <a:pt x="184" y="19"/>
                  </a:cubicBezTo>
                  <a:cubicBezTo>
                    <a:pt x="185" y="19"/>
                    <a:pt x="185" y="19"/>
                    <a:pt x="186" y="19"/>
                  </a:cubicBezTo>
                  <a:cubicBezTo>
                    <a:pt x="186" y="18"/>
                    <a:pt x="187" y="18"/>
                    <a:pt x="187" y="18"/>
                  </a:cubicBezTo>
                  <a:cubicBezTo>
                    <a:pt x="187" y="18"/>
                    <a:pt x="187" y="18"/>
                    <a:pt x="187" y="18"/>
                  </a:cubicBezTo>
                  <a:cubicBezTo>
                    <a:pt x="187" y="18"/>
                    <a:pt x="187" y="18"/>
                    <a:pt x="187" y="18"/>
                  </a:cubicBezTo>
                  <a:cubicBezTo>
                    <a:pt x="187" y="18"/>
                    <a:pt x="187" y="18"/>
                    <a:pt x="187" y="18"/>
                  </a:cubicBezTo>
                  <a:close/>
                  <a:moveTo>
                    <a:pt x="190" y="16"/>
                  </a:moveTo>
                  <a:cubicBezTo>
                    <a:pt x="189" y="17"/>
                    <a:pt x="189" y="17"/>
                    <a:pt x="188" y="17"/>
                  </a:cubicBezTo>
                  <a:cubicBezTo>
                    <a:pt x="188" y="18"/>
                    <a:pt x="188" y="18"/>
                    <a:pt x="188" y="18"/>
                  </a:cubicBezTo>
                  <a:cubicBezTo>
                    <a:pt x="188" y="18"/>
                    <a:pt x="188" y="18"/>
                    <a:pt x="188" y="18"/>
                  </a:cubicBezTo>
                  <a:cubicBezTo>
                    <a:pt x="188" y="18"/>
                    <a:pt x="187" y="18"/>
                    <a:pt x="187" y="18"/>
                  </a:cubicBezTo>
                  <a:cubicBezTo>
                    <a:pt x="187" y="18"/>
                    <a:pt x="188" y="18"/>
                    <a:pt x="188" y="18"/>
                  </a:cubicBezTo>
                  <a:cubicBezTo>
                    <a:pt x="188" y="18"/>
                    <a:pt x="188" y="18"/>
                    <a:pt x="188" y="18"/>
                  </a:cubicBezTo>
                  <a:cubicBezTo>
                    <a:pt x="188" y="17"/>
                    <a:pt x="188" y="17"/>
                    <a:pt x="188" y="17"/>
                  </a:cubicBezTo>
                  <a:cubicBezTo>
                    <a:pt x="188" y="16"/>
                    <a:pt x="189" y="16"/>
                    <a:pt x="189" y="16"/>
                  </a:cubicBezTo>
                  <a:cubicBezTo>
                    <a:pt x="189" y="16"/>
                    <a:pt x="189" y="16"/>
                    <a:pt x="189" y="16"/>
                  </a:cubicBezTo>
                  <a:cubicBezTo>
                    <a:pt x="189" y="16"/>
                    <a:pt x="189" y="16"/>
                    <a:pt x="189" y="16"/>
                  </a:cubicBezTo>
                  <a:cubicBezTo>
                    <a:pt x="189" y="16"/>
                    <a:pt x="188" y="15"/>
                    <a:pt x="188" y="15"/>
                  </a:cubicBezTo>
                  <a:cubicBezTo>
                    <a:pt x="188" y="15"/>
                    <a:pt x="188" y="15"/>
                    <a:pt x="188" y="14"/>
                  </a:cubicBezTo>
                  <a:cubicBezTo>
                    <a:pt x="188" y="14"/>
                    <a:pt x="188" y="14"/>
                    <a:pt x="188" y="14"/>
                  </a:cubicBezTo>
                  <a:cubicBezTo>
                    <a:pt x="188" y="15"/>
                    <a:pt x="189" y="15"/>
                    <a:pt x="189" y="15"/>
                  </a:cubicBezTo>
                  <a:cubicBezTo>
                    <a:pt x="189" y="15"/>
                    <a:pt x="189" y="15"/>
                    <a:pt x="189" y="16"/>
                  </a:cubicBezTo>
                  <a:cubicBezTo>
                    <a:pt x="189" y="16"/>
                    <a:pt x="189" y="16"/>
                    <a:pt x="189" y="16"/>
                  </a:cubicBezTo>
                  <a:cubicBezTo>
                    <a:pt x="189" y="16"/>
                    <a:pt x="189" y="16"/>
                    <a:pt x="189" y="16"/>
                  </a:cubicBezTo>
                  <a:cubicBezTo>
                    <a:pt x="189" y="16"/>
                    <a:pt x="190" y="16"/>
                    <a:pt x="190" y="16"/>
                  </a:cubicBezTo>
                  <a:cubicBezTo>
                    <a:pt x="190" y="16"/>
                    <a:pt x="190" y="16"/>
                    <a:pt x="190" y="16"/>
                  </a:cubicBezTo>
                  <a:cubicBezTo>
                    <a:pt x="190" y="16"/>
                    <a:pt x="190" y="16"/>
                    <a:pt x="190" y="16"/>
                  </a:cubicBezTo>
                  <a:close/>
                  <a:moveTo>
                    <a:pt x="194" y="16"/>
                  </a:moveTo>
                  <a:cubicBezTo>
                    <a:pt x="193" y="16"/>
                    <a:pt x="193" y="16"/>
                    <a:pt x="193" y="16"/>
                  </a:cubicBezTo>
                  <a:cubicBezTo>
                    <a:pt x="194" y="16"/>
                    <a:pt x="194" y="16"/>
                    <a:pt x="194" y="16"/>
                  </a:cubicBezTo>
                  <a:close/>
                  <a:moveTo>
                    <a:pt x="197" y="124"/>
                  </a:moveTo>
                  <a:cubicBezTo>
                    <a:pt x="197" y="124"/>
                    <a:pt x="197" y="124"/>
                    <a:pt x="196" y="124"/>
                  </a:cubicBezTo>
                  <a:cubicBezTo>
                    <a:pt x="196" y="124"/>
                    <a:pt x="195" y="124"/>
                    <a:pt x="194" y="123"/>
                  </a:cubicBezTo>
                  <a:cubicBezTo>
                    <a:pt x="194" y="123"/>
                    <a:pt x="194" y="123"/>
                    <a:pt x="194" y="123"/>
                  </a:cubicBezTo>
                  <a:cubicBezTo>
                    <a:pt x="194" y="122"/>
                    <a:pt x="194" y="122"/>
                    <a:pt x="194" y="122"/>
                  </a:cubicBezTo>
                  <a:cubicBezTo>
                    <a:pt x="194" y="122"/>
                    <a:pt x="194" y="122"/>
                    <a:pt x="195" y="122"/>
                  </a:cubicBezTo>
                  <a:cubicBezTo>
                    <a:pt x="195" y="123"/>
                    <a:pt x="195" y="123"/>
                    <a:pt x="196" y="123"/>
                  </a:cubicBezTo>
                  <a:cubicBezTo>
                    <a:pt x="196" y="123"/>
                    <a:pt x="197" y="123"/>
                    <a:pt x="197" y="124"/>
                  </a:cubicBezTo>
                  <a:cubicBezTo>
                    <a:pt x="197" y="124"/>
                    <a:pt x="197" y="124"/>
                    <a:pt x="197" y="124"/>
                  </a:cubicBezTo>
                  <a:cubicBezTo>
                    <a:pt x="197" y="124"/>
                    <a:pt x="197" y="124"/>
                    <a:pt x="197" y="124"/>
                  </a:cubicBezTo>
                  <a:close/>
                  <a:moveTo>
                    <a:pt x="197" y="26"/>
                  </a:moveTo>
                  <a:cubicBezTo>
                    <a:pt x="197" y="26"/>
                    <a:pt x="197" y="26"/>
                    <a:pt x="197" y="26"/>
                  </a:cubicBezTo>
                  <a:cubicBezTo>
                    <a:pt x="197" y="26"/>
                    <a:pt x="197" y="26"/>
                    <a:pt x="197" y="26"/>
                  </a:cubicBezTo>
                  <a:cubicBezTo>
                    <a:pt x="197" y="26"/>
                    <a:pt x="197" y="26"/>
                    <a:pt x="197" y="26"/>
                  </a:cubicBezTo>
                  <a:cubicBezTo>
                    <a:pt x="197" y="26"/>
                    <a:pt x="197" y="26"/>
                    <a:pt x="197" y="26"/>
                  </a:cubicBezTo>
                  <a:cubicBezTo>
                    <a:pt x="197" y="26"/>
                    <a:pt x="197" y="26"/>
                    <a:pt x="197" y="26"/>
                  </a:cubicBezTo>
                  <a:cubicBezTo>
                    <a:pt x="197" y="26"/>
                    <a:pt x="197" y="26"/>
                    <a:pt x="197" y="26"/>
                  </a:cubicBezTo>
                  <a:close/>
                  <a:moveTo>
                    <a:pt x="210" y="116"/>
                  </a:moveTo>
                  <a:cubicBezTo>
                    <a:pt x="210" y="116"/>
                    <a:pt x="210" y="116"/>
                    <a:pt x="210" y="116"/>
                  </a:cubicBezTo>
                  <a:cubicBezTo>
                    <a:pt x="210" y="116"/>
                    <a:pt x="210" y="116"/>
                    <a:pt x="210" y="115"/>
                  </a:cubicBezTo>
                  <a:cubicBezTo>
                    <a:pt x="210" y="115"/>
                    <a:pt x="210" y="115"/>
                    <a:pt x="210" y="115"/>
                  </a:cubicBezTo>
                  <a:cubicBezTo>
                    <a:pt x="210" y="115"/>
                    <a:pt x="210" y="115"/>
                    <a:pt x="211" y="115"/>
                  </a:cubicBezTo>
                  <a:cubicBezTo>
                    <a:pt x="211" y="115"/>
                    <a:pt x="211" y="116"/>
                    <a:pt x="211" y="116"/>
                  </a:cubicBezTo>
                  <a:cubicBezTo>
                    <a:pt x="211" y="116"/>
                    <a:pt x="211" y="116"/>
                    <a:pt x="210" y="116"/>
                  </a:cubicBezTo>
                  <a:close/>
                  <a:moveTo>
                    <a:pt x="211" y="122"/>
                  </a:moveTo>
                  <a:cubicBezTo>
                    <a:pt x="211" y="122"/>
                    <a:pt x="211" y="122"/>
                    <a:pt x="211" y="122"/>
                  </a:cubicBezTo>
                  <a:cubicBezTo>
                    <a:pt x="211" y="123"/>
                    <a:pt x="211" y="123"/>
                    <a:pt x="211" y="123"/>
                  </a:cubicBezTo>
                  <a:cubicBezTo>
                    <a:pt x="211" y="123"/>
                    <a:pt x="211" y="122"/>
                    <a:pt x="211" y="122"/>
                  </a:cubicBezTo>
                  <a:cubicBezTo>
                    <a:pt x="211" y="122"/>
                    <a:pt x="211" y="122"/>
                    <a:pt x="211" y="122"/>
                  </a:cubicBezTo>
                  <a:cubicBezTo>
                    <a:pt x="211" y="122"/>
                    <a:pt x="211" y="122"/>
                    <a:pt x="211" y="122"/>
                  </a:cubicBezTo>
                  <a:cubicBezTo>
                    <a:pt x="212" y="122"/>
                    <a:pt x="212" y="122"/>
                    <a:pt x="211" y="122"/>
                  </a:cubicBezTo>
                  <a:close/>
                  <a:moveTo>
                    <a:pt x="212" y="119"/>
                  </a:moveTo>
                  <a:cubicBezTo>
                    <a:pt x="212" y="119"/>
                    <a:pt x="212" y="119"/>
                    <a:pt x="212" y="119"/>
                  </a:cubicBezTo>
                  <a:cubicBezTo>
                    <a:pt x="212" y="119"/>
                    <a:pt x="212" y="119"/>
                    <a:pt x="212" y="119"/>
                  </a:cubicBezTo>
                  <a:cubicBezTo>
                    <a:pt x="213" y="119"/>
                    <a:pt x="213" y="119"/>
                    <a:pt x="213" y="119"/>
                  </a:cubicBezTo>
                  <a:lnTo>
                    <a:pt x="212" y="119"/>
                  </a:lnTo>
                  <a:close/>
                  <a:moveTo>
                    <a:pt x="222" y="97"/>
                  </a:moveTo>
                  <a:cubicBezTo>
                    <a:pt x="222" y="97"/>
                    <a:pt x="222" y="97"/>
                    <a:pt x="222" y="97"/>
                  </a:cubicBezTo>
                  <a:cubicBezTo>
                    <a:pt x="222" y="96"/>
                    <a:pt x="221" y="96"/>
                    <a:pt x="221" y="95"/>
                  </a:cubicBezTo>
                  <a:cubicBezTo>
                    <a:pt x="221" y="95"/>
                    <a:pt x="221" y="95"/>
                    <a:pt x="221" y="95"/>
                  </a:cubicBezTo>
                  <a:cubicBezTo>
                    <a:pt x="221" y="95"/>
                    <a:pt x="221" y="95"/>
                    <a:pt x="222" y="95"/>
                  </a:cubicBezTo>
                  <a:cubicBezTo>
                    <a:pt x="222" y="95"/>
                    <a:pt x="222" y="96"/>
                    <a:pt x="222" y="96"/>
                  </a:cubicBezTo>
                  <a:cubicBezTo>
                    <a:pt x="222" y="96"/>
                    <a:pt x="222" y="96"/>
                    <a:pt x="222" y="97"/>
                  </a:cubicBezTo>
                  <a:cubicBezTo>
                    <a:pt x="223" y="97"/>
                    <a:pt x="222" y="97"/>
                    <a:pt x="222" y="97"/>
                  </a:cubicBezTo>
                  <a:close/>
                  <a:moveTo>
                    <a:pt x="222" y="94"/>
                  </a:moveTo>
                  <a:cubicBezTo>
                    <a:pt x="222" y="94"/>
                    <a:pt x="222" y="94"/>
                    <a:pt x="223" y="94"/>
                  </a:cubicBezTo>
                  <a:cubicBezTo>
                    <a:pt x="223" y="94"/>
                    <a:pt x="223" y="94"/>
                    <a:pt x="223" y="94"/>
                  </a:cubicBezTo>
                  <a:cubicBezTo>
                    <a:pt x="223" y="94"/>
                    <a:pt x="222" y="94"/>
                    <a:pt x="222" y="94"/>
                  </a:cubicBezTo>
                  <a:close/>
                  <a:moveTo>
                    <a:pt x="224" y="112"/>
                  </a:moveTo>
                  <a:cubicBezTo>
                    <a:pt x="224" y="112"/>
                    <a:pt x="224" y="112"/>
                    <a:pt x="224" y="112"/>
                  </a:cubicBezTo>
                  <a:cubicBezTo>
                    <a:pt x="224" y="112"/>
                    <a:pt x="224" y="112"/>
                    <a:pt x="224" y="112"/>
                  </a:cubicBezTo>
                  <a:cubicBezTo>
                    <a:pt x="224" y="112"/>
                    <a:pt x="224" y="112"/>
                    <a:pt x="224" y="111"/>
                  </a:cubicBezTo>
                  <a:cubicBezTo>
                    <a:pt x="224" y="111"/>
                    <a:pt x="224" y="111"/>
                    <a:pt x="224" y="111"/>
                  </a:cubicBezTo>
                  <a:cubicBezTo>
                    <a:pt x="224" y="111"/>
                    <a:pt x="224" y="111"/>
                    <a:pt x="224" y="112"/>
                  </a:cubicBezTo>
                  <a:cubicBezTo>
                    <a:pt x="224" y="112"/>
                    <a:pt x="224" y="112"/>
                    <a:pt x="224" y="112"/>
                  </a:cubicBezTo>
                  <a:close/>
                  <a:moveTo>
                    <a:pt x="231" y="109"/>
                  </a:moveTo>
                  <a:cubicBezTo>
                    <a:pt x="231" y="109"/>
                    <a:pt x="231" y="109"/>
                    <a:pt x="231" y="109"/>
                  </a:cubicBezTo>
                  <a:cubicBezTo>
                    <a:pt x="231" y="109"/>
                    <a:pt x="231" y="108"/>
                    <a:pt x="232" y="108"/>
                  </a:cubicBezTo>
                  <a:cubicBezTo>
                    <a:pt x="232" y="108"/>
                    <a:pt x="232" y="108"/>
                    <a:pt x="232" y="108"/>
                  </a:cubicBezTo>
                  <a:cubicBezTo>
                    <a:pt x="231" y="108"/>
                    <a:pt x="231" y="108"/>
                    <a:pt x="231" y="108"/>
                  </a:cubicBezTo>
                  <a:cubicBezTo>
                    <a:pt x="232" y="108"/>
                    <a:pt x="232" y="108"/>
                    <a:pt x="232" y="108"/>
                  </a:cubicBezTo>
                  <a:cubicBezTo>
                    <a:pt x="232" y="108"/>
                    <a:pt x="232" y="108"/>
                    <a:pt x="232" y="108"/>
                  </a:cubicBezTo>
                  <a:cubicBezTo>
                    <a:pt x="232" y="108"/>
                    <a:pt x="232" y="108"/>
                    <a:pt x="232" y="108"/>
                  </a:cubicBezTo>
                  <a:cubicBezTo>
                    <a:pt x="233" y="108"/>
                    <a:pt x="233" y="108"/>
                    <a:pt x="233" y="108"/>
                  </a:cubicBezTo>
                  <a:cubicBezTo>
                    <a:pt x="233" y="107"/>
                    <a:pt x="234" y="106"/>
                    <a:pt x="234" y="106"/>
                  </a:cubicBezTo>
                  <a:cubicBezTo>
                    <a:pt x="234" y="105"/>
                    <a:pt x="234" y="105"/>
                    <a:pt x="234" y="105"/>
                  </a:cubicBezTo>
                  <a:cubicBezTo>
                    <a:pt x="235" y="104"/>
                    <a:pt x="235" y="103"/>
                    <a:pt x="235" y="103"/>
                  </a:cubicBezTo>
                  <a:cubicBezTo>
                    <a:pt x="236" y="101"/>
                    <a:pt x="236" y="98"/>
                    <a:pt x="236" y="96"/>
                  </a:cubicBezTo>
                  <a:cubicBezTo>
                    <a:pt x="236" y="96"/>
                    <a:pt x="236" y="95"/>
                    <a:pt x="236" y="95"/>
                  </a:cubicBezTo>
                  <a:cubicBezTo>
                    <a:pt x="236" y="95"/>
                    <a:pt x="236" y="95"/>
                    <a:pt x="236" y="95"/>
                  </a:cubicBezTo>
                  <a:cubicBezTo>
                    <a:pt x="236" y="95"/>
                    <a:pt x="237" y="95"/>
                    <a:pt x="237" y="95"/>
                  </a:cubicBezTo>
                  <a:cubicBezTo>
                    <a:pt x="237" y="96"/>
                    <a:pt x="237" y="97"/>
                    <a:pt x="237" y="98"/>
                  </a:cubicBezTo>
                  <a:cubicBezTo>
                    <a:pt x="237" y="99"/>
                    <a:pt x="237" y="99"/>
                    <a:pt x="238" y="100"/>
                  </a:cubicBezTo>
                  <a:cubicBezTo>
                    <a:pt x="238" y="100"/>
                    <a:pt x="238" y="101"/>
                    <a:pt x="237" y="101"/>
                  </a:cubicBezTo>
                  <a:cubicBezTo>
                    <a:pt x="237" y="102"/>
                    <a:pt x="237" y="102"/>
                    <a:pt x="237" y="102"/>
                  </a:cubicBezTo>
                  <a:cubicBezTo>
                    <a:pt x="237" y="103"/>
                    <a:pt x="238" y="103"/>
                    <a:pt x="237" y="103"/>
                  </a:cubicBezTo>
                  <a:cubicBezTo>
                    <a:pt x="237" y="104"/>
                    <a:pt x="236" y="105"/>
                    <a:pt x="235" y="106"/>
                  </a:cubicBezTo>
                  <a:cubicBezTo>
                    <a:pt x="234" y="107"/>
                    <a:pt x="234" y="107"/>
                    <a:pt x="234" y="108"/>
                  </a:cubicBezTo>
                  <a:cubicBezTo>
                    <a:pt x="234" y="108"/>
                    <a:pt x="234" y="109"/>
                    <a:pt x="233" y="109"/>
                  </a:cubicBezTo>
                  <a:cubicBezTo>
                    <a:pt x="233" y="109"/>
                    <a:pt x="232" y="110"/>
                    <a:pt x="231" y="109"/>
                  </a:cubicBezTo>
                  <a:cubicBezTo>
                    <a:pt x="231" y="109"/>
                    <a:pt x="231" y="109"/>
                    <a:pt x="231" y="10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112" name="Freeform 439">
              <a:extLst>
                <a:ext uri="{FF2B5EF4-FFF2-40B4-BE49-F238E27FC236}">
                  <a16:creationId xmlns:a16="http://schemas.microsoft.com/office/drawing/2014/main" id="{C7483799-BBA5-4E79-84E3-769B621DEDEA}"/>
                </a:ext>
              </a:extLst>
            </p:cNvPr>
            <p:cNvSpPr>
              <a:spLocks/>
            </p:cNvSpPr>
            <p:nvPr/>
          </p:nvSpPr>
          <p:spPr bwMode="auto">
            <a:xfrm>
              <a:off x="5963105" y="2904220"/>
              <a:ext cx="0" cy="3175"/>
            </a:xfrm>
            <a:custGeom>
              <a:avLst/>
              <a:gdLst>
                <a:gd name="T0" fmla="*/ 0 h 1"/>
                <a:gd name="T1" fmla="*/ 0 h 1"/>
                <a:gd name="T2" fmla="*/ 1 h 1"/>
                <a:gd name="T3" fmla="*/ 0 h 1"/>
              </a:gdLst>
              <a:ahLst/>
              <a:cxnLst>
                <a:cxn ang="0">
                  <a:pos x="0" y="T0"/>
                </a:cxn>
                <a:cxn ang="0">
                  <a:pos x="0" y="T1"/>
                </a:cxn>
                <a:cxn ang="0">
                  <a:pos x="0" y="T2"/>
                </a:cxn>
                <a:cxn ang="0">
                  <a:pos x="0" y="T3"/>
                </a:cxn>
              </a:cxnLst>
              <a:rect l="0" t="0" r="r" b="b"/>
              <a:pathLst>
                <a:path h="1">
                  <a:moveTo>
                    <a:pt x="0" y="0"/>
                  </a:moveTo>
                  <a:cubicBezTo>
                    <a:pt x="0" y="0"/>
                    <a:pt x="0" y="0"/>
                    <a:pt x="0" y="0"/>
                  </a:cubicBezTo>
                  <a:cubicBezTo>
                    <a:pt x="0" y="0"/>
                    <a:pt x="0" y="1"/>
                    <a:pt x="0" y="1"/>
                  </a:cubicBez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Oval 440">
              <a:extLst>
                <a:ext uri="{FF2B5EF4-FFF2-40B4-BE49-F238E27FC236}">
                  <a16:creationId xmlns:a16="http://schemas.microsoft.com/office/drawing/2014/main" id="{C8CAFF24-1F64-4E52-9F24-73F03B0B6DD6}"/>
                </a:ext>
              </a:extLst>
            </p:cNvPr>
            <p:cNvSpPr>
              <a:spLocks noChangeArrowheads="1"/>
            </p:cNvSpPr>
            <p:nvPr/>
          </p:nvSpPr>
          <p:spPr bwMode="auto">
            <a:xfrm>
              <a:off x="5366205" y="267720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Oval 441">
              <a:extLst>
                <a:ext uri="{FF2B5EF4-FFF2-40B4-BE49-F238E27FC236}">
                  <a16:creationId xmlns:a16="http://schemas.microsoft.com/office/drawing/2014/main" id="{BFF54AA6-A14F-4255-A553-CF9B80DABB48}"/>
                </a:ext>
              </a:extLst>
            </p:cNvPr>
            <p:cNvSpPr>
              <a:spLocks noChangeArrowheads="1"/>
            </p:cNvSpPr>
            <p:nvPr/>
          </p:nvSpPr>
          <p:spPr bwMode="auto">
            <a:xfrm>
              <a:off x="4856618" y="297565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Oval 442">
              <a:extLst>
                <a:ext uri="{FF2B5EF4-FFF2-40B4-BE49-F238E27FC236}">
                  <a16:creationId xmlns:a16="http://schemas.microsoft.com/office/drawing/2014/main" id="{B8501646-F787-4FCC-9C96-A712B3FF899B}"/>
                </a:ext>
              </a:extLst>
            </p:cNvPr>
            <p:cNvSpPr>
              <a:spLocks noChangeArrowheads="1"/>
            </p:cNvSpPr>
            <p:nvPr/>
          </p:nvSpPr>
          <p:spPr bwMode="auto">
            <a:xfrm>
              <a:off x="4661355" y="228350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443">
              <a:extLst>
                <a:ext uri="{FF2B5EF4-FFF2-40B4-BE49-F238E27FC236}">
                  <a16:creationId xmlns:a16="http://schemas.microsoft.com/office/drawing/2014/main" id="{76631B24-CFDC-4007-8CFA-65DB51421CA1}"/>
                </a:ext>
              </a:extLst>
            </p:cNvPr>
            <p:cNvSpPr>
              <a:spLocks/>
            </p:cNvSpPr>
            <p:nvPr/>
          </p:nvSpPr>
          <p:spPr bwMode="auto">
            <a:xfrm>
              <a:off x="4678818" y="2348595"/>
              <a:ext cx="39688" cy="39688"/>
            </a:xfrm>
            <a:custGeom>
              <a:avLst/>
              <a:gdLst>
                <a:gd name="T0" fmla="*/ 3 w 11"/>
                <a:gd name="T1" fmla="*/ 1 h 11"/>
                <a:gd name="T2" fmla="*/ 3 w 11"/>
                <a:gd name="T3" fmla="*/ 1 h 11"/>
                <a:gd name="T4" fmla="*/ 3 w 11"/>
                <a:gd name="T5" fmla="*/ 1 h 11"/>
                <a:gd name="T6" fmla="*/ 3 w 11"/>
                <a:gd name="T7" fmla="*/ 2 h 11"/>
                <a:gd name="T8" fmla="*/ 1 w 11"/>
                <a:gd name="T9" fmla="*/ 7 h 11"/>
                <a:gd name="T10" fmla="*/ 0 w 11"/>
                <a:gd name="T11" fmla="*/ 8 h 11"/>
                <a:gd name="T12" fmla="*/ 0 w 11"/>
                <a:gd name="T13" fmla="*/ 8 h 11"/>
                <a:gd name="T14" fmla="*/ 0 w 11"/>
                <a:gd name="T15" fmla="*/ 9 h 11"/>
                <a:gd name="T16" fmla="*/ 1 w 11"/>
                <a:gd name="T17" fmla="*/ 9 h 11"/>
                <a:gd name="T18" fmla="*/ 1 w 11"/>
                <a:gd name="T19" fmla="*/ 10 h 11"/>
                <a:gd name="T20" fmla="*/ 1 w 11"/>
                <a:gd name="T21" fmla="*/ 11 h 11"/>
                <a:gd name="T22" fmla="*/ 2 w 11"/>
                <a:gd name="T23" fmla="*/ 11 h 11"/>
                <a:gd name="T24" fmla="*/ 3 w 11"/>
                <a:gd name="T25" fmla="*/ 11 h 11"/>
                <a:gd name="T26" fmla="*/ 6 w 11"/>
                <a:gd name="T27" fmla="*/ 8 h 11"/>
                <a:gd name="T28" fmla="*/ 6 w 11"/>
                <a:gd name="T29" fmla="*/ 8 h 11"/>
                <a:gd name="T30" fmla="*/ 7 w 11"/>
                <a:gd name="T31" fmla="*/ 10 h 11"/>
                <a:gd name="T32" fmla="*/ 7 w 11"/>
                <a:gd name="T33" fmla="*/ 10 h 11"/>
                <a:gd name="T34" fmla="*/ 9 w 11"/>
                <a:gd name="T35" fmla="*/ 11 h 11"/>
                <a:gd name="T36" fmla="*/ 10 w 11"/>
                <a:gd name="T37" fmla="*/ 11 h 11"/>
                <a:gd name="T38" fmla="*/ 11 w 11"/>
                <a:gd name="T39" fmla="*/ 10 h 11"/>
                <a:gd name="T40" fmla="*/ 10 w 11"/>
                <a:gd name="T41" fmla="*/ 9 h 11"/>
                <a:gd name="T42" fmla="*/ 10 w 11"/>
                <a:gd name="T43" fmla="*/ 9 h 11"/>
                <a:gd name="T44" fmla="*/ 9 w 11"/>
                <a:gd name="T45" fmla="*/ 8 h 11"/>
                <a:gd name="T46" fmla="*/ 9 w 11"/>
                <a:gd name="T47" fmla="*/ 6 h 11"/>
                <a:gd name="T48" fmla="*/ 8 w 11"/>
                <a:gd name="T49" fmla="*/ 5 h 11"/>
                <a:gd name="T50" fmla="*/ 6 w 11"/>
                <a:gd name="T51" fmla="*/ 3 h 11"/>
                <a:gd name="T52" fmla="*/ 5 w 11"/>
                <a:gd name="T53" fmla="*/ 3 h 11"/>
                <a:gd name="T54" fmla="*/ 5 w 11"/>
                <a:gd name="T55" fmla="*/ 2 h 11"/>
                <a:gd name="T56" fmla="*/ 6 w 11"/>
                <a:gd name="T57" fmla="*/ 1 h 11"/>
                <a:gd name="T58" fmla="*/ 6 w 11"/>
                <a:gd name="T59" fmla="*/ 1 h 11"/>
                <a:gd name="T60" fmla="*/ 6 w 11"/>
                <a:gd name="T61" fmla="*/ 1 h 11"/>
                <a:gd name="T62" fmla="*/ 5 w 11"/>
                <a:gd name="T63" fmla="*/ 1 h 11"/>
                <a:gd name="T64" fmla="*/ 4 w 11"/>
                <a:gd name="T65" fmla="*/ 1 h 11"/>
                <a:gd name="T66" fmla="*/ 3 w 11"/>
                <a:gd name="T67" fmla="*/ 1 h 11"/>
                <a:gd name="T68" fmla="*/ 3 w 11"/>
                <a:gd name="T69" fmla="*/ 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1" h="11">
                  <a:moveTo>
                    <a:pt x="3" y="1"/>
                  </a:moveTo>
                  <a:cubicBezTo>
                    <a:pt x="3" y="1"/>
                    <a:pt x="3" y="1"/>
                    <a:pt x="3" y="1"/>
                  </a:cubicBezTo>
                  <a:cubicBezTo>
                    <a:pt x="3" y="1"/>
                    <a:pt x="3" y="1"/>
                    <a:pt x="3" y="1"/>
                  </a:cubicBezTo>
                  <a:cubicBezTo>
                    <a:pt x="3" y="2"/>
                    <a:pt x="3" y="2"/>
                    <a:pt x="3" y="2"/>
                  </a:cubicBezTo>
                  <a:cubicBezTo>
                    <a:pt x="2" y="4"/>
                    <a:pt x="1" y="5"/>
                    <a:pt x="1" y="7"/>
                  </a:cubicBezTo>
                  <a:cubicBezTo>
                    <a:pt x="1" y="7"/>
                    <a:pt x="1" y="7"/>
                    <a:pt x="0" y="8"/>
                  </a:cubicBezTo>
                  <a:cubicBezTo>
                    <a:pt x="0" y="8"/>
                    <a:pt x="0" y="8"/>
                    <a:pt x="0" y="8"/>
                  </a:cubicBezTo>
                  <a:cubicBezTo>
                    <a:pt x="0" y="8"/>
                    <a:pt x="0" y="9"/>
                    <a:pt x="0" y="9"/>
                  </a:cubicBezTo>
                  <a:cubicBezTo>
                    <a:pt x="0" y="9"/>
                    <a:pt x="0" y="9"/>
                    <a:pt x="1" y="9"/>
                  </a:cubicBezTo>
                  <a:cubicBezTo>
                    <a:pt x="1" y="9"/>
                    <a:pt x="1" y="10"/>
                    <a:pt x="1" y="10"/>
                  </a:cubicBezTo>
                  <a:cubicBezTo>
                    <a:pt x="1" y="10"/>
                    <a:pt x="1" y="10"/>
                    <a:pt x="1" y="11"/>
                  </a:cubicBezTo>
                  <a:cubicBezTo>
                    <a:pt x="1" y="11"/>
                    <a:pt x="1" y="11"/>
                    <a:pt x="2" y="11"/>
                  </a:cubicBezTo>
                  <a:cubicBezTo>
                    <a:pt x="2" y="11"/>
                    <a:pt x="3" y="11"/>
                    <a:pt x="3" y="11"/>
                  </a:cubicBezTo>
                  <a:cubicBezTo>
                    <a:pt x="4" y="10"/>
                    <a:pt x="5" y="10"/>
                    <a:pt x="6" y="8"/>
                  </a:cubicBezTo>
                  <a:cubicBezTo>
                    <a:pt x="6" y="8"/>
                    <a:pt x="6" y="8"/>
                    <a:pt x="6" y="8"/>
                  </a:cubicBezTo>
                  <a:cubicBezTo>
                    <a:pt x="7" y="9"/>
                    <a:pt x="7" y="9"/>
                    <a:pt x="7" y="10"/>
                  </a:cubicBezTo>
                  <a:cubicBezTo>
                    <a:pt x="7" y="10"/>
                    <a:pt x="7" y="10"/>
                    <a:pt x="7" y="10"/>
                  </a:cubicBezTo>
                  <a:cubicBezTo>
                    <a:pt x="8" y="10"/>
                    <a:pt x="9" y="11"/>
                    <a:pt x="9" y="11"/>
                  </a:cubicBezTo>
                  <a:cubicBezTo>
                    <a:pt x="9" y="11"/>
                    <a:pt x="10" y="11"/>
                    <a:pt x="10" y="11"/>
                  </a:cubicBezTo>
                  <a:cubicBezTo>
                    <a:pt x="10" y="11"/>
                    <a:pt x="10" y="10"/>
                    <a:pt x="11" y="10"/>
                  </a:cubicBezTo>
                  <a:cubicBezTo>
                    <a:pt x="11" y="10"/>
                    <a:pt x="11" y="9"/>
                    <a:pt x="10" y="9"/>
                  </a:cubicBezTo>
                  <a:cubicBezTo>
                    <a:pt x="10" y="9"/>
                    <a:pt x="10" y="9"/>
                    <a:pt x="10" y="9"/>
                  </a:cubicBezTo>
                  <a:cubicBezTo>
                    <a:pt x="10" y="9"/>
                    <a:pt x="9" y="8"/>
                    <a:pt x="9" y="8"/>
                  </a:cubicBezTo>
                  <a:cubicBezTo>
                    <a:pt x="9" y="7"/>
                    <a:pt x="9" y="6"/>
                    <a:pt x="9" y="6"/>
                  </a:cubicBezTo>
                  <a:cubicBezTo>
                    <a:pt x="8" y="6"/>
                    <a:pt x="8" y="5"/>
                    <a:pt x="8" y="5"/>
                  </a:cubicBezTo>
                  <a:cubicBezTo>
                    <a:pt x="7" y="4"/>
                    <a:pt x="6" y="4"/>
                    <a:pt x="6" y="3"/>
                  </a:cubicBezTo>
                  <a:cubicBezTo>
                    <a:pt x="6" y="3"/>
                    <a:pt x="6" y="3"/>
                    <a:pt x="5" y="3"/>
                  </a:cubicBezTo>
                  <a:cubicBezTo>
                    <a:pt x="5" y="2"/>
                    <a:pt x="5" y="2"/>
                    <a:pt x="5" y="2"/>
                  </a:cubicBezTo>
                  <a:cubicBezTo>
                    <a:pt x="6" y="2"/>
                    <a:pt x="6" y="1"/>
                    <a:pt x="6" y="1"/>
                  </a:cubicBezTo>
                  <a:cubicBezTo>
                    <a:pt x="6" y="1"/>
                    <a:pt x="6" y="1"/>
                    <a:pt x="6" y="1"/>
                  </a:cubicBezTo>
                  <a:cubicBezTo>
                    <a:pt x="6" y="0"/>
                    <a:pt x="6" y="0"/>
                    <a:pt x="6" y="1"/>
                  </a:cubicBezTo>
                  <a:cubicBezTo>
                    <a:pt x="5" y="1"/>
                    <a:pt x="5" y="1"/>
                    <a:pt x="5" y="1"/>
                  </a:cubicBezTo>
                  <a:cubicBezTo>
                    <a:pt x="4" y="1"/>
                    <a:pt x="4" y="1"/>
                    <a:pt x="4" y="1"/>
                  </a:cubicBezTo>
                  <a:cubicBezTo>
                    <a:pt x="4" y="1"/>
                    <a:pt x="3" y="1"/>
                    <a:pt x="3" y="1"/>
                  </a:cubicBezTo>
                  <a:cubicBezTo>
                    <a:pt x="3" y="1"/>
                    <a:pt x="3" y="1"/>
                    <a:pt x="3"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Oval 444">
              <a:extLst>
                <a:ext uri="{FF2B5EF4-FFF2-40B4-BE49-F238E27FC236}">
                  <a16:creationId xmlns:a16="http://schemas.microsoft.com/office/drawing/2014/main" id="{442AD5EF-BB84-4926-BA5E-3E6355EF260E}"/>
                </a:ext>
              </a:extLst>
            </p:cNvPr>
            <p:cNvSpPr>
              <a:spLocks noChangeArrowheads="1"/>
            </p:cNvSpPr>
            <p:nvPr/>
          </p:nvSpPr>
          <p:spPr bwMode="auto">
            <a:xfrm>
              <a:off x="4740730" y="344397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Oval 445">
              <a:extLst>
                <a:ext uri="{FF2B5EF4-FFF2-40B4-BE49-F238E27FC236}">
                  <a16:creationId xmlns:a16="http://schemas.microsoft.com/office/drawing/2014/main" id="{509F2F01-DB40-4B68-A22B-24CEB33943EE}"/>
                </a:ext>
              </a:extLst>
            </p:cNvPr>
            <p:cNvSpPr>
              <a:spLocks noChangeArrowheads="1"/>
            </p:cNvSpPr>
            <p:nvPr/>
          </p:nvSpPr>
          <p:spPr bwMode="auto">
            <a:xfrm>
              <a:off x="4729618" y="229462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Oval 446">
              <a:extLst>
                <a:ext uri="{FF2B5EF4-FFF2-40B4-BE49-F238E27FC236}">
                  <a16:creationId xmlns:a16="http://schemas.microsoft.com/office/drawing/2014/main" id="{83E6A02F-3D1A-4E38-A866-4D04ABBD6791}"/>
                </a:ext>
              </a:extLst>
            </p:cNvPr>
            <p:cNvSpPr>
              <a:spLocks noChangeArrowheads="1"/>
            </p:cNvSpPr>
            <p:nvPr/>
          </p:nvSpPr>
          <p:spPr bwMode="auto">
            <a:xfrm>
              <a:off x="4788355" y="25978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447">
              <a:extLst>
                <a:ext uri="{FF2B5EF4-FFF2-40B4-BE49-F238E27FC236}">
                  <a16:creationId xmlns:a16="http://schemas.microsoft.com/office/drawing/2014/main" id="{92763FD6-0363-4BDC-B034-FF80F882D2C0}"/>
                </a:ext>
              </a:extLst>
            </p:cNvPr>
            <p:cNvSpPr>
              <a:spLocks/>
            </p:cNvSpPr>
            <p:nvPr/>
          </p:nvSpPr>
          <p:spPr bwMode="auto">
            <a:xfrm>
              <a:off x="4755018" y="3455083"/>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1" name="Oval 448">
              <a:extLst>
                <a:ext uri="{FF2B5EF4-FFF2-40B4-BE49-F238E27FC236}">
                  <a16:creationId xmlns:a16="http://schemas.microsoft.com/office/drawing/2014/main" id="{3C340D82-ACB1-40D1-B31B-7DC11A0FF656}"/>
                </a:ext>
              </a:extLst>
            </p:cNvPr>
            <p:cNvSpPr>
              <a:spLocks noChangeArrowheads="1"/>
            </p:cNvSpPr>
            <p:nvPr/>
          </p:nvSpPr>
          <p:spPr bwMode="auto">
            <a:xfrm>
              <a:off x="4262893" y="23565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2" name="Freeform 449">
              <a:extLst>
                <a:ext uri="{FF2B5EF4-FFF2-40B4-BE49-F238E27FC236}">
                  <a16:creationId xmlns:a16="http://schemas.microsoft.com/office/drawing/2014/main" id="{0B68A084-03ED-4CAB-BE09-3DC3CDAB7AC0}"/>
                </a:ext>
              </a:extLst>
            </p:cNvPr>
            <p:cNvSpPr>
              <a:spLocks noEditPoints="1"/>
            </p:cNvSpPr>
            <p:nvPr/>
          </p:nvSpPr>
          <p:spPr bwMode="auto">
            <a:xfrm>
              <a:off x="4112080" y="2150158"/>
              <a:ext cx="857250" cy="1309688"/>
            </a:xfrm>
            <a:custGeom>
              <a:avLst/>
              <a:gdLst>
                <a:gd name="T0" fmla="*/ 197 w 237"/>
                <a:gd name="T1" fmla="*/ 217 h 363"/>
                <a:gd name="T2" fmla="*/ 161 w 237"/>
                <a:gd name="T3" fmla="*/ 206 h 363"/>
                <a:gd name="T4" fmla="*/ 136 w 237"/>
                <a:gd name="T5" fmla="*/ 196 h 363"/>
                <a:gd name="T6" fmla="*/ 110 w 237"/>
                <a:gd name="T7" fmla="*/ 172 h 363"/>
                <a:gd name="T8" fmla="*/ 150 w 237"/>
                <a:gd name="T9" fmla="*/ 155 h 363"/>
                <a:gd name="T10" fmla="*/ 170 w 237"/>
                <a:gd name="T11" fmla="*/ 133 h 363"/>
                <a:gd name="T12" fmla="*/ 183 w 237"/>
                <a:gd name="T13" fmla="*/ 119 h 363"/>
                <a:gd name="T14" fmla="*/ 198 w 237"/>
                <a:gd name="T15" fmla="*/ 109 h 363"/>
                <a:gd name="T16" fmla="*/ 192 w 237"/>
                <a:gd name="T17" fmla="*/ 80 h 363"/>
                <a:gd name="T18" fmla="*/ 166 w 237"/>
                <a:gd name="T19" fmla="*/ 85 h 363"/>
                <a:gd name="T20" fmla="*/ 138 w 237"/>
                <a:gd name="T21" fmla="*/ 86 h 363"/>
                <a:gd name="T22" fmla="*/ 161 w 237"/>
                <a:gd name="T23" fmla="*/ 53 h 363"/>
                <a:gd name="T24" fmla="*/ 164 w 237"/>
                <a:gd name="T25" fmla="*/ 47 h 363"/>
                <a:gd name="T26" fmla="*/ 163 w 237"/>
                <a:gd name="T27" fmla="*/ 23 h 363"/>
                <a:gd name="T28" fmla="*/ 154 w 237"/>
                <a:gd name="T29" fmla="*/ 39 h 363"/>
                <a:gd name="T30" fmla="*/ 149 w 237"/>
                <a:gd name="T31" fmla="*/ 35 h 363"/>
                <a:gd name="T32" fmla="*/ 131 w 237"/>
                <a:gd name="T33" fmla="*/ 39 h 363"/>
                <a:gd name="T34" fmla="*/ 102 w 237"/>
                <a:gd name="T35" fmla="*/ 23 h 363"/>
                <a:gd name="T36" fmla="*/ 82 w 237"/>
                <a:gd name="T37" fmla="*/ 21 h 363"/>
                <a:gd name="T38" fmla="*/ 61 w 237"/>
                <a:gd name="T39" fmla="*/ 2 h 363"/>
                <a:gd name="T40" fmla="*/ 35 w 237"/>
                <a:gd name="T41" fmla="*/ 22 h 363"/>
                <a:gd name="T42" fmla="*/ 29 w 237"/>
                <a:gd name="T43" fmla="*/ 33 h 363"/>
                <a:gd name="T44" fmla="*/ 15 w 237"/>
                <a:gd name="T45" fmla="*/ 58 h 363"/>
                <a:gd name="T46" fmla="*/ 9 w 237"/>
                <a:gd name="T47" fmla="*/ 71 h 363"/>
                <a:gd name="T48" fmla="*/ 34 w 237"/>
                <a:gd name="T49" fmla="*/ 60 h 363"/>
                <a:gd name="T50" fmla="*/ 56 w 237"/>
                <a:gd name="T51" fmla="*/ 65 h 363"/>
                <a:gd name="T52" fmla="*/ 63 w 237"/>
                <a:gd name="T53" fmla="*/ 74 h 363"/>
                <a:gd name="T54" fmla="*/ 62 w 237"/>
                <a:gd name="T55" fmla="*/ 84 h 363"/>
                <a:gd name="T56" fmla="*/ 66 w 237"/>
                <a:gd name="T57" fmla="*/ 90 h 363"/>
                <a:gd name="T58" fmla="*/ 72 w 237"/>
                <a:gd name="T59" fmla="*/ 109 h 363"/>
                <a:gd name="T60" fmla="*/ 64 w 237"/>
                <a:gd name="T61" fmla="*/ 140 h 363"/>
                <a:gd name="T62" fmla="*/ 77 w 237"/>
                <a:gd name="T63" fmla="*/ 158 h 363"/>
                <a:gd name="T64" fmla="*/ 131 w 237"/>
                <a:gd name="T65" fmla="*/ 206 h 363"/>
                <a:gd name="T66" fmla="*/ 141 w 237"/>
                <a:gd name="T67" fmla="*/ 238 h 363"/>
                <a:gd name="T68" fmla="*/ 163 w 237"/>
                <a:gd name="T69" fmla="*/ 311 h 363"/>
                <a:gd name="T70" fmla="*/ 165 w 237"/>
                <a:gd name="T71" fmla="*/ 341 h 363"/>
                <a:gd name="T72" fmla="*/ 168 w 237"/>
                <a:gd name="T73" fmla="*/ 352 h 363"/>
                <a:gd name="T74" fmla="*/ 179 w 237"/>
                <a:gd name="T75" fmla="*/ 361 h 363"/>
                <a:gd name="T76" fmla="*/ 178 w 237"/>
                <a:gd name="T77" fmla="*/ 354 h 363"/>
                <a:gd name="T78" fmla="*/ 184 w 237"/>
                <a:gd name="T79" fmla="*/ 325 h 363"/>
                <a:gd name="T80" fmla="*/ 197 w 237"/>
                <a:gd name="T81" fmla="*/ 306 h 363"/>
                <a:gd name="T82" fmla="*/ 228 w 237"/>
                <a:gd name="T83" fmla="*/ 260 h 363"/>
                <a:gd name="T84" fmla="*/ 179 w 237"/>
                <a:gd name="T85" fmla="*/ 98 h 363"/>
                <a:gd name="T86" fmla="*/ 143 w 237"/>
                <a:gd name="T87" fmla="*/ 60 h 363"/>
                <a:gd name="T88" fmla="*/ 153 w 237"/>
                <a:gd name="T89" fmla="*/ 131 h 363"/>
                <a:gd name="T90" fmla="*/ 144 w 237"/>
                <a:gd name="T91" fmla="*/ 122 h 363"/>
                <a:gd name="T92" fmla="*/ 139 w 237"/>
                <a:gd name="T93" fmla="*/ 109 h 363"/>
                <a:gd name="T94" fmla="*/ 143 w 237"/>
                <a:gd name="T95" fmla="*/ 115 h 363"/>
                <a:gd name="T96" fmla="*/ 130 w 237"/>
                <a:gd name="T97" fmla="*/ 63 h 363"/>
                <a:gd name="T98" fmla="*/ 126 w 237"/>
                <a:gd name="T99" fmla="*/ 86 h 363"/>
                <a:gd name="T100" fmla="*/ 119 w 237"/>
                <a:gd name="T101" fmla="*/ 100 h 363"/>
                <a:gd name="T102" fmla="*/ 121 w 237"/>
                <a:gd name="T103" fmla="*/ 105 h 363"/>
                <a:gd name="T104" fmla="*/ 122 w 237"/>
                <a:gd name="T105" fmla="*/ 82 h 363"/>
                <a:gd name="T106" fmla="*/ 63 w 237"/>
                <a:gd name="T107" fmla="*/ 67 h 363"/>
                <a:gd name="T108" fmla="*/ 90 w 237"/>
                <a:gd name="T109" fmla="*/ 66 h 363"/>
                <a:gd name="T110" fmla="*/ 113 w 237"/>
                <a:gd name="T111" fmla="*/ 65 h 363"/>
                <a:gd name="T112" fmla="*/ 106 w 237"/>
                <a:gd name="T113" fmla="*/ 40 h 363"/>
                <a:gd name="T114" fmla="*/ 104 w 237"/>
                <a:gd name="T115" fmla="*/ 48 h 363"/>
                <a:gd name="T116" fmla="*/ 104 w 237"/>
                <a:gd name="T117" fmla="*/ 63 h 363"/>
                <a:gd name="T118" fmla="*/ 112 w 237"/>
                <a:gd name="T119" fmla="*/ 75 h 363"/>
                <a:gd name="T120" fmla="*/ 171 w 237"/>
                <a:gd name="T121" fmla="*/ 352 h 363"/>
                <a:gd name="T122" fmla="*/ 178 w 237"/>
                <a:gd name="T123" fmla="*/ 357 h 363"/>
                <a:gd name="T124" fmla="*/ 194 w 237"/>
                <a:gd name="T125" fmla="*/ 219 h 3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37" h="363">
                  <a:moveTo>
                    <a:pt x="235" y="240"/>
                  </a:moveTo>
                  <a:cubicBezTo>
                    <a:pt x="235" y="240"/>
                    <a:pt x="235" y="240"/>
                    <a:pt x="235" y="240"/>
                  </a:cubicBezTo>
                  <a:cubicBezTo>
                    <a:pt x="234" y="240"/>
                    <a:pt x="234" y="240"/>
                    <a:pt x="233" y="240"/>
                  </a:cubicBezTo>
                  <a:cubicBezTo>
                    <a:pt x="233" y="240"/>
                    <a:pt x="232" y="240"/>
                    <a:pt x="232" y="239"/>
                  </a:cubicBezTo>
                  <a:cubicBezTo>
                    <a:pt x="231" y="239"/>
                    <a:pt x="230" y="238"/>
                    <a:pt x="230" y="238"/>
                  </a:cubicBezTo>
                  <a:cubicBezTo>
                    <a:pt x="229" y="236"/>
                    <a:pt x="228" y="236"/>
                    <a:pt x="227" y="235"/>
                  </a:cubicBezTo>
                  <a:cubicBezTo>
                    <a:pt x="226" y="235"/>
                    <a:pt x="225" y="235"/>
                    <a:pt x="225" y="235"/>
                  </a:cubicBezTo>
                  <a:cubicBezTo>
                    <a:pt x="223" y="235"/>
                    <a:pt x="221" y="235"/>
                    <a:pt x="219" y="234"/>
                  </a:cubicBezTo>
                  <a:cubicBezTo>
                    <a:pt x="219" y="234"/>
                    <a:pt x="218" y="234"/>
                    <a:pt x="218" y="234"/>
                  </a:cubicBezTo>
                  <a:cubicBezTo>
                    <a:pt x="218" y="234"/>
                    <a:pt x="218" y="234"/>
                    <a:pt x="217" y="235"/>
                  </a:cubicBezTo>
                  <a:cubicBezTo>
                    <a:pt x="217" y="235"/>
                    <a:pt x="217" y="235"/>
                    <a:pt x="217" y="234"/>
                  </a:cubicBezTo>
                  <a:cubicBezTo>
                    <a:pt x="217" y="234"/>
                    <a:pt x="217" y="233"/>
                    <a:pt x="216" y="233"/>
                  </a:cubicBezTo>
                  <a:cubicBezTo>
                    <a:pt x="216" y="233"/>
                    <a:pt x="216" y="232"/>
                    <a:pt x="216" y="232"/>
                  </a:cubicBezTo>
                  <a:cubicBezTo>
                    <a:pt x="214" y="232"/>
                    <a:pt x="214" y="232"/>
                    <a:pt x="213" y="231"/>
                  </a:cubicBezTo>
                  <a:cubicBezTo>
                    <a:pt x="212" y="231"/>
                    <a:pt x="211" y="231"/>
                    <a:pt x="210" y="231"/>
                  </a:cubicBezTo>
                  <a:cubicBezTo>
                    <a:pt x="209" y="231"/>
                    <a:pt x="209" y="231"/>
                    <a:pt x="209" y="231"/>
                  </a:cubicBezTo>
                  <a:cubicBezTo>
                    <a:pt x="208" y="232"/>
                    <a:pt x="208" y="232"/>
                    <a:pt x="208" y="232"/>
                  </a:cubicBezTo>
                  <a:cubicBezTo>
                    <a:pt x="208" y="232"/>
                    <a:pt x="208" y="231"/>
                    <a:pt x="208" y="231"/>
                  </a:cubicBezTo>
                  <a:cubicBezTo>
                    <a:pt x="208" y="231"/>
                    <a:pt x="208" y="231"/>
                    <a:pt x="208" y="231"/>
                  </a:cubicBezTo>
                  <a:cubicBezTo>
                    <a:pt x="208" y="230"/>
                    <a:pt x="208" y="230"/>
                    <a:pt x="208" y="230"/>
                  </a:cubicBezTo>
                  <a:cubicBezTo>
                    <a:pt x="207" y="229"/>
                    <a:pt x="206" y="229"/>
                    <a:pt x="206" y="229"/>
                  </a:cubicBezTo>
                  <a:cubicBezTo>
                    <a:pt x="206" y="229"/>
                    <a:pt x="206" y="229"/>
                    <a:pt x="206" y="229"/>
                  </a:cubicBezTo>
                  <a:cubicBezTo>
                    <a:pt x="206" y="229"/>
                    <a:pt x="206" y="229"/>
                    <a:pt x="206" y="229"/>
                  </a:cubicBezTo>
                  <a:cubicBezTo>
                    <a:pt x="206" y="230"/>
                    <a:pt x="206" y="230"/>
                    <a:pt x="206" y="230"/>
                  </a:cubicBezTo>
                  <a:cubicBezTo>
                    <a:pt x="206" y="229"/>
                    <a:pt x="206" y="229"/>
                    <a:pt x="206" y="229"/>
                  </a:cubicBezTo>
                  <a:cubicBezTo>
                    <a:pt x="206" y="229"/>
                    <a:pt x="206" y="229"/>
                    <a:pt x="206" y="229"/>
                  </a:cubicBezTo>
                  <a:cubicBezTo>
                    <a:pt x="205" y="229"/>
                    <a:pt x="204" y="229"/>
                    <a:pt x="204" y="230"/>
                  </a:cubicBezTo>
                  <a:cubicBezTo>
                    <a:pt x="204" y="229"/>
                    <a:pt x="203" y="229"/>
                    <a:pt x="203" y="229"/>
                  </a:cubicBezTo>
                  <a:cubicBezTo>
                    <a:pt x="203" y="229"/>
                    <a:pt x="204" y="229"/>
                    <a:pt x="205" y="228"/>
                  </a:cubicBezTo>
                  <a:cubicBezTo>
                    <a:pt x="205" y="228"/>
                    <a:pt x="205" y="227"/>
                    <a:pt x="205" y="227"/>
                  </a:cubicBezTo>
                  <a:cubicBezTo>
                    <a:pt x="205" y="226"/>
                    <a:pt x="205" y="226"/>
                    <a:pt x="205" y="225"/>
                  </a:cubicBezTo>
                  <a:cubicBezTo>
                    <a:pt x="205" y="225"/>
                    <a:pt x="205" y="225"/>
                    <a:pt x="204" y="224"/>
                  </a:cubicBezTo>
                  <a:cubicBezTo>
                    <a:pt x="203" y="223"/>
                    <a:pt x="203" y="223"/>
                    <a:pt x="203" y="222"/>
                  </a:cubicBezTo>
                  <a:cubicBezTo>
                    <a:pt x="203" y="221"/>
                    <a:pt x="202" y="221"/>
                    <a:pt x="202" y="220"/>
                  </a:cubicBezTo>
                  <a:cubicBezTo>
                    <a:pt x="201" y="219"/>
                    <a:pt x="199" y="217"/>
                    <a:pt x="197" y="217"/>
                  </a:cubicBezTo>
                  <a:cubicBezTo>
                    <a:pt x="197" y="217"/>
                    <a:pt x="197" y="217"/>
                    <a:pt x="197" y="217"/>
                  </a:cubicBezTo>
                  <a:cubicBezTo>
                    <a:pt x="196" y="216"/>
                    <a:pt x="195" y="216"/>
                    <a:pt x="194" y="216"/>
                  </a:cubicBezTo>
                  <a:cubicBezTo>
                    <a:pt x="193" y="216"/>
                    <a:pt x="192" y="216"/>
                    <a:pt x="191" y="216"/>
                  </a:cubicBezTo>
                  <a:cubicBezTo>
                    <a:pt x="191" y="216"/>
                    <a:pt x="191" y="216"/>
                    <a:pt x="191" y="216"/>
                  </a:cubicBezTo>
                  <a:cubicBezTo>
                    <a:pt x="190" y="216"/>
                    <a:pt x="189" y="215"/>
                    <a:pt x="188" y="215"/>
                  </a:cubicBezTo>
                  <a:cubicBezTo>
                    <a:pt x="188" y="215"/>
                    <a:pt x="188" y="214"/>
                    <a:pt x="188" y="214"/>
                  </a:cubicBezTo>
                  <a:cubicBezTo>
                    <a:pt x="188" y="214"/>
                    <a:pt x="188" y="213"/>
                    <a:pt x="187" y="213"/>
                  </a:cubicBezTo>
                  <a:cubicBezTo>
                    <a:pt x="187" y="213"/>
                    <a:pt x="186" y="212"/>
                    <a:pt x="186" y="212"/>
                  </a:cubicBezTo>
                  <a:cubicBezTo>
                    <a:pt x="185" y="211"/>
                    <a:pt x="185" y="211"/>
                    <a:pt x="184" y="211"/>
                  </a:cubicBezTo>
                  <a:cubicBezTo>
                    <a:pt x="184" y="211"/>
                    <a:pt x="183" y="211"/>
                    <a:pt x="183" y="211"/>
                  </a:cubicBezTo>
                  <a:cubicBezTo>
                    <a:pt x="183" y="211"/>
                    <a:pt x="183" y="211"/>
                    <a:pt x="183" y="210"/>
                  </a:cubicBezTo>
                  <a:cubicBezTo>
                    <a:pt x="183" y="210"/>
                    <a:pt x="182" y="209"/>
                    <a:pt x="182" y="209"/>
                  </a:cubicBezTo>
                  <a:cubicBezTo>
                    <a:pt x="181" y="209"/>
                    <a:pt x="180" y="208"/>
                    <a:pt x="180" y="208"/>
                  </a:cubicBezTo>
                  <a:cubicBezTo>
                    <a:pt x="180" y="208"/>
                    <a:pt x="179" y="208"/>
                    <a:pt x="179" y="207"/>
                  </a:cubicBezTo>
                  <a:cubicBezTo>
                    <a:pt x="179" y="207"/>
                    <a:pt x="180" y="207"/>
                    <a:pt x="180" y="207"/>
                  </a:cubicBezTo>
                  <a:cubicBezTo>
                    <a:pt x="180" y="207"/>
                    <a:pt x="180" y="207"/>
                    <a:pt x="180" y="207"/>
                  </a:cubicBezTo>
                  <a:cubicBezTo>
                    <a:pt x="180" y="207"/>
                    <a:pt x="180" y="207"/>
                    <a:pt x="180" y="207"/>
                  </a:cubicBezTo>
                  <a:cubicBezTo>
                    <a:pt x="180" y="207"/>
                    <a:pt x="180" y="206"/>
                    <a:pt x="180" y="206"/>
                  </a:cubicBezTo>
                  <a:cubicBezTo>
                    <a:pt x="179" y="206"/>
                    <a:pt x="178" y="206"/>
                    <a:pt x="178" y="206"/>
                  </a:cubicBezTo>
                  <a:cubicBezTo>
                    <a:pt x="177" y="206"/>
                    <a:pt x="177" y="206"/>
                    <a:pt x="177" y="206"/>
                  </a:cubicBezTo>
                  <a:cubicBezTo>
                    <a:pt x="176" y="206"/>
                    <a:pt x="176" y="206"/>
                    <a:pt x="176" y="206"/>
                  </a:cubicBezTo>
                  <a:cubicBezTo>
                    <a:pt x="176" y="206"/>
                    <a:pt x="176" y="207"/>
                    <a:pt x="176" y="207"/>
                  </a:cubicBezTo>
                  <a:cubicBezTo>
                    <a:pt x="175" y="207"/>
                    <a:pt x="174" y="208"/>
                    <a:pt x="173" y="207"/>
                  </a:cubicBezTo>
                  <a:cubicBezTo>
                    <a:pt x="172" y="207"/>
                    <a:pt x="172" y="207"/>
                    <a:pt x="171" y="207"/>
                  </a:cubicBezTo>
                  <a:cubicBezTo>
                    <a:pt x="170" y="207"/>
                    <a:pt x="170" y="207"/>
                    <a:pt x="169" y="207"/>
                  </a:cubicBezTo>
                  <a:cubicBezTo>
                    <a:pt x="168" y="207"/>
                    <a:pt x="168" y="207"/>
                    <a:pt x="168" y="206"/>
                  </a:cubicBezTo>
                  <a:cubicBezTo>
                    <a:pt x="168" y="206"/>
                    <a:pt x="168" y="206"/>
                    <a:pt x="168" y="206"/>
                  </a:cubicBezTo>
                  <a:cubicBezTo>
                    <a:pt x="168" y="206"/>
                    <a:pt x="168" y="205"/>
                    <a:pt x="167" y="205"/>
                  </a:cubicBezTo>
                  <a:cubicBezTo>
                    <a:pt x="167" y="205"/>
                    <a:pt x="166" y="205"/>
                    <a:pt x="166" y="205"/>
                  </a:cubicBezTo>
                  <a:cubicBezTo>
                    <a:pt x="165" y="205"/>
                    <a:pt x="165" y="205"/>
                    <a:pt x="165" y="204"/>
                  </a:cubicBezTo>
                  <a:cubicBezTo>
                    <a:pt x="165" y="204"/>
                    <a:pt x="165" y="204"/>
                    <a:pt x="164" y="203"/>
                  </a:cubicBezTo>
                  <a:cubicBezTo>
                    <a:pt x="164" y="203"/>
                    <a:pt x="164" y="204"/>
                    <a:pt x="163" y="204"/>
                  </a:cubicBezTo>
                  <a:cubicBezTo>
                    <a:pt x="163" y="204"/>
                    <a:pt x="163" y="204"/>
                    <a:pt x="163" y="204"/>
                  </a:cubicBezTo>
                  <a:cubicBezTo>
                    <a:pt x="163" y="205"/>
                    <a:pt x="163" y="205"/>
                    <a:pt x="162" y="205"/>
                  </a:cubicBezTo>
                  <a:cubicBezTo>
                    <a:pt x="162" y="206"/>
                    <a:pt x="162" y="206"/>
                    <a:pt x="161" y="206"/>
                  </a:cubicBezTo>
                  <a:cubicBezTo>
                    <a:pt x="161" y="206"/>
                    <a:pt x="161" y="206"/>
                    <a:pt x="161" y="206"/>
                  </a:cubicBezTo>
                  <a:cubicBezTo>
                    <a:pt x="161" y="205"/>
                    <a:pt x="160" y="205"/>
                    <a:pt x="161" y="205"/>
                  </a:cubicBezTo>
                  <a:cubicBezTo>
                    <a:pt x="161" y="205"/>
                    <a:pt x="161" y="204"/>
                    <a:pt x="162" y="204"/>
                  </a:cubicBezTo>
                  <a:cubicBezTo>
                    <a:pt x="162" y="204"/>
                    <a:pt x="162" y="203"/>
                    <a:pt x="161" y="203"/>
                  </a:cubicBezTo>
                  <a:cubicBezTo>
                    <a:pt x="161" y="203"/>
                    <a:pt x="161" y="203"/>
                    <a:pt x="161" y="203"/>
                  </a:cubicBezTo>
                  <a:cubicBezTo>
                    <a:pt x="160" y="203"/>
                    <a:pt x="160" y="203"/>
                    <a:pt x="159" y="204"/>
                  </a:cubicBezTo>
                  <a:cubicBezTo>
                    <a:pt x="159" y="204"/>
                    <a:pt x="158" y="205"/>
                    <a:pt x="157" y="205"/>
                  </a:cubicBezTo>
                  <a:cubicBezTo>
                    <a:pt x="157" y="205"/>
                    <a:pt x="156" y="205"/>
                    <a:pt x="155" y="206"/>
                  </a:cubicBezTo>
                  <a:cubicBezTo>
                    <a:pt x="155" y="206"/>
                    <a:pt x="155" y="206"/>
                    <a:pt x="155" y="206"/>
                  </a:cubicBezTo>
                  <a:cubicBezTo>
                    <a:pt x="154" y="206"/>
                    <a:pt x="154" y="206"/>
                    <a:pt x="153" y="206"/>
                  </a:cubicBezTo>
                  <a:cubicBezTo>
                    <a:pt x="153" y="207"/>
                    <a:pt x="152" y="207"/>
                    <a:pt x="152" y="208"/>
                  </a:cubicBezTo>
                  <a:cubicBezTo>
                    <a:pt x="152" y="209"/>
                    <a:pt x="152" y="209"/>
                    <a:pt x="151" y="209"/>
                  </a:cubicBezTo>
                  <a:cubicBezTo>
                    <a:pt x="151" y="210"/>
                    <a:pt x="150" y="210"/>
                    <a:pt x="150" y="211"/>
                  </a:cubicBezTo>
                  <a:cubicBezTo>
                    <a:pt x="150" y="211"/>
                    <a:pt x="150" y="211"/>
                    <a:pt x="150" y="211"/>
                  </a:cubicBezTo>
                  <a:cubicBezTo>
                    <a:pt x="150" y="211"/>
                    <a:pt x="150" y="211"/>
                    <a:pt x="150" y="211"/>
                  </a:cubicBezTo>
                  <a:cubicBezTo>
                    <a:pt x="150" y="212"/>
                    <a:pt x="150" y="212"/>
                    <a:pt x="150" y="212"/>
                  </a:cubicBezTo>
                  <a:cubicBezTo>
                    <a:pt x="150" y="211"/>
                    <a:pt x="150" y="211"/>
                    <a:pt x="150" y="211"/>
                  </a:cubicBezTo>
                  <a:cubicBezTo>
                    <a:pt x="150" y="211"/>
                    <a:pt x="150" y="211"/>
                    <a:pt x="150" y="211"/>
                  </a:cubicBezTo>
                  <a:cubicBezTo>
                    <a:pt x="150" y="211"/>
                    <a:pt x="149" y="211"/>
                    <a:pt x="149" y="211"/>
                  </a:cubicBezTo>
                  <a:cubicBezTo>
                    <a:pt x="149" y="211"/>
                    <a:pt x="149" y="210"/>
                    <a:pt x="148" y="210"/>
                  </a:cubicBezTo>
                  <a:cubicBezTo>
                    <a:pt x="148" y="209"/>
                    <a:pt x="147" y="209"/>
                    <a:pt x="146" y="209"/>
                  </a:cubicBezTo>
                  <a:cubicBezTo>
                    <a:pt x="145" y="209"/>
                    <a:pt x="144" y="209"/>
                    <a:pt x="143" y="209"/>
                  </a:cubicBezTo>
                  <a:cubicBezTo>
                    <a:pt x="143" y="210"/>
                    <a:pt x="143" y="210"/>
                    <a:pt x="142" y="210"/>
                  </a:cubicBezTo>
                  <a:cubicBezTo>
                    <a:pt x="142" y="210"/>
                    <a:pt x="141" y="210"/>
                    <a:pt x="140" y="210"/>
                  </a:cubicBezTo>
                  <a:cubicBezTo>
                    <a:pt x="139" y="210"/>
                    <a:pt x="138" y="209"/>
                    <a:pt x="137" y="208"/>
                  </a:cubicBezTo>
                  <a:cubicBezTo>
                    <a:pt x="137" y="207"/>
                    <a:pt x="137" y="207"/>
                    <a:pt x="136" y="206"/>
                  </a:cubicBezTo>
                  <a:cubicBezTo>
                    <a:pt x="136" y="206"/>
                    <a:pt x="136" y="206"/>
                    <a:pt x="136" y="205"/>
                  </a:cubicBezTo>
                  <a:cubicBezTo>
                    <a:pt x="136" y="205"/>
                    <a:pt x="136" y="204"/>
                    <a:pt x="136" y="203"/>
                  </a:cubicBezTo>
                  <a:cubicBezTo>
                    <a:pt x="137" y="203"/>
                    <a:pt x="137" y="202"/>
                    <a:pt x="137" y="202"/>
                  </a:cubicBezTo>
                  <a:cubicBezTo>
                    <a:pt x="137" y="201"/>
                    <a:pt x="137" y="200"/>
                    <a:pt x="137" y="200"/>
                  </a:cubicBezTo>
                  <a:cubicBezTo>
                    <a:pt x="137" y="199"/>
                    <a:pt x="137" y="198"/>
                    <a:pt x="137" y="197"/>
                  </a:cubicBezTo>
                  <a:cubicBezTo>
                    <a:pt x="137" y="197"/>
                    <a:pt x="137" y="197"/>
                    <a:pt x="137" y="197"/>
                  </a:cubicBezTo>
                  <a:cubicBezTo>
                    <a:pt x="137" y="197"/>
                    <a:pt x="137" y="197"/>
                    <a:pt x="136" y="196"/>
                  </a:cubicBezTo>
                  <a:cubicBezTo>
                    <a:pt x="136" y="196"/>
                    <a:pt x="136" y="196"/>
                    <a:pt x="136" y="196"/>
                  </a:cubicBezTo>
                  <a:cubicBezTo>
                    <a:pt x="136" y="196"/>
                    <a:pt x="136" y="196"/>
                    <a:pt x="136" y="196"/>
                  </a:cubicBezTo>
                  <a:cubicBezTo>
                    <a:pt x="136" y="197"/>
                    <a:pt x="136" y="197"/>
                    <a:pt x="136" y="197"/>
                  </a:cubicBezTo>
                  <a:cubicBezTo>
                    <a:pt x="136" y="196"/>
                    <a:pt x="136" y="196"/>
                    <a:pt x="136" y="196"/>
                  </a:cubicBezTo>
                  <a:cubicBezTo>
                    <a:pt x="136" y="196"/>
                    <a:pt x="135" y="196"/>
                    <a:pt x="134" y="196"/>
                  </a:cubicBezTo>
                  <a:cubicBezTo>
                    <a:pt x="134" y="196"/>
                    <a:pt x="133" y="195"/>
                    <a:pt x="132" y="195"/>
                  </a:cubicBezTo>
                  <a:cubicBezTo>
                    <a:pt x="131" y="195"/>
                    <a:pt x="131" y="196"/>
                    <a:pt x="130" y="195"/>
                  </a:cubicBezTo>
                  <a:cubicBezTo>
                    <a:pt x="129" y="195"/>
                    <a:pt x="128" y="196"/>
                    <a:pt x="128" y="196"/>
                  </a:cubicBezTo>
                  <a:cubicBezTo>
                    <a:pt x="127" y="196"/>
                    <a:pt x="127" y="195"/>
                    <a:pt x="127" y="195"/>
                  </a:cubicBezTo>
                  <a:cubicBezTo>
                    <a:pt x="126" y="195"/>
                    <a:pt x="126" y="195"/>
                    <a:pt x="126" y="195"/>
                  </a:cubicBezTo>
                  <a:cubicBezTo>
                    <a:pt x="127" y="194"/>
                    <a:pt x="127" y="193"/>
                    <a:pt x="127" y="192"/>
                  </a:cubicBezTo>
                  <a:cubicBezTo>
                    <a:pt x="127" y="192"/>
                    <a:pt x="127" y="191"/>
                    <a:pt x="128" y="191"/>
                  </a:cubicBezTo>
                  <a:cubicBezTo>
                    <a:pt x="128" y="191"/>
                    <a:pt x="128" y="190"/>
                    <a:pt x="128" y="190"/>
                  </a:cubicBezTo>
                  <a:cubicBezTo>
                    <a:pt x="129" y="190"/>
                    <a:pt x="129" y="190"/>
                    <a:pt x="129" y="189"/>
                  </a:cubicBezTo>
                  <a:cubicBezTo>
                    <a:pt x="129" y="189"/>
                    <a:pt x="129" y="188"/>
                    <a:pt x="129" y="188"/>
                  </a:cubicBezTo>
                  <a:cubicBezTo>
                    <a:pt x="129" y="187"/>
                    <a:pt x="129" y="186"/>
                    <a:pt x="130" y="186"/>
                  </a:cubicBezTo>
                  <a:cubicBezTo>
                    <a:pt x="130" y="185"/>
                    <a:pt x="131" y="185"/>
                    <a:pt x="131" y="185"/>
                  </a:cubicBezTo>
                  <a:cubicBezTo>
                    <a:pt x="131" y="184"/>
                    <a:pt x="131" y="184"/>
                    <a:pt x="131" y="184"/>
                  </a:cubicBezTo>
                  <a:cubicBezTo>
                    <a:pt x="131" y="183"/>
                    <a:pt x="131" y="183"/>
                    <a:pt x="130" y="183"/>
                  </a:cubicBezTo>
                  <a:cubicBezTo>
                    <a:pt x="129" y="183"/>
                    <a:pt x="128" y="183"/>
                    <a:pt x="127" y="183"/>
                  </a:cubicBezTo>
                  <a:cubicBezTo>
                    <a:pt x="127" y="183"/>
                    <a:pt x="126" y="183"/>
                    <a:pt x="125" y="183"/>
                  </a:cubicBezTo>
                  <a:cubicBezTo>
                    <a:pt x="124" y="183"/>
                    <a:pt x="124" y="184"/>
                    <a:pt x="123" y="185"/>
                  </a:cubicBezTo>
                  <a:cubicBezTo>
                    <a:pt x="123" y="185"/>
                    <a:pt x="123" y="185"/>
                    <a:pt x="123" y="186"/>
                  </a:cubicBezTo>
                  <a:cubicBezTo>
                    <a:pt x="123" y="187"/>
                    <a:pt x="122" y="188"/>
                    <a:pt x="121" y="189"/>
                  </a:cubicBezTo>
                  <a:cubicBezTo>
                    <a:pt x="121" y="190"/>
                    <a:pt x="120" y="190"/>
                    <a:pt x="120" y="190"/>
                  </a:cubicBezTo>
                  <a:cubicBezTo>
                    <a:pt x="119" y="189"/>
                    <a:pt x="119" y="189"/>
                    <a:pt x="118" y="190"/>
                  </a:cubicBezTo>
                  <a:cubicBezTo>
                    <a:pt x="117" y="190"/>
                    <a:pt x="117" y="190"/>
                    <a:pt x="116" y="190"/>
                  </a:cubicBezTo>
                  <a:cubicBezTo>
                    <a:pt x="115" y="190"/>
                    <a:pt x="115" y="190"/>
                    <a:pt x="114" y="190"/>
                  </a:cubicBezTo>
                  <a:cubicBezTo>
                    <a:pt x="114" y="189"/>
                    <a:pt x="113" y="189"/>
                    <a:pt x="113" y="189"/>
                  </a:cubicBezTo>
                  <a:cubicBezTo>
                    <a:pt x="112" y="189"/>
                    <a:pt x="111" y="188"/>
                    <a:pt x="111" y="188"/>
                  </a:cubicBezTo>
                  <a:cubicBezTo>
                    <a:pt x="111" y="187"/>
                    <a:pt x="110" y="186"/>
                    <a:pt x="110" y="185"/>
                  </a:cubicBezTo>
                  <a:cubicBezTo>
                    <a:pt x="110" y="185"/>
                    <a:pt x="109" y="185"/>
                    <a:pt x="109" y="184"/>
                  </a:cubicBezTo>
                  <a:cubicBezTo>
                    <a:pt x="109" y="183"/>
                    <a:pt x="109" y="183"/>
                    <a:pt x="109" y="182"/>
                  </a:cubicBezTo>
                  <a:cubicBezTo>
                    <a:pt x="109" y="181"/>
                    <a:pt x="109" y="181"/>
                    <a:pt x="109" y="180"/>
                  </a:cubicBezTo>
                  <a:cubicBezTo>
                    <a:pt x="109" y="179"/>
                    <a:pt x="109" y="177"/>
                    <a:pt x="109" y="175"/>
                  </a:cubicBezTo>
                  <a:cubicBezTo>
                    <a:pt x="110" y="175"/>
                    <a:pt x="110" y="175"/>
                    <a:pt x="110" y="174"/>
                  </a:cubicBezTo>
                  <a:cubicBezTo>
                    <a:pt x="110" y="174"/>
                    <a:pt x="111" y="173"/>
                    <a:pt x="110" y="172"/>
                  </a:cubicBezTo>
                  <a:cubicBezTo>
                    <a:pt x="110" y="171"/>
                    <a:pt x="111" y="170"/>
                    <a:pt x="111" y="169"/>
                  </a:cubicBezTo>
                  <a:cubicBezTo>
                    <a:pt x="111" y="168"/>
                    <a:pt x="112" y="167"/>
                    <a:pt x="113" y="167"/>
                  </a:cubicBezTo>
                  <a:cubicBezTo>
                    <a:pt x="114" y="166"/>
                    <a:pt x="115" y="166"/>
                    <a:pt x="116" y="165"/>
                  </a:cubicBezTo>
                  <a:cubicBezTo>
                    <a:pt x="117" y="165"/>
                    <a:pt x="118" y="164"/>
                    <a:pt x="118" y="164"/>
                  </a:cubicBezTo>
                  <a:cubicBezTo>
                    <a:pt x="119" y="164"/>
                    <a:pt x="120" y="164"/>
                    <a:pt x="120" y="164"/>
                  </a:cubicBezTo>
                  <a:cubicBezTo>
                    <a:pt x="121" y="164"/>
                    <a:pt x="121" y="165"/>
                    <a:pt x="122" y="164"/>
                  </a:cubicBezTo>
                  <a:cubicBezTo>
                    <a:pt x="122" y="164"/>
                    <a:pt x="123" y="164"/>
                    <a:pt x="123" y="165"/>
                  </a:cubicBezTo>
                  <a:cubicBezTo>
                    <a:pt x="124" y="166"/>
                    <a:pt x="125" y="166"/>
                    <a:pt x="125" y="166"/>
                  </a:cubicBezTo>
                  <a:cubicBezTo>
                    <a:pt x="126" y="165"/>
                    <a:pt x="126" y="165"/>
                    <a:pt x="127" y="165"/>
                  </a:cubicBezTo>
                  <a:cubicBezTo>
                    <a:pt x="127" y="165"/>
                    <a:pt x="127" y="164"/>
                    <a:pt x="127" y="164"/>
                  </a:cubicBezTo>
                  <a:cubicBezTo>
                    <a:pt x="127" y="163"/>
                    <a:pt x="128" y="163"/>
                    <a:pt x="128" y="163"/>
                  </a:cubicBezTo>
                  <a:cubicBezTo>
                    <a:pt x="128" y="163"/>
                    <a:pt x="129" y="163"/>
                    <a:pt x="129" y="163"/>
                  </a:cubicBezTo>
                  <a:cubicBezTo>
                    <a:pt x="130" y="162"/>
                    <a:pt x="131" y="163"/>
                    <a:pt x="132" y="163"/>
                  </a:cubicBezTo>
                  <a:cubicBezTo>
                    <a:pt x="134" y="163"/>
                    <a:pt x="135" y="163"/>
                    <a:pt x="136" y="164"/>
                  </a:cubicBezTo>
                  <a:cubicBezTo>
                    <a:pt x="136" y="164"/>
                    <a:pt x="136" y="164"/>
                    <a:pt x="137" y="164"/>
                  </a:cubicBezTo>
                  <a:cubicBezTo>
                    <a:pt x="137" y="164"/>
                    <a:pt x="138" y="164"/>
                    <a:pt x="138" y="164"/>
                  </a:cubicBezTo>
                  <a:cubicBezTo>
                    <a:pt x="138" y="163"/>
                    <a:pt x="139" y="164"/>
                    <a:pt x="139" y="164"/>
                  </a:cubicBezTo>
                  <a:cubicBezTo>
                    <a:pt x="139" y="164"/>
                    <a:pt x="140" y="165"/>
                    <a:pt x="140" y="166"/>
                  </a:cubicBezTo>
                  <a:cubicBezTo>
                    <a:pt x="141" y="166"/>
                    <a:pt x="141" y="167"/>
                    <a:pt x="140" y="167"/>
                  </a:cubicBezTo>
                  <a:cubicBezTo>
                    <a:pt x="140" y="167"/>
                    <a:pt x="140" y="167"/>
                    <a:pt x="140" y="168"/>
                  </a:cubicBezTo>
                  <a:cubicBezTo>
                    <a:pt x="140" y="168"/>
                    <a:pt x="140" y="169"/>
                    <a:pt x="140" y="169"/>
                  </a:cubicBezTo>
                  <a:cubicBezTo>
                    <a:pt x="141" y="170"/>
                    <a:pt x="141" y="172"/>
                    <a:pt x="142" y="173"/>
                  </a:cubicBezTo>
                  <a:cubicBezTo>
                    <a:pt x="142" y="174"/>
                    <a:pt x="143" y="174"/>
                    <a:pt x="143" y="175"/>
                  </a:cubicBezTo>
                  <a:cubicBezTo>
                    <a:pt x="144" y="175"/>
                    <a:pt x="144" y="175"/>
                    <a:pt x="145" y="174"/>
                  </a:cubicBezTo>
                  <a:cubicBezTo>
                    <a:pt x="145" y="173"/>
                    <a:pt x="146" y="172"/>
                    <a:pt x="146" y="171"/>
                  </a:cubicBezTo>
                  <a:cubicBezTo>
                    <a:pt x="146" y="171"/>
                    <a:pt x="146" y="171"/>
                    <a:pt x="146" y="171"/>
                  </a:cubicBezTo>
                  <a:cubicBezTo>
                    <a:pt x="146" y="170"/>
                    <a:pt x="145" y="169"/>
                    <a:pt x="145" y="169"/>
                  </a:cubicBezTo>
                  <a:cubicBezTo>
                    <a:pt x="145" y="168"/>
                    <a:pt x="145" y="167"/>
                    <a:pt x="145" y="167"/>
                  </a:cubicBezTo>
                  <a:cubicBezTo>
                    <a:pt x="145" y="167"/>
                    <a:pt x="145" y="167"/>
                    <a:pt x="145" y="167"/>
                  </a:cubicBezTo>
                  <a:cubicBezTo>
                    <a:pt x="144" y="165"/>
                    <a:pt x="144" y="163"/>
                    <a:pt x="144" y="161"/>
                  </a:cubicBezTo>
                  <a:cubicBezTo>
                    <a:pt x="144" y="160"/>
                    <a:pt x="144" y="160"/>
                    <a:pt x="145" y="160"/>
                  </a:cubicBezTo>
                  <a:cubicBezTo>
                    <a:pt x="146" y="159"/>
                    <a:pt x="146" y="158"/>
                    <a:pt x="148" y="157"/>
                  </a:cubicBezTo>
                  <a:cubicBezTo>
                    <a:pt x="148" y="157"/>
                    <a:pt x="148" y="157"/>
                    <a:pt x="148" y="157"/>
                  </a:cubicBezTo>
                  <a:cubicBezTo>
                    <a:pt x="149" y="157"/>
                    <a:pt x="149" y="157"/>
                    <a:pt x="149" y="156"/>
                  </a:cubicBezTo>
                  <a:cubicBezTo>
                    <a:pt x="150" y="156"/>
                    <a:pt x="150" y="156"/>
                    <a:pt x="150" y="155"/>
                  </a:cubicBezTo>
                  <a:cubicBezTo>
                    <a:pt x="150" y="155"/>
                    <a:pt x="151" y="155"/>
                    <a:pt x="151" y="155"/>
                  </a:cubicBezTo>
                  <a:cubicBezTo>
                    <a:pt x="152" y="154"/>
                    <a:pt x="152" y="154"/>
                    <a:pt x="152" y="154"/>
                  </a:cubicBezTo>
                  <a:cubicBezTo>
                    <a:pt x="153" y="153"/>
                    <a:pt x="154" y="153"/>
                    <a:pt x="155" y="152"/>
                  </a:cubicBezTo>
                  <a:cubicBezTo>
                    <a:pt x="155" y="152"/>
                    <a:pt x="155" y="152"/>
                    <a:pt x="155" y="152"/>
                  </a:cubicBezTo>
                  <a:cubicBezTo>
                    <a:pt x="156" y="151"/>
                    <a:pt x="156" y="151"/>
                    <a:pt x="156" y="151"/>
                  </a:cubicBezTo>
                  <a:cubicBezTo>
                    <a:pt x="156" y="151"/>
                    <a:pt x="156" y="151"/>
                    <a:pt x="157" y="150"/>
                  </a:cubicBezTo>
                  <a:cubicBezTo>
                    <a:pt x="157" y="150"/>
                    <a:pt x="157" y="150"/>
                    <a:pt x="157" y="150"/>
                  </a:cubicBezTo>
                  <a:cubicBezTo>
                    <a:pt x="157" y="149"/>
                    <a:pt x="156" y="149"/>
                    <a:pt x="157" y="149"/>
                  </a:cubicBezTo>
                  <a:cubicBezTo>
                    <a:pt x="157" y="148"/>
                    <a:pt x="157" y="147"/>
                    <a:pt x="157" y="147"/>
                  </a:cubicBezTo>
                  <a:cubicBezTo>
                    <a:pt x="157" y="147"/>
                    <a:pt x="157" y="146"/>
                    <a:pt x="157" y="146"/>
                  </a:cubicBezTo>
                  <a:cubicBezTo>
                    <a:pt x="157" y="145"/>
                    <a:pt x="157" y="145"/>
                    <a:pt x="157" y="144"/>
                  </a:cubicBezTo>
                  <a:cubicBezTo>
                    <a:pt x="157" y="144"/>
                    <a:pt x="157" y="144"/>
                    <a:pt x="157" y="144"/>
                  </a:cubicBezTo>
                  <a:cubicBezTo>
                    <a:pt x="157" y="144"/>
                    <a:pt x="157" y="144"/>
                    <a:pt x="157" y="144"/>
                  </a:cubicBezTo>
                  <a:cubicBezTo>
                    <a:pt x="157" y="144"/>
                    <a:pt x="157" y="145"/>
                    <a:pt x="157" y="145"/>
                  </a:cubicBezTo>
                  <a:cubicBezTo>
                    <a:pt x="157" y="145"/>
                    <a:pt x="158" y="145"/>
                    <a:pt x="158" y="145"/>
                  </a:cubicBezTo>
                  <a:cubicBezTo>
                    <a:pt x="158" y="145"/>
                    <a:pt x="158" y="145"/>
                    <a:pt x="158" y="145"/>
                  </a:cubicBezTo>
                  <a:cubicBezTo>
                    <a:pt x="158" y="145"/>
                    <a:pt x="159" y="144"/>
                    <a:pt x="159" y="143"/>
                  </a:cubicBezTo>
                  <a:cubicBezTo>
                    <a:pt x="159" y="143"/>
                    <a:pt x="159" y="143"/>
                    <a:pt x="159" y="142"/>
                  </a:cubicBezTo>
                  <a:cubicBezTo>
                    <a:pt x="159" y="142"/>
                    <a:pt x="159" y="142"/>
                    <a:pt x="159" y="142"/>
                  </a:cubicBezTo>
                  <a:cubicBezTo>
                    <a:pt x="159" y="141"/>
                    <a:pt x="160" y="141"/>
                    <a:pt x="160" y="141"/>
                  </a:cubicBezTo>
                  <a:cubicBezTo>
                    <a:pt x="160" y="141"/>
                    <a:pt x="161" y="141"/>
                    <a:pt x="161" y="141"/>
                  </a:cubicBezTo>
                  <a:cubicBezTo>
                    <a:pt x="162" y="140"/>
                    <a:pt x="162" y="139"/>
                    <a:pt x="162" y="138"/>
                  </a:cubicBezTo>
                  <a:cubicBezTo>
                    <a:pt x="162" y="137"/>
                    <a:pt x="163" y="137"/>
                    <a:pt x="164" y="137"/>
                  </a:cubicBezTo>
                  <a:cubicBezTo>
                    <a:pt x="164" y="137"/>
                    <a:pt x="165" y="137"/>
                    <a:pt x="165" y="137"/>
                  </a:cubicBezTo>
                  <a:cubicBezTo>
                    <a:pt x="165" y="137"/>
                    <a:pt x="166" y="137"/>
                    <a:pt x="166" y="137"/>
                  </a:cubicBezTo>
                  <a:cubicBezTo>
                    <a:pt x="166" y="136"/>
                    <a:pt x="166" y="136"/>
                    <a:pt x="166" y="136"/>
                  </a:cubicBezTo>
                  <a:cubicBezTo>
                    <a:pt x="166" y="136"/>
                    <a:pt x="166" y="136"/>
                    <a:pt x="166" y="136"/>
                  </a:cubicBezTo>
                  <a:cubicBezTo>
                    <a:pt x="166" y="136"/>
                    <a:pt x="165" y="136"/>
                    <a:pt x="165" y="136"/>
                  </a:cubicBezTo>
                  <a:cubicBezTo>
                    <a:pt x="165" y="136"/>
                    <a:pt x="165" y="136"/>
                    <a:pt x="165" y="136"/>
                  </a:cubicBezTo>
                  <a:cubicBezTo>
                    <a:pt x="165" y="136"/>
                    <a:pt x="165" y="136"/>
                    <a:pt x="165" y="136"/>
                  </a:cubicBezTo>
                  <a:cubicBezTo>
                    <a:pt x="165" y="136"/>
                    <a:pt x="165" y="136"/>
                    <a:pt x="165" y="136"/>
                  </a:cubicBezTo>
                  <a:cubicBezTo>
                    <a:pt x="167" y="136"/>
                    <a:pt x="168" y="135"/>
                    <a:pt x="170" y="135"/>
                  </a:cubicBezTo>
                  <a:cubicBezTo>
                    <a:pt x="170" y="135"/>
                    <a:pt x="170" y="135"/>
                    <a:pt x="170" y="135"/>
                  </a:cubicBezTo>
                  <a:cubicBezTo>
                    <a:pt x="171" y="134"/>
                    <a:pt x="171" y="134"/>
                    <a:pt x="170" y="134"/>
                  </a:cubicBezTo>
                  <a:cubicBezTo>
                    <a:pt x="170" y="133"/>
                    <a:pt x="169" y="133"/>
                    <a:pt x="170" y="133"/>
                  </a:cubicBezTo>
                  <a:cubicBezTo>
                    <a:pt x="170" y="132"/>
                    <a:pt x="170" y="131"/>
                    <a:pt x="170" y="131"/>
                  </a:cubicBezTo>
                  <a:cubicBezTo>
                    <a:pt x="171" y="130"/>
                    <a:pt x="171" y="129"/>
                    <a:pt x="172" y="129"/>
                  </a:cubicBezTo>
                  <a:cubicBezTo>
                    <a:pt x="173" y="129"/>
                    <a:pt x="173" y="128"/>
                    <a:pt x="174" y="128"/>
                  </a:cubicBezTo>
                  <a:cubicBezTo>
                    <a:pt x="174" y="128"/>
                    <a:pt x="174" y="128"/>
                    <a:pt x="175" y="128"/>
                  </a:cubicBezTo>
                  <a:cubicBezTo>
                    <a:pt x="176" y="128"/>
                    <a:pt x="177" y="127"/>
                    <a:pt x="178" y="127"/>
                  </a:cubicBezTo>
                  <a:cubicBezTo>
                    <a:pt x="178" y="127"/>
                    <a:pt x="178" y="127"/>
                    <a:pt x="179" y="126"/>
                  </a:cubicBezTo>
                  <a:cubicBezTo>
                    <a:pt x="179" y="126"/>
                    <a:pt x="179" y="126"/>
                    <a:pt x="179" y="126"/>
                  </a:cubicBezTo>
                  <a:cubicBezTo>
                    <a:pt x="180" y="126"/>
                    <a:pt x="181" y="125"/>
                    <a:pt x="182" y="125"/>
                  </a:cubicBezTo>
                  <a:cubicBezTo>
                    <a:pt x="182" y="125"/>
                    <a:pt x="182" y="125"/>
                    <a:pt x="182" y="125"/>
                  </a:cubicBezTo>
                  <a:cubicBezTo>
                    <a:pt x="182" y="125"/>
                    <a:pt x="182" y="126"/>
                    <a:pt x="182" y="126"/>
                  </a:cubicBezTo>
                  <a:cubicBezTo>
                    <a:pt x="181" y="126"/>
                    <a:pt x="181" y="126"/>
                    <a:pt x="181" y="126"/>
                  </a:cubicBezTo>
                  <a:cubicBezTo>
                    <a:pt x="180" y="126"/>
                    <a:pt x="179" y="127"/>
                    <a:pt x="179" y="128"/>
                  </a:cubicBezTo>
                  <a:cubicBezTo>
                    <a:pt x="179" y="128"/>
                    <a:pt x="179" y="128"/>
                    <a:pt x="179" y="129"/>
                  </a:cubicBezTo>
                  <a:cubicBezTo>
                    <a:pt x="179" y="129"/>
                    <a:pt x="179" y="130"/>
                    <a:pt x="180" y="130"/>
                  </a:cubicBezTo>
                  <a:cubicBezTo>
                    <a:pt x="180" y="130"/>
                    <a:pt x="180" y="130"/>
                    <a:pt x="180" y="130"/>
                  </a:cubicBezTo>
                  <a:cubicBezTo>
                    <a:pt x="181" y="129"/>
                    <a:pt x="182" y="129"/>
                    <a:pt x="183" y="128"/>
                  </a:cubicBezTo>
                  <a:cubicBezTo>
                    <a:pt x="183" y="128"/>
                    <a:pt x="184" y="127"/>
                    <a:pt x="184" y="127"/>
                  </a:cubicBezTo>
                  <a:cubicBezTo>
                    <a:pt x="186" y="127"/>
                    <a:pt x="187" y="127"/>
                    <a:pt x="188" y="126"/>
                  </a:cubicBezTo>
                  <a:cubicBezTo>
                    <a:pt x="189" y="126"/>
                    <a:pt x="189" y="126"/>
                    <a:pt x="189" y="126"/>
                  </a:cubicBezTo>
                  <a:cubicBezTo>
                    <a:pt x="190" y="125"/>
                    <a:pt x="190" y="125"/>
                    <a:pt x="191" y="125"/>
                  </a:cubicBezTo>
                  <a:cubicBezTo>
                    <a:pt x="191" y="125"/>
                    <a:pt x="191" y="125"/>
                    <a:pt x="192" y="125"/>
                  </a:cubicBezTo>
                  <a:cubicBezTo>
                    <a:pt x="192" y="124"/>
                    <a:pt x="192" y="124"/>
                    <a:pt x="192" y="124"/>
                  </a:cubicBezTo>
                  <a:cubicBezTo>
                    <a:pt x="192" y="124"/>
                    <a:pt x="192" y="124"/>
                    <a:pt x="192" y="124"/>
                  </a:cubicBezTo>
                  <a:cubicBezTo>
                    <a:pt x="192" y="123"/>
                    <a:pt x="191" y="123"/>
                    <a:pt x="192" y="122"/>
                  </a:cubicBezTo>
                  <a:cubicBezTo>
                    <a:pt x="192" y="122"/>
                    <a:pt x="191" y="122"/>
                    <a:pt x="191" y="122"/>
                  </a:cubicBezTo>
                  <a:cubicBezTo>
                    <a:pt x="191" y="121"/>
                    <a:pt x="191" y="121"/>
                    <a:pt x="191" y="121"/>
                  </a:cubicBezTo>
                  <a:cubicBezTo>
                    <a:pt x="190" y="122"/>
                    <a:pt x="189" y="123"/>
                    <a:pt x="189" y="124"/>
                  </a:cubicBezTo>
                  <a:cubicBezTo>
                    <a:pt x="189" y="124"/>
                    <a:pt x="188" y="124"/>
                    <a:pt x="188" y="124"/>
                  </a:cubicBezTo>
                  <a:cubicBezTo>
                    <a:pt x="188" y="124"/>
                    <a:pt x="187" y="124"/>
                    <a:pt x="187" y="124"/>
                  </a:cubicBezTo>
                  <a:cubicBezTo>
                    <a:pt x="187" y="124"/>
                    <a:pt x="187" y="124"/>
                    <a:pt x="187" y="124"/>
                  </a:cubicBezTo>
                  <a:cubicBezTo>
                    <a:pt x="187" y="124"/>
                    <a:pt x="186" y="124"/>
                    <a:pt x="186" y="124"/>
                  </a:cubicBezTo>
                  <a:cubicBezTo>
                    <a:pt x="186" y="124"/>
                    <a:pt x="186" y="124"/>
                    <a:pt x="186" y="124"/>
                  </a:cubicBezTo>
                  <a:cubicBezTo>
                    <a:pt x="185" y="124"/>
                    <a:pt x="185" y="124"/>
                    <a:pt x="185" y="123"/>
                  </a:cubicBezTo>
                  <a:cubicBezTo>
                    <a:pt x="184" y="123"/>
                    <a:pt x="183" y="122"/>
                    <a:pt x="183" y="122"/>
                  </a:cubicBezTo>
                  <a:cubicBezTo>
                    <a:pt x="183" y="121"/>
                    <a:pt x="183" y="120"/>
                    <a:pt x="183" y="119"/>
                  </a:cubicBezTo>
                  <a:cubicBezTo>
                    <a:pt x="184" y="119"/>
                    <a:pt x="183" y="119"/>
                    <a:pt x="183" y="118"/>
                  </a:cubicBezTo>
                  <a:cubicBezTo>
                    <a:pt x="183" y="118"/>
                    <a:pt x="183" y="118"/>
                    <a:pt x="183" y="118"/>
                  </a:cubicBezTo>
                  <a:cubicBezTo>
                    <a:pt x="182" y="118"/>
                    <a:pt x="182" y="118"/>
                    <a:pt x="182" y="118"/>
                  </a:cubicBezTo>
                  <a:cubicBezTo>
                    <a:pt x="182" y="118"/>
                    <a:pt x="183" y="118"/>
                    <a:pt x="183" y="118"/>
                  </a:cubicBezTo>
                  <a:cubicBezTo>
                    <a:pt x="183" y="118"/>
                    <a:pt x="184" y="118"/>
                    <a:pt x="184" y="117"/>
                  </a:cubicBezTo>
                  <a:cubicBezTo>
                    <a:pt x="185" y="117"/>
                    <a:pt x="185" y="116"/>
                    <a:pt x="185" y="116"/>
                  </a:cubicBezTo>
                  <a:cubicBezTo>
                    <a:pt x="185" y="116"/>
                    <a:pt x="184" y="115"/>
                    <a:pt x="184" y="115"/>
                  </a:cubicBezTo>
                  <a:cubicBezTo>
                    <a:pt x="183" y="115"/>
                    <a:pt x="183" y="114"/>
                    <a:pt x="182" y="115"/>
                  </a:cubicBezTo>
                  <a:cubicBezTo>
                    <a:pt x="180" y="115"/>
                    <a:pt x="177" y="116"/>
                    <a:pt x="175" y="117"/>
                  </a:cubicBezTo>
                  <a:cubicBezTo>
                    <a:pt x="175" y="117"/>
                    <a:pt x="175" y="117"/>
                    <a:pt x="175" y="117"/>
                  </a:cubicBezTo>
                  <a:cubicBezTo>
                    <a:pt x="175" y="117"/>
                    <a:pt x="175" y="117"/>
                    <a:pt x="175" y="117"/>
                  </a:cubicBezTo>
                  <a:cubicBezTo>
                    <a:pt x="175" y="117"/>
                    <a:pt x="175" y="118"/>
                    <a:pt x="174" y="118"/>
                  </a:cubicBezTo>
                  <a:cubicBezTo>
                    <a:pt x="174" y="118"/>
                    <a:pt x="174" y="118"/>
                    <a:pt x="174" y="118"/>
                  </a:cubicBezTo>
                  <a:cubicBezTo>
                    <a:pt x="174" y="118"/>
                    <a:pt x="174" y="118"/>
                    <a:pt x="173" y="119"/>
                  </a:cubicBezTo>
                  <a:cubicBezTo>
                    <a:pt x="173" y="119"/>
                    <a:pt x="173" y="119"/>
                    <a:pt x="173" y="119"/>
                  </a:cubicBezTo>
                  <a:cubicBezTo>
                    <a:pt x="173" y="119"/>
                    <a:pt x="173" y="119"/>
                    <a:pt x="173" y="119"/>
                  </a:cubicBezTo>
                  <a:cubicBezTo>
                    <a:pt x="173" y="119"/>
                    <a:pt x="173" y="119"/>
                    <a:pt x="173" y="119"/>
                  </a:cubicBezTo>
                  <a:cubicBezTo>
                    <a:pt x="173" y="119"/>
                    <a:pt x="173" y="119"/>
                    <a:pt x="173" y="118"/>
                  </a:cubicBezTo>
                  <a:cubicBezTo>
                    <a:pt x="174" y="118"/>
                    <a:pt x="174" y="118"/>
                    <a:pt x="174" y="118"/>
                  </a:cubicBezTo>
                  <a:cubicBezTo>
                    <a:pt x="174" y="118"/>
                    <a:pt x="174" y="118"/>
                    <a:pt x="174" y="118"/>
                  </a:cubicBezTo>
                  <a:cubicBezTo>
                    <a:pt x="175" y="117"/>
                    <a:pt x="175" y="117"/>
                    <a:pt x="175" y="117"/>
                  </a:cubicBezTo>
                  <a:cubicBezTo>
                    <a:pt x="175" y="117"/>
                    <a:pt x="175" y="117"/>
                    <a:pt x="175" y="117"/>
                  </a:cubicBezTo>
                  <a:cubicBezTo>
                    <a:pt x="175" y="117"/>
                    <a:pt x="175" y="117"/>
                    <a:pt x="175" y="117"/>
                  </a:cubicBezTo>
                  <a:cubicBezTo>
                    <a:pt x="175" y="117"/>
                    <a:pt x="176" y="116"/>
                    <a:pt x="176" y="116"/>
                  </a:cubicBezTo>
                  <a:cubicBezTo>
                    <a:pt x="177" y="115"/>
                    <a:pt x="178" y="115"/>
                    <a:pt x="179" y="114"/>
                  </a:cubicBezTo>
                  <a:cubicBezTo>
                    <a:pt x="179" y="114"/>
                    <a:pt x="180" y="114"/>
                    <a:pt x="180" y="113"/>
                  </a:cubicBezTo>
                  <a:cubicBezTo>
                    <a:pt x="180" y="113"/>
                    <a:pt x="180" y="113"/>
                    <a:pt x="180" y="113"/>
                  </a:cubicBezTo>
                  <a:cubicBezTo>
                    <a:pt x="181" y="112"/>
                    <a:pt x="181" y="112"/>
                    <a:pt x="182" y="112"/>
                  </a:cubicBezTo>
                  <a:cubicBezTo>
                    <a:pt x="182" y="111"/>
                    <a:pt x="183" y="112"/>
                    <a:pt x="184" y="112"/>
                  </a:cubicBezTo>
                  <a:cubicBezTo>
                    <a:pt x="186" y="112"/>
                    <a:pt x="188" y="112"/>
                    <a:pt x="191" y="112"/>
                  </a:cubicBezTo>
                  <a:cubicBezTo>
                    <a:pt x="192" y="112"/>
                    <a:pt x="193" y="112"/>
                    <a:pt x="194" y="112"/>
                  </a:cubicBezTo>
                  <a:cubicBezTo>
                    <a:pt x="194" y="112"/>
                    <a:pt x="194" y="112"/>
                    <a:pt x="194" y="112"/>
                  </a:cubicBezTo>
                  <a:cubicBezTo>
                    <a:pt x="194" y="112"/>
                    <a:pt x="195" y="112"/>
                    <a:pt x="195" y="112"/>
                  </a:cubicBezTo>
                  <a:cubicBezTo>
                    <a:pt x="196" y="111"/>
                    <a:pt x="196" y="111"/>
                    <a:pt x="197" y="110"/>
                  </a:cubicBezTo>
                  <a:cubicBezTo>
                    <a:pt x="197" y="110"/>
                    <a:pt x="197" y="110"/>
                    <a:pt x="198" y="109"/>
                  </a:cubicBezTo>
                  <a:cubicBezTo>
                    <a:pt x="198" y="109"/>
                    <a:pt x="199" y="109"/>
                    <a:pt x="199" y="109"/>
                  </a:cubicBezTo>
                  <a:cubicBezTo>
                    <a:pt x="200" y="109"/>
                    <a:pt x="201" y="109"/>
                    <a:pt x="202" y="108"/>
                  </a:cubicBezTo>
                  <a:cubicBezTo>
                    <a:pt x="203" y="108"/>
                    <a:pt x="203" y="107"/>
                    <a:pt x="203" y="106"/>
                  </a:cubicBezTo>
                  <a:cubicBezTo>
                    <a:pt x="203" y="106"/>
                    <a:pt x="203" y="106"/>
                    <a:pt x="203" y="105"/>
                  </a:cubicBezTo>
                  <a:cubicBezTo>
                    <a:pt x="203" y="105"/>
                    <a:pt x="203" y="105"/>
                    <a:pt x="203" y="104"/>
                  </a:cubicBezTo>
                  <a:cubicBezTo>
                    <a:pt x="203" y="104"/>
                    <a:pt x="203" y="104"/>
                    <a:pt x="203" y="104"/>
                  </a:cubicBezTo>
                  <a:cubicBezTo>
                    <a:pt x="203" y="103"/>
                    <a:pt x="202" y="102"/>
                    <a:pt x="201" y="103"/>
                  </a:cubicBezTo>
                  <a:cubicBezTo>
                    <a:pt x="201" y="103"/>
                    <a:pt x="201" y="103"/>
                    <a:pt x="201" y="103"/>
                  </a:cubicBezTo>
                  <a:cubicBezTo>
                    <a:pt x="201" y="103"/>
                    <a:pt x="201" y="103"/>
                    <a:pt x="201" y="103"/>
                  </a:cubicBezTo>
                  <a:cubicBezTo>
                    <a:pt x="201" y="103"/>
                    <a:pt x="201" y="103"/>
                    <a:pt x="201" y="103"/>
                  </a:cubicBezTo>
                  <a:cubicBezTo>
                    <a:pt x="201" y="103"/>
                    <a:pt x="201" y="103"/>
                    <a:pt x="201" y="103"/>
                  </a:cubicBezTo>
                  <a:cubicBezTo>
                    <a:pt x="201" y="102"/>
                    <a:pt x="201" y="102"/>
                    <a:pt x="201" y="102"/>
                  </a:cubicBezTo>
                  <a:cubicBezTo>
                    <a:pt x="201" y="101"/>
                    <a:pt x="201" y="101"/>
                    <a:pt x="200" y="101"/>
                  </a:cubicBezTo>
                  <a:cubicBezTo>
                    <a:pt x="200" y="101"/>
                    <a:pt x="200" y="101"/>
                    <a:pt x="200" y="101"/>
                  </a:cubicBezTo>
                  <a:cubicBezTo>
                    <a:pt x="200" y="101"/>
                    <a:pt x="199" y="101"/>
                    <a:pt x="199" y="101"/>
                  </a:cubicBezTo>
                  <a:cubicBezTo>
                    <a:pt x="199" y="101"/>
                    <a:pt x="200" y="101"/>
                    <a:pt x="200" y="101"/>
                  </a:cubicBezTo>
                  <a:cubicBezTo>
                    <a:pt x="200" y="101"/>
                    <a:pt x="200" y="100"/>
                    <a:pt x="200" y="100"/>
                  </a:cubicBezTo>
                  <a:cubicBezTo>
                    <a:pt x="201" y="100"/>
                    <a:pt x="201" y="100"/>
                    <a:pt x="201" y="100"/>
                  </a:cubicBezTo>
                  <a:cubicBezTo>
                    <a:pt x="200" y="99"/>
                    <a:pt x="200" y="99"/>
                    <a:pt x="200" y="99"/>
                  </a:cubicBezTo>
                  <a:cubicBezTo>
                    <a:pt x="199" y="99"/>
                    <a:pt x="199" y="99"/>
                    <a:pt x="199" y="99"/>
                  </a:cubicBezTo>
                  <a:cubicBezTo>
                    <a:pt x="198" y="98"/>
                    <a:pt x="198" y="98"/>
                    <a:pt x="197" y="97"/>
                  </a:cubicBezTo>
                  <a:cubicBezTo>
                    <a:pt x="197" y="97"/>
                    <a:pt x="196" y="97"/>
                    <a:pt x="196" y="97"/>
                  </a:cubicBezTo>
                  <a:cubicBezTo>
                    <a:pt x="196" y="96"/>
                    <a:pt x="196" y="96"/>
                    <a:pt x="195" y="95"/>
                  </a:cubicBezTo>
                  <a:cubicBezTo>
                    <a:pt x="195" y="95"/>
                    <a:pt x="194" y="95"/>
                    <a:pt x="194" y="94"/>
                  </a:cubicBezTo>
                  <a:cubicBezTo>
                    <a:pt x="194" y="94"/>
                    <a:pt x="194" y="94"/>
                    <a:pt x="194" y="93"/>
                  </a:cubicBezTo>
                  <a:cubicBezTo>
                    <a:pt x="194" y="93"/>
                    <a:pt x="195" y="93"/>
                    <a:pt x="195" y="92"/>
                  </a:cubicBezTo>
                  <a:cubicBezTo>
                    <a:pt x="195" y="92"/>
                    <a:pt x="195" y="92"/>
                    <a:pt x="195" y="91"/>
                  </a:cubicBezTo>
                  <a:cubicBezTo>
                    <a:pt x="195" y="91"/>
                    <a:pt x="194" y="90"/>
                    <a:pt x="195" y="90"/>
                  </a:cubicBezTo>
                  <a:cubicBezTo>
                    <a:pt x="195" y="89"/>
                    <a:pt x="194" y="89"/>
                    <a:pt x="194" y="89"/>
                  </a:cubicBezTo>
                  <a:cubicBezTo>
                    <a:pt x="194" y="89"/>
                    <a:pt x="194" y="88"/>
                    <a:pt x="194" y="88"/>
                  </a:cubicBezTo>
                  <a:cubicBezTo>
                    <a:pt x="193" y="88"/>
                    <a:pt x="194" y="87"/>
                    <a:pt x="194" y="87"/>
                  </a:cubicBezTo>
                  <a:cubicBezTo>
                    <a:pt x="194" y="87"/>
                    <a:pt x="194" y="86"/>
                    <a:pt x="194" y="86"/>
                  </a:cubicBezTo>
                  <a:cubicBezTo>
                    <a:pt x="193" y="85"/>
                    <a:pt x="193" y="85"/>
                    <a:pt x="193" y="84"/>
                  </a:cubicBezTo>
                  <a:cubicBezTo>
                    <a:pt x="193" y="83"/>
                    <a:pt x="193" y="82"/>
                    <a:pt x="192" y="81"/>
                  </a:cubicBezTo>
                  <a:cubicBezTo>
                    <a:pt x="192" y="81"/>
                    <a:pt x="192" y="80"/>
                    <a:pt x="192" y="80"/>
                  </a:cubicBezTo>
                  <a:cubicBezTo>
                    <a:pt x="192" y="80"/>
                    <a:pt x="192" y="80"/>
                    <a:pt x="192" y="80"/>
                  </a:cubicBezTo>
                  <a:cubicBezTo>
                    <a:pt x="192" y="80"/>
                    <a:pt x="192" y="80"/>
                    <a:pt x="192" y="80"/>
                  </a:cubicBezTo>
                  <a:cubicBezTo>
                    <a:pt x="191" y="81"/>
                    <a:pt x="190" y="82"/>
                    <a:pt x="190" y="83"/>
                  </a:cubicBezTo>
                  <a:cubicBezTo>
                    <a:pt x="189" y="84"/>
                    <a:pt x="189" y="85"/>
                    <a:pt x="187" y="85"/>
                  </a:cubicBezTo>
                  <a:cubicBezTo>
                    <a:pt x="187" y="85"/>
                    <a:pt x="187" y="86"/>
                    <a:pt x="187" y="86"/>
                  </a:cubicBezTo>
                  <a:cubicBezTo>
                    <a:pt x="186" y="86"/>
                    <a:pt x="186" y="86"/>
                    <a:pt x="186" y="86"/>
                  </a:cubicBezTo>
                  <a:cubicBezTo>
                    <a:pt x="185" y="87"/>
                    <a:pt x="185" y="86"/>
                    <a:pt x="184" y="86"/>
                  </a:cubicBezTo>
                  <a:cubicBezTo>
                    <a:pt x="184" y="86"/>
                    <a:pt x="184" y="86"/>
                    <a:pt x="184" y="85"/>
                  </a:cubicBezTo>
                  <a:cubicBezTo>
                    <a:pt x="184" y="85"/>
                    <a:pt x="183" y="85"/>
                    <a:pt x="183" y="84"/>
                  </a:cubicBezTo>
                  <a:cubicBezTo>
                    <a:pt x="182" y="84"/>
                    <a:pt x="182" y="84"/>
                    <a:pt x="182" y="83"/>
                  </a:cubicBezTo>
                  <a:cubicBezTo>
                    <a:pt x="182" y="82"/>
                    <a:pt x="183" y="82"/>
                    <a:pt x="183" y="81"/>
                  </a:cubicBezTo>
                  <a:cubicBezTo>
                    <a:pt x="183" y="81"/>
                    <a:pt x="183" y="80"/>
                    <a:pt x="183" y="80"/>
                  </a:cubicBezTo>
                  <a:cubicBezTo>
                    <a:pt x="183" y="79"/>
                    <a:pt x="183" y="78"/>
                    <a:pt x="184" y="78"/>
                  </a:cubicBezTo>
                  <a:cubicBezTo>
                    <a:pt x="184" y="78"/>
                    <a:pt x="184" y="77"/>
                    <a:pt x="184" y="77"/>
                  </a:cubicBezTo>
                  <a:cubicBezTo>
                    <a:pt x="183" y="77"/>
                    <a:pt x="182" y="76"/>
                    <a:pt x="182" y="76"/>
                  </a:cubicBezTo>
                  <a:cubicBezTo>
                    <a:pt x="181" y="76"/>
                    <a:pt x="181" y="76"/>
                    <a:pt x="181" y="76"/>
                  </a:cubicBezTo>
                  <a:cubicBezTo>
                    <a:pt x="180" y="76"/>
                    <a:pt x="180" y="76"/>
                    <a:pt x="180" y="75"/>
                  </a:cubicBezTo>
                  <a:cubicBezTo>
                    <a:pt x="180" y="75"/>
                    <a:pt x="181" y="75"/>
                    <a:pt x="180" y="75"/>
                  </a:cubicBezTo>
                  <a:cubicBezTo>
                    <a:pt x="180" y="74"/>
                    <a:pt x="180" y="74"/>
                    <a:pt x="179" y="73"/>
                  </a:cubicBezTo>
                  <a:cubicBezTo>
                    <a:pt x="179" y="73"/>
                    <a:pt x="179" y="72"/>
                    <a:pt x="179" y="72"/>
                  </a:cubicBezTo>
                  <a:cubicBezTo>
                    <a:pt x="178" y="71"/>
                    <a:pt x="178" y="71"/>
                    <a:pt x="177" y="71"/>
                  </a:cubicBezTo>
                  <a:cubicBezTo>
                    <a:pt x="177" y="71"/>
                    <a:pt x="176" y="71"/>
                    <a:pt x="176" y="71"/>
                  </a:cubicBezTo>
                  <a:cubicBezTo>
                    <a:pt x="175" y="71"/>
                    <a:pt x="174" y="71"/>
                    <a:pt x="173" y="71"/>
                  </a:cubicBezTo>
                  <a:cubicBezTo>
                    <a:pt x="173" y="70"/>
                    <a:pt x="172" y="70"/>
                    <a:pt x="172" y="70"/>
                  </a:cubicBezTo>
                  <a:cubicBezTo>
                    <a:pt x="171" y="70"/>
                    <a:pt x="170" y="70"/>
                    <a:pt x="170" y="71"/>
                  </a:cubicBezTo>
                  <a:cubicBezTo>
                    <a:pt x="169" y="72"/>
                    <a:pt x="169" y="72"/>
                    <a:pt x="170" y="73"/>
                  </a:cubicBezTo>
                  <a:cubicBezTo>
                    <a:pt x="170" y="73"/>
                    <a:pt x="170" y="74"/>
                    <a:pt x="170" y="74"/>
                  </a:cubicBezTo>
                  <a:cubicBezTo>
                    <a:pt x="169" y="75"/>
                    <a:pt x="169" y="75"/>
                    <a:pt x="169" y="76"/>
                  </a:cubicBezTo>
                  <a:cubicBezTo>
                    <a:pt x="168" y="76"/>
                    <a:pt x="169" y="77"/>
                    <a:pt x="169" y="78"/>
                  </a:cubicBezTo>
                  <a:cubicBezTo>
                    <a:pt x="169" y="78"/>
                    <a:pt x="169" y="79"/>
                    <a:pt x="169" y="79"/>
                  </a:cubicBezTo>
                  <a:cubicBezTo>
                    <a:pt x="169" y="80"/>
                    <a:pt x="169" y="80"/>
                    <a:pt x="168" y="80"/>
                  </a:cubicBezTo>
                  <a:cubicBezTo>
                    <a:pt x="168" y="80"/>
                    <a:pt x="168" y="80"/>
                    <a:pt x="168" y="81"/>
                  </a:cubicBezTo>
                  <a:cubicBezTo>
                    <a:pt x="167" y="82"/>
                    <a:pt x="166" y="82"/>
                    <a:pt x="166" y="83"/>
                  </a:cubicBezTo>
                  <a:cubicBezTo>
                    <a:pt x="165" y="83"/>
                    <a:pt x="165" y="84"/>
                    <a:pt x="166" y="84"/>
                  </a:cubicBezTo>
                  <a:cubicBezTo>
                    <a:pt x="166" y="85"/>
                    <a:pt x="166" y="85"/>
                    <a:pt x="166" y="85"/>
                  </a:cubicBezTo>
                  <a:cubicBezTo>
                    <a:pt x="166" y="86"/>
                    <a:pt x="167" y="86"/>
                    <a:pt x="167" y="86"/>
                  </a:cubicBezTo>
                  <a:cubicBezTo>
                    <a:pt x="167" y="87"/>
                    <a:pt x="167" y="88"/>
                    <a:pt x="167" y="89"/>
                  </a:cubicBezTo>
                  <a:cubicBezTo>
                    <a:pt x="167" y="90"/>
                    <a:pt x="167" y="91"/>
                    <a:pt x="167" y="92"/>
                  </a:cubicBezTo>
                  <a:cubicBezTo>
                    <a:pt x="167" y="92"/>
                    <a:pt x="167" y="92"/>
                    <a:pt x="167" y="92"/>
                  </a:cubicBezTo>
                  <a:cubicBezTo>
                    <a:pt x="166" y="93"/>
                    <a:pt x="166" y="93"/>
                    <a:pt x="166" y="93"/>
                  </a:cubicBezTo>
                  <a:cubicBezTo>
                    <a:pt x="165" y="94"/>
                    <a:pt x="163" y="95"/>
                    <a:pt x="162" y="95"/>
                  </a:cubicBezTo>
                  <a:cubicBezTo>
                    <a:pt x="162" y="96"/>
                    <a:pt x="161" y="96"/>
                    <a:pt x="160" y="96"/>
                  </a:cubicBezTo>
                  <a:cubicBezTo>
                    <a:pt x="160" y="96"/>
                    <a:pt x="160" y="97"/>
                    <a:pt x="160" y="97"/>
                  </a:cubicBezTo>
                  <a:cubicBezTo>
                    <a:pt x="160" y="98"/>
                    <a:pt x="160" y="99"/>
                    <a:pt x="160" y="100"/>
                  </a:cubicBezTo>
                  <a:cubicBezTo>
                    <a:pt x="160" y="101"/>
                    <a:pt x="159" y="101"/>
                    <a:pt x="159" y="102"/>
                  </a:cubicBezTo>
                  <a:cubicBezTo>
                    <a:pt x="159" y="103"/>
                    <a:pt x="160" y="103"/>
                    <a:pt x="160" y="104"/>
                  </a:cubicBezTo>
                  <a:cubicBezTo>
                    <a:pt x="160" y="104"/>
                    <a:pt x="160" y="104"/>
                    <a:pt x="159" y="105"/>
                  </a:cubicBezTo>
                  <a:cubicBezTo>
                    <a:pt x="159" y="105"/>
                    <a:pt x="159" y="105"/>
                    <a:pt x="159" y="106"/>
                  </a:cubicBezTo>
                  <a:cubicBezTo>
                    <a:pt x="159" y="106"/>
                    <a:pt x="158" y="106"/>
                    <a:pt x="158" y="106"/>
                  </a:cubicBezTo>
                  <a:cubicBezTo>
                    <a:pt x="158" y="106"/>
                    <a:pt x="157" y="106"/>
                    <a:pt x="157" y="107"/>
                  </a:cubicBezTo>
                  <a:cubicBezTo>
                    <a:pt x="157" y="107"/>
                    <a:pt x="156" y="107"/>
                    <a:pt x="156" y="107"/>
                  </a:cubicBezTo>
                  <a:cubicBezTo>
                    <a:pt x="156" y="106"/>
                    <a:pt x="156" y="106"/>
                    <a:pt x="156" y="106"/>
                  </a:cubicBezTo>
                  <a:cubicBezTo>
                    <a:pt x="156" y="105"/>
                    <a:pt x="156" y="105"/>
                    <a:pt x="155" y="105"/>
                  </a:cubicBezTo>
                  <a:cubicBezTo>
                    <a:pt x="154" y="104"/>
                    <a:pt x="154" y="103"/>
                    <a:pt x="154" y="102"/>
                  </a:cubicBezTo>
                  <a:cubicBezTo>
                    <a:pt x="153" y="102"/>
                    <a:pt x="154" y="101"/>
                    <a:pt x="154" y="101"/>
                  </a:cubicBezTo>
                  <a:cubicBezTo>
                    <a:pt x="154" y="100"/>
                    <a:pt x="155" y="99"/>
                    <a:pt x="155" y="98"/>
                  </a:cubicBezTo>
                  <a:cubicBezTo>
                    <a:pt x="155" y="97"/>
                    <a:pt x="155" y="97"/>
                    <a:pt x="155" y="96"/>
                  </a:cubicBezTo>
                  <a:cubicBezTo>
                    <a:pt x="155" y="96"/>
                    <a:pt x="155" y="96"/>
                    <a:pt x="155" y="95"/>
                  </a:cubicBezTo>
                  <a:cubicBezTo>
                    <a:pt x="155" y="95"/>
                    <a:pt x="155" y="95"/>
                    <a:pt x="155" y="95"/>
                  </a:cubicBezTo>
                  <a:cubicBezTo>
                    <a:pt x="154" y="94"/>
                    <a:pt x="153" y="94"/>
                    <a:pt x="151" y="94"/>
                  </a:cubicBezTo>
                  <a:cubicBezTo>
                    <a:pt x="151" y="94"/>
                    <a:pt x="151" y="94"/>
                    <a:pt x="150" y="94"/>
                  </a:cubicBezTo>
                  <a:cubicBezTo>
                    <a:pt x="150" y="93"/>
                    <a:pt x="149" y="92"/>
                    <a:pt x="148" y="92"/>
                  </a:cubicBezTo>
                  <a:cubicBezTo>
                    <a:pt x="147" y="91"/>
                    <a:pt x="147" y="91"/>
                    <a:pt x="146" y="90"/>
                  </a:cubicBezTo>
                  <a:cubicBezTo>
                    <a:pt x="146" y="89"/>
                    <a:pt x="145" y="88"/>
                    <a:pt x="144" y="88"/>
                  </a:cubicBezTo>
                  <a:cubicBezTo>
                    <a:pt x="143" y="87"/>
                    <a:pt x="142" y="87"/>
                    <a:pt x="142" y="86"/>
                  </a:cubicBezTo>
                  <a:cubicBezTo>
                    <a:pt x="141" y="86"/>
                    <a:pt x="141" y="86"/>
                    <a:pt x="140" y="86"/>
                  </a:cubicBezTo>
                  <a:cubicBezTo>
                    <a:pt x="140" y="86"/>
                    <a:pt x="139" y="87"/>
                    <a:pt x="138" y="86"/>
                  </a:cubicBezTo>
                  <a:cubicBezTo>
                    <a:pt x="138" y="86"/>
                    <a:pt x="138" y="87"/>
                    <a:pt x="138" y="87"/>
                  </a:cubicBezTo>
                  <a:cubicBezTo>
                    <a:pt x="138" y="87"/>
                    <a:pt x="138" y="87"/>
                    <a:pt x="138" y="87"/>
                  </a:cubicBezTo>
                  <a:cubicBezTo>
                    <a:pt x="138" y="86"/>
                    <a:pt x="138" y="86"/>
                    <a:pt x="138" y="86"/>
                  </a:cubicBezTo>
                  <a:cubicBezTo>
                    <a:pt x="138" y="86"/>
                    <a:pt x="138" y="86"/>
                    <a:pt x="138" y="86"/>
                  </a:cubicBezTo>
                  <a:cubicBezTo>
                    <a:pt x="139" y="86"/>
                    <a:pt x="139" y="85"/>
                    <a:pt x="139" y="84"/>
                  </a:cubicBezTo>
                  <a:cubicBezTo>
                    <a:pt x="139" y="84"/>
                    <a:pt x="139" y="83"/>
                    <a:pt x="139" y="82"/>
                  </a:cubicBezTo>
                  <a:cubicBezTo>
                    <a:pt x="139" y="81"/>
                    <a:pt x="139" y="81"/>
                    <a:pt x="139" y="81"/>
                  </a:cubicBezTo>
                  <a:cubicBezTo>
                    <a:pt x="139" y="81"/>
                    <a:pt x="139" y="80"/>
                    <a:pt x="138" y="80"/>
                  </a:cubicBezTo>
                  <a:cubicBezTo>
                    <a:pt x="138" y="80"/>
                    <a:pt x="138" y="80"/>
                    <a:pt x="137" y="80"/>
                  </a:cubicBezTo>
                  <a:cubicBezTo>
                    <a:pt x="137" y="80"/>
                    <a:pt x="137" y="80"/>
                    <a:pt x="137" y="80"/>
                  </a:cubicBezTo>
                  <a:cubicBezTo>
                    <a:pt x="137" y="80"/>
                    <a:pt x="137" y="79"/>
                    <a:pt x="137" y="79"/>
                  </a:cubicBezTo>
                  <a:cubicBezTo>
                    <a:pt x="137" y="79"/>
                    <a:pt x="137" y="78"/>
                    <a:pt x="137" y="78"/>
                  </a:cubicBezTo>
                  <a:cubicBezTo>
                    <a:pt x="138" y="76"/>
                    <a:pt x="138" y="74"/>
                    <a:pt x="140" y="72"/>
                  </a:cubicBezTo>
                  <a:cubicBezTo>
                    <a:pt x="140" y="72"/>
                    <a:pt x="141" y="72"/>
                    <a:pt x="141" y="71"/>
                  </a:cubicBezTo>
                  <a:cubicBezTo>
                    <a:pt x="142" y="70"/>
                    <a:pt x="143" y="69"/>
                    <a:pt x="144" y="68"/>
                  </a:cubicBezTo>
                  <a:cubicBezTo>
                    <a:pt x="145" y="68"/>
                    <a:pt x="146" y="67"/>
                    <a:pt x="146" y="66"/>
                  </a:cubicBezTo>
                  <a:cubicBezTo>
                    <a:pt x="146" y="66"/>
                    <a:pt x="146" y="66"/>
                    <a:pt x="146" y="66"/>
                  </a:cubicBezTo>
                  <a:cubicBezTo>
                    <a:pt x="147" y="66"/>
                    <a:pt x="147" y="66"/>
                    <a:pt x="147" y="66"/>
                  </a:cubicBezTo>
                  <a:cubicBezTo>
                    <a:pt x="148" y="66"/>
                    <a:pt x="149" y="66"/>
                    <a:pt x="149" y="65"/>
                  </a:cubicBezTo>
                  <a:cubicBezTo>
                    <a:pt x="149" y="64"/>
                    <a:pt x="149" y="64"/>
                    <a:pt x="149" y="64"/>
                  </a:cubicBezTo>
                  <a:cubicBezTo>
                    <a:pt x="149" y="64"/>
                    <a:pt x="149" y="64"/>
                    <a:pt x="149" y="64"/>
                  </a:cubicBezTo>
                  <a:cubicBezTo>
                    <a:pt x="149" y="64"/>
                    <a:pt x="149" y="64"/>
                    <a:pt x="149" y="63"/>
                  </a:cubicBezTo>
                  <a:cubicBezTo>
                    <a:pt x="149" y="64"/>
                    <a:pt x="149" y="64"/>
                    <a:pt x="149" y="64"/>
                  </a:cubicBezTo>
                  <a:cubicBezTo>
                    <a:pt x="149" y="64"/>
                    <a:pt x="149" y="64"/>
                    <a:pt x="149" y="64"/>
                  </a:cubicBezTo>
                  <a:cubicBezTo>
                    <a:pt x="150" y="64"/>
                    <a:pt x="151" y="63"/>
                    <a:pt x="151" y="62"/>
                  </a:cubicBezTo>
                  <a:cubicBezTo>
                    <a:pt x="151" y="62"/>
                    <a:pt x="152" y="62"/>
                    <a:pt x="152" y="62"/>
                  </a:cubicBezTo>
                  <a:cubicBezTo>
                    <a:pt x="152" y="62"/>
                    <a:pt x="153" y="62"/>
                    <a:pt x="153" y="62"/>
                  </a:cubicBezTo>
                  <a:cubicBezTo>
                    <a:pt x="154" y="63"/>
                    <a:pt x="154" y="63"/>
                    <a:pt x="154" y="62"/>
                  </a:cubicBezTo>
                  <a:cubicBezTo>
                    <a:pt x="156" y="61"/>
                    <a:pt x="157" y="60"/>
                    <a:pt x="158" y="59"/>
                  </a:cubicBezTo>
                  <a:cubicBezTo>
                    <a:pt x="158" y="59"/>
                    <a:pt x="158" y="58"/>
                    <a:pt x="158" y="58"/>
                  </a:cubicBezTo>
                  <a:cubicBezTo>
                    <a:pt x="158" y="58"/>
                    <a:pt x="158" y="58"/>
                    <a:pt x="159" y="57"/>
                  </a:cubicBezTo>
                  <a:cubicBezTo>
                    <a:pt x="159" y="57"/>
                    <a:pt x="160" y="57"/>
                    <a:pt x="160" y="56"/>
                  </a:cubicBezTo>
                  <a:cubicBezTo>
                    <a:pt x="160" y="56"/>
                    <a:pt x="161" y="56"/>
                    <a:pt x="161" y="56"/>
                  </a:cubicBezTo>
                  <a:cubicBezTo>
                    <a:pt x="161" y="56"/>
                    <a:pt x="161" y="56"/>
                    <a:pt x="161" y="56"/>
                  </a:cubicBezTo>
                  <a:cubicBezTo>
                    <a:pt x="161" y="55"/>
                    <a:pt x="161" y="55"/>
                    <a:pt x="161" y="55"/>
                  </a:cubicBezTo>
                  <a:cubicBezTo>
                    <a:pt x="162" y="55"/>
                    <a:pt x="162" y="55"/>
                    <a:pt x="161" y="54"/>
                  </a:cubicBezTo>
                  <a:cubicBezTo>
                    <a:pt x="161" y="54"/>
                    <a:pt x="161" y="54"/>
                    <a:pt x="161" y="54"/>
                  </a:cubicBezTo>
                  <a:cubicBezTo>
                    <a:pt x="161" y="53"/>
                    <a:pt x="161" y="53"/>
                    <a:pt x="161" y="53"/>
                  </a:cubicBezTo>
                  <a:cubicBezTo>
                    <a:pt x="162" y="53"/>
                    <a:pt x="163" y="53"/>
                    <a:pt x="163" y="54"/>
                  </a:cubicBezTo>
                  <a:cubicBezTo>
                    <a:pt x="163" y="54"/>
                    <a:pt x="163" y="54"/>
                    <a:pt x="163" y="54"/>
                  </a:cubicBezTo>
                  <a:cubicBezTo>
                    <a:pt x="165" y="55"/>
                    <a:pt x="166" y="55"/>
                    <a:pt x="167" y="54"/>
                  </a:cubicBezTo>
                  <a:cubicBezTo>
                    <a:pt x="168" y="54"/>
                    <a:pt x="169" y="53"/>
                    <a:pt x="169" y="53"/>
                  </a:cubicBezTo>
                  <a:cubicBezTo>
                    <a:pt x="169" y="53"/>
                    <a:pt x="170" y="52"/>
                    <a:pt x="170" y="52"/>
                  </a:cubicBezTo>
                  <a:cubicBezTo>
                    <a:pt x="171" y="52"/>
                    <a:pt x="171" y="52"/>
                    <a:pt x="171" y="51"/>
                  </a:cubicBezTo>
                  <a:cubicBezTo>
                    <a:pt x="172" y="51"/>
                    <a:pt x="172" y="50"/>
                    <a:pt x="171" y="50"/>
                  </a:cubicBezTo>
                  <a:cubicBezTo>
                    <a:pt x="171" y="50"/>
                    <a:pt x="171" y="49"/>
                    <a:pt x="171" y="49"/>
                  </a:cubicBezTo>
                  <a:cubicBezTo>
                    <a:pt x="171" y="48"/>
                    <a:pt x="171" y="48"/>
                    <a:pt x="171" y="47"/>
                  </a:cubicBezTo>
                  <a:cubicBezTo>
                    <a:pt x="171" y="47"/>
                    <a:pt x="171" y="47"/>
                    <a:pt x="171" y="46"/>
                  </a:cubicBezTo>
                  <a:cubicBezTo>
                    <a:pt x="171" y="46"/>
                    <a:pt x="171" y="46"/>
                    <a:pt x="171" y="46"/>
                  </a:cubicBezTo>
                  <a:cubicBezTo>
                    <a:pt x="171" y="46"/>
                    <a:pt x="171" y="46"/>
                    <a:pt x="171" y="46"/>
                  </a:cubicBezTo>
                  <a:cubicBezTo>
                    <a:pt x="171" y="46"/>
                    <a:pt x="171" y="46"/>
                    <a:pt x="171" y="46"/>
                  </a:cubicBezTo>
                  <a:cubicBezTo>
                    <a:pt x="171" y="46"/>
                    <a:pt x="171" y="46"/>
                    <a:pt x="171" y="46"/>
                  </a:cubicBezTo>
                  <a:cubicBezTo>
                    <a:pt x="172" y="46"/>
                    <a:pt x="172" y="46"/>
                    <a:pt x="172" y="46"/>
                  </a:cubicBezTo>
                  <a:cubicBezTo>
                    <a:pt x="173" y="46"/>
                    <a:pt x="174" y="46"/>
                    <a:pt x="174" y="45"/>
                  </a:cubicBezTo>
                  <a:cubicBezTo>
                    <a:pt x="174" y="44"/>
                    <a:pt x="174" y="44"/>
                    <a:pt x="174" y="44"/>
                  </a:cubicBezTo>
                  <a:cubicBezTo>
                    <a:pt x="174" y="43"/>
                    <a:pt x="174" y="43"/>
                    <a:pt x="174" y="43"/>
                  </a:cubicBezTo>
                  <a:cubicBezTo>
                    <a:pt x="173" y="42"/>
                    <a:pt x="173" y="42"/>
                    <a:pt x="173" y="41"/>
                  </a:cubicBezTo>
                  <a:cubicBezTo>
                    <a:pt x="173" y="41"/>
                    <a:pt x="173" y="40"/>
                    <a:pt x="172" y="40"/>
                  </a:cubicBezTo>
                  <a:cubicBezTo>
                    <a:pt x="171" y="40"/>
                    <a:pt x="171" y="40"/>
                    <a:pt x="171" y="40"/>
                  </a:cubicBezTo>
                  <a:cubicBezTo>
                    <a:pt x="171" y="40"/>
                    <a:pt x="170" y="39"/>
                    <a:pt x="170" y="39"/>
                  </a:cubicBezTo>
                  <a:cubicBezTo>
                    <a:pt x="170" y="39"/>
                    <a:pt x="170" y="39"/>
                    <a:pt x="170" y="39"/>
                  </a:cubicBezTo>
                  <a:cubicBezTo>
                    <a:pt x="170" y="39"/>
                    <a:pt x="170" y="39"/>
                    <a:pt x="170" y="39"/>
                  </a:cubicBezTo>
                  <a:cubicBezTo>
                    <a:pt x="170" y="39"/>
                    <a:pt x="170" y="39"/>
                    <a:pt x="170" y="39"/>
                  </a:cubicBezTo>
                  <a:cubicBezTo>
                    <a:pt x="170" y="39"/>
                    <a:pt x="169" y="39"/>
                    <a:pt x="169" y="39"/>
                  </a:cubicBezTo>
                  <a:cubicBezTo>
                    <a:pt x="169" y="39"/>
                    <a:pt x="168" y="40"/>
                    <a:pt x="168" y="40"/>
                  </a:cubicBezTo>
                  <a:cubicBezTo>
                    <a:pt x="168" y="41"/>
                    <a:pt x="167" y="42"/>
                    <a:pt x="167" y="42"/>
                  </a:cubicBezTo>
                  <a:cubicBezTo>
                    <a:pt x="168" y="43"/>
                    <a:pt x="168" y="43"/>
                    <a:pt x="167" y="43"/>
                  </a:cubicBezTo>
                  <a:cubicBezTo>
                    <a:pt x="167" y="43"/>
                    <a:pt x="167" y="44"/>
                    <a:pt x="167" y="44"/>
                  </a:cubicBezTo>
                  <a:cubicBezTo>
                    <a:pt x="166" y="44"/>
                    <a:pt x="165" y="44"/>
                    <a:pt x="165" y="45"/>
                  </a:cubicBezTo>
                  <a:cubicBezTo>
                    <a:pt x="165" y="45"/>
                    <a:pt x="165" y="46"/>
                    <a:pt x="165" y="46"/>
                  </a:cubicBezTo>
                  <a:cubicBezTo>
                    <a:pt x="164" y="46"/>
                    <a:pt x="164" y="47"/>
                    <a:pt x="164" y="47"/>
                  </a:cubicBezTo>
                  <a:cubicBezTo>
                    <a:pt x="164" y="47"/>
                    <a:pt x="164" y="47"/>
                    <a:pt x="164" y="47"/>
                  </a:cubicBezTo>
                  <a:cubicBezTo>
                    <a:pt x="164" y="47"/>
                    <a:pt x="164" y="47"/>
                    <a:pt x="164" y="47"/>
                  </a:cubicBezTo>
                  <a:cubicBezTo>
                    <a:pt x="164" y="47"/>
                    <a:pt x="164" y="47"/>
                    <a:pt x="164" y="47"/>
                  </a:cubicBezTo>
                  <a:cubicBezTo>
                    <a:pt x="164" y="47"/>
                    <a:pt x="164" y="47"/>
                    <a:pt x="164" y="47"/>
                  </a:cubicBezTo>
                  <a:cubicBezTo>
                    <a:pt x="164" y="46"/>
                    <a:pt x="164" y="46"/>
                    <a:pt x="163" y="46"/>
                  </a:cubicBezTo>
                  <a:cubicBezTo>
                    <a:pt x="163" y="46"/>
                    <a:pt x="163" y="46"/>
                    <a:pt x="163" y="47"/>
                  </a:cubicBezTo>
                  <a:cubicBezTo>
                    <a:pt x="162" y="47"/>
                    <a:pt x="162" y="47"/>
                    <a:pt x="163" y="48"/>
                  </a:cubicBezTo>
                  <a:cubicBezTo>
                    <a:pt x="163" y="48"/>
                    <a:pt x="163" y="48"/>
                    <a:pt x="162" y="49"/>
                  </a:cubicBezTo>
                  <a:cubicBezTo>
                    <a:pt x="162" y="49"/>
                    <a:pt x="162" y="49"/>
                    <a:pt x="162" y="49"/>
                  </a:cubicBezTo>
                  <a:cubicBezTo>
                    <a:pt x="161" y="49"/>
                    <a:pt x="161" y="49"/>
                    <a:pt x="161" y="49"/>
                  </a:cubicBezTo>
                  <a:cubicBezTo>
                    <a:pt x="161" y="48"/>
                    <a:pt x="161" y="48"/>
                    <a:pt x="161" y="47"/>
                  </a:cubicBezTo>
                  <a:cubicBezTo>
                    <a:pt x="161" y="46"/>
                    <a:pt x="161" y="45"/>
                    <a:pt x="162" y="45"/>
                  </a:cubicBezTo>
                  <a:cubicBezTo>
                    <a:pt x="162" y="44"/>
                    <a:pt x="162" y="44"/>
                    <a:pt x="162" y="44"/>
                  </a:cubicBezTo>
                  <a:cubicBezTo>
                    <a:pt x="162" y="43"/>
                    <a:pt x="162" y="42"/>
                    <a:pt x="161" y="41"/>
                  </a:cubicBezTo>
                  <a:cubicBezTo>
                    <a:pt x="161" y="40"/>
                    <a:pt x="161" y="40"/>
                    <a:pt x="161" y="41"/>
                  </a:cubicBezTo>
                  <a:cubicBezTo>
                    <a:pt x="160" y="41"/>
                    <a:pt x="159" y="42"/>
                    <a:pt x="159" y="42"/>
                  </a:cubicBezTo>
                  <a:cubicBezTo>
                    <a:pt x="159" y="43"/>
                    <a:pt x="159" y="43"/>
                    <a:pt x="159" y="43"/>
                  </a:cubicBezTo>
                  <a:cubicBezTo>
                    <a:pt x="158" y="44"/>
                    <a:pt x="158" y="44"/>
                    <a:pt x="158" y="44"/>
                  </a:cubicBezTo>
                  <a:cubicBezTo>
                    <a:pt x="158" y="44"/>
                    <a:pt x="158" y="43"/>
                    <a:pt x="158" y="43"/>
                  </a:cubicBezTo>
                  <a:cubicBezTo>
                    <a:pt x="158" y="42"/>
                    <a:pt x="159" y="42"/>
                    <a:pt x="158" y="41"/>
                  </a:cubicBezTo>
                  <a:cubicBezTo>
                    <a:pt x="158" y="40"/>
                    <a:pt x="159" y="40"/>
                    <a:pt x="159" y="40"/>
                  </a:cubicBezTo>
                  <a:cubicBezTo>
                    <a:pt x="160" y="40"/>
                    <a:pt x="160" y="40"/>
                    <a:pt x="159" y="39"/>
                  </a:cubicBezTo>
                  <a:cubicBezTo>
                    <a:pt x="159" y="39"/>
                    <a:pt x="158" y="39"/>
                    <a:pt x="158" y="39"/>
                  </a:cubicBezTo>
                  <a:cubicBezTo>
                    <a:pt x="157" y="38"/>
                    <a:pt x="157" y="38"/>
                    <a:pt x="157" y="38"/>
                  </a:cubicBezTo>
                  <a:cubicBezTo>
                    <a:pt x="157" y="38"/>
                    <a:pt x="157" y="38"/>
                    <a:pt x="157" y="38"/>
                  </a:cubicBezTo>
                  <a:cubicBezTo>
                    <a:pt x="157" y="37"/>
                    <a:pt x="158" y="37"/>
                    <a:pt x="158" y="36"/>
                  </a:cubicBezTo>
                  <a:cubicBezTo>
                    <a:pt x="158" y="36"/>
                    <a:pt x="158" y="36"/>
                    <a:pt x="158" y="36"/>
                  </a:cubicBezTo>
                  <a:cubicBezTo>
                    <a:pt x="159" y="36"/>
                    <a:pt x="159" y="36"/>
                    <a:pt x="159" y="35"/>
                  </a:cubicBezTo>
                  <a:cubicBezTo>
                    <a:pt x="159" y="34"/>
                    <a:pt x="159" y="32"/>
                    <a:pt x="159" y="31"/>
                  </a:cubicBezTo>
                  <a:cubicBezTo>
                    <a:pt x="159" y="30"/>
                    <a:pt x="159" y="30"/>
                    <a:pt x="159" y="30"/>
                  </a:cubicBezTo>
                  <a:cubicBezTo>
                    <a:pt x="159" y="29"/>
                    <a:pt x="159" y="28"/>
                    <a:pt x="159" y="27"/>
                  </a:cubicBezTo>
                  <a:cubicBezTo>
                    <a:pt x="158" y="27"/>
                    <a:pt x="159" y="26"/>
                    <a:pt x="159" y="26"/>
                  </a:cubicBezTo>
                  <a:cubicBezTo>
                    <a:pt x="159" y="26"/>
                    <a:pt x="160" y="25"/>
                    <a:pt x="161" y="25"/>
                  </a:cubicBezTo>
                  <a:cubicBezTo>
                    <a:pt x="161" y="24"/>
                    <a:pt x="161" y="24"/>
                    <a:pt x="161" y="23"/>
                  </a:cubicBezTo>
                  <a:cubicBezTo>
                    <a:pt x="161" y="23"/>
                    <a:pt x="161" y="23"/>
                    <a:pt x="162" y="23"/>
                  </a:cubicBezTo>
                  <a:cubicBezTo>
                    <a:pt x="162" y="23"/>
                    <a:pt x="162" y="23"/>
                    <a:pt x="162" y="23"/>
                  </a:cubicBezTo>
                  <a:cubicBezTo>
                    <a:pt x="162" y="23"/>
                    <a:pt x="163" y="23"/>
                    <a:pt x="163" y="23"/>
                  </a:cubicBezTo>
                  <a:cubicBezTo>
                    <a:pt x="164" y="24"/>
                    <a:pt x="164" y="24"/>
                    <a:pt x="164" y="23"/>
                  </a:cubicBezTo>
                  <a:cubicBezTo>
                    <a:pt x="165" y="23"/>
                    <a:pt x="165" y="23"/>
                    <a:pt x="165" y="23"/>
                  </a:cubicBezTo>
                  <a:cubicBezTo>
                    <a:pt x="166" y="22"/>
                    <a:pt x="167" y="20"/>
                    <a:pt x="169" y="19"/>
                  </a:cubicBezTo>
                  <a:cubicBezTo>
                    <a:pt x="169" y="19"/>
                    <a:pt x="169" y="19"/>
                    <a:pt x="169" y="19"/>
                  </a:cubicBezTo>
                  <a:cubicBezTo>
                    <a:pt x="169" y="18"/>
                    <a:pt x="169" y="17"/>
                    <a:pt x="169" y="17"/>
                  </a:cubicBezTo>
                  <a:cubicBezTo>
                    <a:pt x="169" y="17"/>
                    <a:pt x="169" y="17"/>
                    <a:pt x="169" y="17"/>
                  </a:cubicBezTo>
                  <a:cubicBezTo>
                    <a:pt x="168" y="17"/>
                    <a:pt x="167" y="17"/>
                    <a:pt x="166" y="16"/>
                  </a:cubicBezTo>
                  <a:cubicBezTo>
                    <a:pt x="166" y="16"/>
                    <a:pt x="165" y="16"/>
                    <a:pt x="165" y="16"/>
                  </a:cubicBezTo>
                  <a:cubicBezTo>
                    <a:pt x="164" y="15"/>
                    <a:pt x="164" y="15"/>
                    <a:pt x="163" y="16"/>
                  </a:cubicBezTo>
                  <a:cubicBezTo>
                    <a:pt x="163" y="16"/>
                    <a:pt x="162" y="16"/>
                    <a:pt x="162" y="16"/>
                  </a:cubicBezTo>
                  <a:cubicBezTo>
                    <a:pt x="162" y="16"/>
                    <a:pt x="162" y="17"/>
                    <a:pt x="161" y="17"/>
                  </a:cubicBezTo>
                  <a:cubicBezTo>
                    <a:pt x="161" y="18"/>
                    <a:pt x="160" y="18"/>
                    <a:pt x="160" y="19"/>
                  </a:cubicBezTo>
                  <a:cubicBezTo>
                    <a:pt x="160" y="19"/>
                    <a:pt x="159" y="20"/>
                    <a:pt x="159" y="21"/>
                  </a:cubicBezTo>
                  <a:cubicBezTo>
                    <a:pt x="159" y="21"/>
                    <a:pt x="158" y="22"/>
                    <a:pt x="158" y="22"/>
                  </a:cubicBezTo>
                  <a:cubicBezTo>
                    <a:pt x="158" y="23"/>
                    <a:pt x="158" y="24"/>
                    <a:pt x="157" y="25"/>
                  </a:cubicBezTo>
                  <a:cubicBezTo>
                    <a:pt x="157" y="26"/>
                    <a:pt x="157" y="26"/>
                    <a:pt x="157" y="26"/>
                  </a:cubicBezTo>
                  <a:cubicBezTo>
                    <a:pt x="157" y="26"/>
                    <a:pt x="156" y="27"/>
                    <a:pt x="156" y="27"/>
                  </a:cubicBezTo>
                  <a:cubicBezTo>
                    <a:pt x="155" y="27"/>
                    <a:pt x="155" y="28"/>
                    <a:pt x="155" y="28"/>
                  </a:cubicBezTo>
                  <a:cubicBezTo>
                    <a:pt x="155" y="28"/>
                    <a:pt x="155" y="28"/>
                    <a:pt x="155" y="28"/>
                  </a:cubicBezTo>
                  <a:cubicBezTo>
                    <a:pt x="155" y="28"/>
                    <a:pt x="155" y="28"/>
                    <a:pt x="155" y="28"/>
                  </a:cubicBezTo>
                  <a:cubicBezTo>
                    <a:pt x="155" y="28"/>
                    <a:pt x="155" y="28"/>
                    <a:pt x="155" y="28"/>
                  </a:cubicBezTo>
                  <a:cubicBezTo>
                    <a:pt x="155" y="28"/>
                    <a:pt x="155" y="28"/>
                    <a:pt x="155" y="28"/>
                  </a:cubicBezTo>
                  <a:cubicBezTo>
                    <a:pt x="155" y="28"/>
                    <a:pt x="155" y="28"/>
                    <a:pt x="155" y="28"/>
                  </a:cubicBezTo>
                  <a:cubicBezTo>
                    <a:pt x="155" y="28"/>
                    <a:pt x="155" y="28"/>
                    <a:pt x="155" y="28"/>
                  </a:cubicBezTo>
                  <a:cubicBezTo>
                    <a:pt x="155" y="28"/>
                    <a:pt x="154" y="28"/>
                    <a:pt x="154" y="28"/>
                  </a:cubicBezTo>
                  <a:cubicBezTo>
                    <a:pt x="153" y="29"/>
                    <a:pt x="152" y="30"/>
                    <a:pt x="152" y="31"/>
                  </a:cubicBezTo>
                  <a:cubicBezTo>
                    <a:pt x="152" y="32"/>
                    <a:pt x="152" y="32"/>
                    <a:pt x="152" y="33"/>
                  </a:cubicBezTo>
                  <a:cubicBezTo>
                    <a:pt x="152" y="33"/>
                    <a:pt x="151" y="33"/>
                    <a:pt x="151" y="33"/>
                  </a:cubicBezTo>
                  <a:cubicBezTo>
                    <a:pt x="151" y="34"/>
                    <a:pt x="151" y="34"/>
                    <a:pt x="151" y="35"/>
                  </a:cubicBezTo>
                  <a:cubicBezTo>
                    <a:pt x="151" y="35"/>
                    <a:pt x="151" y="36"/>
                    <a:pt x="151" y="36"/>
                  </a:cubicBezTo>
                  <a:cubicBezTo>
                    <a:pt x="152" y="36"/>
                    <a:pt x="152" y="37"/>
                    <a:pt x="152" y="37"/>
                  </a:cubicBezTo>
                  <a:cubicBezTo>
                    <a:pt x="152" y="37"/>
                    <a:pt x="152" y="37"/>
                    <a:pt x="152" y="37"/>
                  </a:cubicBezTo>
                  <a:cubicBezTo>
                    <a:pt x="153" y="38"/>
                    <a:pt x="153" y="38"/>
                    <a:pt x="154" y="38"/>
                  </a:cubicBezTo>
                  <a:cubicBezTo>
                    <a:pt x="154" y="38"/>
                    <a:pt x="154" y="38"/>
                    <a:pt x="154" y="38"/>
                  </a:cubicBezTo>
                  <a:cubicBezTo>
                    <a:pt x="154" y="39"/>
                    <a:pt x="154" y="39"/>
                    <a:pt x="154" y="39"/>
                  </a:cubicBezTo>
                  <a:cubicBezTo>
                    <a:pt x="153" y="39"/>
                    <a:pt x="153" y="39"/>
                    <a:pt x="153" y="39"/>
                  </a:cubicBezTo>
                  <a:cubicBezTo>
                    <a:pt x="153" y="39"/>
                    <a:pt x="152" y="40"/>
                    <a:pt x="152" y="40"/>
                  </a:cubicBezTo>
                  <a:cubicBezTo>
                    <a:pt x="152" y="40"/>
                    <a:pt x="152" y="41"/>
                    <a:pt x="152" y="41"/>
                  </a:cubicBezTo>
                  <a:cubicBezTo>
                    <a:pt x="152" y="41"/>
                    <a:pt x="153" y="41"/>
                    <a:pt x="153" y="41"/>
                  </a:cubicBezTo>
                  <a:cubicBezTo>
                    <a:pt x="153" y="41"/>
                    <a:pt x="153" y="41"/>
                    <a:pt x="153" y="41"/>
                  </a:cubicBezTo>
                  <a:cubicBezTo>
                    <a:pt x="153" y="41"/>
                    <a:pt x="153" y="41"/>
                    <a:pt x="153" y="41"/>
                  </a:cubicBezTo>
                  <a:cubicBezTo>
                    <a:pt x="153" y="41"/>
                    <a:pt x="153" y="41"/>
                    <a:pt x="153" y="41"/>
                  </a:cubicBezTo>
                  <a:cubicBezTo>
                    <a:pt x="153" y="41"/>
                    <a:pt x="153" y="41"/>
                    <a:pt x="153" y="41"/>
                  </a:cubicBezTo>
                  <a:cubicBezTo>
                    <a:pt x="153" y="41"/>
                    <a:pt x="153" y="42"/>
                    <a:pt x="153" y="42"/>
                  </a:cubicBezTo>
                  <a:cubicBezTo>
                    <a:pt x="152" y="42"/>
                    <a:pt x="152" y="43"/>
                    <a:pt x="151" y="43"/>
                  </a:cubicBezTo>
                  <a:cubicBezTo>
                    <a:pt x="151" y="44"/>
                    <a:pt x="150" y="44"/>
                    <a:pt x="149" y="44"/>
                  </a:cubicBezTo>
                  <a:cubicBezTo>
                    <a:pt x="149" y="44"/>
                    <a:pt x="148" y="45"/>
                    <a:pt x="148" y="45"/>
                  </a:cubicBezTo>
                  <a:cubicBezTo>
                    <a:pt x="148" y="46"/>
                    <a:pt x="148" y="46"/>
                    <a:pt x="148" y="47"/>
                  </a:cubicBezTo>
                  <a:cubicBezTo>
                    <a:pt x="148" y="47"/>
                    <a:pt x="148" y="47"/>
                    <a:pt x="147" y="47"/>
                  </a:cubicBezTo>
                  <a:cubicBezTo>
                    <a:pt x="147" y="47"/>
                    <a:pt x="147" y="47"/>
                    <a:pt x="147" y="47"/>
                  </a:cubicBezTo>
                  <a:cubicBezTo>
                    <a:pt x="147" y="47"/>
                    <a:pt x="147" y="47"/>
                    <a:pt x="147" y="46"/>
                  </a:cubicBezTo>
                  <a:cubicBezTo>
                    <a:pt x="146" y="46"/>
                    <a:pt x="146" y="46"/>
                    <a:pt x="147" y="45"/>
                  </a:cubicBezTo>
                  <a:cubicBezTo>
                    <a:pt x="147" y="45"/>
                    <a:pt x="148" y="44"/>
                    <a:pt x="148" y="44"/>
                  </a:cubicBezTo>
                  <a:cubicBezTo>
                    <a:pt x="148" y="43"/>
                    <a:pt x="148" y="43"/>
                    <a:pt x="148" y="43"/>
                  </a:cubicBezTo>
                  <a:cubicBezTo>
                    <a:pt x="147" y="43"/>
                    <a:pt x="147" y="42"/>
                    <a:pt x="147" y="42"/>
                  </a:cubicBezTo>
                  <a:cubicBezTo>
                    <a:pt x="147" y="41"/>
                    <a:pt x="147" y="41"/>
                    <a:pt x="147" y="41"/>
                  </a:cubicBezTo>
                  <a:cubicBezTo>
                    <a:pt x="147" y="41"/>
                    <a:pt x="147" y="41"/>
                    <a:pt x="147" y="42"/>
                  </a:cubicBezTo>
                  <a:cubicBezTo>
                    <a:pt x="147" y="42"/>
                    <a:pt x="147" y="42"/>
                    <a:pt x="147" y="42"/>
                  </a:cubicBezTo>
                  <a:cubicBezTo>
                    <a:pt x="147" y="42"/>
                    <a:pt x="147" y="42"/>
                    <a:pt x="147" y="42"/>
                  </a:cubicBezTo>
                  <a:cubicBezTo>
                    <a:pt x="147" y="42"/>
                    <a:pt x="147" y="42"/>
                    <a:pt x="147" y="42"/>
                  </a:cubicBezTo>
                  <a:cubicBezTo>
                    <a:pt x="147" y="42"/>
                    <a:pt x="147" y="42"/>
                    <a:pt x="148" y="42"/>
                  </a:cubicBezTo>
                  <a:cubicBezTo>
                    <a:pt x="148" y="42"/>
                    <a:pt x="148" y="42"/>
                    <a:pt x="149" y="42"/>
                  </a:cubicBezTo>
                  <a:cubicBezTo>
                    <a:pt x="149" y="42"/>
                    <a:pt x="150" y="41"/>
                    <a:pt x="150" y="41"/>
                  </a:cubicBezTo>
                  <a:cubicBezTo>
                    <a:pt x="150" y="41"/>
                    <a:pt x="150" y="41"/>
                    <a:pt x="150" y="41"/>
                  </a:cubicBezTo>
                  <a:cubicBezTo>
                    <a:pt x="150" y="40"/>
                    <a:pt x="150" y="40"/>
                    <a:pt x="150" y="39"/>
                  </a:cubicBezTo>
                  <a:cubicBezTo>
                    <a:pt x="150" y="39"/>
                    <a:pt x="150" y="38"/>
                    <a:pt x="151" y="38"/>
                  </a:cubicBezTo>
                  <a:cubicBezTo>
                    <a:pt x="152" y="38"/>
                    <a:pt x="152" y="38"/>
                    <a:pt x="152" y="37"/>
                  </a:cubicBezTo>
                  <a:cubicBezTo>
                    <a:pt x="152" y="37"/>
                    <a:pt x="151" y="37"/>
                    <a:pt x="151" y="37"/>
                  </a:cubicBezTo>
                  <a:cubicBezTo>
                    <a:pt x="150" y="37"/>
                    <a:pt x="149" y="37"/>
                    <a:pt x="149" y="36"/>
                  </a:cubicBezTo>
                  <a:cubicBezTo>
                    <a:pt x="149" y="36"/>
                    <a:pt x="149" y="35"/>
                    <a:pt x="149" y="35"/>
                  </a:cubicBezTo>
                  <a:cubicBezTo>
                    <a:pt x="149" y="35"/>
                    <a:pt x="148" y="35"/>
                    <a:pt x="148" y="35"/>
                  </a:cubicBezTo>
                  <a:cubicBezTo>
                    <a:pt x="148" y="35"/>
                    <a:pt x="147" y="36"/>
                    <a:pt x="147" y="36"/>
                  </a:cubicBezTo>
                  <a:cubicBezTo>
                    <a:pt x="147" y="37"/>
                    <a:pt x="146" y="38"/>
                    <a:pt x="145" y="38"/>
                  </a:cubicBezTo>
                  <a:cubicBezTo>
                    <a:pt x="145" y="38"/>
                    <a:pt x="144" y="38"/>
                    <a:pt x="144" y="38"/>
                  </a:cubicBezTo>
                  <a:cubicBezTo>
                    <a:pt x="144" y="38"/>
                    <a:pt x="144" y="38"/>
                    <a:pt x="144" y="38"/>
                  </a:cubicBezTo>
                  <a:cubicBezTo>
                    <a:pt x="144" y="38"/>
                    <a:pt x="144" y="39"/>
                    <a:pt x="144" y="39"/>
                  </a:cubicBezTo>
                  <a:cubicBezTo>
                    <a:pt x="145" y="40"/>
                    <a:pt x="146" y="40"/>
                    <a:pt x="146" y="41"/>
                  </a:cubicBezTo>
                  <a:cubicBezTo>
                    <a:pt x="146" y="41"/>
                    <a:pt x="146" y="41"/>
                    <a:pt x="146" y="41"/>
                  </a:cubicBezTo>
                  <a:cubicBezTo>
                    <a:pt x="146" y="41"/>
                    <a:pt x="146" y="41"/>
                    <a:pt x="146" y="41"/>
                  </a:cubicBezTo>
                  <a:cubicBezTo>
                    <a:pt x="146" y="41"/>
                    <a:pt x="146" y="41"/>
                    <a:pt x="145" y="41"/>
                  </a:cubicBezTo>
                  <a:cubicBezTo>
                    <a:pt x="145" y="41"/>
                    <a:pt x="144" y="41"/>
                    <a:pt x="144" y="42"/>
                  </a:cubicBezTo>
                  <a:cubicBezTo>
                    <a:pt x="144" y="42"/>
                    <a:pt x="144" y="42"/>
                    <a:pt x="143" y="43"/>
                  </a:cubicBezTo>
                  <a:cubicBezTo>
                    <a:pt x="143" y="43"/>
                    <a:pt x="143" y="43"/>
                    <a:pt x="143" y="43"/>
                  </a:cubicBezTo>
                  <a:cubicBezTo>
                    <a:pt x="143" y="43"/>
                    <a:pt x="143" y="44"/>
                    <a:pt x="143" y="44"/>
                  </a:cubicBezTo>
                  <a:cubicBezTo>
                    <a:pt x="143" y="44"/>
                    <a:pt x="142" y="44"/>
                    <a:pt x="142" y="44"/>
                  </a:cubicBezTo>
                  <a:cubicBezTo>
                    <a:pt x="142" y="44"/>
                    <a:pt x="141" y="44"/>
                    <a:pt x="141" y="43"/>
                  </a:cubicBezTo>
                  <a:cubicBezTo>
                    <a:pt x="140" y="43"/>
                    <a:pt x="140" y="43"/>
                    <a:pt x="139" y="43"/>
                  </a:cubicBezTo>
                  <a:cubicBezTo>
                    <a:pt x="139" y="43"/>
                    <a:pt x="139" y="43"/>
                    <a:pt x="139" y="44"/>
                  </a:cubicBezTo>
                  <a:cubicBezTo>
                    <a:pt x="138" y="44"/>
                    <a:pt x="138" y="44"/>
                    <a:pt x="138" y="43"/>
                  </a:cubicBezTo>
                  <a:cubicBezTo>
                    <a:pt x="137" y="43"/>
                    <a:pt x="137" y="43"/>
                    <a:pt x="136" y="42"/>
                  </a:cubicBezTo>
                  <a:cubicBezTo>
                    <a:pt x="136" y="42"/>
                    <a:pt x="135" y="41"/>
                    <a:pt x="135" y="41"/>
                  </a:cubicBezTo>
                  <a:cubicBezTo>
                    <a:pt x="134" y="41"/>
                    <a:pt x="134" y="41"/>
                    <a:pt x="134" y="40"/>
                  </a:cubicBezTo>
                  <a:cubicBezTo>
                    <a:pt x="134" y="40"/>
                    <a:pt x="133" y="39"/>
                    <a:pt x="133" y="38"/>
                  </a:cubicBezTo>
                  <a:cubicBezTo>
                    <a:pt x="133" y="38"/>
                    <a:pt x="133" y="37"/>
                    <a:pt x="133" y="37"/>
                  </a:cubicBezTo>
                  <a:cubicBezTo>
                    <a:pt x="133" y="37"/>
                    <a:pt x="133" y="36"/>
                    <a:pt x="132" y="36"/>
                  </a:cubicBezTo>
                  <a:cubicBezTo>
                    <a:pt x="131" y="36"/>
                    <a:pt x="130" y="37"/>
                    <a:pt x="129" y="37"/>
                  </a:cubicBezTo>
                  <a:cubicBezTo>
                    <a:pt x="128" y="37"/>
                    <a:pt x="128" y="37"/>
                    <a:pt x="128" y="38"/>
                  </a:cubicBezTo>
                  <a:cubicBezTo>
                    <a:pt x="128" y="38"/>
                    <a:pt x="128" y="38"/>
                    <a:pt x="128" y="39"/>
                  </a:cubicBezTo>
                  <a:cubicBezTo>
                    <a:pt x="128" y="39"/>
                    <a:pt x="129" y="39"/>
                    <a:pt x="129" y="39"/>
                  </a:cubicBezTo>
                  <a:cubicBezTo>
                    <a:pt x="129" y="39"/>
                    <a:pt x="129" y="38"/>
                    <a:pt x="129" y="38"/>
                  </a:cubicBezTo>
                  <a:cubicBezTo>
                    <a:pt x="130" y="38"/>
                    <a:pt x="130" y="38"/>
                    <a:pt x="131" y="38"/>
                  </a:cubicBezTo>
                  <a:cubicBezTo>
                    <a:pt x="131" y="38"/>
                    <a:pt x="132" y="38"/>
                    <a:pt x="132" y="38"/>
                  </a:cubicBezTo>
                  <a:cubicBezTo>
                    <a:pt x="132" y="38"/>
                    <a:pt x="132" y="38"/>
                    <a:pt x="132" y="38"/>
                  </a:cubicBezTo>
                  <a:cubicBezTo>
                    <a:pt x="132" y="38"/>
                    <a:pt x="132" y="38"/>
                    <a:pt x="132" y="38"/>
                  </a:cubicBezTo>
                  <a:cubicBezTo>
                    <a:pt x="132" y="38"/>
                    <a:pt x="131" y="38"/>
                    <a:pt x="131" y="39"/>
                  </a:cubicBezTo>
                  <a:cubicBezTo>
                    <a:pt x="130" y="39"/>
                    <a:pt x="130" y="39"/>
                    <a:pt x="129" y="40"/>
                  </a:cubicBezTo>
                  <a:cubicBezTo>
                    <a:pt x="129" y="40"/>
                    <a:pt x="128" y="40"/>
                    <a:pt x="128" y="40"/>
                  </a:cubicBezTo>
                  <a:cubicBezTo>
                    <a:pt x="128" y="40"/>
                    <a:pt x="127" y="40"/>
                    <a:pt x="127" y="41"/>
                  </a:cubicBezTo>
                  <a:cubicBezTo>
                    <a:pt x="127" y="42"/>
                    <a:pt x="127" y="42"/>
                    <a:pt x="127" y="43"/>
                  </a:cubicBezTo>
                  <a:cubicBezTo>
                    <a:pt x="127" y="44"/>
                    <a:pt x="126" y="44"/>
                    <a:pt x="126" y="44"/>
                  </a:cubicBezTo>
                  <a:cubicBezTo>
                    <a:pt x="126" y="44"/>
                    <a:pt x="126" y="44"/>
                    <a:pt x="126" y="44"/>
                  </a:cubicBezTo>
                  <a:cubicBezTo>
                    <a:pt x="125" y="44"/>
                    <a:pt x="125" y="44"/>
                    <a:pt x="126" y="44"/>
                  </a:cubicBezTo>
                  <a:cubicBezTo>
                    <a:pt x="126" y="43"/>
                    <a:pt x="126" y="43"/>
                    <a:pt x="126" y="42"/>
                  </a:cubicBezTo>
                  <a:cubicBezTo>
                    <a:pt x="125" y="42"/>
                    <a:pt x="125" y="41"/>
                    <a:pt x="125" y="41"/>
                  </a:cubicBezTo>
                  <a:cubicBezTo>
                    <a:pt x="125" y="40"/>
                    <a:pt x="124" y="40"/>
                    <a:pt x="124" y="39"/>
                  </a:cubicBezTo>
                  <a:cubicBezTo>
                    <a:pt x="124" y="39"/>
                    <a:pt x="124" y="39"/>
                    <a:pt x="123" y="39"/>
                  </a:cubicBezTo>
                  <a:cubicBezTo>
                    <a:pt x="123" y="39"/>
                    <a:pt x="123" y="39"/>
                    <a:pt x="122" y="39"/>
                  </a:cubicBezTo>
                  <a:cubicBezTo>
                    <a:pt x="120" y="40"/>
                    <a:pt x="118" y="39"/>
                    <a:pt x="116" y="38"/>
                  </a:cubicBezTo>
                  <a:cubicBezTo>
                    <a:pt x="115" y="38"/>
                    <a:pt x="115" y="37"/>
                    <a:pt x="116" y="37"/>
                  </a:cubicBezTo>
                  <a:cubicBezTo>
                    <a:pt x="116" y="37"/>
                    <a:pt x="116" y="36"/>
                    <a:pt x="117" y="36"/>
                  </a:cubicBezTo>
                  <a:cubicBezTo>
                    <a:pt x="117" y="36"/>
                    <a:pt x="117" y="36"/>
                    <a:pt x="118" y="36"/>
                  </a:cubicBezTo>
                  <a:cubicBezTo>
                    <a:pt x="119" y="36"/>
                    <a:pt x="119" y="36"/>
                    <a:pt x="119" y="35"/>
                  </a:cubicBezTo>
                  <a:cubicBezTo>
                    <a:pt x="119" y="34"/>
                    <a:pt x="119" y="34"/>
                    <a:pt x="118" y="33"/>
                  </a:cubicBezTo>
                  <a:cubicBezTo>
                    <a:pt x="118" y="33"/>
                    <a:pt x="117" y="32"/>
                    <a:pt x="117" y="32"/>
                  </a:cubicBezTo>
                  <a:cubicBezTo>
                    <a:pt x="116" y="32"/>
                    <a:pt x="115" y="32"/>
                    <a:pt x="114" y="32"/>
                  </a:cubicBezTo>
                  <a:cubicBezTo>
                    <a:pt x="114" y="31"/>
                    <a:pt x="113" y="30"/>
                    <a:pt x="112" y="29"/>
                  </a:cubicBezTo>
                  <a:cubicBezTo>
                    <a:pt x="111" y="29"/>
                    <a:pt x="111" y="28"/>
                    <a:pt x="110" y="28"/>
                  </a:cubicBezTo>
                  <a:cubicBezTo>
                    <a:pt x="110" y="27"/>
                    <a:pt x="110" y="26"/>
                    <a:pt x="109" y="26"/>
                  </a:cubicBezTo>
                  <a:cubicBezTo>
                    <a:pt x="108" y="25"/>
                    <a:pt x="107" y="26"/>
                    <a:pt x="107" y="26"/>
                  </a:cubicBezTo>
                  <a:cubicBezTo>
                    <a:pt x="106" y="26"/>
                    <a:pt x="106" y="27"/>
                    <a:pt x="106" y="27"/>
                  </a:cubicBezTo>
                  <a:cubicBezTo>
                    <a:pt x="106" y="27"/>
                    <a:pt x="105" y="27"/>
                    <a:pt x="105" y="27"/>
                  </a:cubicBezTo>
                  <a:cubicBezTo>
                    <a:pt x="105" y="27"/>
                    <a:pt x="105" y="27"/>
                    <a:pt x="105" y="26"/>
                  </a:cubicBezTo>
                  <a:cubicBezTo>
                    <a:pt x="105" y="26"/>
                    <a:pt x="106" y="25"/>
                    <a:pt x="106" y="24"/>
                  </a:cubicBezTo>
                  <a:cubicBezTo>
                    <a:pt x="106" y="24"/>
                    <a:pt x="106" y="24"/>
                    <a:pt x="106" y="24"/>
                  </a:cubicBezTo>
                  <a:cubicBezTo>
                    <a:pt x="106" y="24"/>
                    <a:pt x="106" y="23"/>
                    <a:pt x="105" y="23"/>
                  </a:cubicBezTo>
                  <a:cubicBezTo>
                    <a:pt x="105" y="24"/>
                    <a:pt x="105" y="24"/>
                    <a:pt x="105" y="24"/>
                  </a:cubicBezTo>
                  <a:cubicBezTo>
                    <a:pt x="104" y="24"/>
                    <a:pt x="103" y="25"/>
                    <a:pt x="103" y="26"/>
                  </a:cubicBezTo>
                  <a:cubicBezTo>
                    <a:pt x="103" y="26"/>
                    <a:pt x="102" y="26"/>
                    <a:pt x="102" y="26"/>
                  </a:cubicBezTo>
                  <a:cubicBezTo>
                    <a:pt x="102" y="26"/>
                    <a:pt x="102" y="25"/>
                    <a:pt x="102" y="25"/>
                  </a:cubicBezTo>
                  <a:cubicBezTo>
                    <a:pt x="102" y="25"/>
                    <a:pt x="102" y="24"/>
                    <a:pt x="102" y="23"/>
                  </a:cubicBezTo>
                  <a:cubicBezTo>
                    <a:pt x="102" y="22"/>
                    <a:pt x="102" y="21"/>
                    <a:pt x="102" y="20"/>
                  </a:cubicBezTo>
                  <a:cubicBezTo>
                    <a:pt x="102" y="20"/>
                    <a:pt x="102" y="19"/>
                    <a:pt x="102" y="19"/>
                  </a:cubicBezTo>
                  <a:cubicBezTo>
                    <a:pt x="102" y="19"/>
                    <a:pt x="102" y="19"/>
                    <a:pt x="102" y="19"/>
                  </a:cubicBezTo>
                  <a:cubicBezTo>
                    <a:pt x="101" y="19"/>
                    <a:pt x="101" y="20"/>
                    <a:pt x="101" y="20"/>
                  </a:cubicBezTo>
                  <a:cubicBezTo>
                    <a:pt x="101" y="21"/>
                    <a:pt x="101" y="21"/>
                    <a:pt x="101" y="21"/>
                  </a:cubicBezTo>
                  <a:cubicBezTo>
                    <a:pt x="100" y="21"/>
                    <a:pt x="100" y="22"/>
                    <a:pt x="99" y="22"/>
                  </a:cubicBezTo>
                  <a:cubicBezTo>
                    <a:pt x="99" y="22"/>
                    <a:pt x="98" y="22"/>
                    <a:pt x="98" y="22"/>
                  </a:cubicBezTo>
                  <a:cubicBezTo>
                    <a:pt x="98" y="22"/>
                    <a:pt x="98" y="22"/>
                    <a:pt x="98" y="22"/>
                  </a:cubicBezTo>
                  <a:cubicBezTo>
                    <a:pt x="98" y="22"/>
                    <a:pt x="98" y="22"/>
                    <a:pt x="98" y="22"/>
                  </a:cubicBezTo>
                  <a:cubicBezTo>
                    <a:pt x="98" y="22"/>
                    <a:pt x="98" y="22"/>
                    <a:pt x="98" y="22"/>
                  </a:cubicBezTo>
                  <a:cubicBezTo>
                    <a:pt x="98" y="22"/>
                    <a:pt x="97" y="22"/>
                    <a:pt x="97" y="22"/>
                  </a:cubicBezTo>
                  <a:cubicBezTo>
                    <a:pt x="97" y="22"/>
                    <a:pt x="97" y="22"/>
                    <a:pt x="97" y="22"/>
                  </a:cubicBezTo>
                  <a:cubicBezTo>
                    <a:pt x="97" y="22"/>
                    <a:pt x="97" y="22"/>
                    <a:pt x="97" y="22"/>
                  </a:cubicBezTo>
                  <a:cubicBezTo>
                    <a:pt x="97" y="22"/>
                    <a:pt x="98" y="22"/>
                    <a:pt x="98" y="22"/>
                  </a:cubicBezTo>
                  <a:cubicBezTo>
                    <a:pt x="98" y="22"/>
                    <a:pt x="98" y="22"/>
                    <a:pt x="98" y="22"/>
                  </a:cubicBezTo>
                  <a:cubicBezTo>
                    <a:pt x="98" y="22"/>
                    <a:pt x="98" y="22"/>
                    <a:pt x="98" y="22"/>
                  </a:cubicBezTo>
                  <a:cubicBezTo>
                    <a:pt x="98" y="21"/>
                    <a:pt x="98" y="21"/>
                    <a:pt x="98" y="21"/>
                  </a:cubicBezTo>
                  <a:cubicBezTo>
                    <a:pt x="98" y="21"/>
                    <a:pt x="98" y="20"/>
                    <a:pt x="98" y="20"/>
                  </a:cubicBezTo>
                  <a:cubicBezTo>
                    <a:pt x="97" y="20"/>
                    <a:pt x="97" y="20"/>
                    <a:pt x="96" y="20"/>
                  </a:cubicBezTo>
                  <a:cubicBezTo>
                    <a:pt x="95" y="21"/>
                    <a:pt x="94" y="21"/>
                    <a:pt x="92" y="21"/>
                  </a:cubicBezTo>
                  <a:cubicBezTo>
                    <a:pt x="92" y="21"/>
                    <a:pt x="91" y="21"/>
                    <a:pt x="91" y="22"/>
                  </a:cubicBezTo>
                  <a:cubicBezTo>
                    <a:pt x="90" y="22"/>
                    <a:pt x="90" y="22"/>
                    <a:pt x="89" y="22"/>
                  </a:cubicBezTo>
                  <a:cubicBezTo>
                    <a:pt x="89" y="22"/>
                    <a:pt x="89" y="22"/>
                    <a:pt x="89" y="22"/>
                  </a:cubicBezTo>
                  <a:cubicBezTo>
                    <a:pt x="89" y="22"/>
                    <a:pt x="89" y="22"/>
                    <a:pt x="89" y="22"/>
                  </a:cubicBezTo>
                  <a:cubicBezTo>
                    <a:pt x="89" y="22"/>
                    <a:pt x="89" y="22"/>
                    <a:pt x="89" y="22"/>
                  </a:cubicBezTo>
                  <a:cubicBezTo>
                    <a:pt x="89" y="22"/>
                    <a:pt x="89" y="22"/>
                    <a:pt x="89" y="22"/>
                  </a:cubicBezTo>
                  <a:cubicBezTo>
                    <a:pt x="89" y="22"/>
                    <a:pt x="89" y="22"/>
                    <a:pt x="89" y="22"/>
                  </a:cubicBezTo>
                  <a:cubicBezTo>
                    <a:pt x="89" y="22"/>
                    <a:pt x="89" y="21"/>
                    <a:pt x="89" y="21"/>
                  </a:cubicBezTo>
                  <a:cubicBezTo>
                    <a:pt x="89" y="21"/>
                    <a:pt x="89" y="21"/>
                    <a:pt x="88" y="21"/>
                  </a:cubicBezTo>
                  <a:cubicBezTo>
                    <a:pt x="88" y="21"/>
                    <a:pt x="88" y="21"/>
                    <a:pt x="87" y="21"/>
                  </a:cubicBezTo>
                  <a:cubicBezTo>
                    <a:pt x="87" y="21"/>
                    <a:pt x="86" y="22"/>
                    <a:pt x="86" y="22"/>
                  </a:cubicBezTo>
                  <a:cubicBezTo>
                    <a:pt x="85" y="22"/>
                    <a:pt x="84" y="22"/>
                    <a:pt x="84" y="23"/>
                  </a:cubicBezTo>
                  <a:cubicBezTo>
                    <a:pt x="84" y="23"/>
                    <a:pt x="84" y="24"/>
                    <a:pt x="84" y="23"/>
                  </a:cubicBezTo>
                  <a:cubicBezTo>
                    <a:pt x="84" y="23"/>
                    <a:pt x="83" y="23"/>
                    <a:pt x="83" y="23"/>
                  </a:cubicBezTo>
                  <a:cubicBezTo>
                    <a:pt x="82" y="22"/>
                    <a:pt x="82" y="22"/>
                    <a:pt x="82" y="21"/>
                  </a:cubicBezTo>
                  <a:cubicBezTo>
                    <a:pt x="82" y="21"/>
                    <a:pt x="82" y="20"/>
                    <a:pt x="81" y="20"/>
                  </a:cubicBezTo>
                  <a:cubicBezTo>
                    <a:pt x="81" y="19"/>
                    <a:pt x="81" y="19"/>
                    <a:pt x="81" y="19"/>
                  </a:cubicBezTo>
                  <a:cubicBezTo>
                    <a:pt x="80" y="18"/>
                    <a:pt x="80" y="18"/>
                    <a:pt x="79" y="17"/>
                  </a:cubicBezTo>
                  <a:cubicBezTo>
                    <a:pt x="78" y="16"/>
                    <a:pt x="77" y="16"/>
                    <a:pt x="76" y="14"/>
                  </a:cubicBezTo>
                  <a:cubicBezTo>
                    <a:pt x="76" y="14"/>
                    <a:pt x="76" y="14"/>
                    <a:pt x="76" y="14"/>
                  </a:cubicBezTo>
                  <a:cubicBezTo>
                    <a:pt x="76" y="14"/>
                    <a:pt x="76" y="14"/>
                    <a:pt x="75" y="14"/>
                  </a:cubicBezTo>
                  <a:cubicBezTo>
                    <a:pt x="75" y="14"/>
                    <a:pt x="75" y="14"/>
                    <a:pt x="74" y="14"/>
                  </a:cubicBezTo>
                  <a:cubicBezTo>
                    <a:pt x="74" y="14"/>
                    <a:pt x="73" y="13"/>
                    <a:pt x="72" y="13"/>
                  </a:cubicBezTo>
                  <a:cubicBezTo>
                    <a:pt x="72" y="12"/>
                    <a:pt x="71" y="12"/>
                    <a:pt x="70" y="11"/>
                  </a:cubicBezTo>
                  <a:cubicBezTo>
                    <a:pt x="70" y="11"/>
                    <a:pt x="69" y="11"/>
                    <a:pt x="69" y="10"/>
                  </a:cubicBezTo>
                  <a:cubicBezTo>
                    <a:pt x="68" y="10"/>
                    <a:pt x="68" y="9"/>
                    <a:pt x="68" y="9"/>
                  </a:cubicBezTo>
                  <a:cubicBezTo>
                    <a:pt x="68" y="8"/>
                    <a:pt x="67" y="8"/>
                    <a:pt x="66" y="8"/>
                  </a:cubicBezTo>
                  <a:cubicBezTo>
                    <a:pt x="66" y="8"/>
                    <a:pt x="66" y="8"/>
                    <a:pt x="65" y="8"/>
                  </a:cubicBezTo>
                  <a:cubicBezTo>
                    <a:pt x="65" y="9"/>
                    <a:pt x="65" y="8"/>
                    <a:pt x="65" y="8"/>
                  </a:cubicBezTo>
                  <a:cubicBezTo>
                    <a:pt x="64" y="8"/>
                    <a:pt x="64" y="7"/>
                    <a:pt x="64" y="6"/>
                  </a:cubicBezTo>
                  <a:cubicBezTo>
                    <a:pt x="64" y="6"/>
                    <a:pt x="64" y="6"/>
                    <a:pt x="64" y="6"/>
                  </a:cubicBezTo>
                  <a:cubicBezTo>
                    <a:pt x="64" y="5"/>
                    <a:pt x="64" y="5"/>
                    <a:pt x="64" y="5"/>
                  </a:cubicBezTo>
                  <a:cubicBezTo>
                    <a:pt x="64" y="5"/>
                    <a:pt x="64" y="5"/>
                    <a:pt x="64" y="4"/>
                  </a:cubicBezTo>
                  <a:cubicBezTo>
                    <a:pt x="63" y="4"/>
                    <a:pt x="63" y="4"/>
                    <a:pt x="62" y="4"/>
                  </a:cubicBezTo>
                  <a:cubicBezTo>
                    <a:pt x="62" y="4"/>
                    <a:pt x="62" y="4"/>
                    <a:pt x="62" y="4"/>
                  </a:cubicBezTo>
                  <a:cubicBezTo>
                    <a:pt x="61" y="4"/>
                    <a:pt x="61" y="4"/>
                    <a:pt x="61" y="3"/>
                  </a:cubicBezTo>
                  <a:cubicBezTo>
                    <a:pt x="61" y="3"/>
                    <a:pt x="61" y="2"/>
                    <a:pt x="61" y="2"/>
                  </a:cubicBezTo>
                  <a:cubicBezTo>
                    <a:pt x="61" y="2"/>
                    <a:pt x="61" y="2"/>
                    <a:pt x="61" y="2"/>
                  </a:cubicBezTo>
                  <a:cubicBezTo>
                    <a:pt x="61" y="2"/>
                    <a:pt x="61" y="2"/>
                    <a:pt x="61" y="2"/>
                  </a:cubicBezTo>
                  <a:cubicBezTo>
                    <a:pt x="61" y="2"/>
                    <a:pt x="60" y="2"/>
                    <a:pt x="60" y="2"/>
                  </a:cubicBezTo>
                  <a:cubicBezTo>
                    <a:pt x="60" y="3"/>
                    <a:pt x="60" y="3"/>
                    <a:pt x="60" y="3"/>
                  </a:cubicBezTo>
                  <a:cubicBezTo>
                    <a:pt x="60" y="3"/>
                    <a:pt x="60" y="3"/>
                    <a:pt x="60" y="3"/>
                  </a:cubicBezTo>
                  <a:cubicBezTo>
                    <a:pt x="60" y="3"/>
                    <a:pt x="60" y="3"/>
                    <a:pt x="60" y="3"/>
                  </a:cubicBezTo>
                  <a:cubicBezTo>
                    <a:pt x="59" y="3"/>
                    <a:pt x="59" y="4"/>
                    <a:pt x="59" y="3"/>
                  </a:cubicBezTo>
                  <a:cubicBezTo>
                    <a:pt x="59" y="3"/>
                    <a:pt x="59" y="3"/>
                    <a:pt x="59" y="3"/>
                  </a:cubicBezTo>
                  <a:cubicBezTo>
                    <a:pt x="59" y="3"/>
                    <a:pt x="59" y="3"/>
                    <a:pt x="59" y="3"/>
                  </a:cubicBezTo>
                  <a:cubicBezTo>
                    <a:pt x="59" y="3"/>
                    <a:pt x="59" y="3"/>
                    <a:pt x="60" y="3"/>
                  </a:cubicBezTo>
                  <a:cubicBezTo>
                    <a:pt x="60" y="3"/>
                    <a:pt x="60" y="3"/>
                    <a:pt x="60" y="3"/>
                  </a:cubicBezTo>
                  <a:cubicBezTo>
                    <a:pt x="60" y="3"/>
                    <a:pt x="60" y="2"/>
                    <a:pt x="60" y="2"/>
                  </a:cubicBezTo>
                  <a:cubicBezTo>
                    <a:pt x="60" y="2"/>
                    <a:pt x="61" y="2"/>
                    <a:pt x="61" y="2"/>
                  </a:cubicBezTo>
                  <a:cubicBezTo>
                    <a:pt x="61" y="2"/>
                    <a:pt x="61" y="2"/>
                    <a:pt x="61" y="2"/>
                  </a:cubicBezTo>
                  <a:cubicBezTo>
                    <a:pt x="61" y="2"/>
                    <a:pt x="61" y="2"/>
                    <a:pt x="61" y="2"/>
                  </a:cubicBezTo>
                  <a:cubicBezTo>
                    <a:pt x="61" y="2"/>
                    <a:pt x="60" y="1"/>
                    <a:pt x="60" y="1"/>
                  </a:cubicBezTo>
                  <a:cubicBezTo>
                    <a:pt x="60" y="0"/>
                    <a:pt x="59" y="0"/>
                    <a:pt x="59" y="0"/>
                  </a:cubicBezTo>
                  <a:cubicBezTo>
                    <a:pt x="59" y="1"/>
                    <a:pt x="58" y="1"/>
                    <a:pt x="58" y="1"/>
                  </a:cubicBezTo>
                  <a:cubicBezTo>
                    <a:pt x="57" y="2"/>
                    <a:pt x="56" y="2"/>
                    <a:pt x="55" y="1"/>
                  </a:cubicBezTo>
                  <a:cubicBezTo>
                    <a:pt x="55" y="1"/>
                    <a:pt x="54" y="1"/>
                    <a:pt x="54" y="1"/>
                  </a:cubicBezTo>
                  <a:cubicBezTo>
                    <a:pt x="53" y="1"/>
                    <a:pt x="52" y="1"/>
                    <a:pt x="52" y="2"/>
                  </a:cubicBezTo>
                  <a:cubicBezTo>
                    <a:pt x="52" y="2"/>
                    <a:pt x="51" y="2"/>
                    <a:pt x="51" y="2"/>
                  </a:cubicBezTo>
                  <a:cubicBezTo>
                    <a:pt x="51" y="2"/>
                    <a:pt x="51" y="3"/>
                    <a:pt x="51" y="3"/>
                  </a:cubicBezTo>
                  <a:cubicBezTo>
                    <a:pt x="50" y="3"/>
                    <a:pt x="49" y="3"/>
                    <a:pt x="49" y="3"/>
                  </a:cubicBezTo>
                  <a:cubicBezTo>
                    <a:pt x="48" y="3"/>
                    <a:pt x="47" y="3"/>
                    <a:pt x="46" y="3"/>
                  </a:cubicBezTo>
                  <a:cubicBezTo>
                    <a:pt x="45" y="4"/>
                    <a:pt x="43" y="5"/>
                    <a:pt x="42" y="6"/>
                  </a:cubicBezTo>
                  <a:cubicBezTo>
                    <a:pt x="42" y="7"/>
                    <a:pt x="42" y="7"/>
                    <a:pt x="41" y="7"/>
                  </a:cubicBezTo>
                  <a:cubicBezTo>
                    <a:pt x="40" y="8"/>
                    <a:pt x="38" y="9"/>
                    <a:pt x="36" y="8"/>
                  </a:cubicBezTo>
                  <a:cubicBezTo>
                    <a:pt x="36" y="8"/>
                    <a:pt x="36" y="8"/>
                    <a:pt x="36" y="8"/>
                  </a:cubicBezTo>
                  <a:cubicBezTo>
                    <a:pt x="35" y="7"/>
                    <a:pt x="35" y="7"/>
                    <a:pt x="34" y="8"/>
                  </a:cubicBezTo>
                  <a:cubicBezTo>
                    <a:pt x="34" y="8"/>
                    <a:pt x="34" y="9"/>
                    <a:pt x="33" y="9"/>
                  </a:cubicBezTo>
                  <a:cubicBezTo>
                    <a:pt x="32" y="10"/>
                    <a:pt x="32" y="11"/>
                    <a:pt x="33" y="11"/>
                  </a:cubicBezTo>
                  <a:cubicBezTo>
                    <a:pt x="33" y="12"/>
                    <a:pt x="33" y="12"/>
                    <a:pt x="33" y="13"/>
                  </a:cubicBezTo>
                  <a:cubicBezTo>
                    <a:pt x="34" y="15"/>
                    <a:pt x="34" y="16"/>
                    <a:pt x="33" y="18"/>
                  </a:cubicBezTo>
                  <a:cubicBezTo>
                    <a:pt x="33" y="18"/>
                    <a:pt x="33" y="18"/>
                    <a:pt x="33" y="19"/>
                  </a:cubicBezTo>
                  <a:cubicBezTo>
                    <a:pt x="34" y="19"/>
                    <a:pt x="34" y="19"/>
                    <a:pt x="35" y="19"/>
                  </a:cubicBezTo>
                  <a:cubicBezTo>
                    <a:pt x="35" y="19"/>
                    <a:pt x="35" y="20"/>
                    <a:pt x="35" y="20"/>
                  </a:cubicBezTo>
                  <a:cubicBezTo>
                    <a:pt x="35" y="20"/>
                    <a:pt x="35" y="20"/>
                    <a:pt x="35" y="20"/>
                  </a:cubicBezTo>
                  <a:cubicBezTo>
                    <a:pt x="34" y="20"/>
                    <a:pt x="34" y="20"/>
                    <a:pt x="34" y="20"/>
                  </a:cubicBezTo>
                  <a:cubicBezTo>
                    <a:pt x="34" y="21"/>
                    <a:pt x="34" y="22"/>
                    <a:pt x="34" y="22"/>
                  </a:cubicBezTo>
                  <a:cubicBezTo>
                    <a:pt x="34" y="22"/>
                    <a:pt x="34" y="23"/>
                    <a:pt x="34" y="23"/>
                  </a:cubicBezTo>
                  <a:cubicBezTo>
                    <a:pt x="34" y="23"/>
                    <a:pt x="35" y="23"/>
                    <a:pt x="35" y="23"/>
                  </a:cubicBezTo>
                  <a:cubicBezTo>
                    <a:pt x="35" y="23"/>
                    <a:pt x="35" y="23"/>
                    <a:pt x="35" y="23"/>
                  </a:cubicBezTo>
                  <a:cubicBezTo>
                    <a:pt x="35" y="23"/>
                    <a:pt x="35" y="23"/>
                    <a:pt x="35" y="23"/>
                  </a:cubicBezTo>
                  <a:cubicBezTo>
                    <a:pt x="35" y="22"/>
                    <a:pt x="35" y="22"/>
                    <a:pt x="35" y="22"/>
                  </a:cubicBezTo>
                  <a:cubicBezTo>
                    <a:pt x="35" y="22"/>
                    <a:pt x="35" y="22"/>
                    <a:pt x="35" y="22"/>
                  </a:cubicBezTo>
                  <a:cubicBezTo>
                    <a:pt x="35" y="22"/>
                    <a:pt x="35" y="22"/>
                    <a:pt x="35" y="22"/>
                  </a:cubicBezTo>
                  <a:cubicBezTo>
                    <a:pt x="35" y="22"/>
                    <a:pt x="35" y="22"/>
                    <a:pt x="35" y="22"/>
                  </a:cubicBezTo>
                  <a:cubicBezTo>
                    <a:pt x="35" y="22"/>
                    <a:pt x="35" y="22"/>
                    <a:pt x="35" y="22"/>
                  </a:cubicBezTo>
                  <a:cubicBezTo>
                    <a:pt x="36" y="22"/>
                    <a:pt x="36" y="22"/>
                    <a:pt x="37" y="22"/>
                  </a:cubicBezTo>
                  <a:cubicBezTo>
                    <a:pt x="37" y="22"/>
                    <a:pt x="37" y="23"/>
                    <a:pt x="37" y="23"/>
                  </a:cubicBezTo>
                  <a:cubicBezTo>
                    <a:pt x="37" y="23"/>
                    <a:pt x="37" y="23"/>
                    <a:pt x="37" y="23"/>
                  </a:cubicBezTo>
                  <a:cubicBezTo>
                    <a:pt x="36" y="23"/>
                    <a:pt x="36" y="23"/>
                    <a:pt x="35" y="23"/>
                  </a:cubicBezTo>
                  <a:cubicBezTo>
                    <a:pt x="35" y="23"/>
                    <a:pt x="35" y="23"/>
                    <a:pt x="35" y="23"/>
                  </a:cubicBezTo>
                  <a:cubicBezTo>
                    <a:pt x="35" y="23"/>
                    <a:pt x="35" y="23"/>
                    <a:pt x="35" y="23"/>
                  </a:cubicBezTo>
                  <a:cubicBezTo>
                    <a:pt x="35" y="23"/>
                    <a:pt x="35" y="23"/>
                    <a:pt x="34" y="23"/>
                  </a:cubicBezTo>
                  <a:cubicBezTo>
                    <a:pt x="34" y="23"/>
                    <a:pt x="33" y="24"/>
                    <a:pt x="33" y="24"/>
                  </a:cubicBezTo>
                  <a:cubicBezTo>
                    <a:pt x="32" y="24"/>
                    <a:pt x="32" y="24"/>
                    <a:pt x="32" y="24"/>
                  </a:cubicBezTo>
                  <a:cubicBezTo>
                    <a:pt x="31" y="24"/>
                    <a:pt x="31" y="23"/>
                    <a:pt x="30" y="23"/>
                  </a:cubicBezTo>
                  <a:cubicBezTo>
                    <a:pt x="30" y="23"/>
                    <a:pt x="30" y="23"/>
                    <a:pt x="30" y="22"/>
                  </a:cubicBezTo>
                  <a:cubicBezTo>
                    <a:pt x="30" y="22"/>
                    <a:pt x="30" y="22"/>
                    <a:pt x="30" y="21"/>
                  </a:cubicBezTo>
                  <a:cubicBezTo>
                    <a:pt x="31" y="21"/>
                    <a:pt x="30" y="20"/>
                    <a:pt x="30" y="20"/>
                  </a:cubicBezTo>
                  <a:cubicBezTo>
                    <a:pt x="29" y="20"/>
                    <a:pt x="28" y="20"/>
                    <a:pt x="28" y="20"/>
                  </a:cubicBezTo>
                  <a:cubicBezTo>
                    <a:pt x="27" y="20"/>
                    <a:pt x="27" y="20"/>
                    <a:pt x="27" y="21"/>
                  </a:cubicBezTo>
                  <a:cubicBezTo>
                    <a:pt x="26" y="21"/>
                    <a:pt x="26" y="21"/>
                    <a:pt x="25" y="21"/>
                  </a:cubicBezTo>
                  <a:cubicBezTo>
                    <a:pt x="25" y="21"/>
                    <a:pt x="24" y="21"/>
                    <a:pt x="24" y="21"/>
                  </a:cubicBezTo>
                  <a:cubicBezTo>
                    <a:pt x="23" y="22"/>
                    <a:pt x="22" y="22"/>
                    <a:pt x="21" y="23"/>
                  </a:cubicBezTo>
                  <a:cubicBezTo>
                    <a:pt x="20" y="23"/>
                    <a:pt x="20" y="23"/>
                    <a:pt x="21" y="24"/>
                  </a:cubicBezTo>
                  <a:cubicBezTo>
                    <a:pt x="21" y="24"/>
                    <a:pt x="21" y="25"/>
                    <a:pt x="22" y="25"/>
                  </a:cubicBezTo>
                  <a:cubicBezTo>
                    <a:pt x="22" y="26"/>
                    <a:pt x="22" y="26"/>
                    <a:pt x="21" y="26"/>
                  </a:cubicBezTo>
                  <a:cubicBezTo>
                    <a:pt x="21" y="26"/>
                    <a:pt x="21" y="26"/>
                    <a:pt x="21" y="26"/>
                  </a:cubicBezTo>
                  <a:cubicBezTo>
                    <a:pt x="21" y="27"/>
                    <a:pt x="20" y="28"/>
                    <a:pt x="20" y="28"/>
                  </a:cubicBezTo>
                  <a:cubicBezTo>
                    <a:pt x="20" y="29"/>
                    <a:pt x="20" y="29"/>
                    <a:pt x="20" y="29"/>
                  </a:cubicBezTo>
                  <a:cubicBezTo>
                    <a:pt x="21" y="30"/>
                    <a:pt x="22" y="31"/>
                    <a:pt x="23" y="31"/>
                  </a:cubicBezTo>
                  <a:cubicBezTo>
                    <a:pt x="24" y="31"/>
                    <a:pt x="25" y="31"/>
                    <a:pt x="25" y="31"/>
                  </a:cubicBezTo>
                  <a:cubicBezTo>
                    <a:pt x="26" y="32"/>
                    <a:pt x="26" y="32"/>
                    <a:pt x="27" y="31"/>
                  </a:cubicBezTo>
                  <a:cubicBezTo>
                    <a:pt x="27" y="31"/>
                    <a:pt x="28" y="31"/>
                    <a:pt x="29" y="30"/>
                  </a:cubicBezTo>
                  <a:cubicBezTo>
                    <a:pt x="29" y="30"/>
                    <a:pt x="30" y="30"/>
                    <a:pt x="30" y="30"/>
                  </a:cubicBezTo>
                  <a:cubicBezTo>
                    <a:pt x="30" y="30"/>
                    <a:pt x="30" y="31"/>
                    <a:pt x="30" y="31"/>
                  </a:cubicBezTo>
                  <a:cubicBezTo>
                    <a:pt x="30" y="31"/>
                    <a:pt x="30" y="31"/>
                    <a:pt x="30" y="31"/>
                  </a:cubicBezTo>
                  <a:cubicBezTo>
                    <a:pt x="30" y="31"/>
                    <a:pt x="30" y="31"/>
                    <a:pt x="30" y="31"/>
                  </a:cubicBezTo>
                  <a:cubicBezTo>
                    <a:pt x="29" y="31"/>
                    <a:pt x="29" y="31"/>
                    <a:pt x="29" y="32"/>
                  </a:cubicBezTo>
                  <a:cubicBezTo>
                    <a:pt x="29" y="32"/>
                    <a:pt x="29" y="32"/>
                    <a:pt x="29" y="33"/>
                  </a:cubicBezTo>
                  <a:cubicBezTo>
                    <a:pt x="29" y="33"/>
                    <a:pt x="28" y="34"/>
                    <a:pt x="28" y="35"/>
                  </a:cubicBezTo>
                  <a:cubicBezTo>
                    <a:pt x="28" y="35"/>
                    <a:pt x="27" y="36"/>
                    <a:pt x="26" y="36"/>
                  </a:cubicBezTo>
                  <a:cubicBezTo>
                    <a:pt x="26" y="36"/>
                    <a:pt x="26" y="36"/>
                    <a:pt x="25" y="36"/>
                  </a:cubicBezTo>
                  <a:cubicBezTo>
                    <a:pt x="25" y="36"/>
                    <a:pt x="25" y="36"/>
                    <a:pt x="25" y="36"/>
                  </a:cubicBezTo>
                  <a:cubicBezTo>
                    <a:pt x="24" y="35"/>
                    <a:pt x="24" y="35"/>
                    <a:pt x="24" y="35"/>
                  </a:cubicBezTo>
                  <a:cubicBezTo>
                    <a:pt x="24" y="35"/>
                    <a:pt x="24" y="35"/>
                    <a:pt x="24" y="36"/>
                  </a:cubicBezTo>
                  <a:cubicBezTo>
                    <a:pt x="24" y="37"/>
                    <a:pt x="23" y="37"/>
                    <a:pt x="22" y="37"/>
                  </a:cubicBezTo>
                  <a:cubicBezTo>
                    <a:pt x="22" y="37"/>
                    <a:pt x="21" y="37"/>
                    <a:pt x="21" y="37"/>
                  </a:cubicBezTo>
                  <a:cubicBezTo>
                    <a:pt x="21" y="37"/>
                    <a:pt x="21" y="37"/>
                    <a:pt x="21" y="37"/>
                  </a:cubicBezTo>
                  <a:cubicBezTo>
                    <a:pt x="21" y="36"/>
                    <a:pt x="20" y="36"/>
                    <a:pt x="20" y="36"/>
                  </a:cubicBezTo>
                  <a:cubicBezTo>
                    <a:pt x="19" y="37"/>
                    <a:pt x="18" y="37"/>
                    <a:pt x="17" y="38"/>
                  </a:cubicBezTo>
                  <a:cubicBezTo>
                    <a:pt x="17" y="39"/>
                    <a:pt x="17" y="39"/>
                    <a:pt x="17" y="39"/>
                  </a:cubicBezTo>
                  <a:cubicBezTo>
                    <a:pt x="16" y="40"/>
                    <a:pt x="15" y="41"/>
                    <a:pt x="13" y="42"/>
                  </a:cubicBezTo>
                  <a:cubicBezTo>
                    <a:pt x="12" y="43"/>
                    <a:pt x="12" y="44"/>
                    <a:pt x="12" y="45"/>
                  </a:cubicBezTo>
                  <a:cubicBezTo>
                    <a:pt x="13" y="45"/>
                    <a:pt x="13" y="45"/>
                    <a:pt x="13" y="46"/>
                  </a:cubicBezTo>
                  <a:cubicBezTo>
                    <a:pt x="13" y="46"/>
                    <a:pt x="13" y="47"/>
                    <a:pt x="12" y="47"/>
                  </a:cubicBezTo>
                  <a:cubicBezTo>
                    <a:pt x="12" y="48"/>
                    <a:pt x="12" y="49"/>
                    <a:pt x="12" y="49"/>
                  </a:cubicBezTo>
                  <a:cubicBezTo>
                    <a:pt x="12" y="50"/>
                    <a:pt x="12" y="51"/>
                    <a:pt x="12" y="51"/>
                  </a:cubicBezTo>
                  <a:cubicBezTo>
                    <a:pt x="12" y="51"/>
                    <a:pt x="13" y="52"/>
                    <a:pt x="13" y="52"/>
                  </a:cubicBezTo>
                  <a:cubicBezTo>
                    <a:pt x="13" y="52"/>
                    <a:pt x="14" y="52"/>
                    <a:pt x="14" y="52"/>
                  </a:cubicBezTo>
                  <a:cubicBezTo>
                    <a:pt x="15" y="52"/>
                    <a:pt x="15" y="52"/>
                    <a:pt x="16" y="52"/>
                  </a:cubicBezTo>
                  <a:cubicBezTo>
                    <a:pt x="16" y="52"/>
                    <a:pt x="16" y="52"/>
                    <a:pt x="16" y="52"/>
                  </a:cubicBezTo>
                  <a:cubicBezTo>
                    <a:pt x="16" y="52"/>
                    <a:pt x="16" y="52"/>
                    <a:pt x="16" y="52"/>
                  </a:cubicBezTo>
                  <a:cubicBezTo>
                    <a:pt x="16" y="51"/>
                    <a:pt x="16" y="51"/>
                    <a:pt x="16" y="51"/>
                  </a:cubicBezTo>
                  <a:cubicBezTo>
                    <a:pt x="16" y="51"/>
                    <a:pt x="16" y="51"/>
                    <a:pt x="16" y="51"/>
                  </a:cubicBezTo>
                  <a:cubicBezTo>
                    <a:pt x="16" y="51"/>
                    <a:pt x="16" y="51"/>
                    <a:pt x="16" y="51"/>
                  </a:cubicBezTo>
                  <a:cubicBezTo>
                    <a:pt x="16" y="51"/>
                    <a:pt x="16" y="51"/>
                    <a:pt x="16" y="52"/>
                  </a:cubicBezTo>
                  <a:cubicBezTo>
                    <a:pt x="16" y="52"/>
                    <a:pt x="16" y="52"/>
                    <a:pt x="16" y="52"/>
                  </a:cubicBezTo>
                  <a:cubicBezTo>
                    <a:pt x="16" y="52"/>
                    <a:pt x="16" y="52"/>
                    <a:pt x="16" y="52"/>
                  </a:cubicBezTo>
                  <a:cubicBezTo>
                    <a:pt x="16" y="52"/>
                    <a:pt x="16" y="53"/>
                    <a:pt x="16" y="53"/>
                  </a:cubicBezTo>
                  <a:cubicBezTo>
                    <a:pt x="16" y="54"/>
                    <a:pt x="15" y="54"/>
                    <a:pt x="15" y="54"/>
                  </a:cubicBezTo>
                  <a:cubicBezTo>
                    <a:pt x="15" y="55"/>
                    <a:pt x="15" y="55"/>
                    <a:pt x="15" y="56"/>
                  </a:cubicBezTo>
                  <a:cubicBezTo>
                    <a:pt x="15" y="56"/>
                    <a:pt x="15" y="56"/>
                    <a:pt x="15" y="56"/>
                  </a:cubicBezTo>
                  <a:cubicBezTo>
                    <a:pt x="15" y="57"/>
                    <a:pt x="14" y="57"/>
                    <a:pt x="14" y="57"/>
                  </a:cubicBezTo>
                  <a:cubicBezTo>
                    <a:pt x="14" y="57"/>
                    <a:pt x="14" y="58"/>
                    <a:pt x="15" y="58"/>
                  </a:cubicBezTo>
                  <a:cubicBezTo>
                    <a:pt x="15" y="58"/>
                    <a:pt x="16" y="58"/>
                    <a:pt x="16" y="57"/>
                  </a:cubicBezTo>
                  <a:cubicBezTo>
                    <a:pt x="16" y="57"/>
                    <a:pt x="17" y="57"/>
                    <a:pt x="17" y="57"/>
                  </a:cubicBezTo>
                  <a:cubicBezTo>
                    <a:pt x="17" y="58"/>
                    <a:pt x="18" y="58"/>
                    <a:pt x="18" y="59"/>
                  </a:cubicBezTo>
                  <a:cubicBezTo>
                    <a:pt x="18" y="59"/>
                    <a:pt x="19" y="59"/>
                    <a:pt x="19" y="59"/>
                  </a:cubicBezTo>
                  <a:cubicBezTo>
                    <a:pt x="19" y="59"/>
                    <a:pt x="19" y="59"/>
                    <a:pt x="19" y="59"/>
                  </a:cubicBezTo>
                  <a:cubicBezTo>
                    <a:pt x="19" y="58"/>
                    <a:pt x="19" y="58"/>
                    <a:pt x="20" y="59"/>
                  </a:cubicBezTo>
                  <a:cubicBezTo>
                    <a:pt x="20" y="59"/>
                    <a:pt x="21" y="59"/>
                    <a:pt x="21" y="59"/>
                  </a:cubicBezTo>
                  <a:cubicBezTo>
                    <a:pt x="21" y="59"/>
                    <a:pt x="21" y="59"/>
                    <a:pt x="22" y="59"/>
                  </a:cubicBezTo>
                  <a:cubicBezTo>
                    <a:pt x="22" y="59"/>
                    <a:pt x="22" y="59"/>
                    <a:pt x="22" y="59"/>
                  </a:cubicBezTo>
                  <a:cubicBezTo>
                    <a:pt x="22" y="59"/>
                    <a:pt x="22" y="59"/>
                    <a:pt x="22" y="59"/>
                  </a:cubicBezTo>
                  <a:cubicBezTo>
                    <a:pt x="21" y="60"/>
                    <a:pt x="21" y="60"/>
                    <a:pt x="20" y="61"/>
                  </a:cubicBezTo>
                  <a:cubicBezTo>
                    <a:pt x="19" y="63"/>
                    <a:pt x="18" y="64"/>
                    <a:pt x="17" y="65"/>
                  </a:cubicBezTo>
                  <a:cubicBezTo>
                    <a:pt x="16" y="66"/>
                    <a:pt x="15" y="66"/>
                    <a:pt x="15" y="66"/>
                  </a:cubicBezTo>
                  <a:cubicBezTo>
                    <a:pt x="14" y="67"/>
                    <a:pt x="13" y="67"/>
                    <a:pt x="12" y="68"/>
                  </a:cubicBezTo>
                  <a:cubicBezTo>
                    <a:pt x="11" y="68"/>
                    <a:pt x="11" y="68"/>
                    <a:pt x="10" y="69"/>
                  </a:cubicBezTo>
                  <a:cubicBezTo>
                    <a:pt x="10" y="69"/>
                    <a:pt x="10" y="69"/>
                    <a:pt x="10" y="69"/>
                  </a:cubicBezTo>
                  <a:cubicBezTo>
                    <a:pt x="9" y="69"/>
                    <a:pt x="8" y="69"/>
                    <a:pt x="7" y="70"/>
                  </a:cubicBezTo>
                  <a:cubicBezTo>
                    <a:pt x="7" y="70"/>
                    <a:pt x="6" y="70"/>
                    <a:pt x="6" y="71"/>
                  </a:cubicBezTo>
                  <a:cubicBezTo>
                    <a:pt x="5" y="72"/>
                    <a:pt x="4" y="72"/>
                    <a:pt x="3" y="72"/>
                  </a:cubicBezTo>
                  <a:cubicBezTo>
                    <a:pt x="3" y="72"/>
                    <a:pt x="2" y="72"/>
                    <a:pt x="2" y="72"/>
                  </a:cubicBezTo>
                  <a:cubicBezTo>
                    <a:pt x="1" y="72"/>
                    <a:pt x="0" y="73"/>
                    <a:pt x="0" y="73"/>
                  </a:cubicBezTo>
                  <a:cubicBezTo>
                    <a:pt x="0" y="74"/>
                    <a:pt x="0" y="74"/>
                    <a:pt x="0" y="74"/>
                  </a:cubicBezTo>
                  <a:cubicBezTo>
                    <a:pt x="0" y="74"/>
                    <a:pt x="0" y="74"/>
                    <a:pt x="0" y="74"/>
                  </a:cubicBezTo>
                  <a:cubicBezTo>
                    <a:pt x="1" y="74"/>
                    <a:pt x="1" y="74"/>
                    <a:pt x="1" y="74"/>
                  </a:cubicBezTo>
                  <a:cubicBezTo>
                    <a:pt x="2" y="74"/>
                    <a:pt x="2" y="74"/>
                    <a:pt x="3" y="74"/>
                  </a:cubicBezTo>
                  <a:cubicBezTo>
                    <a:pt x="3" y="74"/>
                    <a:pt x="3" y="74"/>
                    <a:pt x="4" y="73"/>
                  </a:cubicBezTo>
                  <a:cubicBezTo>
                    <a:pt x="4" y="73"/>
                    <a:pt x="5" y="73"/>
                    <a:pt x="5" y="73"/>
                  </a:cubicBezTo>
                  <a:cubicBezTo>
                    <a:pt x="7" y="73"/>
                    <a:pt x="7" y="72"/>
                    <a:pt x="8" y="71"/>
                  </a:cubicBezTo>
                  <a:cubicBezTo>
                    <a:pt x="8" y="71"/>
                    <a:pt x="8" y="71"/>
                    <a:pt x="8" y="71"/>
                  </a:cubicBezTo>
                  <a:cubicBezTo>
                    <a:pt x="8" y="71"/>
                    <a:pt x="8" y="71"/>
                    <a:pt x="8" y="71"/>
                  </a:cubicBezTo>
                  <a:cubicBezTo>
                    <a:pt x="8" y="71"/>
                    <a:pt x="8" y="71"/>
                    <a:pt x="8" y="71"/>
                  </a:cubicBezTo>
                  <a:cubicBezTo>
                    <a:pt x="8" y="71"/>
                    <a:pt x="8" y="71"/>
                    <a:pt x="8" y="71"/>
                  </a:cubicBezTo>
                  <a:cubicBezTo>
                    <a:pt x="8" y="71"/>
                    <a:pt x="8" y="72"/>
                    <a:pt x="8" y="72"/>
                  </a:cubicBezTo>
                  <a:cubicBezTo>
                    <a:pt x="9" y="72"/>
                    <a:pt x="9" y="72"/>
                    <a:pt x="9" y="72"/>
                  </a:cubicBezTo>
                  <a:cubicBezTo>
                    <a:pt x="9" y="72"/>
                    <a:pt x="9" y="72"/>
                    <a:pt x="9" y="71"/>
                  </a:cubicBezTo>
                  <a:cubicBezTo>
                    <a:pt x="10" y="71"/>
                    <a:pt x="11" y="71"/>
                    <a:pt x="11" y="71"/>
                  </a:cubicBezTo>
                  <a:cubicBezTo>
                    <a:pt x="12" y="71"/>
                    <a:pt x="12" y="71"/>
                    <a:pt x="12" y="71"/>
                  </a:cubicBezTo>
                  <a:cubicBezTo>
                    <a:pt x="13" y="71"/>
                    <a:pt x="13" y="71"/>
                    <a:pt x="13" y="70"/>
                  </a:cubicBezTo>
                  <a:cubicBezTo>
                    <a:pt x="14" y="70"/>
                    <a:pt x="15" y="70"/>
                    <a:pt x="15" y="69"/>
                  </a:cubicBezTo>
                  <a:cubicBezTo>
                    <a:pt x="16" y="69"/>
                    <a:pt x="17" y="68"/>
                    <a:pt x="17" y="68"/>
                  </a:cubicBezTo>
                  <a:cubicBezTo>
                    <a:pt x="17" y="68"/>
                    <a:pt x="18" y="68"/>
                    <a:pt x="18" y="68"/>
                  </a:cubicBezTo>
                  <a:cubicBezTo>
                    <a:pt x="18" y="68"/>
                    <a:pt x="18" y="68"/>
                    <a:pt x="18" y="67"/>
                  </a:cubicBezTo>
                  <a:cubicBezTo>
                    <a:pt x="19" y="67"/>
                    <a:pt x="19" y="67"/>
                    <a:pt x="20" y="67"/>
                  </a:cubicBezTo>
                  <a:cubicBezTo>
                    <a:pt x="20" y="67"/>
                    <a:pt x="21" y="66"/>
                    <a:pt x="21" y="66"/>
                  </a:cubicBezTo>
                  <a:cubicBezTo>
                    <a:pt x="21" y="65"/>
                    <a:pt x="21" y="65"/>
                    <a:pt x="22" y="65"/>
                  </a:cubicBezTo>
                  <a:cubicBezTo>
                    <a:pt x="23" y="64"/>
                    <a:pt x="24" y="64"/>
                    <a:pt x="25" y="63"/>
                  </a:cubicBezTo>
                  <a:cubicBezTo>
                    <a:pt x="26" y="63"/>
                    <a:pt x="27" y="63"/>
                    <a:pt x="27" y="62"/>
                  </a:cubicBezTo>
                  <a:cubicBezTo>
                    <a:pt x="27" y="62"/>
                    <a:pt x="28" y="61"/>
                    <a:pt x="28" y="61"/>
                  </a:cubicBezTo>
                  <a:cubicBezTo>
                    <a:pt x="29" y="61"/>
                    <a:pt x="29" y="61"/>
                    <a:pt x="29" y="61"/>
                  </a:cubicBezTo>
                  <a:cubicBezTo>
                    <a:pt x="30" y="60"/>
                    <a:pt x="30" y="60"/>
                    <a:pt x="30" y="59"/>
                  </a:cubicBezTo>
                  <a:cubicBezTo>
                    <a:pt x="29" y="59"/>
                    <a:pt x="29" y="59"/>
                    <a:pt x="29" y="59"/>
                  </a:cubicBezTo>
                  <a:cubicBezTo>
                    <a:pt x="29" y="58"/>
                    <a:pt x="29" y="58"/>
                    <a:pt x="29" y="58"/>
                  </a:cubicBezTo>
                  <a:cubicBezTo>
                    <a:pt x="30" y="57"/>
                    <a:pt x="30" y="57"/>
                    <a:pt x="31" y="57"/>
                  </a:cubicBezTo>
                  <a:cubicBezTo>
                    <a:pt x="32" y="57"/>
                    <a:pt x="32" y="57"/>
                    <a:pt x="32" y="57"/>
                  </a:cubicBezTo>
                  <a:cubicBezTo>
                    <a:pt x="33" y="57"/>
                    <a:pt x="33" y="56"/>
                    <a:pt x="33" y="55"/>
                  </a:cubicBezTo>
                  <a:cubicBezTo>
                    <a:pt x="34" y="55"/>
                    <a:pt x="34" y="55"/>
                    <a:pt x="34" y="55"/>
                  </a:cubicBezTo>
                  <a:cubicBezTo>
                    <a:pt x="35" y="55"/>
                    <a:pt x="35" y="55"/>
                    <a:pt x="35" y="54"/>
                  </a:cubicBezTo>
                  <a:cubicBezTo>
                    <a:pt x="36" y="53"/>
                    <a:pt x="38" y="52"/>
                    <a:pt x="39" y="52"/>
                  </a:cubicBezTo>
                  <a:cubicBezTo>
                    <a:pt x="39" y="51"/>
                    <a:pt x="40" y="52"/>
                    <a:pt x="40" y="52"/>
                  </a:cubicBezTo>
                  <a:cubicBezTo>
                    <a:pt x="40" y="53"/>
                    <a:pt x="40" y="53"/>
                    <a:pt x="40" y="53"/>
                  </a:cubicBezTo>
                  <a:cubicBezTo>
                    <a:pt x="40" y="53"/>
                    <a:pt x="40" y="53"/>
                    <a:pt x="40" y="53"/>
                  </a:cubicBezTo>
                  <a:cubicBezTo>
                    <a:pt x="39" y="53"/>
                    <a:pt x="38" y="53"/>
                    <a:pt x="37" y="54"/>
                  </a:cubicBezTo>
                  <a:cubicBezTo>
                    <a:pt x="37" y="54"/>
                    <a:pt x="36" y="54"/>
                    <a:pt x="36" y="54"/>
                  </a:cubicBezTo>
                  <a:cubicBezTo>
                    <a:pt x="36" y="55"/>
                    <a:pt x="35" y="56"/>
                    <a:pt x="34" y="57"/>
                  </a:cubicBezTo>
                  <a:cubicBezTo>
                    <a:pt x="34" y="57"/>
                    <a:pt x="34" y="58"/>
                    <a:pt x="34" y="58"/>
                  </a:cubicBezTo>
                  <a:cubicBezTo>
                    <a:pt x="34" y="58"/>
                    <a:pt x="34" y="58"/>
                    <a:pt x="34" y="59"/>
                  </a:cubicBezTo>
                  <a:cubicBezTo>
                    <a:pt x="34" y="59"/>
                    <a:pt x="33" y="59"/>
                    <a:pt x="33" y="59"/>
                  </a:cubicBezTo>
                  <a:cubicBezTo>
                    <a:pt x="33" y="59"/>
                    <a:pt x="33" y="60"/>
                    <a:pt x="33" y="60"/>
                  </a:cubicBezTo>
                  <a:cubicBezTo>
                    <a:pt x="33" y="60"/>
                    <a:pt x="33" y="60"/>
                    <a:pt x="33" y="60"/>
                  </a:cubicBezTo>
                  <a:cubicBezTo>
                    <a:pt x="34" y="60"/>
                    <a:pt x="34" y="60"/>
                    <a:pt x="34" y="60"/>
                  </a:cubicBezTo>
                  <a:cubicBezTo>
                    <a:pt x="35" y="60"/>
                    <a:pt x="36" y="59"/>
                    <a:pt x="37" y="59"/>
                  </a:cubicBezTo>
                  <a:cubicBezTo>
                    <a:pt x="37" y="59"/>
                    <a:pt x="37" y="59"/>
                    <a:pt x="38" y="59"/>
                  </a:cubicBezTo>
                  <a:cubicBezTo>
                    <a:pt x="38" y="58"/>
                    <a:pt x="39" y="58"/>
                    <a:pt x="40" y="58"/>
                  </a:cubicBezTo>
                  <a:cubicBezTo>
                    <a:pt x="40" y="58"/>
                    <a:pt x="40" y="58"/>
                    <a:pt x="41" y="58"/>
                  </a:cubicBezTo>
                  <a:cubicBezTo>
                    <a:pt x="41" y="58"/>
                    <a:pt x="41" y="57"/>
                    <a:pt x="42" y="57"/>
                  </a:cubicBezTo>
                  <a:cubicBezTo>
                    <a:pt x="42" y="57"/>
                    <a:pt x="42" y="57"/>
                    <a:pt x="42" y="57"/>
                  </a:cubicBezTo>
                  <a:cubicBezTo>
                    <a:pt x="43" y="57"/>
                    <a:pt x="43" y="57"/>
                    <a:pt x="43" y="57"/>
                  </a:cubicBezTo>
                  <a:cubicBezTo>
                    <a:pt x="43" y="57"/>
                    <a:pt x="43" y="56"/>
                    <a:pt x="43" y="56"/>
                  </a:cubicBezTo>
                  <a:cubicBezTo>
                    <a:pt x="42" y="56"/>
                    <a:pt x="42" y="56"/>
                    <a:pt x="42" y="55"/>
                  </a:cubicBezTo>
                  <a:cubicBezTo>
                    <a:pt x="42" y="55"/>
                    <a:pt x="42" y="54"/>
                    <a:pt x="43" y="54"/>
                  </a:cubicBezTo>
                  <a:cubicBezTo>
                    <a:pt x="43" y="54"/>
                    <a:pt x="43" y="54"/>
                    <a:pt x="43" y="54"/>
                  </a:cubicBezTo>
                  <a:cubicBezTo>
                    <a:pt x="43" y="55"/>
                    <a:pt x="44" y="55"/>
                    <a:pt x="44" y="55"/>
                  </a:cubicBezTo>
                  <a:cubicBezTo>
                    <a:pt x="45" y="55"/>
                    <a:pt x="45" y="55"/>
                    <a:pt x="45" y="55"/>
                  </a:cubicBezTo>
                  <a:cubicBezTo>
                    <a:pt x="45" y="55"/>
                    <a:pt x="45" y="55"/>
                    <a:pt x="45" y="55"/>
                  </a:cubicBezTo>
                  <a:cubicBezTo>
                    <a:pt x="45" y="55"/>
                    <a:pt x="45" y="55"/>
                    <a:pt x="45" y="55"/>
                  </a:cubicBezTo>
                  <a:cubicBezTo>
                    <a:pt x="45" y="55"/>
                    <a:pt x="45" y="55"/>
                    <a:pt x="45" y="55"/>
                  </a:cubicBezTo>
                  <a:cubicBezTo>
                    <a:pt x="45" y="55"/>
                    <a:pt x="45" y="55"/>
                    <a:pt x="45" y="55"/>
                  </a:cubicBezTo>
                  <a:cubicBezTo>
                    <a:pt x="45" y="55"/>
                    <a:pt x="45" y="55"/>
                    <a:pt x="45" y="55"/>
                  </a:cubicBezTo>
                  <a:cubicBezTo>
                    <a:pt x="46" y="56"/>
                    <a:pt x="46" y="57"/>
                    <a:pt x="47" y="57"/>
                  </a:cubicBezTo>
                  <a:cubicBezTo>
                    <a:pt x="48" y="58"/>
                    <a:pt x="48" y="58"/>
                    <a:pt x="48" y="59"/>
                  </a:cubicBezTo>
                  <a:cubicBezTo>
                    <a:pt x="48" y="59"/>
                    <a:pt x="48" y="59"/>
                    <a:pt x="48" y="59"/>
                  </a:cubicBezTo>
                  <a:cubicBezTo>
                    <a:pt x="49" y="60"/>
                    <a:pt x="49" y="60"/>
                    <a:pt x="49" y="60"/>
                  </a:cubicBezTo>
                  <a:cubicBezTo>
                    <a:pt x="50" y="60"/>
                    <a:pt x="50" y="60"/>
                    <a:pt x="50" y="60"/>
                  </a:cubicBezTo>
                  <a:cubicBezTo>
                    <a:pt x="51" y="60"/>
                    <a:pt x="52" y="60"/>
                    <a:pt x="52" y="61"/>
                  </a:cubicBezTo>
                  <a:cubicBezTo>
                    <a:pt x="52" y="61"/>
                    <a:pt x="53" y="61"/>
                    <a:pt x="53" y="61"/>
                  </a:cubicBezTo>
                  <a:cubicBezTo>
                    <a:pt x="53" y="61"/>
                    <a:pt x="53" y="61"/>
                    <a:pt x="53" y="61"/>
                  </a:cubicBezTo>
                  <a:cubicBezTo>
                    <a:pt x="53" y="61"/>
                    <a:pt x="53" y="61"/>
                    <a:pt x="53" y="61"/>
                  </a:cubicBezTo>
                  <a:cubicBezTo>
                    <a:pt x="53" y="61"/>
                    <a:pt x="53" y="61"/>
                    <a:pt x="53" y="61"/>
                  </a:cubicBezTo>
                  <a:cubicBezTo>
                    <a:pt x="53" y="61"/>
                    <a:pt x="53" y="61"/>
                    <a:pt x="53" y="61"/>
                  </a:cubicBezTo>
                  <a:cubicBezTo>
                    <a:pt x="53" y="61"/>
                    <a:pt x="53" y="62"/>
                    <a:pt x="53" y="62"/>
                  </a:cubicBezTo>
                  <a:cubicBezTo>
                    <a:pt x="54" y="62"/>
                    <a:pt x="54" y="63"/>
                    <a:pt x="55" y="62"/>
                  </a:cubicBezTo>
                  <a:cubicBezTo>
                    <a:pt x="55" y="62"/>
                    <a:pt x="55" y="62"/>
                    <a:pt x="55" y="62"/>
                  </a:cubicBezTo>
                  <a:cubicBezTo>
                    <a:pt x="56" y="63"/>
                    <a:pt x="56" y="63"/>
                    <a:pt x="56" y="63"/>
                  </a:cubicBezTo>
                  <a:cubicBezTo>
                    <a:pt x="55" y="63"/>
                    <a:pt x="55" y="64"/>
                    <a:pt x="56" y="64"/>
                  </a:cubicBezTo>
                  <a:cubicBezTo>
                    <a:pt x="56" y="65"/>
                    <a:pt x="56" y="65"/>
                    <a:pt x="56" y="65"/>
                  </a:cubicBezTo>
                  <a:cubicBezTo>
                    <a:pt x="57" y="65"/>
                    <a:pt x="57" y="65"/>
                    <a:pt x="57" y="66"/>
                  </a:cubicBezTo>
                  <a:cubicBezTo>
                    <a:pt x="57" y="66"/>
                    <a:pt x="57" y="67"/>
                    <a:pt x="57" y="67"/>
                  </a:cubicBezTo>
                  <a:cubicBezTo>
                    <a:pt x="57" y="68"/>
                    <a:pt x="58" y="68"/>
                    <a:pt x="58" y="69"/>
                  </a:cubicBezTo>
                  <a:cubicBezTo>
                    <a:pt x="58" y="69"/>
                    <a:pt x="59" y="69"/>
                    <a:pt x="59" y="69"/>
                  </a:cubicBezTo>
                  <a:cubicBezTo>
                    <a:pt x="60" y="69"/>
                    <a:pt x="60" y="69"/>
                    <a:pt x="60" y="69"/>
                  </a:cubicBezTo>
                  <a:cubicBezTo>
                    <a:pt x="60" y="68"/>
                    <a:pt x="60" y="68"/>
                    <a:pt x="60" y="68"/>
                  </a:cubicBezTo>
                  <a:cubicBezTo>
                    <a:pt x="60" y="68"/>
                    <a:pt x="60" y="68"/>
                    <a:pt x="60" y="68"/>
                  </a:cubicBezTo>
                  <a:cubicBezTo>
                    <a:pt x="60" y="68"/>
                    <a:pt x="60" y="68"/>
                    <a:pt x="60" y="68"/>
                  </a:cubicBezTo>
                  <a:cubicBezTo>
                    <a:pt x="60" y="68"/>
                    <a:pt x="60" y="68"/>
                    <a:pt x="60" y="69"/>
                  </a:cubicBezTo>
                  <a:cubicBezTo>
                    <a:pt x="60" y="69"/>
                    <a:pt x="61" y="70"/>
                    <a:pt x="61" y="70"/>
                  </a:cubicBezTo>
                  <a:cubicBezTo>
                    <a:pt x="61" y="70"/>
                    <a:pt x="61" y="70"/>
                    <a:pt x="61" y="70"/>
                  </a:cubicBezTo>
                  <a:cubicBezTo>
                    <a:pt x="61" y="70"/>
                    <a:pt x="61" y="70"/>
                    <a:pt x="61" y="70"/>
                  </a:cubicBezTo>
                  <a:cubicBezTo>
                    <a:pt x="60" y="70"/>
                    <a:pt x="60" y="70"/>
                    <a:pt x="60" y="70"/>
                  </a:cubicBezTo>
                  <a:cubicBezTo>
                    <a:pt x="60" y="70"/>
                    <a:pt x="59" y="70"/>
                    <a:pt x="59" y="71"/>
                  </a:cubicBezTo>
                  <a:cubicBezTo>
                    <a:pt x="59" y="71"/>
                    <a:pt x="58" y="72"/>
                    <a:pt x="59" y="72"/>
                  </a:cubicBezTo>
                  <a:cubicBezTo>
                    <a:pt x="59" y="73"/>
                    <a:pt x="59" y="73"/>
                    <a:pt x="59" y="74"/>
                  </a:cubicBezTo>
                  <a:cubicBezTo>
                    <a:pt x="59" y="73"/>
                    <a:pt x="59" y="73"/>
                    <a:pt x="59" y="73"/>
                  </a:cubicBezTo>
                  <a:cubicBezTo>
                    <a:pt x="59" y="74"/>
                    <a:pt x="59" y="74"/>
                    <a:pt x="59" y="74"/>
                  </a:cubicBezTo>
                  <a:cubicBezTo>
                    <a:pt x="59" y="74"/>
                    <a:pt x="59" y="74"/>
                    <a:pt x="59" y="74"/>
                  </a:cubicBezTo>
                  <a:cubicBezTo>
                    <a:pt x="59" y="74"/>
                    <a:pt x="59" y="74"/>
                    <a:pt x="59" y="75"/>
                  </a:cubicBezTo>
                  <a:cubicBezTo>
                    <a:pt x="59" y="76"/>
                    <a:pt x="59" y="76"/>
                    <a:pt x="59" y="77"/>
                  </a:cubicBezTo>
                  <a:cubicBezTo>
                    <a:pt x="59" y="77"/>
                    <a:pt x="59" y="77"/>
                    <a:pt x="59" y="77"/>
                  </a:cubicBezTo>
                  <a:cubicBezTo>
                    <a:pt x="59" y="77"/>
                    <a:pt x="59" y="77"/>
                    <a:pt x="59" y="77"/>
                  </a:cubicBezTo>
                  <a:cubicBezTo>
                    <a:pt x="60" y="77"/>
                    <a:pt x="60" y="76"/>
                    <a:pt x="60" y="76"/>
                  </a:cubicBezTo>
                  <a:cubicBezTo>
                    <a:pt x="60" y="76"/>
                    <a:pt x="60" y="76"/>
                    <a:pt x="60" y="76"/>
                  </a:cubicBezTo>
                  <a:cubicBezTo>
                    <a:pt x="60" y="76"/>
                    <a:pt x="60" y="76"/>
                    <a:pt x="60" y="76"/>
                  </a:cubicBezTo>
                  <a:cubicBezTo>
                    <a:pt x="61" y="75"/>
                    <a:pt x="61" y="75"/>
                    <a:pt x="61" y="75"/>
                  </a:cubicBezTo>
                  <a:cubicBezTo>
                    <a:pt x="61" y="75"/>
                    <a:pt x="61" y="75"/>
                    <a:pt x="61" y="75"/>
                  </a:cubicBezTo>
                  <a:cubicBezTo>
                    <a:pt x="61" y="75"/>
                    <a:pt x="61" y="75"/>
                    <a:pt x="61" y="75"/>
                  </a:cubicBezTo>
                  <a:cubicBezTo>
                    <a:pt x="61" y="75"/>
                    <a:pt x="61" y="75"/>
                    <a:pt x="61" y="75"/>
                  </a:cubicBezTo>
                  <a:cubicBezTo>
                    <a:pt x="62" y="74"/>
                    <a:pt x="63" y="73"/>
                    <a:pt x="63" y="72"/>
                  </a:cubicBezTo>
                  <a:cubicBezTo>
                    <a:pt x="63" y="72"/>
                    <a:pt x="63" y="72"/>
                    <a:pt x="64" y="72"/>
                  </a:cubicBezTo>
                  <a:cubicBezTo>
                    <a:pt x="64" y="72"/>
                    <a:pt x="64" y="72"/>
                    <a:pt x="64" y="72"/>
                  </a:cubicBezTo>
                  <a:cubicBezTo>
                    <a:pt x="64" y="72"/>
                    <a:pt x="64" y="73"/>
                    <a:pt x="64" y="73"/>
                  </a:cubicBezTo>
                  <a:cubicBezTo>
                    <a:pt x="64" y="73"/>
                    <a:pt x="63" y="74"/>
                    <a:pt x="63" y="74"/>
                  </a:cubicBezTo>
                  <a:cubicBezTo>
                    <a:pt x="63" y="75"/>
                    <a:pt x="63" y="75"/>
                    <a:pt x="63" y="75"/>
                  </a:cubicBezTo>
                  <a:cubicBezTo>
                    <a:pt x="63" y="75"/>
                    <a:pt x="63" y="75"/>
                    <a:pt x="63" y="75"/>
                  </a:cubicBezTo>
                  <a:cubicBezTo>
                    <a:pt x="63" y="75"/>
                    <a:pt x="63" y="76"/>
                    <a:pt x="63" y="76"/>
                  </a:cubicBezTo>
                  <a:cubicBezTo>
                    <a:pt x="64" y="76"/>
                    <a:pt x="64" y="76"/>
                    <a:pt x="64" y="76"/>
                  </a:cubicBezTo>
                  <a:cubicBezTo>
                    <a:pt x="64" y="76"/>
                    <a:pt x="64" y="76"/>
                    <a:pt x="64" y="77"/>
                  </a:cubicBezTo>
                  <a:cubicBezTo>
                    <a:pt x="64" y="77"/>
                    <a:pt x="64" y="77"/>
                    <a:pt x="64" y="77"/>
                  </a:cubicBezTo>
                  <a:cubicBezTo>
                    <a:pt x="64" y="77"/>
                    <a:pt x="64" y="77"/>
                    <a:pt x="64" y="77"/>
                  </a:cubicBezTo>
                  <a:cubicBezTo>
                    <a:pt x="64" y="77"/>
                    <a:pt x="64" y="76"/>
                    <a:pt x="64" y="76"/>
                  </a:cubicBezTo>
                  <a:cubicBezTo>
                    <a:pt x="63" y="76"/>
                    <a:pt x="63" y="76"/>
                    <a:pt x="63" y="76"/>
                  </a:cubicBezTo>
                  <a:cubicBezTo>
                    <a:pt x="63" y="76"/>
                    <a:pt x="63" y="76"/>
                    <a:pt x="63" y="76"/>
                  </a:cubicBezTo>
                  <a:cubicBezTo>
                    <a:pt x="63" y="75"/>
                    <a:pt x="63" y="75"/>
                    <a:pt x="63" y="75"/>
                  </a:cubicBezTo>
                  <a:cubicBezTo>
                    <a:pt x="63" y="75"/>
                    <a:pt x="63" y="75"/>
                    <a:pt x="63" y="75"/>
                  </a:cubicBezTo>
                  <a:cubicBezTo>
                    <a:pt x="62" y="75"/>
                    <a:pt x="62" y="75"/>
                    <a:pt x="61" y="75"/>
                  </a:cubicBezTo>
                  <a:cubicBezTo>
                    <a:pt x="61" y="75"/>
                    <a:pt x="61" y="75"/>
                    <a:pt x="61" y="75"/>
                  </a:cubicBezTo>
                  <a:cubicBezTo>
                    <a:pt x="61" y="75"/>
                    <a:pt x="61" y="75"/>
                    <a:pt x="61" y="75"/>
                  </a:cubicBezTo>
                  <a:cubicBezTo>
                    <a:pt x="61" y="75"/>
                    <a:pt x="61" y="76"/>
                    <a:pt x="60" y="76"/>
                  </a:cubicBezTo>
                  <a:cubicBezTo>
                    <a:pt x="60" y="76"/>
                    <a:pt x="60" y="76"/>
                    <a:pt x="60" y="76"/>
                  </a:cubicBezTo>
                  <a:cubicBezTo>
                    <a:pt x="60" y="76"/>
                    <a:pt x="60" y="76"/>
                    <a:pt x="60" y="76"/>
                  </a:cubicBezTo>
                  <a:cubicBezTo>
                    <a:pt x="60" y="76"/>
                    <a:pt x="60" y="77"/>
                    <a:pt x="60" y="78"/>
                  </a:cubicBezTo>
                  <a:cubicBezTo>
                    <a:pt x="60" y="78"/>
                    <a:pt x="60" y="78"/>
                    <a:pt x="60" y="79"/>
                  </a:cubicBezTo>
                  <a:cubicBezTo>
                    <a:pt x="61" y="79"/>
                    <a:pt x="61" y="79"/>
                    <a:pt x="61" y="79"/>
                  </a:cubicBezTo>
                  <a:cubicBezTo>
                    <a:pt x="61" y="79"/>
                    <a:pt x="61" y="79"/>
                    <a:pt x="61" y="79"/>
                  </a:cubicBezTo>
                  <a:cubicBezTo>
                    <a:pt x="61" y="79"/>
                    <a:pt x="61" y="78"/>
                    <a:pt x="61" y="78"/>
                  </a:cubicBezTo>
                  <a:cubicBezTo>
                    <a:pt x="61" y="78"/>
                    <a:pt x="61" y="78"/>
                    <a:pt x="61" y="78"/>
                  </a:cubicBezTo>
                  <a:cubicBezTo>
                    <a:pt x="61" y="78"/>
                    <a:pt x="61" y="78"/>
                    <a:pt x="61" y="78"/>
                  </a:cubicBezTo>
                  <a:cubicBezTo>
                    <a:pt x="61" y="78"/>
                    <a:pt x="61" y="78"/>
                    <a:pt x="61" y="78"/>
                  </a:cubicBezTo>
                  <a:cubicBezTo>
                    <a:pt x="61" y="79"/>
                    <a:pt x="61" y="79"/>
                    <a:pt x="61" y="79"/>
                  </a:cubicBezTo>
                  <a:cubicBezTo>
                    <a:pt x="61" y="79"/>
                    <a:pt x="61" y="79"/>
                    <a:pt x="61" y="79"/>
                  </a:cubicBezTo>
                  <a:cubicBezTo>
                    <a:pt x="61" y="79"/>
                    <a:pt x="61" y="79"/>
                    <a:pt x="61" y="79"/>
                  </a:cubicBezTo>
                  <a:cubicBezTo>
                    <a:pt x="61" y="80"/>
                    <a:pt x="61" y="80"/>
                    <a:pt x="61" y="80"/>
                  </a:cubicBezTo>
                  <a:cubicBezTo>
                    <a:pt x="61" y="81"/>
                    <a:pt x="61" y="81"/>
                    <a:pt x="61" y="81"/>
                  </a:cubicBezTo>
                  <a:cubicBezTo>
                    <a:pt x="61" y="82"/>
                    <a:pt x="61" y="82"/>
                    <a:pt x="61" y="82"/>
                  </a:cubicBezTo>
                  <a:cubicBezTo>
                    <a:pt x="61" y="83"/>
                    <a:pt x="61" y="83"/>
                    <a:pt x="61" y="84"/>
                  </a:cubicBezTo>
                  <a:cubicBezTo>
                    <a:pt x="61" y="84"/>
                    <a:pt x="62" y="84"/>
                    <a:pt x="62" y="84"/>
                  </a:cubicBezTo>
                  <a:cubicBezTo>
                    <a:pt x="62" y="84"/>
                    <a:pt x="62" y="84"/>
                    <a:pt x="62" y="84"/>
                  </a:cubicBezTo>
                  <a:cubicBezTo>
                    <a:pt x="62" y="83"/>
                    <a:pt x="63" y="82"/>
                    <a:pt x="63" y="82"/>
                  </a:cubicBezTo>
                  <a:cubicBezTo>
                    <a:pt x="63" y="82"/>
                    <a:pt x="63" y="82"/>
                    <a:pt x="63" y="82"/>
                  </a:cubicBezTo>
                  <a:cubicBezTo>
                    <a:pt x="63" y="82"/>
                    <a:pt x="63" y="82"/>
                    <a:pt x="63" y="81"/>
                  </a:cubicBezTo>
                  <a:cubicBezTo>
                    <a:pt x="63" y="81"/>
                    <a:pt x="63" y="81"/>
                    <a:pt x="63" y="81"/>
                  </a:cubicBezTo>
                  <a:cubicBezTo>
                    <a:pt x="63" y="81"/>
                    <a:pt x="63" y="81"/>
                    <a:pt x="63" y="81"/>
                  </a:cubicBezTo>
                  <a:cubicBezTo>
                    <a:pt x="63" y="81"/>
                    <a:pt x="63" y="81"/>
                    <a:pt x="63" y="81"/>
                  </a:cubicBezTo>
                  <a:cubicBezTo>
                    <a:pt x="63" y="82"/>
                    <a:pt x="63" y="82"/>
                    <a:pt x="63" y="82"/>
                  </a:cubicBezTo>
                  <a:cubicBezTo>
                    <a:pt x="63" y="82"/>
                    <a:pt x="63" y="82"/>
                    <a:pt x="63" y="82"/>
                  </a:cubicBezTo>
                  <a:cubicBezTo>
                    <a:pt x="63" y="82"/>
                    <a:pt x="63" y="82"/>
                    <a:pt x="63" y="82"/>
                  </a:cubicBezTo>
                  <a:cubicBezTo>
                    <a:pt x="63" y="82"/>
                    <a:pt x="63" y="82"/>
                    <a:pt x="63" y="82"/>
                  </a:cubicBezTo>
                  <a:cubicBezTo>
                    <a:pt x="63" y="82"/>
                    <a:pt x="63" y="81"/>
                    <a:pt x="63" y="81"/>
                  </a:cubicBezTo>
                  <a:cubicBezTo>
                    <a:pt x="63" y="81"/>
                    <a:pt x="63" y="82"/>
                    <a:pt x="63" y="82"/>
                  </a:cubicBezTo>
                  <a:cubicBezTo>
                    <a:pt x="63" y="82"/>
                    <a:pt x="63" y="82"/>
                    <a:pt x="63" y="82"/>
                  </a:cubicBezTo>
                  <a:cubicBezTo>
                    <a:pt x="64" y="82"/>
                    <a:pt x="64" y="82"/>
                    <a:pt x="64" y="82"/>
                  </a:cubicBezTo>
                  <a:cubicBezTo>
                    <a:pt x="64" y="82"/>
                    <a:pt x="64" y="82"/>
                    <a:pt x="64" y="82"/>
                  </a:cubicBezTo>
                  <a:cubicBezTo>
                    <a:pt x="64" y="82"/>
                    <a:pt x="64" y="83"/>
                    <a:pt x="64" y="83"/>
                  </a:cubicBezTo>
                  <a:cubicBezTo>
                    <a:pt x="64" y="83"/>
                    <a:pt x="64" y="83"/>
                    <a:pt x="64" y="83"/>
                  </a:cubicBezTo>
                  <a:cubicBezTo>
                    <a:pt x="64" y="83"/>
                    <a:pt x="64" y="83"/>
                    <a:pt x="64" y="83"/>
                  </a:cubicBezTo>
                  <a:cubicBezTo>
                    <a:pt x="64" y="83"/>
                    <a:pt x="64" y="83"/>
                    <a:pt x="64" y="83"/>
                  </a:cubicBezTo>
                  <a:cubicBezTo>
                    <a:pt x="64" y="83"/>
                    <a:pt x="64" y="83"/>
                    <a:pt x="64" y="83"/>
                  </a:cubicBezTo>
                  <a:cubicBezTo>
                    <a:pt x="64" y="83"/>
                    <a:pt x="64" y="83"/>
                    <a:pt x="64" y="82"/>
                  </a:cubicBezTo>
                  <a:cubicBezTo>
                    <a:pt x="64" y="82"/>
                    <a:pt x="64" y="82"/>
                    <a:pt x="64" y="82"/>
                  </a:cubicBezTo>
                  <a:cubicBezTo>
                    <a:pt x="63" y="83"/>
                    <a:pt x="63" y="83"/>
                    <a:pt x="63" y="83"/>
                  </a:cubicBezTo>
                  <a:cubicBezTo>
                    <a:pt x="64" y="84"/>
                    <a:pt x="64" y="84"/>
                    <a:pt x="64" y="84"/>
                  </a:cubicBezTo>
                  <a:cubicBezTo>
                    <a:pt x="64" y="84"/>
                    <a:pt x="65" y="84"/>
                    <a:pt x="65" y="84"/>
                  </a:cubicBezTo>
                  <a:cubicBezTo>
                    <a:pt x="65" y="84"/>
                    <a:pt x="65" y="85"/>
                    <a:pt x="65" y="85"/>
                  </a:cubicBezTo>
                  <a:cubicBezTo>
                    <a:pt x="65" y="85"/>
                    <a:pt x="64" y="86"/>
                    <a:pt x="64" y="87"/>
                  </a:cubicBezTo>
                  <a:cubicBezTo>
                    <a:pt x="64" y="87"/>
                    <a:pt x="64" y="87"/>
                    <a:pt x="64" y="87"/>
                  </a:cubicBezTo>
                  <a:cubicBezTo>
                    <a:pt x="63" y="87"/>
                    <a:pt x="63" y="87"/>
                    <a:pt x="63" y="88"/>
                  </a:cubicBezTo>
                  <a:cubicBezTo>
                    <a:pt x="64" y="88"/>
                    <a:pt x="64" y="88"/>
                    <a:pt x="63" y="89"/>
                  </a:cubicBezTo>
                  <a:cubicBezTo>
                    <a:pt x="63" y="89"/>
                    <a:pt x="63" y="89"/>
                    <a:pt x="63" y="89"/>
                  </a:cubicBezTo>
                  <a:cubicBezTo>
                    <a:pt x="63" y="90"/>
                    <a:pt x="64" y="90"/>
                    <a:pt x="64" y="90"/>
                  </a:cubicBezTo>
                  <a:cubicBezTo>
                    <a:pt x="65" y="90"/>
                    <a:pt x="65" y="89"/>
                    <a:pt x="66" y="89"/>
                  </a:cubicBezTo>
                  <a:cubicBezTo>
                    <a:pt x="66" y="89"/>
                    <a:pt x="66" y="90"/>
                    <a:pt x="66" y="90"/>
                  </a:cubicBezTo>
                  <a:cubicBezTo>
                    <a:pt x="66" y="90"/>
                    <a:pt x="66" y="90"/>
                    <a:pt x="66" y="90"/>
                  </a:cubicBezTo>
                  <a:cubicBezTo>
                    <a:pt x="66" y="90"/>
                    <a:pt x="65" y="90"/>
                    <a:pt x="65" y="91"/>
                  </a:cubicBezTo>
                  <a:cubicBezTo>
                    <a:pt x="65" y="91"/>
                    <a:pt x="65" y="92"/>
                    <a:pt x="65" y="92"/>
                  </a:cubicBezTo>
                  <a:cubicBezTo>
                    <a:pt x="65" y="92"/>
                    <a:pt x="65" y="92"/>
                    <a:pt x="65" y="93"/>
                  </a:cubicBezTo>
                  <a:cubicBezTo>
                    <a:pt x="65" y="93"/>
                    <a:pt x="65" y="93"/>
                    <a:pt x="65" y="93"/>
                  </a:cubicBezTo>
                  <a:cubicBezTo>
                    <a:pt x="65" y="93"/>
                    <a:pt x="65" y="93"/>
                    <a:pt x="65" y="93"/>
                  </a:cubicBezTo>
                  <a:cubicBezTo>
                    <a:pt x="65" y="93"/>
                    <a:pt x="65" y="92"/>
                    <a:pt x="65" y="92"/>
                  </a:cubicBezTo>
                  <a:cubicBezTo>
                    <a:pt x="65" y="92"/>
                    <a:pt x="65" y="92"/>
                    <a:pt x="65" y="92"/>
                  </a:cubicBezTo>
                  <a:cubicBezTo>
                    <a:pt x="65" y="92"/>
                    <a:pt x="65" y="92"/>
                    <a:pt x="65" y="92"/>
                  </a:cubicBezTo>
                  <a:cubicBezTo>
                    <a:pt x="65" y="93"/>
                    <a:pt x="65" y="93"/>
                    <a:pt x="65" y="93"/>
                  </a:cubicBezTo>
                  <a:cubicBezTo>
                    <a:pt x="65" y="93"/>
                    <a:pt x="66" y="93"/>
                    <a:pt x="66" y="94"/>
                  </a:cubicBezTo>
                  <a:cubicBezTo>
                    <a:pt x="66" y="94"/>
                    <a:pt x="66" y="94"/>
                    <a:pt x="66" y="95"/>
                  </a:cubicBezTo>
                  <a:cubicBezTo>
                    <a:pt x="66" y="95"/>
                    <a:pt x="66" y="95"/>
                    <a:pt x="66" y="96"/>
                  </a:cubicBezTo>
                  <a:cubicBezTo>
                    <a:pt x="66" y="96"/>
                    <a:pt x="66" y="96"/>
                    <a:pt x="66" y="96"/>
                  </a:cubicBezTo>
                  <a:cubicBezTo>
                    <a:pt x="66" y="96"/>
                    <a:pt x="66" y="96"/>
                    <a:pt x="66" y="96"/>
                  </a:cubicBezTo>
                  <a:cubicBezTo>
                    <a:pt x="66" y="96"/>
                    <a:pt x="66" y="96"/>
                    <a:pt x="66" y="96"/>
                  </a:cubicBezTo>
                  <a:cubicBezTo>
                    <a:pt x="66" y="96"/>
                    <a:pt x="66" y="96"/>
                    <a:pt x="66" y="96"/>
                  </a:cubicBezTo>
                  <a:cubicBezTo>
                    <a:pt x="66" y="97"/>
                    <a:pt x="66" y="97"/>
                    <a:pt x="66" y="97"/>
                  </a:cubicBezTo>
                  <a:cubicBezTo>
                    <a:pt x="66" y="97"/>
                    <a:pt x="66" y="98"/>
                    <a:pt x="66" y="98"/>
                  </a:cubicBezTo>
                  <a:cubicBezTo>
                    <a:pt x="66" y="99"/>
                    <a:pt x="66" y="99"/>
                    <a:pt x="66" y="99"/>
                  </a:cubicBezTo>
                  <a:cubicBezTo>
                    <a:pt x="67" y="99"/>
                    <a:pt x="67" y="100"/>
                    <a:pt x="67" y="100"/>
                  </a:cubicBezTo>
                  <a:cubicBezTo>
                    <a:pt x="68" y="100"/>
                    <a:pt x="68" y="101"/>
                    <a:pt x="69" y="101"/>
                  </a:cubicBezTo>
                  <a:cubicBezTo>
                    <a:pt x="69" y="101"/>
                    <a:pt x="69" y="101"/>
                    <a:pt x="70" y="101"/>
                  </a:cubicBezTo>
                  <a:cubicBezTo>
                    <a:pt x="70" y="102"/>
                    <a:pt x="70" y="102"/>
                    <a:pt x="70" y="102"/>
                  </a:cubicBezTo>
                  <a:cubicBezTo>
                    <a:pt x="70" y="103"/>
                    <a:pt x="70" y="103"/>
                    <a:pt x="70" y="103"/>
                  </a:cubicBezTo>
                  <a:cubicBezTo>
                    <a:pt x="70" y="104"/>
                    <a:pt x="70" y="104"/>
                    <a:pt x="70" y="104"/>
                  </a:cubicBezTo>
                  <a:cubicBezTo>
                    <a:pt x="70" y="104"/>
                    <a:pt x="70" y="104"/>
                    <a:pt x="70" y="104"/>
                  </a:cubicBezTo>
                  <a:cubicBezTo>
                    <a:pt x="70" y="104"/>
                    <a:pt x="70" y="104"/>
                    <a:pt x="70" y="104"/>
                  </a:cubicBezTo>
                  <a:cubicBezTo>
                    <a:pt x="70" y="104"/>
                    <a:pt x="70" y="104"/>
                    <a:pt x="70" y="104"/>
                  </a:cubicBezTo>
                  <a:cubicBezTo>
                    <a:pt x="70" y="104"/>
                    <a:pt x="70" y="104"/>
                    <a:pt x="70" y="104"/>
                  </a:cubicBezTo>
                  <a:cubicBezTo>
                    <a:pt x="70" y="104"/>
                    <a:pt x="70" y="104"/>
                    <a:pt x="70" y="105"/>
                  </a:cubicBezTo>
                  <a:cubicBezTo>
                    <a:pt x="71" y="105"/>
                    <a:pt x="71" y="105"/>
                    <a:pt x="71" y="105"/>
                  </a:cubicBezTo>
                  <a:cubicBezTo>
                    <a:pt x="71" y="105"/>
                    <a:pt x="72" y="105"/>
                    <a:pt x="72" y="105"/>
                  </a:cubicBezTo>
                  <a:cubicBezTo>
                    <a:pt x="72" y="106"/>
                    <a:pt x="72" y="106"/>
                    <a:pt x="72" y="107"/>
                  </a:cubicBezTo>
                  <a:cubicBezTo>
                    <a:pt x="73" y="107"/>
                    <a:pt x="72" y="108"/>
                    <a:pt x="72" y="108"/>
                  </a:cubicBezTo>
                  <a:cubicBezTo>
                    <a:pt x="72" y="108"/>
                    <a:pt x="72" y="109"/>
                    <a:pt x="72" y="109"/>
                  </a:cubicBezTo>
                  <a:cubicBezTo>
                    <a:pt x="72" y="109"/>
                    <a:pt x="71" y="109"/>
                    <a:pt x="71" y="109"/>
                  </a:cubicBezTo>
                  <a:cubicBezTo>
                    <a:pt x="71" y="109"/>
                    <a:pt x="70" y="109"/>
                    <a:pt x="69" y="108"/>
                  </a:cubicBezTo>
                  <a:cubicBezTo>
                    <a:pt x="69" y="108"/>
                    <a:pt x="69" y="108"/>
                    <a:pt x="69" y="108"/>
                  </a:cubicBezTo>
                  <a:cubicBezTo>
                    <a:pt x="69" y="108"/>
                    <a:pt x="69" y="108"/>
                    <a:pt x="69" y="108"/>
                  </a:cubicBezTo>
                  <a:cubicBezTo>
                    <a:pt x="70" y="108"/>
                    <a:pt x="70" y="108"/>
                    <a:pt x="70" y="108"/>
                  </a:cubicBezTo>
                  <a:cubicBezTo>
                    <a:pt x="71" y="108"/>
                    <a:pt x="71" y="108"/>
                    <a:pt x="71" y="107"/>
                  </a:cubicBezTo>
                  <a:cubicBezTo>
                    <a:pt x="71" y="106"/>
                    <a:pt x="71" y="105"/>
                    <a:pt x="70" y="105"/>
                  </a:cubicBezTo>
                  <a:cubicBezTo>
                    <a:pt x="70" y="104"/>
                    <a:pt x="70" y="104"/>
                    <a:pt x="70" y="104"/>
                  </a:cubicBezTo>
                  <a:cubicBezTo>
                    <a:pt x="69" y="103"/>
                    <a:pt x="69" y="103"/>
                    <a:pt x="69" y="103"/>
                  </a:cubicBezTo>
                  <a:cubicBezTo>
                    <a:pt x="69" y="102"/>
                    <a:pt x="68" y="101"/>
                    <a:pt x="68" y="101"/>
                  </a:cubicBezTo>
                  <a:cubicBezTo>
                    <a:pt x="67" y="101"/>
                    <a:pt x="66" y="100"/>
                    <a:pt x="66" y="100"/>
                  </a:cubicBezTo>
                  <a:cubicBezTo>
                    <a:pt x="65" y="100"/>
                    <a:pt x="65" y="99"/>
                    <a:pt x="65" y="99"/>
                  </a:cubicBezTo>
                  <a:cubicBezTo>
                    <a:pt x="65" y="99"/>
                    <a:pt x="64" y="99"/>
                    <a:pt x="64" y="99"/>
                  </a:cubicBezTo>
                  <a:cubicBezTo>
                    <a:pt x="64" y="99"/>
                    <a:pt x="64" y="99"/>
                    <a:pt x="64" y="99"/>
                  </a:cubicBezTo>
                  <a:cubicBezTo>
                    <a:pt x="64" y="100"/>
                    <a:pt x="64" y="100"/>
                    <a:pt x="64" y="101"/>
                  </a:cubicBezTo>
                  <a:cubicBezTo>
                    <a:pt x="64" y="101"/>
                    <a:pt x="64" y="101"/>
                    <a:pt x="64" y="102"/>
                  </a:cubicBezTo>
                  <a:cubicBezTo>
                    <a:pt x="64" y="102"/>
                    <a:pt x="65" y="102"/>
                    <a:pt x="65" y="103"/>
                  </a:cubicBezTo>
                  <a:cubicBezTo>
                    <a:pt x="66" y="104"/>
                    <a:pt x="67" y="106"/>
                    <a:pt x="68" y="107"/>
                  </a:cubicBezTo>
                  <a:cubicBezTo>
                    <a:pt x="68" y="107"/>
                    <a:pt x="69" y="107"/>
                    <a:pt x="69" y="108"/>
                  </a:cubicBezTo>
                  <a:cubicBezTo>
                    <a:pt x="69" y="108"/>
                    <a:pt x="69" y="108"/>
                    <a:pt x="69" y="108"/>
                  </a:cubicBezTo>
                  <a:cubicBezTo>
                    <a:pt x="69" y="108"/>
                    <a:pt x="69" y="108"/>
                    <a:pt x="69" y="108"/>
                  </a:cubicBezTo>
                  <a:cubicBezTo>
                    <a:pt x="68" y="108"/>
                    <a:pt x="68" y="108"/>
                    <a:pt x="68" y="109"/>
                  </a:cubicBezTo>
                  <a:cubicBezTo>
                    <a:pt x="68" y="110"/>
                    <a:pt x="68" y="111"/>
                    <a:pt x="68" y="112"/>
                  </a:cubicBezTo>
                  <a:cubicBezTo>
                    <a:pt x="68" y="114"/>
                    <a:pt x="68" y="115"/>
                    <a:pt x="67" y="116"/>
                  </a:cubicBezTo>
                  <a:cubicBezTo>
                    <a:pt x="67" y="117"/>
                    <a:pt x="66" y="119"/>
                    <a:pt x="66" y="120"/>
                  </a:cubicBezTo>
                  <a:cubicBezTo>
                    <a:pt x="65" y="121"/>
                    <a:pt x="65" y="123"/>
                    <a:pt x="64" y="124"/>
                  </a:cubicBezTo>
                  <a:cubicBezTo>
                    <a:pt x="63" y="125"/>
                    <a:pt x="63" y="126"/>
                    <a:pt x="63" y="127"/>
                  </a:cubicBezTo>
                  <a:cubicBezTo>
                    <a:pt x="63" y="127"/>
                    <a:pt x="63" y="128"/>
                    <a:pt x="63" y="128"/>
                  </a:cubicBezTo>
                  <a:cubicBezTo>
                    <a:pt x="63" y="129"/>
                    <a:pt x="63" y="131"/>
                    <a:pt x="62" y="132"/>
                  </a:cubicBezTo>
                  <a:cubicBezTo>
                    <a:pt x="62" y="132"/>
                    <a:pt x="62" y="132"/>
                    <a:pt x="62" y="133"/>
                  </a:cubicBezTo>
                  <a:cubicBezTo>
                    <a:pt x="63" y="134"/>
                    <a:pt x="63" y="135"/>
                    <a:pt x="63" y="136"/>
                  </a:cubicBezTo>
                  <a:cubicBezTo>
                    <a:pt x="62" y="136"/>
                    <a:pt x="63" y="136"/>
                    <a:pt x="63" y="137"/>
                  </a:cubicBezTo>
                  <a:cubicBezTo>
                    <a:pt x="63" y="137"/>
                    <a:pt x="63" y="137"/>
                    <a:pt x="63" y="137"/>
                  </a:cubicBezTo>
                  <a:cubicBezTo>
                    <a:pt x="63" y="138"/>
                    <a:pt x="63" y="139"/>
                    <a:pt x="64" y="140"/>
                  </a:cubicBezTo>
                  <a:cubicBezTo>
                    <a:pt x="64" y="140"/>
                    <a:pt x="64" y="140"/>
                    <a:pt x="64" y="140"/>
                  </a:cubicBezTo>
                  <a:cubicBezTo>
                    <a:pt x="65" y="140"/>
                    <a:pt x="65" y="140"/>
                    <a:pt x="64" y="141"/>
                  </a:cubicBezTo>
                  <a:cubicBezTo>
                    <a:pt x="64" y="141"/>
                    <a:pt x="64" y="141"/>
                    <a:pt x="64" y="141"/>
                  </a:cubicBezTo>
                  <a:cubicBezTo>
                    <a:pt x="64" y="142"/>
                    <a:pt x="64" y="142"/>
                    <a:pt x="64" y="142"/>
                  </a:cubicBezTo>
                  <a:cubicBezTo>
                    <a:pt x="64" y="143"/>
                    <a:pt x="65" y="143"/>
                    <a:pt x="64" y="144"/>
                  </a:cubicBezTo>
                  <a:cubicBezTo>
                    <a:pt x="64" y="144"/>
                    <a:pt x="65" y="145"/>
                    <a:pt x="65" y="145"/>
                  </a:cubicBezTo>
                  <a:cubicBezTo>
                    <a:pt x="65" y="146"/>
                    <a:pt x="65" y="147"/>
                    <a:pt x="66" y="148"/>
                  </a:cubicBezTo>
                  <a:cubicBezTo>
                    <a:pt x="66" y="148"/>
                    <a:pt x="66" y="149"/>
                    <a:pt x="66" y="149"/>
                  </a:cubicBezTo>
                  <a:cubicBezTo>
                    <a:pt x="66" y="150"/>
                    <a:pt x="66" y="150"/>
                    <a:pt x="67" y="150"/>
                  </a:cubicBezTo>
                  <a:cubicBezTo>
                    <a:pt x="68" y="150"/>
                    <a:pt x="69" y="151"/>
                    <a:pt x="70" y="152"/>
                  </a:cubicBezTo>
                  <a:cubicBezTo>
                    <a:pt x="71" y="153"/>
                    <a:pt x="72" y="153"/>
                    <a:pt x="72" y="155"/>
                  </a:cubicBezTo>
                  <a:cubicBezTo>
                    <a:pt x="72" y="155"/>
                    <a:pt x="72" y="156"/>
                    <a:pt x="73" y="157"/>
                  </a:cubicBezTo>
                  <a:cubicBezTo>
                    <a:pt x="73" y="159"/>
                    <a:pt x="74" y="160"/>
                    <a:pt x="74" y="162"/>
                  </a:cubicBezTo>
                  <a:cubicBezTo>
                    <a:pt x="74" y="162"/>
                    <a:pt x="74" y="163"/>
                    <a:pt x="75" y="163"/>
                  </a:cubicBezTo>
                  <a:cubicBezTo>
                    <a:pt x="76" y="164"/>
                    <a:pt x="76" y="165"/>
                    <a:pt x="76" y="165"/>
                  </a:cubicBezTo>
                  <a:cubicBezTo>
                    <a:pt x="77" y="166"/>
                    <a:pt x="77" y="166"/>
                    <a:pt x="76" y="167"/>
                  </a:cubicBezTo>
                  <a:cubicBezTo>
                    <a:pt x="76" y="167"/>
                    <a:pt x="76" y="167"/>
                    <a:pt x="76" y="167"/>
                  </a:cubicBezTo>
                  <a:cubicBezTo>
                    <a:pt x="75" y="167"/>
                    <a:pt x="75" y="167"/>
                    <a:pt x="75" y="167"/>
                  </a:cubicBezTo>
                  <a:cubicBezTo>
                    <a:pt x="75" y="167"/>
                    <a:pt x="75" y="168"/>
                    <a:pt x="75" y="168"/>
                  </a:cubicBezTo>
                  <a:cubicBezTo>
                    <a:pt x="75" y="169"/>
                    <a:pt x="76" y="169"/>
                    <a:pt x="77" y="170"/>
                  </a:cubicBezTo>
                  <a:cubicBezTo>
                    <a:pt x="78" y="170"/>
                    <a:pt x="79" y="171"/>
                    <a:pt x="79" y="172"/>
                  </a:cubicBezTo>
                  <a:cubicBezTo>
                    <a:pt x="80" y="172"/>
                    <a:pt x="80" y="172"/>
                    <a:pt x="80" y="173"/>
                  </a:cubicBezTo>
                  <a:cubicBezTo>
                    <a:pt x="80" y="173"/>
                    <a:pt x="80" y="174"/>
                    <a:pt x="80" y="174"/>
                  </a:cubicBezTo>
                  <a:cubicBezTo>
                    <a:pt x="80" y="174"/>
                    <a:pt x="80" y="175"/>
                    <a:pt x="80" y="175"/>
                  </a:cubicBezTo>
                  <a:cubicBezTo>
                    <a:pt x="81" y="176"/>
                    <a:pt x="83" y="177"/>
                    <a:pt x="84" y="179"/>
                  </a:cubicBezTo>
                  <a:cubicBezTo>
                    <a:pt x="84" y="179"/>
                    <a:pt x="84" y="179"/>
                    <a:pt x="84" y="179"/>
                  </a:cubicBezTo>
                  <a:cubicBezTo>
                    <a:pt x="85" y="179"/>
                    <a:pt x="85" y="178"/>
                    <a:pt x="85" y="178"/>
                  </a:cubicBezTo>
                  <a:cubicBezTo>
                    <a:pt x="85" y="177"/>
                    <a:pt x="84" y="177"/>
                    <a:pt x="84" y="177"/>
                  </a:cubicBezTo>
                  <a:cubicBezTo>
                    <a:pt x="84" y="176"/>
                    <a:pt x="83" y="174"/>
                    <a:pt x="83" y="174"/>
                  </a:cubicBezTo>
                  <a:cubicBezTo>
                    <a:pt x="82" y="174"/>
                    <a:pt x="82" y="173"/>
                    <a:pt x="82" y="173"/>
                  </a:cubicBezTo>
                  <a:cubicBezTo>
                    <a:pt x="82" y="172"/>
                    <a:pt x="82" y="171"/>
                    <a:pt x="82" y="171"/>
                  </a:cubicBezTo>
                  <a:cubicBezTo>
                    <a:pt x="82" y="170"/>
                    <a:pt x="81" y="170"/>
                    <a:pt x="81" y="169"/>
                  </a:cubicBezTo>
                  <a:cubicBezTo>
                    <a:pt x="80" y="168"/>
                    <a:pt x="80" y="167"/>
                    <a:pt x="79" y="166"/>
                  </a:cubicBezTo>
                  <a:cubicBezTo>
                    <a:pt x="79" y="165"/>
                    <a:pt x="78" y="164"/>
                    <a:pt x="77" y="163"/>
                  </a:cubicBezTo>
                  <a:cubicBezTo>
                    <a:pt x="77" y="162"/>
                    <a:pt x="77" y="162"/>
                    <a:pt x="77" y="162"/>
                  </a:cubicBezTo>
                  <a:cubicBezTo>
                    <a:pt x="77" y="161"/>
                    <a:pt x="77" y="159"/>
                    <a:pt x="77" y="158"/>
                  </a:cubicBezTo>
                  <a:cubicBezTo>
                    <a:pt x="77" y="158"/>
                    <a:pt x="77" y="158"/>
                    <a:pt x="77" y="158"/>
                  </a:cubicBezTo>
                  <a:cubicBezTo>
                    <a:pt x="78" y="158"/>
                    <a:pt x="78" y="158"/>
                    <a:pt x="79" y="159"/>
                  </a:cubicBezTo>
                  <a:cubicBezTo>
                    <a:pt x="79" y="159"/>
                    <a:pt x="79" y="159"/>
                    <a:pt x="80" y="160"/>
                  </a:cubicBezTo>
                  <a:cubicBezTo>
                    <a:pt x="80" y="161"/>
                    <a:pt x="80" y="162"/>
                    <a:pt x="80" y="163"/>
                  </a:cubicBezTo>
                  <a:cubicBezTo>
                    <a:pt x="81" y="164"/>
                    <a:pt x="82" y="166"/>
                    <a:pt x="83" y="167"/>
                  </a:cubicBezTo>
                  <a:cubicBezTo>
                    <a:pt x="83" y="167"/>
                    <a:pt x="83" y="168"/>
                    <a:pt x="83" y="168"/>
                  </a:cubicBezTo>
                  <a:cubicBezTo>
                    <a:pt x="83" y="169"/>
                    <a:pt x="84" y="169"/>
                    <a:pt x="85" y="170"/>
                  </a:cubicBezTo>
                  <a:cubicBezTo>
                    <a:pt x="85" y="170"/>
                    <a:pt x="85" y="170"/>
                    <a:pt x="86" y="171"/>
                  </a:cubicBezTo>
                  <a:cubicBezTo>
                    <a:pt x="86" y="171"/>
                    <a:pt x="86" y="171"/>
                    <a:pt x="86" y="171"/>
                  </a:cubicBezTo>
                  <a:cubicBezTo>
                    <a:pt x="86" y="172"/>
                    <a:pt x="86" y="172"/>
                    <a:pt x="86" y="172"/>
                  </a:cubicBezTo>
                  <a:cubicBezTo>
                    <a:pt x="85" y="172"/>
                    <a:pt x="85" y="173"/>
                    <a:pt x="86" y="173"/>
                  </a:cubicBezTo>
                  <a:cubicBezTo>
                    <a:pt x="86" y="173"/>
                    <a:pt x="87" y="174"/>
                    <a:pt x="87" y="174"/>
                  </a:cubicBezTo>
                  <a:cubicBezTo>
                    <a:pt x="88" y="174"/>
                    <a:pt x="88" y="175"/>
                    <a:pt x="88" y="175"/>
                  </a:cubicBezTo>
                  <a:cubicBezTo>
                    <a:pt x="88" y="176"/>
                    <a:pt x="88" y="176"/>
                    <a:pt x="89" y="176"/>
                  </a:cubicBezTo>
                  <a:cubicBezTo>
                    <a:pt x="91" y="179"/>
                    <a:pt x="92" y="180"/>
                    <a:pt x="93" y="183"/>
                  </a:cubicBezTo>
                  <a:cubicBezTo>
                    <a:pt x="93" y="183"/>
                    <a:pt x="93" y="184"/>
                    <a:pt x="93" y="184"/>
                  </a:cubicBezTo>
                  <a:cubicBezTo>
                    <a:pt x="93" y="184"/>
                    <a:pt x="92" y="184"/>
                    <a:pt x="92" y="185"/>
                  </a:cubicBezTo>
                  <a:cubicBezTo>
                    <a:pt x="92" y="185"/>
                    <a:pt x="92" y="186"/>
                    <a:pt x="92" y="187"/>
                  </a:cubicBezTo>
                  <a:cubicBezTo>
                    <a:pt x="93" y="188"/>
                    <a:pt x="93" y="188"/>
                    <a:pt x="94" y="188"/>
                  </a:cubicBezTo>
                  <a:cubicBezTo>
                    <a:pt x="95" y="189"/>
                    <a:pt x="95" y="189"/>
                    <a:pt x="96" y="190"/>
                  </a:cubicBezTo>
                  <a:cubicBezTo>
                    <a:pt x="96" y="190"/>
                    <a:pt x="97" y="191"/>
                    <a:pt x="98" y="191"/>
                  </a:cubicBezTo>
                  <a:cubicBezTo>
                    <a:pt x="98" y="191"/>
                    <a:pt x="98" y="191"/>
                    <a:pt x="99" y="191"/>
                  </a:cubicBezTo>
                  <a:cubicBezTo>
                    <a:pt x="99" y="191"/>
                    <a:pt x="99" y="191"/>
                    <a:pt x="99" y="192"/>
                  </a:cubicBezTo>
                  <a:cubicBezTo>
                    <a:pt x="100" y="193"/>
                    <a:pt x="102" y="193"/>
                    <a:pt x="103" y="194"/>
                  </a:cubicBezTo>
                  <a:cubicBezTo>
                    <a:pt x="104" y="194"/>
                    <a:pt x="104" y="194"/>
                    <a:pt x="105" y="195"/>
                  </a:cubicBezTo>
                  <a:cubicBezTo>
                    <a:pt x="106" y="195"/>
                    <a:pt x="107" y="195"/>
                    <a:pt x="107" y="195"/>
                  </a:cubicBezTo>
                  <a:cubicBezTo>
                    <a:pt x="110" y="196"/>
                    <a:pt x="110" y="196"/>
                    <a:pt x="113" y="195"/>
                  </a:cubicBezTo>
                  <a:cubicBezTo>
                    <a:pt x="114" y="195"/>
                    <a:pt x="114" y="195"/>
                    <a:pt x="115" y="196"/>
                  </a:cubicBezTo>
                  <a:cubicBezTo>
                    <a:pt x="116" y="197"/>
                    <a:pt x="118" y="198"/>
                    <a:pt x="119" y="199"/>
                  </a:cubicBezTo>
                  <a:cubicBezTo>
                    <a:pt x="119" y="200"/>
                    <a:pt x="120" y="200"/>
                    <a:pt x="121" y="200"/>
                  </a:cubicBezTo>
                  <a:cubicBezTo>
                    <a:pt x="122" y="200"/>
                    <a:pt x="123" y="201"/>
                    <a:pt x="124" y="201"/>
                  </a:cubicBezTo>
                  <a:cubicBezTo>
                    <a:pt x="125" y="201"/>
                    <a:pt x="126" y="202"/>
                    <a:pt x="128" y="202"/>
                  </a:cubicBezTo>
                  <a:cubicBezTo>
                    <a:pt x="128" y="202"/>
                    <a:pt x="128" y="202"/>
                    <a:pt x="128" y="202"/>
                  </a:cubicBezTo>
                  <a:cubicBezTo>
                    <a:pt x="128" y="203"/>
                    <a:pt x="129" y="203"/>
                    <a:pt x="129" y="204"/>
                  </a:cubicBezTo>
                  <a:cubicBezTo>
                    <a:pt x="130" y="205"/>
                    <a:pt x="131" y="205"/>
                    <a:pt x="131" y="206"/>
                  </a:cubicBezTo>
                  <a:cubicBezTo>
                    <a:pt x="131" y="206"/>
                    <a:pt x="132" y="207"/>
                    <a:pt x="131" y="207"/>
                  </a:cubicBezTo>
                  <a:cubicBezTo>
                    <a:pt x="131" y="208"/>
                    <a:pt x="132" y="208"/>
                    <a:pt x="132" y="209"/>
                  </a:cubicBezTo>
                  <a:cubicBezTo>
                    <a:pt x="133" y="209"/>
                    <a:pt x="133" y="209"/>
                    <a:pt x="133" y="209"/>
                  </a:cubicBezTo>
                  <a:cubicBezTo>
                    <a:pt x="134" y="209"/>
                    <a:pt x="134" y="209"/>
                    <a:pt x="134" y="209"/>
                  </a:cubicBezTo>
                  <a:cubicBezTo>
                    <a:pt x="135" y="209"/>
                    <a:pt x="135" y="210"/>
                    <a:pt x="135" y="211"/>
                  </a:cubicBezTo>
                  <a:cubicBezTo>
                    <a:pt x="136" y="212"/>
                    <a:pt x="136" y="212"/>
                    <a:pt x="137" y="212"/>
                  </a:cubicBezTo>
                  <a:cubicBezTo>
                    <a:pt x="137" y="212"/>
                    <a:pt x="138" y="212"/>
                    <a:pt x="138" y="212"/>
                  </a:cubicBezTo>
                  <a:cubicBezTo>
                    <a:pt x="139" y="212"/>
                    <a:pt x="139" y="212"/>
                    <a:pt x="140" y="212"/>
                  </a:cubicBezTo>
                  <a:cubicBezTo>
                    <a:pt x="140" y="213"/>
                    <a:pt x="141" y="213"/>
                    <a:pt x="141" y="214"/>
                  </a:cubicBezTo>
                  <a:cubicBezTo>
                    <a:pt x="142" y="214"/>
                    <a:pt x="142" y="214"/>
                    <a:pt x="143" y="214"/>
                  </a:cubicBezTo>
                  <a:cubicBezTo>
                    <a:pt x="143" y="213"/>
                    <a:pt x="143" y="213"/>
                    <a:pt x="143" y="213"/>
                  </a:cubicBezTo>
                  <a:cubicBezTo>
                    <a:pt x="143" y="212"/>
                    <a:pt x="143" y="212"/>
                    <a:pt x="143" y="212"/>
                  </a:cubicBezTo>
                  <a:cubicBezTo>
                    <a:pt x="144" y="212"/>
                    <a:pt x="144" y="211"/>
                    <a:pt x="145" y="210"/>
                  </a:cubicBezTo>
                  <a:cubicBezTo>
                    <a:pt x="145" y="210"/>
                    <a:pt x="145" y="210"/>
                    <a:pt x="145" y="210"/>
                  </a:cubicBezTo>
                  <a:cubicBezTo>
                    <a:pt x="146" y="211"/>
                    <a:pt x="147" y="211"/>
                    <a:pt x="147" y="212"/>
                  </a:cubicBezTo>
                  <a:cubicBezTo>
                    <a:pt x="147" y="213"/>
                    <a:pt x="147" y="213"/>
                    <a:pt x="147" y="214"/>
                  </a:cubicBezTo>
                  <a:cubicBezTo>
                    <a:pt x="148" y="214"/>
                    <a:pt x="148" y="215"/>
                    <a:pt x="148" y="216"/>
                  </a:cubicBezTo>
                  <a:cubicBezTo>
                    <a:pt x="149" y="216"/>
                    <a:pt x="149" y="216"/>
                    <a:pt x="149" y="216"/>
                  </a:cubicBezTo>
                  <a:cubicBezTo>
                    <a:pt x="149" y="217"/>
                    <a:pt x="149" y="218"/>
                    <a:pt x="148" y="219"/>
                  </a:cubicBezTo>
                  <a:cubicBezTo>
                    <a:pt x="148" y="220"/>
                    <a:pt x="148" y="221"/>
                    <a:pt x="149" y="221"/>
                  </a:cubicBezTo>
                  <a:cubicBezTo>
                    <a:pt x="149" y="221"/>
                    <a:pt x="149" y="222"/>
                    <a:pt x="149" y="222"/>
                  </a:cubicBezTo>
                  <a:cubicBezTo>
                    <a:pt x="148" y="223"/>
                    <a:pt x="148" y="223"/>
                    <a:pt x="147" y="224"/>
                  </a:cubicBezTo>
                  <a:cubicBezTo>
                    <a:pt x="146" y="224"/>
                    <a:pt x="145" y="225"/>
                    <a:pt x="145" y="226"/>
                  </a:cubicBezTo>
                  <a:cubicBezTo>
                    <a:pt x="145" y="226"/>
                    <a:pt x="145" y="227"/>
                    <a:pt x="144" y="227"/>
                  </a:cubicBezTo>
                  <a:cubicBezTo>
                    <a:pt x="144" y="227"/>
                    <a:pt x="143" y="227"/>
                    <a:pt x="143" y="228"/>
                  </a:cubicBezTo>
                  <a:cubicBezTo>
                    <a:pt x="143" y="228"/>
                    <a:pt x="143" y="228"/>
                    <a:pt x="143" y="228"/>
                  </a:cubicBezTo>
                  <a:cubicBezTo>
                    <a:pt x="142" y="230"/>
                    <a:pt x="142" y="230"/>
                    <a:pt x="142" y="231"/>
                  </a:cubicBezTo>
                  <a:cubicBezTo>
                    <a:pt x="141" y="232"/>
                    <a:pt x="141" y="232"/>
                    <a:pt x="141" y="232"/>
                  </a:cubicBezTo>
                  <a:cubicBezTo>
                    <a:pt x="141" y="233"/>
                    <a:pt x="141" y="234"/>
                    <a:pt x="141" y="234"/>
                  </a:cubicBezTo>
                  <a:cubicBezTo>
                    <a:pt x="141" y="235"/>
                    <a:pt x="142" y="235"/>
                    <a:pt x="143" y="236"/>
                  </a:cubicBezTo>
                  <a:cubicBezTo>
                    <a:pt x="143" y="236"/>
                    <a:pt x="143" y="236"/>
                    <a:pt x="143" y="235"/>
                  </a:cubicBezTo>
                  <a:cubicBezTo>
                    <a:pt x="143" y="235"/>
                    <a:pt x="143" y="235"/>
                    <a:pt x="143" y="235"/>
                  </a:cubicBezTo>
                  <a:cubicBezTo>
                    <a:pt x="143" y="235"/>
                    <a:pt x="143" y="235"/>
                    <a:pt x="143" y="235"/>
                  </a:cubicBezTo>
                  <a:cubicBezTo>
                    <a:pt x="143" y="236"/>
                    <a:pt x="143" y="236"/>
                    <a:pt x="143" y="237"/>
                  </a:cubicBezTo>
                  <a:cubicBezTo>
                    <a:pt x="142" y="237"/>
                    <a:pt x="142" y="237"/>
                    <a:pt x="141" y="238"/>
                  </a:cubicBezTo>
                  <a:cubicBezTo>
                    <a:pt x="141" y="238"/>
                    <a:pt x="140" y="239"/>
                    <a:pt x="140" y="240"/>
                  </a:cubicBezTo>
                  <a:cubicBezTo>
                    <a:pt x="141" y="240"/>
                    <a:pt x="141" y="241"/>
                    <a:pt x="141" y="241"/>
                  </a:cubicBezTo>
                  <a:cubicBezTo>
                    <a:pt x="141" y="241"/>
                    <a:pt x="141" y="241"/>
                    <a:pt x="141" y="242"/>
                  </a:cubicBezTo>
                  <a:cubicBezTo>
                    <a:pt x="140" y="242"/>
                    <a:pt x="141" y="243"/>
                    <a:pt x="141" y="243"/>
                  </a:cubicBezTo>
                  <a:cubicBezTo>
                    <a:pt x="142" y="243"/>
                    <a:pt x="142" y="243"/>
                    <a:pt x="143" y="244"/>
                  </a:cubicBezTo>
                  <a:cubicBezTo>
                    <a:pt x="143" y="244"/>
                    <a:pt x="144" y="244"/>
                    <a:pt x="144" y="245"/>
                  </a:cubicBezTo>
                  <a:cubicBezTo>
                    <a:pt x="144" y="246"/>
                    <a:pt x="144" y="246"/>
                    <a:pt x="145" y="246"/>
                  </a:cubicBezTo>
                  <a:cubicBezTo>
                    <a:pt x="145" y="247"/>
                    <a:pt x="145" y="247"/>
                    <a:pt x="146" y="247"/>
                  </a:cubicBezTo>
                  <a:cubicBezTo>
                    <a:pt x="146" y="248"/>
                    <a:pt x="146" y="249"/>
                    <a:pt x="147" y="250"/>
                  </a:cubicBezTo>
                  <a:cubicBezTo>
                    <a:pt x="147" y="251"/>
                    <a:pt x="148" y="253"/>
                    <a:pt x="149" y="254"/>
                  </a:cubicBezTo>
                  <a:cubicBezTo>
                    <a:pt x="150" y="255"/>
                    <a:pt x="150" y="256"/>
                    <a:pt x="151" y="258"/>
                  </a:cubicBezTo>
                  <a:cubicBezTo>
                    <a:pt x="151" y="258"/>
                    <a:pt x="151" y="258"/>
                    <a:pt x="151" y="258"/>
                  </a:cubicBezTo>
                  <a:cubicBezTo>
                    <a:pt x="151" y="259"/>
                    <a:pt x="152" y="260"/>
                    <a:pt x="152" y="260"/>
                  </a:cubicBezTo>
                  <a:cubicBezTo>
                    <a:pt x="153" y="262"/>
                    <a:pt x="155" y="263"/>
                    <a:pt x="157" y="264"/>
                  </a:cubicBezTo>
                  <a:cubicBezTo>
                    <a:pt x="157" y="264"/>
                    <a:pt x="158" y="264"/>
                    <a:pt x="158" y="264"/>
                  </a:cubicBezTo>
                  <a:cubicBezTo>
                    <a:pt x="159" y="265"/>
                    <a:pt x="160" y="265"/>
                    <a:pt x="161" y="266"/>
                  </a:cubicBezTo>
                  <a:cubicBezTo>
                    <a:pt x="162" y="267"/>
                    <a:pt x="163" y="268"/>
                    <a:pt x="164" y="268"/>
                  </a:cubicBezTo>
                  <a:cubicBezTo>
                    <a:pt x="164" y="269"/>
                    <a:pt x="164" y="269"/>
                    <a:pt x="164" y="269"/>
                  </a:cubicBezTo>
                  <a:cubicBezTo>
                    <a:pt x="164" y="270"/>
                    <a:pt x="164" y="270"/>
                    <a:pt x="164" y="271"/>
                  </a:cubicBezTo>
                  <a:cubicBezTo>
                    <a:pt x="164" y="271"/>
                    <a:pt x="165" y="272"/>
                    <a:pt x="164" y="273"/>
                  </a:cubicBezTo>
                  <a:cubicBezTo>
                    <a:pt x="164" y="273"/>
                    <a:pt x="164" y="274"/>
                    <a:pt x="164" y="274"/>
                  </a:cubicBezTo>
                  <a:cubicBezTo>
                    <a:pt x="165" y="276"/>
                    <a:pt x="165" y="277"/>
                    <a:pt x="164" y="279"/>
                  </a:cubicBezTo>
                  <a:cubicBezTo>
                    <a:pt x="164" y="279"/>
                    <a:pt x="164" y="279"/>
                    <a:pt x="164" y="280"/>
                  </a:cubicBezTo>
                  <a:cubicBezTo>
                    <a:pt x="165" y="282"/>
                    <a:pt x="165" y="285"/>
                    <a:pt x="165" y="287"/>
                  </a:cubicBezTo>
                  <a:cubicBezTo>
                    <a:pt x="165" y="288"/>
                    <a:pt x="165" y="288"/>
                    <a:pt x="164" y="289"/>
                  </a:cubicBezTo>
                  <a:cubicBezTo>
                    <a:pt x="164" y="290"/>
                    <a:pt x="164" y="291"/>
                    <a:pt x="164" y="292"/>
                  </a:cubicBezTo>
                  <a:cubicBezTo>
                    <a:pt x="164" y="292"/>
                    <a:pt x="164" y="292"/>
                    <a:pt x="164" y="293"/>
                  </a:cubicBezTo>
                  <a:cubicBezTo>
                    <a:pt x="164" y="294"/>
                    <a:pt x="164" y="294"/>
                    <a:pt x="164" y="295"/>
                  </a:cubicBezTo>
                  <a:cubicBezTo>
                    <a:pt x="164" y="296"/>
                    <a:pt x="164" y="297"/>
                    <a:pt x="164" y="297"/>
                  </a:cubicBezTo>
                  <a:cubicBezTo>
                    <a:pt x="164" y="298"/>
                    <a:pt x="164" y="299"/>
                    <a:pt x="164" y="300"/>
                  </a:cubicBezTo>
                  <a:cubicBezTo>
                    <a:pt x="165" y="301"/>
                    <a:pt x="164" y="301"/>
                    <a:pt x="164" y="302"/>
                  </a:cubicBezTo>
                  <a:cubicBezTo>
                    <a:pt x="164" y="302"/>
                    <a:pt x="165" y="303"/>
                    <a:pt x="165" y="303"/>
                  </a:cubicBezTo>
                  <a:cubicBezTo>
                    <a:pt x="165" y="303"/>
                    <a:pt x="165" y="304"/>
                    <a:pt x="165" y="304"/>
                  </a:cubicBezTo>
                  <a:cubicBezTo>
                    <a:pt x="164" y="305"/>
                    <a:pt x="164" y="305"/>
                    <a:pt x="164" y="306"/>
                  </a:cubicBezTo>
                  <a:cubicBezTo>
                    <a:pt x="164" y="308"/>
                    <a:pt x="163" y="310"/>
                    <a:pt x="163" y="311"/>
                  </a:cubicBezTo>
                  <a:cubicBezTo>
                    <a:pt x="163" y="312"/>
                    <a:pt x="163" y="312"/>
                    <a:pt x="162" y="312"/>
                  </a:cubicBezTo>
                  <a:cubicBezTo>
                    <a:pt x="162" y="313"/>
                    <a:pt x="162" y="313"/>
                    <a:pt x="162" y="314"/>
                  </a:cubicBezTo>
                  <a:cubicBezTo>
                    <a:pt x="163" y="315"/>
                    <a:pt x="163" y="316"/>
                    <a:pt x="163" y="317"/>
                  </a:cubicBezTo>
                  <a:cubicBezTo>
                    <a:pt x="164" y="317"/>
                    <a:pt x="164" y="318"/>
                    <a:pt x="163" y="319"/>
                  </a:cubicBezTo>
                  <a:cubicBezTo>
                    <a:pt x="163" y="319"/>
                    <a:pt x="163" y="320"/>
                    <a:pt x="163" y="320"/>
                  </a:cubicBezTo>
                  <a:cubicBezTo>
                    <a:pt x="163" y="321"/>
                    <a:pt x="163" y="321"/>
                    <a:pt x="163" y="322"/>
                  </a:cubicBezTo>
                  <a:cubicBezTo>
                    <a:pt x="163" y="323"/>
                    <a:pt x="163" y="323"/>
                    <a:pt x="164" y="324"/>
                  </a:cubicBezTo>
                  <a:cubicBezTo>
                    <a:pt x="164" y="324"/>
                    <a:pt x="164" y="324"/>
                    <a:pt x="164" y="324"/>
                  </a:cubicBezTo>
                  <a:cubicBezTo>
                    <a:pt x="163" y="324"/>
                    <a:pt x="163" y="324"/>
                    <a:pt x="163" y="325"/>
                  </a:cubicBezTo>
                  <a:cubicBezTo>
                    <a:pt x="163" y="325"/>
                    <a:pt x="163" y="326"/>
                    <a:pt x="163" y="326"/>
                  </a:cubicBezTo>
                  <a:cubicBezTo>
                    <a:pt x="163" y="327"/>
                    <a:pt x="163" y="327"/>
                    <a:pt x="163" y="328"/>
                  </a:cubicBezTo>
                  <a:cubicBezTo>
                    <a:pt x="163" y="328"/>
                    <a:pt x="164" y="329"/>
                    <a:pt x="164" y="328"/>
                  </a:cubicBezTo>
                  <a:cubicBezTo>
                    <a:pt x="164" y="328"/>
                    <a:pt x="165" y="328"/>
                    <a:pt x="165" y="327"/>
                  </a:cubicBezTo>
                  <a:cubicBezTo>
                    <a:pt x="165" y="327"/>
                    <a:pt x="165" y="326"/>
                    <a:pt x="165" y="326"/>
                  </a:cubicBezTo>
                  <a:cubicBezTo>
                    <a:pt x="165" y="325"/>
                    <a:pt x="165" y="325"/>
                    <a:pt x="164" y="324"/>
                  </a:cubicBezTo>
                  <a:cubicBezTo>
                    <a:pt x="165" y="325"/>
                    <a:pt x="165" y="324"/>
                    <a:pt x="165" y="324"/>
                  </a:cubicBezTo>
                  <a:cubicBezTo>
                    <a:pt x="166" y="324"/>
                    <a:pt x="166" y="324"/>
                    <a:pt x="166" y="324"/>
                  </a:cubicBezTo>
                  <a:cubicBezTo>
                    <a:pt x="166" y="325"/>
                    <a:pt x="166" y="325"/>
                    <a:pt x="166" y="325"/>
                  </a:cubicBezTo>
                  <a:cubicBezTo>
                    <a:pt x="166" y="326"/>
                    <a:pt x="166" y="327"/>
                    <a:pt x="166" y="328"/>
                  </a:cubicBezTo>
                  <a:cubicBezTo>
                    <a:pt x="166" y="329"/>
                    <a:pt x="166" y="330"/>
                    <a:pt x="166" y="331"/>
                  </a:cubicBezTo>
                  <a:cubicBezTo>
                    <a:pt x="166" y="332"/>
                    <a:pt x="166" y="332"/>
                    <a:pt x="166" y="332"/>
                  </a:cubicBezTo>
                  <a:cubicBezTo>
                    <a:pt x="166" y="333"/>
                    <a:pt x="166" y="334"/>
                    <a:pt x="166" y="335"/>
                  </a:cubicBezTo>
                  <a:cubicBezTo>
                    <a:pt x="166" y="335"/>
                    <a:pt x="165" y="336"/>
                    <a:pt x="165" y="335"/>
                  </a:cubicBezTo>
                  <a:cubicBezTo>
                    <a:pt x="165" y="335"/>
                    <a:pt x="165" y="335"/>
                    <a:pt x="165" y="335"/>
                  </a:cubicBezTo>
                  <a:cubicBezTo>
                    <a:pt x="165" y="335"/>
                    <a:pt x="165" y="335"/>
                    <a:pt x="165" y="334"/>
                  </a:cubicBezTo>
                  <a:cubicBezTo>
                    <a:pt x="164" y="334"/>
                    <a:pt x="163" y="335"/>
                    <a:pt x="163" y="335"/>
                  </a:cubicBezTo>
                  <a:cubicBezTo>
                    <a:pt x="163" y="336"/>
                    <a:pt x="163" y="337"/>
                    <a:pt x="162" y="338"/>
                  </a:cubicBezTo>
                  <a:cubicBezTo>
                    <a:pt x="162" y="338"/>
                    <a:pt x="162" y="338"/>
                    <a:pt x="163" y="338"/>
                  </a:cubicBezTo>
                  <a:cubicBezTo>
                    <a:pt x="163" y="338"/>
                    <a:pt x="163" y="338"/>
                    <a:pt x="163" y="338"/>
                  </a:cubicBezTo>
                  <a:cubicBezTo>
                    <a:pt x="163" y="338"/>
                    <a:pt x="163" y="338"/>
                    <a:pt x="164" y="338"/>
                  </a:cubicBezTo>
                  <a:cubicBezTo>
                    <a:pt x="164" y="338"/>
                    <a:pt x="164" y="338"/>
                    <a:pt x="165" y="338"/>
                  </a:cubicBezTo>
                  <a:cubicBezTo>
                    <a:pt x="165" y="338"/>
                    <a:pt x="165" y="339"/>
                    <a:pt x="165" y="339"/>
                  </a:cubicBezTo>
                  <a:cubicBezTo>
                    <a:pt x="165" y="340"/>
                    <a:pt x="165" y="340"/>
                    <a:pt x="165" y="341"/>
                  </a:cubicBezTo>
                  <a:cubicBezTo>
                    <a:pt x="165" y="341"/>
                    <a:pt x="165" y="341"/>
                    <a:pt x="165" y="341"/>
                  </a:cubicBezTo>
                  <a:cubicBezTo>
                    <a:pt x="165" y="341"/>
                    <a:pt x="165" y="341"/>
                    <a:pt x="165" y="341"/>
                  </a:cubicBezTo>
                  <a:cubicBezTo>
                    <a:pt x="165" y="341"/>
                    <a:pt x="165" y="341"/>
                    <a:pt x="165" y="341"/>
                  </a:cubicBezTo>
                  <a:cubicBezTo>
                    <a:pt x="165" y="341"/>
                    <a:pt x="165" y="341"/>
                    <a:pt x="165" y="341"/>
                  </a:cubicBezTo>
                  <a:cubicBezTo>
                    <a:pt x="165" y="341"/>
                    <a:pt x="165" y="341"/>
                    <a:pt x="165" y="341"/>
                  </a:cubicBezTo>
                  <a:cubicBezTo>
                    <a:pt x="165" y="341"/>
                    <a:pt x="165" y="341"/>
                    <a:pt x="165" y="341"/>
                  </a:cubicBezTo>
                  <a:cubicBezTo>
                    <a:pt x="165" y="341"/>
                    <a:pt x="164" y="341"/>
                    <a:pt x="164" y="341"/>
                  </a:cubicBezTo>
                  <a:cubicBezTo>
                    <a:pt x="164" y="342"/>
                    <a:pt x="164" y="342"/>
                    <a:pt x="164" y="342"/>
                  </a:cubicBezTo>
                  <a:cubicBezTo>
                    <a:pt x="164" y="342"/>
                    <a:pt x="164" y="343"/>
                    <a:pt x="164" y="343"/>
                  </a:cubicBezTo>
                  <a:cubicBezTo>
                    <a:pt x="164" y="343"/>
                    <a:pt x="164" y="343"/>
                    <a:pt x="164" y="344"/>
                  </a:cubicBezTo>
                  <a:cubicBezTo>
                    <a:pt x="164" y="344"/>
                    <a:pt x="164" y="344"/>
                    <a:pt x="164" y="345"/>
                  </a:cubicBezTo>
                  <a:cubicBezTo>
                    <a:pt x="164" y="345"/>
                    <a:pt x="165" y="345"/>
                    <a:pt x="165" y="345"/>
                  </a:cubicBezTo>
                  <a:cubicBezTo>
                    <a:pt x="165" y="345"/>
                    <a:pt x="165" y="345"/>
                    <a:pt x="165" y="345"/>
                  </a:cubicBezTo>
                  <a:cubicBezTo>
                    <a:pt x="165" y="345"/>
                    <a:pt x="165" y="345"/>
                    <a:pt x="165" y="345"/>
                  </a:cubicBezTo>
                  <a:cubicBezTo>
                    <a:pt x="165" y="345"/>
                    <a:pt x="165" y="345"/>
                    <a:pt x="165" y="345"/>
                  </a:cubicBezTo>
                  <a:cubicBezTo>
                    <a:pt x="165" y="345"/>
                    <a:pt x="165" y="345"/>
                    <a:pt x="165" y="345"/>
                  </a:cubicBezTo>
                  <a:cubicBezTo>
                    <a:pt x="165" y="345"/>
                    <a:pt x="165" y="345"/>
                    <a:pt x="165" y="346"/>
                  </a:cubicBezTo>
                  <a:cubicBezTo>
                    <a:pt x="165" y="346"/>
                    <a:pt x="165" y="346"/>
                    <a:pt x="165" y="347"/>
                  </a:cubicBezTo>
                  <a:cubicBezTo>
                    <a:pt x="166" y="347"/>
                    <a:pt x="166" y="347"/>
                    <a:pt x="166" y="347"/>
                  </a:cubicBezTo>
                  <a:cubicBezTo>
                    <a:pt x="166" y="347"/>
                    <a:pt x="166" y="347"/>
                    <a:pt x="166" y="347"/>
                  </a:cubicBezTo>
                  <a:cubicBezTo>
                    <a:pt x="166" y="347"/>
                    <a:pt x="166" y="347"/>
                    <a:pt x="166" y="347"/>
                  </a:cubicBezTo>
                  <a:cubicBezTo>
                    <a:pt x="167" y="348"/>
                    <a:pt x="167" y="348"/>
                    <a:pt x="166" y="348"/>
                  </a:cubicBezTo>
                  <a:cubicBezTo>
                    <a:pt x="166" y="348"/>
                    <a:pt x="166" y="348"/>
                    <a:pt x="166" y="348"/>
                  </a:cubicBezTo>
                  <a:cubicBezTo>
                    <a:pt x="166" y="348"/>
                    <a:pt x="166" y="348"/>
                    <a:pt x="166" y="348"/>
                  </a:cubicBezTo>
                  <a:cubicBezTo>
                    <a:pt x="166" y="348"/>
                    <a:pt x="166" y="348"/>
                    <a:pt x="166" y="348"/>
                  </a:cubicBezTo>
                  <a:cubicBezTo>
                    <a:pt x="166" y="349"/>
                    <a:pt x="167" y="350"/>
                    <a:pt x="166" y="351"/>
                  </a:cubicBezTo>
                  <a:cubicBezTo>
                    <a:pt x="166" y="351"/>
                    <a:pt x="167" y="351"/>
                    <a:pt x="167" y="351"/>
                  </a:cubicBezTo>
                  <a:cubicBezTo>
                    <a:pt x="167" y="351"/>
                    <a:pt x="167" y="351"/>
                    <a:pt x="168" y="351"/>
                  </a:cubicBezTo>
                  <a:cubicBezTo>
                    <a:pt x="168" y="350"/>
                    <a:pt x="168" y="350"/>
                    <a:pt x="168" y="349"/>
                  </a:cubicBezTo>
                  <a:cubicBezTo>
                    <a:pt x="168" y="349"/>
                    <a:pt x="168" y="349"/>
                    <a:pt x="168" y="349"/>
                  </a:cubicBezTo>
                  <a:cubicBezTo>
                    <a:pt x="168" y="349"/>
                    <a:pt x="168" y="349"/>
                    <a:pt x="168" y="349"/>
                  </a:cubicBezTo>
                  <a:cubicBezTo>
                    <a:pt x="168" y="349"/>
                    <a:pt x="168" y="349"/>
                    <a:pt x="168" y="349"/>
                  </a:cubicBezTo>
                  <a:cubicBezTo>
                    <a:pt x="168" y="349"/>
                    <a:pt x="168" y="349"/>
                    <a:pt x="168" y="349"/>
                  </a:cubicBezTo>
                  <a:cubicBezTo>
                    <a:pt x="168" y="349"/>
                    <a:pt x="168" y="349"/>
                    <a:pt x="168" y="350"/>
                  </a:cubicBezTo>
                  <a:cubicBezTo>
                    <a:pt x="168" y="350"/>
                    <a:pt x="168" y="350"/>
                    <a:pt x="169" y="351"/>
                  </a:cubicBezTo>
                  <a:cubicBezTo>
                    <a:pt x="169" y="351"/>
                    <a:pt x="169" y="351"/>
                    <a:pt x="169" y="352"/>
                  </a:cubicBezTo>
                  <a:cubicBezTo>
                    <a:pt x="168" y="352"/>
                    <a:pt x="168" y="352"/>
                    <a:pt x="168" y="352"/>
                  </a:cubicBezTo>
                  <a:cubicBezTo>
                    <a:pt x="168" y="352"/>
                    <a:pt x="168" y="352"/>
                    <a:pt x="167" y="352"/>
                  </a:cubicBezTo>
                  <a:cubicBezTo>
                    <a:pt x="167" y="352"/>
                    <a:pt x="167" y="352"/>
                    <a:pt x="167" y="352"/>
                  </a:cubicBezTo>
                  <a:cubicBezTo>
                    <a:pt x="167" y="352"/>
                    <a:pt x="167" y="353"/>
                    <a:pt x="167" y="353"/>
                  </a:cubicBezTo>
                  <a:cubicBezTo>
                    <a:pt x="167" y="353"/>
                    <a:pt x="168" y="353"/>
                    <a:pt x="168" y="353"/>
                  </a:cubicBezTo>
                  <a:cubicBezTo>
                    <a:pt x="169" y="353"/>
                    <a:pt x="169" y="354"/>
                    <a:pt x="169" y="354"/>
                  </a:cubicBezTo>
                  <a:cubicBezTo>
                    <a:pt x="169" y="355"/>
                    <a:pt x="169" y="355"/>
                    <a:pt x="170" y="355"/>
                  </a:cubicBezTo>
                  <a:cubicBezTo>
                    <a:pt x="170" y="356"/>
                    <a:pt x="171" y="356"/>
                    <a:pt x="171" y="356"/>
                  </a:cubicBezTo>
                  <a:cubicBezTo>
                    <a:pt x="171" y="356"/>
                    <a:pt x="171" y="356"/>
                    <a:pt x="171" y="356"/>
                  </a:cubicBezTo>
                  <a:cubicBezTo>
                    <a:pt x="171" y="356"/>
                    <a:pt x="171" y="356"/>
                    <a:pt x="171" y="356"/>
                  </a:cubicBezTo>
                  <a:cubicBezTo>
                    <a:pt x="171" y="356"/>
                    <a:pt x="172" y="357"/>
                    <a:pt x="172" y="357"/>
                  </a:cubicBezTo>
                  <a:cubicBezTo>
                    <a:pt x="172" y="357"/>
                    <a:pt x="172" y="357"/>
                    <a:pt x="172" y="357"/>
                  </a:cubicBezTo>
                  <a:cubicBezTo>
                    <a:pt x="172" y="357"/>
                    <a:pt x="172" y="357"/>
                    <a:pt x="172" y="357"/>
                  </a:cubicBezTo>
                  <a:cubicBezTo>
                    <a:pt x="172" y="357"/>
                    <a:pt x="172" y="357"/>
                    <a:pt x="172" y="357"/>
                  </a:cubicBezTo>
                  <a:cubicBezTo>
                    <a:pt x="172" y="357"/>
                    <a:pt x="172" y="357"/>
                    <a:pt x="172" y="357"/>
                  </a:cubicBezTo>
                  <a:cubicBezTo>
                    <a:pt x="172" y="357"/>
                    <a:pt x="171" y="357"/>
                    <a:pt x="171" y="356"/>
                  </a:cubicBezTo>
                  <a:cubicBezTo>
                    <a:pt x="171" y="356"/>
                    <a:pt x="171" y="356"/>
                    <a:pt x="171" y="356"/>
                  </a:cubicBezTo>
                  <a:cubicBezTo>
                    <a:pt x="171" y="356"/>
                    <a:pt x="171" y="356"/>
                    <a:pt x="171" y="356"/>
                  </a:cubicBezTo>
                  <a:cubicBezTo>
                    <a:pt x="170" y="356"/>
                    <a:pt x="170" y="356"/>
                    <a:pt x="169" y="356"/>
                  </a:cubicBezTo>
                  <a:cubicBezTo>
                    <a:pt x="169" y="356"/>
                    <a:pt x="169" y="356"/>
                    <a:pt x="169" y="356"/>
                  </a:cubicBezTo>
                  <a:cubicBezTo>
                    <a:pt x="169" y="356"/>
                    <a:pt x="169" y="356"/>
                    <a:pt x="169" y="356"/>
                  </a:cubicBezTo>
                  <a:cubicBezTo>
                    <a:pt x="169" y="356"/>
                    <a:pt x="169" y="356"/>
                    <a:pt x="169" y="356"/>
                  </a:cubicBezTo>
                  <a:cubicBezTo>
                    <a:pt x="170" y="357"/>
                    <a:pt x="171" y="358"/>
                    <a:pt x="172" y="359"/>
                  </a:cubicBezTo>
                  <a:cubicBezTo>
                    <a:pt x="172" y="359"/>
                    <a:pt x="172" y="359"/>
                    <a:pt x="173" y="359"/>
                  </a:cubicBezTo>
                  <a:cubicBezTo>
                    <a:pt x="173" y="359"/>
                    <a:pt x="173" y="359"/>
                    <a:pt x="174" y="359"/>
                  </a:cubicBezTo>
                  <a:cubicBezTo>
                    <a:pt x="174" y="359"/>
                    <a:pt x="174" y="359"/>
                    <a:pt x="174" y="359"/>
                  </a:cubicBezTo>
                  <a:cubicBezTo>
                    <a:pt x="174" y="359"/>
                    <a:pt x="174" y="359"/>
                    <a:pt x="174" y="359"/>
                  </a:cubicBezTo>
                  <a:cubicBezTo>
                    <a:pt x="174" y="359"/>
                    <a:pt x="174" y="359"/>
                    <a:pt x="174" y="359"/>
                  </a:cubicBezTo>
                  <a:cubicBezTo>
                    <a:pt x="174" y="359"/>
                    <a:pt x="174" y="359"/>
                    <a:pt x="174" y="359"/>
                  </a:cubicBezTo>
                  <a:cubicBezTo>
                    <a:pt x="174" y="359"/>
                    <a:pt x="175" y="359"/>
                    <a:pt x="175" y="359"/>
                  </a:cubicBezTo>
                  <a:cubicBezTo>
                    <a:pt x="175" y="360"/>
                    <a:pt x="176" y="360"/>
                    <a:pt x="175" y="360"/>
                  </a:cubicBezTo>
                  <a:cubicBezTo>
                    <a:pt x="175" y="361"/>
                    <a:pt x="176" y="361"/>
                    <a:pt x="176" y="361"/>
                  </a:cubicBezTo>
                  <a:cubicBezTo>
                    <a:pt x="176" y="361"/>
                    <a:pt x="177" y="361"/>
                    <a:pt x="177" y="362"/>
                  </a:cubicBezTo>
                  <a:cubicBezTo>
                    <a:pt x="177" y="362"/>
                    <a:pt x="177" y="362"/>
                    <a:pt x="178" y="362"/>
                  </a:cubicBezTo>
                  <a:cubicBezTo>
                    <a:pt x="178" y="362"/>
                    <a:pt x="178" y="362"/>
                    <a:pt x="179" y="361"/>
                  </a:cubicBezTo>
                  <a:cubicBezTo>
                    <a:pt x="179" y="361"/>
                    <a:pt x="179" y="361"/>
                    <a:pt x="179" y="361"/>
                  </a:cubicBezTo>
                  <a:cubicBezTo>
                    <a:pt x="179" y="362"/>
                    <a:pt x="179" y="362"/>
                    <a:pt x="179" y="362"/>
                  </a:cubicBezTo>
                  <a:cubicBezTo>
                    <a:pt x="179" y="362"/>
                    <a:pt x="179" y="363"/>
                    <a:pt x="179" y="363"/>
                  </a:cubicBezTo>
                  <a:cubicBezTo>
                    <a:pt x="180" y="363"/>
                    <a:pt x="180" y="363"/>
                    <a:pt x="180" y="363"/>
                  </a:cubicBezTo>
                  <a:cubicBezTo>
                    <a:pt x="180" y="363"/>
                    <a:pt x="181" y="363"/>
                    <a:pt x="181" y="363"/>
                  </a:cubicBezTo>
                  <a:cubicBezTo>
                    <a:pt x="181" y="363"/>
                    <a:pt x="182" y="363"/>
                    <a:pt x="182" y="363"/>
                  </a:cubicBezTo>
                  <a:cubicBezTo>
                    <a:pt x="182" y="363"/>
                    <a:pt x="182" y="363"/>
                    <a:pt x="182" y="362"/>
                  </a:cubicBezTo>
                  <a:cubicBezTo>
                    <a:pt x="182" y="362"/>
                    <a:pt x="182" y="362"/>
                    <a:pt x="182" y="362"/>
                  </a:cubicBezTo>
                  <a:cubicBezTo>
                    <a:pt x="182" y="362"/>
                    <a:pt x="182" y="362"/>
                    <a:pt x="182" y="362"/>
                  </a:cubicBezTo>
                  <a:cubicBezTo>
                    <a:pt x="182" y="362"/>
                    <a:pt x="182" y="362"/>
                    <a:pt x="182" y="362"/>
                  </a:cubicBezTo>
                  <a:cubicBezTo>
                    <a:pt x="182" y="362"/>
                    <a:pt x="182" y="362"/>
                    <a:pt x="182" y="362"/>
                  </a:cubicBezTo>
                  <a:cubicBezTo>
                    <a:pt x="182" y="362"/>
                    <a:pt x="182" y="362"/>
                    <a:pt x="182" y="362"/>
                  </a:cubicBezTo>
                  <a:cubicBezTo>
                    <a:pt x="182" y="362"/>
                    <a:pt x="182" y="362"/>
                    <a:pt x="182" y="362"/>
                  </a:cubicBezTo>
                  <a:cubicBezTo>
                    <a:pt x="183" y="362"/>
                    <a:pt x="183" y="362"/>
                    <a:pt x="184" y="362"/>
                  </a:cubicBezTo>
                  <a:cubicBezTo>
                    <a:pt x="184" y="362"/>
                    <a:pt x="184" y="362"/>
                    <a:pt x="184" y="361"/>
                  </a:cubicBezTo>
                  <a:cubicBezTo>
                    <a:pt x="184" y="361"/>
                    <a:pt x="184" y="361"/>
                    <a:pt x="185" y="361"/>
                  </a:cubicBezTo>
                  <a:cubicBezTo>
                    <a:pt x="185" y="361"/>
                    <a:pt x="185" y="361"/>
                    <a:pt x="186" y="361"/>
                  </a:cubicBezTo>
                  <a:cubicBezTo>
                    <a:pt x="186" y="361"/>
                    <a:pt x="187" y="360"/>
                    <a:pt x="187" y="360"/>
                  </a:cubicBezTo>
                  <a:cubicBezTo>
                    <a:pt x="187" y="360"/>
                    <a:pt x="187" y="360"/>
                    <a:pt x="187" y="360"/>
                  </a:cubicBezTo>
                  <a:cubicBezTo>
                    <a:pt x="187" y="360"/>
                    <a:pt x="186" y="360"/>
                    <a:pt x="186" y="360"/>
                  </a:cubicBezTo>
                  <a:cubicBezTo>
                    <a:pt x="185" y="359"/>
                    <a:pt x="184" y="359"/>
                    <a:pt x="183" y="358"/>
                  </a:cubicBezTo>
                  <a:cubicBezTo>
                    <a:pt x="183" y="358"/>
                    <a:pt x="183" y="358"/>
                    <a:pt x="183" y="358"/>
                  </a:cubicBezTo>
                  <a:cubicBezTo>
                    <a:pt x="182" y="357"/>
                    <a:pt x="182" y="357"/>
                    <a:pt x="181" y="356"/>
                  </a:cubicBezTo>
                  <a:cubicBezTo>
                    <a:pt x="181" y="356"/>
                    <a:pt x="181" y="356"/>
                    <a:pt x="181" y="355"/>
                  </a:cubicBezTo>
                  <a:cubicBezTo>
                    <a:pt x="180" y="354"/>
                    <a:pt x="180" y="354"/>
                    <a:pt x="179" y="354"/>
                  </a:cubicBezTo>
                  <a:cubicBezTo>
                    <a:pt x="178" y="354"/>
                    <a:pt x="178" y="354"/>
                    <a:pt x="178" y="354"/>
                  </a:cubicBezTo>
                  <a:cubicBezTo>
                    <a:pt x="178" y="354"/>
                    <a:pt x="178" y="354"/>
                    <a:pt x="178" y="354"/>
                  </a:cubicBezTo>
                  <a:cubicBezTo>
                    <a:pt x="178" y="354"/>
                    <a:pt x="178" y="354"/>
                    <a:pt x="178" y="354"/>
                  </a:cubicBezTo>
                  <a:cubicBezTo>
                    <a:pt x="178" y="354"/>
                    <a:pt x="178" y="354"/>
                    <a:pt x="178" y="354"/>
                  </a:cubicBezTo>
                  <a:cubicBezTo>
                    <a:pt x="177" y="355"/>
                    <a:pt x="177" y="356"/>
                    <a:pt x="177" y="356"/>
                  </a:cubicBezTo>
                  <a:cubicBezTo>
                    <a:pt x="177" y="356"/>
                    <a:pt x="177" y="356"/>
                    <a:pt x="177" y="357"/>
                  </a:cubicBezTo>
                  <a:cubicBezTo>
                    <a:pt x="177" y="357"/>
                    <a:pt x="176" y="357"/>
                    <a:pt x="176" y="357"/>
                  </a:cubicBezTo>
                  <a:cubicBezTo>
                    <a:pt x="176" y="357"/>
                    <a:pt x="176" y="357"/>
                    <a:pt x="176" y="357"/>
                  </a:cubicBezTo>
                  <a:cubicBezTo>
                    <a:pt x="176" y="356"/>
                    <a:pt x="176" y="356"/>
                    <a:pt x="176" y="356"/>
                  </a:cubicBezTo>
                  <a:cubicBezTo>
                    <a:pt x="176" y="355"/>
                    <a:pt x="177" y="354"/>
                    <a:pt x="178" y="354"/>
                  </a:cubicBezTo>
                  <a:cubicBezTo>
                    <a:pt x="178" y="354"/>
                    <a:pt x="178" y="354"/>
                    <a:pt x="178" y="354"/>
                  </a:cubicBezTo>
                  <a:cubicBezTo>
                    <a:pt x="178" y="354"/>
                    <a:pt x="178" y="354"/>
                    <a:pt x="178" y="354"/>
                  </a:cubicBezTo>
                  <a:cubicBezTo>
                    <a:pt x="178" y="353"/>
                    <a:pt x="178" y="353"/>
                    <a:pt x="179" y="353"/>
                  </a:cubicBezTo>
                  <a:cubicBezTo>
                    <a:pt x="179" y="353"/>
                    <a:pt x="179" y="353"/>
                    <a:pt x="179" y="353"/>
                  </a:cubicBezTo>
                  <a:cubicBezTo>
                    <a:pt x="179" y="353"/>
                    <a:pt x="179" y="353"/>
                    <a:pt x="180" y="353"/>
                  </a:cubicBezTo>
                  <a:cubicBezTo>
                    <a:pt x="180" y="353"/>
                    <a:pt x="180" y="353"/>
                    <a:pt x="180" y="353"/>
                  </a:cubicBezTo>
                  <a:cubicBezTo>
                    <a:pt x="179" y="352"/>
                    <a:pt x="179" y="351"/>
                    <a:pt x="178" y="351"/>
                  </a:cubicBezTo>
                  <a:cubicBezTo>
                    <a:pt x="178" y="350"/>
                    <a:pt x="178" y="350"/>
                    <a:pt x="178" y="349"/>
                  </a:cubicBezTo>
                  <a:cubicBezTo>
                    <a:pt x="178" y="348"/>
                    <a:pt x="178" y="348"/>
                    <a:pt x="178" y="347"/>
                  </a:cubicBezTo>
                  <a:cubicBezTo>
                    <a:pt x="178" y="347"/>
                    <a:pt x="179" y="347"/>
                    <a:pt x="179" y="346"/>
                  </a:cubicBezTo>
                  <a:cubicBezTo>
                    <a:pt x="180" y="346"/>
                    <a:pt x="180" y="345"/>
                    <a:pt x="180" y="345"/>
                  </a:cubicBezTo>
                  <a:cubicBezTo>
                    <a:pt x="180" y="344"/>
                    <a:pt x="180" y="343"/>
                    <a:pt x="180" y="343"/>
                  </a:cubicBezTo>
                  <a:cubicBezTo>
                    <a:pt x="181" y="342"/>
                    <a:pt x="181" y="342"/>
                    <a:pt x="182" y="341"/>
                  </a:cubicBezTo>
                  <a:cubicBezTo>
                    <a:pt x="182" y="341"/>
                    <a:pt x="182" y="340"/>
                    <a:pt x="182" y="340"/>
                  </a:cubicBezTo>
                  <a:cubicBezTo>
                    <a:pt x="182" y="340"/>
                    <a:pt x="182" y="339"/>
                    <a:pt x="182" y="339"/>
                  </a:cubicBezTo>
                  <a:cubicBezTo>
                    <a:pt x="182" y="338"/>
                    <a:pt x="182" y="338"/>
                    <a:pt x="181" y="338"/>
                  </a:cubicBezTo>
                  <a:cubicBezTo>
                    <a:pt x="180" y="338"/>
                    <a:pt x="180" y="338"/>
                    <a:pt x="180" y="337"/>
                  </a:cubicBezTo>
                  <a:cubicBezTo>
                    <a:pt x="179" y="337"/>
                    <a:pt x="179" y="337"/>
                    <a:pt x="179" y="336"/>
                  </a:cubicBezTo>
                  <a:cubicBezTo>
                    <a:pt x="178" y="336"/>
                    <a:pt x="178" y="335"/>
                    <a:pt x="178" y="334"/>
                  </a:cubicBezTo>
                  <a:cubicBezTo>
                    <a:pt x="179" y="334"/>
                    <a:pt x="179" y="333"/>
                    <a:pt x="179" y="333"/>
                  </a:cubicBezTo>
                  <a:cubicBezTo>
                    <a:pt x="180" y="333"/>
                    <a:pt x="180" y="333"/>
                    <a:pt x="181" y="332"/>
                  </a:cubicBezTo>
                  <a:cubicBezTo>
                    <a:pt x="181" y="332"/>
                    <a:pt x="181" y="332"/>
                    <a:pt x="181" y="332"/>
                  </a:cubicBezTo>
                  <a:cubicBezTo>
                    <a:pt x="181" y="331"/>
                    <a:pt x="182" y="331"/>
                    <a:pt x="181" y="330"/>
                  </a:cubicBezTo>
                  <a:cubicBezTo>
                    <a:pt x="181" y="330"/>
                    <a:pt x="181" y="330"/>
                    <a:pt x="181" y="329"/>
                  </a:cubicBezTo>
                  <a:cubicBezTo>
                    <a:pt x="181" y="329"/>
                    <a:pt x="181" y="328"/>
                    <a:pt x="182" y="327"/>
                  </a:cubicBezTo>
                  <a:cubicBezTo>
                    <a:pt x="182" y="327"/>
                    <a:pt x="183" y="327"/>
                    <a:pt x="183" y="326"/>
                  </a:cubicBezTo>
                  <a:cubicBezTo>
                    <a:pt x="183" y="326"/>
                    <a:pt x="183" y="326"/>
                    <a:pt x="183" y="326"/>
                  </a:cubicBezTo>
                  <a:cubicBezTo>
                    <a:pt x="183" y="326"/>
                    <a:pt x="183" y="326"/>
                    <a:pt x="183" y="326"/>
                  </a:cubicBezTo>
                  <a:cubicBezTo>
                    <a:pt x="183" y="326"/>
                    <a:pt x="182" y="326"/>
                    <a:pt x="182" y="326"/>
                  </a:cubicBezTo>
                  <a:cubicBezTo>
                    <a:pt x="182" y="326"/>
                    <a:pt x="182" y="326"/>
                    <a:pt x="182" y="326"/>
                  </a:cubicBezTo>
                  <a:cubicBezTo>
                    <a:pt x="182" y="326"/>
                    <a:pt x="182" y="326"/>
                    <a:pt x="182" y="326"/>
                  </a:cubicBezTo>
                  <a:cubicBezTo>
                    <a:pt x="183" y="326"/>
                    <a:pt x="183" y="326"/>
                    <a:pt x="183" y="326"/>
                  </a:cubicBezTo>
                  <a:cubicBezTo>
                    <a:pt x="183" y="326"/>
                    <a:pt x="183" y="326"/>
                    <a:pt x="183" y="326"/>
                  </a:cubicBezTo>
                  <a:cubicBezTo>
                    <a:pt x="183" y="326"/>
                    <a:pt x="183" y="326"/>
                    <a:pt x="183" y="326"/>
                  </a:cubicBezTo>
                  <a:cubicBezTo>
                    <a:pt x="183" y="326"/>
                    <a:pt x="183" y="326"/>
                    <a:pt x="183" y="326"/>
                  </a:cubicBezTo>
                  <a:cubicBezTo>
                    <a:pt x="184" y="326"/>
                    <a:pt x="184" y="326"/>
                    <a:pt x="184" y="325"/>
                  </a:cubicBezTo>
                  <a:cubicBezTo>
                    <a:pt x="184" y="325"/>
                    <a:pt x="184" y="325"/>
                    <a:pt x="184" y="324"/>
                  </a:cubicBezTo>
                  <a:cubicBezTo>
                    <a:pt x="184" y="324"/>
                    <a:pt x="183" y="324"/>
                    <a:pt x="183" y="324"/>
                  </a:cubicBezTo>
                  <a:cubicBezTo>
                    <a:pt x="183" y="324"/>
                    <a:pt x="183" y="324"/>
                    <a:pt x="183" y="324"/>
                  </a:cubicBezTo>
                  <a:cubicBezTo>
                    <a:pt x="182" y="325"/>
                    <a:pt x="181" y="324"/>
                    <a:pt x="181" y="323"/>
                  </a:cubicBezTo>
                  <a:cubicBezTo>
                    <a:pt x="181" y="323"/>
                    <a:pt x="181" y="323"/>
                    <a:pt x="181" y="322"/>
                  </a:cubicBezTo>
                  <a:cubicBezTo>
                    <a:pt x="181" y="322"/>
                    <a:pt x="181" y="322"/>
                    <a:pt x="181" y="322"/>
                  </a:cubicBezTo>
                  <a:cubicBezTo>
                    <a:pt x="180" y="321"/>
                    <a:pt x="181" y="321"/>
                    <a:pt x="181" y="321"/>
                  </a:cubicBezTo>
                  <a:cubicBezTo>
                    <a:pt x="182" y="321"/>
                    <a:pt x="182" y="321"/>
                    <a:pt x="183" y="322"/>
                  </a:cubicBezTo>
                  <a:cubicBezTo>
                    <a:pt x="183" y="322"/>
                    <a:pt x="184" y="322"/>
                    <a:pt x="185" y="322"/>
                  </a:cubicBezTo>
                  <a:cubicBezTo>
                    <a:pt x="185" y="322"/>
                    <a:pt x="186" y="321"/>
                    <a:pt x="186" y="320"/>
                  </a:cubicBezTo>
                  <a:cubicBezTo>
                    <a:pt x="186" y="320"/>
                    <a:pt x="186" y="319"/>
                    <a:pt x="186" y="319"/>
                  </a:cubicBezTo>
                  <a:cubicBezTo>
                    <a:pt x="186" y="318"/>
                    <a:pt x="186" y="318"/>
                    <a:pt x="186" y="317"/>
                  </a:cubicBezTo>
                  <a:cubicBezTo>
                    <a:pt x="186" y="317"/>
                    <a:pt x="186" y="317"/>
                    <a:pt x="186" y="317"/>
                  </a:cubicBezTo>
                  <a:cubicBezTo>
                    <a:pt x="186" y="317"/>
                    <a:pt x="186" y="317"/>
                    <a:pt x="186" y="317"/>
                  </a:cubicBezTo>
                  <a:cubicBezTo>
                    <a:pt x="186" y="316"/>
                    <a:pt x="186" y="316"/>
                    <a:pt x="186" y="316"/>
                  </a:cubicBezTo>
                  <a:cubicBezTo>
                    <a:pt x="188" y="316"/>
                    <a:pt x="190" y="316"/>
                    <a:pt x="192" y="315"/>
                  </a:cubicBezTo>
                  <a:cubicBezTo>
                    <a:pt x="192" y="315"/>
                    <a:pt x="193" y="315"/>
                    <a:pt x="193" y="315"/>
                  </a:cubicBezTo>
                  <a:cubicBezTo>
                    <a:pt x="194" y="314"/>
                    <a:pt x="195" y="314"/>
                    <a:pt x="195" y="313"/>
                  </a:cubicBezTo>
                  <a:cubicBezTo>
                    <a:pt x="195" y="313"/>
                    <a:pt x="195" y="312"/>
                    <a:pt x="196" y="311"/>
                  </a:cubicBezTo>
                  <a:cubicBezTo>
                    <a:pt x="196" y="311"/>
                    <a:pt x="196" y="311"/>
                    <a:pt x="196" y="311"/>
                  </a:cubicBezTo>
                  <a:cubicBezTo>
                    <a:pt x="196" y="310"/>
                    <a:pt x="196" y="310"/>
                    <a:pt x="195" y="309"/>
                  </a:cubicBezTo>
                  <a:cubicBezTo>
                    <a:pt x="195" y="309"/>
                    <a:pt x="195" y="309"/>
                    <a:pt x="195" y="309"/>
                  </a:cubicBezTo>
                  <a:cubicBezTo>
                    <a:pt x="194" y="309"/>
                    <a:pt x="194" y="309"/>
                    <a:pt x="194" y="308"/>
                  </a:cubicBezTo>
                  <a:cubicBezTo>
                    <a:pt x="194" y="308"/>
                    <a:pt x="194" y="308"/>
                    <a:pt x="195" y="308"/>
                  </a:cubicBezTo>
                  <a:cubicBezTo>
                    <a:pt x="195" y="307"/>
                    <a:pt x="195" y="307"/>
                    <a:pt x="194" y="306"/>
                  </a:cubicBezTo>
                  <a:cubicBezTo>
                    <a:pt x="194" y="306"/>
                    <a:pt x="193" y="306"/>
                    <a:pt x="192" y="305"/>
                  </a:cubicBezTo>
                  <a:cubicBezTo>
                    <a:pt x="192" y="305"/>
                    <a:pt x="192" y="305"/>
                    <a:pt x="192" y="305"/>
                  </a:cubicBezTo>
                  <a:cubicBezTo>
                    <a:pt x="192" y="305"/>
                    <a:pt x="192" y="305"/>
                    <a:pt x="192" y="305"/>
                  </a:cubicBezTo>
                  <a:cubicBezTo>
                    <a:pt x="192" y="305"/>
                    <a:pt x="192" y="305"/>
                    <a:pt x="192" y="305"/>
                  </a:cubicBezTo>
                  <a:cubicBezTo>
                    <a:pt x="192" y="305"/>
                    <a:pt x="192" y="305"/>
                    <a:pt x="192" y="305"/>
                  </a:cubicBezTo>
                  <a:cubicBezTo>
                    <a:pt x="192" y="305"/>
                    <a:pt x="192" y="305"/>
                    <a:pt x="192" y="305"/>
                  </a:cubicBezTo>
                  <a:cubicBezTo>
                    <a:pt x="192" y="305"/>
                    <a:pt x="192" y="305"/>
                    <a:pt x="192" y="305"/>
                  </a:cubicBezTo>
                  <a:cubicBezTo>
                    <a:pt x="192" y="305"/>
                    <a:pt x="192" y="305"/>
                    <a:pt x="192" y="305"/>
                  </a:cubicBezTo>
                  <a:cubicBezTo>
                    <a:pt x="194" y="305"/>
                    <a:pt x="195" y="305"/>
                    <a:pt x="196" y="306"/>
                  </a:cubicBezTo>
                  <a:cubicBezTo>
                    <a:pt x="196" y="306"/>
                    <a:pt x="196" y="306"/>
                    <a:pt x="197" y="306"/>
                  </a:cubicBezTo>
                  <a:cubicBezTo>
                    <a:pt x="197" y="306"/>
                    <a:pt x="198" y="306"/>
                    <a:pt x="198" y="306"/>
                  </a:cubicBezTo>
                  <a:cubicBezTo>
                    <a:pt x="199" y="306"/>
                    <a:pt x="200" y="305"/>
                    <a:pt x="201" y="304"/>
                  </a:cubicBezTo>
                  <a:cubicBezTo>
                    <a:pt x="201" y="304"/>
                    <a:pt x="201" y="303"/>
                    <a:pt x="202" y="303"/>
                  </a:cubicBezTo>
                  <a:cubicBezTo>
                    <a:pt x="203" y="302"/>
                    <a:pt x="203" y="302"/>
                    <a:pt x="203" y="301"/>
                  </a:cubicBezTo>
                  <a:cubicBezTo>
                    <a:pt x="203" y="300"/>
                    <a:pt x="204" y="299"/>
                    <a:pt x="204" y="298"/>
                  </a:cubicBezTo>
                  <a:cubicBezTo>
                    <a:pt x="204" y="298"/>
                    <a:pt x="204" y="298"/>
                    <a:pt x="204" y="298"/>
                  </a:cubicBezTo>
                  <a:cubicBezTo>
                    <a:pt x="204" y="298"/>
                    <a:pt x="204" y="298"/>
                    <a:pt x="204" y="298"/>
                  </a:cubicBezTo>
                  <a:cubicBezTo>
                    <a:pt x="204" y="298"/>
                    <a:pt x="204" y="298"/>
                    <a:pt x="204" y="298"/>
                  </a:cubicBezTo>
                  <a:cubicBezTo>
                    <a:pt x="204" y="298"/>
                    <a:pt x="204" y="297"/>
                    <a:pt x="204" y="297"/>
                  </a:cubicBezTo>
                  <a:cubicBezTo>
                    <a:pt x="204" y="297"/>
                    <a:pt x="205" y="297"/>
                    <a:pt x="205" y="297"/>
                  </a:cubicBezTo>
                  <a:cubicBezTo>
                    <a:pt x="205" y="296"/>
                    <a:pt x="205" y="296"/>
                    <a:pt x="205" y="295"/>
                  </a:cubicBezTo>
                  <a:cubicBezTo>
                    <a:pt x="206" y="295"/>
                    <a:pt x="206" y="295"/>
                    <a:pt x="206" y="295"/>
                  </a:cubicBezTo>
                  <a:cubicBezTo>
                    <a:pt x="206" y="295"/>
                    <a:pt x="206" y="295"/>
                    <a:pt x="206" y="295"/>
                  </a:cubicBezTo>
                  <a:cubicBezTo>
                    <a:pt x="206" y="295"/>
                    <a:pt x="206" y="296"/>
                    <a:pt x="206" y="296"/>
                  </a:cubicBezTo>
                  <a:cubicBezTo>
                    <a:pt x="207" y="296"/>
                    <a:pt x="207" y="295"/>
                    <a:pt x="207" y="295"/>
                  </a:cubicBezTo>
                  <a:cubicBezTo>
                    <a:pt x="208" y="293"/>
                    <a:pt x="209" y="292"/>
                    <a:pt x="210" y="290"/>
                  </a:cubicBezTo>
                  <a:cubicBezTo>
                    <a:pt x="210" y="290"/>
                    <a:pt x="211" y="288"/>
                    <a:pt x="210" y="287"/>
                  </a:cubicBezTo>
                  <a:cubicBezTo>
                    <a:pt x="210" y="287"/>
                    <a:pt x="210" y="287"/>
                    <a:pt x="210" y="287"/>
                  </a:cubicBezTo>
                  <a:cubicBezTo>
                    <a:pt x="210" y="285"/>
                    <a:pt x="210" y="284"/>
                    <a:pt x="211" y="283"/>
                  </a:cubicBezTo>
                  <a:cubicBezTo>
                    <a:pt x="212" y="282"/>
                    <a:pt x="212" y="282"/>
                    <a:pt x="213" y="282"/>
                  </a:cubicBezTo>
                  <a:cubicBezTo>
                    <a:pt x="213" y="281"/>
                    <a:pt x="214" y="280"/>
                    <a:pt x="215" y="280"/>
                  </a:cubicBezTo>
                  <a:cubicBezTo>
                    <a:pt x="216" y="280"/>
                    <a:pt x="216" y="279"/>
                    <a:pt x="217" y="279"/>
                  </a:cubicBezTo>
                  <a:cubicBezTo>
                    <a:pt x="217" y="279"/>
                    <a:pt x="218" y="278"/>
                    <a:pt x="218" y="278"/>
                  </a:cubicBezTo>
                  <a:cubicBezTo>
                    <a:pt x="218" y="278"/>
                    <a:pt x="218" y="278"/>
                    <a:pt x="218" y="278"/>
                  </a:cubicBezTo>
                  <a:cubicBezTo>
                    <a:pt x="219" y="278"/>
                    <a:pt x="219" y="278"/>
                    <a:pt x="220" y="278"/>
                  </a:cubicBezTo>
                  <a:cubicBezTo>
                    <a:pt x="220" y="278"/>
                    <a:pt x="221" y="278"/>
                    <a:pt x="221" y="278"/>
                  </a:cubicBezTo>
                  <a:cubicBezTo>
                    <a:pt x="222" y="278"/>
                    <a:pt x="223" y="277"/>
                    <a:pt x="223" y="277"/>
                  </a:cubicBezTo>
                  <a:cubicBezTo>
                    <a:pt x="224" y="276"/>
                    <a:pt x="224" y="276"/>
                    <a:pt x="225" y="276"/>
                  </a:cubicBezTo>
                  <a:cubicBezTo>
                    <a:pt x="225" y="276"/>
                    <a:pt x="225" y="275"/>
                    <a:pt x="225" y="275"/>
                  </a:cubicBezTo>
                  <a:cubicBezTo>
                    <a:pt x="225" y="275"/>
                    <a:pt x="225" y="274"/>
                    <a:pt x="225" y="274"/>
                  </a:cubicBezTo>
                  <a:cubicBezTo>
                    <a:pt x="226" y="273"/>
                    <a:pt x="226" y="272"/>
                    <a:pt x="227" y="271"/>
                  </a:cubicBezTo>
                  <a:cubicBezTo>
                    <a:pt x="227" y="270"/>
                    <a:pt x="227" y="270"/>
                    <a:pt x="227" y="269"/>
                  </a:cubicBezTo>
                  <a:cubicBezTo>
                    <a:pt x="227" y="268"/>
                    <a:pt x="227" y="268"/>
                    <a:pt x="227" y="267"/>
                  </a:cubicBezTo>
                  <a:cubicBezTo>
                    <a:pt x="228" y="266"/>
                    <a:pt x="228" y="265"/>
                    <a:pt x="228" y="264"/>
                  </a:cubicBezTo>
                  <a:cubicBezTo>
                    <a:pt x="228" y="263"/>
                    <a:pt x="228" y="262"/>
                    <a:pt x="228" y="260"/>
                  </a:cubicBezTo>
                  <a:cubicBezTo>
                    <a:pt x="228" y="259"/>
                    <a:pt x="228" y="258"/>
                    <a:pt x="228" y="258"/>
                  </a:cubicBezTo>
                  <a:cubicBezTo>
                    <a:pt x="228" y="257"/>
                    <a:pt x="228" y="257"/>
                    <a:pt x="229" y="256"/>
                  </a:cubicBezTo>
                  <a:cubicBezTo>
                    <a:pt x="230" y="256"/>
                    <a:pt x="231" y="255"/>
                    <a:pt x="231" y="254"/>
                  </a:cubicBezTo>
                  <a:cubicBezTo>
                    <a:pt x="231" y="254"/>
                    <a:pt x="231" y="253"/>
                    <a:pt x="231" y="253"/>
                  </a:cubicBezTo>
                  <a:cubicBezTo>
                    <a:pt x="232" y="253"/>
                    <a:pt x="232" y="252"/>
                    <a:pt x="233" y="251"/>
                  </a:cubicBezTo>
                  <a:cubicBezTo>
                    <a:pt x="233" y="251"/>
                    <a:pt x="234" y="250"/>
                    <a:pt x="235" y="250"/>
                  </a:cubicBezTo>
                  <a:cubicBezTo>
                    <a:pt x="235" y="249"/>
                    <a:pt x="236" y="248"/>
                    <a:pt x="236" y="247"/>
                  </a:cubicBezTo>
                  <a:cubicBezTo>
                    <a:pt x="236" y="246"/>
                    <a:pt x="237" y="244"/>
                    <a:pt x="236" y="244"/>
                  </a:cubicBezTo>
                  <a:cubicBezTo>
                    <a:pt x="236" y="243"/>
                    <a:pt x="236" y="242"/>
                    <a:pt x="235" y="240"/>
                  </a:cubicBezTo>
                  <a:close/>
                  <a:moveTo>
                    <a:pt x="197" y="102"/>
                  </a:moveTo>
                  <a:cubicBezTo>
                    <a:pt x="197" y="102"/>
                    <a:pt x="197" y="102"/>
                    <a:pt x="197" y="102"/>
                  </a:cubicBezTo>
                  <a:cubicBezTo>
                    <a:pt x="197" y="103"/>
                    <a:pt x="196" y="103"/>
                    <a:pt x="196" y="103"/>
                  </a:cubicBezTo>
                  <a:cubicBezTo>
                    <a:pt x="196" y="103"/>
                    <a:pt x="196" y="103"/>
                    <a:pt x="196" y="103"/>
                  </a:cubicBezTo>
                  <a:cubicBezTo>
                    <a:pt x="196" y="102"/>
                    <a:pt x="197" y="102"/>
                    <a:pt x="197" y="102"/>
                  </a:cubicBezTo>
                  <a:close/>
                  <a:moveTo>
                    <a:pt x="186" y="105"/>
                  </a:moveTo>
                  <a:cubicBezTo>
                    <a:pt x="187" y="105"/>
                    <a:pt x="187" y="105"/>
                    <a:pt x="187" y="105"/>
                  </a:cubicBezTo>
                  <a:cubicBezTo>
                    <a:pt x="187" y="105"/>
                    <a:pt x="187" y="105"/>
                    <a:pt x="187" y="105"/>
                  </a:cubicBezTo>
                  <a:lnTo>
                    <a:pt x="186" y="105"/>
                  </a:lnTo>
                  <a:close/>
                  <a:moveTo>
                    <a:pt x="186" y="100"/>
                  </a:moveTo>
                  <a:cubicBezTo>
                    <a:pt x="186" y="100"/>
                    <a:pt x="187" y="100"/>
                    <a:pt x="187" y="100"/>
                  </a:cubicBezTo>
                  <a:cubicBezTo>
                    <a:pt x="188" y="100"/>
                    <a:pt x="189" y="100"/>
                    <a:pt x="189" y="100"/>
                  </a:cubicBezTo>
                  <a:cubicBezTo>
                    <a:pt x="189" y="100"/>
                    <a:pt x="190" y="101"/>
                    <a:pt x="190" y="101"/>
                  </a:cubicBezTo>
                  <a:cubicBezTo>
                    <a:pt x="190" y="101"/>
                    <a:pt x="189" y="101"/>
                    <a:pt x="189" y="101"/>
                  </a:cubicBezTo>
                  <a:cubicBezTo>
                    <a:pt x="189" y="101"/>
                    <a:pt x="189" y="101"/>
                    <a:pt x="189" y="101"/>
                  </a:cubicBezTo>
                  <a:cubicBezTo>
                    <a:pt x="188" y="101"/>
                    <a:pt x="187" y="101"/>
                    <a:pt x="187" y="101"/>
                  </a:cubicBezTo>
                  <a:cubicBezTo>
                    <a:pt x="186" y="101"/>
                    <a:pt x="186" y="101"/>
                    <a:pt x="186" y="101"/>
                  </a:cubicBezTo>
                  <a:cubicBezTo>
                    <a:pt x="186" y="101"/>
                    <a:pt x="186" y="101"/>
                    <a:pt x="186" y="101"/>
                  </a:cubicBezTo>
                  <a:cubicBezTo>
                    <a:pt x="186" y="100"/>
                    <a:pt x="186" y="100"/>
                    <a:pt x="186" y="100"/>
                  </a:cubicBezTo>
                  <a:close/>
                  <a:moveTo>
                    <a:pt x="185" y="105"/>
                  </a:moveTo>
                  <a:cubicBezTo>
                    <a:pt x="185" y="105"/>
                    <a:pt x="185" y="105"/>
                    <a:pt x="185" y="105"/>
                  </a:cubicBezTo>
                  <a:cubicBezTo>
                    <a:pt x="185" y="105"/>
                    <a:pt x="185" y="105"/>
                    <a:pt x="185" y="105"/>
                  </a:cubicBezTo>
                  <a:close/>
                  <a:moveTo>
                    <a:pt x="179" y="98"/>
                  </a:moveTo>
                  <a:cubicBezTo>
                    <a:pt x="179" y="98"/>
                    <a:pt x="179" y="98"/>
                    <a:pt x="179" y="98"/>
                  </a:cubicBezTo>
                  <a:cubicBezTo>
                    <a:pt x="179" y="98"/>
                    <a:pt x="179" y="98"/>
                    <a:pt x="179" y="98"/>
                  </a:cubicBezTo>
                  <a:cubicBezTo>
                    <a:pt x="179" y="98"/>
                    <a:pt x="179" y="98"/>
                    <a:pt x="179" y="98"/>
                  </a:cubicBezTo>
                  <a:cubicBezTo>
                    <a:pt x="179" y="98"/>
                    <a:pt x="179" y="98"/>
                    <a:pt x="179" y="98"/>
                  </a:cubicBezTo>
                  <a:close/>
                  <a:moveTo>
                    <a:pt x="178" y="99"/>
                  </a:moveTo>
                  <a:cubicBezTo>
                    <a:pt x="178" y="98"/>
                    <a:pt x="178" y="98"/>
                    <a:pt x="178" y="98"/>
                  </a:cubicBezTo>
                  <a:cubicBezTo>
                    <a:pt x="178" y="98"/>
                    <a:pt x="178" y="98"/>
                    <a:pt x="178" y="99"/>
                  </a:cubicBezTo>
                  <a:cubicBezTo>
                    <a:pt x="178" y="99"/>
                    <a:pt x="178" y="99"/>
                    <a:pt x="178" y="99"/>
                  </a:cubicBezTo>
                  <a:cubicBezTo>
                    <a:pt x="178" y="99"/>
                    <a:pt x="178" y="100"/>
                    <a:pt x="178" y="100"/>
                  </a:cubicBezTo>
                  <a:cubicBezTo>
                    <a:pt x="178" y="100"/>
                    <a:pt x="178" y="100"/>
                    <a:pt x="178" y="100"/>
                  </a:cubicBezTo>
                  <a:cubicBezTo>
                    <a:pt x="177" y="100"/>
                    <a:pt x="177" y="99"/>
                    <a:pt x="178" y="99"/>
                  </a:cubicBezTo>
                  <a:close/>
                  <a:moveTo>
                    <a:pt x="173" y="96"/>
                  </a:moveTo>
                  <a:cubicBezTo>
                    <a:pt x="173" y="96"/>
                    <a:pt x="173" y="96"/>
                    <a:pt x="173" y="96"/>
                  </a:cubicBezTo>
                  <a:cubicBezTo>
                    <a:pt x="173" y="96"/>
                    <a:pt x="173" y="96"/>
                    <a:pt x="173" y="96"/>
                  </a:cubicBezTo>
                  <a:cubicBezTo>
                    <a:pt x="173" y="96"/>
                    <a:pt x="173" y="96"/>
                    <a:pt x="173" y="96"/>
                  </a:cubicBezTo>
                  <a:close/>
                  <a:moveTo>
                    <a:pt x="169" y="108"/>
                  </a:moveTo>
                  <a:cubicBezTo>
                    <a:pt x="169" y="108"/>
                    <a:pt x="169" y="108"/>
                    <a:pt x="169" y="108"/>
                  </a:cubicBezTo>
                  <a:cubicBezTo>
                    <a:pt x="169" y="108"/>
                    <a:pt x="169" y="108"/>
                    <a:pt x="169" y="108"/>
                  </a:cubicBezTo>
                  <a:cubicBezTo>
                    <a:pt x="169" y="109"/>
                    <a:pt x="169" y="109"/>
                    <a:pt x="168" y="109"/>
                  </a:cubicBezTo>
                  <a:cubicBezTo>
                    <a:pt x="168" y="109"/>
                    <a:pt x="168" y="109"/>
                    <a:pt x="168" y="109"/>
                  </a:cubicBezTo>
                  <a:cubicBezTo>
                    <a:pt x="168" y="108"/>
                    <a:pt x="169" y="108"/>
                    <a:pt x="169" y="108"/>
                  </a:cubicBezTo>
                  <a:close/>
                  <a:moveTo>
                    <a:pt x="165" y="115"/>
                  </a:moveTo>
                  <a:cubicBezTo>
                    <a:pt x="165" y="115"/>
                    <a:pt x="165" y="115"/>
                    <a:pt x="165" y="115"/>
                  </a:cubicBezTo>
                  <a:cubicBezTo>
                    <a:pt x="165" y="115"/>
                    <a:pt x="165" y="115"/>
                    <a:pt x="165" y="115"/>
                  </a:cubicBezTo>
                  <a:cubicBezTo>
                    <a:pt x="165" y="115"/>
                    <a:pt x="165" y="115"/>
                    <a:pt x="165" y="115"/>
                  </a:cubicBezTo>
                  <a:cubicBezTo>
                    <a:pt x="165" y="115"/>
                    <a:pt x="165" y="115"/>
                    <a:pt x="165" y="115"/>
                  </a:cubicBezTo>
                  <a:cubicBezTo>
                    <a:pt x="165" y="115"/>
                    <a:pt x="165" y="115"/>
                    <a:pt x="165" y="115"/>
                  </a:cubicBezTo>
                  <a:close/>
                  <a:moveTo>
                    <a:pt x="155" y="55"/>
                  </a:moveTo>
                  <a:cubicBezTo>
                    <a:pt x="155" y="55"/>
                    <a:pt x="155" y="55"/>
                    <a:pt x="155" y="55"/>
                  </a:cubicBezTo>
                  <a:cubicBezTo>
                    <a:pt x="156" y="56"/>
                    <a:pt x="156" y="56"/>
                    <a:pt x="156" y="57"/>
                  </a:cubicBezTo>
                  <a:cubicBezTo>
                    <a:pt x="156" y="57"/>
                    <a:pt x="156" y="57"/>
                    <a:pt x="156" y="57"/>
                  </a:cubicBezTo>
                  <a:cubicBezTo>
                    <a:pt x="156" y="57"/>
                    <a:pt x="156" y="57"/>
                    <a:pt x="156" y="57"/>
                  </a:cubicBezTo>
                  <a:cubicBezTo>
                    <a:pt x="156" y="57"/>
                    <a:pt x="156" y="57"/>
                    <a:pt x="155" y="57"/>
                  </a:cubicBezTo>
                  <a:cubicBezTo>
                    <a:pt x="155" y="57"/>
                    <a:pt x="155" y="56"/>
                    <a:pt x="155" y="55"/>
                  </a:cubicBezTo>
                  <a:cubicBezTo>
                    <a:pt x="154" y="55"/>
                    <a:pt x="155" y="55"/>
                    <a:pt x="155" y="55"/>
                  </a:cubicBezTo>
                  <a:close/>
                  <a:moveTo>
                    <a:pt x="142" y="59"/>
                  </a:moveTo>
                  <a:cubicBezTo>
                    <a:pt x="142" y="59"/>
                    <a:pt x="142" y="59"/>
                    <a:pt x="142" y="59"/>
                  </a:cubicBezTo>
                  <a:cubicBezTo>
                    <a:pt x="142" y="59"/>
                    <a:pt x="143" y="59"/>
                    <a:pt x="143" y="60"/>
                  </a:cubicBezTo>
                  <a:cubicBezTo>
                    <a:pt x="143" y="60"/>
                    <a:pt x="143" y="60"/>
                    <a:pt x="143" y="60"/>
                  </a:cubicBezTo>
                  <a:cubicBezTo>
                    <a:pt x="143" y="60"/>
                    <a:pt x="143" y="60"/>
                    <a:pt x="143" y="60"/>
                  </a:cubicBezTo>
                  <a:cubicBezTo>
                    <a:pt x="143" y="60"/>
                    <a:pt x="143" y="60"/>
                    <a:pt x="144" y="60"/>
                  </a:cubicBezTo>
                  <a:cubicBezTo>
                    <a:pt x="144" y="60"/>
                    <a:pt x="144" y="60"/>
                    <a:pt x="144" y="60"/>
                  </a:cubicBezTo>
                  <a:cubicBezTo>
                    <a:pt x="144" y="60"/>
                    <a:pt x="144" y="60"/>
                    <a:pt x="144" y="60"/>
                  </a:cubicBezTo>
                  <a:cubicBezTo>
                    <a:pt x="144" y="60"/>
                    <a:pt x="144" y="60"/>
                    <a:pt x="144" y="60"/>
                  </a:cubicBezTo>
                  <a:cubicBezTo>
                    <a:pt x="144" y="60"/>
                    <a:pt x="144" y="60"/>
                    <a:pt x="144" y="60"/>
                  </a:cubicBezTo>
                  <a:cubicBezTo>
                    <a:pt x="143" y="60"/>
                    <a:pt x="143" y="60"/>
                    <a:pt x="143" y="60"/>
                  </a:cubicBezTo>
                  <a:cubicBezTo>
                    <a:pt x="143" y="60"/>
                    <a:pt x="143" y="60"/>
                    <a:pt x="143" y="60"/>
                  </a:cubicBezTo>
                  <a:cubicBezTo>
                    <a:pt x="143" y="60"/>
                    <a:pt x="143" y="60"/>
                    <a:pt x="143" y="60"/>
                  </a:cubicBezTo>
                  <a:cubicBezTo>
                    <a:pt x="142" y="60"/>
                    <a:pt x="142" y="60"/>
                    <a:pt x="142" y="59"/>
                  </a:cubicBezTo>
                  <a:cubicBezTo>
                    <a:pt x="142" y="59"/>
                    <a:pt x="142" y="59"/>
                    <a:pt x="142" y="59"/>
                  </a:cubicBezTo>
                  <a:close/>
                  <a:moveTo>
                    <a:pt x="137" y="57"/>
                  </a:moveTo>
                  <a:cubicBezTo>
                    <a:pt x="137" y="57"/>
                    <a:pt x="137" y="57"/>
                    <a:pt x="137" y="57"/>
                  </a:cubicBezTo>
                  <a:cubicBezTo>
                    <a:pt x="137" y="57"/>
                    <a:pt x="137" y="57"/>
                    <a:pt x="137" y="57"/>
                  </a:cubicBezTo>
                  <a:cubicBezTo>
                    <a:pt x="137" y="57"/>
                    <a:pt x="137" y="57"/>
                    <a:pt x="137" y="57"/>
                  </a:cubicBezTo>
                  <a:close/>
                  <a:moveTo>
                    <a:pt x="155" y="114"/>
                  </a:moveTo>
                  <a:cubicBezTo>
                    <a:pt x="155" y="114"/>
                    <a:pt x="155" y="114"/>
                    <a:pt x="155" y="114"/>
                  </a:cubicBezTo>
                  <a:cubicBezTo>
                    <a:pt x="155" y="114"/>
                    <a:pt x="155" y="114"/>
                    <a:pt x="155" y="114"/>
                  </a:cubicBezTo>
                  <a:cubicBezTo>
                    <a:pt x="155" y="114"/>
                    <a:pt x="155" y="114"/>
                    <a:pt x="155" y="114"/>
                  </a:cubicBezTo>
                  <a:cubicBezTo>
                    <a:pt x="155" y="114"/>
                    <a:pt x="155" y="114"/>
                    <a:pt x="155" y="114"/>
                  </a:cubicBezTo>
                  <a:cubicBezTo>
                    <a:pt x="155" y="114"/>
                    <a:pt x="155" y="114"/>
                    <a:pt x="155" y="114"/>
                  </a:cubicBezTo>
                  <a:close/>
                  <a:moveTo>
                    <a:pt x="153" y="129"/>
                  </a:moveTo>
                  <a:cubicBezTo>
                    <a:pt x="153" y="129"/>
                    <a:pt x="153" y="129"/>
                    <a:pt x="154" y="129"/>
                  </a:cubicBezTo>
                  <a:cubicBezTo>
                    <a:pt x="154" y="128"/>
                    <a:pt x="154" y="128"/>
                    <a:pt x="155" y="128"/>
                  </a:cubicBezTo>
                  <a:cubicBezTo>
                    <a:pt x="155" y="128"/>
                    <a:pt x="156" y="128"/>
                    <a:pt x="157" y="128"/>
                  </a:cubicBezTo>
                  <a:cubicBezTo>
                    <a:pt x="158" y="128"/>
                    <a:pt x="158" y="128"/>
                    <a:pt x="158" y="128"/>
                  </a:cubicBezTo>
                  <a:cubicBezTo>
                    <a:pt x="159" y="127"/>
                    <a:pt x="159" y="127"/>
                    <a:pt x="159" y="127"/>
                  </a:cubicBezTo>
                  <a:cubicBezTo>
                    <a:pt x="159" y="127"/>
                    <a:pt x="159" y="127"/>
                    <a:pt x="159" y="128"/>
                  </a:cubicBezTo>
                  <a:cubicBezTo>
                    <a:pt x="159" y="128"/>
                    <a:pt x="159" y="128"/>
                    <a:pt x="159" y="129"/>
                  </a:cubicBezTo>
                  <a:cubicBezTo>
                    <a:pt x="158" y="130"/>
                    <a:pt x="158" y="130"/>
                    <a:pt x="157" y="130"/>
                  </a:cubicBezTo>
                  <a:cubicBezTo>
                    <a:pt x="156" y="129"/>
                    <a:pt x="155" y="130"/>
                    <a:pt x="153" y="129"/>
                  </a:cubicBezTo>
                  <a:cubicBezTo>
                    <a:pt x="153" y="129"/>
                    <a:pt x="153" y="129"/>
                    <a:pt x="153" y="129"/>
                  </a:cubicBezTo>
                  <a:cubicBezTo>
                    <a:pt x="153" y="129"/>
                    <a:pt x="153" y="129"/>
                    <a:pt x="153" y="129"/>
                  </a:cubicBezTo>
                  <a:close/>
                  <a:moveTo>
                    <a:pt x="153" y="131"/>
                  </a:moveTo>
                  <a:cubicBezTo>
                    <a:pt x="153" y="131"/>
                    <a:pt x="153" y="131"/>
                    <a:pt x="153" y="131"/>
                  </a:cubicBezTo>
                  <a:cubicBezTo>
                    <a:pt x="152" y="132"/>
                    <a:pt x="151" y="132"/>
                    <a:pt x="150" y="133"/>
                  </a:cubicBezTo>
                  <a:cubicBezTo>
                    <a:pt x="149" y="133"/>
                    <a:pt x="149" y="133"/>
                    <a:pt x="148" y="134"/>
                  </a:cubicBezTo>
                  <a:cubicBezTo>
                    <a:pt x="147" y="134"/>
                    <a:pt x="147" y="134"/>
                    <a:pt x="146" y="134"/>
                  </a:cubicBezTo>
                  <a:cubicBezTo>
                    <a:pt x="146" y="134"/>
                    <a:pt x="145" y="134"/>
                    <a:pt x="145" y="134"/>
                  </a:cubicBezTo>
                  <a:cubicBezTo>
                    <a:pt x="145" y="134"/>
                    <a:pt x="145" y="133"/>
                    <a:pt x="145" y="133"/>
                  </a:cubicBezTo>
                  <a:cubicBezTo>
                    <a:pt x="145" y="133"/>
                    <a:pt x="145" y="133"/>
                    <a:pt x="145" y="133"/>
                  </a:cubicBezTo>
                  <a:cubicBezTo>
                    <a:pt x="147" y="133"/>
                    <a:pt x="148" y="132"/>
                    <a:pt x="149" y="131"/>
                  </a:cubicBezTo>
                  <a:cubicBezTo>
                    <a:pt x="149" y="131"/>
                    <a:pt x="149" y="131"/>
                    <a:pt x="150" y="131"/>
                  </a:cubicBezTo>
                  <a:cubicBezTo>
                    <a:pt x="150" y="132"/>
                    <a:pt x="151" y="131"/>
                    <a:pt x="151" y="131"/>
                  </a:cubicBezTo>
                  <a:cubicBezTo>
                    <a:pt x="152" y="131"/>
                    <a:pt x="152" y="131"/>
                    <a:pt x="152" y="131"/>
                  </a:cubicBezTo>
                  <a:cubicBezTo>
                    <a:pt x="153" y="131"/>
                    <a:pt x="153" y="131"/>
                    <a:pt x="153" y="131"/>
                  </a:cubicBezTo>
                  <a:close/>
                  <a:moveTo>
                    <a:pt x="146" y="121"/>
                  </a:moveTo>
                  <a:cubicBezTo>
                    <a:pt x="148" y="121"/>
                    <a:pt x="149" y="121"/>
                    <a:pt x="151" y="122"/>
                  </a:cubicBezTo>
                  <a:cubicBezTo>
                    <a:pt x="151" y="122"/>
                    <a:pt x="151" y="122"/>
                    <a:pt x="151" y="123"/>
                  </a:cubicBezTo>
                  <a:cubicBezTo>
                    <a:pt x="152" y="123"/>
                    <a:pt x="152" y="124"/>
                    <a:pt x="152" y="125"/>
                  </a:cubicBezTo>
                  <a:cubicBezTo>
                    <a:pt x="153" y="125"/>
                    <a:pt x="152" y="125"/>
                    <a:pt x="152" y="125"/>
                  </a:cubicBezTo>
                  <a:cubicBezTo>
                    <a:pt x="152" y="126"/>
                    <a:pt x="152" y="126"/>
                    <a:pt x="152" y="126"/>
                  </a:cubicBezTo>
                  <a:cubicBezTo>
                    <a:pt x="151" y="125"/>
                    <a:pt x="151" y="125"/>
                    <a:pt x="150" y="124"/>
                  </a:cubicBezTo>
                  <a:cubicBezTo>
                    <a:pt x="150" y="124"/>
                    <a:pt x="150" y="124"/>
                    <a:pt x="150" y="124"/>
                  </a:cubicBezTo>
                  <a:cubicBezTo>
                    <a:pt x="150" y="124"/>
                    <a:pt x="150" y="125"/>
                    <a:pt x="150" y="125"/>
                  </a:cubicBezTo>
                  <a:cubicBezTo>
                    <a:pt x="150" y="125"/>
                    <a:pt x="150" y="125"/>
                    <a:pt x="150" y="125"/>
                  </a:cubicBezTo>
                  <a:cubicBezTo>
                    <a:pt x="149" y="126"/>
                    <a:pt x="149" y="128"/>
                    <a:pt x="148" y="129"/>
                  </a:cubicBezTo>
                  <a:cubicBezTo>
                    <a:pt x="148" y="129"/>
                    <a:pt x="148" y="129"/>
                    <a:pt x="148" y="129"/>
                  </a:cubicBezTo>
                  <a:cubicBezTo>
                    <a:pt x="148" y="129"/>
                    <a:pt x="147" y="129"/>
                    <a:pt x="147" y="129"/>
                  </a:cubicBezTo>
                  <a:cubicBezTo>
                    <a:pt x="147" y="129"/>
                    <a:pt x="147" y="128"/>
                    <a:pt x="147" y="128"/>
                  </a:cubicBezTo>
                  <a:cubicBezTo>
                    <a:pt x="147" y="127"/>
                    <a:pt x="147" y="127"/>
                    <a:pt x="146" y="127"/>
                  </a:cubicBezTo>
                  <a:cubicBezTo>
                    <a:pt x="146" y="127"/>
                    <a:pt x="146" y="127"/>
                    <a:pt x="145" y="127"/>
                  </a:cubicBezTo>
                  <a:cubicBezTo>
                    <a:pt x="145" y="128"/>
                    <a:pt x="145" y="128"/>
                    <a:pt x="145" y="127"/>
                  </a:cubicBezTo>
                  <a:cubicBezTo>
                    <a:pt x="145" y="127"/>
                    <a:pt x="145" y="127"/>
                    <a:pt x="145" y="127"/>
                  </a:cubicBezTo>
                  <a:cubicBezTo>
                    <a:pt x="145" y="127"/>
                    <a:pt x="146" y="127"/>
                    <a:pt x="146" y="126"/>
                  </a:cubicBezTo>
                  <a:cubicBezTo>
                    <a:pt x="146" y="126"/>
                    <a:pt x="146" y="125"/>
                    <a:pt x="146" y="124"/>
                  </a:cubicBezTo>
                  <a:cubicBezTo>
                    <a:pt x="146" y="124"/>
                    <a:pt x="146" y="124"/>
                    <a:pt x="146" y="123"/>
                  </a:cubicBezTo>
                  <a:cubicBezTo>
                    <a:pt x="145" y="123"/>
                    <a:pt x="145" y="123"/>
                    <a:pt x="144" y="122"/>
                  </a:cubicBezTo>
                  <a:cubicBezTo>
                    <a:pt x="144" y="122"/>
                    <a:pt x="144" y="122"/>
                    <a:pt x="144" y="122"/>
                  </a:cubicBezTo>
                  <a:cubicBezTo>
                    <a:pt x="144" y="122"/>
                    <a:pt x="144" y="122"/>
                    <a:pt x="144" y="122"/>
                  </a:cubicBezTo>
                  <a:cubicBezTo>
                    <a:pt x="144" y="122"/>
                    <a:pt x="144" y="122"/>
                    <a:pt x="144" y="122"/>
                  </a:cubicBezTo>
                  <a:cubicBezTo>
                    <a:pt x="143" y="122"/>
                    <a:pt x="143" y="123"/>
                    <a:pt x="143" y="123"/>
                  </a:cubicBezTo>
                  <a:cubicBezTo>
                    <a:pt x="142" y="123"/>
                    <a:pt x="142" y="124"/>
                    <a:pt x="142" y="124"/>
                  </a:cubicBezTo>
                  <a:cubicBezTo>
                    <a:pt x="141" y="124"/>
                    <a:pt x="141" y="124"/>
                    <a:pt x="141" y="125"/>
                  </a:cubicBezTo>
                  <a:cubicBezTo>
                    <a:pt x="140" y="126"/>
                    <a:pt x="139" y="128"/>
                    <a:pt x="139" y="129"/>
                  </a:cubicBezTo>
                  <a:cubicBezTo>
                    <a:pt x="139" y="131"/>
                    <a:pt x="139" y="132"/>
                    <a:pt x="137" y="133"/>
                  </a:cubicBezTo>
                  <a:cubicBezTo>
                    <a:pt x="137" y="133"/>
                    <a:pt x="136" y="133"/>
                    <a:pt x="136" y="132"/>
                  </a:cubicBezTo>
                  <a:cubicBezTo>
                    <a:pt x="136" y="131"/>
                    <a:pt x="136" y="129"/>
                    <a:pt x="137" y="128"/>
                  </a:cubicBezTo>
                  <a:cubicBezTo>
                    <a:pt x="137" y="127"/>
                    <a:pt x="137" y="126"/>
                    <a:pt x="138" y="126"/>
                  </a:cubicBezTo>
                  <a:cubicBezTo>
                    <a:pt x="138" y="125"/>
                    <a:pt x="138" y="125"/>
                    <a:pt x="138" y="124"/>
                  </a:cubicBezTo>
                  <a:cubicBezTo>
                    <a:pt x="138" y="124"/>
                    <a:pt x="138" y="124"/>
                    <a:pt x="138" y="124"/>
                  </a:cubicBezTo>
                  <a:cubicBezTo>
                    <a:pt x="138" y="124"/>
                    <a:pt x="138" y="124"/>
                    <a:pt x="138" y="124"/>
                  </a:cubicBezTo>
                  <a:cubicBezTo>
                    <a:pt x="140" y="121"/>
                    <a:pt x="139" y="122"/>
                    <a:pt x="142" y="121"/>
                  </a:cubicBezTo>
                  <a:cubicBezTo>
                    <a:pt x="143" y="121"/>
                    <a:pt x="143" y="122"/>
                    <a:pt x="144" y="122"/>
                  </a:cubicBezTo>
                  <a:cubicBezTo>
                    <a:pt x="144" y="122"/>
                    <a:pt x="144" y="122"/>
                    <a:pt x="144" y="122"/>
                  </a:cubicBezTo>
                  <a:cubicBezTo>
                    <a:pt x="144" y="122"/>
                    <a:pt x="144" y="122"/>
                    <a:pt x="144" y="122"/>
                  </a:cubicBezTo>
                  <a:cubicBezTo>
                    <a:pt x="144" y="122"/>
                    <a:pt x="145" y="122"/>
                    <a:pt x="145" y="122"/>
                  </a:cubicBezTo>
                  <a:cubicBezTo>
                    <a:pt x="145" y="121"/>
                    <a:pt x="145" y="121"/>
                    <a:pt x="146" y="121"/>
                  </a:cubicBezTo>
                  <a:cubicBezTo>
                    <a:pt x="146" y="121"/>
                    <a:pt x="146" y="121"/>
                    <a:pt x="146" y="121"/>
                  </a:cubicBezTo>
                  <a:close/>
                  <a:moveTo>
                    <a:pt x="145" y="99"/>
                  </a:moveTo>
                  <a:cubicBezTo>
                    <a:pt x="145" y="99"/>
                    <a:pt x="145" y="99"/>
                    <a:pt x="145" y="99"/>
                  </a:cubicBezTo>
                  <a:cubicBezTo>
                    <a:pt x="145" y="99"/>
                    <a:pt x="145" y="99"/>
                    <a:pt x="145" y="98"/>
                  </a:cubicBezTo>
                  <a:cubicBezTo>
                    <a:pt x="145" y="98"/>
                    <a:pt x="145" y="98"/>
                    <a:pt x="146" y="98"/>
                  </a:cubicBezTo>
                  <a:cubicBezTo>
                    <a:pt x="146" y="98"/>
                    <a:pt x="146" y="98"/>
                    <a:pt x="146" y="98"/>
                  </a:cubicBezTo>
                  <a:cubicBezTo>
                    <a:pt x="146" y="99"/>
                    <a:pt x="145" y="99"/>
                    <a:pt x="145" y="99"/>
                  </a:cubicBezTo>
                  <a:cubicBezTo>
                    <a:pt x="145" y="99"/>
                    <a:pt x="145" y="99"/>
                    <a:pt x="145" y="99"/>
                  </a:cubicBezTo>
                  <a:cubicBezTo>
                    <a:pt x="145" y="99"/>
                    <a:pt x="145" y="99"/>
                    <a:pt x="145" y="99"/>
                  </a:cubicBezTo>
                  <a:close/>
                  <a:moveTo>
                    <a:pt x="139" y="109"/>
                  </a:moveTo>
                  <a:cubicBezTo>
                    <a:pt x="139" y="109"/>
                    <a:pt x="139" y="109"/>
                    <a:pt x="139" y="109"/>
                  </a:cubicBezTo>
                  <a:cubicBezTo>
                    <a:pt x="139" y="109"/>
                    <a:pt x="140" y="109"/>
                    <a:pt x="140" y="110"/>
                  </a:cubicBezTo>
                  <a:cubicBezTo>
                    <a:pt x="140" y="110"/>
                    <a:pt x="140" y="110"/>
                    <a:pt x="140" y="111"/>
                  </a:cubicBezTo>
                  <a:cubicBezTo>
                    <a:pt x="139" y="111"/>
                    <a:pt x="139" y="111"/>
                    <a:pt x="139" y="111"/>
                  </a:cubicBezTo>
                  <a:cubicBezTo>
                    <a:pt x="139" y="111"/>
                    <a:pt x="139" y="111"/>
                    <a:pt x="139" y="111"/>
                  </a:cubicBezTo>
                  <a:cubicBezTo>
                    <a:pt x="139" y="110"/>
                    <a:pt x="139" y="110"/>
                    <a:pt x="139" y="109"/>
                  </a:cubicBezTo>
                  <a:close/>
                  <a:moveTo>
                    <a:pt x="137" y="106"/>
                  </a:moveTo>
                  <a:cubicBezTo>
                    <a:pt x="137" y="106"/>
                    <a:pt x="137" y="106"/>
                    <a:pt x="137" y="106"/>
                  </a:cubicBezTo>
                  <a:cubicBezTo>
                    <a:pt x="137" y="106"/>
                    <a:pt x="137" y="106"/>
                    <a:pt x="137" y="106"/>
                  </a:cubicBezTo>
                  <a:close/>
                  <a:moveTo>
                    <a:pt x="135" y="65"/>
                  </a:moveTo>
                  <a:cubicBezTo>
                    <a:pt x="135" y="64"/>
                    <a:pt x="136" y="64"/>
                    <a:pt x="136" y="64"/>
                  </a:cubicBezTo>
                  <a:cubicBezTo>
                    <a:pt x="136" y="64"/>
                    <a:pt x="136" y="65"/>
                    <a:pt x="136" y="65"/>
                  </a:cubicBezTo>
                  <a:cubicBezTo>
                    <a:pt x="136" y="65"/>
                    <a:pt x="136" y="65"/>
                    <a:pt x="136" y="65"/>
                  </a:cubicBezTo>
                  <a:cubicBezTo>
                    <a:pt x="136" y="66"/>
                    <a:pt x="136" y="66"/>
                    <a:pt x="136" y="66"/>
                  </a:cubicBezTo>
                  <a:cubicBezTo>
                    <a:pt x="136" y="65"/>
                    <a:pt x="135" y="65"/>
                    <a:pt x="135" y="65"/>
                  </a:cubicBezTo>
                  <a:cubicBezTo>
                    <a:pt x="135" y="65"/>
                    <a:pt x="135" y="65"/>
                    <a:pt x="135" y="65"/>
                  </a:cubicBezTo>
                  <a:close/>
                  <a:moveTo>
                    <a:pt x="134" y="63"/>
                  </a:moveTo>
                  <a:cubicBezTo>
                    <a:pt x="134" y="63"/>
                    <a:pt x="134" y="63"/>
                    <a:pt x="134" y="63"/>
                  </a:cubicBezTo>
                  <a:cubicBezTo>
                    <a:pt x="134" y="63"/>
                    <a:pt x="134" y="63"/>
                    <a:pt x="134" y="63"/>
                  </a:cubicBezTo>
                  <a:cubicBezTo>
                    <a:pt x="133" y="63"/>
                    <a:pt x="133" y="63"/>
                    <a:pt x="133" y="63"/>
                  </a:cubicBezTo>
                  <a:cubicBezTo>
                    <a:pt x="133" y="63"/>
                    <a:pt x="134" y="63"/>
                    <a:pt x="134" y="63"/>
                  </a:cubicBezTo>
                  <a:close/>
                  <a:moveTo>
                    <a:pt x="133" y="94"/>
                  </a:moveTo>
                  <a:cubicBezTo>
                    <a:pt x="133" y="94"/>
                    <a:pt x="133" y="94"/>
                    <a:pt x="133" y="94"/>
                  </a:cubicBezTo>
                  <a:cubicBezTo>
                    <a:pt x="133" y="94"/>
                    <a:pt x="133" y="94"/>
                    <a:pt x="133" y="94"/>
                  </a:cubicBezTo>
                  <a:cubicBezTo>
                    <a:pt x="133" y="94"/>
                    <a:pt x="133" y="94"/>
                    <a:pt x="133" y="94"/>
                  </a:cubicBezTo>
                  <a:cubicBezTo>
                    <a:pt x="133" y="94"/>
                    <a:pt x="133" y="94"/>
                    <a:pt x="133" y="94"/>
                  </a:cubicBezTo>
                  <a:close/>
                  <a:moveTo>
                    <a:pt x="132" y="107"/>
                  </a:moveTo>
                  <a:cubicBezTo>
                    <a:pt x="132" y="107"/>
                    <a:pt x="132" y="108"/>
                    <a:pt x="132" y="108"/>
                  </a:cubicBezTo>
                  <a:cubicBezTo>
                    <a:pt x="132" y="108"/>
                    <a:pt x="132" y="108"/>
                    <a:pt x="132" y="108"/>
                  </a:cubicBezTo>
                  <a:cubicBezTo>
                    <a:pt x="132" y="108"/>
                    <a:pt x="133" y="108"/>
                    <a:pt x="133" y="108"/>
                  </a:cubicBezTo>
                  <a:cubicBezTo>
                    <a:pt x="133" y="108"/>
                    <a:pt x="133" y="108"/>
                    <a:pt x="133" y="108"/>
                  </a:cubicBezTo>
                  <a:cubicBezTo>
                    <a:pt x="133" y="108"/>
                    <a:pt x="133" y="108"/>
                    <a:pt x="133" y="108"/>
                  </a:cubicBezTo>
                  <a:cubicBezTo>
                    <a:pt x="133" y="108"/>
                    <a:pt x="132" y="108"/>
                    <a:pt x="132" y="108"/>
                  </a:cubicBezTo>
                  <a:cubicBezTo>
                    <a:pt x="132" y="108"/>
                    <a:pt x="132" y="108"/>
                    <a:pt x="132" y="108"/>
                  </a:cubicBezTo>
                  <a:cubicBezTo>
                    <a:pt x="132" y="108"/>
                    <a:pt x="132" y="108"/>
                    <a:pt x="132" y="107"/>
                  </a:cubicBezTo>
                  <a:close/>
                  <a:moveTo>
                    <a:pt x="134" y="116"/>
                  </a:moveTo>
                  <a:cubicBezTo>
                    <a:pt x="135" y="116"/>
                    <a:pt x="136" y="115"/>
                    <a:pt x="137" y="115"/>
                  </a:cubicBezTo>
                  <a:cubicBezTo>
                    <a:pt x="138" y="114"/>
                    <a:pt x="139" y="114"/>
                    <a:pt x="139" y="113"/>
                  </a:cubicBezTo>
                  <a:cubicBezTo>
                    <a:pt x="140" y="113"/>
                    <a:pt x="140" y="113"/>
                    <a:pt x="140" y="113"/>
                  </a:cubicBezTo>
                  <a:cubicBezTo>
                    <a:pt x="141" y="113"/>
                    <a:pt x="141" y="113"/>
                    <a:pt x="141" y="113"/>
                  </a:cubicBezTo>
                  <a:cubicBezTo>
                    <a:pt x="142" y="114"/>
                    <a:pt x="143" y="114"/>
                    <a:pt x="143" y="115"/>
                  </a:cubicBezTo>
                  <a:cubicBezTo>
                    <a:pt x="143" y="116"/>
                    <a:pt x="143" y="116"/>
                    <a:pt x="144" y="116"/>
                  </a:cubicBezTo>
                  <a:cubicBezTo>
                    <a:pt x="144" y="116"/>
                    <a:pt x="144" y="116"/>
                    <a:pt x="144" y="117"/>
                  </a:cubicBezTo>
                  <a:cubicBezTo>
                    <a:pt x="144" y="118"/>
                    <a:pt x="145" y="119"/>
                    <a:pt x="145" y="119"/>
                  </a:cubicBezTo>
                  <a:cubicBezTo>
                    <a:pt x="145" y="120"/>
                    <a:pt x="144" y="120"/>
                    <a:pt x="144" y="120"/>
                  </a:cubicBezTo>
                  <a:cubicBezTo>
                    <a:pt x="144" y="119"/>
                    <a:pt x="143" y="119"/>
                    <a:pt x="143" y="119"/>
                  </a:cubicBezTo>
                  <a:cubicBezTo>
                    <a:pt x="142" y="119"/>
                    <a:pt x="142" y="119"/>
                    <a:pt x="141" y="120"/>
                  </a:cubicBezTo>
                  <a:cubicBezTo>
                    <a:pt x="140" y="120"/>
                    <a:pt x="140" y="120"/>
                    <a:pt x="139" y="119"/>
                  </a:cubicBezTo>
                  <a:cubicBezTo>
                    <a:pt x="139" y="119"/>
                    <a:pt x="139" y="119"/>
                    <a:pt x="139" y="119"/>
                  </a:cubicBezTo>
                  <a:cubicBezTo>
                    <a:pt x="139" y="118"/>
                    <a:pt x="138" y="118"/>
                    <a:pt x="138" y="118"/>
                  </a:cubicBezTo>
                  <a:cubicBezTo>
                    <a:pt x="138" y="118"/>
                    <a:pt x="139" y="118"/>
                    <a:pt x="139" y="118"/>
                  </a:cubicBezTo>
                  <a:cubicBezTo>
                    <a:pt x="139" y="117"/>
                    <a:pt x="139" y="117"/>
                    <a:pt x="139" y="117"/>
                  </a:cubicBezTo>
                  <a:cubicBezTo>
                    <a:pt x="139" y="117"/>
                    <a:pt x="139" y="117"/>
                    <a:pt x="138" y="117"/>
                  </a:cubicBezTo>
                  <a:cubicBezTo>
                    <a:pt x="138" y="117"/>
                    <a:pt x="138" y="117"/>
                    <a:pt x="138" y="117"/>
                  </a:cubicBezTo>
                  <a:cubicBezTo>
                    <a:pt x="138" y="117"/>
                    <a:pt x="138" y="117"/>
                    <a:pt x="138" y="117"/>
                  </a:cubicBezTo>
                  <a:cubicBezTo>
                    <a:pt x="137" y="118"/>
                    <a:pt x="136" y="118"/>
                    <a:pt x="134" y="119"/>
                  </a:cubicBezTo>
                  <a:cubicBezTo>
                    <a:pt x="134" y="119"/>
                    <a:pt x="133" y="119"/>
                    <a:pt x="133" y="118"/>
                  </a:cubicBezTo>
                  <a:cubicBezTo>
                    <a:pt x="132" y="118"/>
                    <a:pt x="132" y="118"/>
                    <a:pt x="131" y="118"/>
                  </a:cubicBezTo>
                  <a:cubicBezTo>
                    <a:pt x="131" y="118"/>
                    <a:pt x="131" y="118"/>
                    <a:pt x="131" y="118"/>
                  </a:cubicBezTo>
                  <a:cubicBezTo>
                    <a:pt x="131" y="118"/>
                    <a:pt x="131" y="118"/>
                    <a:pt x="131" y="118"/>
                  </a:cubicBezTo>
                  <a:cubicBezTo>
                    <a:pt x="131" y="118"/>
                    <a:pt x="131" y="118"/>
                    <a:pt x="131" y="118"/>
                  </a:cubicBezTo>
                  <a:cubicBezTo>
                    <a:pt x="131" y="118"/>
                    <a:pt x="131" y="118"/>
                    <a:pt x="131" y="118"/>
                  </a:cubicBezTo>
                  <a:cubicBezTo>
                    <a:pt x="131" y="118"/>
                    <a:pt x="131" y="118"/>
                    <a:pt x="131" y="118"/>
                  </a:cubicBezTo>
                  <a:cubicBezTo>
                    <a:pt x="131" y="118"/>
                    <a:pt x="131" y="118"/>
                    <a:pt x="131" y="118"/>
                  </a:cubicBezTo>
                  <a:cubicBezTo>
                    <a:pt x="131" y="118"/>
                    <a:pt x="131" y="118"/>
                    <a:pt x="131" y="118"/>
                  </a:cubicBezTo>
                  <a:cubicBezTo>
                    <a:pt x="132" y="117"/>
                    <a:pt x="133" y="117"/>
                    <a:pt x="134" y="116"/>
                  </a:cubicBezTo>
                  <a:close/>
                  <a:moveTo>
                    <a:pt x="131" y="97"/>
                  </a:moveTo>
                  <a:cubicBezTo>
                    <a:pt x="131" y="97"/>
                    <a:pt x="131" y="97"/>
                    <a:pt x="131" y="97"/>
                  </a:cubicBezTo>
                  <a:cubicBezTo>
                    <a:pt x="131" y="96"/>
                    <a:pt x="131" y="96"/>
                    <a:pt x="131" y="96"/>
                  </a:cubicBezTo>
                  <a:cubicBezTo>
                    <a:pt x="131" y="97"/>
                    <a:pt x="131" y="97"/>
                    <a:pt x="131" y="97"/>
                  </a:cubicBezTo>
                  <a:cubicBezTo>
                    <a:pt x="131" y="97"/>
                    <a:pt x="131" y="97"/>
                    <a:pt x="131" y="97"/>
                  </a:cubicBezTo>
                  <a:close/>
                  <a:moveTo>
                    <a:pt x="130" y="61"/>
                  </a:moveTo>
                  <a:cubicBezTo>
                    <a:pt x="130" y="61"/>
                    <a:pt x="131" y="61"/>
                    <a:pt x="131" y="61"/>
                  </a:cubicBezTo>
                  <a:cubicBezTo>
                    <a:pt x="131" y="61"/>
                    <a:pt x="131" y="61"/>
                    <a:pt x="131" y="61"/>
                  </a:cubicBezTo>
                  <a:cubicBezTo>
                    <a:pt x="131" y="62"/>
                    <a:pt x="131" y="63"/>
                    <a:pt x="131" y="63"/>
                  </a:cubicBezTo>
                  <a:cubicBezTo>
                    <a:pt x="130" y="64"/>
                    <a:pt x="130" y="64"/>
                    <a:pt x="130" y="63"/>
                  </a:cubicBezTo>
                  <a:cubicBezTo>
                    <a:pt x="129" y="63"/>
                    <a:pt x="129" y="62"/>
                    <a:pt x="130" y="61"/>
                  </a:cubicBezTo>
                  <a:close/>
                  <a:moveTo>
                    <a:pt x="129" y="73"/>
                  </a:moveTo>
                  <a:cubicBezTo>
                    <a:pt x="129" y="73"/>
                    <a:pt x="129" y="73"/>
                    <a:pt x="129" y="73"/>
                  </a:cubicBezTo>
                  <a:cubicBezTo>
                    <a:pt x="129" y="73"/>
                    <a:pt x="129" y="73"/>
                    <a:pt x="129" y="73"/>
                  </a:cubicBezTo>
                  <a:cubicBezTo>
                    <a:pt x="130" y="73"/>
                    <a:pt x="130" y="73"/>
                    <a:pt x="130" y="73"/>
                  </a:cubicBezTo>
                  <a:cubicBezTo>
                    <a:pt x="130" y="73"/>
                    <a:pt x="129" y="73"/>
                    <a:pt x="129" y="73"/>
                  </a:cubicBezTo>
                  <a:cubicBezTo>
                    <a:pt x="129" y="73"/>
                    <a:pt x="129" y="73"/>
                    <a:pt x="129" y="74"/>
                  </a:cubicBezTo>
                  <a:cubicBezTo>
                    <a:pt x="129" y="74"/>
                    <a:pt x="129" y="74"/>
                    <a:pt x="129" y="74"/>
                  </a:cubicBezTo>
                  <a:cubicBezTo>
                    <a:pt x="129" y="74"/>
                    <a:pt x="129" y="74"/>
                    <a:pt x="129" y="74"/>
                  </a:cubicBezTo>
                  <a:cubicBezTo>
                    <a:pt x="129" y="74"/>
                    <a:pt x="129" y="74"/>
                    <a:pt x="129" y="74"/>
                  </a:cubicBezTo>
                  <a:cubicBezTo>
                    <a:pt x="129" y="74"/>
                    <a:pt x="129" y="74"/>
                    <a:pt x="129" y="73"/>
                  </a:cubicBezTo>
                  <a:close/>
                  <a:moveTo>
                    <a:pt x="129" y="65"/>
                  </a:moveTo>
                  <a:cubicBezTo>
                    <a:pt x="129" y="65"/>
                    <a:pt x="129" y="65"/>
                    <a:pt x="129" y="65"/>
                  </a:cubicBezTo>
                  <a:cubicBezTo>
                    <a:pt x="129" y="65"/>
                    <a:pt x="129" y="65"/>
                    <a:pt x="129" y="65"/>
                  </a:cubicBezTo>
                  <a:close/>
                  <a:moveTo>
                    <a:pt x="128" y="84"/>
                  </a:moveTo>
                  <a:cubicBezTo>
                    <a:pt x="128" y="85"/>
                    <a:pt x="128" y="85"/>
                    <a:pt x="128" y="85"/>
                  </a:cubicBezTo>
                  <a:cubicBezTo>
                    <a:pt x="128" y="85"/>
                    <a:pt x="128" y="85"/>
                    <a:pt x="128" y="85"/>
                  </a:cubicBezTo>
                  <a:lnTo>
                    <a:pt x="128" y="84"/>
                  </a:lnTo>
                  <a:close/>
                  <a:moveTo>
                    <a:pt x="127" y="111"/>
                  </a:moveTo>
                  <a:cubicBezTo>
                    <a:pt x="127" y="111"/>
                    <a:pt x="127" y="110"/>
                    <a:pt x="127" y="110"/>
                  </a:cubicBezTo>
                  <a:cubicBezTo>
                    <a:pt x="127" y="110"/>
                    <a:pt x="127" y="110"/>
                    <a:pt x="127" y="110"/>
                  </a:cubicBezTo>
                  <a:cubicBezTo>
                    <a:pt x="127" y="110"/>
                    <a:pt x="127" y="110"/>
                    <a:pt x="127" y="110"/>
                  </a:cubicBezTo>
                  <a:cubicBezTo>
                    <a:pt x="127" y="110"/>
                    <a:pt x="127" y="110"/>
                    <a:pt x="127" y="110"/>
                  </a:cubicBezTo>
                  <a:cubicBezTo>
                    <a:pt x="127" y="110"/>
                    <a:pt x="127" y="110"/>
                    <a:pt x="127" y="110"/>
                  </a:cubicBezTo>
                  <a:cubicBezTo>
                    <a:pt x="127" y="110"/>
                    <a:pt x="127" y="111"/>
                    <a:pt x="128" y="111"/>
                  </a:cubicBezTo>
                  <a:cubicBezTo>
                    <a:pt x="128" y="111"/>
                    <a:pt x="128" y="111"/>
                    <a:pt x="128" y="111"/>
                  </a:cubicBezTo>
                  <a:cubicBezTo>
                    <a:pt x="127" y="111"/>
                    <a:pt x="127" y="111"/>
                    <a:pt x="127" y="111"/>
                  </a:cubicBezTo>
                  <a:cubicBezTo>
                    <a:pt x="127" y="112"/>
                    <a:pt x="127" y="111"/>
                    <a:pt x="127" y="111"/>
                  </a:cubicBezTo>
                  <a:cubicBezTo>
                    <a:pt x="127" y="111"/>
                    <a:pt x="127" y="111"/>
                    <a:pt x="127" y="111"/>
                  </a:cubicBezTo>
                  <a:close/>
                  <a:moveTo>
                    <a:pt x="126" y="93"/>
                  </a:moveTo>
                  <a:cubicBezTo>
                    <a:pt x="126" y="93"/>
                    <a:pt x="126" y="93"/>
                    <a:pt x="126" y="93"/>
                  </a:cubicBezTo>
                  <a:cubicBezTo>
                    <a:pt x="126" y="93"/>
                    <a:pt x="126" y="93"/>
                    <a:pt x="126" y="93"/>
                  </a:cubicBezTo>
                  <a:close/>
                  <a:moveTo>
                    <a:pt x="126" y="85"/>
                  </a:moveTo>
                  <a:cubicBezTo>
                    <a:pt x="126" y="85"/>
                    <a:pt x="126" y="85"/>
                    <a:pt x="126" y="86"/>
                  </a:cubicBezTo>
                  <a:cubicBezTo>
                    <a:pt x="126" y="86"/>
                    <a:pt x="126" y="86"/>
                    <a:pt x="126" y="86"/>
                  </a:cubicBezTo>
                  <a:cubicBezTo>
                    <a:pt x="125" y="86"/>
                    <a:pt x="125" y="86"/>
                    <a:pt x="125" y="86"/>
                  </a:cubicBezTo>
                  <a:cubicBezTo>
                    <a:pt x="125" y="86"/>
                    <a:pt x="125" y="85"/>
                    <a:pt x="126" y="85"/>
                  </a:cubicBezTo>
                  <a:close/>
                  <a:moveTo>
                    <a:pt x="125" y="104"/>
                  </a:moveTo>
                  <a:cubicBezTo>
                    <a:pt x="125" y="105"/>
                    <a:pt x="125" y="106"/>
                    <a:pt x="124" y="106"/>
                  </a:cubicBezTo>
                  <a:cubicBezTo>
                    <a:pt x="124" y="107"/>
                    <a:pt x="124" y="107"/>
                    <a:pt x="124" y="107"/>
                  </a:cubicBezTo>
                  <a:cubicBezTo>
                    <a:pt x="124" y="107"/>
                    <a:pt x="124" y="107"/>
                    <a:pt x="124" y="107"/>
                  </a:cubicBezTo>
                  <a:cubicBezTo>
                    <a:pt x="124" y="107"/>
                    <a:pt x="124" y="107"/>
                    <a:pt x="124" y="107"/>
                  </a:cubicBezTo>
                  <a:cubicBezTo>
                    <a:pt x="124" y="107"/>
                    <a:pt x="124" y="107"/>
                    <a:pt x="124" y="106"/>
                  </a:cubicBezTo>
                  <a:cubicBezTo>
                    <a:pt x="124" y="106"/>
                    <a:pt x="125" y="105"/>
                    <a:pt x="125" y="104"/>
                  </a:cubicBezTo>
                  <a:cubicBezTo>
                    <a:pt x="125" y="104"/>
                    <a:pt x="125" y="104"/>
                    <a:pt x="125" y="104"/>
                  </a:cubicBezTo>
                  <a:cubicBezTo>
                    <a:pt x="125" y="104"/>
                    <a:pt x="125" y="104"/>
                    <a:pt x="125" y="104"/>
                  </a:cubicBezTo>
                  <a:close/>
                  <a:moveTo>
                    <a:pt x="125" y="94"/>
                  </a:moveTo>
                  <a:cubicBezTo>
                    <a:pt x="125" y="94"/>
                    <a:pt x="125" y="94"/>
                    <a:pt x="125" y="94"/>
                  </a:cubicBezTo>
                  <a:cubicBezTo>
                    <a:pt x="125" y="94"/>
                    <a:pt x="125" y="95"/>
                    <a:pt x="125" y="95"/>
                  </a:cubicBezTo>
                  <a:cubicBezTo>
                    <a:pt x="125" y="95"/>
                    <a:pt x="125" y="95"/>
                    <a:pt x="125" y="95"/>
                  </a:cubicBezTo>
                  <a:cubicBezTo>
                    <a:pt x="125" y="94"/>
                    <a:pt x="125" y="94"/>
                    <a:pt x="125" y="94"/>
                  </a:cubicBezTo>
                  <a:close/>
                  <a:moveTo>
                    <a:pt x="123" y="96"/>
                  </a:moveTo>
                  <a:cubicBezTo>
                    <a:pt x="123" y="96"/>
                    <a:pt x="124" y="96"/>
                    <a:pt x="124" y="96"/>
                  </a:cubicBezTo>
                  <a:cubicBezTo>
                    <a:pt x="124" y="96"/>
                    <a:pt x="125" y="97"/>
                    <a:pt x="125" y="97"/>
                  </a:cubicBezTo>
                  <a:cubicBezTo>
                    <a:pt x="125" y="98"/>
                    <a:pt x="125" y="98"/>
                    <a:pt x="125" y="99"/>
                  </a:cubicBezTo>
                  <a:cubicBezTo>
                    <a:pt x="125" y="100"/>
                    <a:pt x="125" y="101"/>
                    <a:pt x="125" y="101"/>
                  </a:cubicBezTo>
                  <a:cubicBezTo>
                    <a:pt x="125" y="102"/>
                    <a:pt x="125" y="102"/>
                    <a:pt x="125" y="102"/>
                  </a:cubicBezTo>
                  <a:cubicBezTo>
                    <a:pt x="125" y="102"/>
                    <a:pt x="125" y="103"/>
                    <a:pt x="125" y="103"/>
                  </a:cubicBezTo>
                  <a:cubicBezTo>
                    <a:pt x="125" y="103"/>
                    <a:pt x="125" y="103"/>
                    <a:pt x="124" y="102"/>
                  </a:cubicBezTo>
                  <a:cubicBezTo>
                    <a:pt x="124" y="102"/>
                    <a:pt x="124" y="102"/>
                    <a:pt x="124" y="102"/>
                  </a:cubicBezTo>
                  <a:cubicBezTo>
                    <a:pt x="123" y="102"/>
                    <a:pt x="123" y="101"/>
                    <a:pt x="123" y="101"/>
                  </a:cubicBezTo>
                  <a:cubicBezTo>
                    <a:pt x="123" y="101"/>
                    <a:pt x="123" y="101"/>
                    <a:pt x="123" y="100"/>
                  </a:cubicBezTo>
                  <a:cubicBezTo>
                    <a:pt x="123" y="100"/>
                    <a:pt x="123" y="99"/>
                    <a:pt x="123" y="98"/>
                  </a:cubicBezTo>
                  <a:cubicBezTo>
                    <a:pt x="123" y="98"/>
                    <a:pt x="123" y="98"/>
                    <a:pt x="122" y="98"/>
                  </a:cubicBezTo>
                  <a:cubicBezTo>
                    <a:pt x="123" y="97"/>
                    <a:pt x="123" y="97"/>
                    <a:pt x="123" y="96"/>
                  </a:cubicBezTo>
                  <a:close/>
                  <a:moveTo>
                    <a:pt x="120" y="100"/>
                  </a:moveTo>
                  <a:cubicBezTo>
                    <a:pt x="120" y="100"/>
                    <a:pt x="120" y="101"/>
                    <a:pt x="120" y="101"/>
                  </a:cubicBezTo>
                  <a:cubicBezTo>
                    <a:pt x="120" y="101"/>
                    <a:pt x="120" y="101"/>
                    <a:pt x="119" y="101"/>
                  </a:cubicBezTo>
                  <a:cubicBezTo>
                    <a:pt x="119" y="101"/>
                    <a:pt x="119" y="101"/>
                    <a:pt x="119" y="101"/>
                  </a:cubicBezTo>
                  <a:cubicBezTo>
                    <a:pt x="119" y="101"/>
                    <a:pt x="119" y="101"/>
                    <a:pt x="119" y="100"/>
                  </a:cubicBezTo>
                  <a:cubicBezTo>
                    <a:pt x="120" y="100"/>
                    <a:pt x="120" y="100"/>
                    <a:pt x="120" y="99"/>
                  </a:cubicBezTo>
                  <a:cubicBezTo>
                    <a:pt x="120" y="99"/>
                    <a:pt x="119" y="99"/>
                    <a:pt x="119" y="98"/>
                  </a:cubicBezTo>
                  <a:cubicBezTo>
                    <a:pt x="119" y="98"/>
                    <a:pt x="119" y="98"/>
                    <a:pt x="119" y="98"/>
                  </a:cubicBezTo>
                  <a:cubicBezTo>
                    <a:pt x="119" y="98"/>
                    <a:pt x="119" y="98"/>
                    <a:pt x="119" y="98"/>
                  </a:cubicBezTo>
                  <a:cubicBezTo>
                    <a:pt x="119" y="98"/>
                    <a:pt x="119" y="98"/>
                    <a:pt x="119" y="98"/>
                  </a:cubicBezTo>
                  <a:cubicBezTo>
                    <a:pt x="120" y="98"/>
                    <a:pt x="120" y="98"/>
                    <a:pt x="120" y="98"/>
                  </a:cubicBezTo>
                  <a:cubicBezTo>
                    <a:pt x="120" y="98"/>
                    <a:pt x="120" y="98"/>
                    <a:pt x="120" y="98"/>
                  </a:cubicBezTo>
                  <a:cubicBezTo>
                    <a:pt x="120" y="98"/>
                    <a:pt x="120" y="98"/>
                    <a:pt x="120" y="98"/>
                  </a:cubicBezTo>
                  <a:cubicBezTo>
                    <a:pt x="120" y="98"/>
                    <a:pt x="120" y="97"/>
                    <a:pt x="120" y="97"/>
                  </a:cubicBezTo>
                  <a:cubicBezTo>
                    <a:pt x="119" y="96"/>
                    <a:pt x="119" y="96"/>
                    <a:pt x="120" y="95"/>
                  </a:cubicBezTo>
                  <a:cubicBezTo>
                    <a:pt x="120" y="95"/>
                    <a:pt x="120" y="94"/>
                    <a:pt x="120" y="94"/>
                  </a:cubicBezTo>
                  <a:cubicBezTo>
                    <a:pt x="120" y="94"/>
                    <a:pt x="121" y="95"/>
                    <a:pt x="121" y="95"/>
                  </a:cubicBezTo>
                  <a:cubicBezTo>
                    <a:pt x="121" y="95"/>
                    <a:pt x="121" y="95"/>
                    <a:pt x="121" y="96"/>
                  </a:cubicBezTo>
                  <a:cubicBezTo>
                    <a:pt x="121" y="96"/>
                    <a:pt x="121" y="96"/>
                    <a:pt x="121" y="96"/>
                  </a:cubicBezTo>
                  <a:cubicBezTo>
                    <a:pt x="121" y="95"/>
                    <a:pt x="121" y="95"/>
                    <a:pt x="121" y="95"/>
                  </a:cubicBezTo>
                  <a:cubicBezTo>
                    <a:pt x="121" y="96"/>
                    <a:pt x="121" y="96"/>
                    <a:pt x="121" y="96"/>
                  </a:cubicBezTo>
                  <a:cubicBezTo>
                    <a:pt x="121" y="96"/>
                    <a:pt x="121" y="96"/>
                    <a:pt x="121" y="96"/>
                  </a:cubicBezTo>
                  <a:cubicBezTo>
                    <a:pt x="121" y="96"/>
                    <a:pt x="121" y="97"/>
                    <a:pt x="121" y="97"/>
                  </a:cubicBezTo>
                  <a:cubicBezTo>
                    <a:pt x="121" y="98"/>
                    <a:pt x="121" y="98"/>
                    <a:pt x="121" y="98"/>
                  </a:cubicBezTo>
                  <a:cubicBezTo>
                    <a:pt x="121" y="98"/>
                    <a:pt x="121" y="98"/>
                    <a:pt x="120" y="98"/>
                  </a:cubicBezTo>
                  <a:cubicBezTo>
                    <a:pt x="120" y="98"/>
                    <a:pt x="120" y="98"/>
                    <a:pt x="120" y="98"/>
                  </a:cubicBezTo>
                  <a:cubicBezTo>
                    <a:pt x="120" y="98"/>
                    <a:pt x="120" y="98"/>
                    <a:pt x="120" y="98"/>
                  </a:cubicBezTo>
                  <a:cubicBezTo>
                    <a:pt x="120" y="98"/>
                    <a:pt x="121" y="99"/>
                    <a:pt x="121" y="99"/>
                  </a:cubicBezTo>
                  <a:cubicBezTo>
                    <a:pt x="121" y="99"/>
                    <a:pt x="121" y="100"/>
                    <a:pt x="120" y="100"/>
                  </a:cubicBezTo>
                  <a:close/>
                  <a:moveTo>
                    <a:pt x="122" y="107"/>
                  </a:moveTo>
                  <a:cubicBezTo>
                    <a:pt x="122" y="107"/>
                    <a:pt x="122" y="107"/>
                    <a:pt x="121" y="107"/>
                  </a:cubicBezTo>
                  <a:cubicBezTo>
                    <a:pt x="121" y="107"/>
                    <a:pt x="121" y="107"/>
                    <a:pt x="121" y="107"/>
                  </a:cubicBezTo>
                  <a:cubicBezTo>
                    <a:pt x="121" y="106"/>
                    <a:pt x="121" y="106"/>
                    <a:pt x="121" y="105"/>
                  </a:cubicBezTo>
                  <a:cubicBezTo>
                    <a:pt x="121" y="105"/>
                    <a:pt x="121" y="105"/>
                    <a:pt x="121" y="105"/>
                  </a:cubicBezTo>
                  <a:cubicBezTo>
                    <a:pt x="121" y="105"/>
                    <a:pt x="121" y="105"/>
                    <a:pt x="121" y="105"/>
                  </a:cubicBezTo>
                  <a:cubicBezTo>
                    <a:pt x="121" y="105"/>
                    <a:pt x="121" y="104"/>
                    <a:pt x="121" y="104"/>
                  </a:cubicBezTo>
                  <a:cubicBezTo>
                    <a:pt x="121" y="104"/>
                    <a:pt x="121" y="104"/>
                    <a:pt x="121" y="104"/>
                  </a:cubicBezTo>
                  <a:cubicBezTo>
                    <a:pt x="121" y="104"/>
                    <a:pt x="121" y="104"/>
                    <a:pt x="121" y="104"/>
                  </a:cubicBezTo>
                  <a:cubicBezTo>
                    <a:pt x="121" y="104"/>
                    <a:pt x="121" y="104"/>
                    <a:pt x="121" y="104"/>
                  </a:cubicBezTo>
                  <a:cubicBezTo>
                    <a:pt x="121" y="104"/>
                    <a:pt x="121" y="105"/>
                    <a:pt x="121" y="105"/>
                  </a:cubicBezTo>
                  <a:cubicBezTo>
                    <a:pt x="121" y="105"/>
                    <a:pt x="121" y="105"/>
                    <a:pt x="121" y="105"/>
                  </a:cubicBezTo>
                  <a:cubicBezTo>
                    <a:pt x="121" y="105"/>
                    <a:pt x="121" y="106"/>
                    <a:pt x="122" y="106"/>
                  </a:cubicBezTo>
                  <a:cubicBezTo>
                    <a:pt x="122" y="106"/>
                    <a:pt x="122" y="106"/>
                    <a:pt x="122" y="107"/>
                  </a:cubicBezTo>
                  <a:close/>
                  <a:moveTo>
                    <a:pt x="121" y="56"/>
                  </a:moveTo>
                  <a:cubicBezTo>
                    <a:pt x="121" y="56"/>
                    <a:pt x="121" y="56"/>
                    <a:pt x="121" y="56"/>
                  </a:cubicBezTo>
                  <a:cubicBezTo>
                    <a:pt x="121" y="56"/>
                    <a:pt x="121" y="57"/>
                    <a:pt x="121" y="57"/>
                  </a:cubicBezTo>
                  <a:cubicBezTo>
                    <a:pt x="121" y="57"/>
                    <a:pt x="121" y="57"/>
                    <a:pt x="121" y="57"/>
                  </a:cubicBezTo>
                  <a:cubicBezTo>
                    <a:pt x="121" y="57"/>
                    <a:pt x="121" y="57"/>
                    <a:pt x="121" y="56"/>
                  </a:cubicBezTo>
                  <a:close/>
                  <a:moveTo>
                    <a:pt x="119" y="80"/>
                  </a:moveTo>
                  <a:cubicBezTo>
                    <a:pt x="120" y="79"/>
                    <a:pt x="120" y="79"/>
                    <a:pt x="120" y="79"/>
                  </a:cubicBezTo>
                  <a:cubicBezTo>
                    <a:pt x="120" y="79"/>
                    <a:pt x="120" y="79"/>
                    <a:pt x="121" y="79"/>
                  </a:cubicBezTo>
                  <a:cubicBezTo>
                    <a:pt x="121" y="79"/>
                    <a:pt x="121" y="79"/>
                    <a:pt x="121" y="79"/>
                  </a:cubicBezTo>
                  <a:cubicBezTo>
                    <a:pt x="120" y="80"/>
                    <a:pt x="120" y="80"/>
                    <a:pt x="119" y="80"/>
                  </a:cubicBezTo>
                  <a:cubicBezTo>
                    <a:pt x="119" y="81"/>
                    <a:pt x="119" y="81"/>
                    <a:pt x="119" y="81"/>
                  </a:cubicBezTo>
                  <a:cubicBezTo>
                    <a:pt x="119" y="81"/>
                    <a:pt x="119" y="81"/>
                    <a:pt x="119" y="81"/>
                  </a:cubicBezTo>
                  <a:cubicBezTo>
                    <a:pt x="119" y="81"/>
                    <a:pt x="119" y="81"/>
                    <a:pt x="119" y="81"/>
                  </a:cubicBezTo>
                  <a:cubicBezTo>
                    <a:pt x="119" y="81"/>
                    <a:pt x="119" y="81"/>
                    <a:pt x="119" y="81"/>
                  </a:cubicBezTo>
                  <a:cubicBezTo>
                    <a:pt x="119" y="81"/>
                    <a:pt x="119" y="81"/>
                    <a:pt x="119" y="81"/>
                  </a:cubicBezTo>
                  <a:cubicBezTo>
                    <a:pt x="119" y="81"/>
                    <a:pt x="119" y="81"/>
                    <a:pt x="119" y="81"/>
                  </a:cubicBezTo>
                  <a:cubicBezTo>
                    <a:pt x="119" y="81"/>
                    <a:pt x="119" y="80"/>
                    <a:pt x="119" y="80"/>
                  </a:cubicBezTo>
                  <a:cubicBezTo>
                    <a:pt x="119" y="80"/>
                    <a:pt x="119" y="80"/>
                    <a:pt x="119" y="80"/>
                  </a:cubicBezTo>
                  <a:close/>
                  <a:moveTo>
                    <a:pt x="119" y="56"/>
                  </a:moveTo>
                  <a:cubicBezTo>
                    <a:pt x="119" y="56"/>
                    <a:pt x="119" y="56"/>
                    <a:pt x="119" y="56"/>
                  </a:cubicBezTo>
                  <a:cubicBezTo>
                    <a:pt x="119" y="56"/>
                    <a:pt x="119" y="56"/>
                    <a:pt x="119" y="56"/>
                  </a:cubicBezTo>
                  <a:cubicBezTo>
                    <a:pt x="119" y="56"/>
                    <a:pt x="119" y="56"/>
                    <a:pt x="119" y="56"/>
                  </a:cubicBezTo>
                  <a:cubicBezTo>
                    <a:pt x="119" y="56"/>
                    <a:pt x="119" y="56"/>
                    <a:pt x="119" y="56"/>
                  </a:cubicBezTo>
                  <a:close/>
                  <a:moveTo>
                    <a:pt x="118" y="86"/>
                  </a:moveTo>
                  <a:cubicBezTo>
                    <a:pt x="118" y="86"/>
                    <a:pt x="119" y="86"/>
                    <a:pt x="119" y="86"/>
                  </a:cubicBezTo>
                  <a:cubicBezTo>
                    <a:pt x="119" y="86"/>
                    <a:pt x="119" y="86"/>
                    <a:pt x="119" y="86"/>
                  </a:cubicBezTo>
                  <a:cubicBezTo>
                    <a:pt x="119" y="85"/>
                    <a:pt x="120" y="85"/>
                    <a:pt x="120" y="85"/>
                  </a:cubicBezTo>
                  <a:cubicBezTo>
                    <a:pt x="120" y="85"/>
                    <a:pt x="120" y="85"/>
                    <a:pt x="120" y="85"/>
                  </a:cubicBezTo>
                  <a:cubicBezTo>
                    <a:pt x="120" y="85"/>
                    <a:pt x="120" y="85"/>
                    <a:pt x="120" y="85"/>
                  </a:cubicBezTo>
                  <a:cubicBezTo>
                    <a:pt x="119" y="83"/>
                    <a:pt x="119" y="83"/>
                    <a:pt x="121" y="81"/>
                  </a:cubicBezTo>
                  <a:cubicBezTo>
                    <a:pt x="122" y="81"/>
                    <a:pt x="122" y="81"/>
                    <a:pt x="122" y="81"/>
                  </a:cubicBezTo>
                  <a:cubicBezTo>
                    <a:pt x="122" y="82"/>
                    <a:pt x="122" y="82"/>
                    <a:pt x="122" y="82"/>
                  </a:cubicBezTo>
                  <a:cubicBezTo>
                    <a:pt x="122" y="82"/>
                    <a:pt x="122" y="82"/>
                    <a:pt x="122" y="82"/>
                  </a:cubicBezTo>
                  <a:cubicBezTo>
                    <a:pt x="122" y="83"/>
                    <a:pt x="121" y="83"/>
                    <a:pt x="121" y="83"/>
                  </a:cubicBezTo>
                  <a:cubicBezTo>
                    <a:pt x="121" y="84"/>
                    <a:pt x="120" y="84"/>
                    <a:pt x="120" y="85"/>
                  </a:cubicBezTo>
                  <a:cubicBezTo>
                    <a:pt x="120" y="85"/>
                    <a:pt x="120" y="85"/>
                    <a:pt x="120" y="85"/>
                  </a:cubicBezTo>
                  <a:cubicBezTo>
                    <a:pt x="120" y="85"/>
                    <a:pt x="120" y="85"/>
                    <a:pt x="120" y="85"/>
                  </a:cubicBezTo>
                  <a:cubicBezTo>
                    <a:pt x="120" y="85"/>
                    <a:pt x="120" y="85"/>
                    <a:pt x="119" y="86"/>
                  </a:cubicBezTo>
                  <a:cubicBezTo>
                    <a:pt x="119" y="86"/>
                    <a:pt x="119" y="86"/>
                    <a:pt x="119" y="86"/>
                  </a:cubicBezTo>
                  <a:cubicBezTo>
                    <a:pt x="119" y="86"/>
                    <a:pt x="119" y="86"/>
                    <a:pt x="118" y="86"/>
                  </a:cubicBezTo>
                  <a:cubicBezTo>
                    <a:pt x="118" y="86"/>
                    <a:pt x="118" y="86"/>
                    <a:pt x="118" y="86"/>
                  </a:cubicBezTo>
                  <a:cubicBezTo>
                    <a:pt x="118" y="86"/>
                    <a:pt x="118" y="86"/>
                    <a:pt x="118" y="86"/>
                  </a:cubicBezTo>
                  <a:close/>
                  <a:moveTo>
                    <a:pt x="118" y="48"/>
                  </a:moveTo>
                  <a:cubicBezTo>
                    <a:pt x="118" y="48"/>
                    <a:pt x="118" y="48"/>
                    <a:pt x="118" y="48"/>
                  </a:cubicBezTo>
                  <a:cubicBezTo>
                    <a:pt x="118" y="48"/>
                    <a:pt x="118" y="48"/>
                    <a:pt x="118" y="48"/>
                  </a:cubicBezTo>
                  <a:close/>
                  <a:moveTo>
                    <a:pt x="117" y="53"/>
                  </a:moveTo>
                  <a:cubicBezTo>
                    <a:pt x="117" y="53"/>
                    <a:pt x="117" y="53"/>
                    <a:pt x="117" y="53"/>
                  </a:cubicBezTo>
                  <a:cubicBezTo>
                    <a:pt x="117" y="53"/>
                    <a:pt x="117" y="53"/>
                    <a:pt x="117" y="53"/>
                  </a:cubicBezTo>
                  <a:cubicBezTo>
                    <a:pt x="117" y="53"/>
                    <a:pt x="117" y="53"/>
                    <a:pt x="117" y="53"/>
                  </a:cubicBezTo>
                  <a:cubicBezTo>
                    <a:pt x="116" y="53"/>
                    <a:pt x="116" y="53"/>
                    <a:pt x="117" y="53"/>
                  </a:cubicBezTo>
                  <a:close/>
                  <a:moveTo>
                    <a:pt x="61" y="74"/>
                  </a:moveTo>
                  <a:cubicBezTo>
                    <a:pt x="61" y="74"/>
                    <a:pt x="61" y="74"/>
                    <a:pt x="61" y="74"/>
                  </a:cubicBezTo>
                  <a:cubicBezTo>
                    <a:pt x="61" y="74"/>
                    <a:pt x="61" y="74"/>
                    <a:pt x="61" y="74"/>
                  </a:cubicBezTo>
                  <a:cubicBezTo>
                    <a:pt x="61" y="74"/>
                    <a:pt x="61" y="74"/>
                    <a:pt x="61" y="73"/>
                  </a:cubicBezTo>
                  <a:cubicBezTo>
                    <a:pt x="61" y="74"/>
                    <a:pt x="61" y="74"/>
                    <a:pt x="61" y="74"/>
                  </a:cubicBezTo>
                  <a:close/>
                  <a:moveTo>
                    <a:pt x="62" y="70"/>
                  </a:moveTo>
                  <a:cubicBezTo>
                    <a:pt x="62" y="70"/>
                    <a:pt x="62" y="70"/>
                    <a:pt x="62" y="70"/>
                  </a:cubicBezTo>
                  <a:cubicBezTo>
                    <a:pt x="62" y="70"/>
                    <a:pt x="62" y="70"/>
                    <a:pt x="62" y="70"/>
                  </a:cubicBezTo>
                  <a:cubicBezTo>
                    <a:pt x="62" y="70"/>
                    <a:pt x="62" y="70"/>
                    <a:pt x="62" y="70"/>
                  </a:cubicBezTo>
                  <a:cubicBezTo>
                    <a:pt x="62" y="70"/>
                    <a:pt x="62" y="70"/>
                    <a:pt x="62" y="70"/>
                  </a:cubicBezTo>
                  <a:cubicBezTo>
                    <a:pt x="62" y="70"/>
                    <a:pt x="62" y="70"/>
                    <a:pt x="62" y="70"/>
                  </a:cubicBezTo>
                  <a:cubicBezTo>
                    <a:pt x="62" y="70"/>
                    <a:pt x="62" y="70"/>
                    <a:pt x="62" y="70"/>
                  </a:cubicBezTo>
                  <a:cubicBezTo>
                    <a:pt x="62" y="70"/>
                    <a:pt x="62" y="70"/>
                    <a:pt x="62" y="70"/>
                  </a:cubicBezTo>
                  <a:close/>
                  <a:moveTo>
                    <a:pt x="63" y="67"/>
                  </a:moveTo>
                  <a:cubicBezTo>
                    <a:pt x="63" y="67"/>
                    <a:pt x="63" y="67"/>
                    <a:pt x="63" y="67"/>
                  </a:cubicBezTo>
                  <a:cubicBezTo>
                    <a:pt x="63" y="67"/>
                    <a:pt x="63" y="67"/>
                    <a:pt x="63" y="67"/>
                  </a:cubicBezTo>
                  <a:cubicBezTo>
                    <a:pt x="63" y="67"/>
                    <a:pt x="63" y="67"/>
                    <a:pt x="63" y="67"/>
                  </a:cubicBezTo>
                  <a:cubicBezTo>
                    <a:pt x="63" y="67"/>
                    <a:pt x="63" y="67"/>
                    <a:pt x="63" y="67"/>
                  </a:cubicBezTo>
                  <a:close/>
                  <a:moveTo>
                    <a:pt x="63" y="80"/>
                  </a:moveTo>
                  <a:cubicBezTo>
                    <a:pt x="63" y="80"/>
                    <a:pt x="63" y="80"/>
                    <a:pt x="63" y="80"/>
                  </a:cubicBezTo>
                  <a:cubicBezTo>
                    <a:pt x="62" y="80"/>
                    <a:pt x="62" y="80"/>
                    <a:pt x="62" y="79"/>
                  </a:cubicBezTo>
                  <a:cubicBezTo>
                    <a:pt x="62" y="79"/>
                    <a:pt x="62" y="78"/>
                    <a:pt x="62" y="78"/>
                  </a:cubicBezTo>
                  <a:cubicBezTo>
                    <a:pt x="62" y="78"/>
                    <a:pt x="62" y="78"/>
                    <a:pt x="62" y="78"/>
                  </a:cubicBezTo>
                  <a:cubicBezTo>
                    <a:pt x="62" y="78"/>
                    <a:pt x="62" y="78"/>
                    <a:pt x="62" y="78"/>
                  </a:cubicBezTo>
                  <a:cubicBezTo>
                    <a:pt x="62" y="78"/>
                    <a:pt x="62" y="78"/>
                    <a:pt x="63" y="78"/>
                  </a:cubicBezTo>
                  <a:cubicBezTo>
                    <a:pt x="63" y="78"/>
                    <a:pt x="63" y="78"/>
                    <a:pt x="63" y="78"/>
                  </a:cubicBezTo>
                  <a:cubicBezTo>
                    <a:pt x="63" y="78"/>
                    <a:pt x="63" y="78"/>
                    <a:pt x="62" y="78"/>
                  </a:cubicBezTo>
                  <a:cubicBezTo>
                    <a:pt x="62" y="78"/>
                    <a:pt x="62" y="78"/>
                    <a:pt x="62" y="78"/>
                  </a:cubicBezTo>
                  <a:cubicBezTo>
                    <a:pt x="62" y="78"/>
                    <a:pt x="62" y="78"/>
                    <a:pt x="62" y="78"/>
                  </a:cubicBezTo>
                  <a:cubicBezTo>
                    <a:pt x="63" y="79"/>
                    <a:pt x="63" y="79"/>
                    <a:pt x="63" y="80"/>
                  </a:cubicBezTo>
                  <a:cubicBezTo>
                    <a:pt x="63" y="80"/>
                    <a:pt x="63" y="80"/>
                    <a:pt x="63" y="80"/>
                  </a:cubicBezTo>
                  <a:close/>
                  <a:moveTo>
                    <a:pt x="64" y="78"/>
                  </a:moveTo>
                  <a:cubicBezTo>
                    <a:pt x="64" y="78"/>
                    <a:pt x="64" y="78"/>
                    <a:pt x="64" y="78"/>
                  </a:cubicBezTo>
                  <a:cubicBezTo>
                    <a:pt x="64" y="78"/>
                    <a:pt x="64" y="78"/>
                    <a:pt x="64" y="78"/>
                  </a:cubicBezTo>
                  <a:cubicBezTo>
                    <a:pt x="64" y="78"/>
                    <a:pt x="64" y="78"/>
                    <a:pt x="64" y="78"/>
                  </a:cubicBezTo>
                  <a:cubicBezTo>
                    <a:pt x="64" y="78"/>
                    <a:pt x="64" y="78"/>
                    <a:pt x="64" y="78"/>
                  </a:cubicBezTo>
                  <a:close/>
                  <a:moveTo>
                    <a:pt x="86" y="26"/>
                  </a:moveTo>
                  <a:cubicBezTo>
                    <a:pt x="86" y="26"/>
                    <a:pt x="86" y="26"/>
                    <a:pt x="86" y="26"/>
                  </a:cubicBezTo>
                  <a:cubicBezTo>
                    <a:pt x="86" y="25"/>
                    <a:pt x="86" y="25"/>
                    <a:pt x="86" y="25"/>
                  </a:cubicBezTo>
                  <a:cubicBezTo>
                    <a:pt x="86" y="25"/>
                    <a:pt x="86" y="25"/>
                    <a:pt x="86" y="24"/>
                  </a:cubicBezTo>
                  <a:cubicBezTo>
                    <a:pt x="86" y="24"/>
                    <a:pt x="86" y="24"/>
                    <a:pt x="86" y="24"/>
                  </a:cubicBezTo>
                  <a:cubicBezTo>
                    <a:pt x="86" y="24"/>
                    <a:pt x="86" y="24"/>
                    <a:pt x="86" y="24"/>
                  </a:cubicBezTo>
                  <a:cubicBezTo>
                    <a:pt x="86" y="25"/>
                    <a:pt x="86" y="25"/>
                    <a:pt x="86" y="25"/>
                  </a:cubicBezTo>
                  <a:cubicBezTo>
                    <a:pt x="86" y="26"/>
                    <a:pt x="86" y="26"/>
                    <a:pt x="86" y="26"/>
                  </a:cubicBezTo>
                  <a:close/>
                  <a:moveTo>
                    <a:pt x="89" y="25"/>
                  </a:moveTo>
                  <a:cubicBezTo>
                    <a:pt x="89" y="25"/>
                    <a:pt x="89" y="25"/>
                    <a:pt x="89" y="25"/>
                  </a:cubicBezTo>
                  <a:cubicBezTo>
                    <a:pt x="89" y="25"/>
                    <a:pt x="89" y="25"/>
                    <a:pt x="89" y="25"/>
                  </a:cubicBezTo>
                  <a:cubicBezTo>
                    <a:pt x="89" y="25"/>
                    <a:pt x="89" y="25"/>
                    <a:pt x="89" y="25"/>
                  </a:cubicBezTo>
                  <a:close/>
                  <a:moveTo>
                    <a:pt x="90" y="66"/>
                  </a:moveTo>
                  <a:cubicBezTo>
                    <a:pt x="90" y="66"/>
                    <a:pt x="90" y="66"/>
                    <a:pt x="90" y="66"/>
                  </a:cubicBezTo>
                  <a:cubicBezTo>
                    <a:pt x="90" y="66"/>
                    <a:pt x="90" y="66"/>
                    <a:pt x="90" y="66"/>
                  </a:cubicBezTo>
                  <a:cubicBezTo>
                    <a:pt x="90" y="66"/>
                    <a:pt x="90" y="66"/>
                    <a:pt x="90" y="66"/>
                  </a:cubicBezTo>
                  <a:close/>
                  <a:moveTo>
                    <a:pt x="94" y="86"/>
                  </a:moveTo>
                  <a:cubicBezTo>
                    <a:pt x="94" y="86"/>
                    <a:pt x="94" y="86"/>
                    <a:pt x="94" y="86"/>
                  </a:cubicBezTo>
                  <a:cubicBezTo>
                    <a:pt x="94" y="86"/>
                    <a:pt x="94" y="86"/>
                    <a:pt x="94" y="86"/>
                  </a:cubicBezTo>
                  <a:cubicBezTo>
                    <a:pt x="94" y="86"/>
                    <a:pt x="94" y="86"/>
                    <a:pt x="94" y="86"/>
                  </a:cubicBezTo>
                  <a:cubicBezTo>
                    <a:pt x="94" y="86"/>
                    <a:pt x="94" y="86"/>
                    <a:pt x="94" y="86"/>
                  </a:cubicBezTo>
                  <a:close/>
                  <a:moveTo>
                    <a:pt x="95" y="23"/>
                  </a:moveTo>
                  <a:cubicBezTo>
                    <a:pt x="95" y="23"/>
                    <a:pt x="95" y="23"/>
                    <a:pt x="94" y="23"/>
                  </a:cubicBezTo>
                  <a:cubicBezTo>
                    <a:pt x="94" y="23"/>
                    <a:pt x="93" y="23"/>
                    <a:pt x="92" y="23"/>
                  </a:cubicBezTo>
                  <a:cubicBezTo>
                    <a:pt x="92" y="23"/>
                    <a:pt x="92" y="23"/>
                    <a:pt x="92" y="23"/>
                  </a:cubicBezTo>
                  <a:cubicBezTo>
                    <a:pt x="92" y="23"/>
                    <a:pt x="92" y="23"/>
                    <a:pt x="91" y="24"/>
                  </a:cubicBezTo>
                  <a:cubicBezTo>
                    <a:pt x="91" y="24"/>
                    <a:pt x="91" y="24"/>
                    <a:pt x="91" y="24"/>
                  </a:cubicBezTo>
                  <a:cubicBezTo>
                    <a:pt x="91" y="24"/>
                    <a:pt x="91" y="24"/>
                    <a:pt x="91" y="24"/>
                  </a:cubicBezTo>
                  <a:cubicBezTo>
                    <a:pt x="91" y="24"/>
                    <a:pt x="91" y="24"/>
                    <a:pt x="91" y="24"/>
                  </a:cubicBezTo>
                  <a:cubicBezTo>
                    <a:pt x="91" y="24"/>
                    <a:pt x="91" y="24"/>
                    <a:pt x="91" y="24"/>
                  </a:cubicBezTo>
                  <a:cubicBezTo>
                    <a:pt x="91" y="24"/>
                    <a:pt x="91" y="24"/>
                    <a:pt x="91" y="24"/>
                  </a:cubicBezTo>
                  <a:cubicBezTo>
                    <a:pt x="91" y="23"/>
                    <a:pt x="92" y="23"/>
                    <a:pt x="92" y="23"/>
                  </a:cubicBezTo>
                  <a:cubicBezTo>
                    <a:pt x="92" y="23"/>
                    <a:pt x="92" y="23"/>
                    <a:pt x="92" y="23"/>
                  </a:cubicBezTo>
                  <a:cubicBezTo>
                    <a:pt x="93" y="23"/>
                    <a:pt x="94" y="23"/>
                    <a:pt x="95" y="23"/>
                  </a:cubicBezTo>
                  <a:cubicBezTo>
                    <a:pt x="95" y="23"/>
                    <a:pt x="95" y="23"/>
                    <a:pt x="95" y="23"/>
                  </a:cubicBezTo>
                  <a:close/>
                  <a:moveTo>
                    <a:pt x="113" y="90"/>
                  </a:moveTo>
                  <a:cubicBezTo>
                    <a:pt x="113" y="90"/>
                    <a:pt x="113" y="90"/>
                    <a:pt x="113" y="90"/>
                  </a:cubicBezTo>
                  <a:cubicBezTo>
                    <a:pt x="113" y="90"/>
                    <a:pt x="113" y="90"/>
                    <a:pt x="113" y="90"/>
                  </a:cubicBezTo>
                  <a:cubicBezTo>
                    <a:pt x="113" y="90"/>
                    <a:pt x="113" y="90"/>
                    <a:pt x="113" y="90"/>
                  </a:cubicBezTo>
                  <a:cubicBezTo>
                    <a:pt x="113" y="90"/>
                    <a:pt x="113" y="90"/>
                    <a:pt x="113" y="90"/>
                  </a:cubicBezTo>
                  <a:cubicBezTo>
                    <a:pt x="113" y="90"/>
                    <a:pt x="113" y="90"/>
                    <a:pt x="113" y="90"/>
                  </a:cubicBezTo>
                  <a:close/>
                  <a:moveTo>
                    <a:pt x="113" y="82"/>
                  </a:moveTo>
                  <a:cubicBezTo>
                    <a:pt x="113" y="82"/>
                    <a:pt x="112" y="82"/>
                    <a:pt x="112" y="82"/>
                  </a:cubicBezTo>
                  <a:cubicBezTo>
                    <a:pt x="112" y="82"/>
                    <a:pt x="112" y="82"/>
                    <a:pt x="112" y="82"/>
                  </a:cubicBezTo>
                  <a:cubicBezTo>
                    <a:pt x="113" y="82"/>
                    <a:pt x="113" y="81"/>
                    <a:pt x="113" y="82"/>
                  </a:cubicBezTo>
                  <a:cubicBezTo>
                    <a:pt x="113" y="82"/>
                    <a:pt x="113" y="82"/>
                    <a:pt x="114" y="82"/>
                  </a:cubicBezTo>
                  <a:cubicBezTo>
                    <a:pt x="113" y="82"/>
                    <a:pt x="113" y="82"/>
                    <a:pt x="113" y="82"/>
                  </a:cubicBezTo>
                  <a:close/>
                  <a:moveTo>
                    <a:pt x="113" y="65"/>
                  </a:moveTo>
                  <a:cubicBezTo>
                    <a:pt x="114" y="65"/>
                    <a:pt x="114" y="65"/>
                    <a:pt x="114" y="65"/>
                  </a:cubicBezTo>
                  <a:cubicBezTo>
                    <a:pt x="114" y="65"/>
                    <a:pt x="114" y="65"/>
                    <a:pt x="114" y="65"/>
                  </a:cubicBezTo>
                  <a:lnTo>
                    <a:pt x="113" y="65"/>
                  </a:lnTo>
                  <a:close/>
                  <a:moveTo>
                    <a:pt x="115" y="45"/>
                  </a:moveTo>
                  <a:cubicBezTo>
                    <a:pt x="115" y="45"/>
                    <a:pt x="115" y="45"/>
                    <a:pt x="115" y="45"/>
                  </a:cubicBezTo>
                  <a:cubicBezTo>
                    <a:pt x="115" y="45"/>
                    <a:pt x="115" y="46"/>
                    <a:pt x="115" y="46"/>
                  </a:cubicBezTo>
                  <a:cubicBezTo>
                    <a:pt x="115" y="46"/>
                    <a:pt x="115" y="46"/>
                    <a:pt x="115" y="46"/>
                  </a:cubicBezTo>
                  <a:cubicBezTo>
                    <a:pt x="115" y="46"/>
                    <a:pt x="115" y="46"/>
                    <a:pt x="115" y="46"/>
                  </a:cubicBezTo>
                  <a:cubicBezTo>
                    <a:pt x="115" y="46"/>
                    <a:pt x="115" y="45"/>
                    <a:pt x="115" y="45"/>
                  </a:cubicBezTo>
                  <a:close/>
                  <a:moveTo>
                    <a:pt x="96" y="36"/>
                  </a:moveTo>
                  <a:cubicBezTo>
                    <a:pt x="96" y="36"/>
                    <a:pt x="96" y="36"/>
                    <a:pt x="96" y="36"/>
                  </a:cubicBezTo>
                  <a:cubicBezTo>
                    <a:pt x="96" y="36"/>
                    <a:pt x="96" y="36"/>
                    <a:pt x="96" y="36"/>
                  </a:cubicBezTo>
                  <a:cubicBezTo>
                    <a:pt x="96" y="36"/>
                    <a:pt x="96" y="36"/>
                    <a:pt x="96" y="36"/>
                  </a:cubicBezTo>
                  <a:cubicBezTo>
                    <a:pt x="96" y="36"/>
                    <a:pt x="96" y="36"/>
                    <a:pt x="96" y="36"/>
                  </a:cubicBezTo>
                  <a:cubicBezTo>
                    <a:pt x="96" y="36"/>
                    <a:pt x="96" y="36"/>
                    <a:pt x="96" y="36"/>
                  </a:cubicBezTo>
                  <a:close/>
                  <a:moveTo>
                    <a:pt x="98" y="64"/>
                  </a:moveTo>
                  <a:cubicBezTo>
                    <a:pt x="98" y="64"/>
                    <a:pt x="98" y="64"/>
                    <a:pt x="98" y="63"/>
                  </a:cubicBezTo>
                  <a:cubicBezTo>
                    <a:pt x="98" y="64"/>
                    <a:pt x="98" y="64"/>
                    <a:pt x="98" y="64"/>
                  </a:cubicBezTo>
                  <a:cubicBezTo>
                    <a:pt x="98" y="64"/>
                    <a:pt x="98" y="64"/>
                    <a:pt x="98" y="64"/>
                  </a:cubicBezTo>
                  <a:close/>
                  <a:moveTo>
                    <a:pt x="98" y="47"/>
                  </a:moveTo>
                  <a:cubicBezTo>
                    <a:pt x="98" y="47"/>
                    <a:pt x="97" y="47"/>
                    <a:pt x="96" y="47"/>
                  </a:cubicBezTo>
                  <a:cubicBezTo>
                    <a:pt x="96" y="47"/>
                    <a:pt x="96" y="46"/>
                    <a:pt x="96" y="46"/>
                  </a:cubicBezTo>
                  <a:cubicBezTo>
                    <a:pt x="96" y="46"/>
                    <a:pt x="97" y="46"/>
                    <a:pt x="97" y="45"/>
                  </a:cubicBezTo>
                  <a:cubicBezTo>
                    <a:pt x="97" y="45"/>
                    <a:pt x="98" y="45"/>
                    <a:pt x="98" y="44"/>
                  </a:cubicBezTo>
                  <a:cubicBezTo>
                    <a:pt x="99" y="44"/>
                    <a:pt x="99" y="44"/>
                    <a:pt x="99" y="44"/>
                  </a:cubicBezTo>
                  <a:cubicBezTo>
                    <a:pt x="99" y="43"/>
                    <a:pt x="99" y="43"/>
                    <a:pt x="100" y="43"/>
                  </a:cubicBezTo>
                  <a:cubicBezTo>
                    <a:pt x="100" y="43"/>
                    <a:pt x="100" y="44"/>
                    <a:pt x="101" y="43"/>
                  </a:cubicBezTo>
                  <a:cubicBezTo>
                    <a:pt x="101" y="43"/>
                    <a:pt x="101" y="43"/>
                    <a:pt x="101" y="43"/>
                  </a:cubicBezTo>
                  <a:cubicBezTo>
                    <a:pt x="101" y="42"/>
                    <a:pt x="101" y="42"/>
                    <a:pt x="100" y="42"/>
                  </a:cubicBezTo>
                  <a:cubicBezTo>
                    <a:pt x="100" y="42"/>
                    <a:pt x="99" y="42"/>
                    <a:pt x="99" y="42"/>
                  </a:cubicBezTo>
                  <a:cubicBezTo>
                    <a:pt x="98" y="42"/>
                    <a:pt x="97" y="42"/>
                    <a:pt x="96" y="41"/>
                  </a:cubicBezTo>
                  <a:cubicBezTo>
                    <a:pt x="95" y="41"/>
                    <a:pt x="95" y="41"/>
                    <a:pt x="95" y="41"/>
                  </a:cubicBezTo>
                  <a:cubicBezTo>
                    <a:pt x="95" y="41"/>
                    <a:pt x="95" y="41"/>
                    <a:pt x="96" y="41"/>
                  </a:cubicBezTo>
                  <a:cubicBezTo>
                    <a:pt x="96" y="41"/>
                    <a:pt x="96" y="41"/>
                    <a:pt x="96" y="41"/>
                  </a:cubicBezTo>
                  <a:cubicBezTo>
                    <a:pt x="97" y="41"/>
                    <a:pt x="99" y="41"/>
                    <a:pt x="100" y="41"/>
                  </a:cubicBezTo>
                  <a:cubicBezTo>
                    <a:pt x="101" y="41"/>
                    <a:pt x="102" y="40"/>
                    <a:pt x="102" y="40"/>
                  </a:cubicBezTo>
                  <a:cubicBezTo>
                    <a:pt x="103" y="40"/>
                    <a:pt x="104" y="40"/>
                    <a:pt x="105" y="40"/>
                  </a:cubicBezTo>
                  <a:cubicBezTo>
                    <a:pt x="105" y="40"/>
                    <a:pt x="105" y="40"/>
                    <a:pt x="106" y="40"/>
                  </a:cubicBezTo>
                  <a:cubicBezTo>
                    <a:pt x="106" y="40"/>
                    <a:pt x="106" y="40"/>
                    <a:pt x="106" y="40"/>
                  </a:cubicBezTo>
                  <a:cubicBezTo>
                    <a:pt x="106" y="40"/>
                    <a:pt x="106" y="40"/>
                    <a:pt x="106" y="40"/>
                  </a:cubicBezTo>
                  <a:cubicBezTo>
                    <a:pt x="105" y="41"/>
                    <a:pt x="104" y="41"/>
                    <a:pt x="104" y="41"/>
                  </a:cubicBezTo>
                  <a:cubicBezTo>
                    <a:pt x="104" y="41"/>
                    <a:pt x="103" y="42"/>
                    <a:pt x="104" y="42"/>
                  </a:cubicBezTo>
                  <a:cubicBezTo>
                    <a:pt x="104" y="42"/>
                    <a:pt x="104" y="42"/>
                    <a:pt x="104" y="42"/>
                  </a:cubicBezTo>
                  <a:cubicBezTo>
                    <a:pt x="104" y="42"/>
                    <a:pt x="104" y="42"/>
                    <a:pt x="104" y="42"/>
                  </a:cubicBezTo>
                  <a:cubicBezTo>
                    <a:pt x="105" y="43"/>
                    <a:pt x="106" y="43"/>
                    <a:pt x="108" y="42"/>
                  </a:cubicBezTo>
                  <a:cubicBezTo>
                    <a:pt x="108" y="42"/>
                    <a:pt x="108" y="42"/>
                    <a:pt x="108" y="42"/>
                  </a:cubicBezTo>
                  <a:cubicBezTo>
                    <a:pt x="108" y="42"/>
                    <a:pt x="108" y="43"/>
                    <a:pt x="108" y="43"/>
                  </a:cubicBezTo>
                  <a:cubicBezTo>
                    <a:pt x="108" y="43"/>
                    <a:pt x="108" y="43"/>
                    <a:pt x="107" y="44"/>
                  </a:cubicBezTo>
                  <a:cubicBezTo>
                    <a:pt x="107" y="44"/>
                    <a:pt x="107" y="44"/>
                    <a:pt x="106" y="44"/>
                  </a:cubicBezTo>
                  <a:cubicBezTo>
                    <a:pt x="106" y="45"/>
                    <a:pt x="106" y="45"/>
                    <a:pt x="106" y="45"/>
                  </a:cubicBezTo>
                  <a:cubicBezTo>
                    <a:pt x="106" y="46"/>
                    <a:pt x="106" y="46"/>
                    <a:pt x="105" y="45"/>
                  </a:cubicBezTo>
                  <a:cubicBezTo>
                    <a:pt x="104" y="45"/>
                    <a:pt x="104" y="45"/>
                    <a:pt x="103" y="45"/>
                  </a:cubicBezTo>
                  <a:cubicBezTo>
                    <a:pt x="103" y="45"/>
                    <a:pt x="102" y="45"/>
                    <a:pt x="102" y="46"/>
                  </a:cubicBezTo>
                  <a:cubicBezTo>
                    <a:pt x="102" y="47"/>
                    <a:pt x="102" y="47"/>
                    <a:pt x="101" y="47"/>
                  </a:cubicBezTo>
                  <a:cubicBezTo>
                    <a:pt x="101" y="47"/>
                    <a:pt x="101" y="47"/>
                    <a:pt x="101" y="47"/>
                  </a:cubicBezTo>
                  <a:cubicBezTo>
                    <a:pt x="101" y="47"/>
                    <a:pt x="101" y="47"/>
                    <a:pt x="101" y="47"/>
                  </a:cubicBezTo>
                  <a:cubicBezTo>
                    <a:pt x="101" y="47"/>
                    <a:pt x="100" y="47"/>
                    <a:pt x="100" y="48"/>
                  </a:cubicBezTo>
                  <a:cubicBezTo>
                    <a:pt x="100" y="48"/>
                    <a:pt x="100" y="48"/>
                    <a:pt x="100" y="48"/>
                  </a:cubicBezTo>
                  <a:cubicBezTo>
                    <a:pt x="100" y="48"/>
                    <a:pt x="100" y="48"/>
                    <a:pt x="100" y="48"/>
                  </a:cubicBezTo>
                  <a:cubicBezTo>
                    <a:pt x="100" y="48"/>
                    <a:pt x="100" y="48"/>
                    <a:pt x="100" y="48"/>
                  </a:cubicBezTo>
                  <a:cubicBezTo>
                    <a:pt x="100" y="48"/>
                    <a:pt x="99" y="48"/>
                    <a:pt x="99" y="48"/>
                  </a:cubicBezTo>
                  <a:cubicBezTo>
                    <a:pt x="99" y="48"/>
                    <a:pt x="100" y="48"/>
                    <a:pt x="100" y="48"/>
                  </a:cubicBezTo>
                  <a:cubicBezTo>
                    <a:pt x="100" y="48"/>
                    <a:pt x="100" y="48"/>
                    <a:pt x="100" y="48"/>
                  </a:cubicBezTo>
                  <a:cubicBezTo>
                    <a:pt x="100" y="48"/>
                    <a:pt x="100" y="48"/>
                    <a:pt x="100" y="48"/>
                  </a:cubicBezTo>
                  <a:cubicBezTo>
                    <a:pt x="100" y="47"/>
                    <a:pt x="100" y="47"/>
                    <a:pt x="101" y="47"/>
                  </a:cubicBezTo>
                  <a:cubicBezTo>
                    <a:pt x="101" y="47"/>
                    <a:pt x="101" y="47"/>
                    <a:pt x="101" y="47"/>
                  </a:cubicBezTo>
                  <a:cubicBezTo>
                    <a:pt x="101" y="47"/>
                    <a:pt x="101" y="47"/>
                    <a:pt x="101" y="47"/>
                  </a:cubicBezTo>
                  <a:cubicBezTo>
                    <a:pt x="101" y="47"/>
                    <a:pt x="101" y="46"/>
                    <a:pt x="101" y="46"/>
                  </a:cubicBezTo>
                  <a:cubicBezTo>
                    <a:pt x="101" y="46"/>
                    <a:pt x="101" y="45"/>
                    <a:pt x="101" y="45"/>
                  </a:cubicBezTo>
                  <a:cubicBezTo>
                    <a:pt x="100" y="45"/>
                    <a:pt x="100" y="46"/>
                    <a:pt x="99" y="46"/>
                  </a:cubicBezTo>
                  <a:cubicBezTo>
                    <a:pt x="99" y="46"/>
                    <a:pt x="99" y="46"/>
                    <a:pt x="98" y="47"/>
                  </a:cubicBezTo>
                  <a:close/>
                  <a:moveTo>
                    <a:pt x="104" y="48"/>
                  </a:moveTo>
                  <a:cubicBezTo>
                    <a:pt x="104" y="48"/>
                    <a:pt x="104" y="48"/>
                    <a:pt x="104" y="48"/>
                  </a:cubicBezTo>
                  <a:cubicBezTo>
                    <a:pt x="104" y="48"/>
                    <a:pt x="104" y="49"/>
                    <a:pt x="104" y="49"/>
                  </a:cubicBezTo>
                  <a:cubicBezTo>
                    <a:pt x="104" y="49"/>
                    <a:pt x="104" y="49"/>
                    <a:pt x="104" y="49"/>
                  </a:cubicBezTo>
                  <a:cubicBezTo>
                    <a:pt x="104" y="49"/>
                    <a:pt x="104" y="49"/>
                    <a:pt x="104" y="49"/>
                  </a:cubicBezTo>
                  <a:cubicBezTo>
                    <a:pt x="104" y="49"/>
                    <a:pt x="104" y="49"/>
                    <a:pt x="104" y="49"/>
                  </a:cubicBezTo>
                  <a:cubicBezTo>
                    <a:pt x="104" y="49"/>
                    <a:pt x="104" y="49"/>
                    <a:pt x="104" y="48"/>
                  </a:cubicBezTo>
                  <a:cubicBezTo>
                    <a:pt x="104" y="48"/>
                    <a:pt x="104" y="48"/>
                    <a:pt x="104" y="48"/>
                  </a:cubicBezTo>
                  <a:cubicBezTo>
                    <a:pt x="104" y="48"/>
                    <a:pt x="104" y="48"/>
                    <a:pt x="104" y="48"/>
                  </a:cubicBezTo>
                  <a:cubicBezTo>
                    <a:pt x="104" y="48"/>
                    <a:pt x="104" y="48"/>
                    <a:pt x="104" y="48"/>
                  </a:cubicBezTo>
                  <a:close/>
                  <a:moveTo>
                    <a:pt x="102" y="56"/>
                  </a:moveTo>
                  <a:cubicBezTo>
                    <a:pt x="102" y="56"/>
                    <a:pt x="102" y="56"/>
                    <a:pt x="102" y="56"/>
                  </a:cubicBezTo>
                  <a:cubicBezTo>
                    <a:pt x="101" y="56"/>
                    <a:pt x="101" y="56"/>
                    <a:pt x="101" y="55"/>
                  </a:cubicBezTo>
                  <a:cubicBezTo>
                    <a:pt x="101" y="55"/>
                    <a:pt x="101" y="55"/>
                    <a:pt x="101" y="55"/>
                  </a:cubicBezTo>
                  <a:cubicBezTo>
                    <a:pt x="101" y="55"/>
                    <a:pt x="101" y="55"/>
                    <a:pt x="101" y="55"/>
                  </a:cubicBezTo>
                  <a:cubicBezTo>
                    <a:pt x="102" y="55"/>
                    <a:pt x="102" y="55"/>
                    <a:pt x="102" y="56"/>
                  </a:cubicBezTo>
                  <a:close/>
                  <a:moveTo>
                    <a:pt x="100" y="69"/>
                  </a:moveTo>
                  <a:cubicBezTo>
                    <a:pt x="100" y="69"/>
                    <a:pt x="100" y="69"/>
                    <a:pt x="100" y="69"/>
                  </a:cubicBezTo>
                  <a:cubicBezTo>
                    <a:pt x="101" y="69"/>
                    <a:pt x="101" y="69"/>
                    <a:pt x="101" y="69"/>
                  </a:cubicBezTo>
                  <a:lnTo>
                    <a:pt x="100" y="69"/>
                  </a:lnTo>
                  <a:close/>
                  <a:moveTo>
                    <a:pt x="104" y="76"/>
                  </a:moveTo>
                  <a:cubicBezTo>
                    <a:pt x="104" y="76"/>
                    <a:pt x="104" y="76"/>
                    <a:pt x="104" y="77"/>
                  </a:cubicBezTo>
                  <a:cubicBezTo>
                    <a:pt x="104" y="76"/>
                    <a:pt x="104" y="76"/>
                    <a:pt x="104" y="76"/>
                  </a:cubicBezTo>
                  <a:cubicBezTo>
                    <a:pt x="104" y="76"/>
                    <a:pt x="104" y="76"/>
                    <a:pt x="104" y="76"/>
                  </a:cubicBezTo>
                  <a:cubicBezTo>
                    <a:pt x="104" y="76"/>
                    <a:pt x="104" y="76"/>
                    <a:pt x="104" y="76"/>
                  </a:cubicBezTo>
                  <a:cubicBezTo>
                    <a:pt x="104" y="76"/>
                    <a:pt x="104" y="76"/>
                    <a:pt x="104" y="76"/>
                  </a:cubicBezTo>
                  <a:close/>
                  <a:moveTo>
                    <a:pt x="105" y="65"/>
                  </a:moveTo>
                  <a:cubicBezTo>
                    <a:pt x="105" y="66"/>
                    <a:pt x="104" y="66"/>
                    <a:pt x="104" y="66"/>
                  </a:cubicBezTo>
                  <a:cubicBezTo>
                    <a:pt x="103" y="66"/>
                    <a:pt x="102" y="66"/>
                    <a:pt x="102" y="66"/>
                  </a:cubicBezTo>
                  <a:cubicBezTo>
                    <a:pt x="101" y="67"/>
                    <a:pt x="101" y="66"/>
                    <a:pt x="100" y="66"/>
                  </a:cubicBezTo>
                  <a:cubicBezTo>
                    <a:pt x="100" y="66"/>
                    <a:pt x="100" y="65"/>
                    <a:pt x="99" y="65"/>
                  </a:cubicBezTo>
                  <a:cubicBezTo>
                    <a:pt x="99" y="65"/>
                    <a:pt x="99" y="65"/>
                    <a:pt x="99" y="65"/>
                  </a:cubicBezTo>
                  <a:cubicBezTo>
                    <a:pt x="100" y="65"/>
                    <a:pt x="100" y="65"/>
                    <a:pt x="100" y="65"/>
                  </a:cubicBezTo>
                  <a:cubicBezTo>
                    <a:pt x="100" y="65"/>
                    <a:pt x="100" y="65"/>
                    <a:pt x="101" y="65"/>
                  </a:cubicBezTo>
                  <a:cubicBezTo>
                    <a:pt x="101" y="65"/>
                    <a:pt x="101" y="65"/>
                    <a:pt x="101" y="65"/>
                  </a:cubicBezTo>
                  <a:cubicBezTo>
                    <a:pt x="102" y="64"/>
                    <a:pt x="102" y="64"/>
                    <a:pt x="102" y="64"/>
                  </a:cubicBezTo>
                  <a:cubicBezTo>
                    <a:pt x="103" y="63"/>
                    <a:pt x="103" y="63"/>
                    <a:pt x="104" y="63"/>
                  </a:cubicBezTo>
                  <a:cubicBezTo>
                    <a:pt x="104" y="63"/>
                    <a:pt x="104" y="63"/>
                    <a:pt x="104" y="63"/>
                  </a:cubicBezTo>
                  <a:cubicBezTo>
                    <a:pt x="104" y="63"/>
                    <a:pt x="105" y="63"/>
                    <a:pt x="105" y="62"/>
                  </a:cubicBezTo>
                  <a:cubicBezTo>
                    <a:pt x="105" y="62"/>
                    <a:pt x="105" y="62"/>
                    <a:pt x="105" y="62"/>
                  </a:cubicBezTo>
                  <a:cubicBezTo>
                    <a:pt x="105" y="61"/>
                    <a:pt x="104" y="61"/>
                    <a:pt x="104" y="60"/>
                  </a:cubicBezTo>
                  <a:cubicBezTo>
                    <a:pt x="104" y="60"/>
                    <a:pt x="104" y="60"/>
                    <a:pt x="104" y="60"/>
                  </a:cubicBezTo>
                  <a:cubicBezTo>
                    <a:pt x="105" y="60"/>
                    <a:pt x="105" y="60"/>
                    <a:pt x="105" y="60"/>
                  </a:cubicBezTo>
                  <a:cubicBezTo>
                    <a:pt x="105" y="61"/>
                    <a:pt x="106" y="61"/>
                    <a:pt x="106" y="62"/>
                  </a:cubicBezTo>
                  <a:cubicBezTo>
                    <a:pt x="107" y="63"/>
                    <a:pt x="107" y="63"/>
                    <a:pt x="107" y="63"/>
                  </a:cubicBezTo>
                  <a:cubicBezTo>
                    <a:pt x="109" y="63"/>
                    <a:pt x="110" y="63"/>
                    <a:pt x="110" y="62"/>
                  </a:cubicBezTo>
                  <a:cubicBezTo>
                    <a:pt x="111" y="61"/>
                    <a:pt x="112" y="61"/>
                    <a:pt x="113" y="61"/>
                  </a:cubicBezTo>
                  <a:cubicBezTo>
                    <a:pt x="113" y="61"/>
                    <a:pt x="114" y="61"/>
                    <a:pt x="114" y="61"/>
                  </a:cubicBezTo>
                  <a:cubicBezTo>
                    <a:pt x="114" y="61"/>
                    <a:pt x="114" y="61"/>
                    <a:pt x="114" y="61"/>
                  </a:cubicBezTo>
                  <a:cubicBezTo>
                    <a:pt x="114" y="60"/>
                    <a:pt x="114" y="60"/>
                    <a:pt x="114" y="61"/>
                  </a:cubicBezTo>
                  <a:cubicBezTo>
                    <a:pt x="114" y="61"/>
                    <a:pt x="114" y="61"/>
                    <a:pt x="114" y="61"/>
                  </a:cubicBezTo>
                  <a:cubicBezTo>
                    <a:pt x="114" y="61"/>
                    <a:pt x="114" y="61"/>
                    <a:pt x="114" y="61"/>
                  </a:cubicBezTo>
                  <a:cubicBezTo>
                    <a:pt x="114" y="61"/>
                    <a:pt x="114" y="61"/>
                    <a:pt x="114" y="61"/>
                  </a:cubicBezTo>
                  <a:cubicBezTo>
                    <a:pt x="113" y="62"/>
                    <a:pt x="113" y="62"/>
                    <a:pt x="113" y="62"/>
                  </a:cubicBezTo>
                  <a:cubicBezTo>
                    <a:pt x="112" y="62"/>
                    <a:pt x="111" y="63"/>
                    <a:pt x="110" y="63"/>
                  </a:cubicBezTo>
                  <a:cubicBezTo>
                    <a:pt x="109" y="64"/>
                    <a:pt x="108" y="64"/>
                    <a:pt x="107" y="65"/>
                  </a:cubicBezTo>
                  <a:cubicBezTo>
                    <a:pt x="107" y="65"/>
                    <a:pt x="107" y="65"/>
                    <a:pt x="107" y="65"/>
                  </a:cubicBezTo>
                  <a:cubicBezTo>
                    <a:pt x="106" y="65"/>
                    <a:pt x="106" y="65"/>
                    <a:pt x="105" y="65"/>
                  </a:cubicBezTo>
                  <a:close/>
                  <a:moveTo>
                    <a:pt x="107" y="87"/>
                  </a:moveTo>
                  <a:cubicBezTo>
                    <a:pt x="107" y="87"/>
                    <a:pt x="107" y="87"/>
                    <a:pt x="107" y="87"/>
                  </a:cubicBezTo>
                  <a:cubicBezTo>
                    <a:pt x="107" y="86"/>
                    <a:pt x="107" y="86"/>
                    <a:pt x="107" y="86"/>
                  </a:cubicBezTo>
                  <a:cubicBezTo>
                    <a:pt x="107" y="86"/>
                    <a:pt x="107" y="86"/>
                    <a:pt x="107" y="87"/>
                  </a:cubicBezTo>
                  <a:cubicBezTo>
                    <a:pt x="107" y="87"/>
                    <a:pt x="107" y="87"/>
                    <a:pt x="107" y="87"/>
                  </a:cubicBezTo>
                  <a:close/>
                  <a:moveTo>
                    <a:pt x="107" y="76"/>
                  </a:moveTo>
                  <a:cubicBezTo>
                    <a:pt x="107" y="76"/>
                    <a:pt x="107" y="76"/>
                    <a:pt x="107" y="76"/>
                  </a:cubicBezTo>
                  <a:cubicBezTo>
                    <a:pt x="107" y="76"/>
                    <a:pt x="107" y="76"/>
                    <a:pt x="107" y="76"/>
                  </a:cubicBezTo>
                  <a:cubicBezTo>
                    <a:pt x="107" y="76"/>
                    <a:pt x="107" y="75"/>
                    <a:pt x="107" y="75"/>
                  </a:cubicBezTo>
                  <a:cubicBezTo>
                    <a:pt x="108" y="75"/>
                    <a:pt x="109" y="74"/>
                    <a:pt x="110" y="74"/>
                  </a:cubicBezTo>
                  <a:cubicBezTo>
                    <a:pt x="110" y="74"/>
                    <a:pt x="111" y="74"/>
                    <a:pt x="111" y="74"/>
                  </a:cubicBezTo>
                  <a:cubicBezTo>
                    <a:pt x="111" y="74"/>
                    <a:pt x="112" y="74"/>
                    <a:pt x="112" y="74"/>
                  </a:cubicBezTo>
                  <a:cubicBezTo>
                    <a:pt x="112" y="74"/>
                    <a:pt x="112" y="75"/>
                    <a:pt x="112" y="75"/>
                  </a:cubicBezTo>
                  <a:cubicBezTo>
                    <a:pt x="112" y="75"/>
                    <a:pt x="112" y="75"/>
                    <a:pt x="112" y="75"/>
                  </a:cubicBezTo>
                  <a:cubicBezTo>
                    <a:pt x="112" y="75"/>
                    <a:pt x="111" y="75"/>
                    <a:pt x="111" y="75"/>
                  </a:cubicBezTo>
                  <a:cubicBezTo>
                    <a:pt x="111" y="75"/>
                    <a:pt x="111" y="75"/>
                    <a:pt x="111" y="75"/>
                  </a:cubicBezTo>
                  <a:cubicBezTo>
                    <a:pt x="110" y="75"/>
                    <a:pt x="110" y="75"/>
                    <a:pt x="110" y="75"/>
                  </a:cubicBezTo>
                  <a:cubicBezTo>
                    <a:pt x="109" y="75"/>
                    <a:pt x="108" y="75"/>
                    <a:pt x="108" y="76"/>
                  </a:cubicBezTo>
                  <a:cubicBezTo>
                    <a:pt x="108" y="76"/>
                    <a:pt x="107" y="76"/>
                    <a:pt x="107" y="76"/>
                  </a:cubicBezTo>
                  <a:close/>
                  <a:moveTo>
                    <a:pt x="133" y="205"/>
                  </a:moveTo>
                  <a:cubicBezTo>
                    <a:pt x="133" y="205"/>
                    <a:pt x="133" y="205"/>
                    <a:pt x="133" y="205"/>
                  </a:cubicBezTo>
                  <a:cubicBezTo>
                    <a:pt x="132" y="205"/>
                    <a:pt x="132" y="205"/>
                    <a:pt x="132" y="204"/>
                  </a:cubicBezTo>
                  <a:cubicBezTo>
                    <a:pt x="132" y="204"/>
                    <a:pt x="132" y="204"/>
                    <a:pt x="132" y="204"/>
                  </a:cubicBezTo>
                  <a:cubicBezTo>
                    <a:pt x="133" y="204"/>
                    <a:pt x="133" y="204"/>
                    <a:pt x="133" y="205"/>
                  </a:cubicBezTo>
                  <a:cubicBezTo>
                    <a:pt x="133" y="205"/>
                    <a:pt x="133" y="205"/>
                    <a:pt x="133" y="205"/>
                  </a:cubicBezTo>
                  <a:close/>
                  <a:moveTo>
                    <a:pt x="161" y="209"/>
                  </a:moveTo>
                  <a:cubicBezTo>
                    <a:pt x="161" y="209"/>
                    <a:pt x="161" y="210"/>
                    <a:pt x="161" y="210"/>
                  </a:cubicBezTo>
                  <a:cubicBezTo>
                    <a:pt x="161" y="210"/>
                    <a:pt x="160" y="209"/>
                    <a:pt x="160" y="209"/>
                  </a:cubicBezTo>
                  <a:cubicBezTo>
                    <a:pt x="160" y="209"/>
                    <a:pt x="160" y="209"/>
                    <a:pt x="161" y="208"/>
                  </a:cubicBezTo>
                  <a:cubicBezTo>
                    <a:pt x="161" y="208"/>
                    <a:pt x="161" y="208"/>
                    <a:pt x="161" y="208"/>
                  </a:cubicBezTo>
                  <a:cubicBezTo>
                    <a:pt x="161" y="208"/>
                    <a:pt x="161" y="208"/>
                    <a:pt x="161" y="208"/>
                  </a:cubicBezTo>
                  <a:cubicBezTo>
                    <a:pt x="161" y="208"/>
                    <a:pt x="161" y="208"/>
                    <a:pt x="161" y="209"/>
                  </a:cubicBezTo>
                  <a:cubicBezTo>
                    <a:pt x="161" y="209"/>
                    <a:pt x="161" y="209"/>
                    <a:pt x="161" y="209"/>
                  </a:cubicBezTo>
                  <a:close/>
                  <a:moveTo>
                    <a:pt x="166" y="343"/>
                  </a:moveTo>
                  <a:cubicBezTo>
                    <a:pt x="166" y="343"/>
                    <a:pt x="166" y="343"/>
                    <a:pt x="166" y="343"/>
                  </a:cubicBezTo>
                  <a:cubicBezTo>
                    <a:pt x="166" y="343"/>
                    <a:pt x="166" y="343"/>
                    <a:pt x="166" y="343"/>
                  </a:cubicBezTo>
                  <a:cubicBezTo>
                    <a:pt x="166" y="342"/>
                    <a:pt x="166" y="342"/>
                    <a:pt x="166" y="343"/>
                  </a:cubicBezTo>
                  <a:cubicBezTo>
                    <a:pt x="166" y="343"/>
                    <a:pt x="166" y="343"/>
                    <a:pt x="166" y="343"/>
                  </a:cubicBezTo>
                  <a:close/>
                  <a:moveTo>
                    <a:pt x="167" y="263"/>
                  </a:moveTo>
                  <a:cubicBezTo>
                    <a:pt x="167" y="263"/>
                    <a:pt x="167" y="263"/>
                    <a:pt x="167" y="263"/>
                  </a:cubicBezTo>
                  <a:cubicBezTo>
                    <a:pt x="166" y="263"/>
                    <a:pt x="165" y="263"/>
                    <a:pt x="165" y="262"/>
                  </a:cubicBezTo>
                  <a:cubicBezTo>
                    <a:pt x="165" y="262"/>
                    <a:pt x="165" y="262"/>
                    <a:pt x="165" y="262"/>
                  </a:cubicBezTo>
                  <a:cubicBezTo>
                    <a:pt x="165" y="262"/>
                    <a:pt x="165" y="262"/>
                    <a:pt x="165" y="262"/>
                  </a:cubicBezTo>
                  <a:cubicBezTo>
                    <a:pt x="166" y="262"/>
                    <a:pt x="166" y="263"/>
                    <a:pt x="167" y="263"/>
                  </a:cubicBezTo>
                  <a:cubicBezTo>
                    <a:pt x="167" y="263"/>
                    <a:pt x="167" y="263"/>
                    <a:pt x="167" y="263"/>
                  </a:cubicBezTo>
                  <a:cubicBezTo>
                    <a:pt x="167" y="263"/>
                    <a:pt x="167" y="263"/>
                    <a:pt x="167" y="263"/>
                  </a:cubicBezTo>
                  <a:cubicBezTo>
                    <a:pt x="167" y="263"/>
                    <a:pt x="167" y="263"/>
                    <a:pt x="167" y="263"/>
                  </a:cubicBezTo>
                  <a:close/>
                  <a:moveTo>
                    <a:pt x="171" y="352"/>
                  </a:moveTo>
                  <a:cubicBezTo>
                    <a:pt x="171" y="352"/>
                    <a:pt x="171" y="352"/>
                    <a:pt x="171" y="352"/>
                  </a:cubicBezTo>
                  <a:cubicBezTo>
                    <a:pt x="171" y="352"/>
                    <a:pt x="171" y="352"/>
                    <a:pt x="171" y="352"/>
                  </a:cubicBezTo>
                  <a:cubicBezTo>
                    <a:pt x="171" y="352"/>
                    <a:pt x="171" y="352"/>
                    <a:pt x="171" y="352"/>
                  </a:cubicBezTo>
                  <a:cubicBezTo>
                    <a:pt x="171" y="352"/>
                    <a:pt x="171" y="352"/>
                    <a:pt x="171" y="352"/>
                  </a:cubicBezTo>
                  <a:cubicBezTo>
                    <a:pt x="171" y="352"/>
                    <a:pt x="171" y="352"/>
                    <a:pt x="171" y="352"/>
                  </a:cubicBezTo>
                  <a:cubicBezTo>
                    <a:pt x="171" y="352"/>
                    <a:pt x="171" y="352"/>
                    <a:pt x="171" y="352"/>
                  </a:cubicBezTo>
                  <a:close/>
                  <a:moveTo>
                    <a:pt x="173" y="355"/>
                  </a:moveTo>
                  <a:cubicBezTo>
                    <a:pt x="173" y="355"/>
                    <a:pt x="172" y="355"/>
                    <a:pt x="172" y="355"/>
                  </a:cubicBezTo>
                  <a:cubicBezTo>
                    <a:pt x="172" y="355"/>
                    <a:pt x="172" y="355"/>
                    <a:pt x="172" y="355"/>
                  </a:cubicBezTo>
                  <a:cubicBezTo>
                    <a:pt x="172" y="355"/>
                    <a:pt x="172" y="355"/>
                    <a:pt x="172" y="355"/>
                  </a:cubicBezTo>
                  <a:cubicBezTo>
                    <a:pt x="172" y="355"/>
                    <a:pt x="173" y="355"/>
                    <a:pt x="173" y="355"/>
                  </a:cubicBezTo>
                  <a:cubicBezTo>
                    <a:pt x="173" y="355"/>
                    <a:pt x="173" y="355"/>
                    <a:pt x="173" y="355"/>
                  </a:cubicBezTo>
                  <a:close/>
                  <a:moveTo>
                    <a:pt x="173" y="358"/>
                  </a:moveTo>
                  <a:cubicBezTo>
                    <a:pt x="173" y="358"/>
                    <a:pt x="173" y="358"/>
                    <a:pt x="173" y="358"/>
                  </a:cubicBezTo>
                  <a:cubicBezTo>
                    <a:pt x="173" y="358"/>
                    <a:pt x="173" y="358"/>
                    <a:pt x="173" y="358"/>
                  </a:cubicBezTo>
                  <a:cubicBezTo>
                    <a:pt x="173" y="358"/>
                    <a:pt x="173" y="358"/>
                    <a:pt x="173" y="358"/>
                  </a:cubicBezTo>
                  <a:cubicBezTo>
                    <a:pt x="173" y="358"/>
                    <a:pt x="173" y="358"/>
                    <a:pt x="173" y="358"/>
                  </a:cubicBezTo>
                  <a:close/>
                  <a:moveTo>
                    <a:pt x="174" y="356"/>
                  </a:move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4" y="356"/>
                    <a:pt x="174" y="356"/>
                    <a:pt x="174" y="356"/>
                  </a:cubicBezTo>
                  <a:cubicBezTo>
                    <a:pt x="175" y="356"/>
                    <a:pt x="174" y="356"/>
                    <a:pt x="174" y="356"/>
                  </a:cubicBezTo>
                  <a:close/>
                  <a:moveTo>
                    <a:pt x="178" y="357"/>
                  </a:moveTo>
                  <a:cubicBezTo>
                    <a:pt x="178" y="357"/>
                    <a:pt x="178" y="357"/>
                    <a:pt x="178" y="357"/>
                  </a:cubicBezTo>
                  <a:cubicBezTo>
                    <a:pt x="178" y="357"/>
                    <a:pt x="178" y="357"/>
                    <a:pt x="178" y="357"/>
                  </a:cubicBezTo>
                  <a:cubicBezTo>
                    <a:pt x="178" y="357"/>
                    <a:pt x="178" y="358"/>
                    <a:pt x="178" y="358"/>
                  </a:cubicBezTo>
                  <a:cubicBezTo>
                    <a:pt x="178" y="358"/>
                    <a:pt x="178" y="358"/>
                    <a:pt x="178" y="358"/>
                  </a:cubicBezTo>
                  <a:cubicBezTo>
                    <a:pt x="177" y="357"/>
                    <a:pt x="178" y="357"/>
                    <a:pt x="178" y="357"/>
                  </a:cubicBezTo>
                  <a:close/>
                  <a:moveTo>
                    <a:pt x="176" y="359"/>
                  </a:moveTo>
                  <a:cubicBezTo>
                    <a:pt x="176" y="359"/>
                    <a:pt x="176" y="359"/>
                    <a:pt x="176" y="359"/>
                  </a:cubicBezTo>
                  <a:cubicBezTo>
                    <a:pt x="177" y="359"/>
                    <a:pt x="177" y="359"/>
                    <a:pt x="177" y="359"/>
                  </a:cubicBezTo>
                  <a:cubicBezTo>
                    <a:pt x="177" y="359"/>
                    <a:pt x="177" y="359"/>
                    <a:pt x="177" y="359"/>
                  </a:cubicBezTo>
                  <a:cubicBezTo>
                    <a:pt x="177" y="359"/>
                    <a:pt x="177" y="359"/>
                    <a:pt x="177" y="359"/>
                  </a:cubicBezTo>
                  <a:cubicBezTo>
                    <a:pt x="177" y="359"/>
                    <a:pt x="177" y="359"/>
                    <a:pt x="177" y="359"/>
                  </a:cubicBezTo>
                  <a:cubicBezTo>
                    <a:pt x="177" y="359"/>
                    <a:pt x="178" y="359"/>
                    <a:pt x="178" y="359"/>
                  </a:cubicBezTo>
                  <a:cubicBezTo>
                    <a:pt x="178" y="359"/>
                    <a:pt x="178" y="359"/>
                    <a:pt x="178" y="359"/>
                  </a:cubicBezTo>
                  <a:cubicBezTo>
                    <a:pt x="178" y="359"/>
                    <a:pt x="178" y="359"/>
                    <a:pt x="178" y="359"/>
                  </a:cubicBezTo>
                  <a:cubicBezTo>
                    <a:pt x="178" y="359"/>
                    <a:pt x="177" y="359"/>
                    <a:pt x="177" y="359"/>
                  </a:cubicBezTo>
                  <a:cubicBezTo>
                    <a:pt x="177" y="359"/>
                    <a:pt x="177" y="359"/>
                    <a:pt x="177" y="359"/>
                  </a:cubicBezTo>
                  <a:cubicBezTo>
                    <a:pt x="177" y="359"/>
                    <a:pt x="177" y="359"/>
                    <a:pt x="177" y="359"/>
                  </a:cubicBezTo>
                  <a:cubicBezTo>
                    <a:pt x="177" y="359"/>
                    <a:pt x="177" y="360"/>
                    <a:pt x="177" y="360"/>
                  </a:cubicBezTo>
                  <a:cubicBezTo>
                    <a:pt x="177" y="360"/>
                    <a:pt x="176" y="360"/>
                    <a:pt x="176" y="359"/>
                  </a:cubicBezTo>
                  <a:cubicBezTo>
                    <a:pt x="176" y="359"/>
                    <a:pt x="176" y="359"/>
                    <a:pt x="176" y="359"/>
                  </a:cubicBezTo>
                  <a:cubicBezTo>
                    <a:pt x="176" y="359"/>
                    <a:pt x="176" y="359"/>
                    <a:pt x="176" y="359"/>
                  </a:cubicBezTo>
                  <a:cubicBezTo>
                    <a:pt x="176" y="359"/>
                    <a:pt x="176" y="359"/>
                    <a:pt x="176" y="359"/>
                  </a:cubicBezTo>
                  <a:cubicBezTo>
                    <a:pt x="176" y="359"/>
                    <a:pt x="176" y="359"/>
                    <a:pt x="176" y="359"/>
                  </a:cubicBezTo>
                  <a:cubicBezTo>
                    <a:pt x="176" y="359"/>
                    <a:pt x="176" y="359"/>
                    <a:pt x="176" y="359"/>
                  </a:cubicBezTo>
                  <a:cubicBezTo>
                    <a:pt x="176" y="359"/>
                    <a:pt x="176" y="359"/>
                    <a:pt x="176" y="359"/>
                  </a:cubicBezTo>
                  <a:cubicBezTo>
                    <a:pt x="176" y="359"/>
                    <a:pt x="176" y="359"/>
                    <a:pt x="176" y="359"/>
                  </a:cubicBezTo>
                  <a:close/>
                  <a:moveTo>
                    <a:pt x="178" y="214"/>
                  </a:moveTo>
                  <a:cubicBezTo>
                    <a:pt x="179" y="214"/>
                    <a:pt x="179" y="214"/>
                    <a:pt x="179" y="214"/>
                  </a:cubicBezTo>
                  <a:cubicBezTo>
                    <a:pt x="179" y="214"/>
                    <a:pt x="179" y="214"/>
                    <a:pt x="179" y="214"/>
                  </a:cubicBezTo>
                  <a:lnTo>
                    <a:pt x="178" y="214"/>
                  </a:lnTo>
                  <a:close/>
                  <a:moveTo>
                    <a:pt x="182" y="296"/>
                  </a:moveTo>
                  <a:cubicBezTo>
                    <a:pt x="182" y="296"/>
                    <a:pt x="182" y="296"/>
                    <a:pt x="182" y="296"/>
                  </a:cubicBezTo>
                  <a:cubicBezTo>
                    <a:pt x="182" y="296"/>
                    <a:pt x="182" y="296"/>
                    <a:pt x="182" y="296"/>
                  </a:cubicBezTo>
                  <a:cubicBezTo>
                    <a:pt x="182" y="295"/>
                    <a:pt x="182" y="295"/>
                    <a:pt x="182" y="296"/>
                  </a:cubicBezTo>
                  <a:cubicBezTo>
                    <a:pt x="182" y="296"/>
                    <a:pt x="182" y="296"/>
                    <a:pt x="182" y="296"/>
                  </a:cubicBezTo>
                  <a:cubicBezTo>
                    <a:pt x="182" y="296"/>
                    <a:pt x="182" y="296"/>
                    <a:pt x="182" y="296"/>
                  </a:cubicBezTo>
                  <a:close/>
                  <a:moveTo>
                    <a:pt x="194" y="219"/>
                  </a:moveTo>
                  <a:cubicBezTo>
                    <a:pt x="194" y="219"/>
                    <a:pt x="194" y="219"/>
                    <a:pt x="194" y="219"/>
                  </a:cubicBezTo>
                  <a:cubicBezTo>
                    <a:pt x="194" y="219"/>
                    <a:pt x="194" y="219"/>
                    <a:pt x="194" y="218"/>
                  </a:cubicBezTo>
                  <a:cubicBezTo>
                    <a:pt x="194" y="219"/>
                    <a:pt x="194" y="219"/>
                    <a:pt x="194" y="219"/>
                  </a:cubicBezTo>
                  <a:cubicBezTo>
                    <a:pt x="194" y="219"/>
                    <a:pt x="194" y="219"/>
                    <a:pt x="194" y="219"/>
                  </a:cubicBezTo>
                  <a:close/>
                  <a:moveTo>
                    <a:pt x="203" y="230"/>
                  </a:moveTo>
                  <a:cubicBezTo>
                    <a:pt x="203" y="231"/>
                    <a:pt x="203" y="231"/>
                    <a:pt x="203" y="231"/>
                  </a:cubicBezTo>
                  <a:cubicBezTo>
                    <a:pt x="202" y="230"/>
                    <a:pt x="202" y="230"/>
                    <a:pt x="202" y="230"/>
                  </a:cubicBezTo>
                  <a:cubicBezTo>
                    <a:pt x="202" y="230"/>
                    <a:pt x="203" y="230"/>
                    <a:pt x="203" y="230"/>
                  </a:cubicBezTo>
                  <a:cubicBezTo>
                    <a:pt x="203" y="230"/>
                    <a:pt x="203" y="230"/>
                    <a:pt x="203" y="230"/>
                  </a:cubicBezTo>
                  <a:cubicBezTo>
                    <a:pt x="203" y="230"/>
                    <a:pt x="203" y="230"/>
                    <a:pt x="203" y="230"/>
                  </a:cubicBezTo>
                  <a:cubicBezTo>
                    <a:pt x="203" y="230"/>
                    <a:pt x="204" y="230"/>
                    <a:pt x="204" y="230"/>
                  </a:cubicBezTo>
                  <a:cubicBezTo>
                    <a:pt x="204" y="230"/>
                    <a:pt x="204" y="230"/>
                    <a:pt x="203" y="230"/>
                  </a:cubicBezTo>
                  <a:close/>
                  <a:moveTo>
                    <a:pt x="206" y="233"/>
                  </a:moveTo>
                  <a:cubicBezTo>
                    <a:pt x="206" y="233"/>
                    <a:pt x="206" y="233"/>
                    <a:pt x="206" y="233"/>
                  </a:cubicBezTo>
                  <a:cubicBezTo>
                    <a:pt x="206" y="233"/>
                    <a:pt x="206" y="233"/>
                    <a:pt x="206" y="233"/>
                  </a:cubicBezTo>
                  <a:cubicBezTo>
                    <a:pt x="206" y="233"/>
                    <a:pt x="206" y="233"/>
                    <a:pt x="206" y="233"/>
                  </a:cubicBezTo>
                  <a:cubicBezTo>
                    <a:pt x="206" y="233"/>
                    <a:pt x="206" y="233"/>
                    <a:pt x="206" y="233"/>
                  </a:cubicBezTo>
                  <a:cubicBezTo>
                    <a:pt x="206" y="233"/>
                    <a:pt x="206" y="233"/>
                    <a:pt x="206" y="233"/>
                  </a:cubicBezTo>
                  <a:close/>
                  <a:moveTo>
                    <a:pt x="207" y="239"/>
                  </a:moveTo>
                  <a:cubicBezTo>
                    <a:pt x="207" y="239"/>
                    <a:pt x="206" y="239"/>
                    <a:pt x="206" y="239"/>
                  </a:cubicBezTo>
                  <a:cubicBezTo>
                    <a:pt x="206" y="239"/>
                    <a:pt x="206" y="238"/>
                    <a:pt x="206" y="238"/>
                  </a:cubicBezTo>
                  <a:cubicBezTo>
                    <a:pt x="206" y="238"/>
                    <a:pt x="206" y="238"/>
                    <a:pt x="206" y="238"/>
                  </a:cubicBezTo>
                  <a:cubicBezTo>
                    <a:pt x="206" y="238"/>
                    <a:pt x="206" y="238"/>
                    <a:pt x="206" y="238"/>
                  </a:cubicBezTo>
                  <a:cubicBezTo>
                    <a:pt x="206" y="238"/>
                    <a:pt x="207" y="238"/>
                    <a:pt x="207" y="239"/>
                  </a:cubicBezTo>
                  <a:cubicBezTo>
                    <a:pt x="207" y="239"/>
                    <a:pt x="207" y="239"/>
                    <a:pt x="207" y="239"/>
                  </a:cubicBezTo>
                  <a:close/>
                  <a:moveTo>
                    <a:pt x="208" y="268"/>
                  </a:moveTo>
                  <a:cubicBezTo>
                    <a:pt x="208" y="268"/>
                    <a:pt x="208" y="268"/>
                    <a:pt x="208" y="268"/>
                  </a:cubicBezTo>
                  <a:cubicBezTo>
                    <a:pt x="208" y="268"/>
                    <a:pt x="208" y="268"/>
                    <a:pt x="208" y="26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3" name="Oval 450">
              <a:extLst>
                <a:ext uri="{FF2B5EF4-FFF2-40B4-BE49-F238E27FC236}">
                  <a16:creationId xmlns:a16="http://schemas.microsoft.com/office/drawing/2014/main" id="{4495C136-A736-46BD-AE1C-9AD462F61D12}"/>
                </a:ext>
              </a:extLst>
            </p:cNvPr>
            <p:cNvSpPr>
              <a:spLocks noChangeArrowheads="1"/>
            </p:cNvSpPr>
            <p:nvPr/>
          </p:nvSpPr>
          <p:spPr bwMode="auto">
            <a:xfrm>
              <a:off x="4364493" y="252957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4" name="Freeform 451">
              <a:extLst>
                <a:ext uri="{FF2B5EF4-FFF2-40B4-BE49-F238E27FC236}">
                  <a16:creationId xmlns:a16="http://schemas.microsoft.com/office/drawing/2014/main" id="{FB8607DE-26B5-473B-AC89-946BC16D0EA9}"/>
                </a:ext>
              </a:extLst>
            </p:cNvPr>
            <p:cNvSpPr>
              <a:spLocks/>
            </p:cNvSpPr>
            <p:nvPr/>
          </p:nvSpPr>
          <p:spPr bwMode="auto">
            <a:xfrm>
              <a:off x="4907418" y="2337483"/>
              <a:ext cx="0" cy="0"/>
            </a:xfrm>
            <a:custGeom>
              <a:avLst/>
              <a:gdLst/>
              <a:ahLst/>
              <a:cxnLst>
                <a:cxn ang="0">
                  <a:pos x="0" y="0"/>
                </a:cxn>
                <a:cxn ang="0">
                  <a:pos x="0" y="0"/>
                </a:cxn>
                <a:cxn ang="0">
                  <a:pos x="0" y="0"/>
                </a:cxn>
              </a:cxnLst>
              <a:rect l="0" t="0" r="r" b="b"/>
              <a:pathLst>
                <a:path>
                  <a:moveTo>
                    <a:pt x="0" y="0"/>
                  </a:moveTo>
                  <a:cubicBezTo>
                    <a:pt x="0" y="0"/>
                    <a:pt x="0" y="0"/>
                    <a:pt x="0" y="0"/>
                  </a:cubicBezTo>
                  <a:cubicBezTo>
                    <a:pt x="0" y="0"/>
                    <a:pt x="0"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5" name="Freeform 452">
              <a:extLst>
                <a:ext uri="{FF2B5EF4-FFF2-40B4-BE49-F238E27FC236}">
                  <a16:creationId xmlns:a16="http://schemas.microsoft.com/office/drawing/2014/main" id="{11BF6E6D-6F30-47D6-83AC-C0D0F9A5C3E9}"/>
                </a:ext>
              </a:extLst>
            </p:cNvPr>
            <p:cNvSpPr>
              <a:spLocks noEditPoints="1"/>
            </p:cNvSpPr>
            <p:nvPr/>
          </p:nvSpPr>
          <p:spPr bwMode="auto">
            <a:xfrm>
              <a:off x="4853443" y="2053320"/>
              <a:ext cx="311150" cy="400050"/>
            </a:xfrm>
            <a:custGeom>
              <a:avLst/>
              <a:gdLst>
                <a:gd name="T0" fmla="*/ 61 w 86"/>
                <a:gd name="T1" fmla="*/ 75 h 111"/>
                <a:gd name="T2" fmla="*/ 67 w 86"/>
                <a:gd name="T3" fmla="*/ 73 h 111"/>
                <a:gd name="T4" fmla="*/ 63 w 86"/>
                <a:gd name="T5" fmla="*/ 65 h 111"/>
                <a:gd name="T6" fmla="*/ 65 w 86"/>
                <a:gd name="T7" fmla="*/ 63 h 111"/>
                <a:gd name="T8" fmla="*/ 66 w 86"/>
                <a:gd name="T9" fmla="*/ 63 h 111"/>
                <a:gd name="T10" fmla="*/ 71 w 86"/>
                <a:gd name="T11" fmla="*/ 59 h 111"/>
                <a:gd name="T12" fmla="*/ 72 w 86"/>
                <a:gd name="T13" fmla="*/ 52 h 111"/>
                <a:gd name="T14" fmla="*/ 71 w 86"/>
                <a:gd name="T15" fmla="*/ 48 h 111"/>
                <a:gd name="T16" fmla="*/ 74 w 86"/>
                <a:gd name="T17" fmla="*/ 50 h 111"/>
                <a:gd name="T18" fmla="*/ 74 w 86"/>
                <a:gd name="T19" fmla="*/ 41 h 111"/>
                <a:gd name="T20" fmla="*/ 78 w 86"/>
                <a:gd name="T21" fmla="*/ 28 h 111"/>
                <a:gd name="T22" fmla="*/ 82 w 86"/>
                <a:gd name="T23" fmla="*/ 24 h 111"/>
                <a:gd name="T24" fmla="*/ 81 w 86"/>
                <a:gd name="T25" fmla="*/ 16 h 111"/>
                <a:gd name="T26" fmla="*/ 70 w 86"/>
                <a:gd name="T27" fmla="*/ 22 h 111"/>
                <a:gd name="T28" fmla="*/ 72 w 86"/>
                <a:gd name="T29" fmla="*/ 19 h 111"/>
                <a:gd name="T30" fmla="*/ 68 w 86"/>
                <a:gd name="T31" fmla="*/ 17 h 111"/>
                <a:gd name="T32" fmla="*/ 60 w 86"/>
                <a:gd name="T33" fmla="*/ 15 h 111"/>
                <a:gd name="T34" fmla="*/ 77 w 86"/>
                <a:gd name="T35" fmla="*/ 10 h 111"/>
                <a:gd name="T36" fmla="*/ 67 w 86"/>
                <a:gd name="T37" fmla="*/ 5 h 111"/>
                <a:gd name="T38" fmla="*/ 61 w 86"/>
                <a:gd name="T39" fmla="*/ 5 h 111"/>
                <a:gd name="T40" fmla="*/ 56 w 86"/>
                <a:gd name="T41" fmla="*/ 2 h 111"/>
                <a:gd name="T42" fmla="*/ 56 w 86"/>
                <a:gd name="T43" fmla="*/ 3 h 111"/>
                <a:gd name="T44" fmla="*/ 49 w 86"/>
                <a:gd name="T45" fmla="*/ 3 h 111"/>
                <a:gd name="T46" fmla="*/ 45 w 86"/>
                <a:gd name="T47" fmla="*/ 10 h 111"/>
                <a:gd name="T48" fmla="*/ 41 w 86"/>
                <a:gd name="T49" fmla="*/ 7 h 111"/>
                <a:gd name="T50" fmla="*/ 37 w 86"/>
                <a:gd name="T51" fmla="*/ 11 h 111"/>
                <a:gd name="T52" fmla="*/ 35 w 86"/>
                <a:gd name="T53" fmla="*/ 11 h 111"/>
                <a:gd name="T54" fmla="*/ 35 w 86"/>
                <a:gd name="T55" fmla="*/ 11 h 111"/>
                <a:gd name="T56" fmla="*/ 27 w 86"/>
                <a:gd name="T57" fmla="*/ 9 h 111"/>
                <a:gd name="T58" fmla="*/ 23 w 86"/>
                <a:gd name="T59" fmla="*/ 13 h 111"/>
                <a:gd name="T60" fmla="*/ 16 w 86"/>
                <a:gd name="T61" fmla="*/ 20 h 111"/>
                <a:gd name="T62" fmla="*/ 12 w 86"/>
                <a:gd name="T63" fmla="*/ 24 h 111"/>
                <a:gd name="T64" fmla="*/ 3 w 86"/>
                <a:gd name="T65" fmla="*/ 31 h 111"/>
                <a:gd name="T66" fmla="*/ 7 w 86"/>
                <a:gd name="T67" fmla="*/ 33 h 111"/>
                <a:gd name="T68" fmla="*/ 2 w 86"/>
                <a:gd name="T69" fmla="*/ 38 h 111"/>
                <a:gd name="T70" fmla="*/ 10 w 86"/>
                <a:gd name="T71" fmla="*/ 42 h 111"/>
                <a:gd name="T72" fmla="*/ 15 w 86"/>
                <a:gd name="T73" fmla="*/ 52 h 111"/>
                <a:gd name="T74" fmla="*/ 16 w 86"/>
                <a:gd name="T75" fmla="*/ 59 h 111"/>
                <a:gd name="T76" fmla="*/ 15 w 86"/>
                <a:gd name="T77" fmla="*/ 63 h 111"/>
                <a:gd name="T78" fmla="*/ 14 w 86"/>
                <a:gd name="T79" fmla="*/ 66 h 111"/>
                <a:gd name="T80" fmla="*/ 18 w 86"/>
                <a:gd name="T81" fmla="*/ 67 h 111"/>
                <a:gd name="T82" fmla="*/ 19 w 86"/>
                <a:gd name="T83" fmla="*/ 71 h 111"/>
                <a:gd name="T84" fmla="*/ 14 w 86"/>
                <a:gd name="T85" fmla="*/ 71 h 111"/>
                <a:gd name="T86" fmla="*/ 16 w 86"/>
                <a:gd name="T87" fmla="*/ 73 h 111"/>
                <a:gd name="T88" fmla="*/ 19 w 86"/>
                <a:gd name="T89" fmla="*/ 75 h 111"/>
                <a:gd name="T90" fmla="*/ 15 w 86"/>
                <a:gd name="T91" fmla="*/ 81 h 111"/>
                <a:gd name="T92" fmla="*/ 12 w 86"/>
                <a:gd name="T93" fmla="*/ 85 h 111"/>
                <a:gd name="T94" fmla="*/ 13 w 86"/>
                <a:gd name="T95" fmla="*/ 86 h 111"/>
                <a:gd name="T96" fmla="*/ 15 w 86"/>
                <a:gd name="T97" fmla="*/ 95 h 111"/>
                <a:gd name="T98" fmla="*/ 14 w 86"/>
                <a:gd name="T99" fmla="*/ 100 h 111"/>
                <a:gd name="T100" fmla="*/ 15 w 86"/>
                <a:gd name="T101" fmla="*/ 105 h 111"/>
                <a:gd name="T102" fmla="*/ 22 w 86"/>
                <a:gd name="T103" fmla="*/ 111 h 111"/>
                <a:gd name="T104" fmla="*/ 28 w 86"/>
                <a:gd name="T105" fmla="*/ 102 h 111"/>
                <a:gd name="T106" fmla="*/ 32 w 86"/>
                <a:gd name="T107" fmla="*/ 96 h 111"/>
                <a:gd name="T108" fmla="*/ 39 w 86"/>
                <a:gd name="T109" fmla="*/ 92 h 111"/>
                <a:gd name="T110" fmla="*/ 54 w 86"/>
                <a:gd name="T111" fmla="*/ 83 h 111"/>
                <a:gd name="T112" fmla="*/ 76 w 86"/>
                <a:gd name="T113" fmla="*/ 27 h 111"/>
                <a:gd name="T114" fmla="*/ 37 w 86"/>
                <a:gd name="T115" fmla="*/ 91 h 111"/>
                <a:gd name="T116" fmla="*/ 51 w 86"/>
                <a:gd name="T117" fmla="*/ 7 h 111"/>
                <a:gd name="T118" fmla="*/ 58 w 86"/>
                <a:gd name="T119" fmla="*/ 70 h 1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6" h="111">
                  <a:moveTo>
                    <a:pt x="65" y="77"/>
                  </a:moveTo>
                  <a:cubicBezTo>
                    <a:pt x="65" y="77"/>
                    <a:pt x="65" y="77"/>
                    <a:pt x="65" y="77"/>
                  </a:cubicBezTo>
                  <a:cubicBezTo>
                    <a:pt x="65" y="77"/>
                    <a:pt x="65" y="77"/>
                    <a:pt x="65" y="77"/>
                  </a:cubicBezTo>
                  <a:cubicBezTo>
                    <a:pt x="64" y="76"/>
                    <a:pt x="63" y="77"/>
                    <a:pt x="62" y="76"/>
                  </a:cubicBezTo>
                  <a:cubicBezTo>
                    <a:pt x="61" y="76"/>
                    <a:pt x="61" y="76"/>
                    <a:pt x="60" y="76"/>
                  </a:cubicBezTo>
                  <a:cubicBezTo>
                    <a:pt x="60" y="76"/>
                    <a:pt x="60" y="76"/>
                    <a:pt x="60" y="76"/>
                  </a:cubicBezTo>
                  <a:cubicBezTo>
                    <a:pt x="59" y="76"/>
                    <a:pt x="59" y="76"/>
                    <a:pt x="59" y="76"/>
                  </a:cubicBezTo>
                  <a:cubicBezTo>
                    <a:pt x="59" y="76"/>
                    <a:pt x="59" y="75"/>
                    <a:pt x="59" y="75"/>
                  </a:cubicBezTo>
                  <a:cubicBezTo>
                    <a:pt x="60" y="75"/>
                    <a:pt x="60" y="75"/>
                    <a:pt x="61" y="75"/>
                  </a:cubicBezTo>
                  <a:cubicBezTo>
                    <a:pt x="61" y="75"/>
                    <a:pt x="61" y="74"/>
                    <a:pt x="61" y="74"/>
                  </a:cubicBezTo>
                  <a:cubicBezTo>
                    <a:pt x="61" y="73"/>
                    <a:pt x="61" y="73"/>
                    <a:pt x="61" y="72"/>
                  </a:cubicBezTo>
                  <a:cubicBezTo>
                    <a:pt x="61" y="72"/>
                    <a:pt x="61" y="72"/>
                    <a:pt x="62" y="72"/>
                  </a:cubicBezTo>
                  <a:cubicBezTo>
                    <a:pt x="62" y="72"/>
                    <a:pt x="62" y="72"/>
                    <a:pt x="62" y="72"/>
                  </a:cubicBezTo>
                  <a:cubicBezTo>
                    <a:pt x="62" y="73"/>
                    <a:pt x="63" y="74"/>
                    <a:pt x="63" y="75"/>
                  </a:cubicBezTo>
                  <a:cubicBezTo>
                    <a:pt x="64" y="75"/>
                    <a:pt x="64" y="76"/>
                    <a:pt x="65" y="76"/>
                  </a:cubicBezTo>
                  <a:cubicBezTo>
                    <a:pt x="65" y="76"/>
                    <a:pt x="65" y="76"/>
                    <a:pt x="66" y="76"/>
                  </a:cubicBezTo>
                  <a:cubicBezTo>
                    <a:pt x="67" y="76"/>
                    <a:pt x="67" y="76"/>
                    <a:pt x="67" y="75"/>
                  </a:cubicBezTo>
                  <a:cubicBezTo>
                    <a:pt x="67" y="74"/>
                    <a:pt x="67" y="73"/>
                    <a:pt x="67" y="73"/>
                  </a:cubicBezTo>
                  <a:cubicBezTo>
                    <a:pt x="67" y="72"/>
                    <a:pt x="66" y="71"/>
                    <a:pt x="67" y="70"/>
                  </a:cubicBezTo>
                  <a:cubicBezTo>
                    <a:pt x="67" y="70"/>
                    <a:pt x="66" y="70"/>
                    <a:pt x="66" y="70"/>
                  </a:cubicBezTo>
                  <a:cubicBezTo>
                    <a:pt x="66" y="69"/>
                    <a:pt x="65" y="68"/>
                    <a:pt x="64" y="68"/>
                  </a:cubicBezTo>
                  <a:cubicBezTo>
                    <a:pt x="64" y="67"/>
                    <a:pt x="64" y="67"/>
                    <a:pt x="63" y="67"/>
                  </a:cubicBezTo>
                  <a:cubicBezTo>
                    <a:pt x="63" y="67"/>
                    <a:pt x="63" y="66"/>
                    <a:pt x="63" y="66"/>
                  </a:cubicBezTo>
                  <a:cubicBezTo>
                    <a:pt x="63" y="66"/>
                    <a:pt x="63" y="65"/>
                    <a:pt x="63" y="64"/>
                  </a:cubicBezTo>
                  <a:cubicBezTo>
                    <a:pt x="63" y="64"/>
                    <a:pt x="63" y="64"/>
                    <a:pt x="63" y="64"/>
                  </a:cubicBezTo>
                  <a:cubicBezTo>
                    <a:pt x="63" y="64"/>
                    <a:pt x="63" y="64"/>
                    <a:pt x="63" y="64"/>
                  </a:cubicBezTo>
                  <a:cubicBezTo>
                    <a:pt x="63" y="64"/>
                    <a:pt x="63" y="65"/>
                    <a:pt x="63" y="65"/>
                  </a:cubicBezTo>
                  <a:cubicBezTo>
                    <a:pt x="63" y="66"/>
                    <a:pt x="64" y="66"/>
                    <a:pt x="65" y="67"/>
                  </a:cubicBezTo>
                  <a:cubicBezTo>
                    <a:pt x="65" y="67"/>
                    <a:pt x="65" y="68"/>
                    <a:pt x="66" y="68"/>
                  </a:cubicBezTo>
                  <a:cubicBezTo>
                    <a:pt x="66" y="68"/>
                    <a:pt x="67" y="68"/>
                    <a:pt x="67" y="68"/>
                  </a:cubicBezTo>
                  <a:cubicBezTo>
                    <a:pt x="67" y="67"/>
                    <a:pt x="67" y="67"/>
                    <a:pt x="67" y="66"/>
                  </a:cubicBezTo>
                  <a:cubicBezTo>
                    <a:pt x="67" y="66"/>
                    <a:pt x="67" y="66"/>
                    <a:pt x="67" y="65"/>
                  </a:cubicBezTo>
                  <a:cubicBezTo>
                    <a:pt x="67" y="65"/>
                    <a:pt x="67" y="65"/>
                    <a:pt x="67" y="64"/>
                  </a:cubicBezTo>
                  <a:cubicBezTo>
                    <a:pt x="67" y="64"/>
                    <a:pt x="66" y="64"/>
                    <a:pt x="65" y="63"/>
                  </a:cubicBezTo>
                  <a:cubicBezTo>
                    <a:pt x="65" y="63"/>
                    <a:pt x="65" y="63"/>
                    <a:pt x="65" y="63"/>
                  </a:cubicBezTo>
                  <a:cubicBezTo>
                    <a:pt x="65" y="63"/>
                    <a:pt x="65" y="63"/>
                    <a:pt x="65" y="63"/>
                  </a:cubicBezTo>
                  <a:cubicBezTo>
                    <a:pt x="65" y="63"/>
                    <a:pt x="65" y="63"/>
                    <a:pt x="65" y="63"/>
                  </a:cubicBezTo>
                  <a:cubicBezTo>
                    <a:pt x="65" y="62"/>
                    <a:pt x="64" y="62"/>
                    <a:pt x="64" y="62"/>
                  </a:cubicBezTo>
                  <a:cubicBezTo>
                    <a:pt x="64" y="62"/>
                    <a:pt x="64" y="62"/>
                    <a:pt x="64" y="62"/>
                  </a:cubicBezTo>
                  <a:cubicBezTo>
                    <a:pt x="64" y="62"/>
                    <a:pt x="64" y="62"/>
                    <a:pt x="64" y="62"/>
                  </a:cubicBezTo>
                  <a:cubicBezTo>
                    <a:pt x="64" y="62"/>
                    <a:pt x="64" y="62"/>
                    <a:pt x="64" y="62"/>
                  </a:cubicBezTo>
                  <a:cubicBezTo>
                    <a:pt x="65" y="62"/>
                    <a:pt x="65" y="62"/>
                    <a:pt x="65" y="63"/>
                  </a:cubicBezTo>
                  <a:cubicBezTo>
                    <a:pt x="65" y="63"/>
                    <a:pt x="65" y="63"/>
                    <a:pt x="65" y="63"/>
                  </a:cubicBezTo>
                  <a:cubicBezTo>
                    <a:pt x="65" y="63"/>
                    <a:pt x="65" y="63"/>
                    <a:pt x="65" y="63"/>
                  </a:cubicBezTo>
                  <a:cubicBezTo>
                    <a:pt x="65" y="63"/>
                    <a:pt x="66" y="63"/>
                    <a:pt x="66" y="63"/>
                  </a:cubicBezTo>
                  <a:cubicBezTo>
                    <a:pt x="66" y="63"/>
                    <a:pt x="67" y="63"/>
                    <a:pt x="68" y="63"/>
                  </a:cubicBezTo>
                  <a:cubicBezTo>
                    <a:pt x="68" y="63"/>
                    <a:pt x="69" y="62"/>
                    <a:pt x="69" y="62"/>
                  </a:cubicBezTo>
                  <a:cubicBezTo>
                    <a:pt x="70" y="62"/>
                    <a:pt x="70" y="62"/>
                    <a:pt x="70" y="62"/>
                  </a:cubicBezTo>
                  <a:cubicBezTo>
                    <a:pt x="70" y="62"/>
                    <a:pt x="70" y="61"/>
                    <a:pt x="70" y="61"/>
                  </a:cubicBezTo>
                  <a:cubicBezTo>
                    <a:pt x="70" y="61"/>
                    <a:pt x="70" y="60"/>
                    <a:pt x="70" y="60"/>
                  </a:cubicBezTo>
                  <a:cubicBezTo>
                    <a:pt x="69" y="60"/>
                    <a:pt x="69" y="60"/>
                    <a:pt x="68" y="59"/>
                  </a:cubicBezTo>
                  <a:cubicBezTo>
                    <a:pt x="68" y="59"/>
                    <a:pt x="68" y="59"/>
                    <a:pt x="68" y="59"/>
                  </a:cubicBezTo>
                  <a:cubicBezTo>
                    <a:pt x="68" y="59"/>
                    <a:pt x="68" y="59"/>
                    <a:pt x="68" y="59"/>
                  </a:cubicBezTo>
                  <a:cubicBezTo>
                    <a:pt x="69" y="59"/>
                    <a:pt x="70" y="60"/>
                    <a:pt x="71" y="59"/>
                  </a:cubicBezTo>
                  <a:cubicBezTo>
                    <a:pt x="71" y="59"/>
                    <a:pt x="71" y="59"/>
                    <a:pt x="71" y="59"/>
                  </a:cubicBezTo>
                  <a:cubicBezTo>
                    <a:pt x="72" y="59"/>
                    <a:pt x="73" y="57"/>
                    <a:pt x="72" y="57"/>
                  </a:cubicBezTo>
                  <a:cubicBezTo>
                    <a:pt x="72" y="57"/>
                    <a:pt x="71" y="56"/>
                    <a:pt x="71" y="56"/>
                  </a:cubicBezTo>
                  <a:cubicBezTo>
                    <a:pt x="71" y="55"/>
                    <a:pt x="71" y="55"/>
                    <a:pt x="71" y="55"/>
                  </a:cubicBezTo>
                  <a:cubicBezTo>
                    <a:pt x="71" y="55"/>
                    <a:pt x="71" y="55"/>
                    <a:pt x="71" y="55"/>
                  </a:cubicBezTo>
                  <a:cubicBezTo>
                    <a:pt x="71" y="54"/>
                    <a:pt x="71" y="54"/>
                    <a:pt x="71" y="54"/>
                  </a:cubicBezTo>
                  <a:cubicBezTo>
                    <a:pt x="71" y="55"/>
                    <a:pt x="72" y="55"/>
                    <a:pt x="72" y="54"/>
                  </a:cubicBezTo>
                  <a:cubicBezTo>
                    <a:pt x="72" y="54"/>
                    <a:pt x="72" y="54"/>
                    <a:pt x="72" y="54"/>
                  </a:cubicBezTo>
                  <a:cubicBezTo>
                    <a:pt x="72" y="53"/>
                    <a:pt x="72" y="53"/>
                    <a:pt x="72" y="52"/>
                  </a:cubicBezTo>
                  <a:cubicBezTo>
                    <a:pt x="72" y="52"/>
                    <a:pt x="72" y="51"/>
                    <a:pt x="72" y="51"/>
                  </a:cubicBezTo>
                  <a:cubicBezTo>
                    <a:pt x="71" y="50"/>
                    <a:pt x="72" y="50"/>
                    <a:pt x="72" y="50"/>
                  </a:cubicBezTo>
                  <a:cubicBezTo>
                    <a:pt x="72" y="50"/>
                    <a:pt x="72" y="49"/>
                    <a:pt x="72" y="49"/>
                  </a:cubicBezTo>
                  <a:cubicBezTo>
                    <a:pt x="72" y="49"/>
                    <a:pt x="71" y="49"/>
                    <a:pt x="71" y="49"/>
                  </a:cubicBezTo>
                  <a:cubicBezTo>
                    <a:pt x="71" y="49"/>
                    <a:pt x="70" y="49"/>
                    <a:pt x="70" y="49"/>
                  </a:cubicBezTo>
                  <a:cubicBezTo>
                    <a:pt x="70" y="48"/>
                    <a:pt x="70" y="48"/>
                    <a:pt x="70" y="48"/>
                  </a:cubicBezTo>
                  <a:cubicBezTo>
                    <a:pt x="70" y="48"/>
                    <a:pt x="70" y="47"/>
                    <a:pt x="70" y="47"/>
                  </a:cubicBezTo>
                  <a:cubicBezTo>
                    <a:pt x="70" y="47"/>
                    <a:pt x="71" y="47"/>
                    <a:pt x="71" y="48"/>
                  </a:cubicBezTo>
                  <a:cubicBezTo>
                    <a:pt x="71" y="48"/>
                    <a:pt x="71" y="48"/>
                    <a:pt x="71" y="48"/>
                  </a:cubicBezTo>
                  <a:cubicBezTo>
                    <a:pt x="71" y="48"/>
                    <a:pt x="71" y="48"/>
                    <a:pt x="71" y="48"/>
                  </a:cubicBezTo>
                  <a:cubicBezTo>
                    <a:pt x="71" y="47"/>
                    <a:pt x="70" y="47"/>
                    <a:pt x="70" y="47"/>
                  </a:cubicBezTo>
                  <a:cubicBezTo>
                    <a:pt x="70" y="47"/>
                    <a:pt x="70" y="47"/>
                    <a:pt x="70" y="47"/>
                  </a:cubicBezTo>
                  <a:cubicBezTo>
                    <a:pt x="71" y="47"/>
                    <a:pt x="71" y="46"/>
                    <a:pt x="71" y="46"/>
                  </a:cubicBezTo>
                  <a:cubicBezTo>
                    <a:pt x="72" y="46"/>
                    <a:pt x="72" y="46"/>
                    <a:pt x="72" y="46"/>
                  </a:cubicBezTo>
                  <a:cubicBezTo>
                    <a:pt x="72" y="46"/>
                    <a:pt x="72" y="46"/>
                    <a:pt x="73" y="46"/>
                  </a:cubicBezTo>
                  <a:cubicBezTo>
                    <a:pt x="73" y="46"/>
                    <a:pt x="74" y="47"/>
                    <a:pt x="74" y="48"/>
                  </a:cubicBezTo>
                  <a:cubicBezTo>
                    <a:pt x="73" y="49"/>
                    <a:pt x="74" y="49"/>
                    <a:pt x="74" y="50"/>
                  </a:cubicBezTo>
                  <a:cubicBezTo>
                    <a:pt x="74" y="50"/>
                    <a:pt x="74" y="50"/>
                    <a:pt x="74" y="50"/>
                  </a:cubicBezTo>
                  <a:cubicBezTo>
                    <a:pt x="74" y="50"/>
                    <a:pt x="74" y="50"/>
                    <a:pt x="74" y="49"/>
                  </a:cubicBezTo>
                  <a:cubicBezTo>
                    <a:pt x="74" y="48"/>
                    <a:pt x="74" y="48"/>
                    <a:pt x="75" y="47"/>
                  </a:cubicBezTo>
                  <a:cubicBezTo>
                    <a:pt x="75" y="46"/>
                    <a:pt x="75" y="45"/>
                    <a:pt x="75" y="45"/>
                  </a:cubicBezTo>
                  <a:cubicBezTo>
                    <a:pt x="75" y="44"/>
                    <a:pt x="75" y="44"/>
                    <a:pt x="75" y="44"/>
                  </a:cubicBezTo>
                  <a:cubicBezTo>
                    <a:pt x="74" y="43"/>
                    <a:pt x="74" y="43"/>
                    <a:pt x="74" y="43"/>
                  </a:cubicBezTo>
                  <a:cubicBezTo>
                    <a:pt x="73" y="43"/>
                    <a:pt x="73" y="43"/>
                    <a:pt x="73" y="43"/>
                  </a:cubicBezTo>
                  <a:cubicBezTo>
                    <a:pt x="73" y="43"/>
                    <a:pt x="73" y="43"/>
                    <a:pt x="73" y="43"/>
                  </a:cubicBezTo>
                  <a:cubicBezTo>
                    <a:pt x="73" y="43"/>
                    <a:pt x="73" y="42"/>
                    <a:pt x="73" y="42"/>
                  </a:cubicBezTo>
                  <a:cubicBezTo>
                    <a:pt x="74" y="42"/>
                    <a:pt x="74" y="42"/>
                    <a:pt x="74" y="41"/>
                  </a:cubicBezTo>
                  <a:cubicBezTo>
                    <a:pt x="74" y="41"/>
                    <a:pt x="73" y="41"/>
                    <a:pt x="73" y="41"/>
                  </a:cubicBezTo>
                  <a:cubicBezTo>
                    <a:pt x="73" y="40"/>
                    <a:pt x="73" y="40"/>
                    <a:pt x="72" y="40"/>
                  </a:cubicBezTo>
                  <a:cubicBezTo>
                    <a:pt x="72" y="40"/>
                    <a:pt x="72" y="40"/>
                    <a:pt x="72" y="40"/>
                  </a:cubicBezTo>
                  <a:cubicBezTo>
                    <a:pt x="72" y="40"/>
                    <a:pt x="73" y="39"/>
                    <a:pt x="73" y="39"/>
                  </a:cubicBezTo>
                  <a:cubicBezTo>
                    <a:pt x="73" y="40"/>
                    <a:pt x="74" y="40"/>
                    <a:pt x="74" y="39"/>
                  </a:cubicBezTo>
                  <a:cubicBezTo>
                    <a:pt x="74" y="38"/>
                    <a:pt x="75" y="37"/>
                    <a:pt x="75" y="36"/>
                  </a:cubicBezTo>
                  <a:cubicBezTo>
                    <a:pt x="75" y="34"/>
                    <a:pt x="76" y="32"/>
                    <a:pt x="77" y="30"/>
                  </a:cubicBezTo>
                  <a:cubicBezTo>
                    <a:pt x="77" y="30"/>
                    <a:pt x="78" y="29"/>
                    <a:pt x="78" y="29"/>
                  </a:cubicBezTo>
                  <a:cubicBezTo>
                    <a:pt x="78" y="29"/>
                    <a:pt x="78" y="28"/>
                    <a:pt x="78" y="28"/>
                  </a:cubicBezTo>
                  <a:cubicBezTo>
                    <a:pt x="78" y="27"/>
                    <a:pt x="78" y="27"/>
                    <a:pt x="79" y="27"/>
                  </a:cubicBezTo>
                  <a:cubicBezTo>
                    <a:pt x="80" y="27"/>
                    <a:pt x="80" y="27"/>
                    <a:pt x="80" y="26"/>
                  </a:cubicBezTo>
                  <a:cubicBezTo>
                    <a:pt x="80" y="26"/>
                    <a:pt x="80" y="25"/>
                    <a:pt x="80" y="25"/>
                  </a:cubicBezTo>
                  <a:cubicBezTo>
                    <a:pt x="80" y="25"/>
                    <a:pt x="80" y="25"/>
                    <a:pt x="79" y="25"/>
                  </a:cubicBezTo>
                  <a:cubicBezTo>
                    <a:pt x="79" y="25"/>
                    <a:pt x="79" y="25"/>
                    <a:pt x="78" y="25"/>
                  </a:cubicBezTo>
                  <a:cubicBezTo>
                    <a:pt x="78" y="25"/>
                    <a:pt x="78" y="25"/>
                    <a:pt x="78" y="25"/>
                  </a:cubicBezTo>
                  <a:cubicBezTo>
                    <a:pt x="78" y="25"/>
                    <a:pt x="78" y="24"/>
                    <a:pt x="78" y="24"/>
                  </a:cubicBezTo>
                  <a:cubicBezTo>
                    <a:pt x="79" y="24"/>
                    <a:pt x="79" y="24"/>
                    <a:pt x="80" y="24"/>
                  </a:cubicBezTo>
                  <a:cubicBezTo>
                    <a:pt x="80" y="25"/>
                    <a:pt x="81" y="25"/>
                    <a:pt x="82" y="24"/>
                  </a:cubicBezTo>
                  <a:cubicBezTo>
                    <a:pt x="82" y="24"/>
                    <a:pt x="82" y="24"/>
                    <a:pt x="82" y="24"/>
                  </a:cubicBezTo>
                  <a:cubicBezTo>
                    <a:pt x="83" y="24"/>
                    <a:pt x="83" y="24"/>
                    <a:pt x="83" y="23"/>
                  </a:cubicBezTo>
                  <a:cubicBezTo>
                    <a:pt x="82" y="23"/>
                    <a:pt x="82" y="23"/>
                    <a:pt x="82" y="23"/>
                  </a:cubicBezTo>
                  <a:cubicBezTo>
                    <a:pt x="82" y="23"/>
                    <a:pt x="83" y="22"/>
                    <a:pt x="83" y="22"/>
                  </a:cubicBezTo>
                  <a:cubicBezTo>
                    <a:pt x="83" y="22"/>
                    <a:pt x="84" y="22"/>
                    <a:pt x="84" y="22"/>
                  </a:cubicBezTo>
                  <a:cubicBezTo>
                    <a:pt x="85" y="22"/>
                    <a:pt x="85" y="21"/>
                    <a:pt x="85" y="21"/>
                  </a:cubicBezTo>
                  <a:cubicBezTo>
                    <a:pt x="86" y="20"/>
                    <a:pt x="86" y="20"/>
                    <a:pt x="85" y="19"/>
                  </a:cubicBezTo>
                  <a:cubicBezTo>
                    <a:pt x="85" y="18"/>
                    <a:pt x="85" y="18"/>
                    <a:pt x="85" y="18"/>
                  </a:cubicBezTo>
                  <a:cubicBezTo>
                    <a:pt x="84" y="17"/>
                    <a:pt x="83" y="17"/>
                    <a:pt x="81" y="16"/>
                  </a:cubicBezTo>
                  <a:cubicBezTo>
                    <a:pt x="81" y="16"/>
                    <a:pt x="80" y="17"/>
                    <a:pt x="79" y="17"/>
                  </a:cubicBezTo>
                  <a:cubicBezTo>
                    <a:pt x="79" y="17"/>
                    <a:pt x="79" y="17"/>
                    <a:pt x="79" y="17"/>
                  </a:cubicBezTo>
                  <a:cubicBezTo>
                    <a:pt x="78" y="18"/>
                    <a:pt x="78" y="18"/>
                    <a:pt x="78" y="18"/>
                  </a:cubicBezTo>
                  <a:cubicBezTo>
                    <a:pt x="78" y="18"/>
                    <a:pt x="78" y="18"/>
                    <a:pt x="78" y="18"/>
                  </a:cubicBezTo>
                  <a:cubicBezTo>
                    <a:pt x="77" y="18"/>
                    <a:pt x="77" y="18"/>
                    <a:pt x="77" y="18"/>
                  </a:cubicBezTo>
                  <a:cubicBezTo>
                    <a:pt x="76" y="18"/>
                    <a:pt x="76" y="18"/>
                    <a:pt x="76" y="18"/>
                  </a:cubicBezTo>
                  <a:cubicBezTo>
                    <a:pt x="75" y="19"/>
                    <a:pt x="74" y="20"/>
                    <a:pt x="73" y="21"/>
                  </a:cubicBezTo>
                  <a:cubicBezTo>
                    <a:pt x="72" y="21"/>
                    <a:pt x="71" y="21"/>
                    <a:pt x="70" y="22"/>
                  </a:cubicBezTo>
                  <a:cubicBezTo>
                    <a:pt x="70" y="22"/>
                    <a:pt x="70" y="22"/>
                    <a:pt x="70" y="22"/>
                  </a:cubicBezTo>
                  <a:cubicBezTo>
                    <a:pt x="70" y="22"/>
                    <a:pt x="70" y="22"/>
                    <a:pt x="70" y="22"/>
                  </a:cubicBezTo>
                  <a:cubicBezTo>
                    <a:pt x="70" y="22"/>
                    <a:pt x="69" y="22"/>
                    <a:pt x="69" y="23"/>
                  </a:cubicBezTo>
                  <a:cubicBezTo>
                    <a:pt x="69" y="23"/>
                    <a:pt x="69" y="23"/>
                    <a:pt x="69" y="23"/>
                  </a:cubicBezTo>
                  <a:cubicBezTo>
                    <a:pt x="69" y="23"/>
                    <a:pt x="69" y="23"/>
                    <a:pt x="69" y="23"/>
                  </a:cubicBezTo>
                  <a:cubicBezTo>
                    <a:pt x="69" y="22"/>
                    <a:pt x="70" y="22"/>
                    <a:pt x="70" y="22"/>
                  </a:cubicBezTo>
                  <a:cubicBezTo>
                    <a:pt x="70" y="22"/>
                    <a:pt x="70" y="22"/>
                    <a:pt x="70" y="22"/>
                  </a:cubicBezTo>
                  <a:cubicBezTo>
                    <a:pt x="70" y="22"/>
                    <a:pt x="70" y="22"/>
                    <a:pt x="70" y="22"/>
                  </a:cubicBezTo>
                  <a:cubicBezTo>
                    <a:pt x="70" y="21"/>
                    <a:pt x="70" y="21"/>
                    <a:pt x="70" y="21"/>
                  </a:cubicBezTo>
                  <a:cubicBezTo>
                    <a:pt x="71" y="20"/>
                    <a:pt x="72" y="20"/>
                    <a:pt x="72" y="19"/>
                  </a:cubicBezTo>
                  <a:cubicBezTo>
                    <a:pt x="73" y="19"/>
                    <a:pt x="74" y="18"/>
                    <a:pt x="74" y="18"/>
                  </a:cubicBezTo>
                  <a:cubicBezTo>
                    <a:pt x="74" y="17"/>
                    <a:pt x="74" y="17"/>
                    <a:pt x="75" y="17"/>
                  </a:cubicBezTo>
                  <a:cubicBezTo>
                    <a:pt x="75" y="15"/>
                    <a:pt x="74" y="14"/>
                    <a:pt x="73" y="15"/>
                  </a:cubicBezTo>
                  <a:cubicBezTo>
                    <a:pt x="73" y="15"/>
                    <a:pt x="73" y="15"/>
                    <a:pt x="73" y="15"/>
                  </a:cubicBezTo>
                  <a:cubicBezTo>
                    <a:pt x="72" y="15"/>
                    <a:pt x="72" y="15"/>
                    <a:pt x="72" y="15"/>
                  </a:cubicBezTo>
                  <a:cubicBezTo>
                    <a:pt x="72" y="15"/>
                    <a:pt x="72" y="16"/>
                    <a:pt x="72" y="16"/>
                  </a:cubicBezTo>
                  <a:cubicBezTo>
                    <a:pt x="72" y="17"/>
                    <a:pt x="71" y="17"/>
                    <a:pt x="71" y="17"/>
                  </a:cubicBezTo>
                  <a:cubicBezTo>
                    <a:pt x="71" y="17"/>
                    <a:pt x="70" y="17"/>
                    <a:pt x="70" y="17"/>
                  </a:cubicBezTo>
                  <a:cubicBezTo>
                    <a:pt x="70" y="17"/>
                    <a:pt x="69" y="17"/>
                    <a:pt x="68" y="17"/>
                  </a:cubicBezTo>
                  <a:cubicBezTo>
                    <a:pt x="68" y="17"/>
                    <a:pt x="68" y="17"/>
                    <a:pt x="68" y="17"/>
                  </a:cubicBezTo>
                  <a:cubicBezTo>
                    <a:pt x="68" y="17"/>
                    <a:pt x="68" y="17"/>
                    <a:pt x="68" y="16"/>
                  </a:cubicBezTo>
                  <a:cubicBezTo>
                    <a:pt x="68" y="16"/>
                    <a:pt x="69" y="16"/>
                    <a:pt x="69" y="16"/>
                  </a:cubicBezTo>
                  <a:cubicBezTo>
                    <a:pt x="69" y="16"/>
                    <a:pt x="70" y="16"/>
                    <a:pt x="70" y="15"/>
                  </a:cubicBezTo>
                  <a:cubicBezTo>
                    <a:pt x="70" y="15"/>
                    <a:pt x="70" y="14"/>
                    <a:pt x="70" y="14"/>
                  </a:cubicBezTo>
                  <a:cubicBezTo>
                    <a:pt x="69" y="14"/>
                    <a:pt x="68" y="14"/>
                    <a:pt x="68" y="14"/>
                  </a:cubicBezTo>
                  <a:cubicBezTo>
                    <a:pt x="65" y="13"/>
                    <a:pt x="64" y="13"/>
                    <a:pt x="62" y="14"/>
                  </a:cubicBezTo>
                  <a:cubicBezTo>
                    <a:pt x="62" y="15"/>
                    <a:pt x="61" y="15"/>
                    <a:pt x="61" y="15"/>
                  </a:cubicBezTo>
                  <a:cubicBezTo>
                    <a:pt x="61" y="15"/>
                    <a:pt x="60" y="15"/>
                    <a:pt x="60" y="15"/>
                  </a:cubicBezTo>
                  <a:cubicBezTo>
                    <a:pt x="60" y="15"/>
                    <a:pt x="59" y="15"/>
                    <a:pt x="59" y="15"/>
                  </a:cubicBezTo>
                  <a:cubicBezTo>
                    <a:pt x="59" y="15"/>
                    <a:pt x="59" y="15"/>
                    <a:pt x="59" y="15"/>
                  </a:cubicBezTo>
                  <a:cubicBezTo>
                    <a:pt x="60" y="15"/>
                    <a:pt x="60" y="14"/>
                    <a:pt x="60" y="14"/>
                  </a:cubicBezTo>
                  <a:cubicBezTo>
                    <a:pt x="61" y="14"/>
                    <a:pt x="62" y="14"/>
                    <a:pt x="63" y="13"/>
                  </a:cubicBezTo>
                  <a:cubicBezTo>
                    <a:pt x="64" y="13"/>
                    <a:pt x="66" y="13"/>
                    <a:pt x="67" y="13"/>
                  </a:cubicBezTo>
                  <a:cubicBezTo>
                    <a:pt x="69" y="13"/>
                    <a:pt x="70" y="13"/>
                    <a:pt x="71" y="13"/>
                  </a:cubicBezTo>
                  <a:cubicBezTo>
                    <a:pt x="72" y="13"/>
                    <a:pt x="73" y="13"/>
                    <a:pt x="74" y="13"/>
                  </a:cubicBezTo>
                  <a:cubicBezTo>
                    <a:pt x="75" y="13"/>
                    <a:pt x="76" y="12"/>
                    <a:pt x="76" y="11"/>
                  </a:cubicBezTo>
                  <a:cubicBezTo>
                    <a:pt x="77" y="11"/>
                    <a:pt x="77" y="10"/>
                    <a:pt x="77" y="10"/>
                  </a:cubicBezTo>
                  <a:cubicBezTo>
                    <a:pt x="76" y="9"/>
                    <a:pt x="75" y="9"/>
                    <a:pt x="75" y="9"/>
                  </a:cubicBezTo>
                  <a:cubicBezTo>
                    <a:pt x="74" y="8"/>
                    <a:pt x="73" y="7"/>
                    <a:pt x="72" y="8"/>
                  </a:cubicBezTo>
                  <a:cubicBezTo>
                    <a:pt x="71" y="8"/>
                    <a:pt x="71" y="8"/>
                    <a:pt x="71" y="8"/>
                  </a:cubicBezTo>
                  <a:cubicBezTo>
                    <a:pt x="71" y="8"/>
                    <a:pt x="71" y="8"/>
                    <a:pt x="71" y="8"/>
                  </a:cubicBezTo>
                  <a:cubicBezTo>
                    <a:pt x="71" y="8"/>
                    <a:pt x="71" y="8"/>
                    <a:pt x="71" y="8"/>
                  </a:cubicBezTo>
                  <a:cubicBezTo>
                    <a:pt x="71" y="8"/>
                    <a:pt x="71" y="8"/>
                    <a:pt x="72" y="7"/>
                  </a:cubicBezTo>
                  <a:cubicBezTo>
                    <a:pt x="72" y="7"/>
                    <a:pt x="72" y="6"/>
                    <a:pt x="72" y="6"/>
                  </a:cubicBezTo>
                  <a:cubicBezTo>
                    <a:pt x="72" y="5"/>
                    <a:pt x="71" y="5"/>
                    <a:pt x="71" y="5"/>
                  </a:cubicBezTo>
                  <a:cubicBezTo>
                    <a:pt x="70" y="6"/>
                    <a:pt x="68" y="6"/>
                    <a:pt x="67" y="5"/>
                  </a:cubicBezTo>
                  <a:cubicBezTo>
                    <a:pt x="66" y="5"/>
                    <a:pt x="66" y="5"/>
                    <a:pt x="65" y="5"/>
                  </a:cubicBezTo>
                  <a:cubicBezTo>
                    <a:pt x="64" y="5"/>
                    <a:pt x="64" y="5"/>
                    <a:pt x="63" y="5"/>
                  </a:cubicBezTo>
                  <a:cubicBezTo>
                    <a:pt x="63" y="6"/>
                    <a:pt x="62" y="6"/>
                    <a:pt x="61" y="6"/>
                  </a:cubicBezTo>
                  <a:cubicBezTo>
                    <a:pt x="60" y="5"/>
                    <a:pt x="60" y="6"/>
                    <a:pt x="59" y="6"/>
                  </a:cubicBezTo>
                  <a:cubicBezTo>
                    <a:pt x="59" y="6"/>
                    <a:pt x="59" y="6"/>
                    <a:pt x="59" y="6"/>
                  </a:cubicBezTo>
                  <a:cubicBezTo>
                    <a:pt x="58" y="6"/>
                    <a:pt x="58" y="6"/>
                    <a:pt x="58" y="6"/>
                  </a:cubicBezTo>
                  <a:cubicBezTo>
                    <a:pt x="58" y="6"/>
                    <a:pt x="58" y="6"/>
                    <a:pt x="58" y="6"/>
                  </a:cubicBezTo>
                  <a:cubicBezTo>
                    <a:pt x="59" y="6"/>
                    <a:pt x="59" y="5"/>
                    <a:pt x="59" y="5"/>
                  </a:cubicBezTo>
                  <a:cubicBezTo>
                    <a:pt x="60" y="5"/>
                    <a:pt x="61" y="5"/>
                    <a:pt x="61" y="5"/>
                  </a:cubicBezTo>
                  <a:cubicBezTo>
                    <a:pt x="62" y="5"/>
                    <a:pt x="64" y="5"/>
                    <a:pt x="65" y="5"/>
                  </a:cubicBezTo>
                  <a:cubicBezTo>
                    <a:pt x="66" y="5"/>
                    <a:pt x="67" y="5"/>
                    <a:pt x="68" y="5"/>
                  </a:cubicBezTo>
                  <a:cubicBezTo>
                    <a:pt x="69" y="5"/>
                    <a:pt x="70" y="5"/>
                    <a:pt x="70" y="4"/>
                  </a:cubicBezTo>
                  <a:cubicBezTo>
                    <a:pt x="71" y="4"/>
                    <a:pt x="71" y="4"/>
                    <a:pt x="71" y="4"/>
                  </a:cubicBezTo>
                  <a:cubicBezTo>
                    <a:pt x="70" y="3"/>
                    <a:pt x="69" y="2"/>
                    <a:pt x="68" y="2"/>
                  </a:cubicBezTo>
                  <a:cubicBezTo>
                    <a:pt x="66" y="2"/>
                    <a:pt x="65" y="1"/>
                    <a:pt x="63" y="1"/>
                  </a:cubicBezTo>
                  <a:cubicBezTo>
                    <a:pt x="62" y="0"/>
                    <a:pt x="61" y="0"/>
                    <a:pt x="61" y="0"/>
                  </a:cubicBezTo>
                  <a:cubicBezTo>
                    <a:pt x="60" y="0"/>
                    <a:pt x="59" y="0"/>
                    <a:pt x="58" y="0"/>
                  </a:cubicBezTo>
                  <a:cubicBezTo>
                    <a:pt x="57" y="1"/>
                    <a:pt x="57" y="1"/>
                    <a:pt x="56" y="2"/>
                  </a:cubicBezTo>
                  <a:cubicBezTo>
                    <a:pt x="56" y="2"/>
                    <a:pt x="56" y="2"/>
                    <a:pt x="56" y="2"/>
                  </a:cubicBezTo>
                  <a:cubicBezTo>
                    <a:pt x="56" y="2"/>
                    <a:pt x="56" y="2"/>
                    <a:pt x="56" y="2"/>
                  </a:cubicBezTo>
                  <a:cubicBezTo>
                    <a:pt x="56" y="2"/>
                    <a:pt x="56" y="2"/>
                    <a:pt x="56" y="2"/>
                  </a:cubicBezTo>
                  <a:cubicBezTo>
                    <a:pt x="56" y="2"/>
                    <a:pt x="56" y="2"/>
                    <a:pt x="56" y="2"/>
                  </a:cubicBezTo>
                  <a:cubicBezTo>
                    <a:pt x="56" y="2"/>
                    <a:pt x="56" y="2"/>
                    <a:pt x="56" y="3"/>
                  </a:cubicBezTo>
                  <a:cubicBezTo>
                    <a:pt x="56" y="3"/>
                    <a:pt x="56" y="3"/>
                    <a:pt x="56" y="3"/>
                  </a:cubicBezTo>
                  <a:cubicBezTo>
                    <a:pt x="56" y="3"/>
                    <a:pt x="56" y="3"/>
                    <a:pt x="56" y="3"/>
                  </a:cubicBezTo>
                  <a:cubicBezTo>
                    <a:pt x="56" y="3"/>
                    <a:pt x="56" y="3"/>
                    <a:pt x="56" y="3"/>
                  </a:cubicBezTo>
                  <a:cubicBezTo>
                    <a:pt x="56" y="3"/>
                    <a:pt x="56" y="3"/>
                    <a:pt x="56" y="3"/>
                  </a:cubicBezTo>
                  <a:cubicBezTo>
                    <a:pt x="56" y="3"/>
                    <a:pt x="55" y="2"/>
                    <a:pt x="55" y="2"/>
                  </a:cubicBezTo>
                  <a:cubicBezTo>
                    <a:pt x="54" y="2"/>
                    <a:pt x="54" y="2"/>
                    <a:pt x="54" y="2"/>
                  </a:cubicBezTo>
                  <a:cubicBezTo>
                    <a:pt x="54" y="2"/>
                    <a:pt x="54" y="2"/>
                    <a:pt x="54" y="2"/>
                  </a:cubicBezTo>
                  <a:cubicBezTo>
                    <a:pt x="54" y="3"/>
                    <a:pt x="54" y="3"/>
                    <a:pt x="54" y="3"/>
                  </a:cubicBezTo>
                  <a:cubicBezTo>
                    <a:pt x="54" y="3"/>
                    <a:pt x="54" y="3"/>
                    <a:pt x="54" y="3"/>
                  </a:cubicBezTo>
                  <a:cubicBezTo>
                    <a:pt x="54" y="3"/>
                    <a:pt x="54" y="4"/>
                    <a:pt x="54" y="3"/>
                  </a:cubicBezTo>
                  <a:cubicBezTo>
                    <a:pt x="53" y="3"/>
                    <a:pt x="52" y="3"/>
                    <a:pt x="52" y="2"/>
                  </a:cubicBezTo>
                  <a:cubicBezTo>
                    <a:pt x="51" y="2"/>
                    <a:pt x="51" y="2"/>
                    <a:pt x="50" y="2"/>
                  </a:cubicBezTo>
                  <a:cubicBezTo>
                    <a:pt x="50" y="3"/>
                    <a:pt x="50" y="3"/>
                    <a:pt x="49" y="3"/>
                  </a:cubicBezTo>
                  <a:cubicBezTo>
                    <a:pt x="49" y="3"/>
                    <a:pt x="49" y="3"/>
                    <a:pt x="49" y="3"/>
                  </a:cubicBezTo>
                  <a:cubicBezTo>
                    <a:pt x="49" y="4"/>
                    <a:pt x="49" y="5"/>
                    <a:pt x="49" y="5"/>
                  </a:cubicBezTo>
                  <a:cubicBezTo>
                    <a:pt x="49" y="6"/>
                    <a:pt x="48" y="6"/>
                    <a:pt x="48" y="6"/>
                  </a:cubicBezTo>
                  <a:cubicBezTo>
                    <a:pt x="48" y="6"/>
                    <a:pt x="48" y="6"/>
                    <a:pt x="47" y="7"/>
                  </a:cubicBezTo>
                  <a:cubicBezTo>
                    <a:pt x="47" y="7"/>
                    <a:pt x="47" y="7"/>
                    <a:pt x="47" y="7"/>
                  </a:cubicBezTo>
                  <a:cubicBezTo>
                    <a:pt x="46" y="7"/>
                    <a:pt x="46" y="6"/>
                    <a:pt x="45" y="6"/>
                  </a:cubicBezTo>
                  <a:cubicBezTo>
                    <a:pt x="45" y="6"/>
                    <a:pt x="45" y="6"/>
                    <a:pt x="45" y="7"/>
                  </a:cubicBezTo>
                  <a:cubicBezTo>
                    <a:pt x="45" y="7"/>
                    <a:pt x="45" y="7"/>
                    <a:pt x="45" y="7"/>
                  </a:cubicBezTo>
                  <a:cubicBezTo>
                    <a:pt x="45" y="8"/>
                    <a:pt x="45" y="9"/>
                    <a:pt x="45" y="10"/>
                  </a:cubicBezTo>
                  <a:cubicBezTo>
                    <a:pt x="46" y="11"/>
                    <a:pt x="46" y="12"/>
                    <a:pt x="46" y="13"/>
                  </a:cubicBezTo>
                  <a:cubicBezTo>
                    <a:pt x="46" y="14"/>
                    <a:pt x="46" y="14"/>
                    <a:pt x="46" y="14"/>
                  </a:cubicBezTo>
                  <a:cubicBezTo>
                    <a:pt x="45" y="14"/>
                    <a:pt x="45" y="14"/>
                    <a:pt x="45" y="13"/>
                  </a:cubicBezTo>
                  <a:cubicBezTo>
                    <a:pt x="45" y="13"/>
                    <a:pt x="44" y="13"/>
                    <a:pt x="44" y="13"/>
                  </a:cubicBezTo>
                  <a:cubicBezTo>
                    <a:pt x="44" y="12"/>
                    <a:pt x="44" y="12"/>
                    <a:pt x="44" y="12"/>
                  </a:cubicBezTo>
                  <a:cubicBezTo>
                    <a:pt x="44" y="12"/>
                    <a:pt x="44" y="12"/>
                    <a:pt x="44" y="11"/>
                  </a:cubicBezTo>
                  <a:cubicBezTo>
                    <a:pt x="44" y="11"/>
                    <a:pt x="43" y="11"/>
                    <a:pt x="43" y="10"/>
                  </a:cubicBezTo>
                  <a:cubicBezTo>
                    <a:pt x="43" y="9"/>
                    <a:pt x="43" y="9"/>
                    <a:pt x="42" y="8"/>
                  </a:cubicBezTo>
                  <a:cubicBezTo>
                    <a:pt x="42" y="7"/>
                    <a:pt x="42" y="7"/>
                    <a:pt x="41" y="7"/>
                  </a:cubicBezTo>
                  <a:cubicBezTo>
                    <a:pt x="41" y="7"/>
                    <a:pt x="40" y="7"/>
                    <a:pt x="40" y="7"/>
                  </a:cubicBezTo>
                  <a:cubicBezTo>
                    <a:pt x="40" y="7"/>
                    <a:pt x="40" y="7"/>
                    <a:pt x="40" y="8"/>
                  </a:cubicBezTo>
                  <a:cubicBezTo>
                    <a:pt x="40" y="9"/>
                    <a:pt x="40" y="10"/>
                    <a:pt x="40" y="11"/>
                  </a:cubicBezTo>
                  <a:cubicBezTo>
                    <a:pt x="40" y="11"/>
                    <a:pt x="40" y="11"/>
                    <a:pt x="39" y="12"/>
                  </a:cubicBezTo>
                  <a:cubicBezTo>
                    <a:pt x="39" y="12"/>
                    <a:pt x="39" y="12"/>
                    <a:pt x="38" y="12"/>
                  </a:cubicBezTo>
                  <a:cubicBezTo>
                    <a:pt x="38" y="12"/>
                    <a:pt x="38" y="12"/>
                    <a:pt x="38" y="12"/>
                  </a:cubicBezTo>
                  <a:cubicBezTo>
                    <a:pt x="38" y="12"/>
                    <a:pt x="38" y="12"/>
                    <a:pt x="38" y="12"/>
                  </a:cubicBezTo>
                  <a:cubicBezTo>
                    <a:pt x="37" y="12"/>
                    <a:pt x="37" y="12"/>
                    <a:pt x="37" y="12"/>
                  </a:cubicBezTo>
                  <a:cubicBezTo>
                    <a:pt x="37" y="11"/>
                    <a:pt x="38" y="11"/>
                    <a:pt x="37" y="11"/>
                  </a:cubicBezTo>
                  <a:cubicBezTo>
                    <a:pt x="37" y="10"/>
                    <a:pt x="37" y="9"/>
                    <a:pt x="37" y="8"/>
                  </a:cubicBezTo>
                  <a:cubicBezTo>
                    <a:pt x="37" y="8"/>
                    <a:pt x="37" y="8"/>
                    <a:pt x="37" y="8"/>
                  </a:cubicBezTo>
                  <a:cubicBezTo>
                    <a:pt x="37" y="8"/>
                    <a:pt x="37" y="7"/>
                    <a:pt x="37" y="7"/>
                  </a:cubicBezTo>
                  <a:cubicBezTo>
                    <a:pt x="37" y="7"/>
                    <a:pt x="37" y="7"/>
                    <a:pt x="36" y="8"/>
                  </a:cubicBezTo>
                  <a:cubicBezTo>
                    <a:pt x="36" y="8"/>
                    <a:pt x="36" y="8"/>
                    <a:pt x="36" y="9"/>
                  </a:cubicBezTo>
                  <a:cubicBezTo>
                    <a:pt x="36" y="9"/>
                    <a:pt x="36" y="10"/>
                    <a:pt x="36" y="10"/>
                  </a:cubicBezTo>
                  <a:cubicBezTo>
                    <a:pt x="36" y="10"/>
                    <a:pt x="36" y="11"/>
                    <a:pt x="35" y="11"/>
                  </a:cubicBezTo>
                  <a:cubicBezTo>
                    <a:pt x="35" y="11"/>
                    <a:pt x="35" y="11"/>
                    <a:pt x="35" y="11"/>
                  </a:cubicBezTo>
                  <a:cubicBezTo>
                    <a:pt x="35" y="11"/>
                    <a:pt x="35" y="11"/>
                    <a:pt x="35" y="11"/>
                  </a:cubicBezTo>
                  <a:cubicBezTo>
                    <a:pt x="35" y="11"/>
                    <a:pt x="35" y="11"/>
                    <a:pt x="35" y="12"/>
                  </a:cubicBezTo>
                  <a:cubicBezTo>
                    <a:pt x="35" y="12"/>
                    <a:pt x="34" y="12"/>
                    <a:pt x="34" y="12"/>
                  </a:cubicBezTo>
                  <a:cubicBezTo>
                    <a:pt x="34" y="12"/>
                    <a:pt x="34" y="12"/>
                    <a:pt x="34" y="12"/>
                  </a:cubicBezTo>
                  <a:cubicBezTo>
                    <a:pt x="34" y="12"/>
                    <a:pt x="34" y="12"/>
                    <a:pt x="34" y="13"/>
                  </a:cubicBezTo>
                  <a:cubicBezTo>
                    <a:pt x="34" y="12"/>
                    <a:pt x="34" y="12"/>
                    <a:pt x="34" y="12"/>
                  </a:cubicBezTo>
                  <a:cubicBezTo>
                    <a:pt x="34" y="12"/>
                    <a:pt x="34" y="12"/>
                    <a:pt x="34" y="12"/>
                  </a:cubicBezTo>
                  <a:cubicBezTo>
                    <a:pt x="34" y="12"/>
                    <a:pt x="35" y="12"/>
                    <a:pt x="35" y="12"/>
                  </a:cubicBezTo>
                  <a:cubicBezTo>
                    <a:pt x="35" y="11"/>
                    <a:pt x="35" y="11"/>
                    <a:pt x="35" y="11"/>
                  </a:cubicBezTo>
                  <a:cubicBezTo>
                    <a:pt x="35" y="11"/>
                    <a:pt x="35" y="11"/>
                    <a:pt x="35" y="11"/>
                  </a:cubicBezTo>
                  <a:cubicBezTo>
                    <a:pt x="35" y="11"/>
                    <a:pt x="35" y="11"/>
                    <a:pt x="35" y="10"/>
                  </a:cubicBezTo>
                  <a:cubicBezTo>
                    <a:pt x="35" y="10"/>
                    <a:pt x="36" y="9"/>
                    <a:pt x="36" y="9"/>
                  </a:cubicBezTo>
                  <a:cubicBezTo>
                    <a:pt x="36" y="8"/>
                    <a:pt x="36" y="7"/>
                    <a:pt x="36" y="7"/>
                  </a:cubicBezTo>
                  <a:cubicBezTo>
                    <a:pt x="36" y="7"/>
                    <a:pt x="35" y="6"/>
                    <a:pt x="35" y="6"/>
                  </a:cubicBezTo>
                  <a:cubicBezTo>
                    <a:pt x="35" y="6"/>
                    <a:pt x="34" y="6"/>
                    <a:pt x="34" y="7"/>
                  </a:cubicBezTo>
                  <a:cubicBezTo>
                    <a:pt x="33" y="7"/>
                    <a:pt x="32" y="7"/>
                    <a:pt x="31" y="7"/>
                  </a:cubicBezTo>
                  <a:cubicBezTo>
                    <a:pt x="30" y="7"/>
                    <a:pt x="29" y="7"/>
                    <a:pt x="28" y="8"/>
                  </a:cubicBezTo>
                  <a:cubicBezTo>
                    <a:pt x="28" y="8"/>
                    <a:pt x="27" y="8"/>
                    <a:pt x="27" y="8"/>
                  </a:cubicBezTo>
                  <a:cubicBezTo>
                    <a:pt x="27" y="9"/>
                    <a:pt x="27" y="9"/>
                    <a:pt x="27" y="9"/>
                  </a:cubicBezTo>
                  <a:cubicBezTo>
                    <a:pt x="27" y="9"/>
                    <a:pt x="27" y="9"/>
                    <a:pt x="27" y="9"/>
                  </a:cubicBezTo>
                  <a:cubicBezTo>
                    <a:pt x="27" y="9"/>
                    <a:pt x="27" y="9"/>
                    <a:pt x="27" y="9"/>
                  </a:cubicBezTo>
                  <a:cubicBezTo>
                    <a:pt x="27" y="9"/>
                    <a:pt x="27" y="9"/>
                    <a:pt x="26" y="8"/>
                  </a:cubicBezTo>
                  <a:cubicBezTo>
                    <a:pt x="26" y="8"/>
                    <a:pt x="26" y="8"/>
                    <a:pt x="25" y="9"/>
                  </a:cubicBezTo>
                  <a:cubicBezTo>
                    <a:pt x="25" y="9"/>
                    <a:pt x="24" y="9"/>
                    <a:pt x="24" y="10"/>
                  </a:cubicBezTo>
                  <a:cubicBezTo>
                    <a:pt x="24" y="10"/>
                    <a:pt x="24" y="10"/>
                    <a:pt x="24" y="10"/>
                  </a:cubicBezTo>
                  <a:cubicBezTo>
                    <a:pt x="24" y="11"/>
                    <a:pt x="24" y="11"/>
                    <a:pt x="24" y="12"/>
                  </a:cubicBezTo>
                  <a:cubicBezTo>
                    <a:pt x="24" y="12"/>
                    <a:pt x="23" y="12"/>
                    <a:pt x="23" y="13"/>
                  </a:cubicBezTo>
                  <a:cubicBezTo>
                    <a:pt x="23" y="13"/>
                    <a:pt x="23" y="13"/>
                    <a:pt x="23" y="13"/>
                  </a:cubicBezTo>
                  <a:cubicBezTo>
                    <a:pt x="22" y="13"/>
                    <a:pt x="22" y="14"/>
                    <a:pt x="22" y="13"/>
                  </a:cubicBezTo>
                  <a:cubicBezTo>
                    <a:pt x="21" y="13"/>
                    <a:pt x="21" y="13"/>
                    <a:pt x="20" y="13"/>
                  </a:cubicBezTo>
                  <a:cubicBezTo>
                    <a:pt x="19" y="13"/>
                    <a:pt x="18" y="13"/>
                    <a:pt x="18" y="14"/>
                  </a:cubicBezTo>
                  <a:cubicBezTo>
                    <a:pt x="17" y="15"/>
                    <a:pt x="17" y="15"/>
                    <a:pt x="16" y="15"/>
                  </a:cubicBezTo>
                  <a:cubicBezTo>
                    <a:pt x="16" y="15"/>
                    <a:pt x="15" y="15"/>
                    <a:pt x="15" y="16"/>
                  </a:cubicBezTo>
                  <a:cubicBezTo>
                    <a:pt x="14" y="16"/>
                    <a:pt x="14" y="17"/>
                    <a:pt x="13" y="18"/>
                  </a:cubicBezTo>
                  <a:cubicBezTo>
                    <a:pt x="13" y="18"/>
                    <a:pt x="13" y="19"/>
                    <a:pt x="14" y="19"/>
                  </a:cubicBezTo>
                  <a:cubicBezTo>
                    <a:pt x="15" y="19"/>
                    <a:pt x="15" y="20"/>
                    <a:pt x="16" y="20"/>
                  </a:cubicBezTo>
                  <a:cubicBezTo>
                    <a:pt x="16" y="20"/>
                    <a:pt x="16" y="20"/>
                    <a:pt x="16" y="20"/>
                  </a:cubicBezTo>
                  <a:cubicBezTo>
                    <a:pt x="16" y="20"/>
                    <a:pt x="16" y="20"/>
                    <a:pt x="16" y="20"/>
                  </a:cubicBezTo>
                  <a:cubicBezTo>
                    <a:pt x="16" y="20"/>
                    <a:pt x="16" y="20"/>
                    <a:pt x="16" y="20"/>
                  </a:cubicBezTo>
                  <a:cubicBezTo>
                    <a:pt x="16" y="20"/>
                    <a:pt x="16" y="20"/>
                    <a:pt x="16" y="20"/>
                  </a:cubicBezTo>
                  <a:cubicBezTo>
                    <a:pt x="16" y="20"/>
                    <a:pt x="16" y="20"/>
                    <a:pt x="16" y="20"/>
                  </a:cubicBezTo>
                  <a:cubicBezTo>
                    <a:pt x="16" y="20"/>
                    <a:pt x="16" y="21"/>
                    <a:pt x="16" y="21"/>
                  </a:cubicBezTo>
                  <a:cubicBezTo>
                    <a:pt x="15" y="21"/>
                    <a:pt x="15" y="21"/>
                    <a:pt x="15" y="22"/>
                  </a:cubicBezTo>
                  <a:cubicBezTo>
                    <a:pt x="15" y="22"/>
                    <a:pt x="15" y="22"/>
                    <a:pt x="15" y="23"/>
                  </a:cubicBezTo>
                  <a:cubicBezTo>
                    <a:pt x="14" y="23"/>
                    <a:pt x="14" y="24"/>
                    <a:pt x="13" y="24"/>
                  </a:cubicBezTo>
                  <a:cubicBezTo>
                    <a:pt x="13" y="24"/>
                    <a:pt x="12" y="25"/>
                    <a:pt x="12" y="24"/>
                  </a:cubicBezTo>
                  <a:cubicBezTo>
                    <a:pt x="11" y="24"/>
                    <a:pt x="10" y="24"/>
                    <a:pt x="9" y="24"/>
                  </a:cubicBezTo>
                  <a:cubicBezTo>
                    <a:pt x="9" y="24"/>
                    <a:pt x="8" y="24"/>
                    <a:pt x="8" y="24"/>
                  </a:cubicBezTo>
                  <a:cubicBezTo>
                    <a:pt x="7" y="25"/>
                    <a:pt x="7" y="25"/>
                    <a:pt x="6" y="25"/>
                  </a:cubicBezTo>
                  <a:cubicBezTo>
                    <a:pt x="5" y="25"/>
                    <a:pt x="4" y="26"/>
                    <a:pt x="3" y="26"/>
                  </a:cubicBezTo>
                  <a:cubicBezTo>
                    <a:pt x="2" y="26"/>
                    <a:pt x="1" y="26"/>
                    <a:pt x="1" y="27"/>
                  </a:cubicBezTo>
                  <a:cubicBezTo>
                    <a:pt x="0" y="28"/>
                    <a:pt x="0" y="28"/>
                    <a:pt x="1" y="29"/>
                  </a:cubicBezTo>
                  <a:cubicBezTo>
                    <a:pt x="1" y="30"/>
                    <a:pt x="2" y="30"/>
                    <a:pt x="2" y="31"/>
                  </a:cubicBezTo>
                  <a:cubicBezTo>
                    <a:pt x="2" y="31"/>
                    <a:pt x="2" y="31"/>
                    <a:pt x="2" y="31"/>
                  </a:cubicBezTo>
                  <a:cubicBezTo>
                    <a:pt x="2" y="31"/>
                    <a:pt x="2" y="31"/>
                    <a:pt x="3" y="31"/>
                  </a:cubicBezTo>
                  <a:cubicBezTo>
                    <a:pt x="3" y="31"/>
                    <a:pt x="2" y="31"/>
                    <a:pt x="2" y="31"/>
                  </a:cubicBezTo>
                  <a:cubicBezTo>
                    <a:pt x="2" y="31"/>
                    <a:pt x="2" y="31"/>
                    <a:pt x="2" y="31"/>
                  </a:cubicBezTo>
                  <a:cubicBezTo>
                    <a:pt x="2" y="31"/>
                    <a:pt x="2" y="31"/>
                    <a:pt x="2" y="31"/>
                  </a:cubicBezTo>
                  <a:cubicBezTo>
                    <a:pt x="2" y="31"/>
                    <a:pt x="2" y="31"/>
                    <a:pt x="2" y="31"/>
                  </a:cubicBezTo>
                  <a:cubicBezTo>
                    <a:pt x="2" y="32"/>
                    <a:pt x="3" y="32"/>
                    <a:pt x="3" y="32"/>
                  </a:cubicBezTo>
                  <a:cubicBezTo>
                    <a:pt x="3" y="33"/>
                    <a:pt x="3" y="33"/>
                    <a:pt x="4" y="33"/>
                  </a:cubicBezTo>
                  <a:cubicBezTo>
                    <a:pt x="4" y="33"/>
                    <a:pt x="5" y="33"/>
                    <a:pt x="5" y="33"/>
                  </a:cubicBezTo>
                  <a:cubicBezTo>
                    <a:pt x="6" y="33"/>
                    <a:pt x="6" y="33"/>
                    <a:pt x="7" y="33"/>
                  </a:cubicBezTo>
                  <a:cubicBezTo>
                    <a:pt x="7" y="33"/>
                    <a:pt x="7" y="33"/>
                    <a:pt x="7" y="33"/>
                  </a:cubicBezTo>
                  <a:cubicBezTo>
                    <a:pt x="7" y="33"/>
                    <a:pt x="7" y="33"/>
                    <a:pt x="7" y="34"/>
                  </a:cubicBezTo>
                  <a:cubicBezTo>
                    <a:pt x="7" y="34"/>
                    <a:pt x="7" y="34"/>
                    <a:pt x="7" y="34"/>
                  </a:cubicBezTo>
                  <a:cubicBezTo>
                    <a:pt x="7" y="34"/>
                    <a:pt x="7" y="34"/>
                    <a:pt x="6" y="34"/>
                  </a:cubicBezTo>
                  <a:cubicBezTo>
                    <a:pt x="5" y="34"/>
                    <a:pt x="4" y="33"/>
                    <a:pt x="4" y="34"/>
                  </a:cubicBezTo>
                  <a:cubicBezTo>
                    <a:pt x="3" y="34"/>
                    <a:pt x="3" y="34"/>
                    <a:pt x="2" y="34"/>
                  </a:cubicBezTo>
                  <a:cubicBezTo>
                    <a:pt x="2" y="34"/>
                    <a:pt x="1" y="34"/>
                    <a:pt x="1" y="34"/>
                  </a:cubicBezTo>
                  <a:cubicBezTo>
                    <a:pt x="0" y="35"/>
                    <a:pt x="0" y="36"/>
                    <a:pt x="0" y="36"/>
                  </a:cubicBezTo>
                  <a:cubicBezTo>
                    <a:pt x="1" y="37"/>
                    <a:pt x="1" y="37"/>
                    <a:pt x="2" y="38"/>
                  </a:cubicBezTo>
                  <a:cubicBezTo>
                    <a:pt x="2" y="38"/>
                    <a:pt x="2" y="38"/>
                    <a:pt x="2" y="38"/>
                  </a:cubicBezTo>
                  <a:cubicBezTo>
                    <a:pt x="2" y="38"/>
                    <a:pt x="1" y="38"/>
                    <a:pt x="1" y="39"/>
                  </a:cubicBezTo>
                  <a:cubicBezTo>
                    <a:pt x="1" y="39"/>
                    <a:pt x="1" y="39"/>
                    <a:pt x="1" y="39"/>
                  </a:cubicBezTo>
                  <a:cubicBezTo>
                    <a:pt x="1" y="40"/>
                    <a:pt x="2" y="41"/>
                    <a:pt x="3" y="42"/>
                  </a:cubicBezTo>
                  <a:cubicBezTo>
                    <a:pt x="3" y="42"/>
                    <a:pt x="4" y="42"/>
                    <a:pt x="4" y="41"/>
                  </a:cubicBezTo>
                  <a:cubicBezTo>
                    <a:pt x="4" y="41"/>
                    <a:pt x="5" y="41"/>
                    <a:pt x="5" y="41"/>
                  </a:cubicBezTo>
                  <a:cubicBezTo>
                    <a:pt x="5" y="41"/>
                    <a:pt x="6" y="41"/>
                    <a:pt x="6" y="42"/>
                  </a:cubicBezTo>
                  <a:cubicBezTo>
                    <a:pt x="6" y="42"/>
                    <a:pt x="6" y="42"/>
                    <a:pt x="6" y="42"/>
                  </a:cubicBezTo>
                  <a:cubicBezTo>
                    <a:pt x="7" y="41"/>
                    <a:pt x="8" y="42"/>
                    <a:pt x="9" y="42"/>
                  </a:cubicBezTo>
                  <a:cubicBezTo>
                    <a:pt x="9" y="42"/>
                    <a:pt x="9" y="42"/>
                    <a:pt x="10" y="42"/>
                  </a:cubicBezTo>
                  <a:cubicBezTo>
                    <a:pt x="11" y="42"/>
                    <a:pt x="12" y="42"/>
                    <a:pt x="12" y="43"/>
                  </a:cubicBezTo>
                  <a:cubicBezTo>
                    <a:pt x="13" y="44"/>
                    <a:pt x="14" y="44"/>
                    <a:pt x="15" y="45"/>
                  </a:cubicBezTo>
                  <a:cubicBezTo>
                    <a:pt x="15" y="45"/>
                    <a:pt x="15" y="45"/>
                    <a:pt x="15" y="45"/>
                  </a:cubicBezTo>
                  <a:cubicBezTo>
                    <a:pt x="15" y="46"/>
                    <a:pt x="15" y="46"/>
                    <a:pt x="15" y="46"/>
                  </a:cubicBezTo>
                  <a:cubicBezTo>
                    <a:pt x="15" y="47"/>
                    <a:pt x="15" y="47"/>
                    <a:pt x="15" y="47"/>
                  </a:cubicBezTo>
                  <a:cubicBezTo>
                    <a:pt x="15" y="48"/>
                    <a:pt x="15" y="49"/>
                    <a:pt x="15" y="49"/>
                  </a:cubicBezTo>
                  <a:cubicBezTo>
                    <a:pt x="15" y="49"/>
                    <a:pt x="16" y="50"/>
                    <a:pt x="16" y="50"/>
                  </a:cubicBezTo>
                  <a:cubicBezTo>
                    <a:pt x="16" y="50"/>
                    <a:pt x="16" y="51"/>
                    <a:pt x="15" y="51"/>
                  </a:cubicBezTo>
                  <a:cubicBezTo>
                    <a:pt x="15" y="51"/>
                    <a:pt x="15" y="51"/>
                    <a:pt x="15" y="52"/>
                  </a:cubicBezTo>
                  <a:cubicBezTo>
                    <a:pt x="15" y="52"/>
                    <a:pt x="16" y="52"/>
                    <a:pt x="16" y="52"/>
                  </a:cubicBezTo>
                  <a:cubicBezTo>
                    <a:pt x="16" y="52"/>
                    <a:pt x="16" y="52"/>
                    <a:pt x="16" y="52"/>
                  </a:cubicBezTo>
                  <a:cubicBezTo>
                    <a:pt x="16" y="52"/>
                    <a:pt x="16" y="53"/>
                    <a:pt x="16" y="53"/>
                  </a:cubicBezTo>
                  <a:cubicBezTo>
                    <a:pt x="16" y="53"/>
                    <a:pt x="16" y="53"/>
                    <a:pt x="16" y="54"/>
                  </a:cubicBezTo>
                  <a:cubicBezTo>
                    <a:pt x="16" y="54"/>
                    <a:pt x="16" y="54"/>
                    <a:pt x="16" y="54"/>
                  </a:cubicBezTo>
                  <a:cubicBezTo>
                    <a:pt x="16" y="54"/>
                    <a:pt x="16" y="55"/>
                    <a:pt x="16" y="55"/>
                  </a:cubicBezTo>
                  <a:cubicBezTo>
                    <a:pt x="16" y="55"/>
                    <a:pt x="16" y="55"/>
                    <a:pt x="16" y="56"/>
                  </a:cubicBezTo>
                  <a:cubicBezTo>
                    <a:pt x="16" y="56"/>
                    <a:pt x="16" y="57"/>
                    <a:pt x="16" y="57"/>
                  </a:cubicBezTo>
                  <a:cubicBezTo>
                    <a:pt x="16" y="58"/>
                    <a:pt x="16" y="58"/>
                    <a:pt x="16" y="59"/>
                  </a:cubicBezTo>
                  <a:cubicBezTo>
                    <a:pt x="16" y="59"/>
                    <a:pt x="16" y="59"/>
                    <a:pt x="16" y="59"/>
                  </a:cubicBezTo>
                  <a:cubicBezTo>
                    <a:pt x="16" y="59"/>
                    <a:pt x="16" y="59"/>
                    <a:pt x="16" y="59"/>
                  </a:cubicBezTo>
                  <a:cubicBezTo>
                    <a:pt x="17" y="60"/>
                    <a:pt x="17" y="60"/>
                    <a:pt x="16" y="60"/>
                  </a:cubicBezTo>
                  <a:cubicBezTo>
                    <a:pt x="16" y="60"/>
                    <a:pt x="15" y="60"/>
                    <a:pt x="15" y="61"/>
                  </a:cubicBezTo>
                  <a:cubicBezTo>
                    <a:pt x="15" y="61"/>
                    <a:pt x="15" y="61"/>
                    <a:pt x="15" y="61"/>
                  </a:cubicBezTo>
                  <a:cubicBezTo>
                    <a:pt x="15" y="61"/>
                    <a:pt x="16" y="61"/>
                    <a:pt x="15" y="62"/>
                  </a:cubicBezTo>
                  <a:cubicBezTo>
                    <a:pt x="15" y="62"/>
                    <a:pt x="15" y="62"/>
                    <a:pt x="15" y="63"/>
                  </a:cubicBezTo>
                  <a:cubicBezTo>
                    <a:pt x="15" y="63"/>
                    <a:pt x="15" y="63"/>
                    <a:pt x="15" y="63"/>
                  </a:cubicBezTo>
                  <a:cubicBezTo>
                    <a:pt x="15" y="63"/>
                    <a:pt x="15" y="63"/>
                    <a:pt x="15" y="63"/>
                  </a:cubicBezTo>
                  <a:cubicBezTo>
                    <a:pt x="15" y="63"/>
                    <a:pt x="15" y="63"/>
                    <a:pt x="15" y="63"/>
                  </a:cubicBezTo>
                  <a:cubicBezTo>
                    <a:pt x="15" y="63"/>
                    <a:pt x="15" y="63"/>
                    <a:pt x="15" y="63"/>
                  </a:cubicBezTo>
                  <a:cubicBezTo>
                    <a:pt x="15" y="63"/>
                    <a:pt x="15" y="63"/>
                    <a:pt x="15" y="63"/>
                  </a:cubicBezTo>
                  <a:cubicBezTo>
                    <a:pt x="15" y="63"/>
                    <a:pt x="15" y="63"/>
                    <a:pt x="15" y="64"/>
                  </a:cubicBezTo>
                  <a:cubicBezTo>
                    <a:pt x="15" y="64"/>
                    <a:pt x="15" y="64"/>
                    <a:pt x="15" y="64"/>
                  </a:cubicBezTo>
                  <a:cubicBezTo>
                    <a:pt x="15" y="64"/>
                    <a:pt x="15" y="64"/>
                    <a:pt x="15" y="64"/>
                  </a:cubicBezTo>
                  <a:cubicBezTo>
                    <a:pt x="15" y="64"/>
                    <a:pt x="15" y="64"/>
                    <a:pt x="15" y="64"/>
                  </a:cubicBezTo>
                  <a:cubicBezTo>
                    <a:pt x="15" y="64"/>
                    <a:pt x="14" y="65"/>
                    <a:pt x="14" y="65"/>
                  </a:cubicBezTo>
                  <a:cubicBezTo>
                    <a:pt x="14" y="66"/>
                    <a:pt x="14" y="66"/>
                    <a:pt x="14" y="66"/>
                  </a:cubicBezTo>
                  <a:cubicBezTo>
                    <a:pt x="15" y="67"/>
                    <a:pt x="16" y="67"/>
                    <a:pt x="17" y="67"/>
                  </a:cubicBezTo>
                  <a:cubicBezTo>
                    <a:pt x="17" y="66"/>
                    <a:pt x="17" y="66"/>
                    <a:pt x="17" y="66"/>
                  </a:cubicBezTo>
                  <a:cubicBezTo>
                    <a:pt x="17" y="66"/>
                    <a:pt x="18" y="66"/>
                    <a:pt x="18" y="66"/>
                  </a:cubicBezTo>
                  <a:cubicBezTo>
                    <a:pt x="18" y="66"/>
                    <a:pt x="18" y="66"/>
                    <a:pt x="18" y="66"/>
                  </a:cubicBezTo>
                  <a:cubicBezTo>
                    <a:pt x="18" y="66"/>
                    <a:pt x="18" y="66"/>
                    <a:pt x="18" y="66"/>
                  </a:cubicBezTo>
                  <a:cubicBezTo>
                    <a:pt x="18" y="66"/>
                    <a:pt x="18" y="66"/>
                    <a:pt x="18" y="66"/>
                  </a:cubicBezTo>
                  <a:cubicBezTo>
                    <a:pt x="18" y="66"/>
                    <a:pt x="18" y="66"/>
                    <a:pt x="18" y="66"/>
                  </a:cubicBezTo>
                  <a:cubicBezTo>
                    <a:pt x="18" y="66"/>
                    <a:pt x="19" y="66"/>
                    <a:pt x="19" y="66"/>
                  </a:cubicBezTo>
                  <a:cubicBezTo>
                    <a:pt x="19" y="67"/>
                    <a:pt x="18" y="67"/>
                    <a:pt x="18" y="67"/>
                  </a:cubicBezTo>
                  <a:cubicBezTo>
                    <a:pt x="18" y="67"/>
                    <a:pt x="18" y="67"/>
                    <a:pt x="17" y="68"/>
                  </a:cubicBezTo>
                  <a:cubicBezTo>
                    <a:pt x="17" y="68"/>
                    <a:pt x="17" y="68"/>
                    <a:pt x="18" y="68"/>
                  </a:cubicBezTo>
                  <a:cubicBezTo>
                    <a:pt x="18" y="68"/>
                    <a:pt x="18" y="69"/>
                    <a:pt x="18" y="69"/>
                  </a:cubicBezTo>
                  <a:cubicBezTo>
                    <a:pt x="19" y="69"/>
                    <a:pt x="19" y="69"/>
                    <a:pt x="18" y="69"/>
                  </a:cubicBezTo>
                  <a:cubicBezTo>
                    <a:pt x="18" y="70"/>
                    <a:pt x="18" y="70"/>
                    <a:pt x="18" y="70"/>
                  </a:cubicBezTo>
                  <a:cubicBezTo>
                    <a:pt x="18" y="70"/>
                    <a:pt x="18" y="70"/>
                    <a:pt x="18" y="70"/>
                  </a:cubicBezTo>
                  <a:cubicBezTo>
                    <a:pt x="18" y="70"/>
                    <a:pt x="18" y="70"/>
                    <a:pt x="18" y="70"/>
                  </a:cubicBezTo>
                  <a:cubicBezTo>
                    <a:pt x="19" y="70"/>
                    <a:pt x="19" y="71"/>
                    <a:pt x="19" y="71"/>
                  </a:cubicBezTo>
                  <a:cubicBezTo>
                    <a:pt x="19" y="71"/>
                    <a:pt x="19" y="71"/>
                    <a:pt x="19" y="71"/>
                  </a:cubicBezTo>
                  <a:cubicBezTo>
                    <a:pt x="19" y="71"/>
                    <a:pt x="19" y="71"/>
                    <a:pt x="19" y="71"/>
                  </a:cubicBezTo>
                  <a:cubicBezTo>
                    <a:pt x="19" y="71"/>
                    <a:pt x="18" y="71"/>
                    <a:pt x="18" y="70"/>
                  </a:cubicBezTo>
                  <a:cubicBezTo>
                    <a:pt x="18" y="70"/>
                    <a:pt x="18" y="70"/>
                    <a:pt x="18" y="70"/>
                  </a:cubicBezTo>
                  <a:cubicBezTo>
                    <a:pt x="18" y="70"/>
                    <a:pt x="18" y="70"/>
                    <a:pt x="18" y="70"/>
                  </a:cubicBezTo>
                  <a:cubicBezTo>
                    <a:pt x="18" y="70"/>
                    <a:pt x="17" y="70"/>
                    <a:pt x="16" y="70"/>
                  </a:cubicBezTo>
                  <a:cubicBezTo>
                    <a:pt x="16" y="70"/>
                    <a:pt x="16" y="69"/>
                    <a:pt x="15" y="69"/>
                  </a:cubicBezTo>
                  <a:cubicBezTo>
                    <a:pt x="15" y="69"/>
                    <a:pt x="14" y="70"/>
                    <a:pt x="14" y="70"/>
                  </a:cubicBezTo>
                  <a:cubicBezTo>
                    <a:pt x="14" y="70"/>
                    <a:pt x="14" y="70"/>
                    <a:pt x="14" y="70"/>
                  </a:cubicBezTo>
                  <a:cubicBezTo>
                    <a:pt x="14" y="71"/>
                    <a:pt x="14" y="71"/>
                    <a:pt x="14" y="71"/>
                  </a:cubicBezTo>
                  <a:cubicBezTo>
                    <a:pt x="14" y="71"/>
                    <a:pt x="14" y="71"/>
                    <a:pt x="14" y="72"/>
                  </a:cubicBezTo>
                  <a:cubicBezTo>
                    <a:pt x="13" y="72"/>
                    <a:pt x="13" y="72"/>
                    <a:pt x="13" y="72"/>
                  </a:cubicBezTo>
                  <a:cubicBezTo>
                    <a:pt x="13" y="73"/>
                    <a:pt x="13" y="73"/>
                    <a:pt x="13" y="74"/>
                  </a:cubicBezTo>
                  <a:cubicBezTo>
                    <a:pt x="13" y="75"/>
                    <a:pt x="13" y="75"/>
                    <a:pt x="14" y="76"/>
                  </a:cubicBezTo>
                  <a:cubicBezTo>
                    <a:pt x="14" y="76"/>
                    <a:pt x="14" y="76"/>
                    <a:pt x="14" y="76"/>
                  </a:cubicBezTo>
                  <a:cubicBezTo>
                    <a:pt x="15" y="76"/>
                    <a:pt x="16" y="76"/>
                    <a:pt x="17" y="76"/>
                  </a:cubicBezTo>
                  <a:cubicBezTo>
                    <a:pt x="17" y="76"/>
                    <a:pt x="18" y="75"/>
                    <a:pt x="17" y="74"/>
                  </a:cubicBezTo>
                  <a:cubicBezTo>
                    <a:pt x="17" y="74"/>
                    <a:pt x="17" y="74"/>
                    <a:pt x="17" y="74"/>
                  </a:cubicBezTo>
                  <a:cubicBezTo>
                    <a:pt x="16" y="74"/>
                    <a:pt x="16" y="73"/>
                    <a:pt x="16" y="73"/>
                  </a:cubicBezTo>
                  <a:cubicBezTo>
                    <a:pt x="16" y="73"/>
                    <a:pt x="16" y="73"/>
                    <a:pt x="16" y="73"/>
                  </a:cubicBezTo>
                  <a:cubicBezTo>
                    <a:pt x="16" y="72"/>
                    <a:pt x="16" y="72"/>
                    <a:pt x="16" y="72"/>
                  </a:cubicBezTo>
                  <a:cubicBezTo>
                    <a:pt x="16" y="73"/>
                    <a:pt x="16" y="73"/>
                    <a:pt x="16" y="73"/>
                  </a:cubicBezTo>
                  <a:cubicBezTo>
                    <a:pt x="16" y="73"/>
                    <a:pt x="16" y="73"/>
                    <a:pt x="16" y="73"/>
                  </a:cubicBezTo>
                  <a:cubicBezTo>
                    <a:pt x="17" y="73"/>
                    <a:pt x="18" y="74"/>
                    <a:pt x="20" y="74"/>
                  </a:cubicBezTo>
                  <a:cubicBezTo>
                    <a:pt x="20" y="74"/>
                    <a:pt x="20" y="74"/>
                    <a:pt x="20" y="74"/>
                  </a:cubicBezTo>
                  <a:cubicBezTo>
                    <a:pt x="20" y="75"/>
                    <a:pt x="19" y="75"/>
                    <a:pt x="19" y="75"/>
                  </a:cubicBezTo>
                  <a:cubicBezTo>
                    <a:pt x="19" y="75"/>
                    <a:pt x="19" y="75"/>
                    <a:pt x="19" y="75"/>
                  </a:cubicBezTo>
                  <a:cubicBezTo>
                    <a:pt x="19" y="75"/>
                    <a:pt x="19" y="75"/>
                    <a:pt x="19" y="75"/>
                  </a:cubicBezTo>
                  <a:cubicBezTo>
                    <a:pt x="19" y="75"/>
                    <a:pt x="19" y="75"/>
                    <a:pt x="19" y="75"/>
                  </a:cubicBezTo>
                  <a:cubicBezTo>
                    <a:pt x="19" y="75"/>
                    <a:pt x="19" y="76"/>
                    <a:pt x="19" y="76"/>
                  </a:cubicBezTo>
                  <a:cubicBezTo>
                    <a:pt x="19" y="76"/>
                    <a:pt x="19" y="76"/>
                    <a:pt x="19" y="77"/>
                  </a:cubicBezTo>
                  <a:cubicBezTo>
                    <a:pt x="19" y="77"/>
                    <a:pt x="19" y="77"/>
                    <a:pt x="18" y="77"/>
                  </a:cubicBezTo>
                  <a:cubicBezTo>
                    <a:pt x="18" y="77"/>
                    <a:pt x="18" y="77"/>
                    <a:pt x="18" y="78"/>
                  </a:cubicBezTo>
                  <a:cubicBezTo>
                    <a:pt x="18" y="79"/>
                    <a:pt x="17" y="79"/>
                    <a:pt x="16" y="79"/>
                  </a:cubicBezTo>
                  <a:cubicBezTo>
                    <a:pt x="16" y="79"/>
                    <a:pt x="15" y="79"/>
                    <a:pt x="15" y="79"/>
                  </a:cubicBezTo>
                  <a:cubicBezTo>
                    <a:pt x="15" y="80"/>
                    <a:pt x="15" y="80"/>
                    <a:pt x="15" y="81"/>
                  </a:cubicBezTo>
                  <a:cubicBezTo>
                    <a:pt x="15" y="81"/>
                    <a:pt x="15" y="81"/>
                    <a:pt x="15" y="81"/>
                  </a:cubicBezTo>
                  <a:cubicBezTo>
                    <a:pt x="15" y="81"/>
                    <a:pt x="15" y="81"/>
                    <a:pt x="15" y="81"/>
                  </a:cubicBezTo>
                  <a:cubicBezTo>
                    <a:pt x="15" y="81"/>
                    <a:pt x="15" y="81"/>
                    <a:pt x="15" y="81"/>
                  </a:cubicBezTo>
                  <a:cubicBezTo>
                    <a:pt x="15" y="81"/>
                    <a:pt x="15" y="81"/>
                    <a:pt x="15" y="81"/>
                  </a:cubicBezTo>
                  <a:cubicBezTo>
                    <a:pt x="15" y="80"/>
                    <a:pt x="15" y="80"/>
                    <a:pt x="15" y="80"/>
                  </a:cubicBezTo>
                  <a:cubicBezTo>
                    <a:pt x="14" y="80"/>
                    <a:pt x="14" y="80"/>
                    <a:pt x="14" y="81"/>
                  </a:cubicBezTo>
                  <a:cubicBezTo>
                    <a:pt x="14" y="81"/>
                    <a:pt x="14" y="81"/>
                    <a:pt x="13" y="81"/>
                  </a:cubicBezTo>
                  <a:cubicBezTo>
                    <a:pt x="13" y="82"/>
                    <a:pt x="13" y="82"/>
                    <a:pt x="13" y="83"/>
                  </a:cubicBezTo>
                  <a:cubicBezTo>
                    <a:pt x="12" y="83"/>
                    <a:pt x="12" y="83"/>
                    <a:pt x="12" y="84"/>
                  </a:cubicBezTo>
                  <a:cubicBezTo>
                    <a:pt x="12" y="84"/>
                    <a:pt x="12" y="84"/>
                    <a:pt x="12" y="85"/>
                  </a:cubicBezTo>
                  <a:cubicBezTo>
                    <a:pt x="12" y="85"/>
                    <a:pt x="12" y="85"/>
                    <a:pt x="12" y="86"/>
                  </a:cubicBezTo>
                  <a:cubicBezTo>
                    <a:pt x="12" y="86"/>
                    <a:pt x="12" y="86"/>
                    <a:pt x="13" y="86"/>
                  </a:cubicBezTo>
                  <a:cubicBezTo>
                    <a:pt x="13" y="86"/>
                    <a:pt x="13" y="86"/>
                    <a:pt x="13" y="86"/>
                  </a:cubicBezTo>
                  <a:cubicBezTo>
                    <a:pt x="13" y="86"/>
                    <a:pt x="13" y="86"/>
                    <a:pt x="13" y="86"/>
                  </a:cubicBezTo>
                  <a:cubicBezTo>
                    <a:pt x="13" y="86"/>
                    <a:pt x="13" y="86"/>
                    <a:pt x="13" y="86"/>
                  </a:cubicBezTo>
                  <a:cubicBezTo>
                    <a:pt x="13" y="86"/>
                    <a:pt x="13" y="86"/>
                    <a:pt x="13" y="86"/>
                  </a:cubicBezTo>
                  <a:cubicBezTo>
                    <a:pt x="13" y="86"/>
                    <a:pt x="13" y="86"/>
                    <a:pt x="13" y="86"/>
                  </a:cubicBezTo>
                  <a:cubicBezTo>
                    <a:pt x="13" y="86"/>
                    <a:pt x="13" y="86"/>
                    <a:pt x="13" y="86"/>
                  </a:cubicBezTo>
                  <a:cubicBezTo>
                    <a:pt x="13" y="86"/>
                    <a:pt x="13" y="86"/>
                    <a:pt x="13" y="86"/>
                  </a:cubicBezTo>
                  <a:cubicBezTo>
                    <a:pt x="12" y="86"/>
                    <a:pt x="12" y="87"/>
                    <a:pt x="12" y="87"/>
                  </a:cubicBezTo>
                  <a:cubicBezTo>
                    <a:pt x="11" y="88"/>
                    <a:pt x="11" y="88"/>
                    <a:pt x="12" y="89"/>
                  </a:cubicBezTo>
                  <a:cubicBezTo>
                    <a:pt x="12" y="89"/>
                    <a:pt x="12" y="89"/>
                    <a:pt x="12" y="90"/>
                  </a:cubicBezTo>
                  <a:cubicBezTo>
                    <a:pt x="12" y="90"/>
                    <a:pt x="12" y="90"/>
                    <a:pt x="12" y="91"/>
                  </a:cubicBezTo>
                  <a:cubicBezTo>
                    <a:pt x="12" y="92"/>
                    <a:pt x="13" y="93"/>
                    <a:pt x="13" y="94"/>
                  </a:cubicBezTo>
                  <a:cubicBezTo>
                    <a:pt x="12" y="94"/>
                    <a:pt x="13" y="95"/>
                    <a:pt x="13" y="95"/>
                  </a:cubicBezTo>
                  <a:cubicBezTo>
                    <a:pt x="13" y="95"/>
                    <a:pt x="13" y="95"/>
                    <a:pt x="13" y="95"/>
                  </a:cubicBezTo>
                  <a:cubicBezTo>
                    <a:pt x="14" y="95"/>
                    <a:pt x="14" y="95"/>
                    <a:pt x="15" y="95"/>
                  </a:cubicBezTo>
                  <a:cubicBezTo>
                    <a:pt x="15" y="95"/>
                    <a:pt x="15" y="95"/>
                    <a:pt x="15" y="95"/>
                  </a:cubicBezTo>
                  <a:cubicBezTo>
                    <a:pt x="15" y="94"/>
                    <a:pt x="15" y="94"/>
                    <a:pt x="15" y="94"/>
                  </a:cubicBezTo>
                  <a:cubicBezTo>
                    <a:pt x="15" y="94"/>
                    <a:pt x="15" y="94"/>
                    <a:pt x="15" y="94"/>
                  </a:cubicBezTo>
                  <a:cubicBezTo>
                    <a:pt x="15" y="95"/>
                    <a:pt x="15" y="95"/>
                    <a:pt x="15" y="94"/>
                  </a:cubicBezTo>
                  <a:cubicBezTo>
                    <a:pt x="15" y="95"/>
                    <a:pt x="15" y="95"/>
                    <a:pt x="15" y="95"/>
                  </a:cubicBezTo>
                  <a:cubicBezTo>
                    <a:pt x="15" y="95"/>
                    <a:pt x="15" y="95"/>
                    <a:pt x="15" y="95"/>
                  </a:cubicBezTo>
                  <a:cubicBezTo>
                    <a:pt x="14" y="95"/>
                    <a:pt x="14" y="95"/>
                    <a:pt x="14" y="96"/>
                  </a:cubicBezTo>
                  <a:cubicBezTo>
                    <a:pt x="13" y="96"/>
                    <a:pt x="13" y="97"/>
                    <a:pt x="13" y="97"/>
                  </a:cubicBezTo>
                  <a:cubicBezTo>
                    <a:pt x="13" y="98"/>
                    <a:pt x="13" y="99"/>
                    <a:pt x="14" y="100"/>
                  </a:cubicBezTo>
                  <a:cubicBezTo>
                    <a:pt x="14" y="100"/>
                    <a:pt x="14" y="100"/>
                    <a:pt x="14" y="100"/>
                  </a:cubicBezTo>
                  <a:cubicBezTo>
                    <a:pt x="14" y="100"/>
                    <a:pt x="14" y="100"/>
                    <a:pt x="14" y="100"/>
                  </a:cubicBezTo>
                  <a:cubicBezTo>
                    <a:pt x="14" y="100"/>
                    <a:pt x="14" y="100"/>
                    <a:pt x="14" y="100"/>
                  </a:cubicBezTo>
                  <a:cubicBezTo>
                    <a:pt x="14" y="100"/>
                    <a:pt x="14" y="100"/>
                    <a:pt x="14" y="100"/>
                  </a:cubicBezTo>
                  <a:cubicBezTo>
                    <a:pt x="14" y="100"/>
                    <a:pt x="14" y="100"/>
                    <a:pt x="14" y="100"/>
                  </a:cubicBezTo>
                  <a:cubicBezTo>
                    <a:pt x="15" y="100"/>
                    <a:pt x="15" y="101"/>
                    <a:pt x="14" y="101"/>
                  </a:cubicBezTo>
                  <a:cubicBezTo>
                    <a:pt x="14" y="101"/>
                    <a:pt x="14" y="102"/>
                    <a:pt x="14" y="102"/>
                  </a:cubicBezTo>
                  <a:cubicBezTo>
                    <a:pt x="15" y="102"/>
                    <a:pt x="15" y="103"/>
                    <a:pt x="15" y="104"/>
                  </a:cubicBezTo>
                  <a:cubicBezTo>
                    <a:pt x="15" y="104"/>
                    <a:pt x="15" y="105"/>
                    <a:pt x="15" y="105"/>
                  </a:cubicBezTo>
                  <a:cubicBezTo>
                    <a:pt x="15" y="105"/>
                    <a:pt x="15" y="105"/>
                    <a:pt x="15" y="105"/>
                  </a:cubicBezTo>
                  <a:cubicBezTo>
                    <a:pt x="15" y="106"/>
                    <a:pt x="16" y="106"/>
                    <a:pt x="16" y="107"/>
                  </a:cubicBezTo>
                  <a:cubicBezTo>
                    <a:pt x="17" y="107"/>
                    <a:pt x="17" y="107"/>
                    <a:pt x="17" y="108"/>
                  </a:cubicBezTo>
                  <a:cubicBezTo>
                    <a:pt x="17" y="108"/>
                    <a:pt x="17" y="108"/>
                    <a:pt x="18" y="108"/>
                  </a:cubicBezTo>
                  <a:cubicBezTo>
                    <a:pt x="18" y="108"/>
                    <a:pt x="19" y="108"/>
                    <a:pt x="19" y="108"/>
                  </a:cubicBezTo>
                  <a:cubicBezTo>
                    <a:pt x="19" y="108"/>
                    <a:pt x="20" y="108"/>
                    <a:pt x="20" y="107"/>
                  </a:cubicBezTo>
                  <a:cubicBezTo>
                    <a:pt x="20" y="107"/>
                    <a:pt x="21" y="108"/>
                    <a:pt x="21" y="108"/>
                  </a:cubicBezTo>
                  <a:cubicBezTo>
                    <a:pt x="21" y="109"/>
                    <a:pt x="21" y="109"/>
                    <a:pt x="21" y="110"/>
                  </a:cubicBezTo>
                  <a:cubicBezTo>
                    <a:pt x="22" y="110"/>
                    <a:pt x="22" y="110"/>
                    <a:pt x="22" y="110"/>
                  </a:cubicBezTo>
                  <a:cubicBezTo>
                    <a:pt x="22" y="110"/>
                    <a:pt x="22" y="111"/>
                    <a:pt x="22" y="111"/>
                  </a:cubicBezTo>
                  <a:cubicBezTo>
                    <a:pt x="23" y="111"/>
                    <a:pt x="24" y="111"/>
                    <a:pt x="24" y="111"/>
                  </a:cubicBezTo>
                  <a:cubicBezTo>
                    <a:pt x="24" y="111"/>
                    <a:pt x="25" y="111"/>
                    <a:pt x="25" y="110"/>
                  </a:cubicBezTo>
                  <a:cubicBezTo>
                    <a:pt x="26" y="110"/>
                    <a:pt x="26" y="108"/>
                    <a:pt x="26" y="108"/>
                  </a:cubicBezTo>
                  <a:cubicBezTo>
                    <a:pt x="26" y="107"/>
                    <a:pt x="27" y="106"/>
                    <a:pt x="27" y="106"/>
                  </a:cubicBezTo>
                  <a:cubicBezTo>
                    <a:pt x="28" y="105"/>
                    <a:pt x="28" y="105"/>
                    <a:pt x="28" y="104"/>
                  </a:cubicBezTo>
                  <a:cubicBezTo>
                    <a:pt x="28" y="104"/>
                    <a:pt x="28" y="103"/>
                    <a:pt x="28" y="103"/>
                  </a:cubicBezTo>
                  <a:cubicBezTo>
                    <a:pt x="28" y="103"/>
                    <a:pt x="28" y="103"/>
                    <a:pt x="28" y="103"/>
                  </a:cubicBezTo>
                  <a:cubicBezTo>
                    <a:pt x="28" y="103"/>
                    <a:pt x="28" y="103"/>
                    <a:pt x="28" y="103"/>
                  </a:cubicBezTo>
                  <a:cubicBezTo>
                    <a:pt x="28" y="102"/>
                    <a:pt x="28" y="102"/>
                    <a:pt x="28" y="102"/>
                  </a:cubicBezTo>
                  <a:cubicBezTo>
                    <a:pt x="28" y="102"/>
                    <a:pt x="28" y="102"/>
                    <a:pt x="28" y="102"/>
                  </a:cubicBezTo>
                  <a:cubicBezTo>
                    <a:pt x="28" y="102"/>
                    <a:pt x="28" y="102"/>
                    <a:pt x="28" y="102"/>
                  </a:cubicBezTo>
                  <a:cubicBezTo>
                    <a:pt x="28" y="102"/>
                    <a:pt x="28" y="102"/>
                    <a:pt x="28" y="103"/>
                  </a:cubicBezTo>
                  <a:cubicBezTo>
                    <a:pt x="28" y="103"/>
                    <a:pt x="28" y="103"/>
                    <a:pt x="28" y="103"/>
                  </a:cubicBezTo>
                  <a:cubicBezTo>
                    <a:pt x="28" y="103"/>
                    <a:pt x="28" y="103"/>
                    <a:pt x="28" y="103"/>
                  </a:cubicBezTo>
                  <a:cubicBezTo>
                    <a:pt x="29" y="102"/>
                    <a:pt x="29" y="102"/>
                    <a:pt x="29" y="102"/>
                  </a:cubicBezTo>
                  <a:cubicBezTo>
                    <a:pt x="30" y="101"/>
                    <a:pt x="30" y="100"/>
                    <a:pt x="31" y="99"/>
                  </a:cubicBezTo>
                  <a:cubicBezTo>
                    <a:pt x="32" y="99"/>
                    <a:pt x="32" y="98"/>
                    <a:pt x="32" y="97"/>
                  </a:cubicBezTo>
                  <a:cubicBezTo>
                    <a:pt x="31" y="97"/>
                    <a:pt x="32" y="96"/>
                    <a:pt x="32" y="96"/>
                  </a:cubicBezTo>
                  <a:cubicBezTo>
                    <a:pt x="32" y="96"/>
                    <a:pt x="32" y="96"/>
                    <a:pt x="32" y="96"/>
                  </a:cubicBezTo>
                  <a:cubicBezTo>
                    <a:pt x="32" y="96"/>
                    <a:pt x="33" y="96"/>
                    <a:pt x="32" y="95"/>
                  </a:cubicBezTo>
                  <a:cubicBezTo>
                    <a:pt x="32" y="95"/>
                    <a:pt x="32" y="95"/>
                    <a:pt x="32" y="95"/>
                  </a:cubicBezTo>
                  <a:cubicBezTo>
                    <a:pt x="32" y="94"/>
                    <a:pt x="32" y="94"/>
                    <a:pt x="33" y="94"/>
                  </a:cubicBezTo>
                  <a:cubicBezTo>
                    <a:pt x="33" y="94"/>
                    <a:pt x="34" y="94"/>
                    <a:pt x="34" y="94"/>
                  </a:cubicBezTo>
                  <a:cubicBezTo>
                    <a:pt x="34" y="93"/>
                    <a:pt x="34" y="93"/>
                    <a:pt x="35" y="93"/>
                  </a:cubicBezTo>
                  <a:cubicBezTo>
                    <a:pt x="36" y="93"/>
                    <a:pt x="37" y="92"/>
                    <a:pt x="38" y="92"/>
                  </a:cubicBezTo>
                  <a:cubicBezTo>
                    <a:pt x="38" y="93"/>
                    <a:pt x="38" y="92"/>
                    <a:pt x="38" y="92"/>
                  </a:cubicBezTo>
                  <a:cubicBezTo>
                    <a:pt x="39" y="92"/>
                    <a:pt x="39" y="92"/>
                    <a:pt x="39" y="92"/>
                  </a:cubicBezTo>
                  <a:cubicBezTo>
                    <a:pt x="40" y="92"/>
                    <a:pt x="41" y="91"/>
                    <a:pt x="42" y="90"/>
                  </a:cubicBezTo>
                  <a:cubicBezTo>
                    <a:pt x="42" y="90"/>
                    <a:pt x="43" y="90"/>
                    <a:pt x="43" y="90"/>
                  </a:cubicBezTo>
                  <a:cubicBezTo>
                    <a:pt x="43" y="90"/>
                    <a:pt x="44" y="90"/>
                    <a:pt x="44" y="89"/>
                  </a:cubicBezTo>
                  <a:cubicBezTo>
                    <a:pt x="45" y="88"/>
                    <a:pt x="46" y="87"/>
                    <a:pt x="46" y="86"/>
                  </a:cubicBezTo>
                  <a:cubicBezTo>
                    <a:pt x="47" y="85"/>
                    <a:pt x="48" y="85"/>
                    <a:pt x="49" y="84"/>
                  </a:cubicBezTo>
                  <a:cubicBezTo>
                    <a:pt x="49" y="84"/>
                    <a:pt x="50" y="84"/>
                    <a:pt x="51" y="84"/>
                  </a:cubicBezTo>
                  <a:cubicBezTo>
                    <a:pt x="51" y="84"/>
                    <a:pt x="51" y="84"/>
                    <a:pt x="51" y="84"/>
                  </a:cubicBezTo>
                  <a:cubicBezTo>
                    <a:pt x="52" y="84"/>
                    <a:pt x="52" y="84"/>
                    <a:pt x="52" y="84"/>
                  </a:cubicBezTo>
                  <a:cubicBezTo>
                    <a:pt x="53" y="84"/>
                    <a:pt x="53" y="84"/>
                    <a:pt x="54" y="83"/>
                  </a:cubicBezTo>
                  <a:cubicBezTo>
                    <a:pt x="54" y="83"/>
                    <a:pt x="55" y="83"/>
                    <a:pt x="56" y="83"/>
                  </a:cubicBezTo>
                  <a:cubicBezTo>
                    <a:pt x="58" y="82"/>
                    <a:pt x="59" y="82"/>
                    <a:pt x="60" y="81"/>
                  </a:cubicBezTo>
                  <a:cubicBezTo>
                    <a:pt x="62" y="80"/>
                    <a:pt x="64" y="79"/>
                    <a:pt x="65" y="77"/>
                  </a:cubicBezTo>
                  <a:close/>
                  <a:moveTo>
                    <a:pt x="76" y="27"/>
                  </a:moveTo>
                  <a:cubicBezTo>
                    <a:pt x="76" y="27"/>
                    <a:pt x="77" y="27"/>
                    <a:pt x="77" y="27"/>
                  </a:cubicBezTo>
                  <a:cubicBezTo>
                    <a:pt x="77" y="27"/>
                    <a:pt x="77" y="27"/>
                    <a:pt x="77" y="27"/>
                  </a:cubicBezTo>
                  <a:cubicBezTo>
                    <a:pt x="77" y="27"/>
                    <a:pt x="77" y="27"/>
                    <a:pt x="77" y="27"/>
                  </a:cubicBezTo>
                  <a:cubicBezTo>
                    <a:pt x="77" y="27"/>
                    <a:pt x="76" y="27"/>
                    <a:pt x="76" y="27"/>
                  </a:cubicBezTo>
                  <a:cubicBezTo>
                    <a:pt x="76" y="27"/>
                    <a:pt x="76" y="27"/>
                    <a:pt x="76" y="27"/>
                  </a:cubicBezTo>
                  <a:close/>
                  <a:moveTo>
                    <a:pt x="75" y="28"/>
                  </a:moveTo>
                  <a:cubicBezTo>
                    <a:pt x="75" y="28"/>
                    <a:pt x="75" y="28"/>
                    <a:pt x="75" y="28"/>
                  </a:cubicBezTo>
                  <a:cubicBezTo>
                    <a:pt x="75" y="28"/>
                    <a:pt x="75" y="28"/>
                    <a:pt x="75" y="28"/>
                  </a:cubicBezTo>
                  <a:cubicBezTo>
                    <a:pt x="75" y="28"/>
                    <a:pt x="75" y="28"/>
                    <a:pt x="75" y="28"/>
                  </a:cubicBezTo>
                  <a:cubicBezTo>
                    <a:pt x="75" y="28"/>
                    <a:pt x="75" y="28"/>
                    <a:pt x="75" y="28"/>
                  </a:cubicBezTo>
                  <a:cubicBezTo>
                    <a:pt x="75" y="28"/>
                    <a:pt x="74" y="28"/>
                    <a:pt x="75" y="28"/>
                  </a:cubicBezTo>
                  <a:close/>
                  <a:moveTo>
                    <a:pt x="37" y="91"/>
                  </a:moveTo>
                  <a:cubicBezTo>
                    <a:pt x="37" y="91"/>
                    <a:pt x="37" y="91"/>
                    <a:pt x="37" y="91"/>
                  </a:cubicBezTo>
                  <a:cubicBezTo>
                    <a:pt x="37" y="91"/>
                    <a:pt x="37" y="91"/>
                    <a:pt x="37" y="91"/>
                  </a:cubicBezTo>
                  <a:cubicBezTo>
                    <a:pt x="37" y="91"/>
                    <a:pt x="37" y="91"/>
                    <a:pt x="37" y="91"/>
                  </a:cubicBezTo>
                  <a:cubicBezTo>
                    <a:pt x="37" y="91"/>
                    <a:pt x="37" y="91"/>
                    <a:pt x="37" y="91"/>
                  </a:cubicBezTo>
                  <a:close/>
                  <a:moveTo>
                    <a:pt x="50" y="6"/>
                  </a:moveTo>
                  <a:cubicBezTo>
                    <a:pt x="50" y="6"/>
                    <a:pt x="50" y="6"/>
                    <a:pt x="50" y="6"/>
                  </a:cubicBezTo>
                  <a:cubicBezTo>
                    <a:pt x="50" y="6"/>
                    <a:pt x="50" y="6"/>
                    <a:pt x="50" y="6"/>
                  </a:cubicBezTo>
                  <a:cubicBezTo>
                    <a:pt x="50" y="6"/>
                    <a:pt x="50" y="6"/>
                    <a:pt x="50" y="6"/>
                  </a:cubicBezTo>
                  <a:close/>
                  <a:moveTo>
                    <a:pt x="51" y="7"/>
                  </a:moveTo>
                  <a:cubicBezTo>
                    <a:pt x="51" y="7"/>
                    <a:pt x="51" y="7"/>
                    <a:pt x="51" y="7"/>
                  </a:cubicBezTo>
                  <a:cubicBezTo>
                    <a:pt x="51" y="7"/>
                    <a:pt x="51" y="7"/>
                    <a:pt x="51" y="7"/>
                  </a:cubicBezTo>
                  <a:cubicBezTo>
                    <a:pt x="51" y="7"/>
                    <a:pt x="51" y="7"/>
                    <a:pt x="51" y="6"/>
                  </a:cubicBezTo>
                  <a:cubicBezTo>
                    <a:pt x="51" y="7"/>
                    <a:pt x="51" y="7"/>
                    <a:pt x="51" y="7"/>
                  </a:cubicBezTo>
                  <a:cubicBezTo>
                    <a:pt x="51" y="7"/>
                    <a:pt x="51" y="7"/>
                    <a:pt x="51" y="7"/>
                  </a:cubicBezTo>
                  <a:cubicBezTo>
                    <a:pt x="51" y="7"/>
                    <a:pt x="51" y="7"/>
                    <a:pt x="51" y="7"/>
                  </a:cubicBezTo>
                  <a:cubicBezTo>
                    <a:pt x="51" y="7"/>
                    <a:pt x="51" y="7"/>
                    <a:pt x="51" y="7"/>
                  </a:cubicBezTo>
                  <a:close/>
                  <a:moveTo>
                    <a:pt x="57" y="74"/>
                  </a:moveTo>
                  <a:cubicBezTo>
                    <a:pt x="57" y="73"/>
                    <a:pt x="57" y="73"/>
                    <a:pt x="57" y="73"/>
                  </a:cubicBezTo>
                  <a:cubicBezTo>
                    <a:pt x="57" y="74"/>
                    <a:pt x="57" y="74"/>
                    <a:pt x="57" y="74"/>
                  </a:cubicBezTo>
                  <a:close/>
                  <a:moveTo>
                    <a:pt x="58" y="70"/>
                  </a:moveTo>
                  <a:cubicBezTo>
                    <a:pt x="58" y="69"/>
                    <a:pt x="58" y="69"/>
                    <a:pt x="58" y="69"/>
                  </a:cubicBezTo>
                  <a:cubicBezTo>
                    <a:pt x="58" y="69"/>
                    <a:pt x="58" y="69"/>
                    <a:pt x="58" y="69"/>
                  </a:cubicBezTo>
                  <a:cubicBezTo>
                    <a:pt x="58" y="70"/>
                    <a:pt x="58" y="70"/>
                    <a:pt x="58" y="7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6" name="Oval 453">
              <a:extLst>
                <a:ext uri="{FF2B5EF4-FFF2-40B4-BE49-F238E27FC236}">
                  <a16:creationId xmlns:a16="http://schemas.microsoft.com/office/drawing/2014/main" id="{3343029E-ADE0-4DC3-8ED7-696187079359}"/>
                </a:ext>
              </a:extLst>
            </p:cNvPr>
            <p:cNvSpPr>
              <a:spLocks noChangeArrowheads="1"/>
            </p:cNvSpPr>
            <p:nvPr/>
          </p:nvSpPr>
          <p:spPr bwMode="auto">
            <a:xfrm>
              <a:off x="4907418" y="22803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7" name="Oval 454">
              <a:extLst>
                <a:ext uri="{FF2B5EF4-FFF2-40B4-BE49-F238E27FC236}">
                  <a16:creationId xmlns:a16="http://schemas.microsoft.com/office/drawing/2014/main" id="{235EA81B-C412-4DB1-A618-01B2AC89F6F1}"/>
                </a:ext>
              </a:extLst>
            </p:cNvPr>
            <p:cNvSpPr>
              <a:spLocks noChangeArrowheads="1"/>
            </p:cNvSpPr>
            <p:nvPr/>
          </p:nvSpPr>
          <p:spPr bwMode="auto">
            <a:xfrm>
              <a:off x="5110618" y="22295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8" name="Freeform 455">
              <a:extLst>
                <a:ext uri="{FF2B5EF4-FFF2-40B4-BE49-F238E27FC236}">
                  <a16:creationId xmlns:a16="http://schemas.microsoft.com/office/drawing/2014/main" id="{C037BEA4-8F8F-40C3-9B3A-4A2B6E461011}"/>
                </a:ext>
              </a:extLst>
            </p:cNvPr>
            <p:cNvSpPr>
              <a:spLocks/>
            </p:cNvSpPr>
            <p:nvPr/>
          </p:nvSpPr>
          <p:spPr bwMode="auto">
            <a:xfrm>
              <a:off x="6053593" y="3188383"/>
              <a:ext cx="4763" cy="0"/>
            </a:xfrm>
            <a:custGeom>
              <a:avLst/>
              <a:gdLst>
                <a:gd name="T0" fmla="*/ 1 w 1"/>
                <a:gd name="T1" fmla="*/ 1 w 1"/>
                <a:gd name="T2" fmla="*/ 0 w 1"/>
                <a:gd name="T3" fmla="*/ 0 w 1"/>
                <a:gd name="T4" fmla="*/ 1 w 1"/>
              </a:gdLst>
              <a:ahLst/>
              <a:cxnLst>
                <a:cxn ang="0">
                  <a:pos x="T0" y="0"/>
                </a:cxn>
                <a:cxn ang="0">
                  <a:pos x="T1" y="0"/>
                </a:cxn>
                <a:cxn ang="0">
                  <a:pos x="T2" y="0"/>
                </a:cxn>
                <a:cxn ang="0">
                  <a:pos x="T3" y="0"/>
                </a:cxn>
                <a:cxn ang="0">
                  <a:pos x="T4" y="0"/>
                </a:cxn>
              </a:cxnLst>
              <a:rect l="0" t="0" r="r" b="b"/>
              <a:pathLst>
                <a:path w="1">
                  <a:moveTo>
                    <a:pt x="1" y="0"/>
                  </a:moveTo>
                  <a:cubicBezTo>
                    <a:pt x="1" y="0"/>
                    <a:pt x="1" y="0"/>
                    <a:pt x="1" y="0"/>
                  </a:cubicBezTo>
                  <a:cubicBezTo>
                    <a:pt x="1" y="0"/>
                    <a:pt x="0" y="0"/>
                    <a:pt x="0" y="0"/>
                  </a:cubicBezTo>
                  <a:cubicBezTo>
                    <a:pt x="0" y="0"/>
                    <a:pt x="0" y="0"/>
                    <a:pt x="0" y="0"/>
                  </a:cubicBezTo>
                  <a:cubicBezTo>
                    <a:pt x="0" y="0"/>
                    <a:pt x="0"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9" name="Freeform 456">
              <a:extLst>
                <a:ext uri="{FF2B5EF4-FFF2-40B4-BE49-F238E27FC236}">
                  <a16:creationId xmlns:a16="http://schemas.microsoft.com/office/drawing/2014/main" id="{94FA75A3-B6D3-43D4-A6D3-CA8E670D2910}"/>
                </a:ext>
              </a:extLst>
            </p:cNvPr>
            <p:cNvSpPr>
              <a:spLocks/>
            </p:cNvSpPr>
            <p:nvPr/>
          </p:nvSpPr>
          <p:spPr bwMode="auto">
            <a:xfrm>
              <a:off x="6050418" y="3062970"/>
              <a:ext cx="300038" cy="263525"/>
            </a:xfrm>
            <a:custGeom>
              <a:avLst/>
              <a:gdLst>
                <a:gd name="T0" fmla="*/ 80 w 83"/>
                <a:gd name="T1" fmla="*/ 31 h 73"/>
                <a:gd name="T2" fmla="*/ 77 w 83"/>
                <a:gd name="T3" fmla="*/ 26 h 73"/>
                <a:gd name="T4" fmla="*/ 72 w 83"/>
                <a:gd name="T5" fmla="*/ 19 h 73"/>
                <a:gd name="T6" fmla="*/ 70 w 83"/>
                <a:gd name="T7" fmla="*/ 12 h 73"/>
                <a:gd name="T8" fmla="*/ 67 w 83"/>
                <a:gd name="T9" fmla="*/ 7 h 73"/>
                <a:gd name="T10" fmla="*/ 64 w 83"/>
                <a:gd name="T11" fmla="*/ 0 h 73"/>
                <a:gd name="T12" fmla="*/ 62 w 83"/>
                <a:gd name="T13" fmla="*/ 5 h 73"/>
                <a:gd name="T14" fmla="*/ 60 w 83"/>
                <a:gd name="T15" fmla="*/ 14 h 73"/>
                <a:gd name="T16" fmla="*/ 56 w 83"/>
                <a:gd name="T17" fmla="*/ 13 h 73"/>
                <a:gd name="T18" fmla="*/ 50 w 83"/>
                <a:gd name="T19" fmla="*/ 9 h 73"/>
                <a:gd name="T20" fmla="*/ 52 w 83"/>
                <a:gd name="T21" fmla="*/ 5 h 73"/>
                <a:gd name="T22" fmla="*/ 50 w 83"/>
                <a:gd name="T23" fmla="*/ 2 h 73"/>
                <a:gd name="T24" fmla="*/ 43 w 83"/>
                <a:gd name="T25" fmla="*/ 1 h 73"/>
                <a:gd name="T26" fmla="*/ 43 w 83"/>
                <a:gd name="T27" fmla="*/ 2 h 73"/>
                <a:gd name="T28" fmla="*/ 39 w 83"/>
                <a:gd name="T29" fmla="*/ 4 h 73"/>
                <a:gd name="T30" fmla="*/ 35 w 83"/>
                <a:gd name="T31" fmla="*/ 9 h 73"/>
                <a:gd name="T32" fmla="*/ 30 w 83"/>
                <a:gd name="T33" fmla="*/ 7 h 73"/>
                <a:gd name="T34" fmla="*/ 26 w 83"/>
                <a:gd name="T35" fmla="*/ 11 h 73"/>
                <a:gd name="T36" fmla="*/ 24 w 83"/>
                <a:gd name="T37" fmla="*/ 13 h 73"/>
                <a:gd name="T38" fmla="*/ 23 w 83"/>
                <a:gd name="T39" fmla="*/ 13 h 73"/>
                <a:gd name="T40" fmla="*/ 20 w 83"/>
                <a:gd name="T41" fmla="*/ 17 h 73"/>
                <a:gd name="T42" fmla="*/ 11 w 83"/>
                <a:gd name="T43" fmla="*/ 22 h 73"/>
                <a:gd name="T44" fmla="*/ 4 w 83"/>
                <a:gd name="T45" fmla="*/ 25 h 73"/>
                <a:gd name="T46" fmla="*/ 2 w 83"/>
                <a:gd name="T47" fmla="*/ 27 h 73"/>
                <a:gd name="T48" fmla="*/ 2 w 83"/>
                <a:gd name="T49" fmla="*/ 34 h 73"/>
                <a:gd name="T50" fmla="*/ 1 w 83"/>
                <a:gd name="T51" fmla="*/ 36 h 73"/>
                <a:gd name="T52" fmla="*/ 1 w 83"/>
                <a:gd name="T53" fmla="*/ 38 h 73"/>
                <a:gd name="T54" fmla="*/ 3 w 83"/>
                <a:gd name="T55" fmla="*/ 49 h 73"/>
                <a:gd name="T56" fmla="*/ 2 w 83"/>
                <a:gd name="T57" fmla="*/ 56 h 73"/>
                <a:gd name="T58" fmla="*/ 10 w 83"/>
                <a:gd name="T59" fmla="*/ 55 h 73"/>
                <a:gd name="T60" fmla="*/ 18 w 83"/>
                <a:gd name="T61" fmla="*/ 54 h 73"/>
                <a:gd name="T62" fmla="*/ 29 w 83"/>
                <a:gd name="T63" fmla="*/ 50 h 73"/>
                <a:gd name="T64" fmla="*/ 37 w 83"/>
                <a:gd name="T65" fmla="*/ 51 h 73"/>
                <a:gd name="T66" fmla="*/ 41 w 83"/>
                <a:gd name="T67" fmla="*/ 56 h 73"/>
                <a:gd name="T68" fmla="*/ 42 w 83"/>
                <a:gd name="T69" fmla="*/ 59 h 73"/>
                <a:gd name="T70" fmla="*/ 47 w 83"/>
                <a:gd name="T71" fmla="*/ 54 h 73"/>
                <a:gd name="T72" fmla="*/ 46 w 83"/>
                <a:gd name="T73" fmla="*/ 58 h 73"/>
                <a:gd name="T74" fmla="*/ 45 w 83"/>
                <a:gd name="T75" fmla="*/ 60 h 73"/>
                <a:gd name="T76" fmla="*/ 47 w 83"/>
                <a:gd name="T77" fmla="*/ 59 h 73"/>
                <a:gd name="T78" fmla="*/ 48 w 83"/>
                <a:gd name="T79" fmla="*/ 61 h 73"/>
                <a:gd name="T80" fmla="*/ 48 w 83"/>
                <a:gd name="T81" fmla="*/ 62 h 73"/>
                <a:gd name="T82" fmla="*/ 52 w 83"/>
                <a:gd name="T83" fmla="*/ 70 h 73"/>
                <a:gd name="T84" fmla="*/ 58 w 83"/>
                <a:gd name="T85" fmla="*/ 70 h 73"/>
                <a:gd name="T86" fmla="*/ 60 w 83"/>
                <a:gd name="T87" fmla="*/ 73 h 73"/>
                <a:gd name="T88" fmla="*/ 68 w 83"/>
                <a:gd name="T89" fmla="*/ 70 h 73"/>
                <a:gd name="T90" fmla="*/ 73 w 83"/>
                <a:gd name="T91" fmla="*/ 60 h 73"/>
                <a:gd name="T92" fmla="*/ 80 w 83"/>
                <a:gd name="T93" fmla="*/ 51 h 73"/>
                <a:gd name="T94" fmla="*/ 82 w 83"/>
                <a:gd name="T95" fmla="*/ 41 h 73"/>
                <a:gd name="T96" fmla="*/ 83 w 83"/>
                <a:gd name="T97" fmla="*/ 34 h 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83" h="73">
                  <a:moveTo>
                    <a:pt x="83" y="34"/>
                  </a:moveTo>
                  <a:cubicBezTo>
                    <a:pt x="82" y="34"/>
                    <a:pt x="82" y="34"/>
                    <a:pt x="82" y="34"/>
                  </a:cubicBezTo>
                  <a:cubicBezTo>
                    <a:pt x="82" y="33"/>
                    <a:pt x="81" y="33"/>
                    <a:pt x="81" y="33"/>
                  </a:cubicBezTo>
                  <a:cubicBezTo>
                    <a:pt x="81" y="32"/>
                    <a:pt x="81" y="32"/>
                    <a:pt x="80" y="31"/>
                  </a:cubicBezTo>
                  <a:cubicBezTo>
                    <a:pt x="80" y="30"/>
                    <a:pt x="79" y="29"/>
                    <a:pt x="79" y="28"/>
                  </a:cubicBezTo>
                  <a:cubicBezTo>
                    <a:pt x="79" y="28"/>
                    <a:pt x="79" y="27"/>
                    <a:pt x="78" y="27"/>
                  </a:cubicBezTo>
                  <a:cubicBezTo>
                    <a:pt x="78" y="27"/>
                    <a:pt x="77" y="27"/>
                    <a:pt x="77" y="26"/>
                  </a:cubicBezTo>
                  <a:cubicBezTo>
                    <a:pt x="77" y="26"/>
                    <a:pt x="77" y="26"/>
                    <a:pt x="77" y="26"/>
                  </a:cubicBezTo>
                  <a:cubicBezTo>
                    <a:pt x="77" y="25"/>
                    <a:pt x="76" y="25"/>
                    <a:pt x="76" y="24"/>
                  </a:cubicBezTo>
                  <a:cubicBezTo>
                    <a:pt x="76" y="23"/>
                    <a:pt x="75" y="23"/>
                    <a:pt x="75" y="22"/>
                  </a:cubicBezTo>
                  <a:cubicBezTo>
                    <a:pt x="75" y="22"/>
                    <a:pt x="75" y="22"/>
                    <a:pt x="75" y="22"/>
                  </a:cubicBezTo>
                  <a:cubicBezTo>
                    <a:pt x="74" y="21"/>
                    <a:pt x="73" y="20"/>
                    <a:pt x="72" y="19"/>
                  </a:cubicBezTo>
                  <a:cubicBezTo>
                    <a:pt x="71" y="19"/>
                    <a:pt x="71" y="19"/>
                    <a:pt x="71" y="18"/>
                  </a:cubicBezTo>
                  <a:cubicBezTo>
                    <a:pt x="71" y="18"/>
                    <a:pt x="71" y="17"/>
                    <a:pt x="71" y="16"/>
                  </a:cubicBezTo>
                  <a:cubicBezTo>
                    <a:pt x="71" y="15"/>
                    <a:pt x="71" y="15"/>
                    <a:pt x="70" y="14"/>
                  </a:cubicBezTo>
                  <a:cubicBezTo>
                    <a:pt x="70" y="13"/>
                    <a:pt x="70" y="12"/>
                    <a:pt x="70" y="12"/>
                  </a:cubicBezTo>
                  <a:cubicBezTo>
                    <a:pt x="70" y="11"/>
                    <a:pt x="70" y="10"/>
                    <a:pt x="70" y="10"/>
                  </a:cubicBezTo>
                  <a:cubicBezTo>
                    <a:pt x="70" y="9"/>
                    <a:pt x="69" y="8"/>
                    <a:pt x="69" y="8"/>
                  </a:cubicBezTo>
                  <a:cubicBezTo>
                    <a:pt x="68" y="8"/>
                    <a:pt x="68" y="7"/>
                    <a:pt x="67" y="8"/>
                  </a:cubicBezTo>
                  <a:cubicBezTo>
                    <a:pt x="67" y="8"/>
                    <a:pt x="67" y="7"/>
                    <a:pt x="67" y="7"/>
                  </a:cubicBezTo>
                  <a:cubicBezTo>
                    <a:pt x="67" y="7"/>
                    <a:pt x="67" y="7"/>
                    <a:pt x="67" y="6"/>
                  </a:cubicBezTo>
                  <a:cubicBezTo>
                    <a:pt x="67" y="5"/>
                    <a:pt x="66" y="5"/>
                    <a:pt x="66" y="4"/>
                  </a:cubicBezTo>
                  <a:cubicBezTo>
                    <a:pt x="66" y="3"/>
                    <a:pt x="65" y="2"/>
                    <a:pt x="65" y="1"/>
                  </a:cubicBezTo>
                  <a:cubicBezTo>
                    <a:pt x="65" y="0"/>
                    <a:pt x="65" y="0"/>
                    <a:pt x="64" y="0"/>
                  </a:cubicBezTo>
                  <a:cubicBezTo>
                    <a:pt x="64" y="0"/>
                    <a:pt x="64" y="0"/>
                    <a:pt x="64" y="0"/>
                  </a:cubicBezTo>
                  <a:cubicBezTo>
                    <a:pt x="64" y="0"/>
                    <a:pt x="64" y="0"/>
                    <a:pt x="64" y="1"/>
                  </a:cubicBezTo>
                  <a:cubicBezTo>
                    <a:pt x="63" y="1"/>
                    <a:pt x="63" y="2"/>
                    <a:pt x="63" y="3"/>
                  </a:cubicBezTo>
                  <a:cubicBezTo>
                    <a:pt x="63" y="3"/>
                    <a:pt x="63" y="4"/>
                    <a:pt x="62" y="5"/>
                  </a:cubicBezTo>
                  <a:cubicBezTo>
                    <a:pt x="62" y="6"/>
                    <a:pt x="62" y="7"/>
                    <a:pt x="62" y="9"/>
                  </a:cubicBezTo>
                  <a:cubicBezTo>
                    <a:pt x="62" y="9"/>
                    <a:pt x="62" y="9"/>
                    <a:pt x="62" y="10"/>
                  </a:cubicBezTo>
                  <a:cubicBezTo>
                    <a:pt x="62" y="11"/>
                    <a:pt x="61" y="12"/>
                    <a:pt x="61" y="13"/>
                  </a:cubicBezTo>
                  <a:cubicBezTo>
                    <a:pt x="61" y="13"/>
                    <a:pt x="61" y="14"/>
                    <a:pt x="60" y="14"/>
                  </a:cubicBezTo>
                  <a:cubicBezTo>
                    <a:pt x="60" y="15"/>
                    <a:pt x="60" y="15"/>
                    <a:pt x="59" y="15"/>
                  </a:cubicBezTo>
                  <a:cubicBezTo>
                    <a:pt x="58" y="16"/>
                    <a:pt x="58" y="15"/>
                    <a:pt x="57" y="15"/>
                  </a:cubicBezTo>
                  <a:cubicBezTo>
                    <a:pt x="57" y="14"/>
                    <a:pt x="57" y="14"/>
                    <a:pt x="56" y="13"/>
                  </a:cubicBezTo>
                  <a:cubicBezTo>
                    <a:pt x="56" y="13"/>
                    <a:pt x="56" y="13"/>
                    <a:pt x="56" y="13"/>
                  </a:cubicBezTo>
                  <a:cubicBezTo>
                    <a:pt x="55" y="13"/>
                    <a:pt x="55" y="13"/>
                    <a:pt x="54" y="13"/>
                  </a:cubicBezTo>
                  <a:cubicBezTo>
                    <a:pt x="54" y="12"/>
                    <a:pt x="53" y="12"/>
                    <a:pt x="52" y="11"/>
                  </a:cubicBezTo>
                  <a:cubicBezTo>
                    <a:pt x="52" y="11"/>
                    <a:pt x="51" y="11"/>
                    <a:pt x="51" y="10"/>
                  </a:cubicBezTo>
                  <a:cubicBezTo>
                    <a:pt x="51" y="10"/>
                    <a:pt x="50" y="10"/>
                    <a:pt x="50" y="9"/>
                  </a:cubicBezTo>
                  <a:cubicBezTo>
                    <a:pt x="50" y="9"/>
                    <a:pt x="50" y="9"/>
                    <a:pt x="50" y="8"/>
                  </a:cubicBezTo>
                  <a:cubicBezTo>
                    <a:pt x="50" y="8"/>
                    <a:pt x="51" y="7"/>
                    <a:pt x="51" y="6"/>
                  </a:cubicBezTo>
                  <a:cubicBezTo>
                    <a:pt x="51" y="6"/>
                    <a:pt x="51" y="6"/>
                    <a:pt x="51" y="6"/>
                  </a:cubicBezTo>
                  <a:cubicBezTo>
                    <a:pt x="51" y="5"/>
                    <a:pt x="52" y="5"/>
                    <a:pt x="52" y="5"/>
                  </a:cubicBezTo>
                  <a:cubicBezTo>
                    <a:pt x="52" y="4"/>
                    <a:pt x="52" y="4"/>
                    <a:pt x="53" y="3"/>
                  </a:cubicBezTo>
                  <a:cubicBezTo>
                    <a:pt x="53" y="3"/>
                    <a:pt x="53" y="3"/>
                    <a:pt x="53" y="3"/>
                  </a:cubicBezTo>
                  <a:cubicBezTo>
                    <a:pt x="52" y="2"/>
                    <a:pt x="52" y="2"/>
                    <a:pt x="51" y="2"/>
                  </a:cubicBezTo>
                  <a:cubicBezTo>
                    <a:pt x="51" y="3"/>
                    <a:pt x="51" y="3"/>
                    <a:pt x="50" y="2"/>
                  </a:cubicBezTo>
                  <a:cubicBezTo>
                    <a:pt x="50" y="2"/>
                    <a:pt x="50" y="2"/>
                    <a:pt x="50" y="2"/>
                  </a:cubicBezTo>
                  <a:cubicBezTo>
                    <a:pt x="49" y="3"/>
                    <a:pt x="49" y="3"/>
                    <a:pt x="49" y="3"/>
                  </a:cubicBezTo>
                  <a:cubicBezTo>
                    <a:pt x="48" y="2"/>
                    <a:pt x="46" y="2"/>
                    <a:pt x="45" y="1"/>
                  </a:cubicBezTo>
                  <a:cubicBezTo>
                    <a:pt x="45" y="1"/>
                    <a:pt x="44" y="1"/>
                    <a:pt x="43" y="1"/>
                  </a:cubicBezTo>
                  <a:cubicBezTo>
                    <a:pt x="43" y="1"/>
                    <a:pt x="43" y="1"/>
                    <a:pt x="43" y="1"/>
                  </a:cubicBezTo>
                  <a:cubicBezTo>
                    <a:pt x="43" y="1"/>
                    <a:pt x="43" y="1"/>
                    <a:pt x="43" y="1"/>
                  </a:cubicBezTo>
                  <a:cubicBezTo>
                    <a:pt x="43" y="1"/>
                    <a:pt x="43" y="1"/>
                    <a:pt x="43" y="1"/>
                  </a:cubicBezTo>
                  <a:cubicBezTo>
                    <a:pt x="43" y="1"/>
                    <a:pt x="43" y="1"/>
                    <a:pt x="43" y="2"/>
                  </a:cubicBezTo>
                  <a:cubicBezTo>
                    <a:pt x="44" y="2"/>
                    <a:pt x="44" y="2"/>
                    <a:pt x="43" y="2"/>
                  </a:cubicBezTo>
                  <a:cubicBezTo>
                    <a:pt x="43" y="3"/>
                    <a:pt x="42" y="3"/>
                    <a:pt x="42" y="3"/>
                  </a:cubicBezTo>
                  <a:cubicBezTo>
                    <a:pt x="41" y="3"/>
                    <a:pt x="41" y="3"/>
                    <a:pt x="41" y="3"/>
                  </a:cubicBezTo>
                  <a:cubicBezTo>
                    <a:pt x="40" y="3"/>
                    <a:pt x="39" y="4"/>
                    <a:pt x="39" y="4"/>
                  </a:cubicBezTo>
                  <a:cubicBezTo>
                    <a:pt x="38" y="5"/>
                    <a:pt x="38" y="6"/>
                    <a:pt x="37" y="7"/>
                  </a:cubicBezTo>
                  <a:cubicBezTo>
                    <a:pt x="37" y="7"/>
                    <a:pt x="37" y="8"/>
                    <a:pt x="37" y="8"/>
                  </a:cubicBezTo>
                  <a:cubicBezTo>
                    <a:pt x="37" y="9"/>
                    <a:pt x="36" y="9"/>
                    <a:pt x="36" y="9"/>
                  </a:cubicBezTo>
                  <a:cubicBezTo>
                    <a:pt x="36" y="9"/>
                    <a:pt x="35" y="8"/>
                    <a:pt x="35" y="9"/>
                  </a:cubicBezTo>
                  <a:cubicBezTo>
                    <a:pt x="34" y="9"/>
                    <a:pt x="34" y="9"/>
                    <a:pt x="34" y="8"/>
                  </a:cubicBezTo>
                  <a:cubicBezTo>
                    <a:pt x="33" y="8"/>
                    <a:pt x="33" y="7"/>
                    <a:pt x="33" y="7"/>
                  </a:cubicBezTo>
                  <a:cubicBezTo>
                    <a:pt x="32" y="7"/>
                    <a:pt x="32" y="6"/>
                    <a:pt x="31" y="7"/>
                  </a:cubicBezTo>
                  <a:cubicBezTo>
                    <a:pt x="31" y="7"/>
                    <a:pt x="30" y="7"/>
                    <a:pt x="30" y="7"/>
                  </a:cubicBezTo>
                  <a:cubicBezTo>
                    <a:pt x="29" y="8"/>
                    <a:pt x="29" y="8"/>
                    <a:pt x="29" y="8"/>
                  </a:cubicBezTo>
                  <a:cubicBezTo>
                    <a:pt x="28" y="8"/>
                    <a:pt x="28" y="9"/>
                    <a:pt x="27" y="9"/>
                  </a:cubicBezTo>
                  <a:cubicBezTo>
                    <a:pt x="27" y="9"/>
                    <a:pt x="27" y="10"/>
                    <a:pt x="27" y="10"/>
                  </a:cubicBezTo>
                  <a:cubicBezTo>
                    <a:pt x="26" y="10"/>
                    <a:pt x="26" y="10"/>
                    <a:pt x="26" y="11"/>
                  </a:cubicBezTo>
                  <a:cubicBezTo>
                    <a:pt x="26" y="11"/>
                    <a:pt x="26" y="11"/>
                    <a:pt x="26" y="12"/>
                  </a:cubicBezTo>
                  <a:cubicBezTo>
                    <a:pt x="26" y="12"/>
                    <a:pt x="26" y="12"/>
                    <a:pt x="25" y="12"/>
                  </a:cubicBezTo>
                  <a:cubicBezTo>
                    <a:pt x="25" y="12"/>
                    <a:pt x="25" y="12"/>
                    <a:pt x="25" y="12"/>
                  </a:cubicBezTo>
                  <a:cubicBezTo>
                    <a:pt x="24" y="12"/>
                    <a:pt x="24" y="12"/>
                    <a:pt x="24" y="13"/>
                  </a:cubicBezTo>
                  <a:cubicBezTo>
                    <a:pt x="24" y="13"/>
                    <a:pt x="24" y="13"/>
                    <a:pt x="24" y="14"/>
                  </a:cubicBezTo>
                  <a:cubicBezTo>
                    <a:pt x="24" y="14"/>
                    <a:pt x="24" y="14"/>
                    <a:pt x="24" y="14"/>
                  </a:cubicBezTo>
                  <a:cubicBezTo>
                    <a:pt x="24" y="14"/>
                    <a:pt x="24" y="14"/>
                    <a:pt x="24" y="14"/>
                  </a:cubicBezTo>
                  <a:cubicBezTo>
                    <a:pt x="24" y="14"/>
                    <a:pt x="23" y="13"/>
                    <a:pt x="23" y="13"/>
                  </a:cubicBezTo>
                  <a:cubicBezTo>
                    <a:pt x="23" y="13"/>
                    <a:pt x="23" y="13"/>
                    <a:pt x="22" y="13"/>
                  </a:cubicBezTo>
                  <a:cubicBezTo>
                    <a:pt x="22" y="13"/>
                    <a:pt x="22" y="13"/>
                    <a:pt x="21" y="14"/>
                  </a:cubicBezTo>
                  <a:cubicBezTo>
                    <a:pt x="21" y="14"/>
                    <a:pt x="21" y="14"/>
                    <a:pt x="21" y="15"/>
                  </a:cubicBezTo>
                  <a:cubicBezTo>
                    <a:pt x="21" y="16"/>
                    <a:pt x="21" y="17"/>
                    <a:pt x="20" y="17"/>
                  </a:cubicBezTo>
                  <a:cubicBezTo>
                    <a:pt x="20" y="18"/>
                    <a:pt x="19" y="18"/>
                    <a:pt x="19" y="18"/>
                  </a:cubicBezTo>
                  <a:cubicBezTo>
                    <a:pt x="19" y="19"/>
                    <a:pt x="18" y="20"/>
                    <a:pt x="17" y="20"/>
                  </a:cubicBezTo>
                  <a:cubicBezTo>
                    <a:pt x="16" y="20"/>
                    <a:pt x="15" y="20"/>
                    <a:pt x="14" y="20"/>
                  </a:cubicBezTo>
                  <a:cubicBezTo>
                    <a:pt x="13" y="21"/>
                    <a:pt x="12" y="21"/>
                    <a:pt x="11" y="22"/>
                  </a:cubicBezTo>
                  <a:cubicBezTo>
                    <a:pt x="11" y="22"/>
                    <a:pt x="10" y="22"/>
                    <a:pt x="10" y="22"/>
                  </a:cubicBezTo>
                  <a:cubicBezTo>
                    <a:pt x="9" y="21"/>
                    <a:pt x="9" y="22"/>
                    <a:pt x="8" y="22"/>
                  </a:cubicBezTo>
                  <a:cubicBezTo>
                    <a:pt x="7" y="23"/>
                    <a:pt x="6" y="23"/>
                    <a:pt x="5" y="24"/>
                  </a:cubicBezTo>
                  <a:cubicBezTo>
                    <a:pt x="4" y="24"/>
                    <a:pt x="4" y="24"/>
                    <a:pt x="4" y="25"/>
                  </a:cubicBezTo>
                  <a:cubicBezTo>
                    <a:pt x="4" y="25"/>
                    <a:pt x="4" y="25"/>
                    <a:pt x="3" y="25"/>
                  </a:cubicBezTo>
                  <a:cubicBezTo>
                    <a:pt x="3" y="25"/>
                    <a:pt x="3" y="25"/>
                    <a:pt x="3" y="25"/>
                  </a:cubicBezTo>
                  <a:cubicBezTo>
                    <a:pt x="3" y="25"/>
                    <a:pt x="3" y="25"/>
                    <a:pt x="2" y="26"/>
                  </a:cubicBezTo>
                  <a:cubicBezTo>
                    <a:pt x="2" y="26"/>
                    <a:pt x="2" y="26"/>
                    <a:pt x="2" y="27"/>
                  </a:cubicBezTo>
                  <a:cubicBezTo>
                    <a:pt x="2" y="27"/>
                    <a:pt x="2" y="28"/>
                    <a:pt x="2" y="29"/>
                  </a:cubicBezTo>
                  <a:cubicBezTo>
                    <a:pt x="1" y="29"/>
                    <a:pt x="1" y="30"/>
                    <a:pt x="1" y="31"/>
                  </a:cubicBezTo>
                  <a:cubicBezTo>
                    <a:pt x="1" y="31"/>
                    <a:pt x="1" y="32"/>
                    <a:pt x="2" y="33"/>
                  </a:cubicBezTo>
                  <a:cubicBezTo>
                    <a:pt x="2" y="33"/>
                    <a:pt x="2" y="34"/>
                    <a:pt x="2" y="34"/>
                  </a:cubicBezTo>
                  <a:cubicBezTo>
                    <a:pt x="2" y="34"/>
                    <a:pt x="2" y="34"/>
                    <a:pt x="2" y="35"/>
                  </a:cubicBezTo>
                  <a:cubicBezTo>
                    <a:pt x="2" y="35"/>
                    <a:pt x="2" y="35"/>
                    <a:pt x="2" y="35"/>
                  </a:cubicBezTo>
                  <a:cubicBezTo>
                    <a:pt x="1" y="35"/>
                    <a:pt x="1" y="36"/>
                    <a:pt x="1" y="36"/>
                  </a:cubicBezTo>
                  <a:cubicBezTo>
                    <a:pt x="1" y="36"/>
                    <a:pt x="1" y="36"/>
                    <a:pt x="1" y="36"/>
                  </a:cubicBezTo>
                  <a:cubicBezTo>
                    <a:pt x="1" y="36"/>
                    <a:pt x="1" y="36"/>
                    <a:pt x="1" y="36"/>
                  </a:cubicBezTo>
                  <a:cubicBezTo>
                    <a:pt x="1" y="36"/>
                    <a:pt x="1" y="36"/>
                    <a:pt x="1" y="36"/>
                  </a:cubicBezTo>
                  <a:cubicBezTo>
                    <a:pt x="1" y="36"/>
                    <a:pt x="1" y="36"/>
                    <a:pt x="1" y="37"/>
                  </a:cubicBezTo>
                  <a:cubicBezTo>
                    <a:pt x="1" y="37"/>
                    <a:pt x="1" y="38"/>
                    <a:pt x="1" y="38"/>
                  </a:cubicBezTo>
                  <a:cubicBezTo>
                    <a:pt x="1" y="39"/>
                    <a:pt x="2" y="40"/>
                    <a:pt x="2" y="41"/>
                  </a:cubicBezTo>
                  <a:cubicBezTo>
                    <a:pt x="2" y="42"/>
                    <a:pt x="2" y="43"/>
                    <a:pt x="2" y="44"/>
                  </a:cubicBezTo>
                  <a:cubicBezTo>
                    <a:pt x="2" y="46"/>
                    <a:pt x="2" y="47"/>
                    <a:pt x="3" y="48"/>
                  </a:cubicBezTo>
                  <a:cubicBezTo>
                    <a:pt x="3" y="48"/>
                    <a:pt x="3" y="49"/>
                    <a:pt x="3" y="49"/>
                  </a:cubicBezTo>
                  <a:cubicBezTo>
                    <a:pt x="3" y="50"/>
                    <a:pt x="3" y="50"/>
                    <a:pt x="2" y="51"/>
                  </a:cubicBezTo>
                  <a:cubicBezTo>
                    <a:pt x="2" y="52"/>
                    <a:pt x="2" y="53"/>
                    <a:pt x="1" y="53"/>
                  </a:cubicBezTo>
                  <a:cubicBezTo>
                    <a:pt x="0" y="54"/>
                    <a:pt x="0" y="55"/>
                    <a:pt x="1" y="55"/>
                  </a:cubicBezTo>
                  <a:cubicBezTo>
                    <a:pt x="1" y="56"/>
                    <a:pt x="2" y="56"/>
                    <a:pt x="2" y="56"/>
                  </a:cubicBezTo>
                  <a:cubicBezTo>
                    <a:pt x="2" y="57"/>
                    <a:pt x="3" y="57"/>
                    <a:pt x="4" y="57"/>
                  </a:cubicBezTo>
                  <a:cubicBezTo>
                    <a:pt x="4" y="57"/>
                    <a:pt x="5" y="58"/>
                    <a:pt x="6" y="57"/>
                  </a:cubicBezTo>
                  <a:cubicBezTo>
                    <a:pt x="6" y="57"/>
                    <a:pt x="6" y="57"/>
                    <a:pt x="6" y="57"/>
                  </a:cubicBezTo>
                  <a:cubicBezTo>
                    <a:pt x="8" y="56"/>
                    <a:pt x="9" y="56"/>
                    <a:pt x="10" y="55"/>
                  </a:cubicBezTo>
                  <a:cubicBezTo>
                    <a:pt x="10" y="55"/>
                    <a:pt x="10" y="55"/>
                    <a:pt x="11" y="55"/>
                  </a:cubicBezTo>
                  <a:cubicBezTo>
                    <a:pt x="12" y="55"/>
                    <a:pt x="13" y="55"/>
                    <a:pt x="14" y="55"/>
                  </a:cubicBezTo>
                  <a:cubicBezTo>
                    <a:pt x="15" y="55"/>
                    <a:pt x="16" y="55"/>
                    <a:pt x="17" y="55"/>
                  </a:cubicBezTo>
                  <a:cubicBezTo>
                    <a:pt x="18" y="55"/>
                    <a:pt x="18" y="55"/>
                    <a:pt x="18" y="54"/>
                  </a:cubicBezTo>
                  <a:cubicBezTo>
                    <a:pt x="19" y="53"/>
                    <a:pt x="20" y="53"/>
                    <a:pt x="22" y="52"/>
                  </a:cubicBezTo>
                  <a:cubicBezTo>
                    <a:pt x="22" y="52"/>
                    <a:pt x="22" y="52"/>
                    <a:pt x="23" y="51"/>
                  </a:cubicBezTo>
                  <a:cubicBezTo>
                    <a:pt x="23" y="51"/>
                    <a:pt x="24" y="51"/>
                    <a:pt x="24" y="51"/>
                  </a:cubicBezTo>
                  <a:cubicBezTo>
                    <a:pt x="26" y="51"/>
                    <a:pt x="27" y="51"/>
                    <a:pt x="29" y="50"/>
                  </a:cubicBezTo>
                  <a:cubicBezTo>
                    <a:pt x="30" y="50"/>
                    <a:pt x="31" y="49"/>
                    <a:pt x="32" y="49"/>
                  </a:cubicBezTo>
                  <a:cubicBezTo>
                    <a:pt x="33" y="49"/>
                    <a:pt x="34" y="50"/>
                    <a:pt x="35" y="50"/>
                  </a:cubicBezTo>
                  <a:cubicBezTo>
                    <a:pt x="35" y="50"/>
                    <a:pt x="35" y="50"/>
                    <a:pt x="36" y="50"/>
                  </a:cubicBezTo>
                  <a:cubicBezTo>
                    <a:pt x="36" y="51"/>
                    <a:pt x="37" y="51"/>
                    <a:pt x="37" y="51"/>
                  </a:cubicBezTo>
                  <a:cubicBezTo>
                    <a:pt x="38" y="51"/>
                    <a:pt x="39" y="51"/>
                    <a:pt x="40" y="52"/>
                  </a:cubicBezTo>
                  <a:cubicBezTo>
                    <a:pt x="40" y="52"/>
                    <a:pt x="40" y="52"/>
                    <a:pt x="40" y="53"/>
                  </a:cubicBezTo>
                  <a:cubicBezTo>
                    <a:pt x="40" y="53"/>
                    <a:pt x="40" y="54"/>
                    <a:pt x="41" y="54"/>
                  </a:cubicBezTo>
                  <a:cubicBezTo>
                    <a:pt x="41" y="54"/>
                    <a:pt x="41" y="55"/>
                    <a:pt x="41" y="56"/>
                  </a:cubicBezTo>
                  <a:cubicBezTo>
                    <a:pt x="41" y="56"/>
                    <a:pt x="41" y="57"/>
                    <a:pt x="41" y="57"/>
                  </a:cubicBezTo>
                  <a:cubicBezTo>
                    <a:pt x="42" y="58"/>
                    <a:pt x="41" y="58"/>
                    <a:pt x="41" y="58"/>
                  </a:cubicBezTo>
                  <a:cubicBezTo>
                    <a:pt x="42" y="58"/>
                    <a:pt x="42" y="58"/>
                    <a:pt x="42" y="58"/>
                  </a:cubicBezTo>
                  <a:cubicBezTo>
                    <a:pt x="42" y="58"/>
                    <a:pt x="42" y="59"/>
                    <a:pt x="42" y="59"/>
                  </a:cubicBezTo>
                  <a:cubicBezTo>
                    <a:pt x="42" y="59"/>
                    <a:pt x="42" y="59"/>
                    <a:pt x="43" y="59"/>
                  </a:cubicBezTo>
                  <a:cubicBezTo>
                    <a:pt x="43" y="58"/>
                    <a:pt x="44" y="57"/>
                    <a:pt x="45" y="56"/>
                  </a:cubicBezTo>
                  <a:cubicBezTo>
                    <a:pt x="45" y="56"/>
                    <a:pt x="45" y="56"/>
                    <a:pt x="46" y="56"/>
                  </a:cubicBezTo>
                  <a:cubicBezTo>
                    <a:pt x="46" y="55"/>
                    <a:pt x="47" y="55"/>
                    <a:pt x="47" y="54"/>
                  </a:cubicBezTo>
                  <a:cubicBezTo>
                    <a:pt x="47" y="54"/>
                    <a:pt x="47" y="54"/>
                    <a:pt x="47" y="54"/>
                  </a:cubicBezTo>
                  <a:cubicBezTo>
                    <a:pt x="47" y="54"/>
                    <a:pt x="47" y="54"/>
                    <a:pt x="47" y="54"/>
                  </a:cubicBezTo>
                  <a:cubicBezTo>
                    <a:pt x="47" y="55"/>
                    <a:pt x="47" y="55"/>
                    <a:pt x="47" y="55"/>
                  </a:cubicBezTo>
                  <a:cubicBezTo>
                    <a:pt x="47" y="56"/>
                    <a:pt x="46" y="57"/>
                    <a:pt x="46" y="58"/>
                  </a:cubicBezTo>
                  <a:cubicBezTo>
                    <a:pt x="46" y="58"/>
                    <a:pt x="45" y="59"/>
                    <a:pt x="45" y="59"/>
                  </a:cubicBezTo>
                  <a:cubicBezTo>
                    <a:pt x="44" y="59"/>
                    <a:pt x="44" y="60"/>
                    <a:pt x="44" y="60"/>
                  </a:cubicBezTo>
                  <a:cubicBezTo>
                    <a:pt x="44" y="60"/>
                    <a:pt x="44" y="60"/>
                    <a:pt x="45" y="60"/>
                  </a:cubicBezTo>
                  <a:cubicBezTo>
                    <a:pt x="45" y="60"/>
                    <a:pt x="45" y="60"/>
                    <a:pt x="45" y="60"/>
                  </a:cubicBezTo>
                  <a:cubicBezTo>
                    <a:pt x="46" y="60"/>
                    <a:pt x="47" y="60"/>
                    <a:pt x="47" y="59"/>
                  </a:cubicBezTo>
                  <a:cubicBezTo>
                    <a:pt x="47" y="59"/>
                    <a:pt x="47" y="59"/>
                    <a:pt x="47" y="59"/>
                  </a:cubicBezTo>
                  <a:cubicBezTo>
                    <a:pt x="47" y="59"/>
                    <a:pt x="47" y="58"/>
                    <a:pt x="47" y="58"/>
                  </a:cubicBezTo>
                  <a:cubicBezTo>
                    <a:pt x="47" y="59"/>
                    <a:pt x="47" y="59"/>
                    <a:pt x="47" y="59"/>
                  </a:cubicBezTo>
                  <a:cubicBezTo>
                    <a:pt x="48" y="60"/>
                    <a:pt x="48" y="60"/>
                    <a:pt x="47" y="61"/>
                  </a:cubicBezTo>
                  <a:cubicBezTo>
                    <a:pt x="47" y="61"/>
                    <a:pt x="47" y="61"/>
                    <a:pt x="47" y="61"/>
                  </a:cubicBezTo>
                  <a:cubicBezTo>
                    <a:pt x="48" y="61"/>
                    <a:pt x="48" y="61"/>
                    <a:pt x="48" y="61"/>
                  </a:cubicBezTo>
                  <a:cubicBezTo>
                    <a:pt x="48" y="61"/>
                    <a:pt x="48" y="61"/>
                    <a:pt x="48" y="61"/>
                  </a:cubicBezTo>
                  <a:cubicBezTo>
                    <a:pt x="49" y="61"/>
                    <a:pt x="49" y="61"/>
                    <a:pt x="49" y="61"/>
                  </a:cubicBezTo>
                  <a:cubicBezTo>
                    <a:pt x="48" y="61"/>
                    <a:pt x="48" y="61"/>
                    <a:pt x="48" y="61"/>
                  </a:cubicBezTo>
                  <a:cubicBezTo>
                    <a:pt x="48" y="61"/>
                    <a:pt x="48" y="61"/>
                    <a:pt x="48" y="61"/>
                  </a:cubicBezTo>
                  <a:cubicBezTo>
                    <a:pt x="48" y="62"/>
                    <a:pt x="48" y="62"/>
                    <a:pt x="48" y="62"/>
                  </a:cubicBezTo>
                  <a:cubicBezTo>
                    <a:pt x="49" y="63"/>
                    <a:pt x="49" y="64"/>
                    <a:pt x="49" y="66"/>
                  </a:cubicBezTo>
                  <a:cubicBezTo>
                    <a:pt x="49" y="66"/>
                    <a:pt x="49" y="66"/>
                    <a:pt x="49" y="67"/>
                  </a:cubicBezTo>
                  <a:cubicBezTo>
                    <a:pt x="49" y="67"/>
                    <a:pt x="49" y="67"/>
                    <a:pt x="49" y="68"/>
                  </a:cubicBezTo>
                  <a:cubicBezTo>
                    <a:pt x="50" y="69"/>
                    <a:pt x="51" y="70"/>
                    <a:pt x="52" y="70"/>
                  </a:cubicBezTo>
                  <a:cubicBezTo>
                    <a:pt x="53" y="70"/>
                    <a:pt x="53" y="70"/>
                    <a:pt x="54" y="71"/>
                  </a:cubicBezTo>
                  <a:cubicBezTo>
                    <a:pt x="54" y="71"/>
                    <a:pt x="54" y="71"/>
                    <a:pt x="55" y="72"/>
                  </a:cubicBezTo>
                  <a:cubicBezTo>
                    <a:pt x="55" y="72"/>
                    <a:pt x="55" y="72"/>
                    <a:pt x="55" y="72"/>
                  </a:cubicBezTo>
                  <a:cubicBezTo>
                    <a:pt x="57" y="71"/>
                    <a:pt x="58" y="71"/>
                    <a:pt x="58" y="70"/>
                  </a:cubicBezTo>
                  <a:cubicBezTo>
                    <a:pt x="58" y="70"/>
                    <a:pt x="58" y="70"/>
                    <a:pt x="59" y="70"/>
                  </a:cubicBezTo>
                  <a:cubicBezTo>
                    <a:pt x="59" y="70"/>
                    <a:pt x="59" y="70"/>
                    <a:pt x="59" y="70"/>
                  </a:cubicBezTo>
                  <a:cubicBezTo>
                    <a:pt x="59" y="70"/>
                    <a:pt x="58" y="71"/>
                    <a:pt x="59" y="71"/>
                  </a:cubicBezTo>
                  <a:cubicBezTo>
                    <a:pt x="59" y="71"/>
                    <a:pt x="59" y="72"/>
                    <a:pt x="60" y="73"/>
                  </a:cubicBezTo>
                  <a:cubicBezTo>
                    <a:pt x="60" y="73"/>
                    <a:pt x="61" y="73"/>
                    <a:pt x="61" y="73"/>
                  </a:cubicBezTo>
                  <a:cubicBezTo>
                    <a:pt x="62" y="72"/>
                    <a:pt x="63" y="72"/>
                    <a:pt x="64" y="71"/>
                  </a:cubicBezTo>
                  <a:cubicBezTo>
                    <a:pt x="64" y="70"/>
                    <a:pt x="65" y="70"/>
                    <a:pt x="67" y="70"/>
                  </a:cubicBezTo>
                  <a:cubicBezTo>
                    <a:pt x="67" y="70"/>
                    <a:pt x="67" y="70"/>
                    <a:pt x="68" y="70"/>
                  </a:cubicBezTo>
                  <a:cubicBezTo>
                    <a:pt x="68" y="70"/>
                    <a:pt x="69" y="69"/>
                    <a:pt x="69" y="68"/>
                  </a:cubicBezTo>
                  <a:cubicBezTo>
                    <a:pt x="70" y="67"/>
                    <a:pt x="70" y="66"/>
                    <a:pt x="70" y="65"/>
                  </a:cubicBezTo>
                  <a:cubicBezTo>
                    <a:pt x="71" y="64"/>
                    <a:pt x="71" y="63"/>
                    <a:pt x="72" y="62"/>
                  </a:cubicBezTo>
                  <a:cubicBezTo>
                    <a:pt x="73" y="62"/>
                    <a:pt x="73" y="61"/>
                    <a:pt x="73" y="60"/>
                  </a:cubicBezTo>
                  <a:cubicBezTo>
                    <a:pt x="74" y="59"/>
                    <a:pt x="74" y="59"/>
                    <a:pt x="75" y="58"/>
                  </a:cubicBezTo>
                  <a:cubicBezTo>
                    <a:pt x="75" y="57"/>
                    <a:pt x="76" y="55"/>
                    <a:pt x="77" y="54"/>
                  </a:cubicBezTo>
                  <a:cubicBezTo>
                    <a:pt x="78" y="54"/>
                    <a:pt x="78" y="54"/>
                    <a:pt x="78" y="54"/>
                  </a:cubicBezTo>
                  <a:cubicBezTo>
                    <a:pt x="78" y="53"/>
                    <a:pt x="79" y="52"/>
                    <a:pt x="80" y="51"/>
                  </a:cubicBezTo>
                  <a:cubicBezTo>
                    <a:pt x="80" y="50"/>
                    <a:pt x="80" y="49"/>
                    <a:pt x="81" y="48"/>
                  </a:cubicBezTo>
                  <a:cubicBezTo>
                    <a:pt x="81" y="47"/>
                    <a:pt x="81" y="45"/>
                    <a:pt x="82" y="44"/>
                  </a:cubicBezTo>
                  <a:cubicBezTo>
                    <a:pt x="82" y="44"/>
                    <a:pt x="82" y="43"/>
                    <a:pt x="82" y="43"/>
                  </a:cubicBezTo>
                  <a:cubicBezTo>
                    <a:pt x="83" y="42"/>
                    <a:pt x="82" y="41"/>
                    <a:pt x="82" y="41"/>
                  </a:cubicBezTo>
                  <a:cubicBezTo>
                    <a:pt x="82" y="40"/>
                    <a:pt x="82" y="39"/>
                    <a:pt x="82" y="39"/>
                  </a:cubicBezTo>
                  <a:cubicBezTo>
                    <a:pt x="82" y="39"/>
                    <a:pt x="82" y="38"/>
                    <a:pt x="82" y="38"/>
                  </a:cubicBezTo>
                  <a:cubicBezTo>
                    <a:pt x="82" y="37"/>
                    <a:pt x="83" y="35"/>
                    <a:pt x="83" y="34"/>
                  </a:cubicBezTo>
                  <a:cubicBezTo>
                    <a:pt x="83" y="34"/>
                    <a:pt x="83" y="34"/>
                    <a:pt x="83" y="34"/>
                  </a:cubicBezTo>
                  <a:cubicBezTo>
                    <a:pt x="83" y="34"/>
                    <a:pt x="83" y="34"/>
                    <a:pt x="83" y="33"/>
                  </a:cubicBezTo>
                  <a:cubicBezTo>
                    <a:pt x="83" y="34"/>
                    <a:pt x="83" y="34"/>
                    <a:pt x="83" y="3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0" name="Oval 457">
              <a:extLst>
                <a:ext uri="{FF2B5EF4-FFF2-40B4-BE49-F238E27FC236}">
                  <a16:creationId xmlns:a16="http://schemas.microsoft.com/office/drawing/2014/main" id="{2E9B15B7-2684-41B2-B6E8-9FD7E2F6BB82}"/>
                </a:ext>
              </a:extLst>
            </p:cNvPr>
            <p:cNvSpPr>
              <a:spLocks noChangeArrowheads="1"/>
            </p:cNvSpPr>
            <p:nvPr/>
          </p:nvSpPr>
          <p:spPr bwMode="auto">
            <a:xfrm>
              <a:off x="4799468" y="212475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1" name="Oval 458">
              <a:extLst>
                <a:ext uri="{FF2B5EF4-FFF2-40B4-BE49-F238E27FC236}">
                  <a16:creationId xmlns:a16="http://schemas.microsoft.com/office/drawing/2014/main" id="{52621333-DAFB-48AB-80CF-CD78B30C9F4E}"/>
                </a:ext>
              </a:extLst>
            </p:cNvPr>
            <p:cNvSpPr>
              <a:spLocks noChangeArrowheads="1"/>
            </p:cNvSpPr>
            <p:nvPr/>
          </p:nvSpPr>
          <p:spPr bwMode="auto">
            <a:xfrm>
              <a:off x="4808993" y="209618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2" name="Freeform 459">
              <a:extLst>
                <a:ext uri="{FF2B5EF4-FFF2-40B4-BE49-F238E27FC236}">
                  <a16:creationId xmlns:a16="http://schemas.microsoft.com/office/drawing/2014/main" id="{33083BD1-DA59-4E1A-8D2F-A52825F9DEE1}"/>
                </a:ext>
              </a:extLst>
            </p:cNvPr>
            <p:cNvSpPr>
              <a:spLocks noEditPoints="1"/>
            </p:cNvSpPr>
            <p:nvPr/>
          </p:nvSpPr>
          <p:spPr bwMode="auto">
            <a:xfrm>
              <a:off x="4751843" y="2031095"/>
              <a:ext cx="203200" cy="155575"/>
            </a:xfrm>
            <a:custGeom>
              <a:avLst/>
              <a:gdLst>
                <a:gd name="T0" fmla="*/ 15 w 56"/>
                <a:gd name="T1" fmla="*/ 24 h 43"/>
                <a:gd name="T2" fmla="*/ 16 w 56"/>
                <a:gd name="T3" fmla="*/ 27 h 43"/>
                <a:gd name="T4" fmla="*/ 17 w 56"/>
                <a:gd name="T5" fmla="*/ 27 h 43"/>
                <a:gd name="T6" fmla="*/ 16 w 56"/>
                <a:gd name="T7" fmla="*/ 26 h 43"/>
                <a:gd name="T8" fmla="*/ 12 w 56"/>
                <a:gd name="T9" fmla="*/ 26 h 43"/>
                <a:gd name="T10" fmla="*/ 9 w 56"/>
                <a:gd name="T11" fmla="*/ 30 h 43"/>
                <a:gd name="T12" fmla="*/ 10 w 56"/>
                <a:gd name="T13" fmla="*/ 34 h 43"/>
                <a:gd name="T14" fmla="*/ 6 w 56"/>
                <a:gd name="T15" fmla="*/ 32 h 43"/>
                <a:gd name="T16" fmla="*/ 6 w 56"/>
                <a:gd name="T17" fmla="*/ 35 h 43"/>
                <a:gd name="T18" fmla="*/ 0 w 56"/>
                <a:gd name="T19" fmla="*/ 36 h 43"/>
                <a:gd name="T20" fmla="*/ 7 w 56"/>
                <a:gd name="T21" fmla="*/ 41 h 43"/>
                <a:gd name="T22" fmla="*/ 7 w 56"/>
                <a:gd name="T23" fmla="*/ 41 h 43"/>
                <a:gd name="T24" fmla="*/ 12 w 56"/>
                <a:gd name="T25" fmla="*/ 43 h 43"/>
                <a:gd name="T26" fmla="*/ 18 w 56"/>
                <a:gd name="T27" fmla="*/ 41 h 43"/>
                <a:gd name="T28" fmla="*/ 19 w 56"/>
                <a:gd name="T29" fmla="*/ 37 h 43"/>
                <a:gd name="T30" fmla="*/ 24 w 56"/>
                <a:gd name="T31" fmla="*/ 34 h 43"/>
                <a:gd name="T32" fmla="*/ 24 w 56"/>
                <a:gd name="T33" fmla="*/ 33 h 43"/>
                <a:gd name="T34" fmla="*/ 27 w 56"/>
                <a:gd name="T35" fmla="*/ 31 h 43"/>
                <a:gd name="T36" fmla="*/ 27 w 56"/>
                <a:gd name="T37" fmla="*/ 28 h 43"/>
                <a:gd name="T38" fmla="*/ 29 w 56"/>
                <a:gd name="T39" fmla="*/ 27 h 43"/>
                <a:gd name="T40" fmla="*/ 31 w 56"/>
                <a:gd name="T41" fmla="*/ 26 h 43"/>
                <a:gd name="T42" fmla="*/ 35 w 56"/>
                <a:gd name="T43" fmla="*/ 25 h 43"/>
                <a:gd name="T44" fmla="*/ 48 w 56"/>
                <a:gd name="T45" fmla="*/ 17 h 43"/>
                <a:gd name="T46" fmla="*/ 47 w 56"/>
                <a:gd name="T47" fmla="*/ 16 h 43"/>
                <a:gd name="T48" fmla="*/ 55 w 56"/>
                <a:gd name="T49" fmla="*/ 13 h 43"/>
                <a:gd name="T50" fmla="*/ 55 w 56"/>
                <a:gd name="T51" fmla="*/ 8 h 43"/>
                <a:gd name="T52" fmla="*/ 51 w 56"/>
                <a:gd name="T53" fmla="*/ 6 h 43"/>
                <a:gd name="T54" fmla="*/ 51 w 56"/>
                <a:gd name="T55" fmla="*/ 6 h 43"/>
                <a:gd name="T56" fmla="*/ 51 w 56"/>
                <a:gd name="T57" fmla="*/ 4 h 43"/>
                <a:gd name="T58" fmla="*/ 46 w 56"/>
                <a:gd name="T59" fmla="*/ 2 h 43"/>
                <a:gd name="T60" fmla="*/ 39 w 56"/>
                <a:gd name="T61" fmla="*/ 0 h 43"/>
                <a:gd name="T62" fmla="*/ 38 w 56"/>
                <a:gd name="T63" fmla="*/ 2 h 43"/>
                <a:gd name="T64" fmla="*/ 34 w 56"/>
                <a:gd name="T65" fmla="*/ 1 h 43"/>
                <a:gd name="T66" fmla="*/ 32 w 56"/>
                <a:gd name="T67" fmla="*/ 1 h 43"/>
                <a:gd name="T68" fmla="*/ 30 w 56"/>
                <a:gd name="T69" fmla="*/ 4 h 43"/>
                <a:gd name="T70" fmla="*/ 25 w 56"/>
                <a:gd name="T71" fmla="*/ 3 h 43"/>
                <a:gd name="T72" fmla="*/ 25 w 56"/>
                <a:gd name="T73" fmla="*/ 6 h 43"/>
                <a:gd name="T74" fmla="*/ 23 w 56"/>
                <a:gd name="T75" fmla="*/ 5 h 43"/>
                <a:gd name="T76" fmla="*/ 19 w 56"/>
                <a:gd name="T77" fmla="*/ 4 h 43"/>
                <a:gd name="T78" fmla="*/ 17 w 56"/>
                <a:gd name="T79" fmla="*/ 7 h 43"/>
                <a:gd name="T80" fmla="*/ 17 w 56"/>
                <a:gd name="T81" fmla="*/ 7 h 43"/>
                <a:gd name="T82" fmla="*/ 16 w 56"/>
                <a:gd name="T83" fmla="*/ 9 h 43"/>
                <a:gd name="T84" fmla="*/ 16 w 56"/>
                <a:gd name="T85" fmla="*/ 12 h 43"/>
                <a:gd name="T86" fmla="*/ 18 w 56"/>
                <a:gd name="T87" fmla="*/ 14 h 43"/>
                <a:gd name="T88" fmla="*/ 23 w 56"/>
                <a:gd name="T89" fmla="*/ 16 h 43"/>
                <a:gd name="T90" fmla="*/ 29 w 56"/>
                <a:gd name="T91" fmla="*/ 16 h 43"/>
                <a:gd name="T92" fmla="*/ 30 w 56"/>
                <a:gd name="T93" fmla="*/ 16 h 43"/>
                <a:gd name="T94" fmla="*/ 31 w 56"/>
                <a:gd name="T95" fmla="*/ 17 h 43"/>
                <a:gd name="T96" fmla="*/ 23 w 56"/>
                <a:gd name="T97" fmla="*/ 18 h 43"/>
                <a:gd name="T98" fmla="*/ 19 w 56"/>
                <a:gd name="T99" fmla="*/ 17 h 43"/>
                <a:gd name="T100" fmla="*/ 11 w 56"/>
                <a:gd name="T101" fmla="*/ 35 h 43"/>
                <a:gd name="T102" fmla="*/ 12 w 56"/>
                <a:gd name="T103" fmla="*/ 31 h 43"/>
                <a:gd name="T104" fmla="*/ 14 w 56"/>
                <a:gd name="T105" fmla="*/ 37 h 43"/>
                <a:gd name="T106" fmla="*/ 14 w 56"/>
                <a:gd name="T107" fmla="*/ 36 h 43"/>
                <a:gd name="T108" fmla="*/ 45 w 56"/>
                <a:gd name="T109" fmla="*/ 16 h 43"/>
                <a:gd name="T110" fmla="*/ 19 w 56"/>
                <a:gd name="T111" fmla="*/ 14 h 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56" h="43">
                  <a:moveTo>
                    <a:pt x="16" y="19"/>
                  </a:moveTo>
                  <a:cubicBezTo>
                    <a:pt x="16" y="19"/>
                    <a:pt x="16" y="20"/>
                    <a:pt x="16" y="20"/>
                  </a:cubicBezTo>
                  <a:cubicBezTo>
                    <a:pt x="16" y="21"/>
                    <a:pt x="16" y="22"/>
                    <a:pt x="16" y="22"/>
                  </a:cubicBezTo>
                  <a:cubicBezTo>
                    <a:pt x="16" y="23"/>
                    <a:pt x="16" y="23"/>
                    <a:pt x="16" y="24"/>
                  </a:cubicBezTo>
                  <a:cubicBezTo>
                    <a:pt x="16" y="24"/>
                    <a:pt x="15" y="24"/>
                    <a:pt x="15" y="24"/>
                  </a:cubicBezTo>
                  <a:cubicBezTo>
                    <a:pt x="15" y="25"/>
                    <a:pt x="15" y="25"/>
                    <a:pt x="15" y="26"/>
                  </a:cubicBezTo>
                  <a:cubicBezTo>
                    <a:pt x="15" y="26"/>
                    <a:pt x="15" y="26"/>
                    <a:pt x="15" y="26"/>
                  </a:cubicBezTo>
                  <a:cubicBezTo>
                    <a:pt x="15" y="26"/>
                    <a:pt x="15" y="26"/>
                    <a:pt x="15" y="26"/>
                  </a:cubicBezTo>
                  <a:cubicBezTo>
                    <a:pt x="15" y="26"/>
                    <a:pt x="15" y="26"/>
                    <a:pt x="16" y="26"/>
                  </a:cubicBezTo>
                  <a:cubicBezTo>
                    <a:pt x="16" y="26"/>
                    <a:pt x="16" y="26"/>
                    <a:pt x="16" y="27"/>
                  </a:cubicBezTo>
                  <a:cubicBezTo>
                    <a:pt x="16" y="27"/>
                    <a:pt x="16" y="27"/>
                    <a:pt x="16" y="27"/>
                  </a:cubicBezTo>
                  <a:cubicBezTo>
                    <a:pt x="16" y="27"/>
                    <a:pt x="16" y="27"/>
                    <a:pt x="16" y="27"/>
                  </a:cubicBezTo>
                  <a:cubicBezTo>
                    <a:pt x="16" y="27"/>
                    <a:pt x="17" y="27"/>
                    <a:pt x="17" y="27"/>
                  </a:cubicBezTo>
                  <a:cubicBezTo>
                    <a:pt x="17" y="27"/>
                    <a:pt x="17" y="27"/>
                    <a:pt x="17" y="27"/>
                  </a:cubicBezTo>
                  <a:cubicBezTo>
                    <a:pt x="17" y="27"/>
                    <a:pt x="17" y="27"/>
                    <a:pt x="17" y="27"/>
                  </a:cubicBezTo>
                  <a:cubicBezTo>
                    <a:pt x="17" y="27"/>
                    <a:pt x="16" y="27"/>
                    <a:pt x="16" y="27"/>
                  </a:cubicBezTo>
                  <a:cubicBezTo>
                    <a:pt x="16" y="27"/>
                    <a:pt x="16" y="27"/>
                    <a:pt x="16" y="27"/>
                  </a:cubicBezTo>
                  <a:cubicBezTo>
                    <a:pt x="16" y="27"/>
                    <a:pt x="16" y="27"/>
                    <a:pt x="16" y="27"/>
                  </a:cubicBezTo>
                  <a:cubicBezTo>
                    <a:pt x="16" y="27"/>
                    <a:pt x="16" y="27"/>
                    <a:pt x="16" y="27"/>
                  </a:cubicBezTo>
                  <a:cubicBezTo>
                    <a:pt x="16" y="27"/>
                    <a:pt x="16" y="26"/>
                    <a:pt x="16" y="26"/>
                  </a:cubicBezTo>
                  <a:cubicBezTo>
                    <a:pt x="15" y="26"/>
                    <a:pt x="15" y="26"/>
                    <a:pt x="15" y="26"/>
                  </a:cubicBezTo>
                  <a:cubicBezTo>
                    <a:pt x="15" y="26"/>
                    <a:pt x="15" y="26"/>
                    <a:pt x="15" y="26"/>
                  </a:cubicBezTo>
                  <a:cubicBezTo>
                    <a:pt x="15" y="26"/>
                    <a:pt x="15" y="26"/>
                    <a:pt x="15" y="26"/>
                  </a:cubicBezTo>
                  <a:cubicBezTo>
                    <a:pt x="14" y="26"/>
                    <a:pt x="14" y="26"/>
                    <a:pt x="13" y="26"/>
                  </a:cubicBezTo>
                  <a:cubicBezTo>
                    <a:pt x="13" y="26"/>
                    <a:pt x="13" y="26"/>
                    <a:pt x="12" y="26"/>
                  </a:cubicBezTo>
                  <a:cubicBezTo>
                    <a:pt x="12" y="26"/>
                    <a:pt x="11" y="26"/>
                    <a:pt x="11" y="26"/>
                  </a:cubicBezTo>
                  <a:cubicBezTo>
                    <a:pt x="11" y="27"/>
                    <a:pt x="10" y="28"/>
                    <a:pt x="9" y="28"/>
                  </a:cubicBezTo>
                  <a:cubicBezTo>
                    <a:pt x="9" y="29"/>
                    <a:pt x="9" y="29"/>
                    <a:pt x="8" y="30"/>
                  </a:cubicBezTo>
                  <a:cubicBezTo>
                    <a:pt x="8" y="30"/>
                    <a:pt x="9" y="30"/>
                    <a:pt x="9" y="30"/>
                  </a:cubicBezTo>
                  <a:cubicBezTo>
                    <a:pt x="9" y="30"/>
                    <a:pt x="9" y="30"/>
                    <a:pt x="9" y="30"/>
                  </a:cubicBezTo>
                  <a:cubicBezTo>
                    <a:pt x="10" y="31"/>
                    <a:pt x="10" y="31"/>
                    <a:pt x="10" y="32"/>
                  </a:cubicBezTo>
                  <a:cubicBezTo>
                    <a:pt x="10" y="32"/>
                    <a:pt x="11" y="32"/>
                    <a:pt x="10" y="33"/>
                  </a:cubicBezTo>
                  <a:cubicBezTo>
                    <a:pt x="10" y="33"/>
                    <a:pt x="10" y="33"/>
                    <a:pt x="10" y="34"/>
                  </a:cubicBezTo>
                  <a:cubicBezTo>
                    <a:pt x="10" y="34"/>
                    <a:pt x="10" y="34"/>
                    <a:pt x="10" y="34"/>
                  </a:cubicBezTo>
                  <a:cubicBezTo>
                    <a:pt x="10" y="34"/>
                    <a:pt x="10" y="34"/>
                    <a:pt x="10" y="34"/>
                  </a:cubicBezTo>
                  <a:cubicBezTo>
                    <a:pt x="9" y="33"/>
                    <a:pt x="9" y="32"/>
                    <a:pt x="9" y="32"/>
                  </a:cubicBezTo>
                  <a:cubicBezTo>
                    <a:pt x="9" y="32"/>
                    <a:pt x="9" y="31"/>
                    <a:pt x="9" y="31"/>
                  </a:cubicBezTo>
                  <a:cubicBezTo>
                    <a:pt x="8" y="31"/>
                    <a:pt x="7" y="31"/>
                    <a:pt x="7" y="31"/>
                  </a:cubicBezTo>
                  <a:cubicBezTo>
                    <a:pt x="7" y="31"/>
                    <a:pt x="7" y="31"/>
                    <a:pt x="7" y="32"/>
                  </a:cubicBezTo>
                  <a:cubicBezTo>
                    <a:pt x="6" y="32"/>
                    <a:pt x="6" y="32"/>
                    <a:pt x="6" y="32"/>
                  </a:cubicBezTo>
                  <a:cubicBezTo>
                    <a:pt x="6" y="33"/>
                    <a:pt x="7" y="34"/>
                    <a:pt x="7" y="35"/>
                  </a:cubicBezTo>
                  <a:cubicBezTo>
                    <a:pt x="7" y="35"/>
                    <a:pt x="7" y="35"/>
                    <a:pt x="7" y="35"/>
                  </a:cubicBezTo>
                  <a:cubicBezTo>
                    <a:pt x="7" y="35"/>
                    <a:pt x="7" y="35"/>
                    <a:pt x="7" y="35"/>
                  </a:cubicBezTo>
                  <a:cubicBezTo>
                    <a:pt x="7" y="35"/>
                    <a:pt x="7" y="35"/>
                    <a:pt x="7" y="35"/>
                  </a:cubicBezTo>
                  <a:cubicBezTo>
                    <a:pt x="6" y="35"/>
                    <a:pt x="6" y="35"/>
                    <a:pt x="6" y="35"/>
                  </a:cubicBezTo>
                  <a:cubicBezTo>
                    <a:pt x="5" y="35"/>
                    <a:pt x="3" y="35"/>
                    <a:pt x="2" y="36"/>
                  </a:cubicBezTo>
                  <a:cubicBezTo>
                    <a:pt x="2" y="36"/>
                    <a:pt x="2" y="36"/>
                    <a:pt x="2" y="36"/>
                  </a:cubicBezTo>
                  <a:cubicBezTo>
                    <a:pt x="2" y="36"/>
                    <a:pt x="1" y="36"/>
                    <a:pt x="1" y="37"/>
                  </a:cubicBezTo>
                  <a:cubicBezTo>
                    <a:pt x="1" y="37"/>
                    <a:pt x="1" y="37"/>
                    <a:pt x="1" y="36"/>
                  </a:cubicBezTo>
                  <a:cubicBezTo>
                    <a:pt x="0" y="36"/>
                    <a:pt x="0" y="36"/>
                    <a:pt x="0" y="36"/>
                  </a:cubicBezTo>
                  <a:cubicBezTo>
                    <a:pt x="0" y="37"/>
                    <a:pt x="0" y="38"/>
                    <a:pt x="0" y="38"/>
                  </a:cubicBezTo>
                  <a:cubicBezTo>
                    <a:pt x="1" y="39"/>
                    <a:pt x="2" y="39"/>
                    <a:pt x="2" y="40"/>
                  </a:cubicBezTo>
                  <a:cubicBezTo>
                    <a:pt x="3" y="40"/>
                    <a:pt x="4" y="40"/>
                    <a:pt x="5" y="41"/>
                  </a:cubicBezTo>
                  <a:cubicBezTo>
                    <a:pt x="6" y="41"/>
                    <a:pt x="6" y="41"/>
                    <a:pt x="6" y="41"/>
                  </a:cubicBezTo>
                  <a:cubicBezTo>
                    <a:pt x="6" y="41"/>
                    <a:pt x="7" y="41"/>
                    <a:pt x="7" y="41"/>
                  </a:cubicBezTo>
                  <a:cubicBezTo>
                    <a:pt x="7" y="41"/>
                    <a:pt x="7" y="41"/>
                    <a:pt x="7" y="41"/>
                  </a:cubicBezTo>
                  <a:cubicBezTo>
                    <a:pt x="7" y="41"/>
                    <a:pt x="7" y="41"/>
                    <a:pt x="7" y="41"/>
                  </a:cubicBezTo>
                  <a:cubicBezTo>
                    <a:pt x="7" y="41"/>
                    <a:pt x="7" y="41"/>
                    <a:pt x="7" y="41"/>
                  </a:cubicBezTo>
                  <a:cubicBezTo>
                    <a:pt x="7" y="41"/>
                    <a:pt x="7" y="41"/>
                    <a:pt x="7" y="41"/>
                  </a:cubicBezTo>
                  <a:cubicBezTo>
                    <a:pt x="7" y="41"/>
                    <a:pt x="7" y="41"/>
                    <a:pt x="7" y="41"/>
                  </a:cubicBezTo>
                  <a:cubicBezTo>
                    <a:pt x="8" y="41"/>
                    <a:pt x="8" y="40"/>
                    <a:pt x="8" y="41"/>
                  </a:cubicBezTo>
                  <a:cubicBezTo>
                    <a:pt x="9" y="41"/>
                    <a:pt x="10" y="42"/>
                    <a:pt x="11" y="41"/>
                  </a:cubicBezTo>
                  <a:cubicBezTo>
                    <a:pt x="11" y="41"/>
                    <a:pt x="12" y="42"/>
                    <a:pt x="12" y="42"/>
                  </a:cubicBezTo>
                  <a:cubicBezTo>
                    <a:pt x="12" y="42"/>
                    <a:pt x="12" y="42"/>
                    <a:pt x="12" y="42"/>
                  </a:cubicBezTo>
                  <a:cubicBezTo>
                    <a:pt x="12" y="42"/>
                    <a:pt x="12" y="43"/>
                    <a:pt x="12" y="43"/>
                  </a:cubicBezTo>
                  <a:cubicBezTo>
                    <a:pt x="12" y="43"/>
                    <a:pt x="13" y="43"/>
                    <a:pt x="13" y="43"/>
                  </a:cubicBezTo>
                  <a:cubicBezTo>
                    <a:pt x="14" y="43"/>
                    <a:pt x="14" y="43"/>
                    <a:pt x="15" y="43"/>
                  </a:cubicBezTo>
                  <a:cubicBezTo>
                    <a:pt x="15" y="43"/>
                    <a:pt x="15" y="42"/>
                    <a:pt x="16" y="42"/>
                  </a:cubicBezTo>
                  <a:cubicBezTo>
                    <a:pt x="17" y="43"/>
                    <a:pt x="17" y="42"/>
                    <a:pt x="18" y="41"/>
                  </a:cubicBezTo>
                  <a:cubicBezTo>
                    <a:pt x="18" y="41"/>
                    <a:pt x="18" y="41"/>
                    <a:pt x="18" y="41"/>
                  </a:cubicBezTo>
                  <a:cubicBezTo>
                    <a:pt x="18" y="40"/>
                    <a:pt x="18" y="40"/>
                    <a:pt x="17" y="39"/>
                  </a:cubicBezTo>
                  <a:cubicBezTo>
                    <a:pt x="17" y="39"/>
                    <a:pt x="17" y="39"/>
                    <a:pt x="17" y="39"/>
                  </a:cubicBezTo>
                  <a:cubicBezTo>
                    <a:pt x="17" y="39"/>
                    <a:pt x="17" y="38"/>
                    <a:pt x="17" y="38"/>
                  </a:cubicBezTo>
                  <a:cubicBezTo>
                    <a:pt x="17" y="38"/>
                    <a:pt x="18" y="38"/>
                    <a:pt x="18" y="38"/>
                  </a:cubicBezTo>
                  <a:cubicBezTo>
                    <a:pt x="18" y="37"/>
                    <a:pt x="19" y="37"/>
                    <a:pt x="19" y="37"/>
                  </a:cubicBezTo>
                  <a:cubicBezTo>
                    <a:pt x="20" y="37"/>
                    <a:pt x="20" y="36"/>
                    <a:pt x="21" y="35"/>
                  </a:cubicBezTo>
                  <a:cubicBezTo>
                    <a:pt x="21" y="35"/>
                    <a:pt x="21" y="35"/>
                    <a:pt x="21" y="35"/>
                  </a:cubicBezTo>
                  <a:cubicBezTo>
                    <a:pt x="21" y="35"/>
                    <a:pt x="21" y="35"/>
                    <a:pt x="21" y="35"/>
                  </a:cubicBezTo>
                  <a:cubicBezTo>
                    <a:pt x="21" y="34"/>
                    <a:pt x="21" y="34"/>
                    <a:pt x="22" y="34"/>
                  </a:cubicBezTo>
                  <a:cubicBezTo>
                    <a:pt x="22" y="35"/>
                    <a:pt x="23" y="34"/>
                    <a:pt x="24" y="34"/>
                  </a:cubicBezTo>
                  <a:cubicBezTo>
                    <a:pt x="24" y="34"/>
                    <a:pt x="25" y="34"/>
                    <a:pt x="25" y="34"/>
                  </a:cubicBezTo>
                  <a:cubicBezTo>
                    <a:pt x="24" y="33"/>
                    <a:pt x="24" y="33"/>
                    <a:pt x="24" y="33"/>
                  </a:cubicBezTo>
                  <a:cubicBezTo>
                    <a:pt x="24" y="33"/>
                    <a:pt x="24" y="33"/>
                    <a:pt x="24" y="33"/>
                  </a:cubicBezTo>
                  <a:cubicBezTo>
                    <a:pt x="24" y="33"/>
                    <a:pt x="24" y="33"/>
                    <a:pt x="24" y="33"/>
                  </a:cubicBezTo>
                  <a:cubicBezTo>
                    <a:pt x="24" y="33"/>
                    <a:pt x="24" y="33"/>
                    <a:pt x="24" y="33"/>
                  </a:cubicBezTo>
                  <a:cubicBezTo>
                    <a:pt x="24" y="33"/>
                    <a:pt x="24" y="33"/>
                    <a:pt x="24" y="33"/>
                  </a:cubicBezTo>
                  <a:cubicBezTo>
                    <a:pt x="24" y="33"/>
                    <a:pt x="24" y="33"/>
                    <a:pt x="24" y="33"/>
                  </a:cubicBezTo>
                  <a:cubicBezTo>
                    <a:pt x="24" y="33"/>
                    <a:pt x="24" y="33"/>
                    <a:pt x="24" y="33"/>
                  </a:cubicBezTo>
                  <a:cubicBezTo>
                    <a:pt x="25" y="33"/>
                    <a:pt x="26" y="33"/>
                    <a:pt x="26" y="32"/>
                  </a:cubicBezTo>
                  <a:cubicBezTo>
                    <a:pt x="26" y="32"/>
                    <a:pt x="27" y="32"/>
                    <a:pt x="27" y="31"/>
                  </a:cubicBezTo>
                  <a:cubicBezTo>
                    <a:pt x="27" y="31"/>
                    <a:pt x="27" y="31"/>
                    <a:pt x="28" y="31"/>
                  </a:cubicBezTo>
                  <a:cubicBezTo>
                    <a:pt x="28" y="30"/>
                    <a:pt x="28" y="30"/>
                    <a:pt x="28" y="29"/>
                  </a:cubicBezTo>
                  <a:cubicBezTo>
                    <a:pt x="27" y="29"/>
                    <a:pt x="27" y="29"/>
                    <a:pt x="27" y="28"/>
                  </a:cubicBezTo>
                  <a:cubicBezTo>
                    <a:pt x="27" y="28"/>
                    <a:pt x="27" y="28"/>
                    <a:pt x="27" y="28"/>
                  </a:cubicBezTo>
                  <a:cubicBezTo>
                    <a:pt x="27" y="28"/>
                    <a:pt x="27" y="28"/>
                    <a:pt x="27" y="28"/>
                  </a:cubicBezTo>
                  <a:cubicBezTo>
                    <a:pt x="27" y="28"/>
                    <a:pt x="27" y="28"/>
                    <a:pt x="27" y="28"/>
                  </a:cubicBezTo>
                  <a:cubicBezTo>
                    <a:pt x="27" y="28"/>
                    <a:pt x="27" y="28"/>
                    <a:pt x="27" y="28"/>
                  </a:cubicBezTo>
                  <a:cubicBezTo>
                    <a:pt x="28" y="28"/>
                    <a:pt x="28" y="28"/>
                    <a:pt x="28" y="29"/>
                  </a:cubicBezTo>
                  <a:cubicBezTo>
                    <a:pt x="29" y="29"/>
                    <a:pt x="29" y="28"/>
                    <a:pt x="29" y="28"/>
                  </a:cubicBezTo>
                  <a:cubicBezTo>
                    <a:pt x="29" y="28"/>
                    <a:pt x="29" y="27"/>
                    <a:pt x="29" y="27"/>
                  </a:cubicBezTo>
                  <a:cubicBezTo>
                    <a:pt x="29" y="27"/>
                    <a:pt x="28" y="27"/>
                    <a:pt x="28" y="27"/>
                  </a:cubicBezTo>
                  <a:cubicBezTo>
                    <a:pt x="28" y="27"/>
                    <a:pt x="28" y="26"/>
                    <a:pt x="28" y="26"/>
                  </a:cubicBezTo>
                  <a:cubicBezTo>
                    <a:pt x="28" y="26"/>
                    <a:pt x="28" y="26"/>
                    <a:pt x="28" y="26"/>
                  </a:cubicBezTo>
                  <a:cubicBezTo>
                    <a:pt x="28" y="26"/>
                    <a:pt x="29" y="26"/>
                    <a:pt x="29" y="26"/>
                  </a:cubicBezTo>
                  <a:cubicBezTo>
                    <a:pt x="29" y="26"/>
                    <a:pt x="30" y="26"/>
                    <a:pt x="31" y="26"/>
                  </a:cubicBezTo>
                  <a:cubicBezTo>
                    <a:pt x="31" y="26"/>
                    <a:pt x="32" y="26"/>
                    <a:pt x="32" y="25"/>
                  </a:cubicBezTo>
                  <a:cubicBezTo>
                    <a:pt x="32" y="25"/>
                    <a:pt x="32" y="25"/>
                    <a:pt x="32" y="25"/>
                  </a:cubicBezTo>
                  <a:cubicBezTo>
                    <a:pt x="32" y="25"/>
                    <a:pt x="32" y="25"/>
                    <a:pt x="32" y="25"/>
                  </a:cubicBezTo>
                  <a:cubicBezTo>
                    <a:pt x="32" y="25"/>
                    <a:pt x="33" y="25"/>
                    <a:pt x="33" y="25"/>
                  </a:cubicBezTo>
                  <a:cubicBezTo>
                    <a:pt x="34" y="26"/>
                    <a:pt x="35" y="26"/>
                    <a:pt x="35" y="25"/>
                  </a:cubicBezTo>
                  <a:cubicBezTo>
                    <a:pt x="36" y="24"/>
                    <a:pt x="37" y="23"/>
                    <a:pt x="38" y="22"/>
                  </a:cubicBezTo>
                  <a:cubicBezTo>
                    <a:pt x="39" y="22"/>
                    <a:pt x="39" y="22"/>
                    <a:pt x="40" y="21"/>
                  </a:cubicBezTo>
                  <a:cubicBezTo>
                    <a:pt x="40" y="21"/>
                    <a:pt x="40" y="21"/>
                    <a:pt x="41" y="20"/>
                  </a:cubicBezTo>
                  <a:cubicBezTo>
                    <a:pt x="42" y="20"/>
                    <a:pt x="43" y="19"/>
                    <a:pt x="45" y="19"/>
                  </a:cubicBezTo>
                  <a:cubicBezTo>
                    <a:pt x="46" y="18"/>
                    <a:pt x="47" y="18"/>
                    <a:pt x="48" y="17"/>
                  </a:cubicBezTo>
                  <a:cubicBezTo>
                    <a:pt x="48" y="17"/>
                    <a:pt x="48" y="17"/>
                    <a:pt x="48" y="16"/>
                  </a:cubicBezTo>
                  <a:cubicBezTo>
                    <a:pt x="48" y="16"/>
                    <a:pt x="48" y="16"/>
                    <a:pt x="48" y="16"/>
                  </a:cubicBezTo>
                  <a:cubicBezTo>
                    <a:pt x="47" y="16"/>
                    <a:pt x="47" y="16"/>
                    <a:pt x="47" y="16"/>
                  </a:cubicBezTo>
                  <a:cubicBezTo>
                    <a:pt x="47" y="16"/>
                    <a:pt x="47" y="16"/>
                    <a:pt x="47" y="16"/>
                  </a:cubicBezTo>
                  <a:cubicBezTo>
                    <a:pt x="47" y="16"/>
                    <a:pt x="47" y="16"/>
                    <a:pt x="47" y="16"/>
                  </a:cubicBezTo>
                  <a:cubicBezTo>
                    <a:pt x="47" y="16"/>
                    <a:pt x="47" y="16"/>
                    <a:pt x="47" y="16"/>
                  </a:cubicBezTo>
                  <a:cubicBezTo>
                    <a:pt x="47" y="16"/>
                    <a:pt x="47" y="16"/>
                    <a:pt x="47" y="16"/>
                  </a:cubicBezTo>
                  <a:cubicBezTo>
                    <a:pt x="47" y="15"/>
                    <a:pt x="47" y="15"/>
                    <a:pt x="47" y="15"/>
                  </a:cubicBezTo>
                  <a:cubicBezTo>
                    <a:pt x="49" y="15"/>
                    <a:pt x="50" y="15"/>
                    <a:pt x="51" y="15"/>
                  </a:cubicBezTo>
                  <a:cubicBezTo>
                    <a:pt x="52" y="14"/>
                    <a:pt x="53" y="13"/>
                    <a:pt x="55" y="13"/>
                  </a:cubicBezTo>
                  <a:cubicBezTo>
                    <a:pt x="55" y="13"/>
                    <a:pt x="55" y="13"/>
                    <a:pt x="55" y="13"/>
                  </a:cubicBezTo>
                  <a:cubicBezTo>
                    <a:pt x="55" y="12"/>
                    <a:pt x="56" y="12"/>
                    <a:pt x="56" y="12"/>
                  </a:cubicBezTo>
                  <a:cubicBezTo>
                    <a:pt x="56" y="11"/>
                    <a:pt x="56" y="11"/>
                    <a:pt x="56" y="10"/>
                  </a:cubicBezTo>
                  <a:cubicBezTo>
                    <a:pt x="56" y="10"/>
                    <a:pt x="56" y="9"/>
                    <a:pt x="55" y="9"/>
                  </a:cubicBezTo>
                  <a:cubicBezTo>
                    <a:pt x="55" y="9"/>
                    <a:pt x="55" y="9"/>
                    <a:pt x="55" y="8"/>
                  </a:cubicBezTo>
                  <a:cubicBezTo>
                    <a:pt x="55" y="8"/>
                    <a:pt x="55" y="7"/>
                    <a:pt x="55" y="7"/>
                  </a:cubicBezTo>
                  <a:cubicBezTo>
                    <a:pt x="55" y="7"/>
                    <a:pt x="55" y="6"/>
                    <a:pt x="54" y="6"/>
                  </a:cubicBezTo>
                  <a:cubicBezTo>
                    <a:pt x="54" y="6"/>
                    <a:pt x="53" y="6"/>
                    <a:pt x="53" y="6"/>
                  </a:cubicBezTo>
                  <a:cubicBezTo>
                    <a:pt x="52" y="6"/>
                    <a:pt x="52" y="6"/>
                    <a:pt x="51" y="6"/>
                  </a:cubicBezTo>
                  <a:cubicBezTo>
                    <a:pt x="51" y="6"/>
                    <a:pt x="51" y="6"/>
                    <a:pt x="51" y="6"/>
                  </a:cubicBezTo>
                  <a:cubicBezTo>
                    <a:pt x="51" y="6"/>
                    <a:pt x="51" y="6"/>
                    <a:pt x="51" y="6"/>
                  </a:cubicBezTo>
                  <a:cubicBezTo>
                    <a:pt x="51" y="6"/>
                    <a:pt x="51" y="6"/>
                    <a:pt x="51" y="6"/>
                  </a:cubicBezTo>
                  <a:cubicBezTo>
                    <a:pt x="51" y="6"/>
                    <a:pt x="51" y="6"/>
                    <a:pt x="50" y="6"/>
                  </a:cubicBezTo>
                  <a:cubicBezTo>
                    <a:pt x="50" y="6"/>
                    <a:pt x="50" y="6"/>
                    <a:pt x="50" y="6"/>
                  </a:cubicBezTo>
                  <a:cubicBezTo>
                    <a:pt x="50" y="6"/>
                    <a:pt x="51" y="6"/>
                    <a:pt x="51" y="6"/>
                  </a:cubicBezTo>
                  <a:cubicBezTo>
                    <a:pt x="51" y="6"/>
                    <a:pt x="51" y="6"/>
                    <a:pt x="51" y="6"/>
                  </a:cubicBezTo>
                  <a:cubicBezTo>
                    <a:pt x="51" y="6"/>
                    <a:pt x="51" y="6"/>
                    <a:pt x="51" y="6"/>
                  </a:cubicBezTo>
                  <a:cubicBezTo>
                    <a:pt x="51" y="6"/>
                    <a:pt x="51" y="6"/>
                    <a:pt x="52" y="5"/>
                  </a:cubicBezTo>
                  <a:cubicBezTo>
                    <a:pt x="52" y="5"/>
                    <a:pt x="52" y="5"/>
                    <a:pt x="52" y="5"/>
                  </a:cubicBezTo>
                  <a:cubicBezTo>
                    <a:pt x="51" y="4"/>
                    <a:pt x="51" y="4"/>
                    <a:pt x="51" y="4"/>
                  </a:cubicBezTo>
                  <a:cubicBezTo>
                    <a:pt x="51" y="4"/>
                    <a:pt x="51" y="4"/>
                    <a:pt x="51" y="4"/>
                  </a:cubicBezTo>
                  <a:cubicBezTo>
                    <a:pt x="50" y="4"/>
                    <a:pt x="50" y="4"/>
                    <a:pt x="49" y="3"/>
                  </a:cubicBezTo>
                  <a:cubicBezTo>
                    <a:pt x="49" y="3"/>
                    <a:pt x="48" y="3"/>
                    <a:pt x="48" y="3"/>
                  </a:cubicBezTo>
                  <a:cubicBezTo>
                    <a:pt x="48" y="2"/>
                    <a:pt x="48" y="2"/>
                    <a:pt x="48" y="2"/>
                  </a:cubicBezTo>
                  <a:cubicBezTo>
                    <a:pt x="47" y="2"/>
                    <a:pt x="46" y="2"/>
                    <a:pt x="46" y="2"/>
                  </a:cubicBezTo>
                  <a:cubicBezTo>
                    <a:pt x="45" y="1"/>
                    <a:pt x="44" y="1"/>
                    <a:pt x="44" y="2"/>
                  </a:cubicBezTo>
                  <a:cubicBezTo>
                    <a:pt x="43" y="2"/>
                    <a:pt x="43" y="2"/>
                    <a:pt x="43" y="1"/>
                  </a:cubicBezTo>
                  <a:cubicBezTo>
                    <a:pt x="43" y="1"/>
                    <a:pt x="43" y="1"/>
                    <a:pt x="43" y="1"/>
                  </a:cubicBezTo>
                  <a:cubicBezTo>
                    <a:pt x="42" y="1"/>
                    <a:pt x="41" y="0"/>
                    <a:pt x="40" y="0"/>
                  </a:cubicBezTo>
                  <a:cubicBezTo>
                    <a:pt x="40" y="0"/>
                    <a:pt x="40" y="0"/>
                    <a:pt x="39" y="0"/>
                  </a:cubicBezTo>
                  <a:cubicBezTo>
                    <a:pt x="39" y="0"/>
                    <a:pt x="39" y="1"/>
                    <a:pt x="39" y="1"/>
                  </a:cubicBezTo>
                  <a:cubicBezTo>
                    <a:pt x="39" y="1"/>
                    <a:pt x="39" y="2"/>
                    <a:pt x="39" y="3"/>
                  </a:cubicBezTo>
                  <a:cubicBezTo>
                    <a:pt x="39" y="3"/>
                    <a:pt x="38" y="3"/>
                    <a:pt x="38" y="3"/>
                  </a:cubicBezTo>
                  <a:cubicBezTo>
                    <a:pt x="38" y="3"/>
                    <a:pt x="38" y="3"/>
                    <a:pt x="38" y="3"/>
                  </a:cubicBezTo>
                  <a:cubicBezTo>
                    <a:pt x="38" y="2"/>
                    <a:pt x="38" y="2"/>
                    <a:pt x="38" y="2"/>
                  </a:cubicBezTo>
                  <a:cubicBezTo>
                    <a:pt x="38" y="2"/>
                    <a:pt x="38" y="2"/>
                    <a:pt x="38" y="2"/>
                  </a:cubicBezTo>
                  <a:cubicBezTo>
                    <a:pt x="38" y="1"/>
                    <a:pt x="38" y="1"/>
                    <a:pt x="38" y="1"/>
                  </a:cubicBezTo>
                  <a:cubicBezTo>
                    <a:pt x="37" y="1"/>
                    <a:pt x="37" y="1"/>
                    <a:pt x="36" y="0"/>
                  </a:cubicBezTo>
                  <a:cubicBezTo>
                    <a:pt x="36" y="0"/>
                    <a:pt x="35" y="0"/>
                    <a:pt x="35" y="0"/>
                  </a:cubicBezTo>
                  <a:cubicBezTo>
                    <a:pt x="35" y="0"/>
                    <a:pt x="34" y="1"/>
                    <a:pt x="34" y="1"/>
                  </a:cubicBezTo>
                  <a:cubicBezTo>
                    <a:pt x="34" y="2"/>
                    <a:pt x="34" y="2"/>
                    <a:pt x="34" y="2"/>
                  </a:cubicBezTo>
                  <a:cubicBezTo>
                    <a:pt x="34" y="2"/>
                    <a:pt x="34" y="2"/>
                    <a:pt x="34" y="2"/>
                  </a:cubicBezTo>
                  <a:cubicBezTo>
                    <a:pt x="34" y="2"/>
                    <a:pt x="34" y="2"/>
                    <a:pt x="34" y="2"/>
                  </a:cubicBezTo>
                  <a:cubicBezTo>
                    <a:pt x="34" y="2"/>
                    <a:pt x="34" y="1"/>
                    <a:pt x="33" y="1"/>
                  </a:cubicBezTo>
                  <a:cubicBezTo>
                    <a:pt x="33" y="1"/>
                    <a:pt x="33" y="1"/>
                    <a:pt x="32" y="1"/>
                  </a:cubicBezTo>
                  <a:cubicBezTo>
                    <a:pt x="32" y="2"/>
                    <a:pt x="32" y="2"/>
                    <a:pt x="32" y="2"/>
                  </a:cubicBezTo>
                  <a:cubicBezTo>
                    <a:pt x="32" y="2"/>
                    <a:pt x="31" y="1"/>
                    <a:pt x="31" y="1"/>
                  </a:cubicBezTo>
                  <a:cubicBezTo>
                    <a:pt x="31" y="1"/>
                    <a:pt x="30" y="2"/>
                    <a:pt x="31" y="2"/>
                  </a:cubicBezTo>
                  <a:cubicBezTo>
                    <a:pt x="31" y="3"/>
                    <a:pt x="30" y="3"/>
                    <a:pt x="30" y="3"/>
                  </a:cubicBezTo>
                  <a:cubicBezTo>
                    <a:pt x="30" y="4"/>
                    <a:pt x="30" y="4"/>
                    <a:pt x="30" y="4"/>
                  </a:cubicBezTo>
                  <a:cubicBezTo>
                    <a:pt x="29" y="5"/>
                    <a:pt x="29" y="5"/>
                    <a:pt x="28" y="4"/>
                  </a:cubicBezTo>
                  <a:cubicBezTo>
                    <a:pt x="28" y="4"/>
                    <a:pt x="28" y="3"/>
                    <a:pt x="28" y="2"/>
                  </a:cubicBezTo>
                  <a:cubicBezTo>
                    <a:pt x="27" y="2"/>
                    <a:pt x="27" y="2"/>
                    <a:pt x="27" y="2"/>
                  </a:cubicBezTo>
                  <a:cubicBezTo>
                    <a:pt x="26" y="2"/>
                    <a:pt x="26" y="2"/>
                    <a:pt x="26" y="2"/>
                  </a:cubicBezTo>
                  <a:cubicBezTo>
                    <a:pt x="26" y="3"/>
                    <a:pt x="26" y="3"/>
                    <a:pt x="25" y="3"/>
                  </a:cubicBezTo>
                  <a:cubicBezTo>
                    <a:pt x="25" y="3"/>
                    <a:pt x="25" y="3"/>
                    <a:pt x="25" y="3"/>
                  </a:cubicBezTo>
                  <a:cubicBezTo>
                    <a:pt x="25" y="3"/>
                    <a:pt x="24" y="4"/>
                    <a:pt x="24" y="4"/>
                  </a:cubicBezTo>
                  <a:cubicBezTo>
                    <a:pt x="25" y="4"/>
                    <a:pt x="25" y="5"/>
                    <a:pt x="25" y="6"/>
                  </a:cubicBezTo>
                  <a:cubicBezTo>
                    <a:pt x="25" y="6"/>
                    <a:pt x="25" y="6"/>
                    <a:pt x="25" y="6"/>
                  </a:cubicBezTo>
                  <a:cubicBezTo>
                    <a:pt x="25" y="6"/>
                    <a:pt x="25" y="6"/>
                    <a:pt x="25" y="6"/>
                  </a:cubicBezTo>
                  <a:cubicBezTo>
                    <a:pt x="25" y="6"/>
                    <a:pt x="25" y="6"/>
                    <a:pt x="25" y="6"/>
                  </a:cubicBezTo>
                  <a:cubicBezTo>
                    <a:pt x="25" y="6"/>
                    <a:pt x="25" y="6"/>
                    <a:pt x="25" y="6"/>
                  </a:cubicBezTo>
                  <a:cubicBezTo>
                    <a:pt x="25" y="6"/>
                    <a:pt x="24" y="6"/>
                    <a:pt x="24" y="5"/>
                  </a:cubicBezTo>
                  <a:cubicBezTo>
                    <a:pt x="24" y="5"/>
                    <a:pt x="24" y="5"/>
                    <a:pt x="23" y="5"/>
                  </a:cubicBezTo>
                  <a:cubicBezTo>
                    <a:pt x="23" y="5"/>
                    <a:pt x="23" y="5"/>
                    <a:pt x="23" y="5"/>
                  </a:cubicBezTo>
                  <a:cubicBezTo>
                    <a:pt x="23" y="4"/>
                    <a:pt x="22" y="4"/>
                    <a:pt x="22" y="4"/>
                  </a:cubicBezTo>
                  <a:cubicBezTo>
                    <a:pt x="22" y="4"/>
                    <a:pt x="22" y="4"/>
                    <a:pt x="21" y="4"/>
                  </a:cubicBezTo>
                  <a:cubicBezTo>
                    <a:pt x="21" y="4"/>
                    <a:pt x="21" y="4"/>
                    <a:pt x="21" y="5"/>
                  </a:cubicBezTo>
                  <a:cubicBezTo>
                    <a:pt x="21" y="5"/>
                    <a:pt x="20" y="5"/>
                    <a:pt x="20" y="5"/>
                  </a:cubicBezTo>
                  <a:cubicBezTo>
                    <a:pt x="20" y="4"/>
                    <a:pt x="20" y="4"/>
                    <a:pt x="19" y="4"/>
                  </a:cubicBezTo>
                  <a:cubicBezTo>
                    <a:pt x="18" y="4"/>
                    <a:pt x="17" y="5"/>
                    <a:pt x="17" y="5"/>
                  </a:cubicBezTo>
                  <a:cubicBezTo>
                    <a:pt x="16" y="5"/>
                    <a:pt x="16" y="6"/>
                    <a:pt x="16" y="6"/>
                  </a:cubicBezTo>
                  <a:cubicBezTo>
                    <a:pt x="16" y="6"/>
                    <a:pt x="16" y="7"/>
                    <a:pt x="16" y="7"/>
                  </a:cubicBezTo>
                  <a:cubicBezTo>
                    <a:pt x="16" y="7"/>
                    <a:pt x="17" y="7"/>
                    <a:pt x="17" y="7"/>
                  </a:cubicBezTo>
                  <a:cubicBezTo>
                    <a:pt x="17" y="7"/>
                    <a:pt x="17" y="7"/>
                    <a:pt x="17" y="7"/>
                  </a:cubicBezTo>
                  <a:cubicBezTo>
                    <a:pt x="17" y="7"/>
                    <a:pt x="17" y="7"/>
                    <a:pt x="17" y="7"/>
                  </a:cubicBezTo>
                  <a:cubicBezTo>
                    <a:pt x="17" y="7"/>
                    <a:pt x="17" y="7"/>
                    <a:pt x="17" y="7"/>
                  </a:cubicBezTo>
                  <a:cubicBezTo>
                    <a:pt x="17" y="7"/>
                    <a:pt x="17" y="7"/>
                    <a:pt x="17" y="7"/>
                  </a:cubicBezTo>
                  <a:cubicBezTo>
                    <a:pt x="18" y="7"/>
                    <a:pt x="18" y="7"/>
                    <a:pt x="17" y="7"/>
                  </a:cubicBezTo>
                  <a:cubicBezTo>
                    <a:pt x="17" y="7"/>
                    <a:pt x="17" y="7"/>
                    <a:pt x="17" y="7"/>
                  </a:cubicBezTo>
                  <a:cubicBezTo>
                    <a:pt x="17" y="7"/>
                    <a:pt x="17" y="7"/>
                    <a:pt x="17" y="7"/>
                  </a:cubicBezTo>
                  <a:cubicBezTo>
                    <a:pt x="17" y="7"/>
                    <a:pt x="17" y="7"/>
                    <a:pt x="17" y="7"/>
                  </a:cubicBezTo>
                  <a:cubicBezTo>
                    <a:pt x="17" y="7"/>
                    <a:pt x="17" y="8"/>
                    <a:pt x="17" y="8"/>
                  </a:cubicBezTo>
                  <a:cubicBezTo>
                    <a:pt x="17" y="9"/>
                    <a:pt x="17" y="9"/>
                    <a:pt x="17" y="9"/>
                  </a:cubicBezTo>
                  <a:cubicBezTo>
                    <a:pt x="17" y="9"/>
                    <a:pt x="17" y="9"/>
                    <a:pt x="16" y="9"/>
                  </a:cubicBezTo>
                  <a:cubicBezTo>
                    <a:pt x="16" y="10"/>
                    <a:pt x="16" y="10"/>
                    <a:pt x="17" y="11"/>
                  </a:cubicBezTo>
                  <a:cubicBezTo>
                    <a:pt x="17" y="11"/>
                    <a:pt x="17" y="11"/>
                    <a:pt x="17" y="11"/>
                  </a:cubicBezTo>
                  <a:cubicBezTo>
                    <a:pt x="17" y="11"/>
                    <a:pt x="17" y="11"/>
                    <a:pt x="17" y="11"/>
                  </a:cubicBezTo>
                  <a:cubicBezTo>
                    <a:pt x="17" y="11"/>
                    <a:pt x="17" y="11"/>
                    <a:pt x="16" y="11"/>
                  </a:cubicBezTo>
                  <a:cubicBezTo>
                    <a:pt x="16" y="11"/>
                    <a:pt x="16" y="12"/>
                    <a:pt x="16" y="12"/>
                  </a:cubicBezTo>
                  <a:cubicBezTo>
                    <a:pt x="16" y="13"/>
                    <a:pt x="16" y="13"/>
                    <a:pt x="17" y="14"/>
                  </a:cubicBezTo>
                  <a:cubicBezTo>
                    <a:pt x="17" y="14"/>
                    <a:pt x="18" y="14"/>
                    <a:pt x="18" y="14"/>
                  </a:cubicBezTo>
                  <a:cubicBezTo>
                    <a:pt x="18" y="14"/>
                    <a:pt x="18" y="14"/>
                    <a:pt x="18" y="14"/>
                  </a:cubicBezTo>
                  <a:cubicBezTo>
                    <a:pt x="18" y="14"/>
                    <a:pt x="18" y="14"/>
                    <a:pt x="18" y="14"/>
                  </a:cubicBezTo>
                  <a:cubicBezTo>
                    <a:pt x="18" y="14"/>
                    <a:pt x="18" y="14"/>
                    <a:pt x="18" y="14"/>
                  </a:cubicBezTo>
                  <a:cubicBezTo>
                    <a:pt x="18" y="14"/>
                    <a:pt x="18" y="14"/>
                    <a:pt x="18" y="14"/>
                  </a:cubicBezTo>
                  <a:cubicBezTo>
                    <a:pt x="18" y="14"/>
                    <a:pt x="18" y="15"/>
                    <a:pt x="19" y="15"/>
                  </a:cubicBezTo>
                  <a:cubicBezTo>
                    <a:pt x="19" y="16"/>
                    <a:pt x="20" y="16"/>
                    <a:pt x="21" y="16"/>
                  </a:cubicBezTo>
                  <a:cubicBezTo>
                    <a:pt x="22" y="16"/>
                    <a:pt x="22" y="16"/>
                    <a:pt x="23" y="16"/>
                  </a:cubicBezTo>
                  <a:cubicBezTo>
                    <a:pt x="23" y="16"/>
                    <a:pt x="23" y="16"/>
                    <a:pt x="23" y="16"/>
                  </a:cubicBezTo>
                  <a:cubicBezTo>
                    <a:pt x="23" y="16"/>
                    <a:pt x="23" y="16"/>
                    <a:pt x="23" y="16"/>
                  </a:cubicBezTo>
                  <a:cubicBezTo>
                    <a:pt x="23" y="16"/>
                    <a:pt x="23" y="16"/>
                    <a:pt x="23" y="16"/>
                  </a:cubicBezTo>
                  <a:cubicBezTo>
                    <a:pt x="23" y="16"/>
                    <a:pt x="23" y="16"/>
                    <a:pt x="23" y="17"/>
                  </a:cubicBezTo>
                  <a:cubicBezTo>
                    <a:pt x="24" y="17"/>
                    <a:pt x="25" y="17"/>
                    <a:pt x="26" y="17"/>
                  </a:cubicBezTo>
                  <a:cubicBezTo>
                    <a:pt x="27" y="17"/>
                    <a:pt x="28" y="17"/>
                    <a:pt x="29" y="16"/>
                  </a:cubicBezTo>
                  <a:cubicBezTo>
                    <a:pt x="29" y="15"/>
                    <a:pt x="29" y="15"/>
                    <a:pt x="30" y="15"/>
                  </a:cubicBezTo>
                  <a:cubicBezTo>
                    <a:pt x="30" y="15"/>
                    <a:pt x="30" y="15"/>
                    <a:pt x="30" y="15"/>
                  </a:cubicBezTo>
                  <a:cubicBezTo>
                    <a:pt x="30" y="15"/>
                    <a:pt x="30" y="15"/>
                    <a:pt x="30" y="15"/>
                  </a:cubicBezTo>
                  <a:cubicBezTo>
                    <a:pt x="30" y="15"/>
                    <a:pt x="30" y="15"/>
                    <a:pt x="30" y="15"/>
                  </a:cubicBezTo>
                  <a:cubicBezTo>
                    <a:pt x="30" y="15"/>
                    <a:pt x="30" y="15"/>
                    <a:pt x="30" y="16"/>
                  </a:cubicBezTo>
                  <a:cubicBezTo>
                    <a:pt x="29" y="16"/>
                    <a:pt x="29" y="16"/>
                    <a:pt x="29" y="16"/>
                  </a:cubicBezTo>
                  <a:cubicBezTo>
                    <a:pt x="29" y="16"/>
                    <a:pt x="29" y="16"/>
                    <a:pt x="30" y="17"/>
                  </a:cubicBezTo>
                  <a:cubicBezTo>
                    <a:pt x="30" y="17"/>
                    <a:pt x="31" y="17"/>
                    <a:pt x="31" y="17"/>
                  </a:cubicBezTo>
                  <a:cubicBezTo>
                    <a:pt x="31" y="17"/>
                    <a:pt x="31" y="17"/>
                    <a:pt x="31" y="17"/>
                  </a:cubicBezTo>
                  <a:cubicBezTo>
                    <a:pt x="31" y="17"/>
                    <a:pt x="31" y="17"/>
                    <a:pt x="31" y="17"/>
                  </a:cubicBezTo>
                  <a:cubicBezTo>
                    <a:pt x="31" y="17"/>
                    <a:pt x="31" y="17"/>
                    <a:pt x="31" y="17"/>
                  </a:cubicBezTo>
                  <a:cubicBezTo>
                    <a:pt x="31" y="17"/>
                    <a:pt x="31" y="17"/>
                    <a:pt x="31" y="17"/>
                  </a:cubicBezTo>
                  <a:cubicBezTo>
                    <a:pt x="29" y="17"/>
                    <a:pt x="28" y="17"/>
                    <a:pt x="26" y="18"/>
                  </a:cubicBezTo>
                  <a:cubicBezTo>
                    <a:pt x="25" y="18"/>
                    <a:pt x="25" y="18"/>
                    <a:pt x="24" y="18"/>
                  </a:cubicBezTo>
                  <a:cubicBezTo>
                    <a:pt x="24" y="18"/>
                    <a:pt x="23" y="18"/>
                    <a:pt x="23" y="18"/>
                  </a:cubicBezTo>
                  <a:cubicBezTo>
                    <a:pt x="22" y="18"/>
                    <a:pt x="22" y="18"/>
                    <a:pt x="22" y="18"/>
                  </a:cubicBezTo>
                  <a:cubicBezTo>
                    <a:pt x="22" y="19"/>
                    <a:pt x="22" y="19"/>
                    <a:pt x="22" y="20"/>
                  </a:cubicBezTo>
                  <a:cubicBezTo>
                    <a:pt x="22" y="20"/>
                    <a:pt x="22" y="20"/>
                    <a:pt x="21" y="20"/>
                  </a:cubicBezTo>
                  <a:cubicBezTo>
                    <a:pt x="21" y="20"/>
                    <a:pt x="21" y="20"/>
                    <a:pt x="21" y="20"/>
                  </a:cubicBezTo>
                  <a:cubicBezTo>
                    <a:pt x="21" y="18"/>
                    <a:pt x="20" y="17"/>
                    <a:pt x="19" y="17"/>
                  </a:cubicBezTo>
                  <a:cubicBezTo>
                    <a:pt x="19" y="17"/>
                    <a:pt x="18" y="16"/>
                    <a:pt x="18" y="16"/>
                  </a:cubicBezTo>
                  <a:cubicBezTo>
                    <a:pt x="18" y="16"/>
                    <a:pt x="18" y="16"/>
                    <a:pt x="17" y="17"/>
                  </a:cubicBezTo>
                  <a:cubicBezTo>
                    <a:pt x="17" y="17"/>
                    <a:pt x="16" y="18"/>
                    <a:pt x="16" y="18"/>
                  </a:cubicBezTo>
                  <a:cubicBezTo>
                    <a:pt x="16" y="18"/>
                    <a:pt x="16" y="19"/>
                    <a:pt x="16" y="19"/>
                  </a:cubicBezTo>
                  <a:close/>
                  <a:moveTo>
                    <a:pt x="11" y="35"/>
                  </a:moveTo>
                  <a:cubicBezTo>
                    <a:pt x="11" y="35"/>
                    <a:pt x="11" y="35"/>
                    <a:pt x="11" y="35"/>
                  </a:cubicBezTo>
                  <a:cubicBezTo>
                    <a:pt x="11" y="35"/>
                    <a:pt x="11" y="35"/>
                    <a:pt x="11" y="35"/>
                  </a:cubicBezTo>
                  <a:cubicBezTo>
                    <a:pt x="11" y="35"/>
                    <a:pt x="11" y="35"/>
                    <a:pt x="11" y="35"/>
                  </a:cubicBezTo>
                  <a:close/>
                  <a:moveTo>
                    <a:pt x="12" y="31"/>
                  </a:moveTo>
                  <a:cubicBezTo>
                    <a:pt x="12" y="31"/>
                    <a:pt x="12" y="31"/>
                    <a:pt x="12" y="31"/>
                  </a:cubicBezTo>
                  <a:cubicBezTo>
                    <a:pt x="12" y="31"/>
                    <a:pt x="12" y="31"/>
                    <a:pt x="12" y="31"/>
                  </a:cubicBezTo>
                  <a:cubicBezTo>
                    <a:pt x="12" y="31"/>
                    <a:pt x="12" y="31"/>
                    <a:pt x="12" y="31"/>
                  </a:cubicBezTo>
                  <a:close/>
                  <a:moveTo>
                    <a:pt x="14" y="36"/>
                  </a:moveTo>
                  <a:cubicBezTo>
                    <a:pt x="14" y="36"/>
                    <a:pt x="14" y="36"/>
                    <a:pt x="14" y="36"/>
                  </a:cubicBezTo>
                  <a:cubicBezTo>
                    <a:pt x="14" y="37"/>
                    <a:pt x="14" y="37"/>
                    <a:pt x="14" y="37"/>
                  </a:cubicBezTo>
                  <a:cubicBezTo>
                    <a:pt x="14" y="37"/>
                    <a:pt x="14" y="37"/>
                    <a:pt x="14" y="37"/>
                  </a:cubicBezTo>
                  <a:cubicBezTo>
                    <a:pt x="14" y="37"/>
                    <a:pt x="14" y="37"/>
                    <a:pt x="14" y="37"/>
                  </a:cubicBezTo>
                  <a:cubicBezTo>
                    <a:pt x="14" y="37"/>
                    <a:pt x="14" y="37"/>
                    <a:pt x="14" y="37"/>
                  </a:cubicBezTo>
                  <a:cubicBezTo>
                    <a:pt x="14" y="37"/>
                    <a:pt x="14" y="36"/>
                    <a:pt x="14" y="36"/>
                  </a:cubicBezTo>
                  <a:cubicBezTo>
                    <a:pt x="14" y="36"/>
                    <a:pt x="14" y="36"/>
                    <a:pt x="14" y="36"/>
                  </a:cubicBezTo>
                  <a:cubicBezTo>
                    <a:pt x="14" y="36"/>
                    <a:pt x="14" y="36"/>
                    <a:pt x="14" y="36"/>
                  </a:cubicBezTo>
                  <a:close/>
                  <a:moveTo>
                    <a:pt x="45" y="16"/>
                  </a:moveTo>
                  <a:cubicBezTo>
                    <a:pt x="45" y="16"/>
                    <a:pt x="45" y="16"/>
                    <a:pt x="45" y="16"/>
                  </a:cubicBezTo>
                  <a:cubicBezTo>
                    <a:pt x="45" y="16"/>
                    <a:pt x="45" y="16"/>
                    <a:pt x="45" y="16"/>
                  </a:cubicBezTo>
                  <a:cubicBezTo>
                    <a:pt x="45" y="16"/>
                    <a:pt x="45" y="16"/>
                    <a:pt x="45" y="16"/>
                  </a:cubicBezTo>
                  <a:cubicBezTo>
                    <a:pt x="45" y="16"/>
                    <a:pt x="45" y="16"/>
                    <a:pt x="45" y="16"/>
                  </a:cubicBezTo>
                  <a:close/>
                  <a:moveTo>
                    <a:pt x="19" y="14"/>
                  </a:moveTo>
                  <a:cubicBezTo>
                    <a:pt x="19" y="14"/>
                    <a:pt x="19" y="14"/>
                    <a:pt x="19" y="14"/>
                  </a:cubicBezTo>
                  <a:cubicBezTo>
                    <a:pt x="19" y="14"/>
                    <a:pt x="19" y="14"/>
                    <a:pt x="19" y="14"/>
                  </a:cubicBezTo>
                  <a:cubicBezTo>
                    <a:pt x="19" y="14"/>
                    <a:pt x="19" y="14"/>
                    <a:pt x="19" y="14"/>
                  </a:cubicBezTo>
                  <a:close/>
                  <a:moveTo>
                    <a:pt x="26" y="26"/>
                  </a:moveTo>
                  <a:cubicBezTo>
                    <a:pt x="26" y="26"/>
                    <a:pt x="26" y="26"/>
                    <a:pt x="26" y="26"/>
                  </a:cubicBezTo>
                  <a:cubicBezTo>
                    <a:pt x="26" y="26"/>
                    <a:pt x="26" y="26"/>
                    <a:pt x="26" y="2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3" name="Freeform 460">
              <a:extLst>
                <a:ext uri="{FF2B5EF4-FFF2-40B4-BE49-F238E27FC236}">
                  <a16:creationId xmlns:a16="http://schemas.microsoft.com/office/drawing/2014/main" id="{41C33B61-1A88-4932-AEDC-84ABA98B76DD}"/>
                </a:ext>
              </a:extLst>
            </p:cNvPr>
            <p:cNvSpPr>
              <a:spLocks noEditPoints="1"/>
            </p:cNvSpPr>
            <p:nvPr/>
          </p:nvSpPr>
          <p:spPr bwMode="auto">
            <a:xfrm>
              <a:off x="4704218" y="2218420"/>
              <a:ext cx="144463" cy="198438"/>
            </a:xfrm>
            <a:custGeom>
              <a:avLst/>
              <a:gdLst>
                <a:gd name="T0" fmla="*/ 13 w 40"/>
                <a:gd name="T1" fmla="*/ 23 h 55"/>
                <a:gd name="T2" fmla="*/ 12 w 40"/>
                <a:gd name="T3" fmla="*/ 21 h 55"/>
                <a:gd name="T4" fmla="*/ 13 w 40"/>
                <a:gd name="T5" fmla="*/ 22 h 55"/>
                <a:gd name="T6" fmla="*/ 16 w 40"/>
                <a:gd name="T7" fmla="*/ 21 h 55"/>
                <a:gd name="T8" fmla="*/ 16 w 40"/>
                <a:gd name="T9" fmla="*/ 19 h 55"/>
                <a:gd name="T10" fmla="*/ 16 w 40"/>
                <a:gd name="T11" fmla="*/ 20 h 55"/>
                <a:gd name="T12" fmla="*/ 17 w 40"/>
                <a:gd name="T13" fmla="*/ 22 h 55"/>
                <a:gd name="T14" fmla="*/ 18 w 40"/>
                <a:gd name="T15" fmla="*/ 27 h 55"/>
                <a:gd name="T16" fmla="*/ 19 w 40"/>
                <a:gd name="T17" fmla="*/ 28 h 55"/>
                <a:gd name="T18" fmla="*/ 22 w 40"/>
                <a:gd name="T19" fmla="*/ 30 h 55"/>
                <a:gd name="T20" fmla="*/ 18 w 40"/>
                <a:gd name="T21" fmla="*/ 37 h 55"/>
                <a:gd name="T22" fmla="*/ 11 w 40"/>
                <a:gd name="T23" fmla="*/ 40 h 55"/>
                <a:gd name="T24" fmla="*/ 12 w 40"/>
                <a:gd name="T25" fmla="*/ 45 h 55"/>
                <a:gd name="T26" fmla="*/ 18 w 40"/>
                <a:gd name="T27" fmla="*/ 48 h 55"/>
                <a:gd name="T28" fmla="*/ 20 w 40"/>
                <a:gd name="T29" fmla="*/ 52 h 55"/>
                <a:gd name="T30" fmla="*/ 27 w 40"/>
                <a:gd name="T31" fmla="*/ 55 h 55"/>
                <a:gd name="T32" fmla="*/ 24 w 40"/>
                <a:gd name="T33" fmla="*/ 49 h 55"/>
                <a:gd name="T34" fmla="*/ 24 w 40"/>
                <a:gd name="T35" fmla="*/ 49 h 55"/>
                <a:gd name="T36" fmla="*/ 30 w 40"/>
                <a:gd name="T37" fmla="*/ 54 h 55"/>
                <a:gd name="T38" fmla="*/ 32 w 40"/>
                <a:gd name="T39" fmla="*/ 50 h 55"/>
                <a:gd name="T40" fmla="*/ 29 w 40"/>
                <a:gd name="T41" fmla="*/ 43 h 55"/>
                <a:gd name="T42" fmla="*/ 28 w 40"/>
                <a:gd name="T43" fmla="*/ 41 h 55"/>
                <a:gd name="T44" fmla="*/ 30 w 40"/>
                <a:gd name="T45" fmla="*/ 39 h 55"/>
                <a:gd name="T46" fmla="*/ 34 w 40"/>
                <a:gd name="T47" fmla="*/ 45 h 55"/>
                <a:gd name="T48" fmla="*/ 39 w 40"/>
                <a:gd name="T49" fmla="*/ 40 h 55"/>
                <a:gd name="T50" fmla="*/ 38 w 40"/>
                <a:gd name="T51" fmla="*/ 37 h 55"/>
                <a:gd name="T52" fmla="*/ 38 w 40"/>
                <a:gd name="T53" fmla="*/ 37 h 55"/>
                <a:gd name="T54" fmla="*/ 36 w 40"/>
                <a:gd name="T55" fmla="*/ 35 h 55"/>
                <a:gd name="T56" fmla="*/ 31 w 40"/>
                <a:gd name="T57" fmla="*/ 30 h 55"/>
                <a:gd name="T58" fmla="*/ 34 w 40"/>
                <a:gd name="T59" fmla="*/ 28 h 55"/>
                <a:gd name="T60" fmla="*/ 33 w 40"/>
                <a:gd name="T61" fmla="*/ 22 h 55"/>
                <a:gd name="T62" fmla="*/ 30 w 40"/>
                <a:gd name="T63" fmla="*/ 19 h 55"/>
                <a:gd name="T64" fmla="*/ 28 w 40"/>
                <a:gd name="T65" fmla="*/ 16 h 55"/>
                <a:gd name="T66" fmla="*/ 26 w 40"/>
                <a:gd name="T67" fmla="*/ 14 h 55"/>
                <a:gd name="T68" fmla="*/ 23 w 40"/>
                <a:gd name="T69" fmla="*/ 9 h 55"/>
                <a:gd name="T70" fmla="*/ 19 w 40"/>
                <a:gd name="T71" fmla="*/ 10 h 55"/>
                <a:gd name="T72" fmla="*/ 17 w 40"/>
                <a:gd name="T73" fmla="*/ 10 h 55"/>
                <a:gd name="T74" fmla="*/ 18 w 40"/>
                <a:gd name="T75" fmla="*/ 3 h 55"/>
                <a:gd name="T76" fmla="*/ 10 w 40"/>
                <a:gd name="T77" fmla="*/ 8 h 55"/>
                <a:gd name="T78" fmla="*/ 9 w 40"/>
                <a:gd name="T79" fmla="*/ 13 h 55"/>
                <a:gd name="T80" fmla="*/ 8 w 40"/>
                <a:gd name="T81" fmla="*/ 9 h 55"/>
                <a:gd name="T82" fmla="*/ 13 w 40"/>
                <a:gd name="T83" fmla="*/ 2 h 55"/>
                <a:gd name="T84" fmla="*/ 3 w 40"/>
                <a:gd name="T85" fmla="*/ 6 h 55"/>
                <a:gd name="T86" fmla="*/ 1 w 40"/>
                <a:gd name="T87" fmla="*/ 13 h 55"/>
                <a:gd name="T88" fmla="*/ 1 w 40"/>
                <a:gd name="T89" fmla="*/ 14 h 55"/>
                <a:gd name="T90" fmla="*/ 3 w 40"/>
                <a:gd name="T91" fmla="*/ 18 h 55"/>
                <a:gd name="T92" fmla="*/ 8 w 40"/>
                <a:gd name="T93" fmla="*/ 20 h 55"/>
                <a:gd name="T94" fmla="*/ 21 w 40"/>
                <a:gd name="T95" fmla="*/ 43 h 55"/>
                <a:gd name="T96" fmla="*/ 33 w 40"/>
                <a:gd name="T97" fmla="*/ 23 h 55"/>
                <a:gd name="T98" fmla="*/ 32 w 40"/>
                <a:gd name="T99" fmla="*/ 24 h 55"/>
                <a:gd name="T100" fmla="*/ 17 w 40"/>
                <a:gd name="T101" fmla="*/ 11 h 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40" h="55">
                  <a:moveTo>
                    <a:pt x="8" y="20"/>
                  </a:moveTo>
                  <a:cubicBezTo>
                    <a:pt x="9" y="21"/>
                    <a:pt x="10" y="21"/>
                    <a:pt x="11" y="21"/>
                  </a:cubicBezTo>
                  <a:cubicBezTo>
                    <a:pt x="11" y="21"/>
                    <a:pt x="11" y="21"/>
                    <a:pt x="11" y="21"/>
                  </a:cubicBezTo>
                  <a:cubicBezTo>
                    <a:pt x="11" y="21"/>
                    <a:pt x="11" y="21"/>
                    <a:pt x="11" y="22"/>
                  </a:cubicBezTo>
                  <a:cubicBezTo>
                    <a:pt x="12" y="22"/>
                    <a:pt x="12" y="22"/>
                    <a:pt x="13" y="23"/>
                  </a:cubicBezTo>
                  <a:cubicBezTo>
                    <a:pt x="13" y="23"/>
                    <a:pt x="13" y="23"/>
                    <a:pt x="13" y="23"/>
                  </a:cubicBezTo>
                  <a:cubicBezTo>
                    <a:pt x="13" y="23"/>
                    <a:pt x="14" y="22"/>
                    <a:pt x="14" y="22"/>
                  </a:cubicBezTo>
                  <a:cubicBezTo>
                    <a:pt x="14" y="22"/>
                    <a:pt x="13" y="22"/>
                    <a:pt x="13" y="22"/>
                  </a:cubicBezTo>
                  <a:cubicBezTo>
                    <a:pt x="13" y="22"/>
                    <a:pt x="13" y="22"/>
                    <a:pt x="13" y="22"/>
                  </a:cubicBezTo>
                  <a:cubicBezTo>
                    <a:pt x="13" y="22"/>
                    <a:pt x="12" y="22"/>
                    <a:pt x="12" y="21"/>
                  </a:cubicBezTo>
                  <a:cubicBezTo>
                    <a:pt x="12" y="21"/>
                    <a:pt x="12" y="21"/>
                    <a:pt x="12" y="21"/>
                  </a:cubicBezTo>
                  <a:cubicBezTo>
                    <a:pt x="12" y="21"/>
                    <a:pt x="12" y="21"/>
                    <a:pt x="12" y="21"/>
                  </a:cubicBezTo>
                  <a:cubicBezTo>
                    <a:pt x="12" y="21"/>
                    <a:pt x="12" y="21"/>
                    <a:pt x="12" y="21"/>
                  </a:cubicBezTo>
                  <a:cubicBezTo>
                    <a:pt x="12" y="21"/>
                    <a:pt x="12" y="21"/>
                    <a:pt x="12" y="21"/>
                  </a:cubicBezTo>
                  <a:cubicBezTo>
                    <a:pt x="13" y="21"/>
                    <a:pt x="13" y="21"/>
                    <a:pt x="13" y="22"/>
                  </a:cubicBezTo>
                  <a:cubicBezTo>
                    <a:pt x="13" y="22"/>
                    <a:pt x="13" y="22"/>
                    <a:pt x="13" y="22"/>
                  </a:cubicBezTo>
                  <a:cubicBezTo>
                    <a:pt x="13" y="22"/>
                    <a:pt x="14" y="22"/>
                    <a:pt x="14" y="22"/>
                  </a:cubicBezTo>
                  <a:cubicBezTo>
                    <a:pt x="14" y="22"/>
                    <a:pt x="14" y="22"/>
                    <a:pt x="14" y="22"/>
                  </a:cubicBezTo>
                  <a:cubicBezTo>
                    <a:pt x="14" y="22"/>
                    <a:pt x="14" y="22"/>
                    <a:pt x="15" y="22"/>
                  </a:cubicBezTo>
                  <a:cubicBezTo>
                    <a:pt x="16" y="22"/>
                    <a:pt x="16" y="21"/>
                    <a:pt x="16" y="21"/>
                  </a:cubicBezTo>
                  <a:cubicBezTo>
                    <a:pt x="16" y="20"/>
                    <a:pt x="16" y="20"/>
                    <a:pt x="16" y="20"/>
                  </a:cubicBezTo>
                  <a:cubicBezTo>
                    <a:pt x="16" y="20"/>
                    <a:pt x="16" y="20"/>
                    <a:pt x="16" y="20"/>
                  </a:cubicBezTo>
                  <a:cubicBezTo>
                    <a:pt x="16" y="20"/>
                    <a:pt x="16" y="20"/>
                    <a:pt x="16" y="20"/>
                  </a:cubicBezTo>
                  <a:cubicBezTo>
                    <a:pt x="15" y="19"/>
                    <a:pt x="15" y="19"/>
                    <a:pt x="16" y="19"/>
                  </a:cubicBezTo>
                  <a:cubicBezTo>
                    <a:pt x="16" y="19"/>
                    <a:pt x="16" y="19"/>
                    <a:pt x="16" y="19"/>
                  </a:cubicBezTo>
                  <a:cubicBezTo>
                    <a:pt x="16" y="18"/>
                    <a:pt x="16" y="18"/>
                    <a:pt x="16" y="19"/>
                  </a:cubicBezTo>
                  <a:cubicBezTo>
                    <a:pt x="16" y="19"/>
                    <a:pt x="16" y="19"/>
                    <a:pt x="16" y="19"/>
                  </a:cubicBezTo>
                  <a:cubicBezTo>
                    <a:pt x="16" y="19"/>
                    <a:pt x="16" y="19"/>
                    <a:pt x="16" y="19"/>
                  </a:cubicBezTo>
                  <a:cubicBezTo>
                    <a:pt x="16" y="19"/>
                    <a:pt x="16" y="19"/>
                    <a:pt x="16" y="20"/>
                  </a:cubicBezTo>
                  <a:cubicBezTo>
                    <a:pt x="16" y="20"/>
                    <a:pt x="16" y="20"/>
                    <a:pt x="16" y="20"/>
                  </a:cubicBezTo>
                  <a:cubicBezTo>
                    <a:pt x="16" y="20"/>
                    <a:pt x="16" y="20"/>
                    <a:pt x="16" y="20"/>
                  </a:cubicBezTo>
                  <a:cubicBezTo>
                    <a:pt x="16" y="20"/>
                    <a:pt x="17" y="20"/>
                    <a:pt x="17" y="20"/>
                  </a:cubicBezTo>
                  <a:cubicBezTo>
                    <a:pt x="17" y="20"/>
                    <a:pt x="17" y="21"/>
                    <a:pt x="17" y="21"/>
                  </a:cubicBezTo>
                  <a:cubicBezTo>
                    <a:pt x="17" y="21"/>
                    <a:pt x="17" y="21"/>
                    <a:pt x="17" y="21"/>
                  </a:cubicBezTo>
                  <a:cubicBezTo>
                    <a:pt x="17" y="21"/>
                    <a:pt x="17" y="22"/>
                    <a:pt x="17" y="22"/>
                  </a:cubicBezTo>
                  <a:cubicBezTo>
                    <a:pt x="17" y="23"/>
                    <a:pt x="18" y="23"/>
                    <a:pt x="18" y="23"/>
                  </a:cubicBezTo>
                  <a:cubicBezTo>
                    <a:pt x="18" y="24"/>
                    <a:pt x="18" y="25"/>
                    <a:pt x="19" y="25"/>
                  </a:cubicBezTo>
                  <a:cubicBezTo>
                    <a:pt x="19" y="26"/>
                    <a:pt x="19" y="26"/>
                    <a:pt x="19" y="26"/>
                  </a:cubicBezTo>
                  <a:cubicBezTo>
                    <a:pt x="18" y="26"/>
                    <a:pt x="18" y="26"/>
                    <a:pt x="18" y="26"/>
                  </a:cubicBezTo>
                  <a:cubicBezTo>
                    <a:pt x="18" y="26"/>
                    <a:pt x="18" y="27"/>
                    <a:pt x="18" y="27"/>
                  </a:cubicBezTo>
                  <a:cubicBezTo>
                    <a:pt x="18" y="27"/>
                    <a:pt x="18" y="27"/>
                    <a:pt x="18" y="27"/>
                  </a:cubicBezTo>
                  <a:cubicBezTo>
                    <a:pt x="18" y="27"/>
                    <a:pt x="19" y="27"/>
                    <a:pt x="20" y="27"/>
                  </a:cubicBezTo>
                  <a:cubicBezTo>
                    <a:pt x="20" y="27"/>
                    <a:pt x="20" y="27"/>
                    <a:pt x="20" y="27"/>
                  </a:cubicBezTo>
                  <a:cubicBezTo>
                    <a:pt x="20" y="28"/>
                    <a:pt x="20" y="28"/>
                    <a:pt x="20" y="28"/>
                  </a:cubicBezTo>
                  <a:cubicBezTo>
                    <a:pt x="20" y="28"/>
                    <a:pt x="19" y="28"/>
                    <a:pt x="19" y="28"/>
                  </a:cubicBezTo>
                  <a:cubicBezTo>
                    <a:pt x="19" y="28"/>
                    <a:pt x="19" y="29"/>
                    <a:pt x="19" y="29"/>
                  </a:cubicBezTo>
                  <a:cubicBezTo>
                    <a:pt x="19" y="29"/>
                    <a:pt x="19" y="29"/>
                    <a:pt x="20" y="29"/>
                  </a:cubicBezTo>
                  <a:cubicBezTo>
                    <a:pt x="20" y="29"/>
                    <a:pt x="20" y="29"/>
                    <a:pt x="20" y="29"/>
                  </a:cubicBezTo>
                  <a:cubicBezTo>
                    <a:pt x="21" y="29"/>
                    <a:pt x="21" y="29"/>
                    <a:pt x="21" y="30"/>
                  </a:cubicBezTo>
                  <a:cubicBezTo>
                    <a:pt x="21" y="30"/>
                    <a:pt x="21" y="30"/>
                    <a:pt x="22" y="30"/>
                  </a:cubicBezTo>
                  <a:cubicBezTo>
                    <a:pt x="22" y="30"/>
                    <a:pt x="22" y="31"/>
                    <a:pt x="22" y="32"/>
                  </a:cubicBezTo>
                  <a:cubicBezTo>
                    <a:pt x="22" y="32"/>
                    <a:pt x="22" y="33"/>
                    <a:pt x="22" y="34"/>
                  </a:cubicBezTo>
                  <a:cubicBezTo>
                    <a:pt x="22" y="34"/>
                    <a:pt x="22" y="35"/>
                    <a:pt x="22" y="35"/>
                  </a:cubicBezTo>
                  <a:cubicBezTo>
                    <a:pt x="21" y="35"/>
                    <a:pt x="21" y="35"/>
                    <a:pt x="20" y="36"/>
                  </a:cubicBezTo>
                  <a:cubicBezTo>
                    <a:pt x="20" y="36"/>
                    <a:pt x="19" y="37"/>
                    <a:pt x="18" y="37"/>
                  </a:cubicBezTo>
                  <a:cubicBezTo>
                    <a:pt x="17" y="38"/>
                    <a:pt x="17" y="38"/>
                    <a:pt x="18" y="40"/>
                  </a:cubicBezTo>
                  <a:cubicBezTo>
                    <a:pt x="18" y="40"/>
                    <a:pt x="17" y="41"/>
                    <a:pt x="17" y="41"/>
                  </a:cubicBezTo>
                  <a:cubicBezTo>
                    <a:pt x="17" y="41"/>
                    <a:pt x="16" y="41"/>
                    <a:pt x="15" y="41"/>
                  </a:cubicBezTo>
                  <a:cubicBezTo>
                    <a:pt x="14" y="42"/>
                    <a:pt x="13" y="41"/>
                    <a:pt x="13" y="41"/>
                  </a:cubicBezTo>
                  <a:cubicBezTo>
                    <a:pt x="12" y="41"/>
                    <a:pt x="12" y="41"/>
                    <a:pt x="11" y="40"/>
                  </a:cubicBezTo>
                  <a:cubicBezTo>
                    <a:pt x="11" y="40"/>
                    <a:pt x="11" y="40"/>
                    <a:pt x="11" y="40"/>
                  </a:cubicBezTo>
                  <a:cubicBezTo>
                    <a:pt x="10" y="41"/>
                    <a:pt x="10" y="41"/>
                    <a:pt x="9" y="42"/>
                  </a:cubicBezTo>
                  <a:cubicBezTo>
                    <a:pt x="9" y="42"/>
                    <a:pt x="9" y="42"/>
                    <a:pt x="9" y="43"/>
                  </a:cubicBezTo>
                  <a:cubicBezTo>
                    <a:pt x="9" y="43"/>
                    <a:pt x="9" y="44"/>
                    <a:pt x="9" y="44"/>
                  </a:cubicBezTo>
                  <a:cubicBezTo>
                    <a:pt x="10" y="45"/>
                    <a:pt x="11" y="45"/>
                    <a:pt x="12" y="45"/>
                  </a:cubicBezTo>
                  <a:cubicBezTo>
                    <a:pt x="12" y="45"/>
                    <a:pt x="13" y="45"/>
                    <a:pt x="13" y="45"/>
                  </a:cubicBezTo>
                  <a:cubicBezTo>
                    <a:pt x="13" y="44"/>
                    <a:pt x="13" y="44"/>
                    <a:pt x="13" y="45"/>
                  </a:cubicBezTo>
                  <a:cubicBezTo>
                    <a:pt x="14" y="45"/>
                    <a:pt x="15" y="45"/>
                    <a:pt x="16" y="45"/>
                  </a:cubicBezTo>
                  <a:cubicBezTo>
                    <a:pt x="16" y="45"/>
                    <a:pt x="17" y="45"/>
                    <a:pt x="17" y="46"/>
                  </a:cubicBezTo>
                  <a:cubicBezTo>
                    <a:pt x="17" y="46"/>
                    <a:pt x="18" y="47"/>
                    <a:pt x="18" y="48"/>
                  </a:cubicBezTo>
                  <a:cubicBezTo>
                    <a:pt x="18" y="48"/>
                    <a:pt x="19" y="48"/>
                    <a:pt x="18" y="49"/>
                  </a:cubicBezTo>
                  <a:cubicBezTo>
                    <a:pt x="18" y="49"/>
                    <a:pt x="18" y="50"/>
                    <a:pt x="18" y="50"/>
                  </a:cubicBezTo>
                  <a:cubicBezTo>
                    <a:pt x="19" y="51"/>
                    <a:pt x="19" y="51"/>
                    <a:pt x="20" y="52"/>
                  </a:cubicBezTo>
                  <a:cubicBezTo>
                    <a:pt x="20" y="52"/>
                    <a:pt x="20" y="52"/>
                    <a:pt x="20" y="52"/>
                  </a:cubicBezTo>
                  <a:cubicBezTo>
                    <a:pt x="20" y="52"/>
                    <a:pt x="20" y="52"/>
                    <a:pt x="20" y="52"/>
                  </a:cubicBezTo>
                  <a:cubicBezTo>
                    <a:pt x="20" y="52"/>
                    <a:pt x="20" y="52"/>
                    <a:pt x="20" y="52"/>
                  </a:cubicBezTo>
                  <a:cubicBezTo>
                    <a:pt x="21" y="52"/>
                    <a:pt x="21" y="52"/>
                    <a:pt x="22" y="53"/>
                  </a:cubicBezTo>
                  <a:cubicBezTo>
                    <a:pt x="22" y="53"/>
                    <a:pt x="23" y="54"/>
                    <a:pt x="24" y="54"/>
                  </a:cubicBezTo>
                  <a:cubicBezTo>
                    <a:pt x="24" y="54"/>
                    <a:pt x="25" y="55"/>
                    <a:pt x="25" y="55"/>
                  </a:cubicBezTo>
                  <a:cubicBezTo>
                    <a:pt x="26" y="55"/>
                    <a:pt x="26" y="55"/>
                    <a:pt x="27" y="55"/>
                  </a:cubicBezTo>
                  <a:cubicBezTo>
                    <a:pt x="27" y="55"/>
                    <a:pt x="27" y="55"/>
                    <a:pt x="27" y="55"/>
                  </a:cubicBezTo>
                  <a:cubicBezTo>
                    <a:pt x="27" y="55"/>
                    <a:pt x="27" y="54"/>
                    <a:pt x="27" y="54"/>
                  </a:cubicBezTo>
                  <a:cubicBezTo>
                    <a:pt x="26" y="53"/>
                    <a:pt x="26" y="51"/>
                    <a:pt x="25" y="50"/>
                  </a:cubicBezTo>
                  <a:cubicBezTo>
                    <a:pt x="24" y="50"/>
                    <a:pt x="24" y="50"/>
                    <a:pt x="24" y="49"/>
                  </a:cubicBezTo>
                  <a:cubicBezTo>
                    <a:pt x="24" y="49"/>
                    <a:pt x="24" y="49"/>
                    <a:pt x="24" y="49"/>
                  </a:cubicBezTo>
                  <a:cubicBezTo>
                    <a:pt x="24" y="49"/>
                    <a:pt x="24" y="49"/>
                    <a:pt x="24" y="49"/>
                  </a:cubicBezTo>
                  <a:cubicBezTo>
                    <a:pt x="24" y="49"/>
                    <a:pt x="24" y="49"/>
                    <a:pt x="24" y="49"/>
                  </a:cubicBezTo>
                  <a:cubicBezTo>
                    <a:pt x="24" y="49"/>
                    <a:pt x="24" y="49"/>
                    <a:pt x="24" y="49"/>
                  </a:cubicBezTo>
                  <a:cubicBezTo>
                    <a:pt x="24" y="49"/>
                    <a:pt x="24" y="49"/>
                    <a:pt x="24" y="49"/>
                  </a:cubicBezTo>
                  <a:cubicBezTo>
                    <a:pt x="24" y="49"/>
                    <a:pt x="24" y="49"/>
                    <a:pt x="24" y="49"/>
                  </a:cubicBezTo>
                  <a:cubicBezTo>
                    <a:pt x="24" y="49"/>
                    <a:pt x="24" y="49"/>
                    <a:pt x="24" y="49"/>
                  </a:cubicBezTo>
                  <a:cubicBezTo>
                    <a:pt x="25" y="49"/>
                    <a:pt x="26" y="50"/>
                    <a:pt x="26" y="50"/>
                  </a:cubicBezTo>
                  <a:cubicBezTo>
                    <a:pt x="27" y="51"/>
                    <a:pt x="27" y="51"/>
                    <a:pt x="28" y="52"/>
                  </a:cubicBezTo>
                  <a:cubicBezTo>
                    <a:pt x="28" y="52"/>
                    <a:pt x="29" y="52"/>
                    <a:pt x="29" y="53"/>
                  </a:cubicBezTo>
                  <a:cubicBezTo>
                    <a:pt x="29" y="53"/>
                    <a:pt x="29" y="54"/>
                    <a:pt x="30" y="54"/>
                  </a:cubicBezTo>
                  <a:cubicBezTo>
                    <a:pt x="30" y="54"/>
                    <a:pt x="30" y="54"/>
                    <a:pt x="30" y="54"/>
                  </a:cubicBezTo>
                  <a:cubicBezTo>
                    <a:pt x="30" y="54"/>
                    <a:pt x="30" y="54"/>
                    <a:pt x="30" y="54"/>
                  </a:cubicBezTo>
                  <a:cubicBezTo>
                    <a:pt x="30" y="53"/>
                    <a:pt x="30" y="53"/>
                    <a:pt x="30" y="52"/>
                  </a:cubicBezTo>
                  <a:cubicBezTo>
                    <a:pt x="31" y="51"/>
                    <a:pt x="31" y="51"/>
                    <a:pt x="31" y="51"/>
                  </a:cubicBezTo>
                  <a:cubicBezTo>
                    <a:pt x="32" y="51"/>
                    <a:pt x="32" y="50"/>
                    <a:pt x="32" y="50"/>
                  </a:cubicBezTo>
                  <a:cubicBezTo>
                    <a:pt x="31" y="49"/>
                    <a:pt x="31" y="49"/>
                    <a:pt x="31" y="49"/>
                  </a:cubicBezTo>
                  <a:cubicBezTo>
                    <a:pt x="31" y="48"/>
                    <a:pt x="31" y="47"/>
                    <a:pt x="31" y="46"/>
                  </a:cubicBezTo>
                  <a:cubicBezTo>
                    <a:pt x="31" y="46"/>
                    <a:pt x="31" y="45"/>
                    <a:pt x="30" y="45"/>
                  </a:cubicBezTo>
                  <a:cubicBezTo>
                    <a:pt x="30" y="45"/>
                    <a:pt x="29" y="44"/>
                    <a:pt x="29" y="44"/>
                  </a:cubicBezTo>
                  <a:cubicBezTo>
                    <a:pt x="29" y="44"/>
                    <a:pt x="29" y="43"/>
                    <a:pt x="29" y="43"/>
                  </a:cubicBezTo>
                  <a:cubicBezTo>
                    <a:pt x="29" y="42"/>
                    <a:pt x="28" y="42"/>
                    <a:pt x="28" y="41"/>
                  </a:cubicBezTo>
                  <a:cubicBezTo>
                    <a:pt x="28" y="41"/>
                    <a:pt x="28" y="41"/>
                    <a:pt x="28" y="41"/>
                  </a:cubicBezTo>
                  <a:cubicBezTo>
                    <a:pt x="28" y="41"/>
                    <a:pt x="28" y="41"/>
                    <a:pt x="28" y="41"/>
                  </a:cubicBezTo>
                  <a:cubicBezTo>
                    <a:pt x="28" y="41"/>
                    <a:pt x="28" y="41"/>
                    <a:pt x="28" y="41"/>
                  </a:cubicBezTo>
                  <a:cubicBezTo>
                    <a:pt x="28" y="41"/>
                    <a:pt x="28" y="41"/>
                    <a:pt x="28" y="41"/>
                  </a:cubicBezTo>
                  <a:cubicBezTo>
                    <a:pt x="28" y="41"/>
                    <a:pt x="28" y="41"/>
                    <a:pt x="28" y="41"/>
                  </a:cubicBezTo>
                  <a:cubicBezTo>
                    <a:pt x="28" y="41"/>
                    <a:pt x="28" y="41"/>
                    <a:pt x="28" y="41"/>
                  </a:cubicBezTo>
                  <a:cubicBezTo>
                    <a:pt x="29" y="41"/>
                    <a:pt x="29" y="41"/>
                    <a:pt x="29" y="40"/>
                  </a:cubicBezTo>
                  <a:cubicBezTo>
                    <a:pt x="29" y="40"/>
                    <a:pt x="29" y="39"/>
                    <a:pt x="30" y="39"/>
                  </a:cubicBezTo>
                  <a:cubicBezTo>
                    <a:pt x="30" y="39"/>
                    <a:pt x="30" y="39"/>
                    <a:pt x="30" y="39"/>
                  </a:cubicBezTo>
                  <a:cubicBezTo>
                    <a:pt x="30" y="40"/>
                    <a:pt x="31" y="40"/>
                    <a:pt x="31" y="41"/>
                  </a:cubicBezTo>
                  <a:cubicBezTo>
                    <a:pt x="32" y="41"/>
                    <a:pt x="32" y="42"/>
                    <a:pt x="32" y="43"/>
                  </a:cubicBezTo>
                  <a:cubicBezTo>
                    <a:pt x="32" y="43"/>
                    <a:pt x="32" y="43"/>
                    <a:pt x="32" y="44"/>
                  </a:cubicBezTo>
                  <a:cubicBezTo>
                    <a:pt x="32" y="44"/>
                    <a:pt x="32" y="44"/>
                    <a:pt x="32" y="44"/>
                  </a:cubicBezTo>
                  <a:cubicBezTo>
                    <a:pt x="33" y="44"/>
                    <a:pt x="33" y="45"/>
                    <a:pt x="34" y="45"/>
                  </a:cubicBezTo>
                  <a:cubicBezTo>
                    <a:pt x="34" y="45"/>
                    <a:pt x="35" y="45"/>
                    <a:pt x="35" y="45"/>
                  </a:cubicBezTo>
                  <a:cubicBezTo>
                    <a:pt x="35" y="44"/>
                    <a:pt x="35" y="44"/>
                    <a:pt x="35" y="43"/>
                  </a:cubicBezTo>
                  <a:cubicBezTo>
                    <a:pt x="35" y="43"/>
                    <a:pt x="35" y="43"/>
                    <a:pt x="36" y="43"/>
                  </a:cubicBezTo>
                  <a:cubicBezTo>
                    <a:pt x="36" y="43"/>
                    <a:pt x="36" y="43"/>
                    <a:pt x="36" y="43"/>
                  </a:cubicBezTo>
                  <a:cubicBezTo>
                    <a:pt x="37" y="42"/>
                    <a:pt x="38" y="41"/>
                    <a:pt x="39" y="40"/>
                  </a:cubicBezTo>
                  <a:cubicBezTo>
                    <a:pt x="39" y="40"/>
                    <a:pt x="39" y="40"/>
                    <a:pt x="40" y="39"/>
                  </a:cubicBezTo>
                  <a:cubicBezTo>
                    <a:pt x="40" y="39"/>
                    <a:pt x="40" y="39"/>
                    <a:pt x="40" y="39"/>
                  </a:cubicBezTo>
                  <a:cubicBezTo>
                    <a:pt x="40" y="38"/>
                    <a:pt x="39" y="38"/>
                    <a:pt x="39" y="37"/>
                  </a:cubicBezTo>
                  <a:cubicBezTo>
                    <a:pt x="38" y="37"/>
                    <a:pt x="38" y="37"/>
                    <a:pt x="38" y="37"/>
                  </a:cubicBezTo>
                  <a:cubicBezTo>
                    <a:pt x="38" y="37"/>
                    <a:pt x="38" y="37"/>
                    <a:pt x="38" y="37"/>
                  </a:cubicBezTo>
                  <a:cubicBezTo>
                    <a:pt x="38" y="37"/>
                    <a:pt x="38" y="37"/>
                    <a:pt x="38" y="37"/>
                  </a:cubicBezTo>
                  <a:cubicBezTo>
                    <a:pt x="38" y="37"/>
                    <a:pt x="38" y="37"/>
                    <a:pt x="38" y="37"/>
                  </a:cubicBezTo>
                  <a:cubicBezTo>
                    <a:pt x="38" y="37"/>
                    <a:pt x="38" y="37"/>
                    <a:pt x="38" y="37"/>
                  </a:cubicBezTo>
                  <a:cubicBezTo>
                    <a:pt x="38" y="37"/>
                    <a:pt x="38" y="37"/>
                    <a:pt x="38" y="37"/>
                  </a:cubicBezTo>
                  <a:cubicBezTo>
                    <a:pt x="38" y="37"/>
                    <a:pt x="38" y="37"/>
                    <a:pt x="38" y="37"/>
                  </a:cubicBezTo>
                  <a:cubicBezTo>
                    <a:pt x="38" y="37"/>
                    <a:pt x="38" y="37"/>
                    <a:pt x="38" y="37"/>
                  </a:cubicBezTo>
                  <a:cubicBezTo>
                    <a:pt x="38" y="36"/>
                    <a:pt x="37" y="36"/>
                    <a:pt x="37" y="36"/>
                  </a:cubicBezTo>
                  <a:cubicBezTo>
                    <a:pt x="37" y="36"/>
                    <a:pt x="37" y="36"/>
                    <a:pt x="37" y="36"/>
                  </a:cubicBezTo>
                  <a:cubicBezTo>
                    <a:pt x="37" y="36"/>
                    <a:pt x="37" y="36"/>
                    <a:pt x="36" y="36"/>
                  </a:cubicBezTo>
                  <a:cubicBezTo>
                    <a:pt x="36" y="36"/>
                    <a:pt x="36" y="36"/>
                    <a:pt x="36" y="35"/>
                  </a:cubicBezTo>
                  <a:cubicBezTo>
                    <a:pt x="36" y="35"/>
                    <a:pt x="36" y="35"/>
                    <a:pt x="36" y="34"/>
                  </a:cubicBezTo>
                  <a:cubicBezTo>
                    <a:pt x="35" y="34"/>
                    <a:pt x="35" y="34"/>
                    <a:pt x="35" y="33"/>
                  </a:cubicBezTo>
                  <a:cubicBezTo>
                    <a:pt x="35" y="33"/>
                    <a:pt x="34" y="33"/>
                    <a:pt x="34" y="33"/>
                  </a:cubicBezTo>
                  <a:cubicBezTo>
                    <a:pt x="33" y="33"/>
                    <a:pt x="33" y="32"/>
                    <a:pt x="33" y="32"/>
                  </a:cubicBezTo>
                  <a:cubicBezTo>
                    <a:pt x="33" y="31"/>
                    <a:pt x="32" y="31"/>
                    <a:pt x="31" y="30"/>
                  </a:cubicBezTo>
                  <a:cubicBezTo>
                    <a:pt x="31" y="30"/>
                    <a:pt x="31" y="30"/>
                    <a:pt x="31" y="30"/>
                  </a:cubicBezTo>
                  <a:cubicBezTo>
                    <a:pt x="32" y="29"/>
                    <a:pt x="32" y="29"/>
                    <a:pt x="32" y="28"/>
                  </a:cubicBezTo>
                  <a:cubicBezTo>
                    <a:pt x="32" y="28"/>
                    <a:pt x="32" y="28"/>
                    <a:pt x="32" y="28"/>
                  </a:cubicBezTo>
                  <a:cubicBezTo>
                    <a:pt x="33" y="28"/>
                    <a:pt x="33" y="28"/>
                    <a:pt x="34" y="28"/>
                  </a:cubicBezTo>
                  <a:cubicBezTo>
                    <a:pt x="34" y="28"/>
                    <a:pt x="34" y="28"/>
                    <a:pt x="34" y="28"/>
                  </a:cubicBezTo>
                  <a:cubicBezTo>
                    <a:pt x="34" y="28"/>
                    <a:pt x="34" y="27"/>
                    <a:pt x="34" y="27"/>
                  </a:cubicBezTo>
                  <a:cubicBezTo>
                    <a:pt x="34" y="27"/>
                    <a:pt x="34" y="27"/>
                    <a:pt x="34" y="27"/>
                  </a:cubicBezTo>
                  <a:cubicBezTo>
                    <a:pt x="34" y="26"/>
                    <a:pt x="33" y="26"/>
                    <a:pt x="34" y="26"/>
                  </a:cubicBezTo>
                  <a:cubicBezTo>
                    <a:pt x="34" y="25"/>
                    <a:pt x="34" y="25"/>
                    <a:pt x="34" y="24"/>
                  </a:cubicBezTo>
                  <a:cubicBezTo>
                    <a:pt x="34" y="23"/>
                    <a:pt x="34" y="23"/>
                    <a:pt x="33" y="22"/>
                  </a:cubicBezTo>
                  <a:cubicBezTo>
                    <a:pt x="33" y="21"/>
                    <a:pt x="32" y="20"/>
                    <a:pt x="31" y="20"/>
                  </a:cubicBezTo>
                  <a:cubicBezTo>
                    <a:pt x="31" y="20"/>
                    <a:pt x="30" y="20"/>
                    <a:pt x="30" y="19"/>
                  </a:cubicBezTo>
                  <a:cubicBezTo>
                    <a:pt x="30" y="19"/>
                    <a:pt x="30" y="19"/>
                    <a:pt x="30" y="19"/>
                  </a:cubicBezTo>
                  <a:cubicBezTo>
                    <a:pt x="30" y="19"/>
                    <a:pt x="30" y="19"/>
                    <a:pt x="30" y="19"/>
                  </a:cubicBezTo>
                  <a:cubicBezTo>
                    <a:pt x="30" y="19"/>
                    <a:pt x="30" y="19"/>
                    <a:pt x="30" y="19"/>
                  </a:cubicBezTo>
                  <a:cubicBezTo>
                    <a:pt x="30" y="19"/>
                    <a:pt x="30" y="19"/>
                    <a:pt x="30" y="19"/>
                  </a:cubicBezTo>
                  <a:cubicBezTo>
                    <a:pt x="30" y="19"/>
                    <a:pt x="30" y="19"/>
                    <a:pt x="30" y="19"/>
                  </a:cubicBezTo>
                  <a:cubicBezTo>
                    <a:pt x="30" y="18"/>
                    <a:pt x="30" y="17"/>
                    <a:pt x="30" y="17"/>
                  </a:cubicBezTo>
                  <a:cubicBezTo>
                    <a:pt x="30" y="17"/>
                    <a:pt x="29" y="16"/>
                    <a:pt x="29" y="16"/>
                  </a:cubicBezTo>
                  <a:cubicBezTo>
                    <a:pt x="29" y="15"/>
                    <a:pt x="28" y="15"/>
                    <a:pt x="28" y="16"/>
                  </a:cubicBezTo>
                  <a:cubicBezTo>
                    <a:pt x="27" y="16"/>
                    <a:pt x="27" y="16"/>
                    <a:pt x="27" y="15"/>
                  </a:cubicBezTo>
                  <a:cubicBezTo>
                    <a:pt x="27" y="15"/>
                    <a:pt x="26" y="15"/>
                    <a:pt x="26" y="15"/>
                  </a:cubicBezTo>
                  <a:cubicBezTo>
                    <a:pt x="26" y="15"/>
                    <a:pt x="25" y="15"/>
                    <a:pt x="25" y="15"/>
                  </a:cubicBezTo>
                  <a:cubicBezTo>
                    <a:pt x="25" y="15"/>
                    <a:pt x="25" y="15"/>
                    <a:pt x="25" y="15"/>
                  </a:cubicBezTo>
                  <a:cubicBezTo>
                    <a:pt x="26" y="14"/>
                    <a:pt x="26" y="14"/>
                    <a:pt x="26" y="14"/>
                  </a:cubicBezTo>
                  <a:cubicBezTo>
                    <a:pt x="26" y="14"/>
                    <a:pt x="26" y="13"/>
                    <a:pt x="26" y="13"/>
                  </a:cubicBezTo>
                  <a:cubicBezTo>
                    <a:pt x="26" y="13"/>
                    <a:pt x="26" y="13"/>
                    <a:pt x="25" y="13"/>
                  </a:cubicBezTo>
                  <a:cubicBezTo>
                    <a:pt x="25" y="13"/>
                    <a:pt x="26" y="12"/>
                    <a:pt x="26" y="12"/>
                  </a:cubicBezTo>
                  <a:cubicBezTo>
                    <a:pt x="26" y="11"/>
                    <a:pt x="25" y="11"/>
                    <a:pt x="25" y="11"/>
                  </a:cubicBezTo>
                  <a:cubicBezTo>
                    <a:pt x="24" y="10"/>
                    <a:pt x="24" y="10"/>
                    <a:pt x="23" y="9"/>
                  </a:cubicBezTo>
                  <a:cubicBezTo>
                    <a:pt x="23" y="9"/>
                    <a:pt x="23" y="9"/>
                    <a:pt x="23" y="9"/>
                  </a:cubicBezTo>
                  <a:cubicBezTo>
                    <a:pt x="23" y="9"/>
                    <a:pt x="23" y="9"/>
                    <a:pt x="23" y="9"/>
                  </a:cubicBezTo>
                  <a:cubicBezTo>
                    <a:pt x="23" y="9"/>
                    <a:pt x="23" y="9"/>
                    <a:pt x="23" y="9"/>
                  </a:cubicBezTo>
                  <a:cubicBezTo>
                    <a:pt x="22" y="9"/>
                    <a:pt x="21" y="9"/>
                    <a:pt x="21" y="10"/>
                  </a:cubicBezTo>
                  <a:cubicBezTo>
                    <a:pt x="20" y="10"/>
                    <a:pt x="19" y="10"/>
                    <a:pt x="19" y="10"/>
                  </a:cubicBezTo>
                  <a:cubicBezTo>
                    <a:pt x="18" y="9"/>
                    <a:pt x="18" y="10"/>
                    <a:pt x="17" y="10"/>
                  </a:cubicBezTo>
                  <a:cubicBezTo>
                    <a:pt x="17" y="10"/>
                    <a:pt x="17" y="10"/>
                    <a:pt x="17" y="10"/>
                  </a:cubicBezTo>
                  <a:cubicBezTo>
                    <a:pt x="17" y="10"/>
                    <a:pt x="17" y="10"/>
                    <a:pt x="17" y="10"/>
                  </a:cubicBezTo>
                  <a:cubicBezTo>
                    <a:pt x="17" y="10"/>
                    <a:pt x="17" y="10"/>
                    <a:pt x="17" y="10"/>
                  </a:cubicBezTo>
                  <a:cubicBezTo>
                    <a:pt x="17" y="10"/>
                    <a:pt x="17" y="10"/>
                    <a:pt x="17" y="10"/>
                  </a:cubicBezTo>
                  <a:cubicBezTo>
                    <a:pt x="17" y="10"/>
                    <a:pt x="18" y="9"/>
                    <a:pt x="18" y="9"/>
                  </a:cubicBezTo>
                  <a:cubicBezTo>
                    <a:pt x="18" y="8"/>
                    <a:pt x="18" y="7"/>
                    <a:pt x="18" y="5"/>
                  </a:cubicBezTo>
                  <a:cubicBezTo>
                    <a:pt x="18" y="5"/>
                    <a:pt x="19" y="5"/>
                    <a:pt x="19" y="5"/>
                  </a:cubicBezTo>
                  <a:cubicBezTo>
                    <a:pt x="19" y="4"/>
                    <a:pt x="19" y="4"/>
                    <a:pt x="19" y="4"/>
                  </a:cubicBezTo>
                  <a:cubicBezTo>
                    <a:pt x="19" y="3"/>
                    <a:pt x="18" y="3"/>
                    <a:pt x="18" y="3"/>
                  </a:cubicBezTo>
                  <a:cubicBezTo>
                    <a:pt x="17" y="3"/>
                    <a:pt x="17" y="3"/>
                    <a:pt x="16" y="3"/>
                  </a:cubicBezTo>
                  <a:cubicBezTo>
                    <a:pt x="15" y="3"/>
                    <a:pt x="14" y="4"/>
                    <a:pt x="13" y="4"/>
                  </a:cubicBezTo>
                  <a:cubicBezTo>
                    <a:pt x="13" y="4"/>
                    <a:pt x="12" y="4"/>
                    <a:pt x="11" y="5"/>
                  </a:cubicBezTo>
                  <a:cubicBezTo>
                    <a:pt x="11" y="5"/>
                    <a:pt x="11" y="5"/>
                    <a:pt x="10" y="5"/>
                  </a:cubicBezTo>
                  <a:cubicBezTo>
                    <a:pt x="10" y="6"/>
                    <a:pt x="9" y="7"/>
                    <a:pt x="10" y="8"/>
                  </a:cubicBezTo>
                  <a:cubicBezTo>
                    <a:pt x="10" y="9"/>
                    <a:pt x="10" y="9"/>
                    <a:pt x="10" y="9"/>
                  </a:cubicBezTo>
                  <a:cubicBezTo>
                    <a:pt x="9" y="9"/>
                    <a:pt x="9" y="9"/>
                    <a:pt x="8" y="10"/>
                  </a:cubicBezTo>
                  <a:cubicBezTo>
                    <a:pt x="8" y="10"/>
                    <a:pt x="8" y="10"/>
                    <a:pt x="8" y="11"/>
                  </a:cubicBezTo>
                  <a:cubicBezTo>
                    <a:pt x="8" y="11"/>
                    <a:pt x="8" y="12"/>
                    <a:pt x="8" y="12"/>
                  </a:cubicBezTo>
                  <a:cubicBezTo>
                    <a:pt x="8" y="12"/>
                    <a:pt x="9" y="12"/>
                    <a:pt x="9" y="13"/>
                  </a:cubicBezTo>
                  <a:cubicBezTo>
                    <a:pt x="9" y="13"/>
                    <a:pt x="8" y="13"/>
                    <a:pt x="8" y="13"/>
                  </a:cubicBezTo>
                  <a:cubicBezTo>
                    <a:pt x="8" y="13"/>
                    <a:pt x="8" y="13"/>
                    <a:pt x="8" y="13"/>
                  </a:cubicBezTo>
                  <a:cubicBezTo>
                    <a:pt x="7" y="12"/>
                    <a:pt x="7" y="11"/>
                    <a:pt x="7" y="10"/>
                  </a:cubicBezTo>
                  <a:cubicBezTo>
                    <a:pt x="7" y="10"/>
                    <a:pt x="7" y="10"/>
                    <a:pt x="7" y="10"/>
                  </a:cubicBezTo>
                  <a:cubicBezTo>
                    <a:pt x="7" y="9"/>
                    <a:pt x="8" y="9"/>
                    <a:pt x="8" y="9"/>
                  </a:cubicBezTo>
                  <a:cubicBezTo>
                    <a:pt x="8" y="8"/>
                    <a:pt x="8" y="8"/>
                    <a:pt x="8" y="7"/>
                  </a:cubicBezTo>
                  <a:cubicBezTo>
                    <a:pt x="8" y="6"/>
                    <a:pt x="8" y="6"/>
                    <a:pt x="9" y="6"/>
                  </a:cubicBezTo>
                  <a:cubicBezTo>
                    <a:pt x="9" y="6"/>
                    <a:pt x="9" y="5"/>
                    <a:pt x="9" y="5"/>
                  </a:cubicBezTo>
                  <a:cubicBezTo>
                    <a:pt x="10" y="4"/>
                    <a:pt x="11" y="3"/>
                    <a:pt x="13" y="3"/>
                  </a:cubicBezTo>
                  <a:cubicBezTo>
                    <a:pt x="13" y="2"/>
                    <a:pt x="13" y="2"/>
                    <a:pt x="13" y="2"/>
                  </a:cubicBezTo>
                  <a:cubicBezTo>
                    <a:pt x="13" y="2"/>
                    <a:pt x="13" y="2"/>
                    <a:pt x="13" y="2"/>
                  </a:cubicBezTo>
                  <a:cubicBezTo>
                    <a:pt x="13" y="1"/>
                    <a:pt x="13" y="1"/>
                    <a:pt x="12" y="1"/>
                  </a:cubicBezTo>
                  <a:cubicBezTo>
                    <a:pt x="11" y="0"/>
                    <a:pt x="9" y="1"/>
                    <a:pt x="8" y="2"/>
                  </a:cubicBezTo>
                  <a:cubicBezTo>
                    <a:pt x="7" y="2"/>
                    <a:pt x="6" y="3"/>
                    <a:pt x="6" y="3"/>
                  </a:cubicBezTo>
                  <a:cubicBezTo>
                    <a:pt x="5" y="4"/>
                    <a:pt x="4" y="5"/>
                    <a:pt x="3" y="6"/>
                  </a:cubicBezTo>
                  <a:cubicBezTo>
                    <a:pt x="3" y="6"/>
                    <a:pt x="3" y="6"/>
                    <a:pt x="3" y="6"/>
                  </a:cubicBezTo>
                  <a:cubicBezTo>
                    <a:pt x="3" y="6"/>
                    <a:pt x="2" y="7"/>
                    <a:pt x="2" y="7"/>
                  </a:cubicBezTo>
                  <a:cubicBezTo>
                    <a:pt x="2" y="7"/>
                    <a:pt x="2" y="8"/>
                    <a:pt x="2" y="8"/>
                  </a:cubicBezTo>
                  <a:cubicBezTo>
                    <a:pt x="1" y="9"/>
                    <a:pt x="1" y="10"/>
                    <a:pt x="0" y="11"/>
                  </a:cubicBezTo>
                  <a:cubicBezTo>
                    <a:pt x="0" y="12"/>
                    <a:pt x="0" y="12"/>
                    <a:pt x="1" y="13"/>
                  </a:cubicBezTo>
                  <a:cubicBezTo>
                    <a:pt x="1" y="13"/>
                    <a:pt x="2" y="13"/>
                    <a:pt x="2" y="13"/>
                  </a:cubicBezTo>
                  <a:cubicBezTo>
                    <a:pt x="3" y="13"/>
                    <a:pt x="3" y="14"/>
                    <a:pt x="3" y="14"/>
                  </a:cubicBezTo>
                  <a:cubicBezTo>
                    <a:pt x="3" y="14"/>
                    <a:pt x="3" y="14"/>
                    <a:pt x="3" y="14"/>
                  </a:cubicBezTo>
                  <a:cubicBezTo>
                    <a:pt x="3" y="14"/>
                    <a:pt x="3" y="14"/>
                    <a:pt x="3" y="14"/>
                  </a:cubicBezTo>
                  <a:cubicBezTo>
                    <a:pt x="2" y="14"/>
                    <a:pt x="2" y="14"/>
                    <a:pt x="1" y="14"/>
                  </a:cubicBezTo>
                  <a:cubicBezTo>
                    <a:pt x="1" y="13"/>
                    <a:pt x="0" y="14"/>
                    <a:pt x="0" y="15"/>
                  </a:cubicBezTo>
                  <a:cubicBezTo>
                    <a:pt x="0" y="15"/>
                    <a:pt x="0" y="15"/>
                    <a:pt x="0" y="16"/>
                  </a:cubicBezTo>
                  <a:cubicBezTo>
                    <a:pt x="0" y="16"/>
                    <a:pt x="0" y="17"/>
                    <a:pt x="1" y="17"/>
                  </a:cubicBezTo>
                  <a:cubicBezTo>
                    <a:pt x="1" y="18"/>
                    <a:pt x="1" y="18"/>
                    <a:pt x="2" y="18"/>
                  </a:cubicBezTo>
                  <a:cubicBezTo>
                    <a:pt x="2" y="18"/>
                    <a:pt x="2" y="18"/>
                    <a:pt x="3" y="18"/>
                  </a:cubicBezTo>
                  <a:cubicBezTo>
                    <a:pt x="3" y="18"/>
                    <a:pt x="3" y="18"/>
                    <a:pt x="3" y="19"/>
                  </a:cubicBezTo>
                  <a:cubicBezTo>
                    <a:pt x="4" y="19"/>
                    <a:pt x="4" y="19"/>
                    <a:pt x="5" y="19"/>
                  </a:cubicBezTo>
                  <a:cubicBezTo>
                    <a:pt x="5" y="19"/>
                    <a:pt x="6" y="20"/>
                    <a:pt x="6" y="20"/>
                  </a:cubicBezTo>
                  <a:cubicBezTo>
                    <a:pt x="6" y="20"/>
                    <a:pt x="7" y="20"/>
                    <a:pt x="7" y="21"/>
                  </a:cubicBezTo>
                  <a:cubicBezTo>
                    <a:pt x="7" y="21"/>
                    <a:pt x="8" y="20"/>
                    <a:pt x="8" y="20"/>
                  </a:cubicBezTo>
                  <a:close/>
                  <a:moveTo>
                    <a:pt x="21" y="44"/>
                  </a:moveTo>
                  <a:cubicBezTo>
                    <a:pt x="21" y="44"/>
                    <a:pt x="20" y="44"/>
                    <a:pt x="20" y="44"/>
                  </a:cubicBezTo>
                  <a:cubicBezTo>
                    <a:pt x="20" y="44"/>
                    <a:pt x="20" y="44"/>
                    <a:pt x="20" y="44"/>
                  </a:cubicBezTo>
                  <a:cubicBezTo>
                    <a:pt x="20" y="44"/>
                    <a:pt x="21" y="43"/>
                    <a:pt x="21" y="43"/>
                  </a:cubicBezTo>
                  <a:cubicBezTo>
                    <a:pt x="21" y="43"/>
                    <a:pt x="21" y="43"/>
                    <a:pt x="21" y="43"/>
                  </a:cubicBezTo>
                  <a:cubicBezTo>
                    <a:pt x="21" y="43"/>
                    <a:pt x="21" y="43"/>
                    <a:pt x="21" y="43"/>
                  </a:cubicBezTo>
                  <a:cubicBezTo>
                    <a:pt x="22" y="43"/>
                    <a:pt x="22" y="43"/>
                    <a:pt x="22" y="43"/>
                  </a:cubicBezTo>
                  <a:cubicBezTo>
                    <a:pt x="22" y="44"/>
                    <a:pt x="21" y="44"/>
                    <a:pt x="21" y="44"/>
                  </a:cubicBezTo>
                  <a:close/>
                  <a:moveTo>
                    <a:pt x="32" y="23"/>
                  </a:moveTo>
                  <a:cubicBezTo>
                    <a:pt x="32" y="23"/>
                    <a:pt x="33" y="23"/>
                    <a:pt x="33" y="23"/>
                  </a:cubicBezTo>
                  <a:cubicBezTo>
                    <a:pt x="33" y="23"/>
                    <a:pt x="33" y="23"/>
                    <a:pt x="32" y="24"/>
                  </a:cubicBezTo>
                  <a:cubicBezTo>
                    <a:pt x="32" y="24"/>
                    <a:pt x="32" y="24"/>
                    <a:pt x="32" y="24"/>
                  </a:cubicBezTo>
                  <a:cubicBezTo>
                    <a:pt x="32" y="24"/>
                    <a:pt x="32" y="24"/>
                    <a:pt x="32" y="24"/>
                  </a:cubicBezTo>
                  <a:cubicBezTo>
                    <a:pt x="32" y="24"/>
                    <a:pt x="32" y="24"/>
                    <a:pt x="32" y="24"/>
                  </a:cubicBezTo>
                  <a:cubicBezTo>
                    <a:pt x="32" y="24"/>
                    <a:pt x="32" y="24"/>
                    <a:pt x="32" y="24"/>
                  </a:cubicBezTo>
                  <a:cubicBezTo>
                    <a:pt x="32" y="23"/>
                    <a:pt x="32" y="23"/>
                    <a:pt x="32" y="23"/>
                  </a:cubicBezTo>
                  <a:cubicBezTo>
                    <a:pt x="32" y="23"/>
                    <a:pt x="32" y="23"/>
                    <a:pt x="32" y="23"/>
                  </a:cubicBezTo>
                  <a:close/>
                  <a:moveTo>
                    <a:pt x="17" y="11"/>
                  </a:moveTo>
                  <a:cubicBezTo>
                    <a:pt x="17" y="10"/>
                    <a:pt x="17" y="10"/>
                    <a:pt x="17" y="10"/>
                  </a:cubicBezTo>
                  <a:cubicBezTo>
                    <a:pt x="17" y="10"/>
                    <a:pt x="17" y="11"/>
                    <a:pt x="17" y="11"/>
                  </a:cubicBezTo>
                  <a:cubicBezTo>
                    <a:pt x="17" y="11"/>
                    <a:pt x="17" y="11"/>
                    <a:pt x="17" y="11"/>
                  </a:cubicBezTo>
                  <a:close/>
                  <a:moveTo>
                    <a:pt x="8" y="14"/>
                  </a:moveTo>
                  <a:cubicBezTo>
                    <a:pt x="8" y="14"/>
                    <a:pt x="8" y="14"/>
                    <a:pt x="8" y="14"/>
                  </a:cubicBezTo>
                  <a:cubicBezTo>
                    <a:pt x="8" y="14"/>
                    <a:pt x="8" y="14"/>
                    <a:pt x="8"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4" name="Oval 461">
              <a:extLst>
                <a:ext uri="{FF2B5EF4-FFF2-40B4-BE49-F238E27FC236}">
                  <a16:creationId xmlns:a16="http://schemas.microsoft.com/office/drawing/2014/main" id="{E444BEE6-935E-4428-9407-B1DBCA0F407C}"/>
                </a:ext>
              </a:extLst>
            </p:cNvPr>
            <p:cNvSpPr>
              <a:spLocks noChangeArrowheads="1"/>
            </p:cNvSpPr>
            <p:nvPr/>
          </p:nvSpPr>
          <p:spPr bwMode="auto">
            <a:xfrm>
              <a:off x="4578805" y="219302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5" name="Freeform 462">
              <a:extLst>
                <a:ext uri="{FF2B5EF4-FFF2-40B4-BE49-F238E27FC236}">
                  <a16:creationId xmlns:a16="http://schemas.microsoft.com/office/drawing/2014/main" id="{8262706C-C9E3-4E9A-85E7-E1B7E2EDB7E2}"/>
                </a:ext>
              </a:extLst>
            </p:cNvPr>
            <p:cNvSpPr>
              <a:spLocks/>
            </p:cNvSpPr>
            <p:nvPr/>
          </p:nvSpPr>
          <p:spPr bwMode="auto">
            <a:xfrm>
              <a:off x="4534355" y="2189845"/>
              <a:ext cx="109538" cy="96838"/>
            </a:xfrm>
            <a:custGeom>
              <a:avLst/>
              <a:gdLst>
                <a:gd name="T0" fmla="*/ 11 w 30"/>
                <a:gd name="T1" fmla="*/ 1 h 27"/>
                <a:gd name="T2" fmla="*/ 9 w 30"/>
                <a:gd name="T3" fmla="*/ 1 h 27"/>
                <a:gd name="T4" fmla="*/ 4 w 30"/>
                <a:gd name="T5" fmla="*/ 4 h 27"/>
                <a:gd name="T6" fmla="*/ 3 w 30"/>
                <a:gd name="T7" fmla="*/ 5 h 27"/>
                <a:gd name="T8" fmla="*/ 2 w 30"/>
                <a:gd name="T9" fmla="*/ 8 h 27"/>
                <a:gd name="T10" fmla="*/ 3 w 30"/>
                <a:gd name="T11" fmla="*/ 9 h 27"/>
                <a:gd name="T12" fmla="*/ 5 w 30"/>
                <a:gd name="T13" fmla="*/ 9 h 27"/>
                <a:gd name="T14" fmla="*/ 3 w 30"/>
                <a:gd name="T15" fmla="*/ 10 h 27"/>
                <a:gd name="T16" fmla="*/ 1 w 30"/>
                <a:gd name="T17" fmla="*/ 11 h 27"/>
                <a:gd name="T18" fmla="*/ 2 w 30"/>
                <a:gd name="T19" fmla="*/ 13 h 27"/>
                <a:gd name="T20" fmla="*/ 7 w 30"/>
                <a:gd name="T21" fmla="*/ 14 h 27"/>
                <a:gd name="T22" fmla="*/ 10 w 30"/>
                <a:gd name="T23" fmla="*/ 17 h 27"/>
                <a:gd name="T24" fmla="*/ 6 w 30"/>
                <a:gd name="T25" fmla="*/ 16 h 27"/>
                <a:gd name="T26" fmla="*/ 1 w 30"/>
                <a:gd name="T27" fmla="*/ 15 h 27"/>
                <a:gd name="T28" fmla="*/ 0 w 30"/>
                <a:gd name="T29" fmla="*/ 18 h 27"/>
                <a:gd name="T30" fmla="*/ 3 w 30"/>
                <a:gd name="T31" fmla="*/ 21 h 27"/>
                <a:gd name="T32" fmla="*/ 3 w 30"/>
                <a:gd name="T33" fmla="*/ 23 h 27"/>
                <a:gd name="T34" fmla="*/ 3 w 30"/>
                <a:gd name="T35" fmla="*/ 25 h 27"/>
                <a:gd name="T36" fmla="*/ 4 w 30"/>
                <a:gd name="T37" fmla="*/ 25 h 27"/>
                <a:gd name="T38" fmla="*/ 10 w 30"/>
                <a:gd name="T39" fmla="*/ 25 h 27"/>
                <a:gd name="T40" fmla="*/ 12 w 30"/>
                <a:gd name="T41" fmla="*/ 24 h 27"/>
                <a:gd name="T42" fmla="*/ 15 w 30"/>
                <a:gd name="T43" fmla="*/ 23 h 27"/>
                <a:gd name="T44" fmla="*/ 16 w 30"/>
                <a:gd name="T45" fmla="*/ 24 h 27"/>
                <a:gd name="T46" fmla="*/ 17 w 30"/>
                <a:gd name="T47" fmla="*/ 26 h 27"/>
                <a:gd name="T48" fmla="*/ 20 w 30"/>
                <a:gd name="T49" fmla="*/ 27 h 27"/>
                <a:gd name="T50" fmla="*/ 23 w 30"/>
                <a:gd name="T51" fmla="*/ 26 h 27"/>
                <a:gd name="T52" fmla="*/ 23 w 30"/>
                <a:gd name="T53" fmla="*/ 24 h 27"/>
                <a:gd name="T54" fmla="*/ 22 w 30"/>
                <a:gd name="T55" fmla="*/ 24 h 27"/>
                <a:gd name="T56" fmla="*/ 23 w 30"/>
                <a:gd name="T57" fmla="*/ 24 h 27"/>
                <a:gd name="T58" fmla="*/ 23 w 30"/>
                <a:gd name="T59" fmla="*/ 24 h 27"/>
                <a:gd name="T60" fmla="*/ 23 w 30"/>
                <a:gd name="T61" fmla="*/ 23 h 27"/>
                <a:gd name="T62" fmla="*/ 25 w 30"/>
                <a:gd name="T63" fmla="*/ 24 h 27"/>
                <a:gd name="T64" fmla="*/ 27 w 30"/>
                <a:gd name="T65" fmla="*/ 21 h 27"/>
                <a:gd name="T66" fmla="*/ 25 w 30"/>
                <a:gd name="T67" fmla="*/ 19 h 27"/>
                <a:gd name="T68" fmla="*/ 24 w 30"/>
                <a:gd name="T69" fmla="*/ 16 h 27"/>
                <a:gd name="T70" fmla="*/ 25 w 30"/>
                <a:gd name="T71" fmla="*/ 12 h 27"/>
                <a:gd name="T72" fmla="*/ 26 w 30"/>
                <a:gd name="T73" fmla="*/ 8 h 27"/>
                <a:gd name="T74" fmla="*/ 30 w 30"/>
                <a:gd name="T75" fmla="*/ 5 h 27"/>
                <a:gd name="T76" fmla="*/ 29 w 30"/>
                <a:gd name="T77" fmla="*/ 2 h 27"/>
                <a:gd name="T78" fmla="*/ 26 w 30"/>
                <a:gd name="T79" fmla="*/ 2 h 27"/>
                <a:gd name="T80" fmla="*/ 26 w 30"/>
                <a:gd name="T81" fmla="*/ 5 h 27"/>
                <a:gd name="T82" fmla="*/ 26 w 30"/>
                <a:gd name="T83" fmla="*/ 5 h 27"/>
                <a:gd name="T84" fmla="*/ 26 w 30"/>
                <a:gd name="T85" fmla="*/ 5 h 27"/>
                <a:gd name="T86" fmla="*/ 25 w 30"/>
                <a:gd name="T87" fmla="*/ 4 h 27"/>
                <a:gd name="T88" fmla="*/ 23 w 30"/>
                <a:gd name="T89" fmla="*/ 4 h 27"/>
                <a:gd name="T90" fmla="*/ 21 w 30"/>
                <a:gd name="T91" fmla="*/ 8 h 27"/>
                <a:gd name="T92" fmla="*/ 20 w 30"/>
                <a:gd name="T93" fmla="*/ 11 h 27"/>
                <a:gd name="T94" fmla="*/ 20 w 30"/>
                <a:gd name="T95" fmla="*/ 12 h 27"/>
                <a:gd name="T96" fmla="*/ 20 w 30"/>
                <a:gd name="T97" fmla="*/ 9 h 27"/>
                <a:gd name="T98" fmla="*/ 20 w 30"/>
                <a:gd name="T99" fmla="*/ 4 h 27"/>
                <a:gd name="T100" fmla="*/ 19 w 30"/>
                <a:gd name="T101" fmla="*/ 6 h 27"/>
                <a:gd name="T102" fmla="*/ 16 w 30"/>
                <a:gd name="T103" fmla="*/ 6 h 27"/>
                <a:gd name="T104" fmla="*/ 16 w 30"/>
                <a:gd name="T105" fmla="*/ 6 h 27"/>
                <a:gd name="T106" fmla="*/ 17 w 30"/>
                <a:gd name="T107" fmla="*/ 5 h 27"/>
                <a:gd name="T108" fmla="*/ 14 w 30"/>
                <a:gd name="T109" fmla="*/ 3 h 27"/>
                <a:gd name="T110" fmla="*/ 13 w 30"/>
                <a:gd name="T111" fmla="*/ 4 h 27"/>
                <a:gd name="T112" fmla="*/ 14 w 30"/>
                <a:gd name="T113" fmla="*/ 2 h 27"/>
                <a:gd name="T114" fmla="*/ 13 w 30"/>
                <a:gd name="T115" fmla="*/ 0 h 27"/>
                <a:gd name="T116" fmla="*/ 13 w 30"/>
                <a:gd name="T117" fmla="*/ 0 h 27"/>
                <a:gd name="T118" fmla="*/ 12 w 30"/>
                <a:gd name="T119" fmla="*/ 1 h 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30" h="27">
                  <a:moveTo>
                    <a:pt x="12" y="1"/>
                  </a:moveTo>
                  <a:cubicBezTo>
                    <a:pt x="11" y="1"/>
                    <a:pt x="11" y="1"/>
                    <a:pt x="11" y="1"/>
                  </a:cubicBezTo>
                  <a:cubicBezTo>
                    <a:pt x="10" y="1"/>
                    <a:pt x="10" y="1"/>
                    <a:pt x="9" y="1"/>
                  </a:cubicBezTo>
                  <a:cubicBezTo>
                    <a:pt x="9" y="1"/>
                    <a:pt x="9" y="1"/>
                    <a:pt x="9" y="1"/>
                  </a:cubicBezTo>
                  <a:cubicBezTo>
                    <a:pt x="8" y="2"/>
                    <a:pt x="7" y="2"/>
                    <a:pt x="6" y="3"/>
                  </a:cubicBezTo>
                  <a:cubicBezTo>
                    <a:pt x="5" y="3"/>
                    <a:pt x="5" y="3"/>
                    <a:pt x="4" y="4"/>
                  </a:cubicBezTo>
                  <a:cubicBezTo>
                    <a:pt x="4" y="4"/>
                    <a:pt x="4" y="5"/>
                    <a:pt x="4" y="5"/>
                  </a:cubicBezTo>
                  <a:cubicBezTo>
                    <a:pt x="4" y="5"/>
                    <a:pt x="3" y="5"/>
                    <a:pt x="3" y="5"/>
                  </a:cubicBezTo>
                  <a:cubicBezTo>
                    <a:pt x="3" y="6"/>
                    <a:pt x="2" y="6"/>
                    <a:pt x="2" y="7"/>
                  </a:cubicBezTo>
                  <a:cubicBezTo>
                    <a:pt x="2" y="7"/>
                    <a:pt x="2" y="7"/>
                    <a:pt x="2" y="8"/>
                  </a:cubicBezTo>
                  <a:cubicBezTo>
                    <a:pt x="2" y="8"/>
                    <a:pt x="2" y="8"/>
                    <a:pt x="2" y="8"/>
                  </a:cubicBezTo>
                  <a:cubicBezTo>
                    <a:pt x="3" y="8"/>
                    <a:pt x="3" y="9"/>
                    <a:pt x="3" y="9"/>
                  </a:cubicBezTo>
                  <a:cubicBezTo>
                    <a:pt x="4" y="9"/>
                    <a:pt x="5" y="9"/>
                    <a:pt x="5" y="9"/>
                  </a:cubicBezTo>
                  <a:cubicBezTo>
                    <a:pt x="5" y="9"/>
                    <a:pt x="5" y="9"/>
                    <a:pt x="5" y="9"/>
                  </a:cubicBezTo>
                  <a:cubicBezTo>
                    <a:pt x="6" y="9"/>
                    <a:pt x="5" y="9"/>
                    <a:pt x="5" y="9"/>
                  </a:cubicBezTo>
                  <a:cubicBezTo>
                    <a:pt x="4" y="9"/>
                    <a:pt x="4" y="10"/>
                    <a:pt x="3" y="10"/>
                  </a:cubicBezTo>
                  <a:cubicBezTo>
                    <a:pt x="2" y="10"/>
                    <a:pt x="2" y="10"/>
                    <a:pt x="1" y="10"/>
                  </a:cubicBezTo>
                  <a:cubicBezTo>
                    <a:pt x="1" y="10"/>
                    <a:pt x="1" y="10"/>
                    <a:pt x="1" y="11"/>
                  </a:cubicBezTo>
                  <a:cubicBezTo>
                    <a:pt x="1" y="11"/>
                    <a:pt x="1" y="11"/>
                    <a:pt x="1" y="12"/>
                  </a:cubicBezTo>
                  <a:cubicBezTo>
                    <a:pt x="1" y="13"/>
                    <a:pt x="1" y="13"/>
                    <a:pt x="2" y="13"/>
                  </a:cubicBezTo>
                  <a:cubicBezTo>
                    <a:pt x="4" y="13"/>
                    <a:pt x="5" y="14"/>
                    <a:pt x="7" y="14"/>
                  </a:cubicBezTo>
                  <a:cubicBezTo>
                    <a:pt x="7" y="14"/>
                    <a:pt x="7" y="14"/>
                    <a:pt x="7" y="14"/>
                  </a:cubicBezTo>
                  <a:cubicBezTo>
                    <a:pt x="8" y="15"/>
                    <a:pt x="9" y="15"/>
                    <a:pt x="10" y="16"/>
                  </a:cubicBezTo>
                  <a:cubicBezTo>
                    <a:pt x="10" y="17"/>
                    <a:pt x="10" y="17"/>
                    <a:pt x="10" y="17"/>
                  </a:cubicBezTo>
                  <a:cubicBezTo>
                    <a:pt x="10" y="17"/>
                    <a:pt x="10" y="17"/>
                    <a:pt x="9" y="17"/>
                  </a:cubicBezTo>
                  <a:cubicBezTo>
                    <a:pt x="8" y="17"/>
                    <a:pt x="7" y="16"/>
                    <a:pt x="6" y="16"/>
                  </a:cubicBezTo>
                  <a:cubicBezTo>
                    <a:pt x="5" y="15"/>
                    <a:pt x="5" y="15"/>
                    <a:pt x="5" y="15"/>
                  </a:cubicBezTo>
                  <a:cubicBezTo>
                    <a:pt x="3" y="15"/>
                    <a:pt x="2" y="15"/>
                    <a:pt x="1" y="15"/>
                  </a:cubicBezTo>
                  <a:cubicBezTo>
                    <a:pt x="1" y="15"/>
                    <a:pt x="0" y="16"/>
                    <a:pt x="0" y="16"/>
                  </a:cubicBezTo>
                  <a:cubicBezTo>
                    <a:pt x="0" y="17"/>
                    <a:pt x="0" y="17"/>
                    <a:pt x="0" y="18"/>
                  </a:cubicBezTo>
                  <a:cubicBezTo>
                    <a:pt x="0" y="19"/>
                    <a:pt x="0" y="20"/>
                    <a:pt x="2" y="20"/>
                  </a:cubicBezTo>
                  <a:cubicBezTo>
                    <a:pt x="2" y="21"/>
                    <a:pt x="3" y="21"/>
                    <a:pt x="3" y="21"/>
                  </a:cubicBezTo>
                  <a:cubicBezTo>
                    <a:pt x="3" y="21"/>
                    <a:pt x="4" y="21"/>
                    <a:pt x="3" y="21"/>
                  </a:cubicBezTo>
                  <a:cubicBezTo>
                    <a:pt x="3" y="22"/>
                    <a:pt x="3" y="22"/>
                    <a:pt x="3" y="23"/>
                  </a:cubicBezTo>
                  <a:cubicBezTo>
                    <a:pt x="3" y="23"/>
                    <a:pt x="3" y="23"/>
                    <a:pt x="3" y="23"/>
                  </a:cubicBezTo>
                  <a:cubicBezTo>
                    <a:pt x="3" y="24"/>
                    <a:pt x="3" y="24"/>
                    <a:pt x="3" y="25"/>
                  </a:cubicBezTo>
                  <a:cubicBezTo>
                    <a:pt x="3" y="25"/>
                    <a:pt x="3" y="25"/>
                    <a:pt x="4" y="25"/>
                  </a:cubicBezTo>
                  <a:cubicBezTo>
                    <a:pt x="4" y="25"/>
                    <a:pt x="4" y="25"/>
                    <a:pt x="4" y="25"/>
                  </a:cubicBezTo>
                  <a:cubicBezTo>
                    <a:pt x="5" y="25"/>
                    <a:pt x="7" y="25"/>
                    <a:pt x="8" y="25"/>
                  </a:cubicBezTo>
                  <a:cubicBezTo>
                    <a:pt x="8" y="26"/>
                    <a:pt x="9" y="26"/>
                    <a:pt x="10" y="25"/>
                  </a:cubicBezTo>
                  <a:cubicBezTo>
                    <a:pt x="10" y="25"/>
                    <a:pt x="10" y="25"/>
                    <a:pt x="11" y="25"/>
                  </a:cubicBezTo>
                  <a:cubicBezTo>
                    <a:pt x="11" y="24"/>
                    <a:pt x="12" y="24"/>
                    <a:pt x="12" y="24"/>
                  </a:cubicBezTo>
                  <a:cubicBezTo>
                    <a:pt x="13" y="24"/>
                    <a:pt x="14" y="24"/>
                    <a:pt x="14" y="24"/>
                  </a:cubicBezTo>
                  <a:cubicBezTo>
                    <a:pt x="15" y="24"/>
                    <a:pt x="15" y="23"/>
                    <a:pt x="15" y="23"/>
                  </a:cubicBezTo>
                  <a:cubicBezTo>
                    <a:pt x="15" y="23"/>
                    <a:pt x="15" y="23"/>
                    <a:pt x="16" y="23"/>
                  </a:cubicBezTo>
                  <a:cubicBezTo>
                    <a:pt x="16" y="24"/>
                    <a:pt x="16" y="24"/>
                    <a:pt x="16" y="24"/>
                  </a:cubicBezTo>
                  <a:cubicBezTo>
                    <a:pt x="16" y="24"/>
                    <a:pt x="16" y="24"/>
                    <a:pt x="17" y="25"/>
                  </a:cubicBezTo>
                  <a:cubicBezTo>
                    <a:pt x="17" y="25"/>
                    <a:pt x="17" y="25"/>
                    <a:pt x="17" y="26"/>
                  </a:cubicBezTo>
                  <a:cubicBezTo>
                    <a:pt x="17" y="26"/>
                    <a:pt x="17" y="26"/>
                    <a:pt x="17" y="26"/>
                  </a:cubicBezTo>
                  <a:cubicBezTo>
                    <a:pt x="18" y="26"/>
                    <a:pt x="19" y="27"/>
                    <a:pt x="20" y="27"/>
                  </a:cubicBezTo>
                  <a:cubicBezTo>
                    <a:pt x="21" y="27"/>
                    <a:pt x="21" y="27"/>
                    <a:pt x="22" y="27"/>
                  </a:cubicBezTo>
                  <a:cubicBezTo>
                    <a:pt x="23" y="27"/>
                    <a:pt x="23" y="26"/>
                    <a:pt x="23" y="26"/>
                  </a:cubicBezTo>
                  <a:cubicBezTo>
                    <a:pt x="23" y="25"/>
                    <a:pt x="23" y="24"/>
                    <a:pt x="23" y="24"/>
                  </a:cubicBezTo>
                  <a:cubicBezTo>
                    <a:pt x="23" y="24"/>
                    <a:pt x="23" y="24"/>
                    <a:pt x="23" y="24"/>
                  </a:cubicBezTo>
                  <a:cubicBezTo>
                    <a:pt x="23" y="24"/>
                    <a:pt x="22" y="24"/>
                    <a:pt x="22" y="24"/>
                  </a:cubicBezTo>
                  <a:cubicBezTo>
                    <a:pt x="22" y="24"/>
                    <a:pt x="22" y="24"/>
                    <a:pt x="22" y="24"/>
                  </a:cubicBezTo>
                  <a:cubicBezTo>
                    <a:pt x="22" y="24"/>
                    <a:pt x="22" y="24"/>
                    <a:pt x="22" y="24"/>
                  </a:cubicBezTo>
                  <a:cubicBezTo>
                    <a:pt x="22" y="24"/>
                    <a:pt x="23" y="24"/>
                    <a:pt x="23" y="24"/>
                  </a:cubicBezTo>
                  <a:cubicBezTo>
                    <a:pt x="23" y="24"/>
                    <a:pt x="23" y="24"/>
                    <a:pt x="23" y="24"/>
                  </a:cubicBezTo>
                  <a:cubicBezTo>
                    <a:pt x="23" y="24"/>
                    <a:pt x="23" y="24"/>
                    <a:pt x="23" y="24"/>
                  </a:cubicBezTo>
                  <a:cubicBezTo>
                    <a:pt x="23" y="24"/>
                    <a:pt x="23" y="24"/>
                    <a:pt x="23" y="24"/>
                  </a:cubicBezTo>
                  <a:cubicBezTo>
                    <a:pt x="23" y="23"/>
                    <a:pt x="23" y="23"/>
                    <a:pt x="23" y="23"/>
                  </a:cubicBezTo>
                  <a:cubicBezTo>
                    <a:pt x="23" y="23"/>
                    <a:pt x="24" y="23"/>
                    <a:pt x="24" y="23"/>
                  </a:cubicBezTo>
                  <a:cubicBezTo>
                    <a:pt x="24" y="23"/>
                    <a:pt x="25" y="23"/>
                    <a:pt x="25" y="24"/>
                  </a:cubicBezTo>
                  <a:cubicBezTo>
                    <a:pt x="26" y="24"/>
                    <a:pt x="26" y="23"/>
                    <a:pt x="27" y="23"/>
                  </a:cubicBezTo>
                  <a:cubicBezTo>
                    <a:pt x="27" y="22"/>
                    <a:pt x="27" y="22"/>
                    <a:pt x="27" y="21"/>
                  </a:cubicBezTo>
                  <a:cubicBezTo>
                    <a:pt x="26" y="21"/>
                    <a:pt x="26" y="21"/>
                    <a:pt x="26" y="21"/>
                  </a:cubicBezTo>
                  <a:cubicBezTo>
                    <a:pt x="26" y="20"/>
                    <a:pt x="25" y="20"/>
                    <a:pt x="25" y="19"/>
                  </a:cubicBezTo>
                  <a:cubicBezTo>
                    <a:pt x="25" y="19"/>
                    <a:pt x="25" y="18"/>
                    <a:pt x="24" y="18"/>
                  </a:cubicBezTo>
                  <a:cubicBezTo>
                    <a:pt x="24" y="17"/>
                    <a:pt x="24" y="17"/>
                    <a:pt x="24" y="16"/>
                  </a:cubicBezTo>
                  <a:cubicBezTo>
                    <a:pt x="23" y="16"/>
                    <a:pt x="23" y="15"/>
                    <a:pt x="24" y="15"/>
                  </a:cubicBezTo>
                  <a:cubicBezTo>
                    <a:pt x="25" y="14"/>
                    <a:pt x="25" y="13"/>
                    <a:pt x="25" y="12"/>
                  </a:cubicBezTo>
                  <a:cubicBezTo>
                    <a:pt x="25" y="12"/>
                    <a:pt x="25" y="11"/>
                    <a:pt x="25" y="11"/>
                  </a:cubicBezTo>
                  <a:cubicBezTo>
                    <a:pt x="25" y="10"/>
                    <a:pt x="26" y="9"/>
                    <a:pt x="26" y="8"/>
                  </a:cubicBezTo>
                  <a:cubicBezTo>
                    <a:pt x="27" y="7"/>
                    <a:pt x="27" y="7"/>
                    <a:pt x="27" y="7"/>
                  </a:cubicBezTo>
                  <a:cubicBezTo>
                    <a:pt x="28" y="6"/>
                    <a:pt x="29" y="5"/>
                    <a:pt x="30" y="5"/>
                  </a:cubicBezTo>
                  <a:cubicBezTo>
                    <a:pt x="30" y="4"/>
                    <a:pt x="30" y="4"/>
                    <a:pt x="30" y="4"/>
                  </a:cubicBezTo>
                  <a:cubicBezTo>
                    <a:pt x="30" y="3"/>
                    <a:pt x="30" y="2"/>
                    <a:pt x="29" y="2"/>
                  </a:cubicBezTo>
                  <a:cubicBezTo>
                    <a:pt x="29" y="2"/>
                    <a:pt x="28" y="2"/>
                    <a:pt x="28" y="2"/>
                  </a:cubicBezTo>
                  <a:cubicBezTo>
                    <a:pt x="27" y="1"/>
                    <a:pt x="27" y="2"/>
                    <a:pt x="26" y="2"/>
                  </a:cubicBezTo>
                  <a:cubicBezTo>
                    <a:pt x="26" y="3"/>
                    <a:pt x="26" y="3"/>
                    <a:pt x="26" y="3"/>
                  </a:cubicBezTo>
                  <a:cubicBezTo>
                    <a:pt x="26" y="4"/>
                    <a:pt x="26" y="4"/>
                    <a:pt x="26" y="5"/>
                  </a:cubicBezTo>
                  <a:cubicBezTo>
                    <a:pt x="26" y="5"/>
                    <a:pt x="26" y="5"/>
                    <a:pt x="26" y="5"/>
                  </a:cubicBezTo>
                  <a:cubicBezTo>
                    <a:pt x="26" y="5"/>
                    <a:pt x="26" y="5"/>
                    <a:pt x="26" y="5"/>
                  </a:cubicBezTo>
                  <a:cubicBezTo>
                    <a:pt x="26" y="5"/>
                    <a:pt x="26" y="5"/>
                    <a:pt x="26" y="5"/>
                  </a:cubicBezTo>
                  <a:cubicBezTo>
                    <a:pt x="26" y="5"/>
                    <a:pt x="26" y="5"/>
                    <a:pt x="26" y="5"/>
                  </a:cubicBezTo>
                  <a:cubicBezTo>
                    <a:pt x="26" y="5"/>
                    <a:pt x="26" y="5"/>
                    <a:pt x="26" y="5"/>
                  </a:cubicBezTo>
                  <a:cubicBezTo>
                    <a:pt x="26" y="4"/>
                    <a:pt x="26" y="4"/>
                    <a:pt x="25" y="4"/>
                  </a:cubicBezTo>
                  <a:cubicBezTo>
                    <a:pt x="25" y="4"/>
                    <a:pt x="25" y="4"/>
                    <a:pt x="25" y="4"/>
                  </a:cubicBezTo>
                  <a:cubicBezTo>
                    <a:pt x="24" y="3"/>
                    <a:pt x="23" y="3"/>
                    <a:pt x="23" y="4"/>
                  </a:cubicBezTo>
                  <a:cubicBezTo>
                    <a:pt x="23" y="4"/>
                    <a:pt x="23" y="5"/>
                    <a:pt x="22" y="5"/>
                  </a:cubicBezTo>
                  <a:cubicBezTo>
                    <a:pt x="22" y="6"/>
                    <a:pt x="22" y="7"/>
                    <a:pt x="21" y="8"/>
                  </a:cubicBezTo>
                  <a:cubicBezTo>
                    <a:pt x="21" y="9"/>
                    <a:pt x="21" y="10"/>
                    <a:pt x="20" y="11"/>
                  </a:cubicBezTo>
                  <a:cubicBezTo>
                    <a:pt x="20" y="11"/>
                    <a:pt x="20" y="11"/>
                    <a:pt x="20" y="11"/>
                  </a:cubicBezTo>
                  <a:cubicBezTo>
                    <a:pt x="20" y="11"/>
                    <a:pt x="20" y="12"/>
                    <a:pt x="20" y="12"/>
                  </a:cubicBezTo>
                  <a:cubicBezTo>
                    <a:pt x="20" y="12"/>
                    <a:pt x="20" y="12"/>
                    <a:pt x="20" y="12"/>
                  </a:cubicBezTo>
                  <a:cubicBezTo>
                    <a:pt x="19" y="12"/>
                    <a:pt x="19" y="11"/>
                    <a:pt x="19" y="11"/>
                  </a:cubicBezTo>
                  <a:cubicBezTo>
                    <a:pt x="19" y="10"/>
                    <a:pt x="20" y="10"/>
                    <a:pt x="20" y="9"/>
                  </a:cubicBezTo>
                  <a:cubicBezTo>
                    <a:pt x="20" y="7"/>
                    <a:pt x="20" y="6"/>
                    <a:pt x="20" y="5"/>
                  </a:cubicBezTo>
                  <a:cubicBezTo>
                    <a:pt x="20" y="5"/>
                    <a:pt x="20" y="5"/>
                    <a:pt x="20" y="4"/>
                  </a:cubicBezTo>
                  <a:cubicBezTo>
                    <a:pt x="19" y="4"/>
                    <a:pt x="19" y="4"/>
                    <a:pt x="19" y="5"/>
                  </a:cubicBezTo>
                  <a:cubicBezTo>
                    <a:pt x="19" y="5"/>
                    <a:pt x="19" y="6"/>
                    <a:pt x="19" y="6"/>
                  </a:cubicBezTo>
                  <a:cubicBezTo>
                    <a:pt x="18" y="7"/>
                    <a:pt x="18" y="7"/>
                    <a:pt x="18" y="7"/>
                  </a:cubicBezTo>
                  <a:cubicBezTo>
                    <a:pt x="17" y="6"/>
                    <a:pt x="17" y="7"/>
                    <a:pt x="16" y="6"/>
                  </a:cubicBezTo>
                  <a:cubicBezTo>
                    <a:pt x="16" y="6"/>
                    <a:pt x="15" y="6"/>
                    <a:pt x="16" y="6"/>
                  </a:cubicBezTo>
                  <a:cubicBezTo>
                    <a:pt x="16" y="6"/>
                    <a:pt x="16" y="6"/>
                    <a:pt x="16" y="6"/>
                  </a:cubicBezTo>
                  <a:cubicBezTo>
                    <a:pt x="16" y="6"/>
                    <a:pt x="17" y="6"/>
                    <a:pt x="17" y="6"/>
                  </a:cubicBezTo>
                  <a:cubicBezTo>
                    <a:pt x="17" y="5"/>
                    <a:pt x="17" y="5"/>
                    <a:pt x="17" y="5"/>
                  </a:cubicBezTo>
                  <a:cubicBezTo>
                    <a:pt x="17" y="4"/>
                    <a:pt x="16" y="4"/>
                    <a:pt x="16" y="3"/>
                  </a:cubicBezTo>
                  <a:cubicBezTo>
                    <a:pt x="15" y="3"/>
                    <a:pt x="15" y="3"/>
                    <a:pt x="14" y="3"/>
                  </a:cubicBezTo>
                  <a:cubicBezTo>
                    <a:pt x="14" y="3"/>
                    <a:pt x="14" y="4"/>
                    <a:pt x="14" y="4"/>
                  </a:cubicBezTo>
                  <a:cubicBezTo>
                    <a:pt x="13" y="4"/>
                    <a:pt x="13" y="4"/>
                    <a:pt x="13" y="4"/>
                  </a:cubicBezTo>
                  <a:cubicBezTo>
                    <a:pt x="13" y="4"/>
                    <a:pt x="13" y="4"/>
                    <a:pt x="13" y="3"/>
                  </a:cubicBezTo>
                  <a:cubicBezTo>
                    <a:pt x="13" y="3"/>
                    <a:pt x="14" y="2"/>
                    <a:pt x="14" y="2"/>
                  </a:cubicBezTo>
                  <a:cubicBezTo>
                    <a:pt x="14" y="1"/>
                    <a:pt x="14" y="1"/>
                    <a:pt x="14" y="0"/>
                  </a:cubicBezTo>
                  <a:cubicBezTo>
                    <a:pt x="14" y="0"/>
                    <a:pt x="13" y="0"/>
                    <a:pt x="13" y="0"/>
                  </a:cubicBezTo>
                  <a:cubicBezTo>
                    <a:pt x="13" y="0"/>
                    <a:pt x="13" y="0"/>
                    <a:pt x="13" y="0"/>
                  </a:cubicBezTo>
                  <a:cubicBezTo>
                    <a:pt x="13" y="0"/>
                    <a:pt x="13" y="0"/>
                    <a:pt x="13" y="0"/>
                  </a:cubicBezTo>
                  <a:cubicBezTo>
                    <a:pt x="13" y="0"/>
                    <a:pt x="13" y="0"/>
                    <a:pt x="13" y="0"/>
                  </a:cubicBezTo>
                  <a:cubicBezTo>
                    <a:pt x="13" y="1"/>
                    <a:pt x="12" y="1"/>
                    <a:pt x="1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6" name="Freeform 463">
              <a:extLst>
                <a:ext uri="{FF2B5EF4-FFF2-40B4-BE49-F238E27FC236}">
                  <a16:creationId xmlns:a16="http://schemas.microsoft.com/office/drawing/2014/main" id="{23C894D2-EF93-444B-9733-33B3B60BE7A1}"/>
                </a:ext>
              </a:extLst>
            </p:cNvPr>
            <p:cNvSpPr>
              <a:spLocks/>
            </p:cNvSpPr>
            <p:nvPr/>
          </p:nvSpPr>
          <p:spPr bwMode="auto">
            <a:xfrm>
              <a:off x="6198055" y="2978833"/>
              <a:ext cx="146050" cy="79375"/>
            </a:xfrm>
            <a:custGeom>
              <a:avLst/>
              <a:gdLst>
                <a:gd name="T0" fmla="*/ 38 w 40"/>
                <a:gd name="T1" fmla="*/ 19 h 22"/>
                <a:gd name="T2" fmla="*/ 36 w 40"/>
                <a:gd name="T3" fmla="*/ 17 h 22"/>
                <a:gd name="T4" fmla="*/ 34 w 40"/>
                <a:gd name="T5" fmla="*/ 15 h 22"/>
                <a:gd name="T6" fmla="*/ 35 w 40"/>
                <a:gd name="T7" fmla="*/ 14 h 22"/>
                <a:gd name="T8" fmla="*/ 34 w 40"/>
                <a:gd name="T9" fmla="*/ 12 h 22"/>
                <a:gd name="T10" fmla="*/ 31 w 40"/>
                <a:gd name="T11" fmla="*/ 10 h 22"/>
                <a:gd name="T12" fmla="*/ 25 w 40"/>
                <a:gd name="T13" fmla="*/ 6 h 22"/>
                <a:gd name="T14" fmla="*/ 20 w 40"/>
                <a:gd name="T15" fmla="*/ 4 h 22"/>
                <a:gd name="T16" fmla="*/ 13 w 40"/>
                <a:gd name="T17" fmla="*/ 4 h 22"/>
                <a:gd name="T18" fmla="*/ 10 w 40"/>
                <a:gd name="T19" fmla="*/ 6 h 22"/>
                <a:gd name="T20" fmla="*/ 7 w 40"/>
                <a:gd name="T21" fmla="*/ 5 h 22"/>
                <a:gd name="T22" fmla="*/ 7 w 40"/>
                <a:gd name="T23" fmla="*/ 3 h 22"/>
                <a:gd name="T24" fmla="*/ 6 w 40"/>
                <a:gd name="T25" fmla="*/ 1 h 22"/>
                <a:gd name="T26" fmla="*/ 3 w 40"/>
                <a:gd name="T27" fmla="*/ 0 h 22"/>
                <a:gd name="T28" fmla="*/ 0 w 40"/>
                <a:gd name="T29" fmla="*/ 2 h 22"/>
                <a:gd name="T30" fmla="*/ 1 w 40"/>
                <a:gd name="T31" fmla="*/ 3 h 22"/>
                <a:gd name="T32" fmla="*/ 4 w 40"/>
                <a:gd name="T33" fmla="*/ 5 h 22"/>
                <a:gd name="T34" fmla="*/ 6 w 40"/>
                <a:gd name="T35" fmla="*/ 5 h 22"/>
                <a:gd name="T36" fmla="*/ 3 w 40"/>
                <a:gd name="T37" fmla="*/ 5 h 22"/>
                <a:gd name="T38" fmla="*/ 4 w 40"/>
                <a:gd name="T39" fmla="*/ 8 h 22"/>
                <a:gd name="T40" fmla="*/ 5 w 40"/>
                <a:gd name="T41" fmla="*/ 8 h 22"/>
                <a:gd name="T42" fmla="*/ 8 w 40"/>
                <a:gd name="T43" fmla="*/ 8 h 22"/>
                <a:gd name="T44" fmla="*/ 12 w 40"/>
                <a:gd name="T45" fmla="*/ 10 h 22"/>
                <a:gd name="T46" fmla="*/ 15 w 40"/>
                <a:gd name="T47" fmla="*/ 12 h 22"/>
                <a:gd name="T48" fmla="*/ 16 w 40"/>
                <a:gd name="T49" fmla="*/ 14 h 22"/>
                <a:gd name="T50" fmla="*/ 14 w 40"/>
                <a:gd name="T51" fmla="*/ 16 h 22"/>
                <a:gd name="T52" fmla="*/ 17 w 40"/>
                <a:gd name="T53" fmla="*/ 17 h 22"/>
                <a:gd name="T54" fmla="*/ 20 w 40"/>
                <a:gd name="T55" fmla="*/ 18 h 22"/>
                <a:gd name="T56" fmla="*/ 24 w 40"/>
                <a:gd name="T57" fmla="*/ 19 h 22"/>
                <a:gd name="T58" fmla="*/ 25 w 40"/>
                <a:gd name="T59" fmla="*/ 18 h 22"/>
                <a:gd name="T60" fmla="*/ 27 w 40"/>
                <a:gd name="T61" fmla="*/ 16 h 22"/>
                <a:gd name="T62" fmla="*/ 30 w 40"/>
                <a:gd name="T63" fmla="*/ 17 h 22"/>
                <a:gd name="T64" fmla="*/ 34 w 40"/>
                <a:gd name="T65" fmla="*/ 20 h 22"/>
                <a:gd name="T66" fmla="*/ 39 w 40"/>
                <a:gd name="T67" fmla="*/ 22 h 22"/>
                <a:gd name="T68" fmla="*/ 40 w 40"/>
                <a:gd name="T69" fmla="*/ 22 h 22"/>
                <a:gd name="T70" fmla="*/ 40 w 40"/>
                <a:gd name="T71" fmla="*/ 21 h 22"/>
                <a:gd name="T72" fmla="*/ 38 w 40"/>
                <a:gd name="T73" fmla="*/ 19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40" h="22">
                  <a:moveTo>
                    <a:pt x="38" y="19"/>
                  </a:moveTo>
                  <a:cubicBezTo>
                    <a:pt x="38" y="19"/>
                    <a:pt x="38" y="19"/>
                    <a:pt x="38" y="19"/>
                  </a:cubicBezTo>
                  <a:cubicBezTo>
                    <a:pt x="37" y="19"/>
                    <a:pt x="37" y="19"/>
                    <a:pt x="37" y="18"/>
                  </a:cubicBezTo>
                  <a:cubicBezTo>
                    <a:pt x="36" y="18"/>
                    <a:pt x="36" y="17"/>
                    <a:pt x="36" y="17"/>
                  </a:cubicBezTo>
                  <a:cubicBezTo>
                    <a:pt x="35" y="17"/>
                    <a:pt x="35" y="16"/>
                    <a:pt x="35" y="16"/>
                  </a:cubicBezTo>
                  <a:cubicBezTo>
                    <a:pt x="35" y="16"/>
                    <a:pt x="34" y="15"/>
                    <a:pt x="34" y="15"/>
                  </a:cubicBezTo>
                  <a:cubicBezTo>
                    <a:pt x="34" y="15"/>
                    <a:pt x="34" y="14"/>
                    <a:pt x="34" y="14"/>
                  </a:cubicBezTo>
                  <a:cubicBezTo>
                    <a:pt x="34" y="14"/>
                    <a:pt x="35" y="14"/>
                    <a:pt x="35" y="14"/>
                  </a:cubicBezTo>
                  <a:cubicBezTo>
                    <a:pt x="35" y="13"/>
                    <a:pt x="35" y="13"/>
                    <a:pt x="35" y="12"/>
                  </a:cubicBezTo>
                  <a:cubicBezTo>
                    <a:pt x="34" y="12"/>
                    <a:pt x="34" y="12"/>
                    <a:pt x="34" y="12"/>
                  </a:cubicBezTo>
                  <a:cubicBezTo>
                    <a:pt x="33" y="12"/>
                    <a:pt x="33" y="12"/>
                    <a:pt x="32" y="11"/>
                  </a:cubicBezTo>
                  <a:cubicBezTo>
                    <a:pt x="32" y="11"/>
                    <a:pt x="31" y="11"/>
                    <a:pt x="31" y="10"/>
                  </a:cubicBezTo>
                  <a:cubicBezTo>
                    <a:pt x="31" y="10"/>
                    <a:pt x="31" y="9"/>
                    <a:pt x="30" y="9"/>
                  </a:cubicBezTo>
                  <a:cubicBezTo>
                    <a:pt x="29" y="8"/>
                    <a:pt x="27" y="7"/>
                    <a:pt x="25" y="6"/>
                  </a:cubicBezTo>
                  <a:cubicBezTo>
                    <a:pt x="24" y="6"/>
                    <a:pt x="23" y="6"/>
                    <a:pt x="23" y="5"/>
                  </a:cubicBezTo>
                  <a:cubicBezTo>
                    <a:pt x="22" y="5"/>
                    <a:pt x="21" y="5"/>
                    <a:pt x="20" y="4"/>
                  </a:cubicBezTo>
                  <a:cubicBezTo>
                    <a:pt x="18" y="4"/>
                    <a:pt x="17" y="4"/>
                    <a:pt x="16" y="3"/>
                  </a:cubicBezTo>
                  <a:cubicBezTo>
                    <a:pt x="15" y="3"/>
                    <a:pt x="14" y="2"/>
                    <a:pt x="13" y="4"/>
                  </a:cubicBezTo>
                  <a:cubicBezTo>
                    <a:pt x="13" y="4"/>
                    <a:pt x="13" y="4"/>
                    <a:pt x="13" y="4"/>
                  </a:cubicBezTo>
                  <a:cubicBezTo>
                    <a:pt x="11" y="4"/>
                    <a:pt x="11" y="5"/>
                    <a:pt x="10" y="6"/>
                  </a:cubicBezTo>
                  <a:cubicBezTo>
                    <a:pt x="10" y="6"/>
                    <a:pt x="9" y="6"/>
                    <a:pt x="9" y="6"/>
                  </a:cubicBezTo>
                  <a:cubicBezTo>
                    <a:pt x="8" y="6"/>
                    <a:pt x="8" y="5"/>
                    <a:pt x="7" y="5"/>
                  </a:cubicBezTo>
                  <a:cubicBezTo>
                    <a:pt x="7" y="5"/>
                    <a:pt x="7" y="4"/>
                    <a:pt x="7" y="4"/>
                  </a:cubicBezTo>
                  <a:cubicBezTo>
                    <a:pt x="7" y="4"/>
                    <a:pt x="7" y="3"/>
                    <a:pt x="7" y="3"/>
                  </a:cubicBezTo>
                  <a:cubicBezTo>
                    <a:pt x="7" y="2"/>
                    <a:pt x="7" y="2"/>
                    <a:pt x="7" y="1"/>
                  </a:cubicBezTo>
                  <a:cubicBezTo>
                    <a:pt x="7" y="1"/>
                    <a:pt x="6" y="1"/>
                    <a:pt x="6" y="1"/>
                  </a:cubicBezTo>
                  <a:cubicBezTo>
                    <a:pt x="5" y="1"/>
                    <a:pt x="5" y="0"/>
                    <a:pt x="4" y="0"/>
                  </a:cubicBezTo>
                  <a:cubicBezTo>
                    <a:pt x="4" y="0"/>
                    <a:pt x="3" y="0"/>
                    <a:pt x="3" y="0"/>
                  </a:cubicBezTo>
                  <a:cubicBezTo>
                    <a:pt x="2" y="1"/>
                    <a:pt x="1" y="1"/>
                    <a:pt x="0" y="2"/>
                  </a:cubicBezTo>
                  <a:cubicBezTo>
                    <a:pt x="0" y="2"/>
                    <a:pt x="0" y="2"/>
                    <a:pt x="0" y="2"/>
                  </a:cubicBezTo>
                  <a:cubicBezTo>
                    <a:pt x="0" y="2"/>
                    <a:pt x="0" y="2"/>
                    <a:pt x="0" y="2"/>
                  </a:cubicBezTo>
                  <a:cubicBezTo>
                    <a:pt x="0" y="3"/>
                    <a:pt x="1" y="3"/>
                    <a:pt x="1" y="3"/>
                  </a:cubicBezTo>
                  <a:cubicBezTo>
                    <a:pt x="2" y="3"/>
                    <a:pt x="2" y="3"/>
                    <a:pt x="2" y="3"/>
                  </a:cubicBezTo>
                  <a:cubicBezTo>
                    <a:pt x="3" y="4"/>
                    <a:pt x="3" y="5"/>
                    <a:pt x="4" y="5"/>
                  </a:cubicBezTo>
                  <a:cubicBezTo>
                    <a:pt x="4" y="4"/>
                    <a:pt x="5" y="4"/>
                    <a:pt x="5" y="4"/>
                  </a:cubicBezTo>
                  <a:cubicBezTo>
                    <a:pt x="6" y="4"/>
                    <a:pt x="6" y="5"/>
                    <a:pt x="6" y="5"/>
                  </a:cubicBezTo>
                  <a:cubicBezTo>
                    <a:pt x="6" y="5"/>
                    <a:pt x="6" y="5"/>
                    <a:pt x="6" y="5"/>
                  </a:cubicBezTo>
                  <a:cubicBezTo>
                    <a:pt x="5" y="5"/>
                    <a:pt x="4" y="5"/>
                    <a:pt x="3" y="5"/>
                  </a:cubicBezTo>
                  <a:cubicBezTo>
                    <a:pt x="3" y="5"/>
                    <a:pt x="3" y="6"/>
                    <a:pt x="3" y="6"/>
                  </a:cubicBezTo>
                  <a:cubicBezTo>
                    <a:pt x="3" y="6"/>
                    <a:pt x="4" y="7"/>
                    <a:pt x="4" y="8"/>
                  </a:cubicBezTo>
                  <a:cubicBezTo>
                    <a:pt x="4" y="8"/>
                    <a:pt x="5" y="8"/>
                    <a:pt x="5" y="8"/>
                  </a:cubicBezTo>
                  <a:cubicBezTo>
                    <a:pt x="5" y="8"/>
                    <a:pt x="5" y="8"/>
                    <a:pt x="5" y="8"/>
                  </a:cubicBezTo>
                  <a:cubicBezTo>
                    <a:pt x="6" y="7"/>
                    <a:pt x="6" y="7"/>
                    <a:pt x="6" y="7"/>
                  </a:cubicBezTo>
                  <a:cubicBezTo>
                    <a:pt x="7" y="8"/>
                    <a:pt x="7" y="8"/>
                    <a:pt x="8" y="8"/>
                  </a:cubicBezTo>
                  <a:cubicBezTo>
                    <a:pt x="8" y="9"/>
                    <a:pt x="9" y="9"/>
                    <a:pt x="9" y="9"/>
                  </a:cubicBezTo>
                  <a:cubicBezTo>
                    <a:pt x="10" y="9"/>
                    <a:pt x="11" y="10"/>
                    <a:pt x="12" y="10"/>
                  </a:cubicBezTo>
                  <a:cubicBezTo>
                    <a:pt x="12" y="10"/>
                    <a:pt x="13" y="10"/>
                    <a:pt x="13" y="10"/>
                  </a:cubicBezTo>
                  <a:cubicBezTo>
                    <a:pt x="14" y="11"/>
                    <a:pt x="15" y="11"/>
                    <a:pt x="15" y="12"/>
                  </a:cubicBezTo>
                  <a:cubicBezTo>
                    <a:pt x="15" y="13"/>
                    <a:pt x="15" y="13"/>
                    <a:pt x="16" y="14"/>
                  </a:cubicBezTo>
                  <a:cubicBezTo>
                    <a:pt x="16" y="14"/>
                    <a:pt x="16" y="14"/>
                    <a:pt x="16" y="14"/>
                  </a:cubicBezTo>
                  <a:cubicBezTo>
                    <a:pt x="16" y="15"/>
                    <a:pt x="16" y="15"/>
                    <a:pt x="16" y="15"/>
                  </a:cubicBezTo>
                  <a:cubicBezTo>
                    <a:pt x="15" y="15"/>
                    <a:pt x="15" y="16"/>
                    <a:pt x="14" y="16"/>
                  </a:cubicBezTo>
                  <a:cubicBezTo>
                    <a:pt x="14" y="17"/>
                    <a:pt x="14" y="17"/>
                    <a:pt x="15" y="17"/>
                  </a:cubicBezTo>
                  <a:cubicBezTo>
                    <a:pt x="15" y="17"/>
                    <a:pt x="16" y="17"/>
                    <a:pt x="17" y="17"/>
                  </a:cubicBezTo>
                  <a:cubicBezTo>
                    <a:pt x="18" y="17"/>
                    <a:pt x="19" y="17"/>
                    <a:pt x="19" y="18"/>
                  </a:cubicBezTo>
                  <a:cubicBezTo>
                    <a:pt x="19" y="18"/>
                    <a:pt x="19" y="18"/>
                    <a:pt x="20" y="18"/>
                  </a:cubicBezTo>
                  <a:cubicBezTo>
                    <a:pt x="20" y="19"/>
                    <a:pt x="20" y="19"/>
                    <a:pt x="21" y="19"/>
                  </a:cubicBezTo>
                  <a:cubicBezTo>
                    <a:pt x="22" y="19"/>
                    <a:pt x="23" y="19"/>
                    <a:pt x="24" y="19"/>
                  </a:cubicBezTo>
                  <a:cubicBezTo>
                    <a:pt x="24" y="20"/>
                    <a:pt x="25" y="19"/>
                    <a:pt x="25" y="19"/>
                  </a:cubicBezTo>
                  <a:cubicBezTo>
                    <a:pt x="26" y="19"/>
                    <a:pt x="26" y="19"/>
                    <a:pt x="25" y="18"/>
                  </a:cubicBezTo>
                  <a:cubicBezTo>
                    <a:pt x="25" y="18"/>
                    <a:pt x="25" y="18"/>
                    <a:pt x="25" y="18"/>
                  </a:cubicBezTo>
                  <a:cubicBezTo>
                    <a:pt x="26" y="17"/>
                    <a:pt x="27" y="17"/>
                    <a:pt x="27" y="16"/>
                  </a:cubicBezTo>
                  <a:cubicBezTo>
                    <a:pt x="28" y="16"/>
                    <a:pt x="28" y="16"/>
                    <a:pt x="29" y="16"/>
                  </a:cubicBezTo>
                  <a:cubicBezTo>
                    <a:pt x="29" y="16"/>
                    <a:pt x="30" y="17"/>
                    <a:pt x="30" y="17"/>
                  </a:cubicBezTo>
                  <a:cubicBezTo>
                    <a:pt x="31" y="17"/>
                    <a:pt x="31" y="17"/>
                    <a:pt x="32" y="18"/>
                  </a:cubicBezTo>
                  <a:cubicBezTo>
                    <a:pt x="32" y="19"/>
                    <a:pt x="33" y="20"/>
                    <a:pt x="34" y="20"/>
                  </a:cubicBezTo>
                  <a:cubicBezTo>
                    <a:pt x="34" y="21"/>
                    <a:pt x="35" y="21"/>
                    <a:pt x="36" y="21"/>
                  </a:cubicBezTo>
                  <a:cubicBezTo>
                    <a:pt x="37" y="21"/>
                    <a:pt x="38" y="22"/>
                    <a:pt x="39" y="22"/>
                  </a:cubicBezTo>
                  <a:cubicBezTo>
                    <a:pt x="40" y="22"/>
                    <a:pt x="40" y="22"/>
                    <a:pt x="40" y="22"/>
                  </a:cubicBezTo>
                  <a:cubicBezTo>
                    <a:pt x="40" y="22"/>
                    <a:pt x="40" y="22"/>
                    <a:pt x="40" y="22"/>
                  </a:cubicBezTo>
                  <a:cubicBezTo>
                    <a:pt x="40" y="22"/>
                    <a:pt x="40" y="22"/>
                    <a:pt x="40" y="22"/>
                  </a:cubicBezTo>
                  <a:cubicBezTo>
                    <a:pt x="40" y="21"/>
                    <a:pt x="40" y="21"/>
                    <a:pt x="40" y="21"/>
                  </a:cubicBezTo>
                  <a:cubicBezTo>
                    <a:pt x="39" y="21"/>
                    <a:pt x="39" y="20"/>
                    <a:pt x="39" y="20"/>
                  </a:cubicBezTo>
                  <a:cubicBezTo>
                    <a:pt x="39" y="20"/>
                    <a:pt x="38" y="20"/>
                    <a:pt x="38" y="1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7" name="Freeform 464">
              <a:extLst>
                <a:ext uri="{FF2B5EF4-FFF2-40B4-BE49-F238E27FC236}">
                  <a16:creationId xmlns:a16="http://schemas.microsoft.com/office/drawing/2014/main" id="{A844880B-D115-474B-8B2C-6CE9B0FDE48C}"/>
                </a:ext>
              </a:extLst>
            </p:cNvPr>
            <p:cNvSpPr>
              <a:spLocks/>
            </p:cNvSpPr>
            <p:nvPr/>
          </p:nvSpPr>
          <p:spPr bwMode="auto">
            <a:xfrm>
              <a:off x="6036130" y="2924858"/>
              <a:ext cx="76200" cy="84138"/>
            </a:xfrm>
            <a:custGeom>
              <a:avLst/>
              <a:gdLst>
                <a:gd name="T0" fmla="*/ 0 w 21"/>
                <a:gd name="T1" fmla="*/ 14 h 23"/>
                <a:gd name="T2" fmla="*/ 1 w 21"/>
                <a:gd name="T3" fmla="*/ 16 h 23"/>
                <a:gd name="T4" fmla="*/ 2 w 21"/>
                <a:gd name="T5" fmla="*/ 18 h 23"/>
                <a:gd name="T6" fmla="*/ 2 w 21"/>
                <a:gd name="T7" fmla="*/ 18 h 23"/>
                <a:gd name="T8" fmla="*/ 2 w 21"/>
                <a:gd name="T9" fmla="*/ 20 h 23"/>
                <a:gd name="T10" fmla="*/ 3 w 21"/>
                <a:gd name="T11" fmla="*/ 21 h 23"/>
                <a:gd name="T12" fmla="*/ 5 w 21"/>
                <a:gd name="T13" fmla="*/ 21 h 23"/>
                <a:gd name="T14" fmla="*/ 6 w 21"/>
                <a:gd name="T15" fmla="*/ 22 h 23"/>
                <a:gd name="T16" fmla="*/ 7 w 21"/>
                <a:gd name="T17" fmla="*/ 22 h 23"/>
                <a:gd name="T18" fmla="*/ 8 w 21"/>
                <a:gd name="T19" fmla="*/ 22 h 23"/>
                <a:gd name="T20" fmla="*/ 9 w 21"/>
                <a:gd name="T21" fmla="*/ 22 h 23"/>
                <a:gd name="T22" fmla="*/ 11 w 21"/>
                <a:gd name="T23" fmla="*/ 22 h 23"/>
                <a:gd name="T24" fmla="*/ 11 w 21"/>
                <a:gd name="T25" fmla="*/ 23 h 23"/>
                <a:gd name="T26" fmla="*/ 12 w 21"/>
                <a:gd name="T27" fmla="*/ 23 h 23"/>
                <a:gd name="T28" fmla="*/ 13 w 21"/>
                <a:gd name="T29" fmla="*/ 23 h 23"/>
                <a:gd name="T30" fmla="*/ 14 w 21"/>
                <a:gd name="T31" fmla="*/ 23 h 23"/>
                <a:gd name="T32" fmla="*/ 15 w 21"/>
                <a:gd name="T33" fmla="*/ 23 h 23"/>
                <a:gd name="T34" fmla="*/ 15 w 21"/>
                <a:gd name="T35" fmla="*/ 22 h 23"/>
                <a:gd name="T36" fmla="*/ 15 w 21"/>
                <a:gd name="T37" fmla="*/ 21 h 23"/>
                <a:gd name="T38" fmla="*/ 15 w 21"/>
                <a:gd name="T39" fmla="*/ 19 h 23"/>
                <a:gd name="T40" fmla="*/ 16 w 21"/>
                <a:gd name="T41" fmla="*/ 18 h 23"/>
                <a:gd name="T42" fmla="*/ 17 w 21"/>
                <a:gd name="T43" fmla="*/ 15 h 23"/>
                <a:gd name="T44" fmla="*/ 18 w 21"/>
                <a:gd name="T45" fmla="*/ 14 h 23"/>
                <a:gd name="T46" fmla="*/ 18 w 21"/>
                <a:gd name="T47" fmla="*/ 13 h 23"/>
                <a:gd name="T48" fmla="*/ 19 w 21"/>
                <a:gd name="T49" fmla="*/ 13 h 23"/>
                <a:gd name="T50" fmla="*/ 20 w 21"/>
                <a:gd name="T51" fmla="*/ 13 h 23"/>
                <a:gd name="T52" fmla="*/ 20 w 21"/>
                <a:gd name="T53" fmla="*/ 12 h 23"/>
                <a:gd name="T54" fmla="*/ 18 w 21"/>
                <a:gd name="T55" fmla="*/ 11 h 23"/>
                <a:gd name="T56" fmla="*/ 18 w 21"/>
                <a:gd name="T57" fmla="*/ 10 h 23"/>
                <a:gd name="T58" fmla="*/ 18 w 21"/>
                <a:gd name="T59" fmla="*/ 9 h 23"/>
                <a:gd name="T60" fmla="*/ 18 w 21"/>
                <a:gd name="T61" fmla="*/ 6 h 23"/>
                <a:gd name="T62" fmla="*/ 19 w 21"/>
                <a:gd name="T63" fmla="*/ 6 h 23"/>
                <a:gd name="T64" fmla="*/ 19 w 21"/>
                <a:gd name="T65" fmla="*/ 5 h 23"/>
                <a:gd name="T66" fmla="*/ 20 w 21"/>
                <a:gd name="T67" fmla="*/ 4 h 23"/>
                <a:gd name="T68" fmla="*/ 21 w 21"/>
                <a:gd name="T69" fmla="*/ 4 h 23"/>
                <a:gd name="T70" fmla="*/ 21 w 21"/>
                <a:gd name="T71" fmla="*/ 3 h 23"/>
                <a:gd name="T72" fmla="*/ 21 w 21"/>
                <a:gd name="T73" fmla="*/ 3 h 23"/>
                <a:gd name="T74" fmla="*/ 19 w 21"/>
                <a:gd name="T75" fmla="*/ 2 h 23"/>
                <a:gd name="T76" fmla="*/ 18 w 21"/>
                <a:gd name="T77" fmla="*/ 1 h 23"/>
                <a:gd name="T78" fmla="*/ 17 w 21"/>
                <a:gd name="T79" fmla="*/ 0 h 23"/>
                <a:gd name="T80" fmla="*/ 16 w 21"/>
                <a:gd name="T81" fmla="*/ 0 h 23"/>
                <a:gd name="T82" fmla="*/ 15 w 21"/>
                <a:gd name="T83" fmla="*/ 0 h 23"/>
                <a:gd name="T84" fmla="*/ 14 w 21"/>
                <a:gd name="T85" fmla="*/ 2 h 23"/>
                <a:gd name="T86" fmla="*/ 14 w 21"/>
                <a:gd name="T87" fmla="*/ 3 h 23"/>
                <a:gd name="T88" fmla="*/ 12 w 21"/>
                <a:gd name="T89" fmla="*/ 4 h 23"/>
                <a:gd name="T90" fmla="*/ 10 w 21"/>
                <a:gd name="T91" fmla="*/ 6 h 23"/>
                <a:gd name="T92" fmla="*/ 9 w 21"/>
                <a:gd name="T93" fmla="*/ 7 h 23"/>
                <a:gd name="T94" fmla="*/ 6 w 21"/>
                <a:gd name="T95" fmla="*/ 8 h 23"/>
                <a:gd name="T96" fmla="*/ 5 w 21"/>
                <a:gd name="T97" fmla="*/ 10 h 23"/>
                <a:gd name="T98" fmla="*/ 4 w 21"/>
                <a:gd name="T99" fmla="*/ 11 h 23"/>
                <a:gd name="T100" fmla="*/ 3 w 21"/>
                <a:gd name="T101" fmla="*/ 11 h 23"/>
                <a:gd name="T102" fmla="*/ 2 w 21"/>
                <a:gd name="T103" fmla="*/ 11 h 23"/>
                <a:gd name="T104" fmla="*/ 1 w 21"/>
                <a:gd name="T105" fmla="*/ 11 h 23"/>
                <a:gd name="T106" fmla="*/ 0 w 21"/>
                <a:gd name="T107" fmla="*/ 12 h 23"/>
                <a:gd name="T108" fmla="*/ 0 w 21"/>
                <a:gd name="T109" fmla="*/ 14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1" h="23">
                  <a:moveTo>
                    <a:pt x="0" y="14"/>
                  </a:moveTo>
                  <a:cubicBezTo>
                    <a:pt x="0" y="15"/>
                    <a:pt x="0" y="16"/>
                    <a:pt x="1" y="16"/>
                  </a:cubicBezTo>
                  <a:cubicBezTo>
                    <a:pt x="1" y="17"/>
                    <a:pt x="1" y="18"/>
                    <a:pt x="2" y="18"/>
                  </a:cubicBezTo>
                  <a:cubicBezTo>
                    <a:pt x="2" y="18"/>
                    <a:pt x="2" y="18"/>
                    <a:pt x="2" y="18"/>
                  </a:cubicBezTo>
                  <a:cubicBezTo>
                    <a:pt x="2" y="19"/>
                    <a:pt x="2" y="19"/>
                    <a:pt x="2" y="20"/>
                  </a:cubicBezTo>
                  <a:cubicBezTo>
                    <a:pt x="2" y="21"/>
                    <a:pt x="3" y="21"/>
                    <a:pt x="3" y="21"/>
                  </a:cubicBezTo>
                  <a:cubicBezTo>
                    <a:pt x="4" y="21"/>
                    <a:pt x="4" y="21"/>
                    <a:pt x="5" y="21"/>
                  </a:cubicBezTo>
                  <a:cubicBezTo>
                    <a:pt x="5" y="21"/>
                    <a:pt x="5" y="21"/>
                    <a:pt x="6" y="22"/>
                  </a:cubicBezTo>
                  <a:cubicBezTo>
                    <a:pt x="6" y="22"/>
                    <a:pt x="6" y="22"/>
                    <a:pt x="7" y="22"/>
                  </a:cubicBezTo>
                  <a:cubicBezTo>
                    <a:pt x="7" y="22"/>
                    <a:pt x="8" y="22"/>
                    <a:pt x="8" y="22"/>
                  </a:cubicBezTo>
                  <a:cubicBezTo>
                    <a:pt x="8" y="22"/>
                    <a:pt x="8" y="22"/>
                    <a:pt x="9" y="22"/>
                  </a:cubicBezTo>
                  <a:cubicBezTo>
                    <a:pt x="9" y="22"/>
                    <a:pt x="10" y="22"/>
                    <a:pt x="11" y="22"/>
                  </a:cubicBezTo>
                  <a:cubicBezTo>
                    <a:pt x="11" y="23"/>
                    <a:pt x="11" y="23"/>
                    <a:pt x="11" y="23"/>
                  </a:cubicBezTo>
                  <a:cubicBezTo>
                    <a:pt x="11" y="23"/>
                    <a:pt x="12" y="23"/>
                    <a:pt x="12" y="23"/>
                  </a:cubicBezTo>
                  <a:cubicBezTo>
                    <a:pt x="12" y="23"/>
                    <a:pt x="13" y="23"/>
                    <a:pt x="13" y="23"/>
                  </a:cubicBezTo>
                  <a:cubicBezTo>
                    <a:pt x="14" y="23"/>
                    <a:pt x="14" y="23"/>
                    <a:pt x="14" y="23"/>
                  </a:cubicBezTo>
                  <a:cubicBezTo>
                    <a:pt x="14" y="23"/>
                    <a:pt x="15" y="23"/>
                    <a:pt x="15" y="23"/>
                  </a:cubicBezTo>
                  <a:cubicBezTo>
                    <a:pt x="15" y="22"/>
                    <a:pt x="15" y="22"/>
                    <a:pt x="15" y="22"/>
                  </a:cubicBezTo>
                  <a:cubicBezTo>
                    <a:pt x="15" y="22"/>
                    <a:pt x="15" y="21"/>
                    <a:pt x="15" y="21"/>
                  </a:cubicBezTo>
                  <a:cubicBezTo>
                    <a:pt x="15" y="20"/>
                    <a:pt x="15" y="20"/>
                    <a:pt x="15" y="19"/>
                  </a:cubicBezTo>
                  <a:cubicBezTo>
                    <a:pt x="15" y="19"/>
                    <a:pt x="15" y="18"/>
                    <a:pt x="16" y="18"/>
                  </a:cubicBezTo>
                  <a:cubicBezTo>
                    <a:pt x="16" y="17"/>
                    <a:pt x="17" y="16"/>
                    <a:pt x="17" y="15"/>
                  </a:cubicBezTo>
                  <a:cubicBezTo>
                    <a:pt x="17" y="15"/>
                    <a:pt x="18" y="14"/>
                    <a:pt x="18" y="14"/>
                  </a:cubicBezTo>
                  <a:cubicBezTo>
                    <a:pt x="18" y="13"/>
                    <a:pt x="18" y="13"/>
                    <a:pt x="18" y="13"/>
                  </a:cubicBezTo>
                  <a:cubicBezTo>
                    <a:pt x="19" y="13"/>
                    <a:pt x="19" y="13"/>
                    <a:pt x="19" y="13"/>
                  </a:cubicBezTo>
                  <a:cubicBezTo>
                    <a:pt x="19" y="13"/>
                    <a:pt x="20" y="13"/>
                    <a:pt x="20" y="13"/>
                  </a:cubicBezTo>
                  <a:cubicBezTo>
                    <a:pt x="20" y="13"/>
                    <a:pt x="20" y="12"/>
                    <a:pt x="20" y="12"/>
                  </a:cubicBezTo>
                  <a:cubicBezTo>
                    <a:pt x="20" y="12"/>
                    <a:pt x="19" y="11"/>
                    <a:pt x="18" y="11"/>
                  </a:cubicBezTo>
                  <a:cubicBezTo>
                    <a:pt x="18" y="11"/>
                    <a:pt x="18" y="10"/>
                    <a:pt x="18" y="10"/>
                  </a:cubicBezTo>
                  <a:cubicBezTo>
                    <a:pt x="18" y="10"/>
                    <a:pt x="18" y="9"/>
                    <a:pt x="18" y="9"/>
                  </a:cubicBezTo>
                  <a:cubicBezTo>
                    <a:pt x="17" y="8"/>
                    <a:pt x="17" y="7"/>
                    <a:pt x="18" y="6"/>
                  </a:cubicBezTo>
                  <a:cubicBezTo>
                    <a:pt x="18" y="6"/>
                    <a:pt x="18" y="6"/>
                    <a:pt x="19" y="6"/>
                  </a:cubicBezTo>
                  <a:cubicBezTo>
                    <a:pt x="19" y="5"/>
                    <a:pt x="19" y="5"/>
                    <a:pt x="19" y="5"/>
                  </a:cubicBezTo>
                  <a:cubicBezTo>
                    <a:pt x="19" y="4"/>
                    <a:pt x="19" y="4"/>
                    <a:pt x="20" y="4"/>
                  </a:cubicBezTo>
                  <a:cubicBezTo>
                    <a:pt x="20" y="4"/>
                    <a:pt x="20" y="4"/>
                    <a:pt x="21" y="4"/>
                  </a:cubicBezTo>
                  <a:cubicBezTo>
                    <a:pt x="21" y="4"/>
                    <a:pt x="21" y="3"/>
                    <a:pt x="21" y="3"/>
                  </a:cubicBezTo>
                  <a:cubicBezTo>
                    <a:pt x="21" y="3"/>
                    <a:pt x="21" y="3"/>
                    <a:pt x="21" y="3"/>
                  </a:cubicBezTo>
                  <a:cubicBezTo>
                    <a:pt x="20" y="3"/>
                    <a:pt x="19" y="3"/>
                    <a:pt x="19" y="2"/>
                  </a:cubicBezTo>
                  <a:cubicBezTo>
                    <a:pt x="18" y="2"/>
                    <a:pt x="18" y="2"/>
                    <a:pt x="18" y="1"/>
                  </a:cubicBezTo>
                  <a:cubicBezTo>
                    <a:pt x="17" y="0"/>
                    <a:pt x="17" y="0"/>
                    <a:pt x="17" y="0"/>
                  </a:cubicBezTo>
                  <a:cubicBezTo>
                    <a:pt x="16" y="0"/>
                    <a:pt x="16" y="0"/>
                    <a:pt x="16" y="0"/>
                  </a:cubicBezTo>
                  <a:cubicBezTo>
                    <a:pt x="15" y="0"/>
                    <a:pt x="15" y="0"/>
                    <a:pt x="15" y="0"/>
                  </a:cubicBezTo>
                  <a:cubicBezTo>
                    <a:pt x="15" y="1"/>
                    <a:pt x="14" y="1"/>
                    <a:pt x="14" y="2"/>
                  </a:cubicBezTo>
                  <a:cubicBezTo>
                    <a:pt x="14" y="2"/>
                    <a:pt x="14" y="2"/>
                    <a:pt x="14" y="3"/>
                  </a:cubicBezTo>
                  <a:cubicBezTo>
                    <a:pt x="13" y="3"/>
                    <a:pt x="12" y="3"/>
                    <a:pt x="12" y="4"/>
                  </a:cubicBezTo>
                  <a:cubicBezTo>
                    <a:pt x="11" y="4"/>
                    <a:pt x="10" y="5"/>
                    <a:pt x="10" y="6"/>
                  </a:cubicBezTo>
                  <a:cubicBezTo>
                    <a:pt x="9" y="6"/>
                    <a:pt x="9" y="6"/>
                    <a:pt x="9" y="7"/>
                  </a:cubicBezTo>
                  <a:cubicBezTo>
                    <a:pt x="8" y="8"/>
                    <a:pt x="7" y="8"/>
                    <a:pt x="6" y="8"/>
                  </a:cubicBezTo>
                  <a:cubicBezTo>
                    <a:pt x="6" y="9"/>
                    <a:pt x="5" y="9"/>
                    <a:pt x="5" y="10"/>
                  </a:cubicBezTo>
                  <a:cubicBezTo>
                    <a:pt x="5" y="10"/>
                    <a:pt x="4" y="11"/>
                    <a:pt x="4" y="11"/>
                  </a:cubicBezTo>
                  <a:cubicBezTo>
                    <a:pt x="4" y="11"/>
                    <a:pt x="4" y="11"/>
                    <a:pt x="3" y="11"/>
                  </a:cubicBezTo>
                  <a:cubicBezTo>
                    <a:pt x="3" y="11"/>
                    <a:pt x="2" y="11"/>
                    <a:pt x="2" y="11"/>
                  </a:cubicBezTo>
                  <a:cubicBezTo>
                    <a:pt x="1" y="10"/>
                    <a:pt x="1" y="11"/>
                    <a:pt x="1" y="11"/>
                  </a:cubicBezTo>
                  <a:cubicBezTo>
                    <a:pt x="0" y="11"/>
                    <a:pt x="0" y="11"/>
                    <a:pt x="0" y="12"/>
                  </a:cubicBezTo>
                  <a:cubicBezTo>
                    <a:pt x="0" y="12"/>
                    <a:pt x="0" y="13"/>
                    <a:pt x="0"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8" name="Freeform 465">
              <a:extLst>
                <a:ext uri="{FF2B5EF4-FFF2-40B4-BE49-F238E27FC236}">
                  <a16:creationId xmlns:a16="http://schemas.microsoft.com/office/drawing/2014/main" id="{B9CB98E2-86F4-4543-A674-55579A6FAA49}"/>
                </a:ext>
              </a:extLst>
            </p:cNvPr>
            <p:cNvSpPr>
              <a:spLocks/>
            </p:cNvSpPr>
            <p:nvPr/>
          </p:nvSpPr>
          <p:spPr bwMode="auto">
            <a:xfrm>
              <a:off x="5532893" y="3066145"/>
              <a:ext cx="58738" cy="104775"/>
            </a:xfrm>
            <a:custGeom>
              <a:avLst/>
              <a:gdLst>
                <a:gd name="T0" fmla="*/ 15 w 16"/>
                <a:gd name="T1" fmla="*/ 0 h 29"/>
                <a:gd name="T2" fmla="*/ 14 w 16"/>
                <a:gd name="T3" fmla="*/ 0 h 29"/>
                <a:gd name="T4" fmla="*/ 13 w 16"/>
                <a:gd name="T5" fmla="*/ 2 h 29"/>
                <a:gd name="T6" fmla="*/ 13 w 16"/>
                <a:gd name="T7" fmla="*/ 3 h 29"/>
                <a:gd name="T8" fmla="*/ 12 w 16"/>
                <a:gd name="T9" fmla="*/ 3 h 29"/>
                <a:gd name="T10" fmla="*/ 11 w 16"/>
                <a:gd name="T11" fmla="*/ 5 h 29"/>
                <a:gd name="T12" fmla="*/ 10 w 16"/>
                <a:gd name="T13" fmla="*/ 6 h 29"/>
                <a:gd name="T14" fmla="*/ 8 w 16"/>
                <a:gd name="T15" fmla="*/ 8 h 29"/>
                <a:gd name="T16" fmla="*/ 6 w 16"/>
                <a:gd name="T17" fmla="*/ 8 h 29"/>
                <a:gd name="T18" fmla="*/ 6 w 16"/>
                <a:gd name="T19" fmla="*/ 8 h 29"/>
                <a:gd name="T20" fmla="*/ 4 w 16"/>
                <a:gd name="T21" fmla="*/ 9 h 29"/>
                <a:gd name="T22" fmla="*/ 3 w 16"/>
                <a:gd name="T23" fmla="*/ 11 h 29"/>
                <a:gd name="T24" fmla="*/ 3 w 16"/>
                <a:gd name="T25" fmla="*/ 14 h 29"/>
                <a:gd name="T26" fmla="*/ 3 w 16"/>
                <a:gd name="T27" fmla="*/ 15 h 29"/>
                <a:gd name="T28" fmla="*/ 3 w 16"/>
                <a:gd name="T29" fmla="*/ 17 h 29"/>
                <a:gd name="T30" fmla="*/ 1 w 16"/>
                <a:gd name="T31" fmla="*/ 20 h 29"/>
                <a:gd name="T32" fmla="*/ 1 w 16"/>
                <a:gd name="T33" fmla="*/ 23 h 29"/>
                <a:gd name="T34" fmla="*/ 1 w 16"/>
                <a:gd name="T35" fmla="*/ 25 h 29"/>
                <a:gd name="T36" fmla="*/ 1 w 16"/>
                <a:gd name="T37" fmla="*/ 26 h 29"/>
                <a:gd name="T38" fmla="*/ 1 w 16"/>
                <a:gd name="T39" fmla="*/ 27 h 29"/>
                <a:gd name="T40" fmla="*/ 4 w 16"/>
                <a:gd name="T41" fmla="*/ 29 h 29"/>
                <a:gd name="T42" fmla="*/ 6 w 16"/>
                <a:gd name="T43" fmla="*/ 29 h 29"/>
                <a:gd name="T44" fmla="*/ 7 w 16"/>
                <a:gd name="T45" fmla="*/ 28 h 29"/>
                <a:gd name="T46" fmla="*/ 9 w 16"/>
                <a:gd name="T47" fmla="*/ 27 h 29"/>
                <a:gd name="T48" fmla="*/ 10 w 16"/>
                <a:gd name="T49" fmla="*/ 25 h 29"/>
                <a:gd name="T50" fmla="*/ 11 w 16"/>
                <a:gd name="T51" fmla="*/ 21 h 29"/>
                <a:gd name="T52" fmla="*/ 14 w 16"/>
                <a:gd name="T53" fmla="*/ 14 h 29"/>
                <a:gd name="T54" fmla="*/ 14 w 16"/>
                <a:gd name="T55" fmla="*/ 12 h 29"/>
                <a:gd name="T56" fmla="*/ 15 w 16"/>
                <a:gd name="T57" fmla="*/ 10 h 29"/>
                <a:gd name="T58" fmla="*/ 16 w 16"/>
                <a:gd name="T59" fmla="*/ 8 h 29"/>
                <a:gd name="T60" fmla="*/ 16 w 16"/>
                <a:gd name="T61" fmla="*/ 7 h 29"/>
                <a:gd name="T62" fmla="*/ 16 w 16"/>
                <a:gd name="T63" fmla="*/ 5 h 29"/>
                <a:gd name="T64" fmla="*/ 15 w 16"/>
                <a:gd name="T65" fmla="*/ 0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6" h="29">
                  <a:moveTo>
                    <a:pt x="15" y="0"/>
                  </a:moveTo>
                  <a:cubicBezTo>
                    <a:pt x="14" y="0"/>
                    <a:pt x="14" y="0"/>
                    <a:pt x="14" y="0"/>
                  </a:cubicBezTo>
                  <a:cubicBezTo>
                    <a:pt x="14" y="1"/>
                    <a:pt x="13" y="1"/>
                    <a:pt x="13" y="2"/>
                  </a:cubicBezTo>
                  <a:cubicBezTo>
                    <a:pt x="13" y="2"/>
                    <a:pt x="13" y="3"/>
                    <a:pt x="13" y="3"/>
                  </a:cubicBezTo>
                  <a:cubicBezTo>
                    <a:pt x="13" y="3"/>
                    <a:pt x="13" y="3"/>
                    <a:pt x="12" y="3"/>
                  </a:cubicBezTo>
                  <a:cubicBezTo>
                    <a:pt x="12" y="4"/>
                    <a:pt x="11" y="4"/>
                    <a:pt x="11" y="5"/>
                  </a:cubicBezTo>
                  <a:cubicBezTo>
                    <a:pt x="11" y="5"/>
                    <a:pt x="11" y="6"/>
                    <a:pt x="10" y="6"/>
                  </a:cubicBezTo>
                  <a:cubicBezTo>
                    <a:pt x="9" y="7"/>
                    <a:pt x="9" y="7"/>
                    <a:pt x="8" y="8"/>
                  </a:cubicBezTo>
                  <a:cubicBezTo>
                    <a:pt x="8" y="8"/>
                    <a:pt x="7" y="8"/>
                    <a:pt x="6" y="8"/>
                  </a:cubicBezTo>
                  <a:cubicBezTo>
                    <a:pt x="6" y="8"/>
                    <a:pt x="6" y="8"/>
                    <a:pt x="6" y="8"/>
                  </a:cubicBezTo>
                  <a:cubicBezTo>
                    <a:pt x="5" y="9"/>
                    <a:pt x="5" y="9"/>
                    <a:pt x="4" y="9"/>
                  </a:cubicBezTo>
                  <a:cubicBezTo>
                    <a:pt x="4" y="10"/>
                    <a:pt x="3" y="10"/>
                    <a:pt x="3" y="11"/>
                  </a:cubicBezTo>
                  <a:cubicBezTo>
                    <a:pt x="2" y="12"/>
                    <a:pt x="3" y="13"/>
                    <a:pt x="3" y="14"/>
                  </a:cubicBezTo>
                  <a:cubicBezTo>
                    <a:pt x="3" y="14"/>
                    <a:pt x="3" y="14"/>
                    <a:pt x="3" y="15"/>
                  </a:cubicBezTo>
                  <a:cubicBezTo>
                    <a:pt x="4" y="16"/>
                    <a:pt x="4" y="17"/>
                    <a:pt x="3" y="17"/>
                  </a:cubicBezTo>
                  <a:cubicBezTo>
                    <a:pt x="2" y="18"/>
                    <a:pt x="2" y="19"/>
                    <a:pt x="1" y="20"/>
                  </a:cubicBezTo>
                  <a:cubicBezTo>
                    <a:pt x="1" y="21"/>
                    <a:pt x="0" y="22"/>
                    <a:pt x="1" y="23"/>
                  </a:cubicBezTo>
                  <a:cubicBezTo>
                    <a:pt x="1" y="24"/>
                    <a:pt x="1" y="24"/>
                    <a:pt x="1" y="25"/>
                  </a:cubicBezTo>
                  <a:cubicBezTo>
                    <a:pt x="1" y="25"/>
                    <a:pt x="1" y="26"/>
                    <a:pt x="1" y="26"/>
                  </a:cubicBezTo>
                  <a:cubicBezTo>
                    <a:pt x="1" y="27"/>
                    <a:pt x="1" y="27"/>
                    <a:pt x="1" y="27"/>
                  </a:cubicBezTo>
                  <a:cubicBezTo>
                    <a:pt x="2" y="28"/>
                    <a:pt x="3" y="29"/>
                    <a:pt x="4" y="29"/>
                  </a:cubicBezTo>
                  <a:cubicBezTo>
                    <a:pt x="5" y="29"/>
                    <a:pt x="5" y="29"/>
                    <a:pt x="6" y="29"/>
                  </a:cubicBezTo>
                  <a:cubicBezTo>
                    <a:pt x="6" y="29"/>
                    <a:pt x="6" y="28"/>
                    <a:pt x="7" y="28"/>
                  </a:cubicBezTo>
                  <a:cubicBezTo>
                    <a:pt x="8" y="28"/>
                    <a:pt x="8" y="28"/>
                    <a:pt x="9" y="27"/>
                  </a:cubicBezTo>
                  <a:cubicBezTo>
                    <a:pt x="9" y="26"/>
                    <a:pt x="9" y="26"/>
                    <a:pt x="10" y="25"/>
                  </a:cubicBezTo>
                  <a:cubicBezTo>
                    <a:pt x="10" y="24"/>
                    <a:pt x="11" y="22"/>
                    <a:pt x="11" y="21"/>
                  </a:cubicBezTo>
                  <a:cubicBezTo>
                    <a:pt x="12" y="19"/>
                    <a:pt x="13" y="16"/>
                    <a:pt x="14" y="14"/>
                  </a:cubicBezTo>
                  <a:cubicBezTo>
                    <a:pt x="14" y="14"/>
                    <a:pt x="14" y="13"/>
                    <a:pt x="14" y="12"/>
                  </a:cubicBezTo>
                  <a:cubicBezTo>
                    <a:pt x="14" y="12"/>
                    <a:pt x="15" y="11"/>
                    <a:pt x="15" y="10"/>
                  </a:cubicBezTo>
                  <a:cubicBezTo>
                    <a:pt x="15" y="9"/>
                    <a:pt x="15" y="8"/>
                    <a:pt x="16" y="8"/>
                  </a:cubicBezTo>
                  <a:cubicBezTo>
                    <a:pt x="16" y="8"/>
                    <a:pt x="16" y="7"/>
                    <a:pt x="16" y="7"/>
                  </a:cubicBezTo>
                  <a:cubicBezTo>
                    <a:pt x="16" y="6"/>
                    <a:pt x="16" y="6"/>
                    <a:pt x="16" y="5"/>
                  </a:cubicBezTo>
                  <a:cubicBezTo>
                    <a:pt x="16" y="3"/>
                    <a:pt x="16" y="2"/>
                    <a:pt x="15"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9" name="Freeform 466">
              <a:extLst>
                <a:ext uri="{FF2B5EF4-FFF2-40B4-BE49-F238E27FC236}">
                  <a16:creationId xmlns:a16="http://schemas.microsoft.com/office/drawing/2014/main" id="{31E81CBE-D6C1-4FCA-9D66-084BB60E02C4}"/>
                </a:ext>
              </a:extLst>
            </p:cNvPr>
            <p:cNvSpPr>
              <a:spLocks/>
            </p:cNvSpPr>
            <p:nvPr/>
          </p:nvSpPr>
          <p:spPr bwMode="auto">
            <a:xfrm>
              <a:off x="5507493" y="2186670"/>
              <a:ext cx="65088" cy="122238"/>
            </a:xfrm>
            <a:custGeom>
              <a:avLst/>
              <a:gdLst>
                <a:gd name="T0" fmla="*/ 1 w 18"/>
                <a:gd name="T1" fmla="*/ 22 h 34"/>
                <a:gd name="T2" fmla="*/ 0 w 18"/>
                <a:gd name="T3" fmla="*/ 24 h 34"/>
                <a:gd name="T4" fmla="*/ 0 w 18"/>
                <a:gd name="T5" fmla="*/ 25 h 34"/>
                <a:gd name="T6" fmla="*/ 1 w 18"/>
                <a:gd name="T7" fmla="*/ 26 h 34"/>
                <a:gd name="T8" fmla="*/ 0 w 18"/>
                <a:gd name="T9" fmla="*/ 27 h 34"/>
                <a:gd name="T10" fmla="*/ 0 w 18"/>
                <a:gd name="T11" fmla="*/ 28 h 34"/>
                <a:gd name="T12" fmla="*/ 0 w 18"/>
                <a:gd name="T13" fmla="*/ 30 h 34"/>
                <a:gd name="T14" fmla="*/ 1 w 18"/>
                <a:gd name="T15" fmla="*/ 31 h 34"/>
                <a:gd name="T16" fmla="*/ 1 w 18"/>
                <a:gd name="T17" fmla="*/ 31 h 34"/>
                <a:gd name="T18" fmla="*/ 2 w 18"/>
                <a:gd name="T19" fmla="*/ 31 h 34"/>
                <a:gd name="T20" fmla="*/ 4 w 18"/>
                <a:gd name="T21" fmla="*/ 31 h 34"/>
                <a:gd name="T22" fmla="*/ 4 w 18"/>
                <a:gd name="T23" fmla="*/ 32 h 34"/>
                <a:gd name="T24" fmla="*/ 5 w 18"/>
                <a:gd name="T25" fmla="*/ 33 h 34"/>
                <a:gd name="T26" fmla="*/ 7 w 18"/>
                <a:gd name="T27" fmla="*/ 34 h 34"/>
                <a:gd name="T28" fmla="*/ 8 w 18"/>
                <a:gd name="T29" fmla="*/ 34 h 34"/>
                <a:gd name="T30" fmla="*/ 9 w 18"/>
                <a:gd name="T31" fmla="*/ 34 h 34"/>
                <a:gd name="T32" fmla="*/ 9 w 18"/>
                <a:gd name="T33" fmla="*/ 34 h 34"/>
                <a:gd name="T34" fmla="*/ 10 w 18"/>
                <a:gd name="T35" fmla="*/ 34 h 34"/>
                <a:gd name="T36" fmla="*/ 11 w 18"/>
                <a:gd name="T37" fmla="*/ 34 h 34"/>
                <a:gd name="T38" fmla="*/ 11 w 18"/>
                <a:gd name="T39" fmla="*/ 33 h 34"/>
                <a:gd name="T40" fmla="*/ 10 w 18"/>
                <a:gd name="T41" fmla="*/ 32 h 34"/>
                <a:gd name="T42" fmla="*/ 9 w 18"/>
                <a:gd name="T43" fmla="*/ 31 h 34"/>
                <a:gd name="T44" fmla="*/ 6 w 18"/>
                <a:gd name="T45" fmla="*/ 28 h 34"/>
                <a:gd name="T46" fmla="*/ 6 w 18"/>
                <a:gd name="T47" fmla="*/ 25 h 34"/>
                <a:gd name="T48" fmla="*/ 6 w 18"/>
                <a:gd name="T49" fmla="*/ 22 h 34"/>
                <a:gd name="T50" fmla="*/ 6 w 18"/>
                <a:gd name="T51" fmla="*/ 21 h 34"/>
                <a:gd name="T52" fmla="*/ 7 w 18"/>
                <a:gd name="T53" fmla="*/ 20 h 34"/>
                <a:gd name="T54" fmla="*/ 7 w 18"/>
                <a:gd name="T55" fmla="*/ 16 h 34"/>
                <a:gd name="T56" fmla="*/ 8 w 18"/>
                <a:gd name="T57" fmla="*/ 14 h 34"/>
                <a:gd name="T58" fmla="*/ 10 w 18"/>
                <a:gd name="T59" fmla="*/ 12 h 34"/>
                <a:gd name="T60" fmla="*/ 11 w 18"/>
                <a:gd name="T61" fmla="*/ 10 h 34"/>
                <a:gd name="T62" fmla="*/ 13 w 18"/>
                <a:gd name="T63" fmla="*/ 7 h 34"/>
                <a:gd name="T64" fmla="*/ 16 w 18"/>
                <a:gd name="T65" fmla="*/ 5 h 34"/>
                <a:gd name="T66" fmla="*/ 17 w 18"/>
                <a:gd name="T67" fmla="*/ 4 h 34"/>
                <a:gd name="T68" fmla="*/ 18 w 18"/>
                <a:gd name="T69" fmla="*/ 2 h 34"/>
                <a:gd name="T70" fmla="*/ 18 w 18"/>
                <a:gd name="T71" fmla="*/ 1 h 34"/>
                <a:gd name="T72" fmla="*/ 17 w 18"/>
                <a:gd name="T73" fmla="*/ 0 h 34"/>
                <a:gd name="T74" fmla="*/ 16 w 18"/>
                <a:gd name="T75" fmla="*/ 0 h 34"/>
                <a:gd name="T76" fmla="*/ 15 w 18"/>
                <a:gd name="T77" fmla="*/ 0 h 34"/>
                <a:gd name="T78" fmla="*/ 13 w 18"/>
                <a:gd name="T79" fmla="*/ 2 h 34"/>
                <a:gd name="T80" fmla="*/ 12 w 18"/>
                <a:gd name="T81" fmla="*/ 4 h 34"/>
                <a:gd name="T82" fmla="*/ 9 w 18"/>
                <a:gd name="T83" fmla="*/ 5 h 34"/>
                <a:gd name="T84" fmla="*/ 6 w 18"/>
                <a:gd name="T85" fmla="*/ 7 h 34"/>
                <a:gd name="T86" fmla="*/ 6 w 18"/>
                <a:gd name="T87" fmla="*/ 7 h 34"/>
                <a:gd name="T88" fmla="*/ 5 w 18"/>
                <a:gd name="T89" fmla="*/ 8 h 34"/>
                <a:gd name="T90" fmla="*/ 4 w 18"/>
                <a:gd name="T91" fmla="*/ 8 h 34"/>
                <a:gd name="T92" fmla="*/ 4 w 18"/>
                <a:gd name="T93" fmla="*/ 9 h 34"/>
                <a:gd name="T94" fmla="*/ 4 w 18"/>
                <a:gd name="T95" fmla="*/ 11 h 34"/>
                <a:gd name="T96" fmla="*/ 3 w 18"/>
                <a:gd name="T97" fmla="*/ 11 h 34"/>
                <a:gd name="T98" fmla="*/ 3 w 18"/>
                <a:gd name="T99" fmla="*/ 11 h 34"/>
                <a:gd name="T100" fmla="*/ 2 w 18"/>
                <a:gd name="T101" fmla="*/ 12 h 34"/>
                <a:gd name="T102" fmla="*/ 1 w 18"/>
                <a:gd name="T103" fmla="*/ 12 h 34"/>
                <a:gd name="T104" fmla="*/ 1 w 18"/>
                <a:gd name="T105" fmla="*/ 13 h 34"/>
                <a:gd name="T106" fmla="*/ 2 w 18"/>
                <a:gd name="T107" fmla="*/ 14 h 34"/>
                <a:gd name="T108" fmla="*/ 2 w 18"/>
                <a:gd name="T109" fmla="*/ 16 h 34"/>
                <a:gd name="T110" fmla="*/ 2 w 18"/>
                <a:gd name="T111" fmla="*/ 18 h 34"/>
                <a:gd name="T112" fmla="*/ 1 w 18"/>
                <a:gd name="T113" fmla="*/ 19 h 34"/>
                <a:gd name="T114" fmla="*/ 1 w 18"/>
                <a:gd name="T115" fmla="*/ 20 h 34"/>
                <a:gd name="T116" fmla="*/ 1 w 18"/>
                <a:gd name="T117" fmla="*/ 22 h 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18" h="34">
                  <a:moveTo>
                    <a:pt x="1" y="22"/>
                  </a:moveTo>
                  <a:cubicBezTo>
                    <a:pt x="1" y="22"/>
                    <a:pt x="1" y="23"/>
                    <a:pt x="0" y="24"/>
                  </a:cubicBezTo>
                  <a:cubicBezTo>
                    <a:pt x="0" y="25"/>
                    <a:pt x="0" y="25"/>
                    <a:pt x="0" y="25"/>
                  </a:cubicBezTo>
                  <a:cubicBezTo>
                    <a:pt x="1" y="25"/>
                    <a:pt x="1" y="26"/>
                    <a:pt x="1" y="26"/>
                  </a:cubicBezTo>
                  <a:cubicBezTo>
                    <a:pt x="1" y="26"/>
                    <a:pt x="1" y="27"/>
                    <a:pt x="0" y="27"/>
                  </a:cubicBezTo>
                  <a:cubicBezTo>
                    <a:pt x="0" y="28"/>
                    <a:pt x="0" y="28"/>
                    <a:pt x="0" y="28"/>
                  </a:cubicBezTo>
                  <a:cubicBezTo>
                    <a:pt x="0" y="29"/>
                    <a:pt x="0" y="29"/>
                    <a:pt x="0" y="30"/>
                  </a:cubicBezTo>
                  <a:cubicBezTo>
                    <a:pt x="0" y="30"/>
                    <a:pt x="0" y="31"/>
                    <a:pt x="1" y="31"/>
                  </a:cubicBezTo>
                  <a:cubicBezTo>
                    <a:pt x="1" y="31"/>
                    <a:pt x="1" y="31"/>
                    <a:pt x="1" y="31"/>
                  </a:cubicBezTo>
                  <a:cubicBezTo>
                    <a:pt x="2" y="31"/>
                    <a:pt x="2" y="31"/>
                    <a:pt x="2" y="31"/>
                  </a:cubicBezTo>
                  <a:cubicBezTo>
                    <a:pt x="3" y="31"/>
                    <a:pt x="3" y="31"/>
                    <a:pt x="4" y="31"/>
                  </a:cubicBezTo>
                  <a:cubicBezTo>
                    <a:pt x="4" y="32"/>
                    <a:pt x="4" y="32"/>
                    <a:pt x="4" y="32"/>
                  </a:cubicBezTo>
                  <a:cubicBezTo>
                    <a:pt x="4" y="33"/>
                    <a:pt x="5" y="33"/>
                    <a:pt x="5" y="33"/>
                  </a:cubicBezTo>
                  <a:cubicBezTo>
                    <a:pt x="6" y="34"/>
                    <a:pt x="6" y="34"/>
                    <a:pt x="7" y="34"/>
                  </a:cubicBezTo>
                  <a:cubicBezTo>
                    <a:pt x="7" y="34"/>
                    <a:pt x="7" y="34"/>
                    <a:pt x="8" y="34"/>
                  </a:cubicBezTo>
                  <a:cubicBezTo>
                    <a:pt x="8" y="34"/>
                    <a:pt x="8" y="34"/>
                    <a:pt x="9" y="34"/>
                  </a:cubicBezTo>
                  <a:cubicBezTo>
                    <a:pt x="9" y="34"/>
                    <a:pt x="9" y="34"/>
                    <a:pt x="9" y="34"/>
                  </a:cubicBezTo>
                  <a:cubicBezTo>
                    <a:pt x="9" y="34"/>
                    <a:pt x="10" y="34"/>
                    <a:pt x="10" y="34"/>
                  </a:cubicBezTo>
                  <a:cubicBezTo>
                    <a:pt x="10" y="34"/>
                    <a:pt x="10" y="34"/>
                    <a:pt x="11" y="34"/>
                  </a:cubicBezTo>
                  <a:cubicBezTo>
                    <a:pt x="11" y="34"/>
                    <a:pt x="11" y="33"/>
                    <a:pt x="11" y="33"/>
                  </a:cubicBezTo>
                  <a:cubicBezTo>
                    <a:pt x="11" y="33"/>
                    <a:pt x="11" y="32"/>
                    <a:pt x="10" y="32"/>
                  </a:cubicBezTo>
                  <a:cubicBezTo>
                    <a:pt x="10" y="32"/>
                    <a:pt x="9" y="32"/>
                    <a:pt x="9" y="31"/>
                  </a:cubicBezTo>
                  <a:cubicBezTo>
                    <a:pt x="8" y="30"/>
                    <a:pt x="7" y="29"/>
                    <a:pt x="6" y="28"/>
                  </a:cubicBezTo>
                  <a:cubicBezTo>
                    <a:pt x="6" y="27"/>
                    <a:pt x="6" y="26"/>
                    <a:pt x="6" y="25"/>
                  </a:cubicBezTo>
                  <a:cubicBezTo>
                    <a:pt x="5" y="24"/>
                    <a:pt x="6" y="23"/>
                    <a:pt x="6" y="22"/>
                  </a:cubicBezTo>
                  <a:cubicBezTo>
                    <a:pt x="6" y="22"/>
                    <a:pt x="6" y="21"/>
                    <a:pt x="6" y="21"/>
                  </a:cubicBezTo>
                  <a:cubicBezTo>
                    <a:pt x="6" y="21"/>
                    <a:pt x="7" y="20"/>
                    <a:pt x="7" y="20"/>
                  </a:cubicBezTo>
                  <a:cubicBezTo>
                    <a:pt x="7" y="19"/>
                    <a:pt x="7" y="17"/>
                    <a:pt x="7" y="16"/>
                  </a:cubicBezTo>
                  <a:cubicBezTo>
                    <a:pt x="7" y="15"/>
                    <a:pt x="7" y="15"/>
                    <a:pt x="8" y="14"/>
                  </a:cubicBezTo>
                  <a:cubicBezTo>
                    <a:pt x="9" y="14"/>
                    <a:pt x="9" y="13"/>
                    <a:pt x="10" y="12"/>
                  </a:cubicBezTo>
                  <a:cubicBezTo>
                    <a:pt x="10" y="11"/>
                    <a:pt x="11" y="11"/>
                    <a:pt x="11" y="10"/>
                  </a:cubicBezTo>
                  <a:cubicBezTo>
                    <a:pt x="12" y="9"/>
                    <a:pt x="12" y="8"/>
                    <a:pt x="13" y="7"/>
                  </a:cubicBezTo>
                  <a:cubicBezTo>
                    <a:pt x="14" y="7"/>
                    <a:pt x="15" y="6"/>
                    <a:pt x="16" y="5"/>
                  </a:cubicBezTo>
                  <a:cubicBezTo>
                    <a:pt x="16" y="5"/>
                    <a:pt x="17" y="5"/>
                    <a:pt x="17" y="4"/>
                  </a:cubicBezTo>
                  <a:cubicBezTo>
                    <a:pt x="18" y="4"/>
                    <a:pt x="18" y="3"/>
                    <a:pt x="18" y="2"/>
                  </a:cubicBezTo>
                  <a:cubicBezTo>
                    <a:pt x="18" y="2"/>
                    <a:pt x="18" y="2"/>
                    <a:pt x="18" y="1"/>
                  </a:cubicBezTo>
                  <a:cubicBezTo>
                    <a:pt x="18" y="1"/>
                    <a:pt x="17" y="1"/>
                    <a:pt x="17" y="0"/>
                  </a:cubicBezTo>
                  <a:cubicBezTo>
                    <a:pt x="17" y="0"/>
                    <a:pt x="17" y="0"/>
                    <a:pt x="16" y="0"/>
                  </a:cubicBezTo>
                  <a:cubicBezTo>
                    <a:pt x="16" y="0"/>
                    <a:pt x="15" y="0"/>
                    <a:pt x="15" y="0"/>
                  </a:cubicBezTo>
                  <a:cubicBezTo>
                    <a:pt x="14" y="0"/>
                    <a:pt x="13" y="1"/>
                    <a:pt x="13" y="2"/>
                  </a:cubicBezTo>
                  <a:cubicBezTo>
                    <a:pt x="13" y="3"/>
                    <a:pt x="12" y="3"/>
                    <a:pt x="12" y="4"/>
                  </a:cubicBezTo>
                  <a:cubicBezTo>
                    <a:pt x="11" y="4"/>
                    <a:pt x="10" y="5"/>
                    <a:pt x="9" y="5"/>
                  </a:cubicBezTo>
                  <a:cubicBezTo>
                    <a:pt x="8" y="5"/>
                    <a:pt x="7" y="6"/>
                    <a:pt x="6" y="7"/>
                  </a:cubicBezTo>
                  <a:cubicBezTo>
                    <a:pt x="6" y="7"/>
                    <a:pt x="6" y="7"/>
                    <a:pt x="6" y="7"/>
                  </a:cubicBezTo>
                  <a:cubicBezTo>
                    <a:pt x="6" y="7"/>
                    <a:pt x="5" y="7"/>
                    <a:pt x="5" y="8"/>
                  </a:cubicBezTo>
                  <a:cubicBezTo>
                    <a:pt x="5" y="8"/>
                    <a:pt x="4" y="8"/>
                    <a:pt x="4" y="8"/>
                  </a:cubicBezTo>
                  <a:cubicBezTo>
                    <a:pt x="4" y="9"/>
                    <a:pt x="4" y="9"/>
                    <a:pt x="4" y="9"/>
                  </a:cubicBezTo>
                  <a:cubicBezTo>
                    <a:pt x="4" y="10"/>
                    <a:pt x="3" y="10"/>
                    <a:pt x="4" y="11"/>
                  </a:cubicBezTo>
                  <a:cubicBezTo>
                    <a:pt x="4" y="11"/>
                    <a:pt x="3" y="11"/>
                    <a:pt x="3" y="11"/>
                  </a:cubicBezTo>
                  <a:cubicBezTo>
                    <a:pt x="3" y="11"/>
                    <a:pt x="3" y="11"/>
                    <a:pt x="3" y="11"/>
                  </a:cubicBezTo>
                  <a:cubicBezTo>
                    <a:pt x="3" y="11"/>
                    <a:pt x="3" y="12"/>
                    <a:pt x="2" y="12"/>
                  </a:cubicBezTo>
                  <a:cubicBezTo>
                    <a:pt x="2" y="12"/>
                    <a:pt x="2" y="12"/>
                    <a:pt x="1" y="12"/>
                  </a:cubicBezTo>
                  <a:cubicBezTo>
                    <a:pt x="1" y="12"/>
                    <a:pt x="1" y="13"/>
                    <a:pt x="1" y="13"/>
                  </a:cubicBezTo>
                  <a:cubicBezTo>
                    <a:pt x="1" y="13"/>
                    <a:pt x="2" y="14"/>
                    <a:pt x="2" y="14"/>
                  </a:cubicBezTo>
                  <a:cubicBezTo>
                    <a:pt x="2" y="15"/>
                    <a:pt x="2" y="16"/>
                    <a:pt x="2" y="16"/>
                  </a:cubicBezTo>
                  <a:cubicBezTo>
                    <a:pt x="2" y="17"/>
                    <a:pt x="2" y="17"/>
                    <a:pt x="2" y="18"/>
                  </a:cubicBezTo>
                  <a:cubicBezTo>
                    <a:pt x="1" y="18"/>
                    <a:pt x="1" y="19"/>
                    <a:pt x="1" y="19"/>
                  </a:cubicBezTo>
                  <a:cubicBezTo>
                    <a:pt x="1" y="19"/>
                    <a:pt x="1" y="20"/>
                    <a:pt x="1" y="20"/>
                  </a:cubicBezTo>
                  <a:cubicBezTo>
                    <a:pt x="2" y="21"/>
                    <a:pt x="2" y="21"/>
                    <a:pt x="1" y="2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0" name="Freeform 467">
              <a:extLst>
                <a:ext uri="{FF2B5EF4-FFF2-40B4-BE49-F238E27FC236}">
                  <a16:creationId xmlns:a16="http://schemas.microsoft.com/office/drawing/2014/main" id="{D20EB67D-D1F3-4CD6-B362-F4BFF1E6C723}"/>
                </a:ext>
              </a:extLst>
            </p:cNvPr>
            <p:cNvSpPr>
              <a:spLocks noEditPoints="1"/>
            </p:cNvSpPr>
            <p:nvPr/>
          </p:nvSpPr>
          <p:spPr bwMode="auto">
            <a:xfrm>
              <a:off x="6163130" y="2604183"/>
              <a:ext cx="76200" cy="112713"/>
            </a:xfrm>
            <a:custGeom>
              <a:avLst/>
              <a:gdLst>
                <a:gd name="T0" fmla="*/ 4 w 21"/>
                <a:gd name="T1" fmla="*/ 31 h 31"/>
                <a:gd name="T2" fmla="*/ 5 w 21"/>
                <a:gd name="T3" fmla="*/ 26 h 31"/>
                <a:gd name="T4" fmla="*/ 3 w 21"/>
                <a:gd name="T5" fmla="*/ 24 h 31"/>
                <a:gd name="T6" fmla="*/ 3 w 21"/>
                <a:gd name="T7" fmla="*/ 23 h 31"/>
                <a:gd name="T8" fmla="*/ 5 w 21"/>
                <a:gd name="T9" fmla="*/ 22 h 31"/>
                <a:gd name="T10" fmla="*/ 7 w 21"/>
                <a:gd name="T11" fmla="*/ 22 h 31"/>
                <a:gd name="T12" fmla="*/ 8 w 21"/>
                <a:gd name="T13" fmla="*/ 22 h 31"/>
                <a:gd name="T14" fmla="*/ 6 w 21"/>
                <a:gd name="T15" fmla="*/ 23 h 31"/>
                <a:gd name="T16" fmla="*/ 5 w 21"/>
                <a:gd name="T17" fmla="*/ 24 h 31"/>
                <a:gd name="T18" fmla="*/ 6 w 21"/>
                <a:gd name="T19" fmla="*/ 26 h 31"/>
                <a:gd name="T20" fmla="*/ 7 w 21"/>
                <a:gd name="T21" fmla="*/ 24 h 31"/>
                <a:gd name="T22" fmla="*/ 9 w 21"/>
                <a:gd name="T23" fmla="*/ 24 h 31"/>
                <a:gd name="T24" fmla="*/ 9 w 21"/>
                <a:gd name="T25" fmla="*/ 22 h 31"/>
                <a:gd name="T26" fmla="*/ 9 w 21"/>
                <a:gd name="T27" fmla="*/ 21 h 31"/>
                <a:gd name="T28" fmla="*/ 10 w 21"/>
                <a:gd name="T29" fmla="*/ 21 h 31"/>
                <a:gd name="T30" fmla="*/ 10 w 21"/>
                <a:gd name="T31" fmla="*/ 23 h 31"/>
                <a:gd name="T32" fmla="*/ 12 w 21"/>
                <a:gd name="T33" fmla="*/ 24 h 31"/>
                <a:gd name="T34" fmla="*/ 14 w 21"/>
                <a:gd name="T35" fmla="*/ 21 h 31"/>
                <a:gd name="T36" fmla="*/ 17 w 21"/>
                <a:gd name="T37" fmla="*/ 20 h 31"/>
                <a:gd name="T38" fmla="*/ 18 w 21"/>
                <a:gd name="T39" fmla="*/ 20 h 31"/>
                <a:gd name="T40" fmla="*/ 19 w 21"/>
                <a:gd name="T41" fmla="*/ 18 h 31"/>
                <a:gd name="T42" fmla="*/ 19 w 21"/>
                <a:gd name="T43" fmla="*/ 19 h 31"/>
                <a:gd name="T44" fmla="*/ 21 w 21"/>
                <a:gd name="T45" fmla="*/ 17 h 31"/>
                <a:gd name="T46" fmla="*/ 20 w 21"/>
                <a:gd name="T47" fmla="*/ 11 h 31"/>
                <a:gd name="T48" fmla="*/ 20 w 21"/>
                <a:gd name="T49" fmla="*/ 8 h 31"/>
                <a:gd name="T50" fmla="*/ 19 w 21"/>
                <a:gd name="T51" fmla="*/ 4 h 31"/>
                <a:gd name="T52" fmla="*/ 16 w 21"/>
                <a:gd name="T53" fmla="*/ 0 h 31"/>
                <a:gd name="T54" fmla="*/ 16 w 21"/>
                <a:gd name="T55" fmla="*/ 5 h 31"/>
                <a:gd name="T56" fmla="*/ 15 w 21"/>
                <a:gd name="T57" fmla="*/ 11 h 31"/>
                <a:gd name="T58" fmla="*/ 13 w 21"/>
                <a:gd name="T59" fmla="*/ 14 h 31"/>
                <a:gd name="T60" fmla="*/ 12 w 21"/>
                <a:gd name="T61" fmla="*/ 13 h 31"/>
                <a:gd name="T62" fmla="*/ 11 w 21"/>
                <a:gd name="T63" fmla="*/ 13 h 31"/>
                <a:gd name="T64" fmla="*/ 11 w 21"/>
                <a:gd name="T65" fmla="*/ 15 h 31"/>
                <a:gd name="T66" fmla="*/ 10 w 21"/>
                <a:gd name="T67" fmla="*/ 18 h 31"/>
                <a:gd name="T68" fmla="*/ 6 w 21"/>
                <a:gd name="T69" fmla="*/ 19 h 31"/>
                <a:gd name="T70" fmla="*/ 2 w 21"/>
                <a:gd name="T71" fmla="*/ 22 h 31"/>
                <a:gd name="T72" fmla="*/ 1 w 21"/>
                <a:gd name="T73" fmla="*/ 23 h 31"/>
                <a:gd name="T74" fmla="*/ 0 w 21"/>
                <a:gd name="T75" fmla="*/ 26 h 31"/>
                <a:gd name="T76" fmla="*/ 0 w 21"/>
                <a:gd name="T77" fmla="*/ 27 h 31"/>
                <a:gd name="T78" fmla="*/ 0 w 21"/>
                <a:gd name="T79" fmla="*/ 27 h 31"/>
                <a:gd name="T80" fmla="*/ 1 w 21"/>
                <a:gd name="T81" fmla="*/ 27 h 31"/>
                <a:gd name="T82" fmla="*/ 1 w 21"/>
                <a:gd name="T83" fmla="*/ 28 h 31"/>
                <a:gd name="T84" fmla="*/ 1 w 21"/>
                <a:gd name="T85" fmla="*/ 28 h 31"/>
                <a:gd name="T86" fmla="*/ 3 w 21"/>
                <a:gd name="T87" fmla="*/ 31 h 31"/>
                <a:gd name="T88" fmla="*/ 17 w 21"/>
                <a:gd name="T89" fmla="*/ 1 h 31"/>
                <a:gd name="T90" fmla="*/ 16 w 21"/>
                <a:gd name="T91" fmla="*/ 1 h 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21" h="31">
                  <a:moveTo>
                    <a:pt x="3" y="31"/>
                  </a:moveTo>
                  <a:cubicBezTo>
                    <a:pt x="4" y="31"/>
                    <a:pt x="4" y="31"/>
                    <a:pt x="4" y="31"/>
                  </a:cubicBezTo>
                  <a:cubicBezTo>
                    <a:pt x="4" y="31"/>
                    <a:pt x="4" y="30"/>
                    <a:pt x="4" y="30"/>
                  </a:cubicBezTo>
                  <a:cubicBezTo>
                    <a:pt x="4" y="29"/>
                    <a:pt x="5" y="27"/>
                    <a:pt x="5" y="26"/>
                  </a:cubicBezTo>
                  <a:cubicBezTo>
                    <a:pt x="4" y="25"/>
                    <a:pt x="4" y="24"/>
                    <a:pt x="3" y="24"/>
                  </a:cubicBezTo>
                  <a:cubicBezTo>
                    <a:pt x="3" y="24"/>
                    <a:pt x="3" y="24"/>
                    <a:pt x="3" y="24"/>
                  </a:cubicBezTo>
                  <a:cubicBezTo>
                    <a:pt x="3" y="23"/>
                    <a:pt x="3" y="23"/>
                    <a:pt x="3" y="23"/>
                  </a:cubicBezTo>
                  <a:cubicBezTo>
                    <a:pt x="3" y="23"/>
                    <a:pt x="3" y="23"/>
                    <a:pt x="3" y="23"/>
                  </a:cubicBezTo>
                  <a:cubicBezTo>
                    <a:pt x="4" y="23"/>
                    <a:pt x="4" y="23"/>
                    <a:pt x="5" y="23"/>
                  </a:cubicBezTo>
                  <a:cubicBezTo>
                    <a:pt x="5" y="22"/>
                    <a:pt x="5" y="22"/>
                    <a:pt x="5" y="22"/>
                  </a:cubicBezTo>
                  <a:cubicBezTo>
                    <a:pt x="6" y="22"/>
                    <a:pt x="7" y="22"/>
                    <a:pt x="7" y="22"/>
                  </a:cubicBezTo>
                  <a:cubicBezTo>
                    <a:pt x="7" y="22"/>
                    <a:pt x="7" y="22"/>
                    <a:pt x="7" y="22"/>
                  </a:cubicBezTo>
                  <a:cubicBezTo>
                    <a:pt x="8" y="22"/>
                    <a:pt x="8" y="22"/>
                    <a:pt x="8" y="22"/>
                  </a:cubicBezTo>
                  <a:cubicBezTo>
                    <a:pt x="8" y="22"/>
                    <a:pt x="8" y="22"/>
                    <a:pt x="8" y="22"/>
                  </a:cubicBezTo>
                  <a:cubicBezTo>
                    <a:pt x="7" y="22"/>
                    <a:pt x="7" y="22"/>
                    <a:pt x="7" y="22"/>
                  </a:cubicBezTo>
                  <a:cubicBezTo>
                    <a:pt x="7" y="23"/>
                    <a:pt x="7" y="23"/>
                    <a:pt x="6" y="23"/>
                  </a:cubicBezTo>
                  <a:cubicBezTo>
                    <a:pt x="6" y="23"/>
                    <a:pt x="6" y="23"/>
                    <a:pt x="6" y="23"/>
                  </a:cubicBezTo>
                  <a:cubicBezTo>
                    <a:pt x="5" y="23"/>
                    <a:pt x="5" y="24"/>
                    <a:pt x="5" y="24"/>
                  </a:cubicBezTo>
                  <a:cubicBezTo>
                    <a:pt x="5" y="25"/>
                    <a:pt x="5" y="25"/>
                    <a:pt x="6" y="25"/>
                  </a:cubicBezTo>
                  <a:cubicBezTo>
                    <a:pt x="6" y="26"/>
                    <a:pt x="6" y="26"/>
                    <a:pt x="6" y="26"/>
                  </a:cubicBezTo>
                  <a:cubicBezTo>
                    <a:pt x="6" y="26"/>
                    <a:pt x="7" y="26"/>
                    <a:pt x="7" y="25"/>
                  </a:cubicBezTo>
                  <a:cubicBezTo>
                    <a:pt x="7" y="25"/>
                    <a:pt x="7" y="25"/>
                    <a:pt x="7" y="24"/>
                  </a:cubicBezTo>
                  <a:cubicBezTo>
                    <a:pt x="8" y="24"/>
                    <a:pt x="8" y="24"/>
                    <a:pt x="9" y="24"/>
                  </a:cubicBezTo>
                  <a:cubicBezTo>
                    <a:pt x="9" y="24"/>
                    <a:pt x="9" y="24"/>
                    <a:pt x="9" y="24"/>
                  </a:cubicBezTo>
                  <a:cubicBezTo>
                    <a:pt x="9" y="24"/>
                    <a:pt x="10" y="23"/>
                    <a:pt x="9" y="23"/>
                  </a:cubicBezTo>
                  <a:cubicBezTo>
                    <a:pt x="9" y="22"/>
                    <a:pt x="9" y="22"/>
                    <a:pt x="9" y="22"/>
                  </a:cubicBezTo>
                  <a:cubicBezTo>
                    <a:pt x="9" y="21"/>
                    <a:pt x="9" y="21"/>
                    <a:pt x="9" y="21"/>
                  </a:cubicBezTo>
                  <a:cubicBezTo>
                    <a:pt x="9" y="21"/>
                    <a:pt x="9" y="21"/>
                    <a:pt x="9" y="21"/>
                  </a:cubicBezTo>
                  <a:cubicBezTo>
                    <a:pt x="10" y="21"/>
                    <a:pt x="10" y="21"/>
                    <a:pt x="10" y="21"/>
                  </a:cubicBezTo>
                  <a:cubicBezTo>
                    <a:pt x="10" y="21"/>
                    <a:pt x="10" y="21"/>
                    <a:pt x="10" y="21"/>
                  </a:cubicBezTo>
                  <a:cubicBezTo>
                    <a:pt x="10" y="21"/>
                    <a:pt x="10" y="22"/>
                    <a:pt x="10" y="22"/>
                  </a:cubicBezTo>
                  <a:cubicBezTo>
                    <a:pt x="10" y="22"/>
                    <a:pt x="10" y="23"/>
                    <a:pt x="10" y="23"/>
                  </a:cubicBezTo>
                  <a:cubicBezTo>
                    <a:pt x="11" y="23"/>
                    <a:pt x="11" y="24"/>
                    <a:pt x="11" y="24"/>
                  </a:cubicBezTo>
                  <a:cubicBezTo>
                    <a:pt x="11" y="24"/>
                    <a:pt x="12" y="24"/>
                    <a:pt x="12" y="24"/>
                  </a:cubicBezTo>
                  <a:cubicBezTo>
                    <a:pt x="13" y="23"/>
                    <a:pt x="13" y="22"/>
                    <a:pt x="14" y="21"/>
                  </a:cubicBezTo>
                  <a:cubicBezTo>
                    <a:pt x="14" y="21"/>
                    <a:pt x="14" y="21"/>
                    <a:pt x="14" y="21"/>
                  </a:cubicBezTo>
                  <a:cubicBezTo>
                    <a:pt x="15" y="21"/>
                    <a:pt x="15" y="21"/>
                    <a:pt x="15" y="21"/>
                  </a:cubicBezTo>
                  <a:cubicBezTo>
                    <a:pt x="16" y="21"/>
                    <a:pt x="16" y="20"/>
                    <a:pt x="17" y="20"/>
                  </a:cubicBezTo>
                  <a:cubicBezTo>
                    <a:pt x="17" y="20"/>
                    <a:pt x="17" y="20"/>
                    <a:pt x="17" y="20"/>
                  </a:cubicBezTo>
                  <a:cubicBezTo>
                    <a:pt x="17" y="20"/>
                    <a:pt x="18" y="20"/>
                    <a:pt x="18" y="20"/>
                  </a:cubicBezTo>
                  <a:cubicBezTo>
                    <a:pt x="18" y="19"/>
                    <a:pt x="18" y="19"/>
                    <a:pt x="18" y="18"/>
                  </a:cubicBezTo>
                  <a:cubicBezTo>
                    <a:pt x="19" y="18"/>
                    <a:pt x="19" y="18"/>
                    <a:pt x="19" y="18"/>
                  </a:cubicBezTo>
                  <a:cubicBezTo>
                    <a:pt x="19" y="18"/>
                    <a:pt x="19" y="18"/>
                    <a:pt x="19" y="18"/>
                  </a:cubicBezTo>
                  <a:cubicBezTo>
                    <a:pt x="19" y="19"/>
                    <a:pt x="19" y="19"/>
                    <a:pt x="19" y="19"/>
                  </a:cubicBezTo>
                  <a:cubicBezTo>
                    <a:pt x="19" y="19"/>
                    <a:pt x="19" y="19"/>
                    <a:pt x="20" y="19"/>
                  </a:cubicBezTo>
                  <a:cubicBezTo>
                    <a:pt x="21" y="19"/>
                    <a:pt x="21" y="18"/>
                    <a:pt x="21" y="17"/>
                  </a:cubicBezTo>
                  <a:cubicBezTo>
                    <a:pt x="20" y="16"/>
                    <a:pt x="20" y="15"/>
                    <a:pt x="20" y="14"/>
                  </a:cubicBezTo>
                  <a:cubicBezTo>
                    <a:pt x="20" y="13"/>
                    <a:pt x="20" y="12"/>
                    <a:pt x="20" y="11"/>
                  </a:cubicBezTo>
                  <a:cubicBezTo>
                    <a:pt x="19" y="10"/>
                    <a:pt x="20" y="10"/>
                    <a:pt x="20" y="9"/>
                  </a:cubicBezTo>
                  <a:cubicBezTo>
                    <a:pt x="20" y="9"/>
                    <a:pt x="20" y="9"/>
                    <a:pt x="20" y="8"/>
                  </a:cubicBezTo>
                  <a:cubicBezTo>
                    <a:pt x="20" y="8"/>
                    <a:pt x="20" y="8"/>
                    <a:pt x="20" y="7"/>
                  </a:cubicBezTo>
                  <a:cubicBezTo>
                    <a:pt x="20" y="6"/>
                    <a:pt x="20" y="5"/>
                    <a:pt x="19" y="4"/>
                  </a:cubicBezTo>
                  <a:cubicBezTo>
                    <a:pt x="19" y="2"/>
                    <a:pt x="18" y="1"/>
                    <a:pt x="17" y="0"/>
                  </a:cubicBezTo>
                  <a:cubicBezTo>
                    <a:pt x="17" y="0"/>
                    <a:pt x="17" y="0"/>
                    <a:pt x="16" y="0"/>
                  </a:cubicBezTo>
                  <a:cubicBezTo>
                    <a:pt x="15" y="1"/>
                    <a:pt x="15" y="2"/>
                    <a:pt x="15" y="4"/>
                  </a:cubicBezTo>
                  <a:cubicBezTo>
                    <a:pt x="15" y="4"/>
                    <a:pt x="15" y="5"/>
                    <a:pt x="16" y="5"/>
                  </a:cubicBezTo>
                  <a:cubicBezTo>
                    <a:pt x="16" y="5"/>
                    <a:pt x="16" y="6"/>
                    <a:pt x="16" y="6"/>
                  </a:cubicBezTo>
                  <a:cubicBezTo>
                    <a:pt x="16" y="8"/>
                    <a:pt x="16" y="9"/>
                    <a:pt x="15" y="11"/>
                  </a:cubicBezTo>
                  <a:cubicBezTo>
                    <a:pt x="15" y="11"/>
                    <a:pt x="15" y="12"/>
                    <a:pt x="15" y="12"/>
                  </a:cubicBezTo>
                  <a:cubicBezTo>
                    <a:pt x="15" y="13"/>
                    <a:pt x="14" y="14"/>
                    <a:pt x="13" y="14"/>
                  </a:cubicBezTo>
                  <a:cubicBezTo>
                    <a:pt x="13" y="14"/>
                    <a:pt x="12" y="14"/>
                    <a:pt x="12" y="14"/>
                  </a:cubicBezTo>
                  <a:cubicBezTo>
                    <a:pt x="12" y="13"/>
                    <a:pt x="12" y="13"/>
                    <a:pt x="12" y="13"/>
                  </a:cubicBezTo>
                  <a:cubicBezTo>
                    <a:pt x="12" y="13"/>
                    <a:pt x="12" y="13"/>
                    <a:pt x="12" y="13"/>
                  </a:cubicBezTo>
                  <a:cubicBezTo>
                    <a:pt x="12" y="13"/>
                    <a:pt x="11" y="13"/>
                    <a:pt x="11" y="13"/>
                  </a:cubicBezTo>
                  <a:cubicBezTo>
                    <a:pt x="11" y="13"/>
                    <a:pt x="11" y="14"/>
                    <a:pt x="11" y="14"/>
                  </a:cubicBezTo>
                  <a:cubicBezTo>
                    <a:pt x="11" y="14"/>
                    <a:pt x="11" y="15"/>
                    <a:pt x="11" y="15"/>
                  </a:cubicBezTo>
                  <a:cubicBezTo>
                    <a:pt x="11" y="16"/>
                    <a:pt x="11" y="17"/>
                    <a:pt x="10" y="18"/>
                  </a:cubicBezTo>
                  <a:cubicBezTo>
                    <a:pt x="10" y="18"/>
                    <a:pt x="10" y="18"/>
                    <a:pt x="10" y="18"/>
                  </a:cubicBezTo>
                  <a:cubicBezTo>
                    <a:pt x="9" y="18"/>
                    <a:pt x="9" y="18"/>
                    <a:pt x="8" y="18"/>
                  </a:cubicBezTo>
                  <a:cubicBezTo>
                    <a:pt x="7" y="18"/>
                    <a:pt x="6" y="18"/>
                    <a:pt x="6" y="19"/>
                  </a:cubicBezTo>
                  <a:cubicBezTo>
                    <a:pt x="5" y="19"/>
                    <a:pt x="5" y="19"/>
                    <a:pt x="5" y="19"/>
                  </a:cubicBezTo>
                  <a:cubicBezTo>
                    <a:pt x="4" y="20"/>
                    <a:pt x="3" y="21"/>
                    <a:pt x="2" y="22"/>
                  </a:cubicBezTo>
                  <a:cubicBezTo>
                    <a:pt x="2" y="22"/>
                    <a:pt x="2" y="23"/>
                    <a:pt x="2" y="23"/>
                  </a:cubicBezTo>
                  <a:cubicBezTo>
                    <a:pt x="2" y="23"/>
                    <a:pt x="2" y="23"/>
                    <a:pt x="1" y="23"/>
                  </a:cubicBezTo>
                  <a:cubicBezTo>
                    <a:pt x="1" y="24"/>
                    <a:pt x="1" y="24"/>
                    <a:pt x="0" y="25"/>
                  </a:cubicBezTo>
                  <a:cubicBezTo>
                    <a:pt x="0" y="25"/>
                    <a:pt x="0" y="25"/>
                    <a:pt x="0" y="26"/>
                  </a:cubicBezTo>
                  <a:cubicBezTo>
                    <a:pt x="0" y="26"/>
                    <a:pt x="0" y="27"/>
                    <a:pt x="0" y="27"/>
                  </a:cubicBezTo>
                  <a:cubicBezTo>
                    <a:pt x="0" y="27"/>
                    <a:pt x="0" y="27"/>
                    <a:pt x="0" y="27"/>
                  </a:cubicBezTo>
                  <a:cubicBezTo>
                    <a:pt x="0" y="27"/>
                    <a:pt x="0" y="27"/>
                    <a:pt x="0" y="27"/>
                  </a:cubicBezTo>
                  <a:cubicBezTo>
                    <a:pt x="0" y="27"/>
                    <a:pt x="0" y="27"/>
                    <a:pt x="0" y="27"/>
                  </a:cubicBezTo>
                  <a:cubicBezTo>
                    <a:pt x="1" y="27"/>
                    <a:pt x="1" y="27"/>
                    <a:pt x="1" y="27"/>
                  </a:cubicBezTo>
                  <a:cubicBezTo>
                    <a:pt x="1" y="27"/>
                    <a:pt x="1" y="27"/>
                    <a:pt x="1" y="27"/>
                  </a:cubicBezTo>
                  <a:cubicBezTo>
                    <a:pt x="1" y="28"/>
                    <a:pt x="1" y="28"/>
                    <a:pt x="1" y="28"/>
                  </a:cubicBezTo>
                  <a:cubicBezTo>
                    <a:pt x="1" y="28"/>
                    <a:pt x="1" y="28"/>
                    <a:pt x="1" y="28"/>
                  </a:cubicBezTo>
                  <a:cubicBezTo>
                    <a:pt x="1" y="28"/>
                    <a:pt x="1" y="28"/>
                    <a:pt x="1" y="28"/>
                  </a:cubicBezTo>
                  <a:cubicBezTo>
                    <a:pt x="1" y="28"/>
                    <a:pt x="1" y="28"/>
                    <a:pt x="1" y="28"/>
                  </a:cubicBezTo>
                  <a:cubicBezTo>
                    <a:pt x="1" y="29"/>
                    <a:pt x="2" y="30"/>
                    <a:pt x="2" y="31"/>
                  </a:cubicBezTo>
                  <a:cubicBezTo>
                    <a:pt x="2" y="31"/>
                    <a:pt x="3" y="31"/>
                    <a:pt x="3" y="31"/>
                  </a:cubicBezTo>
                  <a:close/>
                  <a:moveTo>
                    <a:pt x="16" y="1"/>
                  </a:moveTo>
                  <a:cubicBezTo>
                    <a:pt x="17" y="1"/>
                    <a:pt x="17" y="1"/>
                    <a:pt x="17" y="1"/>
                  </a:cubicBezTo>
                  <a:cubicBezTo>
                    <a:pt x="17" y="1"/>
                    <a:pt x="17" y="1"/>
                    <a:pt x="17" y="1"/>
                  </a:cubicBezTo>
                  <a:cubicBezTo>
                    <a:pt x="16" y="1"/>
                    <a:pt x="16" y="1"/>
                    <a:pt x="16"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1" name="Freeform 468">
              <a:extLst>
                <a:ext uri="{FF2B5EF4-FFF2-40B4-BE49-F238E27FC236}">
                  <a16:creationId xmlns:a16="http://schemas.microsoft.com/office/drawing/2014/main" id="{D1B725C7-EF76-431F-B9BE-C81BAB859863}"/>
                </a:ext>
              </a:extLst>
            </p:cNvPr>
            <p:cNvSpPr>
              <a:spLocks/>
            </p:cNvSpPr>
            <p:nvPr/>
          </p:nvSpPr>
          <p:spPr bwMode="auto">
            <a:xfrm>
              <a:off x="4758193" y="2056495"/>
              <a:ext cx="50800" cy="79375"/>
            </a:xfrm>
            <a:custGeom>
              <a:avLst/>
              <a:gdLst>
                <a:gd name="T0" fmla="*/ 2 w 14"/>
                <a:gd name="T1" fmla="*/ 22 h 22"/>
                <a:gd name="T2" fmla="*/ 5 w 14"/>
                <a:gd name="T3" fmla="*/ 22 h 22"/>
                <a:gd name="T4" fmla="*/ 6 w 14"/>
                <a:gd name="T5" fmla="*/ 21 h 22"/>
                <a:gd name="T6" fmla="*/ 6 w 14"/>
                <a:gd name="T7" fmla="*/ 21 h 22"/>
                <a:gd name="T8" fmla="*/ 9 w 14"/>
                <a:gd name="T9" fmla="*/ 19 h 22"/>
                <a:gd name="T10" fmla="*/ 10 w 14"/>
                <a:gd name="T11" fmla="*/ 18 h 22"/>
                <a:gd name="T12" fmla="*/ 10 w 14"/>
                <a:gd name="T13" fmla="*/ 18 h 22"/>
                <a:gd name="T14" fmla="*/ 10 w 14"/>
                <a:gd name="T15" fmla="*/ 18 h 22"/>
                <a:gd name="T16" fmla="*/ 11 w 14"/>
                <a:gd name="T17" fmla="*/ 19 h 22"/>
                <a:gd name="T18" fmla="*/ 13 w 14"/>
                <a:gd name="T19" fmla="*/ 16 h 22"/>
                <a:gd name="T20" fmla="*/ 13 w 14"/>
                <a:gd name="T21" fmla="*/ 13 h 22"/>
                <a:gd name="T22" fmla="*/ 14 w 14"/>
                <a:gd name="T23" fmla="*/ 11 h 22"/>
                <a:gd name="T24" fmla="*/ 14 w 14"/>
                <a:gd name="T25" fmla="*/ 8 h 22"/>
                <a:gd name="T26" fmla="*/ 12 w 14"/>
                <a:gd name="T27" fmla="*/ 6 h 22"/>
                <a:gd name="T28" fmla="*/ 11 w 14"/>
                <a:gd name="T29" fmla="*/ 4 h 22"/>
                <a:gd name="T30" fmla="*/ 11 w 14"/>
                <a:gd name="T31" fmla="*/ 0 h 22"/>
                <a:gd name="T32" fmla="*/ 8 w 14"/>
                <a:gd name="T33" fmla="*/ 0 h 22"/>
                <a:gd name="T34" fmla="*/ 10 w 14"/>
                <a:gd name="T35" fmla="*/ 1 h 22"/>
                <a:gd name="T36" fmla="*/ 10 w 14"/>
                <a:gd name="T37" fmla="*/ 2 h 22"/>
                <a:gd name="T38" fmla="*/ 7 w 14"/>
                <a:gd name="T39" fmla="*/ 2 h 22"/>
                <a:gd name="T40" fmla="*/ 7 w 14"/>
                <a:gd name="T41" fmla="*/ 4 h 22"/>
                <a:gd name="T42" fmla="*/ 7 w 14"/>
                <a:gd name="T43" fmla="*/ 5 h 22"/>
                <a:gd name="T44" fmla="*/ 4 w 14"/>
                <a:gd name="T45" fmla="*/ 5 h 22"/>
                <a:gd name="T46" fmla="*/ 4 w 14"/>
                <a:gd name="T47" fmla="*/ 7 h 22"/>
                <a:gd name="T48" fmla="*/ 5 w 14"/>
                <a:gd name="T49" fmla="*/ 8 h 22"/>
                <a:gd name="T50" fmla="*/ 5 w 14"/>
                <a:gd name="T51" fmla="*/ 8 h 22"/>
                <a:gd name="T52" fmla="*/ 5 w 14"/>
                <a:gd name="T53" fmla="*/ 8 h 22"/>
                <a:gd name="T54" fmla="*/ 3 w 14"/>
                <a:gd name="T55" fmla="*/ 8 h 22"/>
                <a:gd name="T56" fmla="*/ 1 w 14"/>
                <a:gd name="T57" fmla="*/ 12 h 22"/>
                <a:gd name="T58" fmla="*/ 3 w 14"/>
                <a:gd name="T59" fmla="*/ 14 h 22"/>
                <a:gd name="T60" fmla="*/ 4 w 14"/>
                <a:gd name="T61" fmla="*/ 14 h 22"/>
                <a:gd name="T62" fmla="*/ 3 w 14"/>
                <a:gd name="T63" fmla="*/ 15 h 22"/>
                <a:gd name="T64" fmla="*/ 0 w 14"/>
                <a:gd name="T65" fmla="*/ 18 h 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4" h="22">
                  <a:moveTo>
                    <a:pt x="2" y="21"/>
                  </a:moveTo>
                  <a:cubicBezTo>
                    <a:pt x="2" y="21"/>
                    <a:pt x="2" y="22"/>
                    <a:pt x="2" y="22"/>
                  </a:cubicBezTo>
                  <a:cubicBezTo>
                    <a:pt x="3" y="21"/>
                    <a:pt x="4" y="22"/>
                    <a:pt x="4" y="22"/>
                  </a:cubicBezTo>
                  <a:cubicBezTo>
                    <a:pt x="4" y="22"/>
                    <a:pt x="5" y="22"/>
                    <a:pt x="5" y="22"/>
                  </a:cubicBezTo>
                  <a:cubicBezTo>
                    <a:pt x="5" y="21"/>
                    <a:pt x="6" y="21"/>
                    <a:pt x="6" y="21"/>
                  </a:cubicBezTo>
                  <a:cubicBezTo>
                    <a:pt x="6" y="21"/>
                    <a:pt x="6" y="21"/>
                    <a:pt x="6" y="21"/>
                  </a:cubicBezTo>
                  <a:cubicBezTo>
                    <a:pt x="6" y="21"/>
                    <a:pt x="6" y="21"/>
                    <a:pt x="6" y="21"/>
                  </a:cubicBezTo>
                  <a:cubicBezTo>
                    <a:pt x="6" y="21"/>
                    <a:pt x="6" y="21"/>
                    <a:pt x="6" y="21"/>
                  </a:cubicBezTo>
                  <a:cubicBezTo>
                    <a:pt x="6" y="21"/>
                    <a:pt x="7" y="21"/>
                    <a:pt x="7" y="20"/>
                  </a:cubicBezTo>
                  <a:cubicBezTo>
                    <a:pt x="8" y="20"/>
                    <a:pt x="8" y="19"/>
                    <a:pt x="9" y="19"/>
                  </a:cubicBezTo>
                  <a:cubicBezTo>
                    <a:pt x="9" y="19"/>
                    <a:pt x="9" y="19"/>
                    <a:pt x="9" y="18"/>
                  </a:cubicBezTo>
                  <a:cubicBezTo>
                    <a:pt x="9" y="18"/>
                    <a:pt x="10" y="18"/>
                    <a:pt x="10" y="18"/>
                  </a:cubicBezTo>
                  <a:cubicBezTo>
                    <a:pt x="10" y="18"/>
                    <a:pt x="10" y="18"/>
                    <a:pt x="10" y="18"/>
                  </a:cubicBezTo>
                  <a:cubicBezTo>
                    <a:pt x="10" y="18"/>
                    <a:pt x="10" y="18"/>
                    <a:pt x="10" y="18"/>
                  </a:cubicBezTo>
                  <a:cubicBezTo>
                    <a:pt x="10" y="17"/>
                    <a:pt x="10" y="17"/>
                    <a:pt x="10" y="18"/>
                  </a:cubicBezTo>
                  <a:cubicBezTo>
                    <a:pt x="10" y="18"/>
                    <a:pt x="10" y="18"/>
                    <a:pt x="10" y="18"/>
                  </a:cubicBezTo>
                  <a:cubicBezTo>
                    <a:pt x="10" y="18"/>
                    <a:pt x="10" y="18"/>
                    <a:pt x="11" y="19"/>
                  </a:cubicBezTo>
                  <a:cubicBezTo>
                    <a:pt x="11" y="19"/>
                    <a:pt x="11" y="19"/>
                    <a:pt x="11" y="19"/>
                  </a:cubicBezTo>
                  <a:cubicBezTo>
                    <a:pt x="12" y="18"/>
                    <a:pt x="12" y="17"/>
                    <a:pt x="12" y="17"/>
                  </a:cubicBezTo>
                  <a:cubicBezTo>
                    <a:pt x="13" y="17"/>
                    <a:pt x="13" y="16"/>
                    <a:pt x="13" y="16"/>
                  </a:cubicBezTo>
                  <a:cubicBezTo>
                    <a:pt x="13" y="15"/>
                    <a:pt x="13" y="14"/>
                    <a:pt x="13" y="13"/>
                  </a:cubicBezTo>
                  <a:cubicBezTo>
                    <a:pt x="13" y="13"/>
                    <a:pt x="13" y="13"/>
                    <a:pt x="13" y="13"/>
                  </a:cubicBezTo>
                  <a:cubicBezTo>
                    <a:pt x="12" y="13"/>
                    <a:pt x="12" y="13"/>
                    <a:pt x="13" y="12"/>
                  </a:cubicBezTo>
                  <a:cubicBezTo>
                    <a:pt x="13" y="12"/>
                    <a:pt x="13" y="11"/>
                    <a:pt x="14" y="11"/>
                  </a:cubicBezTo>
                  <a:cubicBezTo>
                    <a:pt x="14" y="11"/>
                    <a:pt x="13" y="10"/>
                    <a:pt x="14" y="9"/>
                  </a:cubicBezTo>
                  <a:cubicBezTo>
                    <a:pt x="14" y="9"/>
                    <a:pt x="14" y="9"/>
                    <a:pt x="14" y="8"/>
                  </a:cubicBezTo>
                  <a:cubicBezTo>
                    <a:pt x="14" y="8"/>
                    <a:pt x="13" y="8"/>
                    <a:pt x="13" y="7"/>
                  </a:cubicBezTo>
                  <a:cubicBezTo>
                    <a:pt x="13" y="7"/>
                    <a:pt x="12" y="7"/>
                    <a:pt x="12" y="6"/>
                  </a:cubicBezTo>
                  <a:cubicBezTo>
                    <a:pt x="12" y="6"/>
                    <a:pt x="11" y="6"/>
                    <a:pt x="11" y="6"/>
                  </a:cubicBezTo>
                  <a:cubicBezTo>
                    <a:pt x="11" y="5"/>
                    <a:pt x="11" y="5"/>
                    <a:pt x="11" y="4"/>
                  </a:cubicBezTo>
                  <a:cubicBezTo>
                    <a:pt x="12" y="3"/>
                    <a:pt x="12" y="3"/>
                    <a:pt x="12" y="2"/>
                  </a:cubicBezTo>
                  <a:cubicBezTo>
                    <a:pt x="12" y="1"/>
                    <a:pt x="11" y="1"/>
                    <a:pt x="11" y="0"/>
                  </a:cubicBezTo>
                  <a:cubicBezTo>
                    <a:pt x="10" y="0"/>
                    <a:pt x="10" y="0"/>
                    <a:pt x="9" y="0"/>
                  </a:cubicBezTo>
                  <a:cubicBezTo>
                    <a:pt x="9" y="0"/>
                    <a:pt x="9" y="0"/>
                    <a:pt x="8" y="0"/>
                  </a:cubicBezTo>
                  <a:cubicBezTo>
                    <a:pt x="8" y="1"/>
                    <a:pt x="9" y="1"/>
                    <a:pt x="9" y="1"/>
                  </a:cubicBezTo>
                  <a:cubicBezTo>
                    <a:pt x="9" y="1"/>
                    <a:pt x="10" y="1"/>
                    <a:pt x="10" y="1"/>
                  </a:cubicBezTo>
                  <a:cubicBezTo>
                    <a:pt x="10" y="1"/>
                    <a:pt x="10" y="1"/>
                    <a:pt x="10" y="2"/>
                  </a:cubicBezTo>
                  <a:cubicBezTo>
                    <a:pt x="10" y="2"/>
                    <a:pt x="10" y="2"/>
                    <a:pt x="10" y="2"/>
                  </a:cubicBezTo>
                  <a:cubicBezTo>
                    <a:pt x="9" y="2"/>
                    <a:pt x="9" y="2"/>
                    <a:pt x="8" y="2"/>
                  </a:cubicBezTo>
                  <a:cubicBezTo>
                    <a:pt x="8" y="2"/>
                    <a:pt x="8" y="2"/>
                    <a:pt x="7" y="2"/>
                  </a:cubicBezTo>
                  <a:cubicBezTo>
                    <a:pt x="7" y="2"/>
                    <a:pt x="6" y="3"/>
                    <a:pt x="7" y="3"/>
                  </a:cubicBezTo>
                  <a:cubicBezTo>
                    <a:pt x="7" y="4"/>
                    <a:pt x="7" y="4"/>
                    <a:pt x="7" y="4"/>
                  </a:cubicBezTo>
                  <a:cubicBezTo>
                    <a:pt x="7" y="4"/>
                    <a:pt x="7" y="5"/>
                    <a:pt x="7" y="5"/>
                  </a:cubicBezTo>
                  <a:cubicBezTo>
                    <a:pt x="7" y="5"/>
                    <a:pt x="7" y="5"/>
                    <a:pt x="7" y="5"/>
                  </a:cubicBezTo>
                  <a:cubicBezTo>
                    <a:pt x="6" y="4"/>
                    <a:pt x="6" y="4"/>
                    <a:pt x="5" y="5"/>
                  </a:cubicBezTo>
                  <a:cubicBezTo>
                    <a:pt x="5" y="5"/>
                    <a:pt x="5" y="5"/>
                    <a:pt x="4" y="5"/>
                  </a:cubicBezTo>
                  <a:cubicBezTo>
                    <a:pt x="3" y="5"/>
                    <a:pt x="3" y="5"/>
                    <a:pt x="3" y="6"/>
                  </a:cubicBezTo>
                  <a:cubicBezTo>
                    <a:pt x="4" y="6"/>
                    <a:pt x="4" y="7"/>
                    <a:pt x="4" y="7"/>
                  </a:cubicBezTo>
                  <a:cubicBezTo>
                    <a:pt x="4" y="7"/>
                    <a:pt x="5" y="8"/>
                    <a:pt x="5" y="8"/>
                  </a:cubicBezTo>
                  <a:cubicBezTo>
                    <a:pt x="5" y="8"/>
                    <a:pt x="5" y="8"/>
                    <a:pt x="5" y="8"/>
                  </a:cubicBezTo>
                  <a:cubicBezTo>
                    <a:pt x="5" y="8"/>
                    <a:pt x="5" y="8"/>
                    <a:pt x="5" y="8"/>
                  </a:cubicBezTo>
                  <a:cubicBezTo>
                    <a:pt x="5" y="8"/>
                    <a:pt x="5" y="8"/>
                    <a:pt x="5" y="8"/>
                  </a:cubicBezTo>
                  <a:cubicBezTo>
                    <a:pt x="5" y="8"/>
                    <a:pt x="5" y="8"/>
                    <a:pt x="5" y="8"/>
                  </a:cubicBezTo>
                  <a:cubicBezTo>
                    <a:pt x="5" y="8"/>
                    <a:pt x="5" y="8"/>
                    <a:pt x="5" y="8"/>
                  </a:cubicBezTo>
                  <a:cubicBezTo>
                    <a:pt x="5" y="8"/>
                    <a:pt x="5" y="8"/>
                    <a:pt x="5" y="8"/>
                  </a:cubicBezTo>
                  <a:cubicBezTo>
                    <a:pt x="4" y="8"/>
                    <a:pt x="4" y="8"/>
                    <a:pt x="3" y="8"/>
                  </a:cubicBezTo>
                  <a:cubicBezTo>
                    <a:pt x="3" y="7"/>
                    <a:pt x="3" y="8"/>
                    <a:pt x="3" y="8"/>
                  </a:cubicBezTo>
                  <a:cubicBezTo>
                    <a:pt x="2" y="9"/>
                    <a:pt x="2" y="11"/>
                    <a:pt x="1" y="12"/>
                  </a:cubicBezTo>
                  <a:cubicBezTo>
                    <a:pt x="1" y="12"/>
                    <a:pt x="1" y="13"/>
                    <a:pt x="1" y="13"/>
                  </a:cubicBezTo>
                  <a:cubicBezTo>
                    <a:pt x="2" y="13"/>
                    <a:pt x="2" y="14"/>
                    <a:pt x="3" y="14"/>
                  </a:cubicBezTo>
                  <a:cubicBezTo>
                    <a:pt x="3" y="14"/>
                    <a:pt x="3" y="14"/>
                    <a:pt x="3" y="14"/>
                  </a:cubicBezTo>
                  <a:cubicBezTo>
                    <a:pt x="4" y="14"/>
                    <a:pt x="4" y="14"/>
                    <a:pt x="4" y="14"/>
                  </a:cubicBezTo>
                  <a:cubicBezTo>
                    <a:pt x="4" y="15"/>
                    <a:pt x="3" y="15"/>
                    <a:pt x="3" y="15"/>
                  </a:cubicBezTo>
                  <a:cubicBezTo>
                    <a:pt x="3" y="15"/>
                    <a:pt x="3" y="15"/>
                    <a:pt x="3" y="15"/>
                  </a:cubicBezTo>
                  <a:cubicBezTo>
                    <a:pt x="2" y="15"/>
                    <a:pt x="1" y="15"/>
                    <a:pt x="1" y="16"/>
                  </a:cubicBezTo>
                  <a:cubicBezTo>
                    <a:pt x="0" y="17"/>
                    <a:pt x="0" y="18"/>
                    <a:pt x="0" y="18"/>
                  </a:cubicBezTo>
                  <a:cubicBezTo>
                    <a:pt x="0" y="20"/>
                    <a:pt x="1" y="21"/>
                    <a:pt x="2" y="2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2" name="Oval 469">
              <a:extLst>
                <a:ext uri="{FF2B5EF4-FFF2-40B4-BE49-F238E27FC236}">
                  <a16:creationId xmlns:a16="http://schemas.microsoft.com/office/drawing/2014/main" id="{927559A3-ECEE-483C-BBD0-0666D5903E77}"/>
                </a:ext>
              </a:extLst>
            </p:cNvPr>
            <p:cNvSpPr>
              <a:spLocks noChangeArrowheads="1"/>
            </p:cNvSpPr>
            <p:nvPr/>
          </p:nvSpPr>
          <p:spPr bwMode="auto">
            <a:xfrm>
              <a:off x="4791530" y="212475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3" name="Freeform 470">
              <a:extLst>
                <a:ext uri="{FF2B5EF4-FFF2-40B4-BE49-F238E27FC236}">
                  <a16:creationId xmlns:a16="http://schemas.microsoft.com/office/drawing/2014/main" id="{FDCF73EB-6881-46C7-9F7B-DB2390249902}"/>
                </a:ext>
              </a:extLst>
            </p:cNvPr>
            <p:cNvSpPr>
              <a:spLocks/>
            </p:cNvSpPr>
            <p:nvPr/>
          </p:nvSpPr>
          <p:spPr bwMode="auto">
            <a:xfrm>
              <a:off x="5931355" y="2932795"/>
              <a:ext cx="87313" cy="90488"/>
            </a:xfrm>
            <a:custGeom>
              <a:avLst/>
              <a:gdLst>
                <a:gd name="T0" fmla="*/ 23 w 24"/>
                <a:gd name="T1" fmla="*/ 19 h 25"/>
                <a:gd name="T2" fmla="*/ 23 w 24"/>
                <a:gd name="T3" fmla="*/ 19 h 25"/>
                <a:gd name="T4" fmla="*/ 22 w 24"/>
                <a:gd name="T5" fmla="*/ 18 h 25"/>
                <a:gd name="T6" fmla="*/ 22 w 24"/>
                <a:gd name="T7" fmla="*/ 18 h 25"/>
                <a:gd name="T8" fmla="*/ 22 w 24"/>
                <a:gd name="T9" fmla="*/ 18 h 25"/>
                <a:gd name="T10" fmla="*/ 22 w 24"/>
                <a:gd name="T11" fmla="*/ 18 h 25"/>
                <a:gd name="T12" fmla="*/ 22 w 24"/>
                <a:gd name="T13" fmla="*/ 18 h 25"/>
                <a:gd name="T14" fmla="*/ 22 w 24"/>
                <a:gd name="T15" fmla="*/ 18 h 25"/>
                <a:gd name="T16" fmla="*/ 23 w 24"/>
                <a:gd name="T17" fmla="*/ 19 h 25"/>
                <a:gd name="T18" fmla="*/ 23 w 24"/>
                <a:gd name="T19" fmla="*/ 19 h 25"/>
                <a:gd name="T20" fmla="*/ 24 w 24"/>
                <a:gd name="T21" fmla="*/ 19 h 25"/>
                <a:gd name="T22" fmla="*/ 24 w 24"/>
                <a:gd name="T23" fmla="*/ 19 h 25"/>
                <a:gd name="T24" fmla="*/ 24 w 24"/>
                <a:gd name="T25" fmla="*/ 19 h 25"/>
                <a:gd name="T26" fmla="*/ 23 w 24"/>
                <a:gd name="T27" fmla="*/ 16 h 25"/>
                <a:gd name="T28" fmla="*/ 22 w 24"/>
                <a:gd name="T29" fmla="*/ 16 h 25"/>
                <a:gd name="T30" fmla="*/ 22 w 24"/>
                <a:gd name="T31" fmla="*/ 17 h 25"/>
                <a:gd name="T32" fmla="*/ 21 w 24"/>
                <a:gd name="T33" fmla="*/ 17 h 25"/>
                <a:gd name="T34" fmla="*/ 20 w 24"/>
                <a:gd name="T35" fmla="*/ 17 h 25"/>
                <a:gd name="T36" fmla="*/ 20 w 24"/>
                <a:gd name="T37" fmla="*/ 16 h 25"/>
                <a:gd name="T38" fmla="*/ 19 w 24"/>
                <a:gd name="T39" fmla="*/ 15 h 25"/>
                <a:gd name="T40" fmla="*/ 18 w 24"/>
                <a:gd name="T41" fmla="*/ 15 h 25"/>
                <a:gd name="T42" fmla="*/ 18 w 24"/>
                <a:gd name="T43" fmla="*/ 14 h 25"/>
                <a:gd name="T44" fmla="*/ 18 w 24"/>
                <a:gd name="T45" fmla="*/ 13 h 25"/>
                <a:gd name="T46" fmla="*/ 18 w 24"/>
                <a:gd name="T47" fmla="*/ 12 h 25"/>
                <a:gd name="T48" fmla="*/ 17 w 24"/>
                <a:gd name="T49" fmla="*/ 11 h 25"/>
                <a:gd name="T50" fmla="*/ 16 w 24"/>
                <a:gd name="T51" fmla="*/ 10 h 25"/>
                <a:gd name="T52" fmla="*/ 15 w 24"/>
                <a:gd name="T53" fmla="*/ 9 h 25"/>
                <a:gd name="T54" fmla="*/ 14 w 24"/>
                <a:gd name="T55" fmla="*/ 9 h 25"/>
                <a:gd name="T56" fmla="*/ 13 w 24"/>
                <a:gd name="T57" fmla="*/ 8 h 25"/>
                <a:gd name="T58" fmla="*/ 11 w 24"/>
                <a:gd name="T59" fmla="*/ 7 h 25"/>
                <a:gd name="T60" fmla="*/ 10 w 24"/>
                <a:gd name="T61" fmla="*/ 6 h 25"/>
                <a:gd name="T62" fmla="*/ 9 w 24"/>
                <a:gd name="T63" fmla="*/ 5 h 25"/>
                <a:gd name="T64" fmla="*/ 6 w 24"/>
                <a:gd name="T65" fmla="*/ 2 h 25"/>
                <a:gd name="T66" fmla="*/ 4 w 24"/>
                <a:gd name="T67" fmla="*/ 1 h 25"/>
                <a:gd name="T68" fmla="*/ 1 w 24"/>
                <a:gd name="T69" fmla="*/ 0 h 25"/>
                <a:gd name="T70" fmla="*/ 1 w 24"/>
                <a:gd name="T71" fmla="*/ 1 h 25"/>
                <a:gd name="T72" fmla="*/ 0 w 24"/>
                <a:gd name="T73" fmla="*/ 1 h 25"/>
                <a:gd name="T74" fmla="*/ 1 w 24"/>
                <a:gd name="T75" fmla="*/ 3 h 25"/>
                <a:gd name="T76" fmla="*/ 3 w 24"/>
                <a:gd name="T77" fmla="*/ 4 h 25"/>
                <a:gd name="T78" fmla="*/ 4 w 24"/>
                <a:gd name="T79" fmla="*/ 6 h 25"/>
                <a:gd name="T80" fmla="*/ 5 w 24"/>
                <a:gd name="T81" fmla="*/ 7 h 25"/>
                <a:gd name="T82" fmla="*/ 7 w 24"/>
                <a:gd name="T83" fmla="*/ 9 h 25"/>
                <a:gd name="T84" fmla="*/ 8 w 24"/>
                <a:gd name="T85" fmla="*/ 10 h 25"/>
                <a:gd name="T86" fmla="*/ 8 w 24"/>
                <a:gd name="T87" fmla="*/ 11 h 25"/>
                <a:gd name="T88" fmla="*/ 9 w 24"/>
                <a:gd name="T89" fmla="*/ 12 h 25"/>
                <a:gd name="T90" fmla="*/ 11 w 24"/>
                <a:gd name="T91" fmla="*/ 15 h 25"/>
                <a:gd name="T92" fmla="*/ 12 w 24"/>
                <a:gd name="T93" fmla="*/ 17 h 25"/>
                <a:gd name="T94" fmla="*/ 12 w 24"/>
                <a:gd name="T95" fmla="*/ 18 h 25"/>
                <a:gd name="T96" fmla="*/ 15 w 24"/>
                <a:gd name="T97" fmla="*/ 21 h 25"/>
                <a:gd name="T98" fmla="*/ 17 w 24"/>
                <a:gd name="T99" fmla="*/ 23 h 25"/>
                <a:gd name="T100" fmla="*/ 19 w 24"/>
                <a:gd name="T101" fmla="*/ 25 h 25"/>
                <a:gd name="T102" fmla="*/ 20 w 24"/>
                <a:gd name="T103" fmla="*/ 25 h 25"/>
                <a:gd name="T104" fmla="*/ 22 w 24"/>
                <a:gd name="T105" fmla="*/ 25 h 25"/>
                <a:gd name="T106" fmla="*/ 23 w 24"/>
                <a:gd name="T107" fmla="*/ 22 h 25"/>
                <a:gd name="T108" fmla="*/ 23 w 24"/>
                <a:gd name="T109" fmla="*/ 19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4" h="25">
                  <a:moveTo>
                    <a:pt x="23" y="19"/>
                  </a:moveTo>
                  <a:cubicBezTo>
                    <a:pt x="23" y="19"/>
                    <a:pt x="23" y="19"/>
                    <a:pt x="23" y="19"/>
                  </a:cubicBezTo>
                  <a:cubicBezTo>
                    <a:pt x="23" y="19"/>
                    <a:pt x="23" y="19"/>
                    <a:pt x="22" y="18"/>
                  </a:cubicBezTo>
                  <a:cubicBezTo>
                    <a:pt x="22" y="18"/>
                    <a:pt x="22" y="18"/>
                    <a:pt x="22" y="18"/>
                  </a:cubicBezTo>
                  <a:cubicBezTo>
                    <a:pt x="22" y="18"/>
                    <a:pt x="22" y="18"/>
                    <a:pt x="22" y="18"/>
                  </a:cubicBezTo>
                  <a:cubicBezTo>
                    <a:pt x="22" y="18"/>
                    <a:pt x="22" y="18"/>
                    <a:pt x="22" y="18"/>
                  </a:cubicBezTo>
                  <a:cubicBezTo>
                    <a:pt x="22" y="18"/>
                    <a:pt x="22" y="18"/>
                    <a:pt x="22" y="18"/>
                  </a:cubicBezTo>
                  <a:cubicBezTo>
                    <a:pt x="22" y="18"/>
                    <a:pt x="22" y="18"/>
                    <a:pt x="22" y="18"/>
                  </a:cubicBezTo>
                  <a:cubicBezTo>
                    <a:pt x="23" y="19"/>
                    <a:pt x="23" y="19"/>
                    <a:pt x="23" y="19"/>
                  </a:cubicBezTo>
                  <a:cubicBezTo>
                    <a:pt x="23" y="19"/>
                    <a:pt x="23" y="19"/>
                    <a:pt x="23" y="19"/>
                  </a:cubicBezTo>
                  <a:cubicBezTo>
                    <a:pt x="23" y="19"/>
                    <a:pt x="24" y="19"/>
                    <a:pt x="24" y="19"/>
                  </a:cubicBezTo>
                  <a:cubicBezTo>
                    <a:pt x="24" y="19"/>
                    <a:pt x="24" y="19"/>
                    <a:pt x="24" y="19"/>
                  </a:cubicBezTo>
                  <a:cubicBezTo>
                    <a:pt x="24" y="19"/>
                    <a:pt x="24" y="19"/>
                    <a:pt x="24" y="19"/>
                  </a:cubicBezTo>
                  <a:cubicBezTo>
                    <a:pt x="24" y="18"/>
                    <a:pt x="23" y="17"/>
                    <a:pt x="23" y="16"/>
                  </a:cubicBezTo>
                  <a:cubicBezTo>
                    <a:pt x="23" y="16"/>
                    <a:pt x="23" y="16"/>
                    <a:pt x="22" y="16"/>
                  </a:cubicBezTo>
                  <a:cubicBezTo>
                    <a:pt x="22" y="16"/>
                    <a:pt x="22" y="16"/>
                    <a:pt x="22" y="17"/>
                  </a:cubicBezTo>
                  <a:cubicBezTo>
                    <a:pt x="21" y="17"/>
                    <a:pt x="21" y="17"/>
                    <a:pt x="21" y="17"/>
                  </a:cubicBezTo>
                  <a:cubicBezTo>
                    <a:pt x="21" y="17"/>
                    <a:pt x="21" y="17"/>
                    <a:pt x="20" y="17"/>
                  </a:cubicBezTo>
                  <a:cubicBezTo>
                    <a:pt x="20" y="17"/>
                    <a:pt x="20" y="16"/>
                    <a:pt x="20" y="16"/>
                  </a:cubicBezTo>
                  <a:cubicBezTo>
                    <a:pt x="20" y="15"/>
                    <a:pt x="20" y="15"/>
                    <a:pt x="19" y="15"/>
                  </a:cubicBezTo>
                  <a:cubicBezTo>
                    <a:pt x="19" y="15"/>
                    <a:pt x="19" y="15"/>
                    <a:pt x="18" y="15"/>
                  </a:cubicBezTo>
                  <a:cubicBezTo>
                    <a:pt x="18" y="15"/>
                    <a:pt x="18" y="14"/>
                    <a:pt x="18" y="14"/>
                  </a:cubicBezTo>
                  <a:cubicBezTo>
                    <a:pt x="18" y="14"/>
                    <a:pt x="18" y="13"/>
                    <a:pt x="18" y="13"/>
                  </a:cubicBezTo>
                  <a:cubicBezTo>
                    <a:pt x="18" y="13"/>
                    <a:pt x="18" y="12"/>
                    <a:pt x="18" y="12"/>
                  </a:cubicBezTo>
                  <a:cubicBezTo>
                    <a:pt x="18" y="12"/>
                    <a:pt x="17" y="11"/>
                    <a:pt x="17" y="11"/>
                  </a:cubicBezTo>
                  <a:cubicBezTo>
                    <a:pt x="17" y="10"/>
                    <a:pt x="16" y="10"/>
                    <a:pt x="16" y="10"/>
                  </a:cubicBezTo>
                  <a:cubicBezTo>
                    <a:pt x="16" y="10"/>
                    <a:pt x="15" y="10"/>
                    <a:pt x="15" y="9"/>
                  </a:cubicBezTo>
                  <a:cubicBezTo>
                    <a:pt x="15" y="9"/>
                    <a:pt x="14" y="9"/>
                    <a:pt x="14" y="9"/>
                  </a:cubicBezTo>
                  <a:cubicBezTo>
                    <a:pt x="14" y="8"/>
                    <a:pt x="13" y="8"/>
                    <a:pt x="13" y="8"/>
                  </a:cubicBezTo>
                  <a:cubicBezTo>
                    <a:pt x="13" y="8"/>
                    <a:pt x="12" y="7"/>
                    <a:pt x="11" y="7"/>
                  </a:cubicBezTo>
                  <a:cubicBezTo>
                    <a:pt x="11" y="7"/>
                    <a:pt x="11" y="7"/>
                    <a:pt x="10" y="6"/>
                  </a:cubicBezTo>
                  <a:cubicBezTo>
                    <a:pt x="10" y="6"/>
                    <a:pt x="10" y="5"/>
                    <a:pt x="9" y="5"/>
                  </a:cubicBezTo>
                  <a:cubicBezTo>
                    <a:pt x="8" y="4"/>
                    <a:pt x="7" y="3"/>
                    <a:pt x="6" y="2"/>
                  </a:cubicBezTo>
                  <a:cubicBezTo>
                    <a:pt x="5" y="1"/>
                    <a:pt x="5" y="1"/>
                    <a:pt x="4" y="1"/>
                  </a:cubicBezTo>
                  <a:cubicBezTo>
                    <a:pt x="3" y="1"/>
                    <a:pt x="2" y="1"/>
                    <a:pt x="1" y="0"/>
                  </a:cubicBezTo>
                  <a:cubicBezTo>
                    <a:pt x="1" y="0"/>
                    <a:pt x="1" y="0"/>
                    <a:pt x="1" y="1"/>
                  </a:cubicBezTo>
                  <a:cubicBezTo>
                    <a:pt x="0" y="1"/>
                    <a:pt x="0" y="1"/>
                    <a:pt x="0" y="1"/>
                  </a:cubicBezTo>
                  <a:cubicBezTo>
                    <a:pt x="1" y="2"/>
                    <a:pt x="1" y="2"/>
                    <a:pt x="1" y="3"/>
                  </a:cubicBezTo>
                  <a:cubicBezTo>
                    <a:pt x="2" y="3"/>
                    <a:pt x="2" y="4"/>
                    <a:pt x="3" y="4"/>
                  </a:cubicBezTo>
                  <a:cubicBezTo>
                    <a:pt x="4" y="5"/>
                    <a:pt x="4" y="5"/>
                    <a:pt x="4" y="6"/>
                  </a:cubicBezTo>
                  <a:cubicBezTo>
                    <a:pt x="5" y="6"/>
                    <a:pt x="5" y="6"/>
                    <a:pt x="5" y="7"/>
                  </a:cubicBezTo>
                  <a:cubicBezTo>
                    <a:pt x="6" y="8"/>
                    <a:pt x="7" y="8"/>
                    <a:pt x="7" y="9"/>
                  </a:cubicBezTo>
                  <a:cubicBezTo>
                    <a:pt x="8" y="9"/>
                    <a:pt x="8" y="10"/>
                    <a:pt x="8" y="10"/>
                  </a:cubicBezTo>
                  <a:cubicBezTo>
                    <a:pt x="8" y="10"/>
                    <a:pt x="8" y="11"/>
                    <a:pt x="8" y="11"/>
                  </a:cubicBezTo>
                  <a:cubicBezTo>
                    <a:pt x="9" y="12"/>
                    <a:pt x="9" y="12"/>
                    <a:pt x="9" y="12"/>
                  </a:cubicBezTo>
                  <a:cubicBezTo>
                    <a:pt x="10" y="13"/>
                    <a:pt x="11" y="14"/>
                    <a:pt x="11" y="15"/>
                  </a:cubicBezTo>
                  <a:cubicBezTo>
                    <a:pt x="11" y="16"/>
                    <a:pt x="11" y="16"/>
                    <a:pt x="12" y="17"/>
                  </a:cubicBezTo>
                  <a:cubicBezTo>
                    <a:pt x="12" y="18"/>
                    <a:pt x="12" y="18"/>
                    <a:pt x="12" y="18"/>
                  </a:cubicBezTo>
                  <a:cubicBezTo>
                    <a:pt x="13" y="19"/>
                    <a:pt x="14" y="20"/>
                    <a:pt x="15" y="21"/>
                  </a:cubicBezTo>
                  <a:cubicBezTo>
                    <a:pt x="15" y="22"/>
                    <a:pt x="16" y="22"/>
                    <a:pt x="17" y="23"/>
                  </a:cubicBezTo>
                  <a:cubicBezTo>
                    <a:pt x="18" y="23"/>
                    <a:pt x="18" y="24"/>
                    <a:pt x="19" y="25"/>
                  </a:cubicBezTo>
                  <a:cubicBezTo>
                    <a:pt x="19" y="25"/>
                    <a:pt x="20" y="25"/>
                    <a:pt x="20" y="25"/>
                  </a:cubicBezTo>
                  <a:cubicBezTo>
                    <a:pt x="21" y="25"/>
                    <a:pt x="22" y="25"/>
                    <a:pt x="22" y="25"/>
                  </a:cubicBezTo>
                  <a:cubicBezTo>
                    <a:pt x="23" y="24"/>
                    <a:pt x="23" y="23"/>
                    <a:pt x="23" y="22"/>
                  </a:cubicBezTo>
                  <a:cubicBezTo>
                    <a:pt x="23" y="21"/>
                    <a:pt x="23" y="20"/>
                    <a:pt x="23" y="19"/>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4" name="Freeform 471">
              <a:extLst>
                <a:ext uri="{FF2B5EF4-FFF2-40B4-BE49-F238E27FC236}">
                  <a16:creationId xmlns:a16="http://schemas.microsoft.com/office/drawing/2014/main" id="{0548167C-17B4-44D0-9392-8E65F2DD41AB}"/>
                </a:ext>
              </a:extLst>
            </p:cNvPr>
            <p:cNvSpPr>
              <a:spLocks/>
            </p:cNvSpPr>
            <p:nvPr/>
          </p:nvSpPr>
          <p:spPr bwMode="auto">
            <a:xfrm>
              <a:off x="6010730" y="3023283"/>
              <a:ext cx="3175" cy="0"/>
            </a:xfrm>
            <a:custGeom>
              <a:avLst/>
              <a:gdLst>
                <a:gd name="T0" fmla="*/ 0 w 1"/>
                <a:gd name="T1" fmla="*/ 0 w 1"/>
                <a:gd name="T2" fmla="*/ 1 w 1"/>
                <a:gd name="T3" fmla="*/ 1 w 1"/>
                <a:gd name="T4" fmla="*/ 0 w 1"/>
              </a:gdLst>
              <a:ahLst/>
              <a:cxnLst>
                <a:cxn ang="0">
                  <a:pos x="T0" y="0"/>
                </a:cxn>
                <a:cxn ang="0">
                  <a:pos x="T1" y="0"/>
                </a:cxn>
                <a:cxn ang="0">
                  <a:pos x="T2" y="0"/>
                </a:cxn>
                <a:cxn ang="0">
                  <a:pos x="T3" y="0"/>
                </a:cxn>
                <a:cxn ang="0">
                  <a:pos x="T4" y="0"/>
                </a:cxn>
              </a:cxnLst>
              <a:rect l="0" t="0" r="r" b="b"/>
              <a:pathLst>
                <a:path w="1">
                  <a:moveTo>
                    <a:pt x="0" y="0"/>
                  </a:moveTo>
                  <a:cubicBezTo>
                    <a:pt x="0" y="0"/>
                    <a:pt x="0" y="0"/>
                    <a:pt x="0" y="0"/>
                  </a:cubicBezTo>
                  <a:cubicBezTo>
                    <a:pt x="0" y="0"/>
                    <a:pt x="1" y="0"/>
                    <a:pt x="1" y="0"/>
                  </a:cubicBezTo>
                  <a:cubicBezTo>
                    <a:pt x="1" y="0"/>
                    <a:pt x="1" y="0"/>
                    <a:pt x="1" y="0"/>
                  </a:cubicBezTo>
                  <a:cubicBezTo>
                    <a:pt x="1" y="0"/>
                    <a:pt x="0"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5" name="Freeform 472">
              <a:extLst>
                <a:ext uri="{FF2B5EF4-FFF2-40B4-BE49-F238E27FC236}">
                  <a16:creationId xmlns:a16="http://schemas.microsoft.com/office/drawing/2014/main" id="{064DE8A3-74AF-4B66-8160-1A1504E91E97}"/>
                </a:ext>
              </a:extLst>
            </p:cNvPr>
            <p:cNvSpPr>
              <a:spLocks/>
            </p:cNvSpPr>
            <p:nvPr/>
          </p:nvSpPr>
          <p:spPr bwMode="auto">
            <a:xfrm>
              <a:off x="4508955" y="2158095"/>
              <a:ext cx="73025" cy="57150"/>
            </a:xfrm>
            <a:custGeom>
              <a:avLst/>
              <a:gdLst>
                <a:gd name="T0" fmla="*/ 1 w 20"/>
                <a:gd name="T1" fmla="*/ 14 h 16"/>
                <a:gd name="T2" fmla="*/ 1 w 20"/>
                <a:gd name="T3" fmla="*/ 16 h 16"/>
                <a:gd name="T4" fmla="*/ 2 w 20"/>
                <a:gd name="T5" fmla="*/ 16 h 16"/>
                <a:gd name="T6" fmla="*/ 4 w 20"/>
                <a:gd name="T7" fmla="*/ 16 h 16"/>
                <a:gd name="T8" fmla="*/ 4 w 20"/>
                <a:gd name="T9" fmla="*/ 16 h 16"/>
                <a:gd name="T10" fmla="*/ 4 w 20"/>
                <a:gd name="T11" fmla="*/ 16 h 16"/>
                <a:gd name="T12" fmla="*/ 4 w 20"/>
                <a:gd name="T13" fmla="*/ 16 h 16"/>
                <a:gd name="T14" fmla="*/ 4 w 20"/>
                <a:gd name="T15" fmla="*/ 16 h 16"/>
                <a:gd name="T16" fmla="*/ 5 w 20"/>
                <a:gd name="T17" fmla="*/ 16 h 16"/>
                <a:gd name="T18" fmla="*/ 6 w 20"/>
                <a:gd name="T19" fmla="*/ 16 h 16"/>
                <a:gd name="T20" fmla="*/ 7 w 20"/>
                <a:gd name="T21" fmla="*/ 15 h 16"/>
                <a:gd name="T22" fmla="*/ 8 w 20"/>
                <a:gd name="T23" fmla="*/ 14 h 16"/>
                <a:gd name="T24" fmla="*/ 10 w 20"/>
                <a:gd name="T25" fmla="*/ 13 h 16"/>
                <a:gd name="T26" fmla="*/ 11 w 20"/>
                <a:gd name="T27" fmla="*/ 12 h 16"/>
                <a:gd name="T28" fmla="*/ 12 w 20"/>
                <a:gd name="T29" fmla="*/ 11 h 16"/>
                <a:gd name="T30" fmla="*/ 13 w 20"/>
                <a:gd name="T31" fmla="*/ 11 h 16"/>
                <a:gd name="T32" fmla="*/ 15 w 20"/>
                <a:gd name="T33" fmla="*/ 10 h 16"/>
                <a:gd name="T34" fmla="*/ 16 w 20"/>
                <a:gd name="T35" fmla="*/ 10 h 16"/>
                <a:gd name="T36" fmla="*/ 16 w 20"/>
                <a:gd name="T37" fmla="*/ 10 h 16"/>
                <a:gd name="T38" fmla="*/ 16 w 20"/>
                <a:gd name="T39" fmla="*/ 10 h 16"/>
                <a:gd name="T40" fmla="*/ 16 w 20"/>
                <a:gd name="T41" fmla="*/ 10 h 16"/>
                <a:gd name="T42" fmla="*/ 18 w 20"/>
                <a:gd name="T43" fmla="*/ 10 h 16"/>
                <a:gd name="T44" fmla="*/ 19 w 20"/>
                <a:gd name="T45" fmla="*/ 10 h 16"/>
                <a:gd name="T46" fmla="*/ 20 w 20"/>
                <a:gd name="T47" fmla="*/ 9 h 16"/>
                <a:gd name="T48" fmla="*/ 20 w 20"/>
                <a:gd name="T49" fmla="*/ 5 h 16"/>
                <a:gd name="T50" fmla="*/ 19 w 20"/>
                <a:gd name="T51" fmla="*/ 3 h 16"/>
                <a:gd name="T52" fmla="*/ 18 w 20"/>
                <a:gd name="T53" fmla="*/ 3 h 16"/>
                <a:gd name="T54" fmla="*/ 16 w 20"/>
                <a:gd name="T55" fmla="*/ 2 h 16"/>
                <a:gd name="T56" fmla="*/ 15 w 20"/>
                <a:gd name="T57" fmla="*/ 2 h 16"/>
                <a:gd name="T58" fmla="*/ 13 w 20"/>
                <a:gd name="T59" fmla="*/ 1 h 16"/>
                <a:gd name="T60" fmla="*/ 11 w 20"/>
                <a:gd name="T61" fmla="*/ 1 h 16"/>
                <a:gd name="T62" fmla="*/ 10 w 20"/>
                <a:gd name="T63" fmla="*/ 1 h 16"/>
                <a:gd name="T64" fmla="*/ 9 w 20"/>
                <a:gd name="T65" fmla="*/ 1 h 16"/>
                <a:gd name="T66" fmla="*/ 9 w 20"/>
                <a:gd name="T67" fmla="*/ 3 h 16"/>
                <a:gd name="T68" fmla="*/ 8 w 20"/>
                <a:gd name="T69" fmla="*/ 4 h 16"/>
                <a:gd name="T70" fmla="*/ 6 w 20"/>
                <a:gd name="T71" fmla="*/ 6 h 16"/>
                <a:gd name="T72" fmla="*/ 5 w 20"/>
                <a:gd name="T73" fmla="*/ 7 h 16"/>
                <a:gd name="T74" fmla="*/ 5 w 20"/>
                <a:gd name="T75" fmla="*/ 8 h 16"/>
                <a:gd name="T76" fmla="*/ 1 w 20"/>
                <a:gd name="T77" fmla="*/ 11 h 16"/>
                <a:gd name="T78" fmla="*/ 0 w 20"/>
                <a:gd name="T79" fmla="*/ 11 h 16"/>
                <a:gd name="T80" fmla="*/ 1 w 20"/>
                <a:gd name="T81" fmla="*/ 12 h 16"/>
                <a:gd name="T82" fmla="*/ 1 w 20"/>
                <a:gd name="T83" fmla="*/ 14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20" h="16">
                  <a:moveTo>
                    <a:pt x="1" y="14"/>
                  </a:moveTo>
                  <a:cubicBezTo>
                    <a:pt x="1" y="15"/>
                    <a:pt x="1" y="15"/>
                    <a:pt x="1" y="16"/>
                  </a:cubicBezTo>
                  <a:cubicBezTo>
                    <a:pt x="1" y="16"/>
                    <a:pt x="2" y="16"/>
                    <a:pt x="2" y="16"/>
                  </a:cubicBezTo>
                  <a:cubicBezTo>
                    <a:pt x="3" y="16"/>
                    <a:pt x="3" y="16"/>
                    <a:pt x="4" y="16"/>
                  </a:cubicBezTo>
                  <a:cubicBezTo>
                    <a:pt x="4" y="16"/>
                    <a:pt x="4" y="16"/>
                    <a:pt x="4" y="16"/>
                  </a:cubicBezTo>
                  <a:cubicBezTo>
                    <a:pt x="4" y="16"/>
                    <a:pt x="4" y="16"/>
                    <a:pt x="4" y="16"/>
                  </a:cubicBezTo>
                  <a:cubicBezTo>
                    <a:pt x="4" y="16"/>
                    <a:pt x="4" y="16"/>
                    <a:pt x="4" y="16"/>
                  </a:cubicBezTo>
                  <a:cubicBezTo>
                    <a:pt x="4" y="16"/>
                    <a:pt x="4" y="16"/>
                    <a:pt x="4" y="16"/>
                  </a:cubicBezTo>
                  <a:cubicBezTo>
                    <a:pt x="5" y="16"/>
                    <a:pt x="5" y="16"/>
                    <a:pt x="5" y="16"/>
                  </a:cubicBezTo>
                  <a:cubicBezTo>
                    <a:pt x="6" y="16"/>
                    <a:pt x="6" y="16"/>
                    <a:pt x="6" y="16"/>
                  </a:cubicBezTo>
                  <a:cubicBezTo>
                    <a:pt x="7" y="16"/>
                    <a:pt x="7" y="15"/>
                    <a:pt x="7" y="15"/>
                  </a:cubicBezTo>
                  <a:cubicBezTo>
                    <a:pt x="7" y="15"/>
                    <a:pt x="8" y="14"/>
                    <a:pt x="8" y="14"/>
                  </a:cubicBezTo>
                  <a:cubicBezTo>
                    <a:pt x="8" y="13"/>
                    <a:pt x="9" y="13"/>
                    <a:pt x="10" y="13"/>
                  </a:cubicBezTo>
                  <a:cubicBezTo>
                    <a:pt x="10" y="13"/>
                    <a:pt x="11" y="13"/>
                    <a:pt x="11" y="12"/>
                  </a:cubicBezTo>
                  <a:cubicBezTo>
                    <a:pt x="11" y="12"/>
                    <a:pt x="12" y="12"/>
                    <a:pt x="12" y="11"/>
                  </a:cubicBezTo>
                  <a:cubicBezTo>
                    <a:pt x="12" y="11"/>
                    <a:pt x="12" y="11"/>
                    <a:pt x="13" y="11"/>
                  </a:cubicBezTo>
                  <a:cubicBezTo>
                    <a:pt x="14" y="11"/>
                    <a:pt x="14" y="10"/>
                    <a:pt x="15" y="10"/>
                  </a:cubicBezTo>
                  <a:cubicBezTo>
                    <a:pt x="16" y="10"/>
                    <a:pt x="16" y="10"/>
                    <a:pt x="16" y="10"/>
                  </a:cubicBezTo>
                  <a:cubicBezTo>
                    <a:pt x="16" y="10"/>
                    <a:pt x="16" y="10"/>
                    <a:pt x="16" y="10"/>
                  </a:cubicBezTo>
                  <a:cubicBezTo>
                    <a:pt x="16" y="10"/>
                    <a:pt x="16" y="10"/>
                    <a:pt x="16" y="10"/>
                  </a:cubicBezTo>
                  <a:cubicBezTo>
                    <a:pt x="16" y="10"/>
                    <a:pt x="16" y="10"/>
                    <a:pt x="16" y="10"/>
                  </a:cubicBezTo>
                  <a:cubicBezTo>
                    <a:pt x="17" y="10"/>
                    <a:pt x="17" y="10"/>
                    <a:pt x="18" y="10"/>
                  </a:cubicBezTo>
                  <a:cubicBezTo>
                    <a:pt x="18" y="10"/>
                    <a:pt x="18" y="10"/>
                    <a:pt x="19" y="10"/>
                  </a:cubicBezTo>
                  <a:cubicBezTo>
                    <a:pt x="19" y="9"/>
                    <a:pt x="20" y="9"/>
                    <a:pt x="20" y="9"/>
                  </a:cubicBezTo>
                  <a:cubicBezTo>
                    <a:pt x="20" y="8"/>
                    <a:pt x="20" y="6"/>
                    <a:pt x="20" y="5"/>
                  </a:cubicBezTo>
                  <a:cubicBezTo>
                    <a:pt x="20" y="4"/>
                    <a:pt x="20" y="4"/>
                    <a:pt x="19" y="3"/>
                  </a:cubicBezTo>
                  <a:cubicBezTo>
                    <a:pt x="19" y="3"/>
                    <a:pt x="19" y="3"/>
                    <a:pt x="18" y="3"/>
                  </a:cubicBezTo>
                  <a:cubicBezTo>
                    <a:pt x="17" y="3"/>
                    <a:pt x="17" y="3"/>
                    <a:pt x="16" y="2"/>
                  </a:cubicBezTo>
                  <a:cubicBezTo>
                    <a:pt x="16" y="2"/>
                    <a:pt x="16" y="2"/>
                    <a:pt x="15" y="2"/>
                  </a:cubicBezTo>
                  <a:cubicBezTo>
                    <a:pt x="15" y="1"/>
                    <a:pt x="14" y="0"/>
                    <a:pt x="13" y="1"/>
                  </a:cubicBezTo>
                  <a:cubicBezTo>
                    <a:pt x="12" y="1"/>
                    <a:pt x="12" y="1"/>
                    <a:pt x="11" y="1"/>
                  </a:cubicBezTo>
                  <a:cubicBezTo>
                    <a:pt x="10" y="1"/>
                    <a:pt x="10" y="1"/>
                    <a:pt x="10" y="1"/>
                  </a:cubicBezTo>
                  <a:cubicBezTo>
                    <a:pt x="9" y="1"/>
                    <a:pt x="9" y="1"/>
                    <a:pt x="9" y="1"/>
                  </a:cubicBezTo>
                  <a:cubicBezTo>
                    <a:pt x="9" y="2"/>
                    <a:pt x="9" y="2"/>
                    <a:pt x="9" y="3"/>
                  </a:cubicBezTo>
                  <a:cubicBezTo>
                    <a:pt x="9" y="3"/>
                    <a:pt x="8" y="4"/>
                    <a:pt x="8" y="4"/>
                  </a:cubicBezTo>
                  <a:cubicBezTo>
                    <a:pt x="7" y="5"/>
                    <a:pt x="6" y="5"/>
                    <a:pt x="6" y="6"/>
                  </a:cubicBezTo>
                  <a:cubicBezTo>
                    <a:pt x="5" y="6"/>
                    <a:pt x="5" y="7"/>
                    <a:pt x="5" y="7"/>
                  </a:cubicBezTo>
                  <a:cubicBezTo>
                    <a:pt x="5" y="7"/>
                    <a:pt x="5" y="8"/>
                    <a:pt x="5" y="8"/>
                  </a:cubicBezTo>
                  <a:cubicBezTo>
                    <a:pt x="3" y="9"/>
                    <a:pt x="2" y="10"/>
                    <a:pt x="1" y="11"/>
                  </a:cubicBezTo>
                  <a:cubicBezTo>
                    <a:pt x="1" y="11"/>
                    <a:pt x="0" y="11"/>
                    <a:pt x="0" y="11"/>
                  </a:cubicBezTo>
                  <a:cubicBezTo>
                    <a:pt x="0" y="12"/>
                    <a:pt x="1" y="12"/>
                    <a:pt x="1" y="12"/>
                  </a:cubicBezTo>
                  <a:cubicBezTo>
                    <a:pt x="1" y="13"/>
                    <a:pt x="1" y="13"/>
                    <a:pt x="1"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6" name="Freeform 473">
              <a:extLst>
                <a:ext uri="{FF2B5EF4-FFF2-40B4-BE49-F238E27FC236}">
                  <a16:creationId xmlns:a16="http://schemas.microsoft.com/office/drawing/2014/main" id="{E5354B43-763D-4763-8FE2-923BA4771869}"/>
                </a:ext>
              </a:extLst>
            </p:cNvPr>
            <p:cNvSpPr>
              <a:spLocks/>
            </p:cNvSpPr>
            <p:nvPr/>
          </p:nvSpPr>
          <p:spPr bwMode="auto">
            <a:xfrm>
              <a:off x="5175705" y="2481945"/>
              <a:ext cx="57150" cy="87313"/>
            </a:xfrm>
            <a:custGeom>
              <a:avLst/>
              <a:gdLst>
                <a:gd name="T0" fmla="*/ 1 w 16"/>
                <a:gd name="T1" fmla="*/ 5 h 24"/>
                <a:gd name="T2" fmla="*/ 2 w 16"/>
                <a:gd name="T3" fmla="*/ 7 h 24"/>
                <a:gd name="T4" fmla="*/ 2 w 16"/>
                <a:gd name="T5" fmla="*/ 8 h 24"/>
                <a:gd name="T6" fmla="*/ 3 w 16"/>
                <a:gd name="T7" fmla="*/ 8 h 24"/>
                <a:gd name="T8" fmla="*/ 3 w 16"/>
                <a:gd name="T9" fmla="*/ 9 h 24"/>
                <a:gd name="T10" fmla="*/ 4 w 16"/>
                <a:gd name="T11" fmla="*/ 11 h 24"/>
                <a:gd name="T12" fmla="*/ 5 w 16"/>
                <a:gd name="T13" fmla="*/ 11 h 24"/>
                <a:gd name="T14" fmla="*/ 6 w 16"/>
                <a:gd name="T15" fmla="*/ 12 h 24"/>
                <a:gd name="T16" fmla="*/ 4 w 16"/>
                <a:gd name="T17" fmla="*/ 15 h 24"/>
                <a:gd name="T18" fmla="*/ 4 w 16"/>
                <a:gd name="T19" fmla="*/ 15 h 24"/>
                <a:gd name="T20" fmla="*/ 4 w 16"/>
                <a:gd name="T21" fmla="*/ 18 h 24"/>
                <a:gd name="T22" fmla="*/ 3 w 16"/>
                <a:gd name="T23" fmla="*/ 19 h 24"/>
                <a:gd name="T24" fmla="*/ 3 w 16"/>
                <a:gd name="T25" fmla="*/ 20 h 24"/>
                <a:gd name="T26" fmla="*/ 6 w 16"/>
                <a:gd name="T27" fmla="*/ 21 h 24"/>
                <a:gd name="T28" fmla="*/ 4 w 16"/>
                <a:gd name="T29" fmla="*/ 22 h 24"/>
                <a:gd name="T30" fmla="*/ 2 w 16"/>
                <a:gd name="T31" fmla="*/ 24 h 24"/>
                <a:gd name="T32" fmla="*/ 3 w 16"/>
                <a:gd name="T33" fmla="*/ 24 h 24"/>
                <a:gd name="T34" fmla="*/ 6 w 16"/>
                <a:gd name="T35" fmla="*/ 23 h 24"/>
                <a:gd name="T36" fmla="*/ 10 w 16"/>
                <a:gd name="T37" fmla="*/ 23 h 24"/>
                <a:gd name="T38" fmla="*/ 15 w 16"/>
                <a:gd name="T39" fmla="*/ 21 h 24"/>
                <a:gd name="T40" fmla="*/ 14 w 16"/>
                <a:gd name="T41" fmla="*/ 20 h 24"/>
                <a:gd name="T42" fmla="*/ 15 w 16"/>
                <a:gd name="T43" fmla="*/ 18 h 24"/>
                <a:gd name="T44" fmla="*/ 13 w 16"/>
                <a:gd name="T45" fmla="*/ 15 h 24"/>
                <a:gd name="T46" fmla="*/ 13 w 16"/>
                <a:gd name="T47" fmla="*/ 16 h 24"/>
                <a:gd name="T48" fmla="*/ 13 w 16"/>
                <a:gd name="T49" fmla="*/ 15 h 24"/>
                <a:gd name="T50" fmla="*/ 12 w 16"/>
                <a:gd name="T51" fmla="*/ 12 h 24"/>
                <a:gd name="T52" fmla="*/ 9 w 16"/>
                <a:gd name="T53" fmla="*/ 9 h 24"/>
                <a:gd name="T54" fmla="*/ 7 w 16"/>
                <a:gd name="T55" fmla="*/ 7 h 24"/>
                <a:gd name="T56" fmla="*/ 8 w 16"/>
                <a:gd name="T57" fmla="*/ 3 h 24"/>
                <a:gd name="T58" fmla="*/ 7 w 16"/>
                <a:gd name="T59" fmla="*/ 2 h 24"/>
                <a:gd name="T60" fmla="*/ 5 w 16"/>
                <a:gd name="T61" fmla="*/ 2 h 24"/>
                <a:gd name="T62" fmla="*/ 6 w 16"/>
                <a:gd name="T63" fmla="*/ 0 h 24"/>
                <a:gd name="T64" fmla="*/ 5 w 16"/>
                <a:gd name="T65" fmla="*/ 0 h 24"/>
                <a:gd name="T66" fmla="*/ 3 w 16"/>
                <a:gd name="T67" fmla="*/ 0 h 24"/>
                <a:gd name="T68" fmla="*/ 1 w 16"/>
                <a:gd name="T69" fmla="*/ 3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6" h="24">
                  <a:moveTo>
                    <a:pt x="1" y="3"/>
                  </a:moveTo>
                  <a:cubicBezTo>
                    <a:pt x="1" y="4"/>
                    <a:pt x="1" y="5"/>
                    <a:pt x="1" y="5"/>
                  </a:cubicBezTo>
                  <a:cubicBezTo>
                    <a:pt x="1" y="6"/>
                    <a:pt x="1" y="6"/>
                    <a:pt x="1" y="6"/>
                  </a:cubicBezTo>
                  <a:cubicBezTo>
                    <a:pt x="2" y="6"/>
                    <a:pt x="2" y="7"/>
                    <a:pt x="2" y="7"/>
                  </a:cubicBezTo>
                  <a:cubicBezTo>
                    <a:pt x="1" y="7"/>
                    <a:pt x="1" y="7"/>
                    <a:pt x="1" y="8"/>
                  </a:cubicBezTo>
                  <a:cubicBezTo>
                    <a:pt x="1" y="8"/>
                    <a:pt x="1" y="8"/>
                    <a:pt x="2" y="8"/>
                  </a:cubicBezTo>
                  <a:cubicBezTo>
                    <a:pt x="2" y="8"/>
                    <a:pt x="2" y="8"/>
                    <a:pt x="2" y="8"/>
                  </a:cubicBezTo>
                  <a:cubicBezTo>
                    <a:pt x="2" y="9"/>
                    <a:pt x="2" y="9"/>
                    <a:pt x="3" y="8"/>
                  </a:cubicBezTo>
                  <a:cubicBezTo>
                    <a:pt x="3" y="8"/>
                    <a:pt x="3" y="8"/>
                    <a:pt x="3" y="8"/>
                  </a:cubicBezTo>
                  <a:cubicBezTo>
                    <a:pt x="3" y="8"/>
                    <a:pt x="3" y="9"/>
                    <a:pt x="3" y="9"/>
                  </a:cubicBezTo>
                  <a:cubicBezTo>
                    <a:pt x="3" y="9"/>
                    <a:pt x="3" y="9"/>
                    <a:pt x="3" y="10"/>
                  </a:cubicBezTo>
                  <a:cubicBezTo>
                    <a:pt x="3" y="10"/>
                    <a:pt x="3" y="11"/>
                    <a:pt x="4" y="11"/>
                  </a:cubicBezTo>
                  <a:cubicBezTo>
                    <a:pt x="4" y="11"/>
                    <a:pt x="4" y="11"/>
                    <a:pt x="4" y="11"/>
                  </a:cubicBezTo>
                  <a:cubicBezTo>
                    <a:pt x="4" y="11"/>
                    <a:pt x="5" y="11"/>
                    <a:pt x="5" y="11"/>
                  </a:cubicBezTo>
                  <a:cubicBezTo>
                    <a:pt x="5" y="11"/>
                    <a:pt x="5" y="11"/>
                    <a:pt x="5" y="12"/>
                  </a:cubicBezTo>
                  <a:cubicBezTo>
                    <a:pt x="6" y="12"/>
                    <a:pt x="6" y="12"/>
                    <a:pt x="6" y="12"/>
                  </a:cubicBezTo>
                  <a:cubicBezTo>
                    <a:pt x="6" y="13"/>
                    <a:pt x="6" y="13"/>
                    <a:pt x="6" y="13"/>
                  </a:cubicBezTo>
                  <a:cubicBezTo>
                    <a:pt x="6" y="15"/>
                    <a:pt x="6" y="15"/>
                    <a:pt x="4" y="15"/>
                  </a:cubicBezTo>
                  <a:cubicBezTo>
                    <a:pt x="4" y="15"/>
                    <a:pt x="4" y="15"/>
                    <a:pt x="4" y="15"/>
                  </a:cubicBezTo>
                  <a:cubicBezTo>
                    <a:pt x="4" y="15"/>
                    <a:pt x="4" y="15"/>
                    <a:pt x="4" y="15"/>
                  </a:cubicBezTo>
                  <a:cubicBezTo>
                    <a:pt x="4" y="16"/>
                    <a:pt x="4" y="16"/>
                    <a:pt x="4" y="17"/>
                  </a:cubicBezTo>
                  <a:cubicBezTo>
                    <a:pt x="5" y="17"/>
                    <a:pt x="4" y="18"/>
                    <a:pt x="4" y="18"/>
                  </a:cubicBezTo>
                  <a:cubicBezTo>
                    <a:pt x="4" y="18"/>
                    <a:pt x="4" y="18"/>
                    <a:pt x="3" y="18"/>
                  </a:cubicBezTo>
                  <a:cubicBezTo>
                    <a:pt x="3" y="18"/>
                    <a:pt x="3" y="19"/>
                    <a:pt x="3" y="19"/>
                  </a:cubicBezTo>
                  <a:cubicBezTo>
                    <a:pt x="3" y="19"/>
                    <a:pt x="3" y="19"/>
                    <a:pt x="3" y="19"/>
                  </a:cubicBezTo>
                  <a:cubicBezTo>
                    <a:pt x="3" y="19"/>
                    <a:pt x="3" y="20"/>
                    <a:pt x="3" y="20"/>
                  </a:cubicBezTo>
                  <a:cubicBezTo>
                    <a:pt x="4" y="20"/>
                    <a:pt x="5" y="20"/>
                    <a:pt x="6" y="21"/>
                  </a:cubicBezTo>
                  <a:cubicBezTo>
                    <a:pt x="6" y="21"/>
                    <a:pt x="6" y="21"/>
                    <a:pt x="6" y="21"/>
                  </a:cubicBezTo>
                  <a:cubicBezTo>
                    <a:pt x="6" y="21"/>
                    <a:pt x="6" y="21"/>
                    <a:pt x="6" y="21"/>
                  </a:cubicBezTo>
                  <a:cubicBezTo>
                    <a:pt x="5" y="21"/>
                    <a:pt x="4" y="21"/>
                    <a:pt x="4" y="22"/>
                  </a:cubicBezTo>
                  <a:cubicBezTo>
                    <a:pt x="3" y="23"/>
                    <a:pt x="3" y="23"/>
                    <a:pt x="2" y="24"/>
                  </a:cubicBezTo>
                  <a:cubicBezTo>
                    <a:pt x="2" y="24"/>
                    <a:pt x="2" y="24"/>
                    <a:pt x="2" y="24"/>
                  </a:cubicBezTo>
                  <a:cubicBezTo>
                    <a:pt x="2" y="24"/>
                    <a:pt x="2" y="24"/>
                    <a:pt x="2" y="24"/>
                  </a:cubicBezTo>
                  <a:cubicBezTo>
                    <a:pt x="2" y="24"/>
                    <a:pt x="3" y="24"/>
                    <a:pt x="3" y="24"/>
                  </a:cubicBezTo>
                  <a:cubicBezTo>
                    <a:pt x="3" y="24"/>
                    <a:pt x="4" y="24"/>
                    <a:pt x="4" y="24"/>
                  </a:cubicBezTo>
                  <a:cubicBezTo>
                    <a:pt x="5" y="24"/>
                    <a:pt x="6" y="24"/>
                    <a:pt x="6" y="23"/>
                  </a:cubicBezTo>
                  <a:cubicBezTo>
                    <a:pt x="6" y="23"/>
                    <a:pt x="7" y="23"/>
                    <a:pt x="7" y="23"/>
                  </a:cubicBezTo>
                  <a:cubicBezTo>
                    <a:pt x="8" y="23"/>
                    <a:pt x="9" y="23"/>
                    <a:pt x="10" y="23"/>
                  </a:cubicBezTo>
                  <a:cubicBezTo>
                    <a:pt x="11" y="22"/>
                    <a:pt x="12" y="22"/>
                    <a:pt x="13" y="22"/>
                  </a:cubicBezTo>
                  <a:cubicBezTo>
                    <a:pt x="13" y="22"/>
                    <a:pt x="14" y="22"/>
                    <a:pt x="15" y="21"/>
                  </a:cubicBezTo>
                  <a:cubicBezTo>
                    <a:pt x="15" y="21"/>
                    <a:pt x="15" y="20"/>
                    <a:pt x="15" y="20"/>
                  </a:cubicBezTo>
                  <a:cubicBezTo>
                    <a:pt x="15" y="20"/>
                    <a:pt x="15" y="20"/>
                    <a:pt x="14" y="20"/>
                  </a:cubicBezTo>
                  <a:cubicBezTo>
                    <a:pt x="14" y="20"/>
                    <a:pt x="14" y="20"/>
                    <a:pt x="14" y="19"/>
                  </a:cubicBezTo>
                  <a:cubicBezTo>
                    <a:pt x="15" y="19"/>
                    <a:pt x="15" y="18"/>
                    <a:pt x="15" y="18"/>
                  </a:cubicBezTo>
                  <a:cubicBezTo>
                    <a:pt x="16" y="17"/>
                    <a:pt x="15" y="16"/>
                    <a:pt x="14" y="16"/>
                  </a:cubicBezTo>
                  <a:cubicBezTo>
                    <a:pt x="13" y="15"/>
                    <a:pt x="13" y="15"/>
                    <a:pt x="13" y="15"/>
                  </a:cubicBezTo>
                  <a:cubicBezTo>
                    <a:pt x="13" y="15"/>
                    <a:pt x="13" y="15"/>
                    <a:pt x="13" y="15"/>
                  </a:cubicBezTo>
                  <a:cubicBezTo>
                    <a:pt x="13" y="16"/>
                    <a:pt x="13" y="16"/>
                    <a:pt x="13" y="16"/>
                  </a:cubicBezTo>
                  <a:cubicBezTo>
                    <a:pt x="13" y="15"/>
                    <a:pt x="13" y="15"/>
                    <a:pt x="13" y="15"/>
                  </a:cubicBezTo>
                  <a:cubicBezTo>
                    <a:pt x="13" y="15"/>
                    <a:pt x="13" y="15"/>
                    <a:pt x="13" y="15"/>
                  </a:cubicBezTo>
                  <a:cubicBezTo>
                    <a:pt x="13" y="15"/>
                    <a:pt x="13" y="15"/>
                    <a:pt x="13" y="15"/>
                  </a:cubicBezTo>
                  <a:cubicBezTo>
                    <a:pt x="12" y="14"/>
                    <a:pt x="12" y="13"/>
                    <a:pt x="12" y="12"/>
                  </a:cubicBezTo>
                  <a:cubicBezTo>
                    <a:pt x="11" y="12"/>
                    <a:pt x="11" y="12"/>
                    <a:pt x="11" y="11"/>
                  </a:cubicBezTo>
                  <a:cubicBezTo>
                    <a:pt x="10" y="11"/>
                    <a:pt x="9" y="10"/>
                    <a:pt x="9" y="9"/>
                  </a:cubicBezTo>
                  <a:cubicBezTo>
                    <a:pt x="9" y="8"/>
                    <a:pt x="8" y="7"/>
                    <a:pt x="7" y="7"/>
                  </a:cubicBezTo>
                  <a:cubicBezTo>
                    <a:pt x="7" y="7"/>
                    <a:pt x="7" y="7"/>
                    <a:pt x="7" y="7"/>
                  </a:cubicBezTo>
                  <a:cubicBezTo>
                    <a:pt x="7" y="6"/>
                    <a:pt x="7" y="6"/>
                    <a:pt x="7" y="5"/>
                  </a:cubicBezTo>
                  <a:cubicBezTo>
                    <a:pt x="8" y="5"/>
                    <a:pt x="8" y="4"/>
                    <a:pt x="8" y="3"/>
                  </a:cubicBezTo>
                  <a:cubicBezTo>
                    <a:pt x="8" y="3"/>
                    <a:pt x="8" y="2"/>
                    <a:pt x="8" y="2"/>
                  </a:cubicBezTo>
                  <a:cubicBezTo>
                    <a:pt x="7" y="2"/>
                    <a:pt x="7" y="2"/>
                    <a:pt x="7" y="2"/>
                  </a:cubicBezTo>
                  <a:cubicBezTo>
                    <a:pt x="6" y="2"/>
                    <a:pt x="6" y="2"/>
                    <a:pt x="5" y="2"/>
                  </a:cubicBezTo>
                  <a:cubicBezTo>
                    <a:pt x="5" y="2"/>
                    <a:pt x="5" y="2"/>
                    <a:pt x="5" y="2"/>
                  </a:cubicBezTo>
                  <a:cubicBezTo>
                    <a:pt x="5" y="2"/>
                    <a:pt x="5" y="2"/>
                    <a:pt x="5" y="2"/>
                  </a:cubicBezTo>
                  <a:cubicBezTo>
                    <a:pt x="5" y="1"/>
                    <a:pt x="6" y="1"/>
                    <a:pt x="6" y="0"/>
                  </a:cubicBezTo>
                  <a:cubicBezTo>
                    <a:pt x="6" y="0"/>
                    <a:pt x="6" y="0"/>
                    <a:pt x="6" y="0"/>
                  </a:cubicBezTo>
                  <a:cubicBezTo>
                    <a:pt x="6" y="0"/>
                    <a:pt x="6" y="0"/>
                    <a:pt x="5" y="0"/>
                  </a:cubicBezTo>
                  <a:cubicBezTo>
                    <a:pt x="5" y="0"/>
                    <a:pt x="4" y="0"/>
                    <a:pt x="3" y="0"/>
                  </a:cubicBezTo>
                  <a:cubicBezTo>
                    <a:pt x="3" y="0"/>
                    <a:pt x="3" y="0"/>
                    <a:pt x="3" y="0"/>
                  </a:cubicBezTo>
                  <a:cubicBezTo>
                    <a:pt x="2" y="1"/>
                    <a:pt x="2" y="2"/>
                    <a:pt x="2" y="2"/>
                  </a:cubicBezTo>
                  <a:cubicBezTo>
                    <a:pt x="1" y="3"/>
                    <a:pt x="1" y="3"/>
                    <a:pt x="1" y="3"/>
                  </a:cubicBezTo>
                  <a:cubicBezTo>
                    <a:pt x="0" y="3"/>
                    <a:pt x="0" y="3"/>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7" name="Freeform 474">
              <a:extLst>
                <a:ext uri="{FF2B5EF4-FFF2-40B4-BE49-F238E27FC236}">
                  <a16:creationId xmlns:a16="http://schemas.microsoft.com/office/drawing/2014/main" id="{7BC05A06-E736-45EE-ADE4-CAEB70B47F36}"/>
                </a:ext>
              </a:extLst>
            </p:cNvPr>
            <p:cNvSpPr>
              <a:spLocks noEditPoints="1"/>
            </p:cNvSpPr>
            <p:nvPr/>
          </p:nvSpPr>
          <p:spPr bwMode="auto">
            <a:xfrm>
              <a:off x="5266193" y="2153333"/>
              <a:ext cx="71438" cy="73025"/>
            </a:xfrm>
            <a:custGeom>
              <a:avLst/>
              <a:gdLst>
                <a:gd name="T0" fmla="*/ 2 w 20"/>
                <a:gd name="T1" fmla="*/ 8 h 20"/>
                <a:gd name="T2" fmla="*/ 5 w 20"/>
                <a:gd name="T3" fmla="*/ 12 h 20"/>
                <a:gd name="T4" fmla="*/ 5 w 20"/>
                <a:gd name="T5" fmla="*/ 12 h 20"/>
                <a:gd name="T6" fmla="*/ 6 w 20"/>
                <a:gd name="T7" fmla="*/ 9 h 20"/>
                <a:gd name="T8" fmla="*/ 7 w 20"/>
                <a:gd name="T9" fmla="*/ 9 h 20"/>
                <a:gd name="T10" fmla="*/ 8 w 20"/>
                <a:gd name="T11" fmla="*/ 10 h 20"/>
                <a:gd name="T12" fmla="*/ 7 w 20"/>
                <a:gd name="T13" fmla="*/ 11 h 20"/>
                <a:gd name="T14" fmla="*/ 5 w 20"/>
                <a:gd name="T15" fmla="*/ 12 h 20"/>
                <a:gd name="T16" fmla="*/ 5 w 20"/>
                <a:gd name="T17" fmla="*/ 13 h 20"/>
                <a:gd name="T18" fmla="*/ 7 w 20"/>
                <a:gd name="T19" fmla="*/ 14 h 20"/>
                <a:gd name="T20" fmla="*/ 7 w 20"/>
                <a:gd name="T21" fmla="*/ 14 h 20"/>
                <a:gd name="T22" fmla="*/ 7 w 20"/>
                <a:gd name="T23" fmla="*/ 14 h 20"/>
                <a:gd name="T24" fmla="*/ 7 w 20"/>
                <a:gd name="T25" fmla="*/ 14 h 20"/>
                <a:gd name="T26" fmla="*/ 7 w 20"/>
                <a:gd name="T27" fmla="*/ 14 h 20"/>
                <a:gd name="T28" fmla="*/ 6 w 20"/>
                <a:gd name="T29" fmla="*/ 16 h 20"/>
                <a:gd name="T30" fmla="*/ 9 w 20"/>
                <a:gd name="T31" fmla="*/ 18 h 20"/>
                <a:gd name="T32" fmla="*/ 9 w 20"/>
                <a:gd name="T33" fmla="*/ 18 h 20"/>
                <a:gd name="T34" fmla="*/ 9 w 20"/>
                <a:gd name="T35" fmla="*/ 19 h 20"/>
                <a:gd name="T36" fmla="*/ 11 w 20"/>
                <a:gd name="T37" fmla="*/ 20 h 20"/>
                <a:gd name="T38" fmla="*/ 11 w 20"/>
                <a:gd name="T39" fmla="*/ 16 h 20"/>
                <a:gd name="T40" fmla="*/ 12 w 20"/>
                <a:gd name="T41" fmla="*/ 14 h 20"/>
                <a:gd name="T42" fmla="*/ 13 w 20"/>
                <a:gd name="T43" fmla="*/ 10 h 20"/>
                <a:gd name="T44" fmla="*/ 14 w 20"/>
                <a:gd name="T45" fmla="*/ 8 h 20"/>
                <a:gd name="T46" fmla="*/ 15 w 20"/>
                <a:gd name="T47" fmla="*/ 12 h 20"/>
                <a:gd name="T48" fmla="*/ 15 w 20"/>
                <a:gd name="T49" fmla="*/ 15 h 20"/>
                <a:gd name="T50" fmla="*/ 17 w 20"/>
                <a:gd name="T51" fmla="*/ 15 h 20"/>
                <a:gd name="T52" fmla="*/ 18 w 20"/>
                <a:gd name="T53" fmla="*/ 15 h 20"/>
                <a:gd name="T54" fmla="*/ 20 w 20"/>
                <a:gd name="T55" fmla="*/ 13 h 20"/>
                <a:gd name="T56" fmla="*/ 19 w 20"/>
                <a:gd name="T57" fmla="*/ 12 h 20"/>
                <a:gd name="T58" fmla="*/ 17 w 20"/>
                <a:gd name="T59" fmla="*/ 10 h 20"/>
                <a:gd name="T60" fmla="*/ 17 w 20"/>
                <a:gd name="T61" fmla="*/ 9 h 20"/>
                <a:gd name="T62" fmla="*/ 15 w 20"/>
                <a:gd name="T63" fmla="*/ 7 h 20"/>
                <a:gd name="T64" fmla="*/ 14 w 20"/>
                <a:gd name="T65" fmla="*/ 6 h 20"/>
                <a:gd name="T66" fmla="*/ 11 w 20"/>
                <a:gd name="T67" fmla="*/ 4 h 20"/>
                <a:gd name="T68" fmla="*/ 10 w 20"/>
                <a:gd name="T69" fmla="*/ 2 h 20"/>
                <a:gd name="T70" fmla="*/ 8 w 20"/>
                <a:gd name="T71" fmla="*/ 0 h 20"/>
                <a:gd name="T72" fmla="*/ 7 w 20"/>
                <a:gd name="T73" fmla="*/ 3 h 20"/>
                <a:gd name="T74" fmla="*/ 7 w 20"/>
                <a:gd name="T75" fmla="*/ 3 h 20"/>
                <a:gd name="T76" fmla="*/ 7 w 20"/>
                <a:gd name="T77" fmla="*/ 4 h 20"/>
                <a:gd name="T78" fmla="*/ 7 w 20"/>
                <a:gd name="T79" fmla="*/ 3 h 20"/>
                <a:gd name="T80" fmla="*/ 7 w 20"/>
                <a:gd name="T81" fmla="*/ 3 h 20"/>
                <a:gd name="T82" fmla="*/ 5 w 20"/>
                <a:gd name="T83" fmla="*/ 3 h 20"/>
                <a:gd name="T84" fmla="*/ 5 w 20"/>
                <a:gd name="T85" fmla="*/ 3 h 20"/>
                <a:gd name="T86" fmla="*/ 4 w 20"/>
                <a:gd name="T87" fmla="*/ 3 h 20"/>
                <a:gd name="T88" fmla="*/ 4 w 20"/>
                <a:gd name="T89" fmla="*/ 3 h 20"/>
                <a:gd name="T90" fmla="*/ 5 w 20"/>
                <a:gd name="T91" fmla="*/ 3 h 20"/>
                <a:gd name="T92" fmla="*/ 5 w 20"/>
                <a:gd name="T93" fmla="*/ 2 h 20"/>
                <a:gd name="T94" fmla="*/ 2 w 20"/>
                <a:gd name="T95" fmla="*/ 2 h 20"/>
                <a:gd name="T96" fmla="*/ 1 w 20"/>
                <a:gd name="T97" fmla="*/ 4 h 20"/>
                <a:gd name="T98" fmla="*/ 1 w 20"/>
                <a:gd name="T99" fmla="*/ 7 h 20"/>
                <a:gd name="T100" fmla="*/ 7 w 20"/>
                <a:gd name="T101" fmla="*/ 13 h 20"/>
                <a:gd name="T102" fmla="*/ 7 w 20"/>
                <a:gd name="T103" fmla="*/ 6 h 20"/>
                <a:gd name="T104" fmla="*/ 7 w 20"/>
                <a:gd name="T105" fmla="*/ 6 h 20"/>
                <a:gd name="T106" fmla="*/ 7 w 20"/>
                <a:gd name="T107" fmla="*/ 6 h 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20" h="20">
                  <a:moveTo>
                    <a:pt x="1" y="7"/>
                  </a:moveTo>
                  <a:cubicBezTo>
                    <a:pt x="1" y="7"/>
                    <a:pt x="2" y="8"/>
                    <a:pt x="2" y="8"/>
                  </a:cubicBezTo>
                  <a:cubicBezTo>
                    <a:pt x="3" y="9"/>
                    <a:pt x="3" y="9"/>
                    <a:pt x="3" y="10"/>
                  </a:cubicBezTo>
                  <a:cubicBezTo>
                    <a:pt x="4" y="10"/>
                    <a:pt x="4" y="11"/>
                    <a:pt x="5" y="12"/>
                  </a:cubicBezTo>
                  <a:cubicBezTo>
                    <a:pt x="5" y="12"/>
                    <a:pt x="5" y="12"/>
                    <a:pt x="5" y="12"/>
                  </a:cubicBezTo>
                  <a:cubicBezTo>
                    <a:pt x="5" y="12"/>
                    <a:pt x="5" y="12"/>
                    <a:pt x="5" y="12"/>
                  </a:cubicBezTo>
                  <a:cubicBezTo>
                    <a:pt x="5" y="11"/>
                    <a:pt x="6" y="11"/>
                    <a:pt x="6" y="10"/>
                  </a:cubicBezTo>
                  <a:cubicBezTo>
                    <a:pt x="6" y="10"/>
                    <a:pt x="6" y="10"/>
                    <a:pt x="6" y="9"/>
                  </a:cubicBezTo>
                  <a:cubicBezTo>
                    <a:pt x="6" y="9"/>
                    <a:pt x="6" y="9"/>
                    <a:pt x="7" y="9"/>
                  </a:cubicBezTo>
                  <a:cubicBezTo>
                    <a:pt x="7" y="9"/>
                    <a:pt x="7" y="9"/>
                    <a:pt x="7" y="9"/>
                  </a:cubicBezTo>
                  <a:cubicBezTo>
                    <a:pt x="7" y="10"/>
                    <a:pt x="8" y="10"/>
                    <a:pt x="8" y="10"/>
                  </a:cubicBezTo>
                  <a:cubicBezTo>
                    <a:pt x="8" y="10"/>
                    <a:pt x="8" y="10"/>
                    <a:pt x="8" y="10"/>
                  </a:cubicBezTo>
                  <a:cubicBezTo>
                    <a:pt x="8" y="10"/>
                    <a:pt x="8" y="10"/>
                    <a:pt x="8" y="10"/>
                  </a:cubicBezTo>
                  <a:cubicBezTo>
                    <a:pt x="8" y="10"/>
                    <a:pt x="7" y="11"/>
                    <a:pt x="7" y="11"/>
                  </a:cubicBezTo>
                  <a:cubicBezTo>
                    <a:pt x="6" y="12"/>
                    <a:pt x="6" y="12"/>
                    <a:pt x="5" y="12"/>
                  </a:cubicBezTo>
                  <a:cubicBezTo>
                    <a:pt x="5" y="12"/>
                    <a:pt x="5" y="12"/>
                    <a:pt x="5" y="12"/>
                  </a:cubicBezTo>
                  <a:cubicBezTo>
                    <a:pt x="5" y="12"/>
                    <a:pt x="5" y="12"/>
                    <a:pt x="5" y="12"/>
                  </a:cubicBezTo>
                  <a:cubicBezTo>
                    <a:pt x="5" y="12"/>
                    <a:pt x="5" y="13"/>
                    <a:pt x="5" y="13"/>
                  </a:cubicBezTo>
                  <a:cubicBezTo>
                    <a:pt x="5" y="13"/>
                    <a:pt x="5" y="14"/>
                    <a:pt x="6" y="14"/>
                  </a:cubicBezTo>
                  <a:cubicBezTo>
                    <a:pt x="6" y="14"/>
                    <a:pt x="6" y="14"/>
                    <a:pt x="7" y="14"/>
                  </a:cubicBezTo>
                  <a:cubicBezTo>
                    <a:pt x="7" y="14"/>
                    <a:pt x="7" y="14"/>
                    <a:pt x="7" y="14"/>
                  </a:cubicBezTo>
                  <a:cubicBezTo>
                    <a:pt x="7" y="14"/>
                    <a:pt x="7" y="14"/>
                    <a:pt x="7" y="14"/>
                  </a:cubicBezTo>
                  <a:cubicBezTo>
                    <a:pt x="7" y="14"/>
                    <a:pt x="7" y="14"/>
                    <a:pt x="7" y="14"/>
                  </a:cubicBezTo>
                  <a:cubicBezTo>
                    <a:pt x="8" y="14"/>
                    <a:pt x="8" y="14"/>
                    <a:pt x="7" y="14"/>
                  </a:cubicBezTo>
                  <a:cubicBezTo>
                    <a:pt x="7" y="14"/>
                    <a:pt x="7" y="14"/>
                    <a:pt x="7" y="14"/>
                  </a:cubicBezTo>
                  <a:cubicBezTo>
                    <a:pt x="7" y="14"/>
                    <a:pt x="7" y="14"/>
                    <a:pt x="7" y="14"/>
                  </a:cubicBezTo>
                  <a:cubicBezTo>
                    <a:pt x="7" y="14"/>
                    <a:pt x="7" y="14"/>
                    <a:pt x="7" y="14"/>
                  </a:cubicBezTo>
                  <a:cubicBezTo>
                    <a:pt x="7" y="14"/>
                    <a:pt x="7" y="14"/>
                    <a:pt x="7" y="14"/>
                  </a:cubicBezTo>
                  <a:cubicBezTo>
                    <a:pt x="6" y="14"/>
                    <a:pt x="6" y="14"/>
                    <a:pt x="6" y="15"/>
                  </a:cubicBezTo>
                  <a:cubicBezTo>
                    <a:pt x="6" y="15"/>
                    <a:pt x="6" y="15"/>
                    <a:pt x="6" y="16"/>
                  </a:cubicBezTo>
                  <a:cubicBezTo>
                    <a:pt x="6" y="17"/>
                    <a:pt x="7" y="18"/>
                    <a:pt x="9" y="18"/>
                  </a:cubicBezTo>
                  <a:cubicBezTo>
                    <a:pt x="9" y="18"/>
                    <a:pt x="9" y="18"/>
                    <a:pt x="9" y="18"/>
                  </a:cubicBezTo>
                  <a:cubicBezTo>
                    <a:pt x="9" y="18"/>
                    <a:pt x="9" y="18"/>
                    <a:pt x="9" y="18"/>
                  </a:cubicBezTo>
                  <a:cubicBezTo>
                    <a:pt x="9" y="18"/>
                    <a:pt x="9" y="18"/>
                    <a:pt x="9" y="18"/>
                  </a:cubicBezTo>
                  <a:cubicBezTo>
                    <a:pt x="9" y="18"/>
                    <a:pt x="9" y="18"/>
                    <a:pt x="9" y="18"/>
                  </a:cubicBezTo>
                  <a:cubicBezTo>
                    <a:pt x="9" y="18"/>
                    <a:pt x="9" y="19"/>
                    <a:pt x="9" y="19"/>
                  </a:cubicBezTo>
                  <a:cubicBezTo>
                    <a:pt x="9" y="19"/>
                    <a:pt x="9" y="20"/>
                    <a:pt x="10" y="20"/>
                  </a:cubicBezTo>
                  <a:cubicBezTo>
                    <a:pt x="10" y="20"/>
                    <a:pt x="10" y="20"/>
                    <a:pt x="11" y="20"/>
                  </a:cubicBezTo>
                  <a:cubicBezTo>
                    <a:pt x="11" y="20"/>
                    <a:pt x="11" y="20"/>
                    <a:pt x="11" y="20"/>
                  </a:cubicBezTo>
                  <a:cubicBezTo>
                    <a:pt x="11" y="19"/>
                    <a:pt x="11" y="18"/>
                    <a:pt x="11" y="16"/>
                  </a:cubicBezTo>
                  <a:cubicBezTo>
                    <a:pt x="11" y="16"/>
                    <a:pt x="11" y="15"/>
                    <a:pt x="12" y="15"/>
                  </a:cubicBezTo>
                  <a:cubicBezTo>
                    <a:pt x="12" y="15"/>
                    <a:pt x="12" y="14"/>
                    <a:pt x="12" y="14"/>
                  </a:cubicBezTo>
                  <a:cubicBezTo>
                    <a:pt x="12" y="13"/>
                    <a:pt x="13" y="11"/>
                    <a:pt x="13" y="10"/>
                  </a:cubicBezTo>
                  <a:cubicBezTo>
                    <a:pt x="13" y="10"/>
                    <a:pt x="13" y="10"/>
                    <a:pt x="13" y="10"/>
                  </a:cubicBezTo>
                  <a:cubicBezTo>
                    <a:pt x="13" y="9"/>
                    <a:pt x="13" y="9"/>
                    <a:pt x="14" y="8"/>
                  </a:cubicBezTo>
                  <a:cubicBezTo>
                    <a:pt x="14" y="8"/>
                    <a:pt x="14" y="8"/>
                    <a:pt x="14" y="8"/>
                  </a:cubicBezTo>
                  <a:cubicBezTo>
                    <a:pt x="14" y="9"/>
                    <a:pt x="14" y="9"/>
                    <a:pt x="14" y="9"/>
                  </a:cubicBezTo>
                  <a:cubicBezTo>
                    <a:pt x="15" y="10"/>
                    <a:pt x="15" y="11"/>
                    <a:pt x="15" y="12"/>
                  </a:cubicBezTo>
                  <a:cubicBezTo>
                    <a:pt x="16" y="13"/>
                    <a:pt x="16" y="13"/>
                    <a:pt x="16" y="13"/>
                  </a:cubicBezTo>
                  <a:cubicBezTo>
                    <a:pt x="15" y="14"/>
                    <a:pt x="15" y="14"/>
                    <a:pt x="15" y="15"/>
                  </a:cubicBezTo>
                  <a:cubicBezTo>
                    <a:pt x="15" y="15"/>
                    <a:pt x="16" y="15"/>
                    <a:pt x="16" y="15"/>
                  </a:cubicBezTo>
                  <a:cubicBezTo>
                    <a:pt x="16" y="15"/>
                    <a:pt x="17" y="15"/>
                    <a:pt x="17" y="15"/>
                  </a:cubicBezTo>
                  <a:cubicBezTo>
                    <a:pt x="17" y="15"/>
                    <a:pt x="17" y="15"/>
                    <a:pt x="18" y="15"/>
                  </a:cubicBezTo>
                  <a:cubicBezTo>
                    <a:pt x="18" y="15"/>
                    <a:pt x="18" y="15"/>
                    <a:pt x="18" y="15"/>
                  </a:cubicBezTo>
                  <a:cubicBezTo>
                    <a:pt x="18" y="16"/>
                    <a:pt x="18" y="16"/>
                    <a:pt x="18" y="16"/>
                  </a:cubicBezTo>
                  <a:cubicBezTo>
                    <a:pt x="19" y="15"/>
                    <a:pt x="20" y="14"/>
                    <a:pt x="20" y="13"/>
                  </a:cubicBezTo>
                  <a:cubicBezTo>
                    <a:pt x="20" y="13"/>
                    <a:pt x="20" y="12"/>
                    <a:pt x="20" y="12"/>
                  </a:cubicBezTo>
                  <a:cubicBezTo>
                    <a:pt x="20" y="12"/>
                    <a:pt x="20" y="12"/>
                    <a:pt x="19" y="12"/>
                  </a:cubicBezTo>
                  <a:cubicBezTo>
                    <a:pt x="19" y="12"/>
                    <a:pt x="18" y="12"/>
                    <a:pt x="18" y="11"/>
                  </a:cubicBezTo>
                  <a:cubicBezTo>
                    <a:pt x="18" y="10"/>
                    <a:pt x="18" y="10"/>
                    <a:pt x="17" y="10"/>
                  </a:cubicBezTo>
                  <a:cubicBezTo>
                    <a:pt x="17" y="10"/>
                    <a:pt x="17" y="10"/>
                    <a:pt x="17" y="10"/>
                  </a:cubicBezTo>
                  <a:cubicBezTo>
                    <a:pt x="17" y="10"/>
                    <a:pt x="17" y="9"/>
                    <a:pt x="17" y="9"/>
                  </a:cubicBezTo>
                  <a:cubicBezTo>
                    <a:pt x="17" y="9"/>
                    <a:pt x="17" y="8"/>
                    <a:pt x="16" y="8"/>
                  </a:cubicBezTo>
                  <a:cubicBezTo>
                    <a:pt x="16" y="8"/>
                    <a:pt x="15" y="8"/>
                    <a:pt x="15" y="7"/>
                  </a:cubicBezTo>
                  <a:cubicBezTo>
                    <a:pt x="15" y="7"/>
                    <a:pt x="14" y="7"/>
                    <a:pt x="14" y="6"/>
                  </a:cubicBezTo>
                  <a:cubicBezTo>
                    <a:pt x="14" y="6"/>
                    <a:pt x="14" y="6"/>
                    <a:pt x="14" y="6"/>
                  </a:cubicBezTo>
                  <a:cubicBezTo>
                    <a:pt x="13" y="6"/>
                    <a:pt x="13" y="6"/>
                    <a:pt x="13" y="5"/>
                  </a:cubicBezTo>
                  <a:cubicBezTo>
                    <a:pt x="12" y="5"/>
                    <a:pt x="11" y="5"/>
                    <a:pt x="11" y="4"/>
                  </a:cubicBezTo>
                  <a:cubicBezTo>
                    <a:pt x="11" y="3"/>
                    <a:pt x="11" y="3"/>
                    <a:pt x="10" y="2"/>
                  </a:cubicBezTo>
                  <a:cubicBezTo>
                    <a:pt x="10" y="2"/>
                    <a:pt x="10" y="2"/>
                    <a:pt x="10" y="2"/>
                  </a:cubicBezTo>
                  <a:cubicBezTo>
                    <a:pt x="10" y="1"/>
                    <a:pt x="9" y="1"/>
                    <a:pt x="9" y="1"/>
                  </a:cubicBezTo>
                  <a:cubicBezTo>
                    <a:pt x="8" y="1"/>
                    <a:pt x="8" y="1"/>
                    <a:pt x="8" y="0"/>
                  </a:cubicBezTo>
                  <a:cubicBezTo>
                    <a:pt x="7" y="0"/>
                    <a:pt x="7" y="1"/>
                    <a:pt x="7" y="1"/>
                  </a:cubicBezTo>
                  <a:cubicBezTo>
                    <a:pt x="7" y="1"/>
                    <a:pt x="7" y="2"/>
                    <a:pt x="7" y="3"/>
                  </a:cubicBezTo>
                  <a:cubicBezTo>
                    <a:pt x="7" y="3"/>
                    <a:pt x="7" y="3"/>
                    <a:pt x="7" y="3"/>
                  </a:cubicBezTo>
                  <a:cubicBezTo>
                    <a:pt x="7" y="3"/>
                    <a:pt x="7" y="3"/>
                    <a:pt x="7" y="3"/>
                  </a:cubicBezTo>
                  <a:cubicBezTo>
                    <a:pt x="7" y="3"/>
                    <a:pt x="7" y="3"/>
                    <a:pt x="7" y="4"/>
                  </a:cubicBezTo>
                  <a:cubicBezTo>
                    <a:pt x="7" y="4"/>
                    <a:pt x="7" y="4"/>
                    <a:pt x="7" y="4"/>
                  </a:cubicBezTo>
                  <a:cubicBezTo>
                    <a:pt x="7" y="4"/>
                    <a:pt x="7" y="4"/>
                    <a:pt x="7" y="4"/>
                  </a:cubicBezTo>
                  <a:cubicBezTo>
                    <a:pt x="7" y="3"/>
                    <a:pt x="7" y="3"/>
                    <a:pt x="7" y="3"/>
                  </a:cubicBezTo>
                  <a:cubicBezTo>
                    <a:pt x="7" y="3"/>
                    <a:pt x="7" y="3"/>
                    <a:pt x="7" y="3"/>
                  </a:cubicBezTo>
                  <a:cubicBezTo>
                    <a:pt x="7" y="3"/>
                    <a:pt x="7" y="3"/>
                    <a:pt x="7" y="3"/>
                  </a:cubicBezTo>
                  <a:cubicBezTo>
                    <a:pt x="7" y="3"/>
                    <a:pt x="6" y="3"/>
                    <a:pt x="6" y="3"/>
                  </a:cubicBezTo>
                  <a:cubicBezTo>
                    <a:pt x="6" y="2"/>
                    <a:pt x="5" y="2"/>
                    <a:pt x="5" y="3"/>
                  </a:cubicBezTo>
                  <a:cubicBezTo>
                    <a:pt x="5" y="3"/>
                    <a:pt x="5" y="3"/>
                    <a:pt x="5" y="3"/>
                  </a:cubicBezTo>
                  <a:cubicBezTo>
                    <a:pt x="5" y="3"/>
                    <a:pt x="5" y="3"/>
                    <a:pt x="5" y="3"/>
                  </a:cubicBezTo>
                  <a:cubicBezTo>
                    <a:pt x="5" y="3"/>
                    <a:pt x="5" y="3"/>
                    <a:pt x="5" y="3"/>
                  </a:cubicBezTo>
                  <a:cubicBezTo>
                    <a:pt x="5" y="3"/>
                    <a:pt x="4" y="3"/>
                    <a:pt x="4" y="3"/>
                  </a:cubicBezTo>
                  <a:cubicBezTo>
                    <a:pt x="4" y="3"/>
                    <a:pt x="4" y="3"/>
                    <a:pt x="4" y="3"/>
                  </a:cubicBezTo>
                  <a:cubicBezTo>
                    <a:pt x="4" y="3"/>
                    <a:pt x="4" y="3"/>
                    <a:pt x="4" y="3"/>
                  </a:cubicBezTo>
                  <a:cubicBezTo>
                    <a:pt x="4" y="3"/>
                    <a:pt x="4" y="3"/>
                    <a:pt x="5" y="3"/>
                  </a:cubicBezTo>
                  <a:cubicBezTo>
                    <a:pt x="5" y="3"/>
                    <a:pt x="5" y="3"/>
                    <a:pt x="5" y="3"/>
                  </a:cubicBezTo>
                  <a:cubicBezTo>
                    <a:pt x="5" y="3"/>
                    <a:pt x="5" y="3"/>
                    <a:pt x="5" y="3"/>
                  </a:cubicBezTo>
                  <a:cubicBezTo>
                    <a:pt x="5" y="2"/>
                    <a:pt x="5" y="2"/>
                    <a:pt x="5" y="2"/>
                  </a:cubicBezTo>
                  <a:cubicBezTo>
                    <a:pt x="4" y="2"/>
                    <a:pt x="4" y="1"/>
                    <a:pt x="4" y="2"/>
                  </a:cubicBezTo>
                  <a:cubicBezTo>
                    <a:pt x="3" y="2"/>
                    <a:pt x="2" y="2"/>
                    <a:pt x="2" y="2"/>
                  </a:cubicBezTo>
                  <a:cubicBezTo>
                    <a:pt x="1" y="2"/>
                    <a:pt x="1" y="2"/>
                    <a:pt x="1" y="3"/>
                  </a:cubicBezTo>
                  <a:cubicBezTo>
                    <a:pt x="1" y="3"/>
                    <a:pt x="1" y="3"/>
                    <a:pt x="1" y="4"/>
                  </a:cubicBezTo>
                  <a:cubicBezTo>
                    <a:pt x="0" y="4"/>
                    <a:pt x="0" y="5"/>
                    <a:pt x="1" y="6"/>
                  </a:cubicBezTo>
                  <a:cubicBezTo>
                    <a:pt x="1" y="6"/>
                    <a:pt x="2" y="6"/>
                    <a:pt x="1" y="7"/>
                  </a:cubicBezTo>
                  <a:close/>
                  <a:moveTo>
                    <a:pt x="8" y="13"/>
                  </a:moveTo>
                  <a:cubicBezTo>
                    <a:pt x="7" y="13"/>
                    <a:pt x="7" y="13"/>
                    <a:pt x="7" y="13"/>
                  </a:cubicBezTo>
                  <a:cubicBezTo>
                    <a:pt x="8" y="13"/>
                    <a:pt x="8" y="13"/>
                    <a:pt x="8" y="13"/>
                  </a:cubicBezTo>
                  <a:close/>
                  <a:moveTo>
                    <a:pt x="7" y="6"/>
                  </a:moveTo>
                  <a:cubicBezTo>
                    <a:pt x="7" y="6"/>
                    <a:pt x="7" y="6"/>
                    <a:pt x="7" y="6"/>
                  </a:cubicBezTo>
                  <a:cubicBezTo>
                    <a:pt x="7" y="6"/>
                    <a:pt x="7" y="6"/>
                    <a:pt x="7" y="6"/>
                  </a:cubicBezTo>
                  <a:cubicBezTo>
                    <a:pt x="7" y="5"/>
                    <a:pt x="7" y="5"/>
                    <a:pt x="7" y="5"/>
                  </a:cubicBezTo>
                  <a:lnTo>
                    <a:pt x="7" y="6"/>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8" name="Freeform 475">
              <a:extLst>
                <a:ext uri="{FF2B5EF4-FFF2-40B4-BE49-F238E27FC236}">
                  <a16:creationId xmlns:a16="http://schemas.microsoft.com/office/drawing/2014/main" id="{2EFFE9BD-1595-4D79-8B57-1B336C656330}"/>
                </a:ext>
              </a:extLst>
            </p:cNvPr>
            <p:cNvSpPr>
              <a:spLocks/>
            </p:cNvSpPr>
            <p:nvPr/>
          </p:nvSpPr>
          <p:spPr bwMode="auto">
            <a:xfrm>
              <a:off x="4718505" y="2146983"/>
              <a:ext cx="76200" cy="68263"/>
            </a:xfrm>
            <a:custGeom>
              <a:avLst/>
              <a:gdLst>
                <a:gd name="T0" fmla="*/ 20 w 21"/>
                <a:gd name="T1" fmla="*/ 14 h 19"/>
                <a:gd name="T2" fmla="*/ 19 w 21"/>
                <a:gd name="T3" fmla="*/ 13 h 19"/>
                <a:gd name="T4" fmla="*/ 18 w 21"/>
                <a:gd name="T5" fmla="*/ 12 h 19"/>
                <a:gd name="T6" fmla="*/ 16 w 21"/>
                <a:gd name="T7" fmla="*/ 12 h 19"/>
                <a:gd name="T8" fmla="*/ 15 w 21"/>
                <a:gd name="T9" fmla="*/ 12 h 19"/>
                <a:gd name="T10" fmla="*/ 12 w 21"/>
                <a:gd name="T11" fmla="*/ 12 h 19"/>
                <a:gd name="T12" fmla="*/ 10 w 21"/>
                <a:gd name="T13" fmla="*/ 12 h 19"/>
                <a:gd name="T14" fmla="*/ 10 w 21"/>
                <a:gd name="T15" fmla="*/ 11 h 19"/>
                <a:gd name="T16" fmla="*/ 8 w 21"/>
                <a:gd name="T17" fmla="*/ 9 h 19"/>
                <a:gd name="T18" fmla="*/ 7 w 21"/>
                <a:gd name="T19" fmla="*/ 8 h 19"/>
                <a:gd name="T20" fmla="*/ 7 w 21"/>
                <a:gd name="T21" fmla="*/ 8 h 19"/>
                <a:gd name="T22" fmla="*/ 7 w 21"/>
                <a:gd name="T23" fmla="*/ 8 h 19"/>
                <a:gd name="T24" fmla="*/ 7 w 21"/>
                <a:gd name="T25" fmla="*/ 8 h 19"/>
                <a:gd name="T26" fmla="*/ 7 w 21"/>
                <a:gd name="T27" fmla="*/ 8 h 19"/>
                <a:gd name="T28" fmla="*/ 7 w 21"/>
                <a:gd name="T29" fmla="*/ 8 h 19"/>
                <a:gd name="T30" fmla="*/ 7 w 21"/>
                <a:gd name="T31" fmla="*/ 8 h 19"/>
                <a:gd name="T32" fmla="*/ 9 w 21"/>
                <a:gd name="T33" fmla="*/ 8 h 19"/>
                <a:gd name="T34" fmla="*/ 9 w 21"/>
                <a:gd name="T35" fmla="*/ 7 h 19"/>
                <a:gd name="T36" fmla="*/ 9 w 21"/>
                <a:gd name="T37" fmla="*/ 7 h 19"/>
                <a:gd name="T38" fmla="*/ 8 w 21"/>
                <a:gd name="T39" fmla="*/ 5 h 19"/>
                <a:gd name="T40" fmla="*/ 7 w 21"/>
                <a:gd name="T41" fmla="*/ 4 h 19"/>
                <a:gd name="T42" fmla="*/ 6 w 21"/>
                <a:gd name="T43" fmla="*/ 4 h 19"/>
                <a:gd name="T44" fmla="*/ 5 w 21"/>
                <a:gd name="T45" fmla="*/ 3 h 19"/>
                <a:gd name="T46" fmla="*/ 5 w 21"/>
                <a:gd name="T47" fmla="*/ 3 h 19"/>
                <a:gd name="T48" fmla="*/ 5 w 21"/>
                <a:gd name="T49" fmla="*/ 2 h 19"/>
                <a:gd name="T50" fmla="*/ 3 w 21"/>
                <a:gd name="T51" fmla="*/ 0 h 19"/>
                <a:gd name="T52" fmla="*/ 1 w 21"/>
                <a:gd name="T53" fmla="*/ 1 h 19"/>
                <a:gd name="T54" fmla="*/ 0 w 21"/>
                <a:gd name="T55" fmla="*/ 2 h 19"/>
                <a:gd name="T56" fmla="*/ 1 w 21"/>
                <a:gd name="T57" fmla="*/ 5 h 19"/>
                <a:gd name="T58" fmla="*/ 1 w 21"/>
                <a:gd name="T59" fmla="*/ 5 h 19"/>
                <a:gd name="T60" fmla="*/ 3 w 21"/>
                <a:gd name="T61" fmla="*/ 6 h 19"/>
                <a:gd name="T62" fmla="*/ 4 w 21"/>
                <a:gd name="T63" fmla="*/ 7 h 19"/>
                <a:gd name="T64" fmla="*/ 4 w 21"/>
                <a:gd name="T65" fmla="*/ 8 h 19"/>
                <a:gd name="T66" fmla="*/ 3 w 21"/>
                <a:gd name="T67" fmla="*/ 10 h 19"/>
                <a:gd name="T68" fmla="*/ 2 w 21"/>
                <a:gd name="T69" fmla="*/ 11 h 19"/>
                <a:gd name="T70" fmla="*/ 2 w 21"/>
                <a:gd name="T71" fmla="*/ 14 h 19"/>
                <a:gd name="T72" fmla="*/ 3 w 21"/>
                <a:gd name="T73" fmla="*/ 15 h 19"/>
                <a:gd name="T74" fmla="*/ 3 w 21"/>
                <a:gd name="T75" fmla="*/ 15 h 19"/>
                <a:gd name="T76" fmla="*/ 5 w 21"/>
                <a:gd name="T77" fmla="*/ 16 h 19"/>
                <a:gd name="T78" fmla="*/ 6 w 21"/>
                <a:gd name="T79" fmla="*/ 15 h 19"/>
                <a:gd name="T80" fmla="*/ 6 w 21"/>
                <a:gd name="T81" fmla="*/ 16 h 19"/>
                <a:gd name="T82" fmla="*/ 6 w 21"/>
                <a:gd name="T83" fmla="*/ 16 h 19"/>
                <a:gd name="T84" fmla="*/ 6 w 21"/>
                <a:gd name="T85" fmla="*/ 17 h 19"/>
                <a:gd name="T86" fmla="*/ 9 w 21"/>
                <a:gd name="T87" fmla="*/ 18 h 19"/>
                <a:gd name="T88" fmla="*/ 13 w 21"/>
                <a:gd name="T89" fmla="*/ 18 h 19"/>
                <a:gd name="T90" fmla="*/ 14 w 21"/>
                <a:gd name="T91" fmla="*/ 19 h 19"/>
                <a:gd name="T92" fmla="*/ 16 w 21"/>
                <a:gd name="T93" fmla="*/ 19 h 19"/>
                <a:gd name="T94" fmla="*/ 18 w 21"/>
                <a:gd name="T95" fmla="*/ 19 h 19"/>
                <a:gd name="T96" fmla="*/ 18 w 21"/>
                <a:gd name="T97" fmla="*/ 19 h 19"/>
                <a:gd name="T98" fmla="*/ 20 w 21"/>
                <a:gd name="T99" fmla="*/ 18 h 19"/>
                <a:gd name="T100" fmla="*/ 20 w 21"/>
                <a:gd name="T101" fmla="*/ 17 h 19"/>
                <a:gd name="T102" fmla="*/ 20 w 21"/>
                <a:gd name="T103" fmla="*/ 16 h 19"/>
                <a:gd name="T104" fmla="*/ 20 w 21"/>
                <a:gd name="T105" fmla="*/ 14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21" h="19">
                  <a:moveTo>
                    <a:pt x="20" y="14"/>
                  </a:moveTo>
                  <a:cubicBezTo>
                    <a:pt x="20" y="13"/>
                    <a:pt x="20" y="13"/>
                    <a:pt x="19" y="13"/>
                  </a:cubicBezTo>
                  <a:cubicBezTo>
                    <a:pt x="19" y="12"/>
                    <a:pt x="19" y="12"/>
                    <a:pt x="18" y="12"/>
                  </a:cubicBezTo>
                  <a:cubicBezTo>
                    <a:pt x="17" y="12"/>
                    <a:pt x="17" y="12"/>
                    <a:pt x="16" y="12"/>
                  </a:cubicBezTo>
                  <a:cubicBezTo>
                    <a:pt x="16" y="12"/>
                    <a:pt x="16" y="12"/>
                    <a:pt x="15" y="12"/>
                  </a:cubicBezTo>
                  <a:cubicBezTo>
                    <a:pt x="14" y="12"/>
                    <a:pt x="13" y="12"/>
                    <a:pt x="12" y="12"/>
                  </a:cubicBezTo>
                  <a:cubicBezTo>
                    <a:pt x="11" y="12"/>
                    <a:pt x="11" y="12"/>
                    <a:pt x="10" y="12"/>
                  </a:cubicBezTo>
                  <a:cubicBezTo>
                    <a:pt x="10" y="11"/>
                    <a:pt x="10" y="11"/>
                    <a:pt x="10" y="11"/>
                  </a:cubicBezTo>
                  <a:cubicBezTo>
                    <a:pt x="9" y="11"/>
                    <a:pt x="8" y="10"/>
                    <a:pt x="8" y="9"/>
                  </a:cubicBezTo>
                  <a:cubicBezTo>
                    <a:pt x="7" y="9"/>
                    <a:pt x="7" y="9"/>
                    <a:pt x="7" y="8"/>
                  </a:cubicBezTo>
                  <a:cubicBezTo>
                    <a:pt x="6" y="8"/>
                    <a:pt x="6" y="8"/>
                    <a:pt x="7" y="8"/>
                  </a:cubicBezTo>
                  <a:cubicBezTo>
                    <a:pt x="7" y="8"/>
                    <a:pt x="7" y="8"/>
                    <a:pt x="7" y="8"/>
                  </a:cubicBezTo>
                  <a:cubicBezTo>
                    <a:pt x="7" y="8"/>
                    <a:pt x="7" y="8"/>
                    <a:pt x="7" y="8"/>
                  </a:cubicBezTo>
                  <a:cubicBezTo>
                    <a:pt x="7" y="8"/>
                    <a:pt x="7" y="8"/>
                    <a:pt x="7" y="8"/>
                  </a:cubicBezTo>
                  <a:cubicBezTo>
                    <a:pt x="7" y="8"/>
                    <a:pt x="7" y="8"/>
                    <a:pt x="7" y="8"/>
                  </a:cubicBezTo>
                  <a:cubicBezTo>
                    <a:pt x="7" y="8"/>
                    <a:pt x="7" y="8"/>
                    <a:pt x="7" y="8"/>
                  </a:cubicBezTo>
                  <a:cubicBezTo>
                    <a:pt x="8" y="8"/>
                    <a:pt x="8" y="8"/>
                    <a:pt x="9" y="8"/>
                  </a:cubicBezTo>
                  <a:cubicBezTo>
                    <a:pt x="9" y="8"/>
                    <a:pt x="9" y="7"/>
                    <a:pt x="9" y="7"/>
                  </a:cubicBezTo>
                  <a:cubicBezTo>
                    <a:pt x="9" y="7"/>
                    <a:pt x="9" y="7"/>
                    <a:pt x="9" y="7"/>
                  </a:cubicBezTo>
                  <a:cubicBezTo>
                    <a:pt x="8" y="6"/>
                    <a:pt x="8" y="6"/>
                    <a:pt x="8" y="5"/>
                  </a:cubicBezTo>
                  <a:cubicBezTo>
                    <a:pt x="8" y="5"/>
                    <a:pt x="8" y="4"/>
                    <a:pt x="7" y="4"/>
                  </a:cubicBezTo>
                  <a:cubicBezTo>
                    <a:pt x="7" y="4"/>
                    <a:pt x="7" y="4"/>
                    <a:pt x="6" y="4"/>
                  </a:cubicBezTo>
                  <a:cubicBezTo>
                    <a:pt x="6" y="4"/>
                    <a:pt x="5" y="4"/>
                    <a:pt x="5" y="3"/>
                  </a:cubicBezTo>
                  <a:cubicBezTo>
                    <a:pt x="5" y="3"/>
                    <a:pt x="5" y="3"/>
                    <a:pt x="5" y="3"/>
                  </a:cubicBezTo>
                  <a:cubicBezTo>
                    <a:pt x="5" y="2"/>
                    <a:pt x="5" y="2"/>
                    <a:pt x="5" y="2"/>
                  </a:cubicBezTo>
                  <a:cubicBezTo>
                    <a:pt x="4" y="1"/>
                    <a:pt x="4" y="1"/>
                    <a:pt x="3" y="0"/>
                  </a:cubicBezTo>
                  <a:cubicBezTo>
                    <a:pt x="2" y="0"/>
                    <a:pt x="1" y="0"/>
                    <a:pt x="1" y="1"/>
                  </a:cubicBezTo>
                  <a:cubicBezTo>
                    <a:pt x="1" y="1"/>
                    <a:pt x="0" y="1"/>
                    <a:pt x="0" y="2"/>
                  </a:cubicBezTo>
                  <a:cubicBezTo>
                    <a:pt x="1" y="3"/>
                    <a:pt x="1" y="4"/>
                    <a:pt x="1" y="5"/>
                  </a:cubicBezTo>
                  <a:cubicBezTo>
                    <a:pt x="1" y="5"/>
                    <a:pt x="1" y="5"/>
                    <a:pt x="1" y="5"/>
                  </a:cubicBezTo>
                  <a:cubicBezTo>
                    <a:pt x="2" y="5"/>
                    <a:pt x="3" y="5"/>
                    <a:pt x="3" y="6"/>
                  </a:cubicBezTo>
                  <a:cubicBezTo>
                    <a:pt x="4" y="6"/>
                    <a:pt x="4" y="6"/>
                    <a:pt x="4" y="7"/>
                  </a:cubicBezTo>
                  <a:cubicBezTo>
                    <a:pt x="4" y="7"/>
                    <a:pt x="4" y="8"/>
                    <a:pt x="4" y="8"/>
                  </a:cubicBezTo>
                  <a:cubicBezTo>
                    <a:pt x="4" y="9"/>
                    <a:pt x="4" y="9"/>
                    <a:pt x="3" y="10"/>
                  </a:cubicBezTo>
                  <a:cubicBezTo>
                    <a:pt x="3" y="10"/>
                    <a:pt x="3" y="10"/>
                    <a:pt x="2" y="11"/>
                  </a:cubicBezTo>
                  <a:cubicBezTo>
                    <a:pt x="2" y="12"/>
                    <a:pt x="2" y="13"/>
                    <a:pt x="2" y="14"/>
                  </a:cubicBezTo>
                  <a:cubicBezTo>
                    <a:pt x="2" y="15"/>
                    <a:pt x="3" y="15"/>
                    <a:pt x="3" y="15"/>
                  </a:cubicBezTo>
                  <a:cubicBezTo>
                    <a:pt x="3" y="15"/>
                    <a:pt x="3" y="15"/>
                    <a:pt x="3" y="15"/>
                  </a:cubicBezTo>
                  <a:cubicBezTo>
                    <a:pt x="4" y="16"/>
                    <a:pt x="4" y="16"/>
                    <a:pt x="5" y="16"/>
                  </a:cubicBezTo>
                  <a:cubicBezTo>
                    <a:pt x="5" y="16"/>
                    <a:pt x="5" y="15"/>
                    <a:pt x="6" y="15"/>
                  </a:cubicBezTo>
                  <a:cubicBezTo>
                    <a:pt x="6" y="15"/>
                    <a:pt x="6" y="16"/>
                    <a:pt x="6" y="16"/>
                  </a:cubicBezTo>
                  <a:cubicBezTo>
                    <a:pt x="6" y="16"/>
                    <a:pt x="6" y="16"/>
                    <a:pt x="6" y="16"/>
                  </a:cubicBezTo>
                  <a:cubicBezTo>
                    <a:pt x="6" y="17"/>
                    <a:pt x="6" y="17"/>
                    <a:pt x="6" y="17"/>
                  </a:cubicBezTo>
                  <a:cubicBezTo>
                    <a:pt x="7" y="17"/>
                    <a:pt x="8" y="18"/>
                    <a:pt x="9" y="18"/>
                  </a:cubicBezTo>
                  <a:cubicBezTo>
                    <a:pt x="10" y="18"/>
                    <a:pt x="12" y="18"/>
                    <a:pt x="13" y="18"/>
                  </a:cubicBezTo>
                  <a:cubicBezTo>
                    <a:pt x="14" y="18"/>
                    <a:pt x="14" y="19"/>
                    <a:pt x="14" y="19"/>
                  </a:cubicBezTo>
                  <a:cubicBezTo>
                    <a:pt x="15" y="19"/>
                    <a:pt x="16" y="19"/>
                    <a:pt x="16" y="19"/>
                  </a:cubicBezTo>
                  <a:cubicBezTo>
                    <a:pt x="17" y="19"/>
                    <a:pt x="17" y="19"/>
                    <a:pt x="18" y="19"/>
                  </a:cubicBezTo>
                  <a:cubicBezTo>
                    <a:pt x="18" y="19"/>
                    <a:pt x="18" y="19"/>
                    <a:pt x="18" y="19"/>
                  </a:cubicBezTo>
                  <a:cubicBezTo>
                    <a:pt x="19" y="18"/>
                    <a:pt x="19" y="18"/>
                    <a:pt x="20" y="18"/>
                  </a:cubicBezTo>
                  <a:cubicBezTo>
                    <a:pt x="20" y="18"/>
                    <a:pt x="20" y="17"/>
                    <a:pt x="20" y="17"/>
                  </a:cubicBezTo>
                  <a:cubicBezTo>
                    <a:pt x="20" y="17"/>
                    <a:pt x="20" y="16"/>
                    <a:pt x="20" y="16"/>
                  </a:cubicBezTo>
                  <a:cubicBezTo>
                    <a:pt x="21" y="15"/>
                    <a:pt x="21" y="14"/>
                    <a:pt x="20" y="1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9" name="Freeform 476">
              <a:extLst>
                <a:ext uri="{FF2B5EF4-FFF2-40B4-BE49-F238E27FC236}">
                  <a16:creationId xmlns:a16="http://schemas.microsoft.com/office/drawing/2014/main" id="{A53CADE3-FC75-4C95-97F2-6FAF9E75A4E5}"/>
                </a:ext>
              </a:extLst>
            </p:cNvPr>
            <p:cNvSpPr>
              <a:spLocks/>
            </p:cNvSpPr>
            <p:nvPr/>
          </p:nvSpPr>
          <p:spPr bwMode="auto">
            <a:xfrm>
              <a:off x="4593093" y="2127933"/>
              <a:ext cx="71438" cy="47625"/>
            </a:xfrm>
            <a:custGeom>
              <a:avLst/>
              <a:gdLst>
                <a:gd name="T0" fmla="*/ 13 w 20"/>
                <a:gd name="T1" fmla="*/ 8 h 13"/>
                <a:gd name="T2" fmla="*/ 11 w 20"/>
                <a:gd name="T3" fmla="*/ 7 h 13"/>
                <a:gd name="T4" fmla="*/ 11 w 20"/>
                <a:gd name="T5" fmla="*/ 7 h 13"/>
                <a:gd name="T6" fmla="*/ 11 w 20"/>
                <a:gd name="T7" fmla="*/ 5 h 13"/>
                <a:gd name="T8" fmla="*/ 11 w 20"/>
                <a:gd name="T9" fmla="*/ 3 h 13"/>
                <a:gd name="T10" fmla="*/ 10 w 20"/>
                <a:gd name="T11" fmla="*/ 2 h 13"/>
                <a:gd name="T12" fmla="*/ 9 w 20"/>
                <a:gd name="T13" fmla="*/ 1 h 13"/>
                <a:gd name="T14" fmla="*/ 8 w 20"/>
                <a:gd name="T15" fmla="*/ 0 h 13"/>
                <a:gd name="T16" fmla="*/ 7 w 20"/>
                <a:gd name="T17" fmla="*/ 0 h 13"/>
                <a:gd name="T18" fmla="*/ 5 w 20"/>
                <a:gd name="T19" fmla="*/ 2 h 13"/>
                <a:gd name="T20" fmla="*/ 4 w 20"/>
                <a:gd name="T21" fmla="*/ 2 h 13"/>
                <a:gd name="T22" fmla="*/ 3 w 20"/>
                <a:gd name="T23" fmla="*/ 3 h 13"/>
                <a:gd name="T24" fmla="*/ 2 w 20"/>
                <a:gd name="T25" fmla="*/ 4 h 13"/>
                <a:gd name="T26" fmla="*/ 2 w 20"/>
                <a:gd name="T27" fmla="*/ 5 h 13"/>
                <a:gd name="T28" fmla="*/ 3 w 20"/>
                <a:gd name="T29" fmla="*/ 5 h 13"/>
                <a:gd name="T30" fmla="*/ 3 w 20"/>
                <a:gd name="T31" fmla="*/ 5 h 13"/>
                <a:gd name="T32" fmla="*/ 3 w 20"/>
                <a:gd name="T33" fmla="*/ 5 h 13"/>
                <a:gd name="T34" fmla="*/ 1 w 20"/>
                <a:gd name="T35" fmla="*/ 5 h 13"/>
                <a:gd name="T36" fmla="*/ 0 w 20"/>
                <a:gd name="T37" fmla="*/ 6 h 13"/>
                <a:gd name="T38" fmla="*/ 0 w 20"/>
                <a:gd name="T39" fmla="*/ 7 h 13"/>
                <a:gd name="T40" fmla="*/ 1 w 20"/>
                <a:gd name="T41" fmla="*/ 8 h 13"/>
                <a:gd name="T42" fmla="*/ 4 w 20"/>
                <a:gd name="T43" fmla="*/ 9 h 13"/>
                <a:gd name="T44" fmla="*/ 5 w 20"/>
                <a:gd name="T45" fmla="*/ 9 h 13"/>
                <a:gd name="T46" fmla="*/ 7 w 20"/>
                <a:gd name="T47" fmla="*/ 9 h 13"/>
                <a:gd name="T48" fmla="*/ 7 w 20"/>
                <a:gd name="T49" fmla="*/ 9 h 13"/>
                <a:gd name="T50" fmla="*/ 7 w 20"/>
                <a:gd name="T51" fmla="*/ 10 h 13"/>
                <a:gd name="T52" fmla="*/ 3 w 20"/>
                <a:gd name="T53" fmla="*/ 10 h 13"/>
                <a:gd name="T54" fmla="*/ 3 w 20"/>
                <a:gd name="T55" fmla="*/ 11 h 13"/>
                <a:gd name="T56" fmla="*/ 4 w 20"/>
                <a:gd name="T57" fmla="*/ 12 h 13"/>
                <a:gd name="T58" fmla="*/ 4 w 20"/>
                <a:gd name="T59" fmla="*/ 13 h 13"/>
                <a:gd name="T60" fmla="*/ 6 w 20"/>
                <a:gd name="T61" fmla="*/ 13 h 13"/>
                <a:gd name="T62" fmla="*/ 9 w 20"/>
                <a:gd name="T63" fmla="*/ 12 h 13"/>
                <a:gd name="T64" fmla="*/ 10 w 20"/>
                <a:gd name="T65" fmla="*/ 12 h 13"/>
                <a:gd name="T66" fmla="*/ 12 w 20"/>
                <a:gd name="T67" fmla="*/ 11 h 13"/>
                <a:gd name="T68" fmla="*/ 12 w 20"/>
                <a:gd name="T69" fmla="*/ 12 h 13"/>
                <a:gd name="T70" fmla="*/ 14 w 20"/>
                <a:gd name="T71" fmla="*/ 12 h 13"/>
                <a:gd name="T72" fmla="*/ 15 w 20"/>
                <a:gd name="T73" fmla="*/ 12 h 13"/>
                <a:gd name="T74" fmla="*/ 16 w 20"/>
                <a:gd name="T75" fmla="*/ 12 h 13"/>
                <a:gd name="T76" fmla="*/ 17 w 20"/>
                <a:gd name="T77" fmla="*/ 11 h 13"/>
                <a:gd name="T78" fmla="*/ 20 w 20"/>
                <a:gd name="T79" fmla="*/ 9 h 13"/>
                <a:gd name="T80" fmla="*/ 20 w 20"/>
                <a:gd name="T81" fmla="*/ 8 h 13"/>
                <a:gd name="T82" fmla="*/ 19 w 20"/>
                <a:gd name="T83" fmla="*/ 6 h 13"/>
                <a:gd name="T84" fmla="*/ 19 w 20"/>
                <a:gd name="T85" fmla="*/ 6 h 13"/>
                <a:gd name="T86" fmla="*/ 18 w 20"/>
                <a:gd name="T87" fmla="*/ 7 h 13"/>
                <a:gd name="T88" fmla="*/ 18 w 20"/>
                <a:gd name="T89" fmla="*/ 7 h 13"/>
                <a:gd name="T90" fmla="*/ 17 w 20"/>
                <a:gd name="T91" fmla="*/ 6 h 13"/>
                <a:gd name="T92" fmla="*/ 17 w 20"/>
                <a:gd name="T93" fmla="*/ 5 h 13"/>
                <a:gd name="T94" fmla="*/ 17 w 20"/>
                <a:gd name="T95" fmla="*/ 4 h 13"/>
                <a:gd name="T96" fmla="*/ 18 w 20"/>
                <a:gd name="T97" fmla="*/ 2 h 13"/>
                <a:gd name="T98" fmla="*/ 18 w 20"/>
                <a:gd name="T99" fmla="*/ 1 h 13"/>
                <a:gd name="T100" fmla="*/ 17 w 20"/>
                <a:gd name="T101" fmla="*/ 1 h 13"/>
                <a:gd name="T102" fmla="*/ 15 w 20"/>
                <a:gd name="T103" fmla="*/ 3 h 13"/>
                <a:gd name="T104" fmla="*/ 14 w 20"/>
                <a:gd name="T105" fmla="*/ 4 h 13"/>
                <a:gd name="T106" fmla="*/ 14 w 20"/>
                <a:gd name="T107" fmla="*/ 4 h 13"/>
                <a:gd name="T108" fmla="*/ 14 w 20"/>
                <a:gd name="T109" fmla="*/ 5 h 13"/>
                <a:gd name="T110" fmla="*/ 14 w 20"/>
                <a:gd name="T111" fmla="*/ 5 h 13"/>
                <a:gd name="T112" fmla="*/ 13 w 20"/>
                <a:gd name="T113" fmla="*/ 7 h 13"/>
                <a:gd name="T114" fmla="*/ 14 w 20"/>
                <a:gd name="T115" fmla="*/ 7 h 13"/>
                <a:gd name="T116" fmla="*/ 13 w 20"/>
                <a:gd name="T117" fmla="*/ 8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0" h="13">
                  <a:moveTo>
                    <a:pt x="13" y="8"/>
                  </a:moveTo>
                  <a:cubicBezTo>
                    <a:pt x="12" y="8"/>
                    <a:pt x="12" y="7"/>
                    <a:pt x="11" y="7"/>
                  </a:cubicBezTo>
                  <a:cubicBezTo>
                    <a:pt x="11" y="7"/>
                    <a:pt x="11" y="7"/>
                    <a:pt x="11" y="7"/>
                  </a:cubicBezTo>
                  <a:cubicBezTo>
                    <a:pt x="11" y="6"/>
                    <a:pt x="11" y="5"/>
                    <a:pt x="11" y="5"/>
                  </a:cubicBezTo>
                  <a:cubicBezTo>
                    <a:pt x="11" y="4"/>
                    <a:pt x="11" y="4"/>
                    <a:pt x="11" y="3"/>
                  </a:cubicBezTo>
                  <a:cubicBezTo>
                    <a:pt x="11" y="2"/>
                    <a:pt x="10" y="2"/>
                    <a:pt x="10" y="2"/>
                  </a:cubicBezTo>
                  <a:cubicBezTo>
                    <a:pt x="9" y="2"/>
                    <a:pt x="9" y="2"/>
                    <a:pt x="9" y="1"/>
                  </a:cubicBezTo>
                  <a:cubicBezTo>
                    <a:pt x="9" y="1"/>
                    <a:pt x="9" y="0"/>
                    <a:pt x="8" y="0"/>
                  </a:cubicBezTo>
                  <a:cubicBezTo>
                    <a:pt x="8" y="0"/>
                    <a:pt x="7" y="0"/>
                    <a:pt x="7" y="0"/>
                  </a:cubicBezTo>
                  <a:cubicBezTo>
                    <a:pt x="6" y="1"/>
                    <a:pt x="5" y="1"/>
                    <a:pt x="5" y="2"/>
                  </a:cubicBezTo>
                  <a:cubicBezTo>
                    <a:pt x="4" y="2"/>
                    <a:pt x="4" y="2"/>
                    <a:pt x="4" y="2"/>
                  </a:cubicBezTo>
                  <a:cubicBezTo>
                    <a:pt x="4" y="3"/>
                    <a:pt x="4" y="3"/>
                    <a:pt x="3" y="3"/>
                  </a:cubicBezTo>
                  <a:cubicBezTo>
                    <a:pt x="3" y="3"/>
                    <a:pt x="3" y="4"/>
                    <a:pt x="2" y="4"/>
                  </a:cubicBezTo>
                  <a:cubicBezTo>
                    <a:pt x="2" y="4"/>
                    <a:pt x="2" y="4"/>
                    <a:pt x="2" y="5"/>
                  </a:cubicBezTo>
                  <a:cubicBezTo>
                    <a:pt x="3" y="5"/>
                    <a:pt x="3" y="5"/>
                    <a:pt x="3" y="5"/>
                  </a:cubicBezTo>
                  <a:cubicBezTo>
                    <a:pt x="3" y="5"/>
                    <a:pt x="3" y="5"/>
                    <a:pt x="3" y="5"/>
                  </a:cubicBezTo>
                  <a:cubicBezTo>
                    <a:pt x="3" y="5"/>
                    <a:pt x="3" y="5"/>
                    <a:pt x="3" y="5"/>
                  </a:cubicBezTo>
                  <a:cubicBezTo>
                    <a:pt x="2" y="5"/>
                    <a:pt x="2" y="5"/>
                    <a:pt x="1" y="5"/>
                  </a:cubicBezTo>
                  <a:cubicBezTo>
                    <a:pt x="1" y="5"/>
                    <a:pt x="0" y="6"/>
                    <a:pt x="0" y="6"/>
                  </a:cubicBezTo>
                  <a:cubicBezTo>
                    <a:pt x="0" y="7"/>
                    <a:pt x="0" y="7"/>
                    <a:pt x="0" y="7"/>
                  </a:cubicBezTo>
                  <a:cubicBezTo>
                    <a:pt x="1" y="8"/>
                    <a:pt x="1" y="8"/>
                    <a:pt x="1" y="8"/>
                  </a:cubicBezTo>
                  <a:cubicBezTo>
                    <a:pt x="2" y="9"/>
                    <a:pt x="3" y="9"/>
                    <a:pt x="4" y="9"/>
                  </a:cubicBezTo>
                  <a:cubicBezTo>
                    <a:pt x="4" y="9"/>
                    <a:pt x="5" y="9"/>
                    <a:pt x="5" y="9"/>
                  </a:cubicBezTo>
                  <a:cubicBezTo>
                    <a:pt x="5" y="9"/>
                    <a:pt x="6" y="9"/>
                    <a:pt x="7" y="9"/>
                  </a:cubicBezTo>
                  <a:cubicBezTo>
                    <a:pt x="7" y="9"/>
                    <a:pt x="7" y="9"/>
                    <a:pt x="7" y="9"/>
                  </a:cubicBezTo>
                  <a:cubicBezTo>
                    <a:pt x="7" y="9"/>
                    <a:pt x="7" y="9"/>
                    <a:pt x="7" y="10"/>
                  </a:cubicBezTo>
                  <a:cubicBezTo>
                    <a:pt x="5" y="10"/>
                    <a:pt x="4" y="10"/>
                    <a:pt x="3" y="10"/>
                  </a:cubicBezTo>
                  <a:cubicBezTo>
                    <a:pt x="3" y="10"/>
                    <a:pt x="3" y="10"/>
                    <a:pt x="3" y="11"/>
                  </a:cubicBezTo>
                  <a:cubicBezTo>
                    <a:pt x="3" y="12"/>
                    <a:pt x="3" y="12"/>
                    <a:pt x="4" y="12"/>
                  </a:cubicBezTo>
                  <a:cubicBezTo>
                    <a:pt x="4" y="13"/>
                    <a:pt x="4" y="13"/>
                    <a:pt x="4" y="13"/>
                  </a:cubicBezTo>
                  <a:cubicBezTo>
                    <a:pt x="5" y="13"/>
                    <a:pt x="5" y="13"/>
                    <a:pt x="6" y="13"/>
                  </a:cubicBezTo>
                  <a:cubicBezTo>
                    <a:pt x="7" y="13"/>
                    <a:pt x="8" y="13"/>
                    <a:pt x="9" y="12"/>
                  </a:cubicBezTo>
                  <a:cubicBezTo>
                    <a:pt x="9" y="12"/>
                    <a:pt x="9" y="12"/>
                    <a:pt x="10" y="12"/>
                  </a:cubicBezTo>
                  <a:cubicBezTo>
                    <a:pt x="10" y="12"/>
                    <a:pt x="11" y="12"/>
                    <a:pt x="12" y="11"/>
                  </a:cubicBezTo>
                  <a:cubicBezTo>
                    <a:pt x="12" y="11"/>
                    <a:pt x="12" y="11"/>
                    <a:pt x="12" y="12"/>
                  </a:cubicBezTo>
                  <a:cubicBezTo>
                    <a:pt x="13" y="12"/>
                    <a:pt x="13" y="12"/>
                    <a:pt x="14" y="12"/>
                  </a:cubicBezTo>
                  <a:cubicBezTo>
                    <a:pt x="14" y="12"/>
                    <a:pt x="15" y="12"/>
                    <a:pt x="15" y="12"/>
                  </a:cubicBezTo>
                  <a:cubicBezTo>
                    <a:pt x="15" y="12"/>
                    <a:pt x="16" y="12"/>
                    <a:pt x="16" y="12"/>
                  </a:cubicBezTo>
                  <a:cubicBezTo>
                    <a:pt x="16" y="12"/>
                    <a:pt x="17" y="12"/>
                    <a:pt x="17" y="11"/>
                  </a:cubicBezTo>
                  <a:cubicBezTo>
                    <a:pt x="18" y="11"/>
                    <a:pt x="19" y="10"/>
                    <a:pt x="20" y="9"/>
                  </a:cubicBezTo>
                  <a:cubicBezTo>
                    <a:pt x="20" y="9"/>
                    <a:pt x="20" y="9"/>
                    <a:pt x="20" y="8"/>
                  </a:cubicBezTo>
                  <a:cubicBezTo>
                    <a:pt x="20" y="8"/>
                    <a:pt x="20" y="7"/>
                    <a:pt x="19" y="6"/>
                  </a:cubicBezTo>
                  <a:cubicBezTo>
                    <a:pt x="19" y="6"/>
                    <a:pt x="19" y="6"/>
                    <a:pt x="19" y="6"/>
                  </a:cubicBezTo>
                  <a:cubicBezTo>
                    <a:pt x="19" y="6"/>
                    <a:pt x="18" y="7"/>
                    <a:pt x="18" y="7"/>
                  </a:cubicBezTo>
                  <a:cubicBezTo>
                    <a:pt x="18" y="7"/>
                    <a:pt x="18" y="7"/>
                    <a:pt x="18" y="7"/>
                  </a:cubicBezTo>
                  <a:cubicBezTo>
                    <a:pt x="18" y="7"/>
                    <a:pt x="17" y="7"/>
                    <a:pt x="17" y="6"/>
                  </a:cubicBezTo>
                  <a:cubicBezTo>
                    <a:pt x="17" y="6"/>
                    <a:pt x="17" y="5"/>
                    <a:pt x="17" y="5"/>
                  </a:cubicBezTo>
                  <a:cubicBezTo>
                    <a:pt x="17" y="5"/>
                    <a:pt x="17" y="4"/>
                    <a:pt x="17" y="4"/>
                  </a:cubicBezTo>
                  <a:cubicBezTo>
                    <a:pt x="17" y="3"/>
                    <a:pt x="17" y="2"/>
                    <a:pt x="18" y="2"/>
                  </a:cubicBezTo>
                  <a:cubicBezTo>
                    <a:pt x="18" y="1"/>
                    <a:pt x="18" y="1"/>
                    <a:pt x="18" y="1"/>
                  </a:cubicBezTo>
                  <a:cubicBezTo>
                    <a:pt x="17" y="1"/>
                    <a:pt x="17" y="1"/>
                    <a:pt x="17" y="1"/>
                  </a:cubicBezTo>
                  <a:cubicBezTo>
                    <a:pt x="16" y="2"/>
                    <a:pt x="15" y="2"/>
                    <a:pt x="15" y="3"/>
                  </a:cubicBezTo>
                  <a:cubicBezTo>
                    <a:pt x="14" y="3"/>
                    <a:pt x="14" y="3"/>
                    <a:pt x="14" y="4"/>
                  </a:cubicBezTo>
                  <a:cubicBezTo>
                    <a:pt x="14" y="4"/>
                    <a:pt x="14" y="4"/>
                    <a:pt x="14" y="4"/>
                  </a:cubicBezTo>
                  <a:cubicBezTo>
                    <a:pt x="15" y="5"/>
                    <a:pt x="14" y="5"/>
                    <a:pt x="14" y="5"/>
                  </a:cubicBezTo>
                  <a:cubicBezTo>
                    <a:pt x="14" y="5"/>
                    <a:pt x="14" y="5"/>
                    <a:pt x="14" y="5"/>
                  </a:cubicBezTo>
                  <a:cubicBezTo>
                    <a:pt x="13" y="6"/>
                    <a:pt x="13" y="6"/>
                    <a:pt x="13" y="7"/>
                  </a:cubicBezTo>
                  <a:cubicBezTo>
                    <a:pt x="13" y="7"/>
                    <a:pt x="14" y="7"/>
                    <a:pt x="14" y="7"/>
                  </a:cubicBezTo>
                  <a:cubicBezTo>
                    <a:pt x="14" y="7"/>
                    <a:pt x="13" y="8"/>
                    <a:pt x="13" y="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0" name="Freeform 477">
              <a:extLst>
                <a:ext uri="{FF2B5EF4-FFF2-40B4-BE49-F238E27FC236}">
                  <a16:creationId xmlns:a16="http://schemas.microsoft.com/office/drawing/2014/main" id="{130F97AD-53A4-4E8A-B494-6C5C442D46B0}"/>
                </a:ext>
              </a:extLst>
            </p:cNvPr>
            <p:cNvSpPr>
              <a:spLocks/>
            </p:cNvSpPr>
            <p:nvPr/>
          </p:nvSpPr>
          <p:spPr bwMode="auto">
            <a:xfrm>
              <a:off x="6386968" y="3361420"/>
              <a:ext cx="76200" cy="76200"/>
            </a:xfrm>
            <a:custGeom>
              <a:avLst/>
              <a:gdLst>
                <a:gd name="T0" fmla="*/ 21 w 21"/>
                <a:gd name="T1" fmla="*/ 2 h 21"/>
                <a:gd name="T2" fmla="*/ 20 w 21"/>
                <a:gd name="T3" fmla="*/ 2 h 21"/>
                <a:gd name="T4" fmla="*/ 19 w 21"/>
                <a:gd name="T5" fmla="*/ 1 h 21"/>
                <a:gd name="T6" fmla="*/ 19 w 21"/>
                <a:gd name="T7" fmla="*/ 1 h 21"/>
                <a:gd name="T8" fmla="*/ 18 w 21"/>
                <a:gd name="T9" fmla="*/ 1 h 21"/>
                <a:gd name="T10" fmla="*/ 17 w 21"/>
                <a:gd name="T11" fmla="*/ 1 h 21"/>
                <a:gd name="T12" fmla="*/ 15 w 21"/>
                <a:gd name="T13" fmla="*/ 4 h 21"/>
                <a:gd name="T14" fmla="*/ 14 w 21"/>
                <a:gd name="T15" fmla="*/ 5 h 21"/>
                <a:gd name="T16" fmla="*/ 14 w 21"/>
                <a:gd name="T17" fmla="*/ 6 h 21"/>
                <a:gd name="T18" fmla="*/ 12 w 21"/>
                <a:gd name="T19" fmla="*/ 8 h 21"/>
                <a:gd name="T20" fmla="*/ 9 w 21"/>
                <a:gd name="T21" fmla="*/ 10 h 21"/>
                <a:gd name="T22" fmla="*/ 7 w 21"/>
                <a:gd name="T23" fmla="*/ 11 h 21"/>
                <a:gd name="T24" fmla="*/ 6 w 21"/>
                <a:gd name="T25" fmla="*/ 11 h 21"/>
                <a:gd name="T26" fmla="*/ 3 w 21"/>
                <a:gd name="T27" fmla="*/ 14 h 21"/>
                <a:gd name="T28" fmla="*/ 1 w 21"/>
                <a:gd name="T29" fmla="*/ 18 h 21"/>
                <a:gd name="T30" fmla="*/ 1 w 21"/>
                <a:gd name="T31" fmla="*/ 19 h 21"/>
                <a:gd name="T32" fmla="*/ 3 w 21"/>
                <a:gd name="T33" fmla="*/ 20 h 21"/>
                <a:gd name="T34" fmla="*/ 3 w 21"/>
                <a:gd name="T35" fmla="*/ 20 h 21"/>
                <a:gd name="T36" fmla="*/ 5 w 21"/>
                <a:gd name="T37" fmla="*/ 21 h 21"/>
                <a:gd name="T38" fmla="*/ 9 w 21"/>
                <a:gd name="T39" fmla="*/ 18 h 21"/>
                <a:gd name="T40" fmla="*/ 10 w 21"/>
                <a:gd name="T41" fmla="*/ 17 h 21"/>
                <a:gd name="T42" fmla="*/ 10 w 21"/>
                <a:gd name="T43" fmla="*/ 16 h 21"/>
                <a:gd name="T44" fmla="*/ 11 w 21"/>
                <a:gd name="T45" fmla="*/ 14 h 21"/>
                <a:gd name="T46" fmla="*/ 14 w 21"/>
                <a:gd name="T47" fmla="*/ 12 h 21"/>
                <a:gd name="T48" fmla="*/ 15 w 21"/>
                <a:gd name="T49" fmla="*/ 12 h 21"/>
                <a:gd name="T50" fmla="*/ 16 w 21"/>
                <a:gd name="T51" fmla="*/ 11 h 21"/>
                <a:gd name="T52" fmla="*/ 17 w 21"/>
                <a:gd name="T53" fmla="*/ 9 h 21"/>
                <a:gd name="T54" fmla="*/ 18 w 21"/>
                <a:gd name="T55" fmla="*/ 8 h 21"/>
                <a:gd name="T56" fmla="*/ 20 w 21"/>
                <a:gd name="T57" fmla="*/ 5 h 21"/>
                <a:gd name="T58" fmla="*/ 21 w 21"/>
                <a:gd name="T59" fmla="*/ 4 h 21"/>
                <a:gd name="T60" fmla="*/ 21 w 21"/>
                <a:gd name="T61" fmla="*/ 4 h 21"/>
                <a:gd name="T62" fmla="*/ 21 w 21"/>
                <a:gd name="T63" fmla="*/ 3 h 21"/>
                <a:gd name="T64" fmla="*/ 21 w 21"/>
                <a:gd name="T65" fmla="*/ 3 h 21"/>
                <a:gd name="T66" fmla="*/ 21 w 21"/>
                <a:gd name="T67" fmla="*/ 2 h 21"/>
                <a:gd name="T68" fmla="*/ 21 w 21"/>
                <a:gd name="T69" fmla="*/ 2 h 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21" h="21">
                  <a:moveTo>
                    <a:pt x="21" y="2"/>
                  </a:moveTo>
                  <a:cubicBezTo>
                    <a:pt x="20" y="2"/>
                    <a:pt x="20" y="2"/>
                    <a:pt x="20" y="2"/>
                  </a:cubicBezTo>
                  <a:cubicBezTo>
                    <a:pt x="19" y="2"/>
                    <a:pt x="19" y="1"/>
                    <a:pt x="19" y="1"/>
                  </a:cubicBezTo>
                  <a:cubicBezTo>
                    <a:pt x="19" y="1"/>
                    <a:pt x="19" y="1"/>
                    <a:pt x="19" y="1"/>
                  </a:cubicBezTo>
                  <a:cubicBezTo>
                    <a:pt x="19" y="1"/>
                    <a:pt x="18" y="0"/>
                    <a:pt x="18" y="1"/>
                  </a:cubicBezTo>
                  <a:cubicBezTo>
                    <a:pt x="18" y="1"/>
                    <a:pt x="17" y="1"/>
                    <a:pt x="17" y="1"/>
                  </a:cubicBezTo>
                  <a:cubicBezTo>
                    <a:pt x="17" y="2"/>
                    <a:pt x="16" y="4"/>
                    <a:pt x="15" y="4"/>
                  </a:cubicBezTo>
                  <a:cubicBezTo>
                    <a:pt x="15" y="4"/>
                    <a:pt x="14" y="5"/>
                    <a:pt x="14" y="5"/>
                  </a:cubicBezTo>
                  <a:cubicBezTo>
                    <a:pt x="14" y="5"/>
                    <a:pt x="14" y="6"/>
                    <a:pt x="14" y="6"/>
                  </a:cubicBezTo>
                  <a:cubicBezTo>
                    <a:pt x="13" y="7"/>
                    <a:pt x="13" y="8"/>
                    <a:pt x="12" y="8"/>
                  </a:cubicBezTo>
                  <a:cubicBezTo>
                    <a:pt x="11" y="9"/>
                    <a:pt x="10" y="9"/>
                    <a:pt x="9" y="10"/>
                  </a:cubicBezTo>
                  <a:cubicBezTo>
                    <a:pt x="8" y="10"/>
                    <a:pt x="8" y="11"/>
                    <a:pt x="7" y="11"/>
                  </a:cubicBezTo>
                  <a:cubicBezTo>
                    <a:pt x="7" y="11"/>
                    <a:pt x="6" y="11"/>
                    <a:pt x="6" y="11"/>
                  </a:cubicBezTo>
                  <a:cubicBezTo>
                    <a:pt x="5" y="12"/>
                    <a:pt x="4" y="13"/>
                    <a:pt x="3" y="14"/>
                  </a:cubicBezTo>
                  <a:cubicBezTo>
                    <a:pt x="2" y="15"/>
                    <a:pt x="1" y="16"/>
                    <a:pt x="1" y="18"/>
                  </a:cubicBezTo>
                  <a:cubicBezTo>
                    <a:pt x="0" y="18"/>
                    <a:pt x="1" y="18"/>
                    <a:pt x="1" y="19"/>
                  </a:cubicBezTo>
                  <a:cubicBezTo>
                    <a:pt x="2" y="19"/>
                    <a:pt x="3" y="19"/>
                    <a:pt x="3" y="20"/>
                  </a:cubicBezTo>
                  <a:cubicBezTo>
                    <a:pt x="3" y="20"/>
                    <a:pt x="3" y="20"/>
                    <a:pt x="3" y="20"/>
                  </a:cubicBezTo>
                  <a:cubicBezTo>
                    <a:pt x="4" y="21"/>
                    <a:pt x="5" y="21"/>
                    <a:pt x="5" y="21"/>
                  </a:cubicBezTo>
                  <a:cubicBezTo>
                    <a:pt x="7" y="20"/>
                    <a:pt x="7" y="19"/>
                    <a:pt x="9" y="18"/>
                  </a:cubicBezTo>
                  <a:cubicBezTo>
                    <a:pt x="9" y="18"/>
                    <a:pt x="9" y="17"/>
                    <a:pt x="10" y="17"/>
                  </a:cubicBezTo>
                  <a:cubicBezTo>
                    <a:pt x="10" y="16"/>
                    <a:pt x="10" y="16"/>
                    <a:pt x="10" y="16"/>
                  </a:cubicBezTo>
                  <a:cubicBezTo>
                    <a:pt x="11" y="15"/>
                    <a:pt x="11" y="15"/>
                    <a:pt x="11" y="14"/>
                  </a:cubicBezTo>
                  <a:cubicBezTo>
                    <a:pt x="12" y="12"/>
                    <a:pt x="12" y="13"/>
                    <a:pt x="14" y="12"/>
                  </a:cubicBezTo>
                  <a:cubicBezTo>
                    <a:pt x="14" y="12"/>
                    <a:pt x="15" y="12"/>
                    <a:pt x="15" y="12"/>
                  </a:cubicBezTo>
                  <a:cubicBezTo>
                    <a:pt x="16" y="12"/>
                    <a:pt x="16" y="11"/>
                    <a:pt x="16" y="11"/>
                  </a:cubicBezTo>
                  <a:cubicBezTo>
                    <a:pt x="16" y="10"/>
                    <a:pt x="16" y="9"/>
                    <a:pt x="17" y="9"/>
                  </a:cubicBezTo>
                  <a:cubicBezTo>
                    <a:pt x="17" y="9"/>
                    <a:pt x="17" y="9"/>
                    <a:pt x="18" y="8"/>
                  </a:cubicBezTo>
                  <a:cubicBezTo>
                    <a:pt x="19" y="7"/>
                    <a:pt x="20" y="6"/>
                    <a:pt x="20" y="5"/>
                  </a:cubicBezTo>
                  <a:cubicBezTo>
                    <a:pt x="21" y="5"/>
                    <a:pt x="21" y="5"/>
                    <a:pt x="21" y="4"/>
                  </a:cubicBezTo>
                  <a:cubicBezTo>
                    <a:pt x="21" y="4"/>
                    <a:pt x="21" y="4"/>
                    <a:pt x="21" y="4"/>
                  </a:cubicBezTo>
                  <a:cubicBezTo>
                    <a:pt x="21" y="3"/>
                    <a:pt x="21" y="3"/>
                    <a:pt x="21" y="3"/>
                  </a:cubicBezTo>
                  <a:cubicBezTo>
                    <a:pt x="21" y="3"/>
                    <a:pt x="21" y="3"/>
                    <a:pt x="21" y="3"/>
                  </a:cubicBezTo>
                  <a:cubicBezTo>
                    <a:pt x="21" y="3"/>
                    <a:pt x="21" y="3"/>
                    <a:pt x="21" y="2"/>
                  </a:cubicBezTo>
                  <a:cubicBezTo>
                    <a:pt x="21" y="2"/>
                    <a:pt x="21" y="2"/>
                    <a:pt x="2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1" name="Freeform 478">
              <a:extLst>
                <a:ext uri="{FF2B5EF4-FFF2-40B4-BE49-F238E27FC236}">
                  <a16:creationId xmlns:a16="http://schemas.microsoft.com/office/drawing/2014/main" id="{9D66CE5F-73A2-4E0F-AAF0-C9665588F9AC}"/>
                </a:ext>
              </a:extLst>
            </p:cNvPr>
            <p:cNvSpPr>
              <a:spLocks/>
            </p:cNvSpPr>
            <p:nvPr/>
          </p:nvSpPr>
          <p:spPr bwMode="auto">
            <a:xfrm>
              <a:off x="5069343" y="2380345"/>
              <a:ext cx="65088" cy="39688"/>
            </a:xfrm>
            <a:custGeom>
              <a:avLst/>
              <a:gdLst>
                <a:gd name="T0" fmla="*/ 9 w 18"/>
                <a:gd name="T1" fmla="*/ 11 h 11"/>
                <a:gd name="T2" fmla="*/ 13 w 18"/>
                <a:gd name="T3" fmla="*/ 9 h 11"/>
                <a:gd name="T4" fmla="*/ 14 w 18"/>
                <a:gd name="T5" fmla="*/ 9 h 11"/>
                <a:gd name="T6" fmla="*/ 16 w 18"/>
                <a:gd name="T7" fmla="*/ 8 h 11"/>
                <a:gd name="T8" fmla="*/ 17 w 18"/>
                <a:gd name="T9" fmla="*/ 7 h 11"/>
                <a:gd name="T10" fmla="*/ 17 w 18"/>
                <a:gd name="T11" fmla="*/ 6 h 11"/>
                <a:gd name="T12" fmla="*/ 18 w 18"/>
                <a:gd name="T13" fmla="*/ 6 h 11"/>
                <a:gd name="T14" fmla="*/ 18 w 18"/>
                <a:gd name="T15" fmla="*/ 4 h 11"/>
                <a:gd name="T16" fmla="*/ 18 w 18"/>
                <a:gd name="T17" fmla="*/ 4 h 11"/>
                <a:gd name="T18" fmla="*/ 18 w 18"/>
                <a:gd name="T19" fmla="*/ 4 h 11"/>
                <a:gd name="T20" fmla="*/ 17 w 18"/>
                <a:gd name="T21" fmla="*/ 3 h 11"/>
                <a:gd name="T22" fmla="*/ 17 w 18"/>
                <a:gd name="T23" fmla="*/ 2 h 11"/>
                <a:gd name="T24" fmla="*/ 16 w 18"/>
                <a:gd name="T25" fmla="*/ 1 h 11"/>
                <a:gd name="T26" fmla="*/ 16 w 18"/>
                <a:gd name="T27" fmla="*/ 1 h 11"/>
                <a:gd name="T28" fmla="*/ 15 w 18"/>
                <a:gd name="T29" fmla="*/ 1 h 11"/>
                <a:gd name="T30" fmla="*/ 13 w 18"/>
                <a:gd name="T31" fmla="*/ 1 h 11"/>
                <a:gd name="T32" fmla="*/ 11 w 18"/>
                <a:gd name="T33" fmla="*/ 1 h 11"/>
                <a:gd name="T34" fmla="*/ 10 w 18"/>
                <a:gd name="T35" fmla="*/ 1 h 11"/>
                <a:gd name="T36" fmla="*/ 8 w 18"/>
                <a:gd name="T37" fmla="*/ 2 h 11"/>
                <a:gd name="T38" fmla="*/ 8 w 18"/>
                <a:gd name="T39" fmla="*/ 2 h 11"/>
                <a:gd name="T40" fmla="*/ 8 w 18"/>
                <a:gd name="T41" fmla="*/ 1 h 11"/>
                <a:gd name="T42" fmla="*/ 7 w 18"/>
                <a:gd name="T43" fmla="*/ 1 h 11"/>
                <a:gd name="T44" fmla="*/ 7 w 18"/>
                <a:gd name="T45" fmla="*/ 2 h 11"/>
                <a:gd name="T46" fmla="*/ 6 w 18"/>
                <a:gd name="T47" fmla="*/ 3 h 11"/>
                <a:gd name="T48" fmla="*/ 6 w 18"/>
                <a:gd name="T49" fmla="*/ 4 h 11"/>
                <a:gd name="T50" fmla="*/ 6 w 18"/>
                <a:gd name="T51" fmla="*/ 4 h 11"/>
                <a:gd name="T52" fmla="*/ 6 w 18"/>
                <a:gd name="T53" fmla="*/ 4 h 11"/>
                <a:gd name="T54" fmla="*/ 6 w 18"/>
                <a:gd name="T55" fmla="*/ 4 h 11"/>
                <a:gd name="T56" fmla="*/ 6 w 18"/>
                <a:gd name="T57" fmla="*/ 4 h 11"/>
                <a:gd name="T58" fmla="*/ 5 w 18"/>
                <a:gd name="T59" fmla="*/ 2 h 11"/>
                <a:gd name="T60" fmla="*/ 5 w 18"/>
                <a:gd name="T61" fmla="*/ 1 h 11"/>
                <a:gd name="T62" fmla="*/ 4 w 18"/>
                <a:gd name="T63" fmla="*/ 1 h 11"/>
                <a:gd name="T64" fmla="*/ 3 w 18"/>
                <a:gd name="T65" fmla="*/ 1 h 11"/>
                <a:gd name="T66" fmla="*/ 3 w 18"/>
                <a:gd name="T67" fmla="*/ 1 h 11"/>
                <a:gd name="T68" fmla="*/ 3 w 18"/>
                <a:gd name="T69" fmla="*/ 1 h 11"/>
                <a:gd name="T70" fmla="*/ 3 w 18"/>
                <a:gd name="T71" fmla="*/ 1 h 11"/>
                <a:gd name="T72" fmla="*/ 3 w 18"/>
                <a:gd name="T73" fmla="*/ 1 h 11"/>
                <a:gd name="T74" fmla="*/ 2 w 18"/>
                <a:gd name="T75" fmla="*/ 1 h 11"/>
                <a:gd name="T76" fmla="*/ 0 w 18"/>
                <a:gd name="T77" fmla="*/ 3 h 11"/>
                <a:gd name="T78" fmla="*/ 1 w 18"/>
                <a:gd name="T79" fmla="*/ 4 h 11"/>
                <a:gd name="T80" fmla="*/ 2 w 18"/>
                <a:gd name="T81" fmla="*/ 3 h 11"/>
                <a:gd name="T82" fmla="*/ 3 w 18"/>
                <a:gd name="T83" fmla="*/ 4 h 11"/>
                <a:gd name="T84" fmla="*/ 3 w 18"/>
                <a:gd name="T85" fmla="*/ 4 h 11"/>
                <a:gd name="T86" fmla="*/ 2 w 18"/>
                <a:gd name="T87" fmla="*/ 5 h 11"/>
                <a:gd name="T88" fmla="*/ 1 w 18"/>
                <a:gd name="T89" fmla="*/ 5 h 11"/>
                <a:gd name="T90" fmla="*/ 1 w 18"/>
                <a:gd name="T91" fmla="*/ 6 h 11"/>
                <a:gd name="T92" fmla="*/ 1 w 18"/>
                <a:gd name="T93" fmla="*/ 6 h 11"/>
                <a:gd name="T94" fmla="*/ 2 w 18"/>
                <a:gd name="T95" fmla="*/ 6 h 11"/>
                <a:gd name="T96" fmla="*/ 3 w 18"/>
                <a:gd name="T97" fmla="*/ 7 h 11"/>
                <a:gd name="T98" fmla="*/ 3 w 18"/>
                <a:gd name="T99" fmla="*/ 8 h 11"/>
                <a:gd name="T100" fmla="*/ 3 w 18"/>
                <a:gd name="T101" fmla="*/ 8 h 11"/>
                <a:gd name="T102" fmla="*/ 3 w 18"/>
                <a:gd name="T103" fmla="*/ 8 h 11"/>
                <a:gd name="T104" fmla="*/ 2 w 18"/>
                <a:gd name="T105" fmla="*/ 9 h 11"/>
                <a:gd name="T106" fmla="*/ 3 w 18"/>
                <a:gd name="T107" fmla="*/ 10 h 11"/>
                <a:gd name="T108" fmla="*/ 4 w 18"/>
                <a:gd name="T109" fmla="*/ 10 h 11"/>
                <a:gd name="T110" fmla="*/ 6 w 18"/>
                <a:gd name="T111" fmla="*/ 10 h 11"/>
                <a:gd name="T112" fmla="*/ 8 w 18"/>
                <a:gd name="T113" fmla="*/ 11 h 11"/>
                <a:gd name="T114" fmla="*/ 9 w 18"/>
                <a:gd name="T115" fmla="*/ 1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8" h="11">
                  <a:moveTo>
                    <a:pt x="9" y="11"/>
                  </a:moveTo>
                  <a:cubicBezTo>
                    <a:pt x="11" y="11"/>
                    <a:pt x="12" y="10"/>
                    <a:pt x="13" y="9"/>
                  </a:cubicBezTo>
                  <a:cubicBezTo>
                    <a:pt x="13" y="9"/>
                    <a:pt x="13" y="9"/>
                    <a:pt x="14" y="9"/>
                  </a:cubicBezTo>
                  <a:cubicBezTo>
                    <a:pt x="14" y="8"/>
                    <a:pt x="15" y="8"/>
                    <a:pt x="16" y="8"/>
                  </a:cubicBezTo>
                  <a:cubicBezTo>
                    <a:pt x="16" y="8"/>
                    <a:pt x="16" y="8"/>
                    <a:pt x="17" y="7"/>
                  </a:cubicBezTo>
                  <a:cubicBezTo>
                    <a:pt x="17" y="7"/>
                    <a:pt x="17" y="7"/>
                    <a:pt x="17" y="6"/>
                  </a:cubicBezTo>
                  <a:cubicBezTo>
                    <a:pt x="17" y="6"/>
                    <a:pt x="18" y="6"/>
                    <a:pt x="18" y="6"/>
                  </a:cubicBezTo>
                  <a:cubicBezTo>
                    <a:pt x="17" y="5"/>
                    <a:pt x="17" y="5"/>
                    <a:pt x="18" y="4"/>
                  </a:cubicBezTo>
                  <a:cubicBezTo>
                    <a:pt x="18" y="4"/>
                    <a:pt x="18" y="4"/>
                    <a:pt x="18" y="4"/>
                  </a:cubicBezTo>
                  <a:cubicBezTo>
                    <a:pt x="18" y="4"/>
                    <a:pt x="18" y="4"/>
                    <a:pt x="18" y="4"/>
                  </a:cubicBezTo>
                  <a:cubicBezTo>
                    <a:pt x="17" y="3"/>
                    <a:pt x="17" y="3"/>
                    <a:pt x="17" y="3"/>
                  </a:cubicBezTo>
                  <a:cubicBezTo>
                    <a:pt x="16" y="3"/>
                    <a:pt x="17" y="2"/>
                    <a:pt x="17" y="2"/>
                  </a:cubicBezTo>
                  <a:cubicBezTo>
                    <a:pt x="16" y="2"/>
                    <a:pt x="16" y="1"/>
                    <a:pt x="16" y="1"/>
                  </a:cubicBezTo>
                  <a:cubicBezTo>
                    <a:pt x="16" y="1"/>
                    <a:pt x="16" y="1"/>
                    <a:pt x="16" y="1"/>
                  </a:cubicBezTo>
                  <a:cubicBezTo>
                    <a:pt x="15" y="1"/>
                    <a:pt x="15" y="1"/>
                    <a:pt x="15" y="1"/>
                  </a:cubicBezTo>
                  <a:cubicBezTo>
                    <a:pt x="14" y="0"/>
                    <a:pt x="14" y="0"/>
                    <a:pt x="13" y="1"/>
                  </a:cubicBezTo>
                  <a:cubicBezTo>
                    <a:pt x="13" y="1"/>
                    <a:pt x="12" y="2"/>
                    <a:pt x="11" y="1"/>
                  </a:cubicBezTo>
                  <a:cubicBezTo>
                    <a:pt x="11" y="1"/>
                    <a:pt x="10" y="1"/>
                    <a:pt x="10" y="1"/>
                  </a:cubicBezTo>
                  <a:cubicBezTo>
                    <a:pt x="9" y="1"/>
                    <a:pt x="9" y="1"/>
                    <a:pt x="8" y="2"/>
                  </a:cubicBezTo>
                  <a:cubicBezTo>
                    <a:pt x="8" y="2"/>
                    <a:pt x="8" y="2"/>
                    <a:pt x="8" y="2"/>
                  </a:cubicBezTo>
                  <a:cubicBezTo>
                    <a:pt x="8" y="2"/>
                    <a:pt x="8" y="2"/>
                    <a:pt x="8" y="1"/>
                  </a:cubicBezTo>
                  <a:cubicBezTo>
                    <a:pt x="7" y="1"/>
                    <a:pt x="7" y="1"/>
                    <a:pt x="7" y="1"/>
                  </a:cubicBezTo>
                  <a:cubicBezTo>
                    <a:pt x="7" y="2"/>
                    <a:pt x="7" y="2"/>
                    <a:pt x="7" y="2"/>
                  </a:cubicBezTo>
                  <a:cubicBezTo>
                    <a:pt x="7" y="3"/>
                    <a:pt x="7" y="3"/>
                    <a:pt x="6" y="3"/>
                  </a:cubicBezTo>
                  <a:cubicBezTo>
                    <a:pt x="6" y="3"/>
                    <a:pt x="6" y="3"/>
                    <a:pt x="6" y="4"/>
                  </a:cubicBezTo>
                  <a:cubicBezTo>
                    <a:pt x="6" y="4"/>
                    <a:pt x="6" y="4"/>
                    <a:pt x="6" y="4"/>
                  </a:cubicBezTo>
                  <a:cubicBezTo>
                    <a:pt x="6" y="4"/>
                    <a:pt x="6" y="4"/>
                    <a:pt x="6" y="4"/>
                  </a:cubicBezTo>
                  <a:cubicBezTo>
                    <a:pt x="6" y="4"/>
                    <a:pt x="6" y="4"/>
                    <a:pt x="6" y="4"/>
                  </a:cubicBezTo>
                  <a:cubicBezTo>
                    <a:pt x="6" y="4"/>
                    <a:pt x="6" y="4"/>
                    <a:pt x="6" y="4"/>
                  </a:cubicBezTo>
                  <a:cubicBezTo>
                    <a:pt x="5" y="3"/>
                    <a:pt x="5" y="3"/>
                    <a:pt x="5" y="2"/>
                  </a:cubicBezTo>
                  <a:cubicBezTo>
                    <a:pt x="5" y="2"/>
                    <a:pt x="5" y="1"/>
                    <a:pt x="5" y="1"/>
                  </a:cubicBezTo>
                  <a:cubicBezTo>
                    <a:pt x="5" y="1"/>
                    <a:pt x="4" y="1"/>
                    <a:pt x="4" y="1"/>
                  </a:cubicBezTo>
                  <a:cubicBezTo>
                    <a:pt x="4" y="0"/>
                    <a:pt x="3" y="0"/>
                    <a:pt x="3" y="1"/>
                  </a:cubicBezTo>
                  <a:cubicBezTo>
                    <a:pt x="3" y="1"/>
                    <a:pt x="3" y="1"/>
                    <a:pt x="3" y="1"/>
                  </a:cubicBezTo>
                  <a:cubicBezTo>
                    <a:pt x="3" y="1"/>
                    <a:pt x="3" y="1"/>
                    <a:pt x="3" y="1"/>
                  </a:cubicBezTo>
                  <a:cubicBezTo>
                    <a:pt x="3" y="1"/>
                    <a:pt x="3" y="1"/>
                    <a:pt x="3" y="1"/>
                  </a:cubicBezTo>
                  <a:cubicBezTo>
                    <a:pt x="3" y="1"/>
                    <a:pt x="3" y="1"/>
                    <a:pt x="3" y="1"/>
                  </a:cubicBezTo>
                  <a:cubicBezTo>
                    <a:pt x="2" y="1"/>
                    <a:pt x="2" y="1"/>
                    <a:pt x="2" y="1"/>
                  </a:cubicBezTo>
                  <a:cubicBezTo>
                    <a:pt x="1" y="2"/>
                    <a:pt x="1" y="2"/>
                    <a:pt x="0" y="3"/>
                  </a:cubicBezTo>
                  <a:cubicBezTo>
                    <a:pt x="0" y="3"/>
                    <a:pt x="1" y="4"/>
                    <a:pt x="1" y="4"/>
                  </a:cubicBezTo>
                  <a:cubicBezTo>
                    <a:pt x="1" y="4"/>
                    <a:pt x="1" y="4"/>
                    <a:pt x="2" y="3"/>
                  </a:cubicBezTo>
                  <a:cubicBezTo>
                    <a:pt x="2" y="3"/>
                    <a:pt x="3" y="3"/>
                    <a:pt x="3" y="4"/>
                  </a:cubicBezTo>
                  <a:cubicBezTo>
                    <a:pt x="3" y="4"/>
                    <a:pt x="3" y="4"/>
                    <a:pt x="3" y="4"/>
                  </a:cubicBezTo>
                  <a:cubicBezTo>
                    <a:pt x="3" y="4"/>
                    <a:pt x="3" y="5"/>
                    <a:pt x="2" y="5"/>
                  </a:cubicBezTo>
                  <a:cubicBezTo>
                    <a:pt x="2" y="5"/>
                    <a:pt x="1" y="5"/>
                    <a:pt x="1" y="5"/>
                  </a:cubicBezTo>
                  <a:cubicBezTo>
                    <a:pt x="1" y="5"/>
                    <a:pt x="1" y="5"/>
                    <a:pt x="1" y="6"/>
                  </a:cubicBezTo>
                  <a:cubicBezTo>
                    <a:pt x="1" y="6"/>
                    <a:pt x="1" y="6"/>
                    <a:pt x="1" y="6"/>
                  </a:cubicBezTo>
                  <a:cubicBezTo>
                    <a:pt x="1" y="6"/>
                    <a:pt x="2" y="6"/>
                    <a:pt x="2" y="6"/>
                  </a:cubicBezTo>
                  <a:cubicBezTo>
                    <a:pt x="2" y="6"/>
                    <a:pt x="3" y="6"/>
                    <a:pt x="3" y="7"/>
                  </a:cubicBezTo>
                  <a:cubicBezTo>
                    <a:pt x="3" y="7"/>
                    <a:pt x="3" y="7"/>
                    <a:pt x="3" y="8"/>
                  </a:cubicBezTo>
                  <a:cubicBezTo>
                    <a:pt x="3" y="8"/>
                    <a:pt x="3" y="8"/>
                    <a:pt x="3" y="8"/>
                  </a:cubicBezTo>
                  <a:cubicBezTo>
                    <a:pt x="3" y="8"/>
                    <a:pt x="3" y="8"/>
                    <a:pt x="3" y="8"/>
                  </a:cubicBezTo>
                  <a:cubicBezTo>
                    <a:pt x="2" y="8"/>
                    <a:pt x="2" y="8"/>
                    <a:pt x="2" y="9"/>
                  </a:cubicBezTo>
                  <a:cubicBezTo>
                    <a:pt x="2" y="9"/>
                    <a:pt x="2" y="10"/>
                    <a:pt x="3" y="10"/>
                  </a:cubicBezTo>
                  <a:cubicBezTo>
                    <a:pt x="3" y="10"/>
                    <a:pt x="3" y="10"/>
                    <a:pt x="4" y="10"/>
                  </a:cubicBezTo>
                  <a:cubicBezTo>
                    <a:pt x="5" y="10"/>
                    <a:pt x="5" y="10"/>
                    <a:pt x="6" y="10"/>
                  </a:cubicBezTo>
                  <a:cubicBezTo>
                    <a:pt x="7" y="11"/>
                    <a:pt x="8" y="11"/>
                    <a:pt x="8" y="11"/>
                  </a:cubicBezTo>
                  <a:cubicBezTo>
                    <a:pt x="9" y="11"/>
                    <a:pt x="9" y="11"/>
                    <a:pt x="9" y="1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2" name="Freeform 479">
              <a:extLst>
                <a:ext uri="{FF2B5EF4-FFF2-40B4-BE49-F238E27FC236}">
                  <a16:creationId xmlns:a16="http://schemas.microsoft.com/office/drawing/2014/main" id="{75FF21A7-5881-4B54-904D-86D1769914F7}"/>
                </a:ext>
              </a:extLst>
            </p:cNvPr>
            <p:cNvSpPr>
              <a:spLocks/>
            </p:cNvSpPr>
            <p:nvPr/>
          </p:nvSpPr>
          <p:spPr bwMode="auto">
            <a:xfrm>
              <a:off x="5637668" y="2056495"/>
              <a:ext cx="61913" cy="53975"/>
            </a:xfrm>
            <a:custGeom>
              <a:avLst/>
              <a:gdLst>
                <a:gd name="T0" fmla="*/ 0 w 17"/>
                <a:gd name="T1" fmla="*/ 8 h 15"/>
                <a:gd name="T2" fmla="*/ 1 w 17"/>
                <a:gd name="T3" fmla="*/ 9 h 15"/>
                <a:gd name="T4" fmla="*/ 2 w 17"/>
                <a:gd name="T5" fmla="*/ 9 h 15"/>
                <a:gd name="T6" fmla="*/ 3 w 17"/>
                <a:gd name="T7" fmla="*/ 9 h 15"/>
                <a:gd name="T8" fmla="*/ 3 w 17"/>
                <a:gd name="T9" fmla="*/ 9 h 15"/>
                <a:gd name="T10" fmla="*/ 3 w 17"/>
                <a:gd name="T11" fmla="*/ 10 h 15"/>
                <a:gd name="T12" fmla="*/ 2 w 17"/>
                <a:gd name="T13" fmla="*/ 10 h 15"/>
                <a:gd name="T14" fmla="*/ 1 w 17"/>
                <a:gd name="T15" fmla="*/ 10 h 15"/>
                <a:gd name="T16" fmla="*/ 2 w 17"/>
                <a:gd name="T17" fmla="*/ 11 h 15"/>
                <a:gd name="T18" fmla="*/ 3 w 17"/>
                <a:gd name="T19" fmla="*/ 12 h 15"/>
                <a:gd name="T20" fmla="*/ 4 w 17"/>
                <a:gd name="T21" fmla="*/ 12 h 15"/>
                <a:gd name="T22" fmla="*/ 5 w 17"/>
                <a:gd name="T23" fmla="*/ 10 h 15"/>
                <a:gd name="T24" fmla="*/ 5 w 17"/>
                <a:gd name="T25" fmla="*/ 10 h 15"/>
                <a:gd name="T26" fmla="*/ 5 w 17"/>
                <a:gd name="T27" fmla="*/ 9 h 15"/>
                <a:gd name="T28" fmla="*/ 5 w 17"/>
                <a:gd name="T29" fmla="*/ 9 h 15"/>
                <a:gd name="T30" fmla="*/ 6 w 17"/>
                <a:gd name="T31" fmla="*/ 11 h 15"/>
                <a:gd name="T32" fmla="*/ 6 w 17"/>
                <a:gd name="T33" fmla="*/ 12 h 15"/>
                <a:gd name="T34" fmla="*/ 6 w 17"/>
                <a:gd name="T35" fmla="*/ 13 h 15"/>
                <a:gd name="T36" fmla="*/ 8 w 17"/>
                <a:gd name="T37" fmla="*/ 14 h 15"/>
                <a:gd name="T38" fmla="*/ 10 w 17"/>
                <a:gd name="T39" fmla="*/ 15 h 15"/>
                <a:gd name="T40" fmla="*/ 14 w 17"/>
                <a:gd name="T41" fmla="*/ 15 h 15"/>
                <a:gd name="T42" fmla="*/ 15 w 17"/>
                <a:gd name="T43" fmla="*/ 15 h 15"/>
                <a:gd name="T44" fmla="*/ 16 w 17"/>
                <a:gd name="T45" fmla="*/ 14 h 15"/>
                <a:gd name="T46" fmla="*/ 16 w 17"/>
                <a:gd name="T47" fmla="*/ 13 h 15"/>
                <a:gd name="T48" fmla="*/ 16 w 17"/>
                <a:gd name="T49" fmla="*/ 13 h 15"/>
                <a:gd name="T50" fmla="*/ 15 w 17"/>
                <a:gd name="T51" fmla="*/ 12 h 15"/>
                <a:gd name="T52" fmla="*/ 15 w 17"/>
                <a:gd name="T53" fmla="*/ 11 h 15"/>
                <a:gd name="T54" fmla="*/ 14 w 17"/>
                <a:gd name="T55" fmla="*/ 9 h 15"/>
                <a:gd name="T56" fmla="*/ 12 w 17"/>
                <a:gd name="T57" fmla="*/ 7 h 15"/>
                <a:gd name="T58" fmla="*/ 11 w 17"/>
                <a:gd name="T59" fmla="*/ 7 h 15"/>
                <a:gd name="T60" fmla="*/ 10 w 17"/>
                <a:gd name="T61" fmla="*/ 7 h 15"/>
                <a:gd name="T62" fmla="*/ 8 w 17"/>
                <a:gd name="T63" fmla="*/ 7 h 15"/>
                <a:gd name="T64" fmla="*/ 8 w 17"/>
                <a:gd name="T65" fmla="*/ 7 h 15"/>
                <a:gd name="T66" fmla="*/ 8 w 17"/>
                <a:gd name="T67" fmla="*/ 7 h 15"/>
                <a:gd name="T68" fmla="*/ 8 w 17"/>
                <a:gd name="T69" fmla="*/ 7 h 15"/>
                <a:gd name="T70" fmla="*/ 6 w 17"/>
                <a:gd name="T71" fmla="*/ 8 h 15"/>
                <a:gd name="T72" fmla="*/ 6 w 17"/>
                <a:gd name="T73" fmla="*/ 8 h 15"/>
                <a:gd name="T74" fmla="*/ 6 w 17"/>
                <a:gd name="T75" fmla="*/ 8 h 15"/>
                <a:gd name="T76" fmla="*/ 8 w 17"/>
                <a:gd name="T77" fmla="*/ 7 h 15"/>
                <a:gd name="T78" fmla="*/ 8 w 17"/>
                <a:gd name="T79" fmla="*/ 7 h 15"/>
                <a:gd name="T80" fmla="*/ 8 w 17"/>
                <a:gd name="T81" fmla="*/ 7 h 15"/>
                <a:gd name="T82" fmla="*/ 7 w 17"/>
                <a:gd name="T83" fmla="*/ 5 h 15"/>
                <a:gd name="T84" fmla="*/ 6 w 17"/>
                <a:gd name="T85" fmla="*/ 3 h 15"/>
                <a:gd name="T86" fmla="*/ 6 w 17"/>
                <a:gd name="T87" fmla="*/ 3 h 15"/>
                <a:gd name="T88" fmla="*/ 3 w 17"/>
                <a:gd name="T89" fmla="*/ 1 h 15"/>
                <a:gd name="T90" fmla="*/ 2 w 17"/>
                <a:gd name="T91" fmla="*/ 1 h 15"/>
                <a:gd name="T92" fmla="*/ 1 w 17"/>
                <a:gd name="T93" fmla="*/ 1 h 15"/>
                <a:gd name="T94" fmla="*/ 0 w 17"/>
                <a:gd name="T95" fmla="*/ 3 h 15"/>
                <a:gd name="T96" fmla="*/ 0 w 17"/>
                <a:gd name="T97" fmla="*/ 6 h 15"/>
                <a:gd name="T98" fmla="*/ 0 w 17"/>
                <a:gd name="T99" fmla="*/ 8 h 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7" h="15">
                  <a:moveTo>
                    <a:pt x="0" y="8"/>
                  </a:moveTo>
                  <a:cubicBezTo>
                    <a:pt x="0" y="8"/>
                    <a:pt x="0" y="8"/>
                    <a:pt x="1" y="9"/>
                  </a:cubicBezTo>
                  <a:cubicBezTo>
                    <a:pt x="1" y="9"/>
                    <a:pt x="1" y="8"/>
                    <a:pt x="2" y="9"/>
                  </a:cubicBezTo>
                  <a:cubicBezTo>
                    <a:pt x="2" y="9"/>
                    <a:pt x="3" y="9"/>
                    <a:pt x="3" y="9"/>
                  </a:cubicBezTo>
                  <a:cubicBezTo>
                    <a:pt x="3" y="9"/>
                    <a:pt x="3" y="9"/>
                    <a:pt x="3" y="9"/>
                  </a:cubicBezTo>
                  <a:cubicBezTo>
                    <a:pt x="3" y="9"/>
                    <a:pt x="3" y="10"/>
                    <a:pt x="3" y="10"/>
                  </a:cubicBezTo>
                  <a:cubicBezTo>
                    <a:pt x="3" y="10"/>
                    <a:pt x="2" y="10"/>
                    <a:pt x="2" y="10"/>
                  </a:cubicBezTo>
                  <a:cubicBezTo>
                    <a:pt x="2" y="10"/>
                    <a:pt x="2" y="10"/>
                    <a:pt x="1" y="10"/>
                  </a:cubicBezTo>
                  <a:cubicBezTo>
                    <a:pt x="1" y="10"/>
                    <a:pt x="1" y="11"/>
                    <a:pt x="2" y="11"/>
                  </a:cubicBezTo>
                  <a:cubicBezTo>
                    <a:pt x="2" y="11"/>
                    <a:pt x="3" y="12"/>
                    <a:pt x="3" y="12"/>
                  </a:cubicBezTo>
                  <a:cubicBezTo>
                    <a:pt x="3" y="12"/>
                    <a:pt x="3" y="13"/>
                    <a:pt x="4" y="12"/>
                  </a:cubicBezTo>
                  <a:cubicBezTo>
                    <a:pt x="5" y="12"/>
                    <a:pt x="5" y="11"/>
                    <a:pt x="5" y="10"/>
                  </a:cubicBezTo>
                  <a:cubicBezTo>
                    <a:pt x="5" y="10"/>
                    <a:pt x="5" y="10"/>
                    <a:pt x="5" y="10"/>
                  </a:cubicBezTo>
                  <a:cubicBezTo>
                    <a:pt x="5" y="9"/>
                    <a:pt x="5" y="9"/>
                    <a:pt x="5" y="9"/>
                  </a:cubicBezTo>
                  <a:cubicBezTo>
                    <a:pt x="5" y="9"/>
                    <a:pt x="5" y="9"/>
                    <a:pt x="5" y="9"/>
                  </a:cubicBezTo>
                  <a:cubicBezTo>
                    <a:pt x="6" y="10"/>
                    <a:pt x="6" y="10"/>
                    <a:pt x="6" y="11"/>
                  </a:cubicBezTo>
                  <a:cubicBezTo>
                    <a:pt x="6" y="11"/>
                    <a:pt x="6" y="12"/>
                    <a:pt x="6" y="12"/>
                  </a:cubicBezTo>
                  <a:cubicBezTo>
                    <a:pt x="6" y="13"/>
                    <a:pt x="6" y="13"/>
                    <a:pt x="6" y="13"/>
                  </a:cubicBezTo>
                  <a:cubicBezTo>
                    <a:pt x="7" y="13"/>
                    <a:pt x="8" y="13"/>
                    <a:pt x="8" y="14"/>
                  </a:cubicBezTo>
                  <a:cubicBezTo>
                    <a:pt x="8" y="14"/>
                    <a:pt x="9" y="15"/>
                    <a:pt x="10" y="15"/>
                  </a:cubicBezTo>
                  <a:cubicBezTo>
                    <a:pt x="11" y="15"/>
                    <a:pt x="13" y="15"/>
                    <a:pt x="14" y="15"/>
                  </a:cubicBezTo>
                  <a:cubicBezTo>
                    <a:pt x="14" y="15"/>
                    <a:pt x="15" y="15"/>
                    <a:pt x="15" y="15"/>
                  </a:cubicBezTo>
                  <a:cubicBezTo>
                    <a:pt x="15" y="15"/>
                    <a:pt x="16" y="15"/>
                    <a:pt x="16" y="14"/>
                  </a:cubicBezTo>
                  <a:cubicBezTo>
                    <a:pt x="17" y="14"/>
                    <a:pt x="17" y="13"/>
                    <a:pt x="16" y="13"/>
                  </a:cubicBezTo>
                  <a:cubicBezTo>
                    <a:pt x="16" y="13"/>
                    <a:pt x="16" y="13"/>
                    <a:pt x="16" y="13"/>
                  </a:cubicBezTo>
                  <a:cubicBezTo>
                    <a:pt x="16" y="13"/>
                    <a:pt x="16" y="12"/>
                    <a:pt x="15" y="12"/>
                  </a:cubicBezTo>
                  <a:cubicBezTo>
                    <a:pt x="15" y="12"/>
                    <a:pt x="15" y="12"/>
                    <a:pt x="15" y="11"/>
                  </a:cubicBezTo>
                  <a:cubicBezTo>
                    <a:pt x="15" y="11"/>
                    <a:pt x="14" y="10"/>
                    <a:pt x="14" y="9"/>
                  </a:cubicBezTo>
                  <a:cubicBezTo>
                    <a:pt x="14" y="8"/>
                    <a:pt x="13" y="8"/>
                    <a:pt x="12" y="7"/>
                  </a:cubicBezTo>
                  <a:cubicBezTo>
                    <a:pt x="12" y="7"/>
                    <a:pt x="11" y="7"/>
                    <a:pt x="11" y="7"/>
                  </a:cubicBezTo>
                  <a:cubicBezTo>
                    <a:pt x="10" y="7"/>
                    <a:pt x="10" y="7"/>
                    <a:pt x="10" y="7"/>
                  </a:cubicBezTo>
                  <a:cubicBezTo>
                    <a:pt x="9" y="6"/>
                    <a:pt x="9" y="7"/>
                    <a:pt x="8" y="7"/>
                  </a:cubicBezTo>
                  <a:cubicBezTo>
                    <a:pt x="8" y="7"/>
                    <a:pt x="8" y="7"/>
                    <a:pt x="8" y="7"/>
                  </a:cubicBezTo>
                  <a:cubicBezTo>
                    <a:pt x="8" y="7"/>
                    <a:pt x="8" y="7"/>
                    <a:pt x="8" y="7"/>
                  </a:cubicBezTo>
                  <a:cubicBezTo>
                    <a:pt x="8" y="7"/>
                    <a:pt x="8" y="7"/>
                    <a:pt x="8" y="7"/>
                  </a:cubicBezTo>
                  <a:cubicBezTo>
                    <a:pt x="7" y="8"/>
                    <a:pt x="7" y="8"/>
                    <a:pt x="6" y="8"/>
                  </a:cubicBezTo>
                  <a:cubicBezTo>
                    <a:pt x="6" y="8"/>
                    <a:pt x="6" y="8"/>
                    <a:pt x="6" y="8"/>
                  </a:cubicBezTo>
                  <a:cubicBezTo>
                    <a:pt x="6" y="8"/>
                    <a:pt x="6" y="8"/>
                    <a:pt x="6" y="8"/>
                  </a:cubicBezTo>
                  <a:cubicBezTo>
                    <a:pt x="6" y="8"/>
                    <a:pt x="7" y="7"/>
                    <a:pt x="8" y="7"/>
                  </a:cubicBezTo>
                  <a:cubicBezTo>
                    <a:pt x="8" y="7"/>
                    <a:pt x="8" y="7"/>
                    <a:pt x="8" y="7"/>
                  </a:cubicBezTo>
                  <a:cubicBezTo>
                    <a:pt x="8" y="7"/>
                    <a:pt x="8" y="7"/>
                    <a:pt x="8" y="7"/>
                  </a:cubicBezTo>
                  <a:cubicBezTo>
                    <a:pt x="8" y="6"/>
                    <a:pt x="8" y="6"/>
                    <a:pt x="7" y="5"/>
                  </a:cubicBezTo>
                  <a:cubicBezTo>
                    <a:pt x="6" y="5"/>
                    <a:pt x="6" y="4"/>
                    <a:pt x="6" y="3"/>
                  </a:cubicBezTo>
                  <a:cubicBezTo>
                    <a:pt x="6" y="3"/>
                    <a:pt x="6" y="3"/>
                    <a:pt x="6" y="3"/>
                  </a:cubicBezTo>
                  <a:cubicBezTo>
                    <a:pt x="4" y="3"/>
                    <a:pt x="4" y="2"/>
                    <a:pt x="3" y="1"/>
                  </a:cubicBezTo>
                  <a:cubicBezTo>
                    <a:pt x="3" y="1"/>
                    <a:pt x="2" y="1"/>
                    <a:pt x="2" y="1"/>
                  </a:cubicBezTo>
                  <a:cubicBezTo>
                    <a:pt x="2" y="0"/>
                    <a:pt x="1" y="1"/>
                    <a:pt x="1" y="1"/>
                  </a:cubicBezTo>
                  <a:cubicBezTo>
                    <a:pt x="1" y="2"/>
                    <a:pt x="1" y="2"/>
                    <a:pt x="0" y="3"/>
                  </a:cubicBezTo>
                  <a:cubicBezTo>
                    <a:pt x="0" y="4"/>
                    <a:pt x="0" y="5"/>
                    <a:pt x="0" y="6"/>
                  </a:cubicBezTo>
                  <a:cubicBezTo>
                    <a:pt x="0" y="6"/>
                    <a:pt x="1" y="7"/>
                    <a:pt x="0" y="8"/>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3" name="Freeform 480">
              <a:extLst>
                <a:ext uri="{FF2B5EF4-FFF2-40B4-BE49-F238E27FC236}">
                  <a16:creationId xmlns:a16="http://schemas.microsoft.com/office/drawing/2014/main" id="{8FCE6CD0-20F6-413A-AD58-ABB92C3A1278}"/>
                </a:ext>
              </a:extLst>
            </p:cNvPr>
            <p:cNvSpPr>
              <a:spLocks/>
            </p:cNvSpPr>
            <p:nvPr/>
          </p:nvSpPr>
          <p:spPr bwMode="auto">
            <a:xfrm>
              <a:off x="6466343" y="3289983"/>
              <a:ext cx="39688" cy="85725"/>
            </a:xfrm>
            <a:custGeom>
              <a:avLst/>
              <a:gdLst>
                <a:gd name="T0" fmla="*/ 11 w 11"/>
                <a:gd name="T1" fmla="*/ 12 h 24"/>
                <a:gd name="T2" fmla="*/ 10 w 11"/>
                <a:gd name="T3" fmla="*/ 12 h 24"/>
                <a:gd name="T4" fmla="*/ 10 w 11"/>
                <a:gd name="T5" fmla="*/ 12 h 24"/>
                <a:gd name="T6" fmla="*/ 8 w 11"/>
                <a:gd name="T7" fmla="*/ 12 h 24"/>
                <a:gd name="T8" fmla="*/ 7 w 11"/>
                <a:gd name="T9" fmla="*/ 10 h 24"/>
                <a:gd name="T10" fmla="*/ 7 w 11"/>
                <a:gd name="T11" fmla="*/ 9 h 24"/>
                <a:gd name="T12" fmla="*/ 6 w 11"/>
                <a:gd name="T13" fmla="*/ 8 h 24"/>
                <a:gd name="T14" fmla="*/ 6 w 11"/>
                <a:gd name="T15" fmla="*/ 8 h 24"/>
                <a:gd name="T16" fmla="*/ 6 w 11"/>
                <a:gd name="T17" fmla="*/ 8 h 24"/>
                <a:gd name="T18" fmla="*/ 6 w 11"/>
                <a:gd name="T19" fmla="*/ 8 h 24"/>
                <a:gd name="T20" fmla="*/ 5 w 11"/>
                <a:gd name="T21" fmla="*/ 9 h 24"/>
                <a:gd name="T22" fmla="*/ 5 w 11"/>
                <a:gd name="T23" fmla="*/ 8 h 24"/>
                <a:gd name="T24" fmla="*/ 5 w 11"/>
                <a:gd name="T25" fmla="*/ 5 h 24"/>
                <a:gd name="T26" fmla="*/ 5 w 11"/>
                <a:gd name="T27" fmla="*/ 3 h 24"/>
                <a:gd name="T28" fmla="*/ 3 w 11"/>
                <a:gd name="T29" fmla="*/ 1 h 24"/>
                <a:gd name="T30" fmla="*/ 3 w 11"/>
                <a:gd name="T31" fmla="*/ 0 h 24"/>
                <a:gd name="T32" fmla="*/ 3 w 11"/>
                <a:gd name="T33" fmla="*/ 0 h 24"/>
                <a:gd name="T34" fmla="*/ 2 w 11"/>
                <a:gd name="T35" fmla="*/ 0 h 24"/>
                <a:gd name="T36" fmla="*/ 2 w 11"/>
                <a:gd name="T37" fmla="*/ 0 h 24"/>
                <a:gd name="T38" fmla="*/ 3 w 11"/>
                <a:gd name="T39" fmla="*/ 2 h 24"/>
                <a:gd name="T40" fmla="*/ 3 w 11"/>
                <a:gd name="T41" fmla="*/ 4 h 24"/>
                <a:gd name="T42" fmla="*/ 3 w 11"/>
                <a:gd name="T43" fmla="*/ 6 h 24"/>
                <a:gd name="T44" fmla="*/ 3 w 11"/>
                <a:gd name="T45" fmla="*/ 8 h 24"/>
                <a:gd name="T46" fmla="*/ 4 w 11"/>
                <a:gd name="T47" fmla="*/ 9 h 24"/>
                <a:gd name="T48" fmla="*/ 4 w 11"/>
                <a:gd name="T49" fmla="*/ 10 h 24"/>
                <a:gd name="T50" fmla="*/ 3 w 11"/>
                <a:gd name="T51" fmla="*/ 12 h 24"/>
                <a:gd name="T52" fmla="*/ 3 w 11"/>
                <a:gd name="T53" fmla="*/ 14 h 24"/>
                <a:gd name="T54" fmla="*/ 2 w 11"/>
                <a:gd name="T55" fmla="*/ 15 h 24"/>
                <a:gd name="T56" fmla="*/ 1 w 11"/>
                <a:gd name="T57" fmla="*/ 15 h 24"/>
                <a:gd name="T58" fmla="*/ 0 w 11"/>
                <a:gd name="T59" fmla="*/ 17 h 24"/>
                <a:gd name="T60" fmla="*/ 1 w 11"/>
                <a:gd name="T61" fmla="*/ 18 h 24"/>
                <a:gd name="T62" fmla="*/ 2 w 11"/>
                <a:gd name="T63" fmla="*/ 20 h 24"/>
                <a:gd name="T64" fmla="*/ 1 w 11"/>
                <a:gd name="T65" fmla="*/ 21 h 24"/>
                <a:gd name="T66" fmla="*/ 0 w 11"/>
                <a:gd name="T67" fmla="*/ 23 h 24"/>
                <a:gd name="T68" fmla="*/ 0 w 11"/>
                <a:gd name="T69" fmla="*/ 23 h 24"/>
                <a:gd name="T70" fmla="*/ 1 w 11"/>
                <a:gd name="T71" fmla="*/ 24 h 24"/>
                <a:gd name="T72" fmla="*/ 1 w 11"/>
                <a:gd name="T73" fmla="*/ 24 h 24"/>
                <a:gd name="T74" fmla="*/ 3 w 11"/>
                <a:gd name="T75" fmla="*/ 23 h 24"/>
                <a:gd name="T76" fmla="*/ 5 w 11"/>
                <a:gd name="T77" fmla="*/ 20 h 24"/>
                <a:gd name="T78" fmla="*/ 7 w 11"/>
                <a:gd name="T79" fmla="*/ 18 h 24"/>
                <a:gd name="T80" fmla="*/ 8 w 11"/>
                <a:gd name="T81" fmla="*/ 16 h 24"/>
                <a:gd name="T82" fmla="*/ 8 w 11"/>
                <a:gd name="T83" fmla="*/ 16 h 24"/>
                <a:gd name="T84" fmla="*/ 9 w 11"/>
                <a:gd name="T85" fmla="*/ 16 h 24"/>
                <a:gd name="T86" fmla="*/ 10 w 11"/>
                <a:gd name="T87" fmla="*/ 15 h 24"/>
                <a:gd name="T88" fmla="*/ 11 w 11"/>
                <a:gd name="T89" fmla="*/ 14 h 24"/>
                <a:gd name="T90" fmla="*/ 11 w 11"/>
                <a:gd name="T91" fmla="*/ 12 h 24"/>
                <a:gd name="T92" fmla="*/ 11 w 11"/>
                <a:gd name="T93" fmla="*/ 12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11" h="24">
                  <a:moveTo>
                    <a:pt x="11" y="12"/>
                  </a:moveTo>
                  <a:cubicBezTo>
                    <a:pt x="11" y="11"/>
                    <a:pt x="10" y="11"/>
                    <a:pt x="10" y="12"/>
                  </a:cubicBezTo>
                  <a:cubicBezTo>
                    <a:pt x="10" y="12"/>
                    <a:pt x="10" y="12"/>
                    <a:pt x="10" y="12"/>
                  </a:cubicBezTo>
                  <a:cubicBezTo>
                    <a:pt x="9" y="12"/>
                    <a:pt x="8" y="12"/>
                    <a:pt x="8" y="12"/>
                  </a:cubicBezTo>
                  <a:cubicBezTo>
                    <a:pt x="7" y="11"/>
                    <a:pt x="7" y="11"/>
                    <a:pt x="7" y="10"/>
                  </a:cubicBezTo>
                  <a:cubicBezTo>
                    <a:pt x="7" y="10"/>
                    <a:pt x="7" y="9"/>
                    <a:pt x="7" y="9"/>
                  </a:cubicBezTo>
                  <a:cubicBezTo>
                    <a:pt x="7" y="9"/>
                    <a:pt x="7" y="8"/>
                    <a:pt x="6" y="8"/>
                  </a:cubicBezTo>
                  <a:cubicBezTo>
                    <a:pt x="6" y="8"/>
                    <a:pt x="6" y="8"/>
                    <a:pt x="6" y="8"/>
                  </a:cubicBezTo>
                  <a:cubicBezTo>
                    <a:pt x="6" y="8"/>
                    <a:pt x="6" y="8"/>
                    <a:pt x="6" y="8"/>
                  </a:cubicBezTo>
                  <a:cubicBezTo>
                    <a:pt x="6" y="8"/>
                    <a:pt x="6" y="8"/>
                    <a:pt x="6" y="8"/>
                  </a:cubicBezTo>
                  <a:cubicBezTo>
                    <a:pt x="6" y="9"/>
                    <a:pt x="6" y="9"/>
                    <a:pt x="5" y="9"/>
                  </a:cubicBezTo>
                  <a:cubicBezTo>
                    <a:pt x="5" y="9"/>
                    <a:pt x="5" y="9"/>
                    <a:pt x="5" y="8"/>
                  </a:cubicBezTo>
                  <a:cubicBezTo>
                    <a:pt x="5" y="7"/>
                    <a:pt x="5" y="6"/>
                    <a:pt x="5" y="5"/>
                  </a:cubicBezTo>
                  <a:cubicBezTo>
                    <a:pt x="6" y="4"/>
                    <a:pt x="6" y="4"/>
                    <a:pt x="5" y="3"/>
                  </a:cubicBezTo>
                  <a:cubicBezTo>
                    <a:pt x="4" y="2"/>
                    <a:pt x="4" y="1"/>
                    <a:pt x="3" y="1"/>
                  </a:cubicBezTo>
                  <a:cubicBezTo>
                    <a:pt x="3" y="1"/>
                    <a:pt x="3" y="1"/>
                    <a:pt x="3" y="0"/>
                  </a:cubicBezTo>
                  <a:cubicBezTo>
                    <a:pt x="3" y="0"/>
                    <a:pt x="3" y="0"/>
                    <a:pt x="3" y="0"/>
                  </a:cubicBezTo>
                  <a:cubicBezTo>
                    <a:pt x="3" y="0"/>
                    <a:pt x="3" y="0"/>
                    <a:pt x="2" y="0"/>
                  </a:cubicBezTo>
                  <a:cubicBezTo>
                    <a:pt x="2" y="0"/>
                    <a:pt x="2" y="0"/>
                    <a:pt x="2" y="0"/>
                  </a:cubicBezTo>
                  <a:cubicBezTo>
                    <a:pt x="2" y="1"/>
                    <a:pt x="3" y="2"/>
                    <a:pt x="3" y="2"/>
                  </a:cubicBezTo>
                  <a:cubicBezTo>
                    <a:pt x="2" y="3"/>
                    <a:pt x="2" y="3"/>
                    <a:pt x="3" y="4"/>
                  </a:cubicBezTo>
                  <a:cubicBezTo>
                    <a:pt x="3" y="4"/>
                    <a:pt x="3" y="5"/>
                    <a:pt x="3" y="6"/>
                  </a:cubicBezTo>
                  <a:cubicBezTo>
                    <a:pt x="3" y="7"/>
                    <a:pt x="4" y="7"/>
                    <a:pt x="3" y="8"/>
                  </a:cubicBezTo>
                  <a:cubicBezTo>
                    <a:pt x="3" y="8"/>
                    <a:pt x="4" y="8"/>
                    <a:pt x="4" y="9"/>
                  </a:cubicBezTo>
                  <a:cubicBezTo>
                    <a:pt x="4" y="9"/>
                    <a:pt x="4" y="9"/>
                    <a:pt x="4" y="10"/>
                  </a:cubicBezTo>
                  <a:cubicBezTo>
                    <a:pt x="4" y="10"/>
                    <a:pt x="4" y="11"/>
                    <a:pt x="3" y="12"/>
                  </a:cubicBezTo>
                  <a:cubicBezTo>
                    <a:pt x="3" y="13"/>
                    <a:pt x="3" y="13"/>
                    <a:pt x="3" y="14"/>
                  </a:cubicBezTo>
                  <a:cubicBezTo>
                    <a:pt x="2" y="15"/>
                    <a:pt x="2" y="15"/>
                    <a:pt x="2" y="15"/>
                  </a:cubicBezTo>
                  <a:cubicBezTo>
                    <a:pt x="1" y="15"/>
                    <a:pt x="1" y="15"/>
                    <a:pt x="1" y="15"/>
                  </a:cubicBezTo>
                  <a:cubicBezTo>
                    <a:pt x="0" y="16"/>
                    <a:pt x="0" y="17"/>
                    <a:pt x="0" y="17"/>
                  </a:cubicBezTo>
                  <a:cubicBezTo>
                    <a:pt x="1" y="18"/>
                    <a:pt x="1" y="18"/>
                    <a:pt x="1" y="18"/>
                  </a:cubicBezTo>
                  <a:cubicBezTo>
                    <a:pt x="2" y="19"/>
                    <a:pt x="2" y="19"/>
                    <a:pt x="2" y="20"/>
                  </a:cubicBezTo>
                  <a:cubicBezTo>
                    <a:pt x="2" y="20"/>
                    <a:pt x="2" y="21"/>
                    <a:pt x="1" y="21"/>
                  </a:cubicBezTo>
                  <a:cubicBezTo>
                    <a:pt x="1" y="22"/>
                    <a:pt x="0" y="22"/>
                    <a:pt x="0" y="23"/>
                  </a:cubicBezTo>
                  <a:cubicBezTo>
                    <a:pt x="0" y="23"/>
                    <a:pt x="0" y="23"/>
                    <a:pt x="0" y="23"/>
                  </a:cubicBezTo>
                  <a:cubicBezTo>
                    <a:pt x="0" y="23"/>
                    <a:pt x="1" y="24"/>
                    <a:pt x="1" y="24"/>
                  </a:cubicBezTo>
                  <a:cubicBezTo>
                    <a:pt x="1" y="24"/>
                    <a:pt x="1" y="24"/>
                    <a:pt x="1" y="24"/>
                  </a:cubicBezTo>
                  <a:cubicBezTo>
                    <a:pt x="2" y="24"/>
                    <a:pt x="3" y="23"/>
                    <a:pt x="3" y="23"/>
                  </a:cubicBezTo>
                  <a:cubicBezTo>
                    <a:pt x="4" y="22"/>
                    <a:pt x="5" y="21"/>
                    <a:pt x="5" y="20"/>
                  </a:cubicBezTo>
                  <a:cubicBezTo>
                    <a:pt x="6" y="20"/>
                    <a:pt x="7" y="19"/>
                    <a:pt x="7" y="18"/>
                  </a:cubicBezTo>
                  <a:cubicBezTo>
                    <a:pt x="7" y="17"/>
                    <a:pt x="7" y="17"/>
                    <a:pt x="8" y="16"/>
                  </a:cubicBezTo>
                  <a:cubicBezTo>
                    <a:pt x="8" y="16"/>
                    <a:pt x="8" y="17"/>
                    <a:pt x="8" y="16"/>
                  </a:cubicBezTo>
                  <a:cubicBezTo>
                    <a:pt x="9" y="16"/>
                    <a:pt x="9" y="16"/>
                    <a:pt x="9" y="16"/>
                  </a:cubicBezTo>
                  <a:cubicBezTo>
                    <a:pt x="9" y="16"/>
                    <a:pt x="10" y="15"/>
                    <a:pt x="10" y="15"/>
                  </a:cubicBezTo>
                  <a:cubicBezTo>
                    <a:pt x="10" y="14"/>
                    <a:pt x="11" y="14"/>
                    <a:pt x="11" y="14"/>
                  </a:cubicBezTo>
                  <a:cubicBezTo>
                    <a:pt x="11" y="13"/>
                    <a:pt x="11" y="13"/>
                    <a:pt x="11" y="12"/>
                  </a:cubicBezTo>
                  <a:cubicBezTo>
                    <a:pt x="11" y="12"/>
                    <a:pt x="11" y="12"/>
                    <a:pt x="11" y="1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4" name="Freeform 481">
              <a:extLst>
                <a:ext uri="{FF2B5EF4-FFF2-40B4-BE49-F238E27FC236}">
                  <a16:creationId xmlns:a16="http://schemas.microsoft.com/office/drawing/2014/main" id="{77C13DFE-5639-4A6B-90AC-BE0103D2F4DA}"/>
                </a:ext>
              </a:extLst>
            </p:cNvPr>
            <p:cNvSpPr>
              <a:spLocks noEditPoints="1"/>
            </p:cNvSpPr>
            <p:nvPr/>
          </p:nvSpPr>
          <p:spPr bwMode="auto">
            <a:xfrm>
              <a:off x="5928180" y="2088245"/>
              <a:ext cx="53975" cy="36513"/>
            </a:xfrm>
            <a:custGeom>
              <a:avLst/>
              <a:gdLst>
                <a:gd name="T0" fmla="*/ 1 w 15"/>
                <a:gd name="T1" fmla="*/ 5 h 10"/>
                <a:gd name="T2" fmla="*/ 2 w 15"/>
                <a:gd name="T3" fmla="*/ 7 h 10"/>
                <a:gd name="T4" fmla="*/ 3 w 15"/>
                <a:gd name="T5" fmla="*/ 8 h 10"/>
                <a:gd name="T6" fmla="*/ 4 w 15"/>
                <a:gd name="T7" fmla="*/ 8 h 10"/>
                <a:gd name="T8" fmla="*/ 6 w 15"/>
                <a:gd name="T9" fmla="*/ 9 h 10"/>
                <a:gd name="T10" fmla="*/ 7 w 15"/>
                <a:gd name="T11" fmla="*/ 10 h 10"/>
                <a:gd name="T12" fmla="*/ 8 w 15"/>
                <a:gd name="T13" fmla="*/ 10 h 10"/>
                <a:gd name="T14" fmla="*/ 9 w 15"/>
                <a:gd name="T15" fmla="*/ 9 h 10"/>
                <a:gd name="T16" fmla="*/ 9 w 15"/>
                <a:gd name="T17" fmla="*/ 8 h 10"/>
                <a:gd name="T18" fmla="*/ 10 w 15"/>
                <a:gd name="T19" fmla="*/ 7 h 10"/>
                <a:gd name="T20" fmla="*/ 12 w 15"/>
                <a:gd name="T21" fmla="*/ 6 h 10"/>
                <a:gd name="T22" fmla="*/ 13 w 15"/>
                <a:gd name="T23" fmla="*/ 6 h 10"/>
                <a:gd name="T24" fmla="*/ 13 w 15"/>
                <a:gd name="T25" fmla="*/ 6 h 10"/>
                <a:gd name="T26" fmla="*/ 13 w 15"/>
                <a:gd name="T27" fmla="*/ 5 h 10"/>
                <a:gd name="T28" fmla="*/ 14 w 15"/>
                <a:gd name="T29" fmla="*/ 5 h 10"/>
                <a:gd name="T30" fmla="*/ 14 w 15"/>
                <a:gd name="T31" fmla="*/ 4 h 10"/>
                <a:gd name="T32" fmla="*/ 14 w 15"/>
                <a:gd name="T33" fmla="*/ 4 h 10"/>
                <a:gd name="T34" fmla="*/ 14 w 15"/>
                <a:gd name="T35" fmla="*/ 3 h 10"/>
                <a:gd name="T36" fmla="*/ 14 w 15"/>
                <a:gd name="T37" fmla="*/ 2 h 10"/>
                <a:gd name="T38" fmla="*/ 13 w 15"/>
                <a:gd name="T39" fmla="*/ 0 h 10"/>
                <a:gd name="T40" fmla="*/ 10 w 15"/>
                <a:gd name="T41" fmla="*/ 0 h 10"/>
                <a:gd name="T42" fmla="*/ 10 w 15"/>
                <a:gd name="T43" fmla="*/ 0 h 10"/>
                <a:gd name="T44" fmla="*/ 9 w 15"/>
                <a:gd name="T45" fmla="*/ 0 h 10"/>
                <a:gd name="T46" fmla="*/ 9 w 15"/>
                <a:gd name="T47" fmla="*/ 1 h 10"/>
                <a:gd name="T48" fmla="*/ 10 w 15"/>
                <a:gd name="T49" fmla="*/ 3 h 10"/>
                <a:gd name="T50" fmla="*/ 10 w 15"/>
                <a:gd name="T51" fmla="*/ 4 h 10"/>
                <a:gd name="T52" fmla="*/ 10 w 15"/>
                <a:gd name="T53" fmla="*/ 4 h 10"/>
                <a:gd name="T54" fmla="*/ 10 w 15"/>
                <a:gd name="T55" fmla="*/ 4 h 10"/>
                <a:gd name="T56" fmla="*/ 10 w 15"/>
                <a:gd name="T57" fmla="*/ 4 h 10"/>
                <a:gd name="T58" fmla="*/ 10 w 15"/>
                <a:gd name="T59" fmla="*/ 4 h 10"/>
                <a:gd name="T60" fmla="*/ 10 w 15"/>
                <a:gd name="T61" fmla="*/ 3 h 10"/>
                <a:gd name="T62" fmla="*/ 9 w 15"/>
                <a:gd name="T63" fmla="*/ 1 h 10"/>
                <a:gd name="T64" fmla="*/ 8 w 15"/>
                <a:gd name="T65" fmla="*/ 0 h 10"/>
                <a:gd name="T66" fmla="*/ 6 w 15"/>
                <a:gd name="T67" fmla="*/ 0 h 10"/>
                <a:gd name="T68" fmla="*/ 6 w 15"/>
                <a:gd name="T69" fmla="*/ 0 h 10"/>
                <a:gd name="T70" fmla="*/ 5 w 15"/>
                <a:gd name="T71" fmla="*/ 1 h 10"/>
                <a:gd name="T72" fmla="*/ 5 w 15"/>
                <a:gd name="T73" fmla="*/ 2 h 10"/>
                <a:gd name="T74" fmla="*/ 5 w 15"/>
                <a:gd name="T75" fmla="*/ 2 h 10"/>
                <a:gd name="T76" fmla="*/ 6 w 15"/>
                <a:gd name="T77" fmla="*/ 2 h 10"/>
                <a:gd name="T78" fmla="*/ 5 w 15"/>
                <a:gd name="T79" fmla="*/ 2 h 10"/>
                <a:gd name="T80" fmla="*/ 5 w 15"/>
                <a:gd name="T81" fmla="*/ 2 h 10"/>
                <a:gd name="T82" fmla="*/ 4 w 15"/>
                <a:gd name="T83" fmla="*/ 1 h 10"/>
                <a:gd name="T84" fmla="*/ 2 w 15"/>
                <a:gd name="T85" fmla="*/ 0 h 10"/>
                <a:gd name="T86" fmla="*/ 1 w 15"/>
                <a:gd name="T87" fmla="*/ 1 h 10"/>
                <a:gd name="T88" fmla="*/ 0 w 15"/>
                <a:gd name="T89" fmla="*/ 3 h 10"/>
                <a:gd name="T90" fmla="*/ 0 w 15"/>
                <a:gd name="T91" fmla="*/ 3 h 10"/>
                <a:gd name="T92" fmla="*/ 1 w 15"/>
                <a:gd name="T93" fmla="*/ 5 h 10"/>
                <a:gd name="T94" fmla="*/ 10 w 15"/>
                <a:gd name="T95" fmla="*/ 4 h 10"/>
                <a:gd name="T96" fmla="*/ 11 w 15"/>
                <a:gd name="T97" fmla="*/ 4 h 10"/>
                <a:gd name="T98" fmla="*/ 10 w 15"/>
                <a:gd name="T99" fmla="*/ 4 h 10"/>
                <a:gd name="T100" fmla="*/ 10 w 15"/>
                <a:gd name="T101" fmla="*/ 4 h 10"/>
                <a:gd name="T102" fmla="*/ 10 w 15"/>
                <a:gd name="T103" fmla="*/ 4 h 10"/>
                <a:gd name="T104" fmla="*/ 6 w 15"/>
                <a:gd name="T105" fmla="*/ 3 h 10"/>
                <a:gd name="T106" fmla="*/ 6 w 15"/>
                <a:gd name="T107" fmla="*/ 3 h 10"/>
                <a:gd name="T108" fmla="*/ 6 w 15"/>
                <a:gd name="T109" fmla="*/ 3 h 10"/>
                <a:gd name="T110" fmla="*/ 6 w 15"/>
                <a:gd name="T111" fmla="*/ 2 h 10"/>
                <a:gd name="T112" fmla="*/ 6 w 15"/>
                <a:gd name="T113" fmla="*/ 3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15" h="10">
                  <a:moveTo>
                    <a:pt x="1" y="5"/>
                  </a:moveTo>
                  <a:cubicBezTo>
                    <a:pt x="2" y="6"/>
                    <a:pt x="2" y="6"/>
                    <a:pt x="2" y="7"/>
                  </a:cubicBezTo>
                  <a:cubicBezTo>
                    <a:pt x="2" y="7"/>
                    <a:pt x="3" y="7"/>
                    <a:pt x="3" y="8"/>
                  </a:cubicBezTo>
                  <a:cubicBezTo>
                    <a:pt x="3" y="8"/>
                    <a:pt x="4" y="8"/>
                    <a:pt x="4" y="8"/>
                  </a:cubicBezTo>
                  <a:cubicBezTo>
                    <a:pt x="5" y="8"/>
                    <a:pt x="5" y="9"/>
                    <a:pt x="6" y="9"/>
                  </a:cubicBezTo>
                  <a:cubicBezTo>
                    <a:pt x="6" y="9"/>
                    <a:pt x="6" y="10"/>
                    <a:pt x="7" y="10"/>
                  </a:cubicBezTo>
                  <a:cubicBezTo>
                    <a:pt x="7" y="9"/>
                    <a:pt x="8" y="10"/>
                    <a:pt x="8" y="10"/>
                  </a:cubicBezTo>
                  <a:cubicBezTo>
                    <a:pt x="8" y="9"/>
                    <a:pt x="9" y="9"/>
                    <a:pt x="9" y="9"/>
                  </a:cubicBezTo>
                  <a:cubicBezTo>
                    <a:pt x="9" y="9"/>
                    <a:pt x="9" y="8"/>
                    <a:pt x="9" y="8"/>
                  </a:cubicBezTo>
                  <a:cubicBezTo>
                    <a:pt x="10" y="8"/>
                    <a:pt x="10" y="7"/>
                    <a:pt x="10" y="7"/>
                  </a:cubicBezTo>
                  <a:cubicBezTo>
                    <a:pt x="11" y="6"/>
                    <a:pt x="11" y="6"/>
                    <a:pt x="12" y="6"/>
                  </a:cubicBezTo>
                  <a:cubicBezTo>
                    <a:pt x="12" y="6"/>
                    <a:pt x="13" y="6"/>
                    <a:pt x="13" y="6"/>
                  </a:cubicBezTo>
                  <a:cubicBezTo>
                    <a:pt x="13" y="6"/>
                    <a:pt x="13" y="6"/>
                    <a:pt x="13" y="6"/>
                  </a:cubicBezTo>
                  <a:cubicBezTo>
                    <a:pt x="13" y="6"/>
                    <a:pt x="13" y="5"/>
                    <a:pt x="13" y="5"/>
                  </a:cubicBezTo>
                  <a:cubicBezTo>
                    <a:pt x="13" y="5"/>
                    <a:pt x="14" y="5"/>
                    <a:pt x="14" y="5"/>
                  </a:cubicBezTo>
                  <a:cubicBezTo>
                    <a:pt x="14" y="5"/>
                    <a:pt x="14" y="4"/>
                    <a:pt x="14" y="4"/>
                  </a:cubicBezTo>
                  <a:cubicBezTo>
                    <a:pt x="14" y="4"/>
                    <a:pt x="14" y="4"/>
                    <a:pt x="14" y="4"/>
                  </a:cubicBezTo>
                  <a:cubicBezTo>
                    <a:pt x="15" y="3"/>
                    <a:pt x="15" y="3"/>
                    <a:pt x="14" y="3"/>
                  </a:cubicBezTo>
                  <a:cubicBezTo>
                    <a:pt x="14" y="2"/>
                    <a:pt x="14" y="2"/>
                    <a:pt x="14" y="2"/>
                  </a:cubicBezTo>
                  <a:cubicBezTo>
                    <a:pt x="14" y="1"/>
                    <a:pt x="14" y="1"/>
                    <a:pt x="13" y="0"/>
                  </a:cubicBezTo>
                  <a:cubicBezTo>
                    <a:pt x="12" y="0"/>
                    <a:pt x="11" y="0"/>
                    <a:pt x="10" y="0"/>
                  </a:cubicBezTo>
                  <a:cubicBezTo>
                    <a:pt x="10" y="0"/>
                    <a:pt x="10" y="0"/>
                    <a:pt x="10" y="0"/>
                  </a:cubicBezTo>
                  <a:cubicBezTo>
                    <a:pt x="10" y="0"/>
                    <a:pt x="9" y="0"/>
                    <a:pt x="9" y="0"/>
                  </a:cubicBezTo>
                  <a:cubicBezTo>
                    <a:pt x="9" y="0"/>
                    <a:pt x="9" y="0"/>
                    <a:pt x="9" y="1"/>
                  </a:cubicBezTo>
                  <a:cubicBezTo>
                    <a:pt x="10" y="1"/>
                    <a:pt x="10" y="2"/>
                    <a:pt x="10" y="3"/>
                  </a:cubicBezTo>
                  <a:cubicBezTo>
                    <a:pt x="10" y="3"/>
                    <a:pt x="10" y="3"/>
                    <a:pt x="10" y="4"/>
                  </a:cubicBezTo>
                  <a:cubicBezTo>
                    <a:pt x="10" y="4"/>
                    <a:pt x="10" y="4"/>
                    <a:pt x="10" y="4"/>
                  </a:cubicBezTo>
                  <a:cubicBezTo>
                    <a:pt x="10" y="4"/>
                    <a:pt x="10" y="4"/>
                    <a:pt x="10" y="4"/>
                  </a:cubicBezTo>
                  <a:cubicBezTo>
                    <a:pt x="10" y="4"/>
                    <a:pt x="10" y="4"/>
                    <a:pt x="10" y="4"/>
                  </a:cubicBezTo>
                  <a:cubicBezTo>
                    <a:pt x="10" y="4"/>
                    <a:pt x="10" y="4"/>
                    <a:pt x="10" y="4"/>
                  </a:cubicBezTo>
                  <a:cubicBezTo>
                    <a:pt x="10" y="3"/>
                    <a:pt x="10" y="3"/>
                    <a:pt x="10" y="3"/>
                  </a:cubicBezTo>
                  <a:cubicBezTo>
                    <a:pt x="9" y="3"/>
                    <a:pt x="9" y="2"/>
                    <a:pt x="9" y="1"/>
                  </a:cubicBezTo>
                  <a:cubicBezTo>
                    <a:pt x="9" y="0"/>
                    <a:pt x="8" y="0"/>
                    <a:pt x="8" y="0"/>
                  </a:cubicBezTo>
                  <a:cubicBezTo>
                    <a:pt x="7" y="0"/>
                    <a:pt x="7" y="0"/>
                    <a:pt x="6" y="0"/>
                  </a:cubicBezTo>
                  <a:cubicBezTo>
                    <a:pt x="6" y="0"/>
                    <a:pt x="6" y="0"/>
                    <a:pt x="6" y="0"/>
                  </a:cubicBezTo>
                  <a:cubicBezTo>
                    <a:pt x="6" y="0"/>
                    <a:pt x="5" y="0"/>
                    <a:pt x="5" y="1"/>
                  </a:cubicBezTo>
                  <a:cubicBezTo>
                    <a:pt x="5" y="1"/>
                    <a:pt x="5" y="2"/>
                    <a:pt x="5" y="2"/>
                  </a:cubicBezTo>
                  <a:cubicBezTo>
                    <a:pt x="5" y="2"/>
                    <a:pt x="5" y="2"/>
                    <a:pt x="5" y="2"/>
                  </a:cubicBezTo>
                  <a:cubicBezTo>
                    <a:pt x="6" y="2"/>
                    <a:pt x="6" y="2"/>
                    <a:pt x="6" y="2"/>
                  </a:cubicBezTo>
                  <a:cubicBezTo>
                    <a:pt x="6" y="2"/>
                    <a:pt x="6" y="2"/>
                    <a:pt x="5" y="2"/>
                  </a:cubicBezTo>
                  <a:cubicBezTo>
                    <a:pt x="5" y="2"/>
                    <a:pt x="5" y="2"/>
                    <a:pt x="5" y="2"/>
                  </a:cubicBezTo>
                  <a:cubicBezTo>
                    <a:pt x="5" y="2"/>
                    <a:pt x="4" y="2"/>
                    <a:pt x="4" y="1"/>
                  </a:cubicBezTo>
                  <a:cubicBezTo>
                    <a:pt x="3" y="1"/>
                    <a:pt x="2" y="1"/>
                    <a:pt x="2" y="0"/>
                  </a:cubicBezTo>
                  <a:cubicBezTo>
                    <a:pt x="1" y="0"/>
                    <a:pt x="1" y="0"/>
                    <a:pt x="1" y="1"/>
                  </a:cubicBezTo>
                  <a:cubicBezTo>
                    <a:pt x="1" y="1"/>
                    <a:pt x="1" y="2"/>
                    <a:pt x="0" y="3"/>
                  </a:cubicBezTo>
                  <a:cubicBezTo>
                    <a:pt x="0" y="3"/>
                    <a:pt x="0" y="3"/>
                    <a:pt x="0" y="3"/>
                  </a:cubicBezTo>
                  <a:cubicBezTo>
                    <a:pt x="1" y="4"/>
                    <a:pt x="1" y="5"/>
                    <a:pt x="1" y="5"/>
                  </a:cubicBezTo>
                  <a:close/>
                  <a:moveTo>
                    <a:pt x="10" y="4"/>
                  </a:moveTo>
                  <a:cubicBezTo>
                    <a:pt x="11" y="4"/>
                    <a:pt x="11" y="4"/>
                    <a:pt x="11" y="4"/>
                  </a:cubicBezTo>
                  <a:cubicBezTo>
                    <a:pt x="10" y="4"/>
                    <a:pt x="10" y="4"/>
                    <a:pt x="10" y="4"/>
                  </a:cubicBezTo>
                  <a:cubicBezTo>
                    <a:pt x="10" y="4"/>
                    <a:pt x="10" y="4"/>
                    <a:pt x="10" y="4"/>
                  </a:cubicBezTo>
                  <a:cubicBezTo>
                    <a:pt x="10" y="4"/>
                    <a:pt x="10" y="4"/>
                    <a:pt x="10" y="4"/>
                  </a:cubicBezTo>
                  <a:close/>
                  <a:moveTo>
                    <a:pt x="6" y="3"/>
                  </a:moveTo>
                  <a:cubicBezTo>
                    <a:pt x="6" y="3"/>
                    <a:pt x="6" y="3"/>
                    <a:pt x="6" y="3"/>
                  </a:cubicBezTo>
                  <a:cubicBezTo>
                    <a:pt x="6" y="3"/>
                    <a:pt x="6" y="3"/>
                    <a:pt x="6" y="3"/>
                  </a:cubicBezTo>
                  <a:cubicBezTo>
                    <a:pt x="6" y="3"/>
                    <a:pt x="6" y="2"/>
                    <a:pt x="6" y="2"/>
                  </a:cubicBezTo>
                  <a:cubicBezTo>
                    <a:pt x="6" y="2"/>
                    <a:pt x="6" y="3"/>
                    <a:pt x="6"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5" name="Freeform 482">
              <a:extLst>
                <a:ext uri="{FF2B5EF4-FFF2-40B4-BE49-F238E27FC236}">
                  <a16:creationId xmlns:a16="http://schemas.microsoft.com/office/drawing/2014/main" id="{7917813F-A9C9-43AE-AA30-B3BBBBE6C616}"/>
                </a:ext>
              </a:extLst>
            </p:cNvPr>
            <p:cNvSpPr>
              <a:spLocks/>
            </p:cNvSpPr>
            <p:nvPr/>
          </p:nvSpPr>
          <p:spPr bwMode="auto">
            <a:xfrm>
              <a:off x="4647068" y="2200958"/>
              <a:ext cx="39688" cy="50800"/>
            </a:xfrm>
            <a:custGeom>
              <a:avLst/>
              <a:gdLst>
                <a:gd name="T0" fmla="*/ 11 w 11"/>
                <a:gd name="T1" fmla="*/ 3 h 14"/>
                <a:gd name="T2" fmla="*/ 11 w 11"/>
                <a:gd name="T3" fmla="*/ 2 h 14"/>
                <a:gd name="T4" fmla="*/ 10 w 11"/>
                <a:gd name="T5" fmla="*/ 2 h 14"/>
                <a:gd name="T6" fmla="*/ 9 w 11"/>
                <a:gd name="T7" fmla="*/ 1 h 14"/>
                <a:gd name="T8" fmla="*/ 8 w 11"/>
                <a:gd name="T9" fmla="*/ 1 h 14"/>
                <a:gd name="T10" fmla="*/ 8 w 11"/>
                <a:gd name="T11" fmla="*/ 1 h 14"/>
                <a:gd name="T12" fmla="*/ 8 w 11"/>
                <a:gd name="T13" fmla="*/ 1 h 14"/>
                <a:gd name="T14" fmla="*/ 8 w 11"/>
                <a:gd name="T15" fmla="*/ 1 h 14"/>
                <a:gd name="T16" fmla="*/ 7 w 11"/>
                <a:gd name="T17" fmla="*/ 1 h 14"/>
                <a:gd name="T18" fmla="*/ 7 w 11"/>
                <a:gd name="T19" fmla="*/ 0 h 14"/>
                <a:gd name="T20" fmla="*/ 5 w 11"/>
                <a:gd name="T21" fmla="*/ 1 h 14"/>
                <a:gd name="T22" fmla="*/ 5 w 11"/>
                <a:gd name="T23" fmla="*/ 1 h 14"/>
                <a:gd name="T24" fmla="*/ 4 w 11"/>
                <a:gd name="T25" fmla="*/ 2 h 14"/>
                <a:gd name="T26" fmla="*/ 4 w 11"/>
                <a:gd name="T27" fmla="*/ 3 h 14"/>
                <a:gd name="T28" fmla="*/ 4 w 11"/>
                <a:gd name="T29" fmla="*/ 4 h 14"/>
                <a:gd name="T30" fmla="*/ 4 w 11"/>
                <a:gd name="T31" fmla="*/ 6 h 14"/>
                <a:gd name="T32" fmla="*/ 3 w 11"/>
                <a:gd name="T33" fmla="*/ 6 h 14"/>
                <a:gd name="T34" fmla="*/ 2 w 11"/>
                <a:gd name="T35" fmla="*/ 5 h 14"/>
                <a:gd name="T36" fmla="*/ 1 w 11"/>
                <a:gd name="T37" fmla="*/ 4 h 14"/>
                <a:gd name="T38" fmla="*/ 0 w 11"/>
                <a:gd name="T39" fmla="*/ 6 h 14"/>
                <a:gd name="T40" fmla="*/ 0 w 11"/>
                <a:gd name="T41" fmla="*/ 8 h 14"/>
                <a:gd name="T42" fmla="*/ 0 w 11"/>
                <a:gd name="T43" fmla="*/ 8 h 14"/>
                <a:gd name="T44" fmla="*/ 1 w 11"/>
                <a:gd name="T45" fmla="*/ 9 h 14"/>
                <a:gd name="T46" fmla="*/ 2 w 11"/>
                <a:gd name="T47" fmla="*/ 13 h 14"/>
                <a:gd name="T48" fmla="*/ 3 w 11"/>
                <a:gd name="T49" fmla="*/ 14 h 14"/>
                <a:gd name="T50" fmla="*/ 3 w 11"/>
                <a:gd name="T51" fmla="*/ 14 h 14"/>
                <a:gd name="T52" fmla="*/ 5 w 11"/>
                <a:gd name="T53" fmla="*/ 13 h 14"/>
                <a:gd name="T54" fmla="*/ 6 w 11"/>
                <a:gd name="T55" fmla="*/ 13 h 14"/>
                <a:gd name="T56" fmla="*/ 7 w 11"/>
                <a:gd name="T57" fmla="*/ 12 h 14"/>
                <a:gd name="T58" fmla="*/ 8 w 11"/>
                <a:gd name="T59" fmla="*/ 12 h 14"/>
                <a:gd name="T60" fmla="*/ 9 w 11"/>
                <a:gd name="T61" fmla="*/ 9 h 14"/>
                <a:gd name="T62" fmla="*/ 9 w 11"/>
                <a:gd name="T63" fmla="*/ 8 h 14"/>
                <a:gd name="T64" fmla="*/ 9 w 11"/>
                <a:gd name="T65" fmla="*/ 7 h 14"/>
                <a:gd name="T66" fmla="*/ 8 w 11"/>
                <a:gd name="T67" fmla="*/ 6 h 14"/>
                <a:gd name="T68" fmla="*/ 8 w 11"/>
                <a:gd name="T69" fmla="*/ 5 h 14"/>
                <a:gd name="T70" fmla="*/ 9 w 11"/>
                <a:gd name="T71" fmla="*/ 5 h 14"/>
                <a:gd name="T72" fmla="*/ 10 w 11"/>
                <a:gd name="T73" fmla="*/ 4 h 14"/>
                <a:gd name="T74" fmla="*/ 11 w 11"/>
                <a:gd name="T75" fmla="*/ 3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11" h="14">
                  <a:moveTo>
                    <a:pt x="11" y="3"/>
                  </a:moveTo>
                  <a:cubicBezTo>
                    <a:pt x="11" y="3"/>
                    <a:pt x="11" y="2"/>
                    <a:pt x="11" y="2"/>
                  </a:cubicBezTo>
                  <a:cubicBezTo>
                    <a:pt x="11" y="2"/>
                    <a:pt x="11" y="2"/>
                    <a:pt x="10" y="2"/>
                  </a:cubicBezTo>
                  <a:cubicBezTo>
                    <a:pt x="10" y="1"/>
                    <a:pt x="9" y="1"/>
                    <a:pt x="9" y="1"/>
                  </a:cubicBezTo>
                  <a:cubicBezTo>
                    <a:pt x="8" y="1"/>
                    <a:pt x="8" y="1"/>
                    <a:pt x="8" y="1"/>
                  </a:cubicBezTo>
                  <a:cubicBezTo>
                    <a:pt x="8" y="1"/>
                    <a:pt x="8" y="1"/>
                    <a:pt x="8" y="1"/>
                  </a:cubicBezTo>
                  <a:cubicBezTo>
                    <a:pt x="8" y="1"/>
                    <a:pt x="8" y="1"/>
                    <a:pt x="8" y="1"/>
                  </a:cubicBezTo>
                  <a:cubicBezTo>
                    <a:pt x="8" y="1"/>
                    <a:pt x="8" y="1"/>
                    <a:pt x="8" y="1"/>
                  </a:cubicBezTo>
                  <a:cubicBezTo>
                    <a:pt x="8" y="1"/>
                    <a:pt x="7" y="1"/>
                    <a:pt x="7" y="1"/>
                  </a:cubicBezTo>
                  <a:cubicBezTo>
                    <a:pt x="7" y="0"/>
                    <a:pt x="7" y="0"/>
                    <a:pt x="7" y="0"/>
                  </a:cubicBezTo>
                  <a:cubicBezTo>
                    <a:pt x="6" y="0"/>
                    <a:pt x="6" y="0"/>
                    <a:pt x="5" y="1"/>
                  </a:cubicBezTo>
                  <a:cubicBezTo>
                    <a:pt x="5" y="1"/>
                    <a:pt x="5" y="1"/>
                    <a:pt x="5" y="1"/>
                  </a:cubicBezTo>
                  <a:cubicBezTo>
                    <a:pt x="5" y="2"/>
                    <a:pt x="4" y="2"/>
                    <a:pt x="4" y="2"/>
                  </a:cubicBezTo>
                  <a:cubicBezTo>
                    <a:pt x="3" y="2"/>
                    <a:pt x="3" y="3"/>
                    <a:pt x="4" y="3"/>
                  </a:cubicBezTo>
                  <a:cubicBezTo>
                    <a:pt x="4" y="3"/>
                    <a:pt x="4" y="3"/>
                    <a:pt x="4" y="4"/>
                  </a:cubicBezTo>
                  <a:cubicBezTo>
                    <a:pt x="4" y="5"/>
                    <a:pt x="4" y="5"/>
                    <a:pt x="4" y="6"/>
                  </a:cubicBezTo>
                  <a:cubicBezTo>
                    <a:pt x="3" y="6"/>
                    <a:pt x="3" y="6"/>
                    <a:pt x="3" y="6"/>
                  </a:cubicBezTo>
                  <a:cubicBezTo>
                    <a:pt x="3" y="6"/>
                    <a:pt x="2" y="5"/>
                    <a:pt x="2" y="5"/>
                  </a:cubicBezTo>
                  <a:cubicBezTo>
                    <a:pt x="2" y="4"/>
                    <a:pt x="2" y="4"/>
                    <a:pt x="1" y="4"/>
                  </a:cubicBezTo>
                  <a:cubicBezTo>
                    <a:pt x="0" y="4"/>
                    <a:pt x="0" y="5"/>
                    <a:pt x="0" y="6"/>
                  </a:cubicBezTo>
                  <a:cubicBezTo>
                    <a:pt x="0" y="6"/>
                    <a:pt x="0" y="7"/>
                    <a:pt x="0" y="8"/>
                  </a:cubicBezTo>
                  <a:cubicBezTo>
                    <a:pt x="0" y="8"/>
                    <a:pt x="0" y="8"/>
                    <a:pt x="0" y="8"/>
                  </a:cubicBezTo>
                  <a:cubicBezTo>
                    <a:pt x="1" y="8"/>
                    <a:pt x="1" y="9"/>
                    <a:pt x="1" y="9"/>
                  </a:cubicBezTo>
                  <a:cubicBezTo>
                    <a:pt x="1" y="10"/>
                    <a:pt x="2" y="11"/>
                    <a:pt x="2" y="13"/>
                  </a:cubicBezTo>
                  <a:cubicBezTo>
                    <a:pt x="2" y="13"/>
                    <a:pt x="2" y="14"/>
                    <a:pt x="3" y="14"/>
                  </a:cubicBezTo>
                  <a:cubicBezTo>
                    <a:pt x="3" y="14"/>
                    <a:pt x="3" y="14"/>
                    <a:pt x="3" y="14"/>
                  </a:cubicBezTo>
                  <a:cubicBezTo>
                    <a:pt x="4" y="14"/>
                    <a:pt x="4" y="13"/>
                    <a:pt x="5" y="13"/>
                  </a:cubicBezTo>
                  <a:cubicBezTo>
                    <a:pt x="5" y="13"/>
                    <a:pt x="5" y="13"/>
                    <a:pt x="6" y="13"/>
                  </a:cubicBezTo>
                  <a:cubicBezTo>
                    <a:pt x="6" y="13"/>
                    <a:pt x="7" y="12"/>
                    <a:pt x="7" y="12"/>
                  </a:cubicBezTo>
                  <a:cubicBezTo>
                    <a:pt x="7" y="12"/>
                    <a:pt x="8" y="12"/>
                    <a:pt x="8" y="12"/>
                  </a:cubicBezTo>
                  <a:cubicBezTo>
                    <a:pt x="8" y="11"/>
                    <a:pt x="8" y="10"/>
                    <a:pt x="9" y="9"/>
                  </a:cubicBezTo>
                  <a:cubicBezTo>
                    <a:pt x="9" y="9"/>
                    <a:pt x="9" y="8"/>
                    <a:pt x="9" y="8"/>
                  </a:cubicBezTo>
                  <a:cubicBezTo>
                    <a:pt x="9" y="7"/>
                    <a:pt x="9" y="7"/>
                    <a:pt x="9" y="7"/>
                  </a:cubicBezTo>
                  <a:cubicBezTo>
                    <a:pt x="9" y="6"/>
                    <a:pt x="8" y="6"/>
                    <a:pt x="8" y="6"/>
                  </a:cubicBezTo>
                  <a:cubicBezTo>
                    <a:pt x="8" y="5"/>
                    <a:pt x="8" y="5"/>
                    <a:pt x="8" y="5"/>
                  </a:cubicBezTo>
                  <a:cubicBezTo>
                    <a:pt x="8" y="5"/>
                    <a:pt x="9" y="5"/>
                    <a:pt x="9" y="5"/>
                  </a:cubicBezTo>
                  <a:cubicBezTo>
                    <a:pt x="10" y="5"/>
                    <a:pt x="10" y="4"/>
                    <a:pt x="10" y="4"/>
                  </a:cubicBezTo>
                  <a:cubicBezTo>
                    <a:pt x="10" y="3"/>
                    <a:pt x="10" y="3"/>
                    <a:pt x="1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6" name="Freeform 483">
              <a:extLst>
                <a:ext uri="{FF2B5EF4-FFF2-40B4-BE49-F238E27FC236}">
                  <a16:creationId xmlns:a16="http://schemas.microsoft.com/office/drawing/2014/main" id="{B27581D4-7504-4EC1-9D98-0017FF234DD7}"/>
                </a:ext>
              </a:extLst>
            </p:cNvPr>
            <p:cNvSpPr>
              <a:spLocks noEditPoints="1"/>
            </p:cNvSpPr>
            <p:nvPr/>
          </p:nvSpPr>
          <p:spPr bwMode="auto">
            <a:xfrm>
              <a:off x="6109155" y="2964545"/>
              <a:ext cx="46038" cy="58738"/>
            </a:xfrm>
            <a:custGeom>
              <a:avLst/>
              <a:gdLst>
                <a:gd name="T0" fmla="*/ 9 w 13"/>
                <a:gd name="T1" fmla="*/ 3 h 16"/>
                <a:gd name="T2" fmla="*/ 13 w 13"/>
                <a:gd name="T3" fmla="*/ 0 h 16"/>
                <a:gd name="T4" fmla="*/ 12 w 13"/>
                <a:gd name="T5" fmla="*/ 1 h 16"/>
                <a:gd name="T6" fmla="*/ 7 w 13"/>
                <a:gd name="T7" fmla="*/ 1 h 16"/>
                <a:gd name="T8" fmla="*/ 3 w 13"/>
                <a:gd name="T9" fmla="*/ 2 h 16"/>
                <a:gd name="T10" fmla="*/ 2 w 13"/>
                <a:gd name="T11" fmla="*/ 3 h 16"/>
                <a:gd name="T12" fmla="*/ 1 w 13"/>
                <a:gd name="T13" fmla="*/ 5 h 16"/>
                <a:gd name="T14" fmla="*/ 0 w 13"/>
                <a:gd name="T15" fmla="*/ 9 h 16"/>
                <a:gd name="T16" fmla="*/ 0 w 13"/>
                <a:gd name="T17" fmla="*/ 11 h 16"/>
                <a:gd name="T18" fmla="*/ 1 w 13"/>
                <a:gd name="T19" fmla="*/ 13 h 16"/>
                <a:gd name="T20" fmla="*/ 1 w 13"/>
                <a:gd name="T21" fmla="*/ 15 h 16"/>
                <a:gd name="T22" fmla="*/ 3 w 13"/>
                <a:gd name="T23" fmla="*/ 15 h 16"/>
                <a:gd name="T24" fmla="*/ 4 w 13"/>
                <a:gd name="T25" fmla="*/ 10 h 16"/>
                <a:gd name="T26" fmla="*/ 5 w 13"/>
                <a:gd name="T27" fmla="*/ 12 h 16"/>
                <a:gd name="T28" fmla="*/ 6 w 13"/>
                <a:gd name="T29" fmla="*/ 14 h 16"/>
                <a:gd name="T30" fmla="*/ 7 w 13"/>
                <a:gd name="T31" fmla="*/ 14 h 16"/>
                <a:gd name="T32" fmla="*/ 7 w 13"/>
                <a:gd name="T33" fmla="*/ 14 h 16"/>
                <a:gd name="T34" fmla="*/ 8 w 13"/>
                <a:gd name="T35" fmla="*/ 15 h 16"/>
                <a:gd name="T36" fmla="*/ 9 w 13"/>
                <a:gd name="T37" fmla="*/ 15 h 16"/>
                <a:gd name="T38" fmla="*/ 8 w 13"/>
                <a:gd name="T39" fmla="*/ 12 h 16"/>
                <a:gd name="T40" fmla="*/ 7 w 13"/>
                <a:gd name="T41" fmla="*/ 11 h 16"/>
                <a:gd name="T42" fmla="*/ 6 w 13"/>
                <a:gd name="T43" fmla="*/ 8 h 16"/>
                <a:gd name="T44" fmla="*/ 8 w 13"/>
                <a:gd name="T45" fmla="*/ 7 h 16"/>
                <a:gd name="T46" fmla="*/ 9 w 13"/>
                <a:gd name="T47" fmla="*/ 7 h 16"/>
                <a:gd name="T48" fmla="*/ 10 w 13"/>
                <a:gd name="T49" fmla="*/ 5 h 16"/>
                <a:gd name="T50" fmla="*/ 9 w 13"/>
                <a:gd name="T51" fmla="*/ 5 h 16"/>
                <a:gd name="T52" fmla="*/ 5 w 13"/>
                <a:gd name="T53" fmla="*/ 6 h 16"/>
                <a:gd name="T54" fmla="*/ 3 w 13"/>
                <a:gd name="T55" fmla="*/ 5 h 16"/>
                <a:gd name="T56" fmla="*/ 7 w 13"/>
                <a:gd name="T57" fmla="*/ 13 h 16"/>
                <a:gd name="T58" fmla="*/ 8 w 13"/>
                <a:gd name="T59" fmla="*/ 13 h 16"/>
                <a:gd name="T60" fmla="*/ 8 w 13"/>
                <a:gd name="T61" fmla="*/ 14 h 16"/>
                <a:gd name="T62" fmla="*/ 8 w 13"/>
                <a:gd name="T63" fmla="*/ 13 h 16"/>
                <a:gd name="T64" fmla="*/ 7 w 13"/>
                <a:gd name="T65" fmla="*/ 13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3" h="16">
                  <a:moveTo>
                    <a:pt x="4" y="3"/>
                  </a:moveTo>
                  <a:cubicBezTo>
                    <a:pt x="6" y="3"/>
                    <a:pt x="8" y="3"/>
                    <a:pt x="9" y="3"/>
                  </a:cubicBezTo>
                  <a:cubicBezTo>
                    <a:pt x="11" y="3"/>
                    <a:pt x="12" y="3"/>
                    <a:pt x="13" y="1"/>
                  </a:cubicBezTo>
                  <a:cubicBezTo>
                    <a:pt x="13" y="1"/>
                    <a:pt x="13" y="1"/>
                    <a:pt x="13" y="0"/>
                  </a:cubicBezTo>
                  <a:cubicBezTo>
                    <a:pt x="13" y="0"/>
                    <a:pt x="13" y="0"/>
                    <a:pt x="13" y="0"/>
                  </a:cubicBezTo>
                  <a:cubicBezTo>
                    <a:pt x="12" y="1"/>
                    <a:pt x="12" y="1"/>
                    <a:pt x="12" y="1"/>
                  </a:cubicBezTo>
                  <a:cubicBezTo>
                    <a:pt x="11" y="2"/>
                    <a:pt x="11" y="2"/>
                    <a:pt x="10" y="2"/>
                  </a:cubicBezTo>
                  <a:cubicBezTo>
                    <a:pt x="9" y="1"/>
                    <a:pt x="8" y="1"/>
                    <a:pt x="7" y="1"/>
                  </a:cubicBezTo>
                  <a:cubicBezTo>
                    <a:pt x="6" y="1"/>
                    <a:pt x="6" y="1"/>
                    <a:pt x="5" y="1"/>
                  </a:cubicBezTo>
                  <a:cubicBezTo>
                    <a:pt x="4" y="1"/>
                    <a:pt x="4" y="2"/>
                    <a:pt x="3" y="2"/>
                  </a:cubicBezTo>
                  <a:cubicBezTo>
                    <a:pt x="3" y="2"/>
                    <a:pt x="3" y="2"/>
                    <a:pt x="3" y="2"/>
                  </a:cubicBezTo>
                  <a:cubicBezTo>
                    <a:pt x="2" y="2"/>
                    <a:pt x="2" y="3"/>
                    <a:pt x="2" y="3"/>
                  </a:cubicBezTo>
                  <a:cubicBezTo>
                    <a:pt x="2" y="4"/>
                    <a:pt x="2" y="4"/>
                    <a:pt x="2" y="4"/>
                  </a:cubicBezTo>
                  <a:cubicBezTo>
                    <a:pt x="2" y="5"/>
                    <a:pt x="2" y="5"/>
                    <a:pt x="1" y="5"/>
                  </a:cubicBezTo>
                  <a:cubicBezTo>
                    <a:pt x="1" y="6"/>
                    <a:pt x="1" y="6"/>
                    <a:pt x="1" y="7"/>
                  </a:cubicBezTo>
                  <a:cubicBezTo>
                    <a:pt x="1" y="8"/>
                    <a:pt x="1" y="8"/>
                    <a:pt x="0" y="9"/>
                  </a:cubicBezTo>
                  <a:cubicBezTo>
                    <a:pt x="0" y="9"/>
                    <a:pt x="0" y="9"/>
                    <a:pt x="0" y="10"/>
                  </a:cubicBezTo>
                  <a:cubicBezTo>
                    <a:pt x="0" y="10"/>
                    <a:pt x="0" y="11"/>
                    <a:pt x="0" y="11"/>
                  </a:cubicBezTo>
                  <a:cubicBezTo>
                    <a:pt x="0" y="11"/>
                    <a:pt x="1" y="11"/>
                    <a:pt x="1" y="12"/>
                  </a:cubicBezTo>
                  <a:cubicBezTo>
                    <a:pt x="1" y="12"/>
                    <a:pt x="1" y="12"/>
                    <a:pt x="1" y="13"/>
                  </a:cubicBezTo>
                  <a:cubicBezTo>
                    <a:pt x="1" y="14"/>
                    <a:pt x="1" y="14"/>
                    <a:pt x="1" y="15"/>
                  </a:cubicBezTo>
                  <a:cubicBezTo>
                    <a:pt x="1" y="15"/>
                    <a:pt x="1" y="15"/>
                    <a:pt x="1" y="15"/>
                  </a:cubicBezTo>
                  <a:cubicBezTo>
                    <a:pt x="2" y="16"/>
                    <a:pt x="2" y="16"/>
                    <a:pt x="3" y="15"/>
                  </a:cubicBezTo>
                  <a:cubicBezTo>
                    <a:pt x="3" y="15"/>
                    <a:pt x="3" y="15"/>
                    <a:pt x="3" y="15"/>
                  </a:cubicBezTo>
                  <a:cubicBezTo>
                    <a:pt x="3" y="13"/>
                    <a:pt x="3" y="12"/>
                    <a:pt x="4" y="10"/>
                  </a:cubicBezTo>
                  <a:cubicBezTo>
                    <a:pt x="4" y="10"/>
                    <a:pt x="4" y="10"/>
                    <a:pt x="4" y="10"/>
                  </a:cubicBezTo>
                  <a:cubicBezTo>
                    <a:pt x="4" y="10"/>
                    <a:pt x="4" y="10"/>
                    <a:pt x="4" y="10"/>
                  </a:cubicBezTo>
                  <a:cubicBezTo>
                    <a:pt x="4" y="11"/>
                    <a:pt x="4" y="12"/>
                    <a:pt x="5" y="12"/>
                  </a:cubicBezTo>
                  <a:cubicBezTo>
                    <a:pt x="5" y="13"/>
                    <a:pt x="5" y="13"/>
                    <a:pt x="5" y="13"/>
                  </a:cubicBezTo>
                  <a:cubicBezTo>
                    <a:pt x="6" y="14"/>
                    <a:pt x="6" y="14"/>
                    <a:pt x="6" y="14"/>
                  </a:cubicBezTo>
                  <a:cubicBezTo>
                    <a:pt x="7" y="14"/>
                    <a:pt x="7" y="14"/>
                    <a:pt x="7" y="14"/>
                  </a:cubicBezTo>
                  <a:cubicBezTo>
                    <a:pt x="7" y="14"/>
                    <a:pt x="7" y="14"/>
                    <a:pt x="7" y="14"/>
                  </a:cubicBezTo>
                  <a:cubicBezTo>
                    <a:pt x="7" y="14"/>
                    <a:pt x="7" y="14"/>
                    <a:pt x="7" y="14"/>
                  </a:cubicBezTo>
                  <a:cubicBezTo>
                    <a:pt x="7" y="14"/>
                    <a:pt x="7" y="14"/>
                    <a:pt x="7" y="14"/>
                  </a:cubicBezTo>
                  <a:cubicBezTo>
                    <a:pt x="7" y="14"/>
                    <a:pt x="7" y="14"/>
                    <a:pt x="7" y="14"/>
                  </a:cubicBezTo>
                  <a:cubicBezTo>
                    <a:pt x="7" y="14"/>
                    <a:pt x="7" y="15"/>
                    <a:pt x="8" y="15"/>
                  </a:cubicBezTo>
                  <a:cubicBezTo>
                    <a:pt x="8" y="15"/>
                    <a:pt x="8" y="15"/>
                    <a:pt x="8" y="15"/>
                  </a:cubicBezTo>
                  <a:cubicBezTo>
                    <a:pt x="8" y="15"/>
                    <a:pt x="9" y="15"/>
                    <a:pt x="9" y="15"/>
                  </a:cubicBezTo>
                  <a:cubicBezTo>
                    <a:pt x="9" y="14"/>
                    <a:pt x="9" y="14"/>
                    <a:pt x="9" y="13"/>
                  </a:cubicBezTo>
                  <a:cubicBezTo>
                    <a:pt x="9" y="13"/>
                    <a:pt x="9" y="12"/>
                    <a:pt x="8" y="12"/>
                  </a:cubicBezTo>
                  <a:cubicBezTo>
                    <a:pt x="8" y="12"/>
                    <a:pt x="8" y="12"/>
                    <a:pt x="8" y="12"/>
                  </a:cubicBezTo>
                  <a:cubicBezTo>
                    <a:pt x="8" y="11"/>
                    <a:pt x="7" y="11"/>
                    <a:pt x="7" y="11"/>
                  </a:cubicBezTo>
                  <a:cubicBezTo>
                    <a:pt x="8" y="10"/>
                    <a:pt x="7" y="10"/>
                    <a:pt x="7" y="10"/>
                  </a:cubicBezTo>
                  <a:cubicBezTo>
                    <a:pt x="7" y="9"/>
                    <a:pt x="7" y="9"/>
                    <a:pt x="6" y="8"/>
                  </a:cubicBezTo>
                  <a:cubicBezTo>
                    <a:pt x="6" y="8"/>
                    <a:pt x="6" y="8"/>
                    <a:pt x="6" y="8"/>
                  </a:cubicBezTo>
                  <a:cubicBezTo>
                    <a:pt x="7" y="8"/>
                    <a:pt x="7" y="7"/>
                    <a:pt x="8" y="7"/>
                  </a:cubicBezTo>
                  <a:cubicBezTo>
                    <a:pt x="8" y="7"/>
                    <a:pt x="8" y="7"/>
                    <a:pt x="9" y="7"/>
                  </a:cubicBezTo>
                  <a:cubicBezTo>
                    <a:pt x="9" y="7"/>
                    <a:pt x="9" y="7"/>
                    <a:pt x="9" y="7"/>
                  </a:cubicBezTo>
                  <a:cubicBezTo>
                    <a:pt x="9" y="7"/>
                    <a:pt x="10" y="7"/>
                    <a:pt x="10" y="7"/>
                  </a:cubicBezTo>
                  <a:cubicBezTo>
                    <a:pt x="10" y="6"/>
                    <a:pt x="10" y="6"/>
                    <a:pt x="10" y="5"/>
                  </a:cubicBezTo>
                  <a:cubicBezTo>
                    <a:pt x="10" y="5"/>
                    <a:pt x="10" y="5"/>
                    <a:pt x="10" y="5"/>
                  </a:cubicBezTo>
                  <a:cubicBezTo>
                    <a:pt x="9" y="5"/>
                    <a:pt x="9" y="5"/>
                    <a:pt x="9" y="5"/>
                  </a:cubicBezTo>
                  <a:cubicBezTo>
                    <a:pt x="8" y="5"/>
                    <a:pt x="7" y="5"/>
                    <a:pt x="7" y="5"/>
                  </a:cubicBezTo>
                  <a:cubicBezTo>
                    <a:pt x="6" y="5"/>
                    <a:pt x="5" y="6"/>
                    <a:pt x="5" y="6"/>
                  </a:cubicBezTo>
                  <a:cubicBezTo>
                    <a:pt x="5" y="6"/>
                    <a:pt x="4" y="6"/>
                    <a:pt x="4" y="6"/>
                  </a:cubicBezTo>
                  <a:cubicBezTo>
                    <a:pt x="3" y="6"/>
                    <a:pt x="3" y="5"/>
                    <a:pt x="3" y="5"/>
                  </a:cubicBezTo>
                  <a:cubicBezTo>
                    <a:pt x="3" y="4"/>
                    <a:pt x="3" y="3"/>
                    <a:pt x="4" y="3"/>
                  </a:cubicBezTo>
                  <a:close/>
                  <a:moveTo>
                    <a:pt x="7" y="13"/>
                  </a:moveTo>
                  <a:cubicBezTo>
                    <a:pt x="7" y="13"/>
                    <a:pt x="8" y="13"/>
                    <a:pt x="8" y="13"/>
                  </a:cubicBezTo>
                  <a:cubicBezTo>
                    <a:pt x="8" y="13"/>
                    <a:pt x="8" y="13"/>
                    <a:pt x="8" y="13"/>
                  </a:cubicBezTo>
                  <a:cubicBezTo>
                    <a:pt x="8" y="13"/>
                    <a:pt x="8" y="13"/>
                    <a:pt x="8" y="13"/>
                  </a:cubicBezTo>
                  <a:cubicBezTo>
                    <a:pt x="8" y="14"/>
                    <a:pt x="8" y="14"/>
                    <a:pt x="8" y="14"/>
                  </a:cubicBezTo>
                  <a:cubicBezTo>
                    <a:pt x="8" y="14"/>
                    <a:pt x="8" y="13"/>
                    <a:pt x="8" y="13"/>
                  </a:cubicBezTo>
                  <a:cubicBezTo>
                    <a:pt x="8" y="13"/>
                    <a:pt x="8" y="13"/>
                    <a:pt x="8" y="13"/>
                  </a:cubicBezTo>
                  <a:cubicBezTo>
                    <a:pt x="7" y="13"/>
                    <a:pt x="7" y="13"/>
                    <a:pt x="7" y="14"/>
                  </a:cubicBezTo>
                  <a:cubicBezTo>
                    <a:pt x="7" y="13"/>
                    <a:pt x="7" y="13"/>
                    <a:pt x="7" y="1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7" name="Freeform 484">
              <a:extLst>
                <a:ext uri="{FF2B5EF4-FFF2-40B4-BE49-F238E27FC236}">
                  <a16:creationId xmlns:a16="http://schemas.microsoft.com/office/drawing/2014/main" id="{52E8F10A-9FA2-4839-ACDE-0202599A7795}"/>
                </a:ext>
              </a:extLst>
            </p:cNvPr>
            <p:cNvSpPr>
              <a:spLocks/>
            </p:cNvSpPr>
            <p:nvPr/>
          </p:nvSpPr>
          <p:spPr bwMode="auto">
            <a:xfrm>
              <a:off x="4856618" y="2578783"/>
              <a:ext cx="0" cy="4763"/>
            </a:xfrm>
            <a:custGeom>
              <a:avLst/>
              <a:gdLst>
                <a:gd name="T0" fmla="*/ 0 h 1"/>
                <a:gd name="T1" fmla="*/ 1 h 1"/>
                <a:gd name="T2" fmla="*/ 1 h 1"/>
                <a:gd name="T3" fmla="*/ 0 h 1"/>
              </a:gdLst>
              <a:ahLst/>
              <a:cxnLst>
                <a:cxn ang="0">
                  <a:pos x="0" y="T0"/>
                </a:cxn>
                <a:cxn ang="0">
                  <a:pos x="0" y="T1"/>
                </a:cxn>
                <a:cxn ang="0">
                  <a:pos x="0" y="T2"/>
                </a:cxn>
                <a:cxn ang="0">
                  <a:pos x="0" y="T3"/>
                </a:cxn>
              </a:cxnLst>
              <a:rect l="0" t="0" r="r" b="b"/>
              <a:pathLst>
                <a:path h="1">
                  <a:moveTo>
                    <a:pt x="0" y="0"/>
                  </a:moveTo>
                  <a:cubicBezTo>
                    <a:pt x="0" y="1"/>
                    <a:pt x="0" y="1"/>
                    <a:pt x="0" y="1"/>
                  </a:cubicBezTo>
                  <a:cubicBezTo>
                    <a:pt x="0" y="1"/>
                    <a:pt x="0" y="1"/>
                    <a:pt x="0" y="1"/>
                  </a:cubicBezTo>
                  <a:cubicBezTo>
                    <a:pt x="0" y="1"/>
                    <a:pt x="0" y="1"/>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8" name="Freeform 485">
              <a:extLst>
                <a:ext uri="{FF2B5EF4-FFF2-40B4-BE49-F238E27FC236}">
                  <a16:creationId xmlns:a16="http://schemas.microsoft.com/office/drawing/2014/main" id="{8E916A2E-5541-4823-B509-A06142813B8D}"/>
                </a:ext>
              </a:extLst>
            </p:cNvPr>
            <p:cNvSpPr>
              <a:spLocks/>
            </p:cNvSpPr>
            <p:nvPr/>
          </p:nvSpPr>
          <p:spPr bwMode="auto">
            <a:xfrm>
              <a:off x="4813755" y="2543858"/>
              <a:ext cx="46038" cy="49213"/>
            </a:xfrm>
            <a:custGeom>
              <a:avLst/>
              <a:gdLst>
                <a:gd name="T0" fmla="*/ 12 w 13"/>
                <a:gd name="T1" fmla="*/ 7 h 14"/>
                <a:gd name="T2" fmla="*/ 11 w 13"/>
                <a:gd name="T3" fmla="*/ 6 h 14"/>
                <a:gd name="T4" fmla="*/ 11 w 13"/>
                <a:gd name="T5" fmla="*/ 6 h 14"/>
                <a:gd name="T6" fmla="*/ 10 w 13"/>
                <a:gd name="T7" fmla="*/ 5 h 14"/>
                <a:gd name="T8" fmla="*/ 10 w 13"/>
                <a:gd name="T9" fmla="*/ 6 h 14"/>
                <a:gd name="T10" fmla="*/ 8 w 13"/>
                <a:gd name="T11" fmla="*/ 6 h 14"/>
                <a:gd name="T12" fmla="*/ 8 w 13"/>
                <a:gd name="T13" fmla="*/ 5 h 14"/>
                <a:gd name="T14" fmla="*/ 8 w 13"/>
                <a:gd name="T15" fmla="*/ 5 h 14"/>
                <a:gd name="T16" fmla="*/ 7 w 13"/>
                <a:gd name="T17" fmla="*/ 4 h 14"/>
                <a:gd name="T18" fmla="*/ 6 w 13"/>
                <a:gd name="T19" fmla="*/ 4 h 14"/>
                <a:gd name="T20" fmla="*/ 6 w 13"/>
                <a:gd name="T21" fmla="*/ 4 h 14"/>
                <a:gd name="T22" fmla="*/ 6 w 13"/>
                <a:gd name="T23" fmla="*/ 4 h 14"/>
                <a:gd name="T24" fmla="*/ 6 w 13"/>
                <a:gd name="T25" fmla="*/ 4 h 14"/>
                <a:gd name="T26" fmla="*/ 6 w 13"/>
                <a:gd name="T27" fmla="*/ 4 h 14"/>
                <a:gd name="T28" fmla="*/ 8 w 13"/>
                <a:gd name="T29" fmla="*/ 2 h 14"/>
                <a:gd name="T30" fmla="*/ 9 w 13"/>
                <a:gd name="T31" fmla="*/ 1 h 14"/>
                <a:gd name="T32" fmla="*/ 9 w 13"/>
                <a:gd name="T33" fmla="*/ 0 h 14"/>
                <a:gd name="T34" fmla="*/ 8 w 13"/>
                <a:gd name="T35" fmla="*/ 0 h 14"/>
                <a:gd name="T36" fmla="*/ 6 w 13"/>
                <a:gd name="T37" fmla="*/ 1 h 14"/>
                <a:gd name="T38" fmla="*/ 3 w 13"/>
                <a:gd name="T39" fmla="*/ 6 h 14"/>
                <a:gd name="T40" fmla="*/ 1 w 13"/>
                <a:gd name="T41" fmla="*/ 8 h 14"/>
                <a:gd name="T42" fmla="*/ 1 w 13"/>
                <a:gd name="T43" fmla="*/ 8 h 14"/>
                <a:gd name="T44" fmla="*/ 1 w 13"/>
                <a:gd name="T45" fmla="*/ 9 h 14"/>
                <a:gd name="T46" fmla="*/ 0 w 13"/>
                <a:gd name="T47" fmla="*/ 10 h 14"/>
                <a:gd name="T48" fmla="*/ 0 w 13"/>
                <a:gd name="T49" fmla="*/ 10 h 14"/>
                <a:gd name="T50" fmla="*/ 1 w 13"/>
                <a:gd name="T51" fmla="*/ 11 h 14"/>
                <a:gd name="T52" fmla="*/ 3 w 13"/>
                <a:gd name="T53" fmla="*/ 11 h 14"/>
                <a:gd name="T54" fmla="*/ 5 w 13"/>
                <a:gd name="T55" fmla="*/ 11 h 14"/>
                <a:gd name="T56" fmla="*/ 7 w 13"/>
                <a:gd name="T57" fmla="*/ 11 h 14"/>
                <a:gd name="T58" fmla="*/ 7 w 13"/>
                <a:gd name="T59" fmla="*/ 12 h 14"/>
                <a:gd name="T60" fmla="*/ 6 w 13"/>
                <a:gd name="T61" fmla="*/ 12 h 14"/>
                <a:gd name="T62" fmla="*/ 6 w 13"/>
                <a:gd name="T63" fmla="*/ 13 h 14"/>
                <a:gd name="T64" fmla="*/ 7 w 13"/>
                <a:gd name="T65" fmla="*/ 13 h 14"/>
                <a:gd name="T66" fmla="*/ 8 w 13"/>
                <a:gd name="T67" fmla="*/ 12 h 14"/>
                <a:gd name="T68" fmla="*/ 9 w 13"/>
                <a:gd name="T69" fmla="*/ 11 h 14"/>
                <a:gd name="T70" fmla="*/ 10 w 13"/>
                <a:gd name="T71" fmla="*/ 11 h 14"/>
                <a:gd name="T72" fmla="*/ 9 w 13"/>
                <a:gd name="T73" fmla="*/ 12 h 14"/>
                <a:gd name="T74" fmla="*/ 10 w 13"/>
                <a:gd name="T75" fmla="*/ 13 h 14"/>
                <a:gd name="T76" fmla="*/ 11 w 13"/>
                <a:gd name="T77" fmla="*/ 14 h 14"/>
                <a:gd name="T78" fmla="*/ 12 w 13"/>
                <a:gd name="T79" fmla="*/ 13 h 14"/>
                <a:gd name="T80" fmla="*/ 13 w 13"/>
                <a:gd name="T81" fmla="*/ 12 h 14"/>
                <a:gd name="T82" fmla="*/ 12 w 13"/>
                <a:gd name="T83" fmla="*/ 11 h 14"/>
                <a:gd name="T84" fmla="*/ 12 w 13"/>
                <a:gd name="T85" fmla="*/ 11 h 14"/>
                <a:gd name="T86" fmla="*/ 12 w 13"/>
                <a:gd name="T87" fmla="*/ 11 h 14"/>
                <a:gd name="T88" fmla="*/ 12 w 13"/>
                <a:gd name="T89" fmla="*/ 11 h 14"/>
                <a:gd name="T90" fmla="*/ 12 w 13"/>
                <a:gd name="T91" fmla="*/ 11 h 14"/>
                <a:gd name="T92" fmla="*/ 12 w 13"/>
                <a:gd name="T93" fmla="*/ 10 h 14"/>
                <a:gd name="T94" fmla="*/ 11 w 13"/>
                <a:gd name="T95" fmla="*/ 10 h 14"/>
                <a:gd name="T96" fmla="*/ 11 w 13"/>
                <a:gd name="T97" fmla="*/ 10 h 14"/>
                <a:gd name="T98" fmla="*/ 11 w 13"/>
                <a:gd name="T99" fmla="*/ 9 h 14"/>
                <a:gd name="T100" fmla="*/ 12 w 13"/>
                <a:gd name="T101" fmla="*/ 9 h 14"/>
                <a:gd name="T102" fmla="*/ 12 w 13"/>
                <a:gd name="T103" fmla="*/ 8 h 14"/>
                <a:gd name="T104" fmla="*/ 12 w 13"/>
                <a:gd name="T105" fmla="*/ 8 h 14"/>
                <a:gd name="T106" fmla="*/ 11 w 13"/>
                <a:gd name="T107" fmla="*/ 8 h 14"/>
                <a:gd name="T108" fmla="*/ 11 w 13"/>
                <a:gd name="T109" fmla="*/ 7 h 14"/>
                <a:gd name="T110" fmla="*/ 12 w 13"/>
                <a:gd name="T111" fmla="*/ 7 h 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3" h="14">
                  <a:moveTo>
                    <a:pt x="12" y="7"/>
                  </a:moveTo>
                  <a:cubicBezTo>
                    <a:pt x="12" y="7"/>
                    <a:pt x="12" y="6"/>
                    <a:pt x="11" y="6"/>
                  </a:cubicBezTo>
                  <a:cubicBezTo>
                    <a:pt x="11" y="6"/>
                    <a:pt x="11" y="6"/>
                    <a:pt x="11" y="6"/>
                  </a:cubicBezTo>
                  <a:cubicBezTo>
                    <a:pt x="11" y="5"/>
                    <a:pt x="11" y="5"/>
                    <a:pt x="10" y="5"/>
                  </a:cubicBezTo>
                  <a:cubicBezTo>
                    <a:pt x="10" y="5"/>
                    <a:pt x="10" y="6"/>
                    <a:pt x="10" y="6"/>
                  </a:cubicBezTo>
                  <a:cubicBezTo>
                    <a:pt x="9" y="6"/>
                    <a:pt x="9" y="6"/>
                    <a:pt x="8" y="6"/>
                  </a:cubicBezTo>
                  <a:cubicBezTo>
                    <a:pt x="8" y="6"/>
                    <a:pt x="7" y="6"/>
                    <a:pt x="8" y="5"/>
                  </a:cubicBezTo>
                  <a:cubicBezTo>
                    <a:pt x="8" y="5"/>
                    <a:pt x="8" y="5"/>
                    <a:pt x="8" y="5"/>
                  </a:cubicBezTo>
                  <a:cubicBezTo>
                    <a:pt x="8" y="4"/>
                    <a:pt x="7" y="4"/>
                    <a:pt x="7" y="4"/>
                  </a:cubicBezTo>
                  <a:cubicBezTo>
                    <a:pt x="7" y="4"/>
                    <a:pt x="7" y="4"/>
                    <a:pt x="6" y="4"/>
                  </a:cubicBezTo>
                  <a:cubicBezTo>
                    <a:pt x="6" y="4"/>
                    <a:pt x="6" y="4"/>
                    <a:pt x="6" y="4"/>
                  </a:cubicBezTo>
                  <a:cubicBezTo>
                    <a:pt x="6" y="4"/>
                    <a:pt x="6" y="4"/>
                    <a:pt x="6" y="4"/>
                  </a:cubicBezTo>
                  <a:cubicBezTo>
                    <a:pt x="6" y="4"/>
                    <a:pt x="6" y="4"/>
                    <a:pt x="6" y="4"/>
                  </a:cubicBezTo>
                  <a:cubicBezTo>
                    <a:pt x="6" y="4"/>
                    <a:pt x="6" y="4"/>
                    <a:pt x="6" y="4"/>
                  </a:cubicBezTo>
                  <a:cubicBezTo>
                    <a:pt x="7" y="3"/>
                    <a:pt x="7" y="3"/>
                    <a:pt x="8" y="2"/>
                  </a:cubicBezTo>
                  <a:cubicBezTo>
                    <a:pt x="8" y="2"/>
                    <a:pt x="8" y="1"/>
                    <a:pt x="9" y="1"/>
                  </a:cubicBezTo>
                  <a:cubicBezTo>
                    <a:pt x="9" y="0"/>
                    <a:pt x="9" y="0"/>
                    <a:pt x="9" y="0"/>
                  </a:cubicBezTo>
                  <a:cubicBezTo>
                    <a:pt x="9" y="0"/>
                    <a:pt x="8" y="0"/>
                    <a:pt x="8" y="0"/>
                  </a:cubicBezTo>
                  <a:cubicBezTo>
                    <a:pt x="7" y="0"/>
                    <a:pt x="7" y="1"/>
                    <a:pt x="6" y="1"/>
                  </a:cubicBezTo>
                  <a:cubicBezTo>
                    <a:pt x="5" y="3"/>
                    <a:pt x="4" y="4"/>
                    <a:pt x="3" y="6"/>
                  </a:cubicBezTo>
                  <a:cubicBezTo>
                    <a:pt x="2" y="7"/>
                    <a:pt x="2" y="7"/>
                    <a:pt x="1" y="8"/>
                  </a:cubicBezTo>
                  <a:cubicBezTo>
                    <a:pt x="1" y="8"/>
                    <a:pt x="1" y="8"/>
                    <a:pt x="1" y="8"/>
                  </a:cubicBezTo>
                  <a:cubicBezTo>
                    <a:pt x="1" y="8"/>
                    <a:pt x="1" y="9"/>
                    <a:pt x="1" y="9"/>
                  </a:cubicBezTo>
                  <a:cubicBezTo>
                    <a:pt x="0" y="9"/>
                    <a:pt x="0" y="10"/>
                    <a:pt x="0" y="10"/>
                  </a:cubicBezTo>
                  <a:cubicBezTo>
                    <a:pt x="0" y="10"/>
                    <a:pt x="0" y="10"/>
                    <a:pt x="0" y="10"/>
                  </a:cubicBezTo>
                  <a:cubicBezTo>
                    <a:pt x="0" y="11"/>
                    <a:pt x="1" y="11"/>
                    <a:pt x="1" y="11"/>
                  </a:cubicBezTo>
                  <a:cubicBezTo>
                    <a:pt x="2" y="11"/>
                    <a:pt x="3" y="11"/>
                    <a:pt x="3" y="11"/>
                  </a:cubicBezTo>
                  <a:cubicBezTo>
                    <a:pt x="4" y="11"/>
                    <a:pt x="5" y="11"/>
                    <a:pt x="5" y="11"/>
                  </a:cubicBezTo>
                  <a:cubicBezTo>
                    <a:pt x="6" y="11"/>
                    <a:pt x="7" y="11"/>
                    <a:pt x="7" y="11"/>
                  </a:cubicBezTo>
                  <a:cubicBezTo>
                    <a:pt x="7" y="11"/>
                    <a:pt x="7" y="11"/>
                    <a:pt x="7" y="12"/>
                  </a:cubicBezTo>
                  <a:cubicBezTo>
                    <a:pt x="7" y="12"/>
                    <a:pt x="7" y="12"/>
                    <a:pt x="6" y="12"/>
                  </a:cubicBezTo>
                  <a:cubicBezTo>
                    <a:pt x="6" y="12"/>
                    <a:pt x="6" y="13"/>
                    <a:pt x="6" y="13"/>
                  </a:cubicBezTo>
                  <a:cubicBezTo>
                    <a:pt x="7" y="13"/>
                    <a:pt x="7" y="13"/>
                    <a:pt x="7" y="13"/>
                  </a:cubicBezTo>
                  <a:cubicBezTo>
                    <a:pt x="7" y="13"/>
                    <a:pt x="8" y="13"/>
                    <a:pt x="8" y="12"/>
                  </a:cubicBezTo>
                  <a:cubicBezTo>
                    <a:pt x="8" y="12"/>
                    <a:pt x="9" y="12"/>
                    <a:pt x="9" y="11"/>
                  </a:cubicBezTo>
                  <a:cubicBezTo>
                    <a:pt x="9" y="11"/>
                    <a:pt x="10" y="11"/>
                    <a:pt x="10" y="11"/>
                  </a:cubicBezTo>
                  <a:cubicBezTo>
                    <a:pt x="10" y="12"/>
                    <a:pt x="9" y="12"/>
                    <a:pt x="9" y="12"/>
                  </a:cubicBezTo>
                  <a:cubicBezTo>
                    <a:pt x="9" y="13"/>
                    <a:pt x="9" y="13"/>
                    <a:pt x="10" y="13"/>
                  </a:cubicBezTo>
                  <a:cubicBezTo>
                    <a:pt x="10" y="13"/>
                    <a:pt x="10" y="14"/>
                    <a:pt x="11" y="14"/>
                  </a:cubicBezTo>
                  <a:cubicBezTo>
                    <a:pt x="11" y="14"/>
                    <a:pt x="12" y="13"/>
                    <a:pt x="12" y="13"/>
                  </a:cubicBezTo>
                  <a:cubicBezTo>
                    <a:pt x="12" y="13"/>
                    <a:pt x="12" y="12"/>
                    <a:pt x="13" y="12"/>
                  </a:cubicBezTo>
                  <a:cubicBezTo>
                    <a:pt x="13" y="11"/>
                    <a:pt x="13" y="11"/>
                    <a:pt x="12" y="11"/>
                  </a:cubicBezTo>
                  <a:cubicBezTo>
                    <a:pt x="12" y="11"/>
                    <a:pt x="12" y="11"/>
                    <a:pt x="12" y="11"/>
                  </a:cubicBezTo>
                  <a:cubicBezTo>
                    <a:pt x="12" y="11"/>
                    <a:pt x="12" y="11"/>
                    <a:pt x="12" y="11"/>
                  </a:cubicBezTo>
                  <a:cubicBezTo>
                    <a:pt x="12" y="11"/>
                    <a:pt x="12" y="11"/>
                    <a:pt x="12" y="11"/>
                  </a:cubicBezTo>
                  <a:cubicBezTo>
                    <a:pt x="12" y="11"/>
                    <a:pt x="12" y="11"/>
                    <a:pt x="12" y="11"/>
                  </a:cubicBezTo>
                  <a:cubicBezTo>
                    <a:pt x="12" y="11"/>
                    <a:pt x="12" y="11"/>
                    <a:pt x="12" y="10"/>
                  </a:cubicBezTo>
                  <a:cubicBezTo>
                    <a:pt x="12" y="10"/>
                    <a:pt x="12" y="10"/>
                    <a:pt x="11" y="10"/>
                  </a:cubicBezTo>
                  <a:cubicBezTo>
                    <a:pt x="11" y="10"/>
                    <a:pt x="11" y="10"/>
                    <a:pt x="11" y="10"/>
                  </a:cubicBezTo>
                  <a:cubicBezTo>
                    <a:pt x="11" y="10"/>
                    <a:pt x="11" y="9"/>
                    <a:pt x="11" y="9"/>
                  </a:cubicBezTo>
                  <a:cubicBezTo>
                    <a:pt x="12" y="9"/>
                    <a:pt x="12" y="9"/>
                    <a:pt x="12" y="9"/>
                  </a:cubicBezTo>
                  <a:cubicBezTo>
                    <a:pt x="12" y="8"/>
                    <a:pt x="12" y="8"/>
                    <a:pt x="12" y="8"/>
                  </a:cubicBezTo>
                  <a:cubicBezTo>
                    <a:pt x="12" y="8"/>
                    <a:pt x="12" y="8"/>
                    <a:pt x="12" y="8"/>
                  </a:cubicBezTo>
                  <a:cubicBezTo>
                    <a:pt x="11" y="8"/>
                    <a:pt x="11" y="8"/>
                    <a:pt x="11" y="8"/>
                  </a:cubicBezTo>
                  <a:cubicBezTo>
                    <a:pt x="11" y="8"/>
                    <a:pt x="11" y="8"/>
                    <a:pt x="11" y="7"/>
                  </a:cubicBezTo>
                  <a:cubicBezTo>
                    <a:pt x="11" y="7"/>
                    <a:pt x="11" y="7"/>
                    <a:pt x="12" y="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9" name="Freeform 486">
              <a:extLst>
                <a:ext uri="{FF2B5EF4-FFF2-40B4-BE49-F238E27FC236}">
                  <a16:creationId xmlns:a16="http://schemas.microsoft.com/office/drawing/2014/main" id="{A0A17E0B-5114-4999-AFEF-348E92C41236}"/>
                </a:ext>
              </a:extLst>
            </p:cNvPr>
            <p:cNvSpPr>
              <a:spLocks/>
            </p:cNvSpPr>
            <p:nvPr/>
          </p:nvSpPr>
          <p:spPr bwMode="auto">
            <a:xfrm>
              <a:off x="4578805" y="2104120"/>
              <a:ext cx="53975" cy="28575"/>
            </a:xfrm>
            <a:custGeom>
              <a:avLst/>
              <a:gdLst>
                <a:gd name="T0" fmla="*/ 0 w 15"/>
                <a:gd name="T1" fmla="*/ 6 h 8"/>
                <a:gd name="T2" fmla="*/ 2 w 15"/>
                <a:gd name="T3" fmla="*/ 7 h 8"/>
                <a:gd name="T4" fmla="*/ 2 w 15"/>
                <a:gd name="T5" fmla="*/ 8 h 8"/>
                <a:gd name="T6" fmla="*/ 4 w 15"/>
                <a:gd name="T7" fmla="*/ 8 h 8"/>
                <a:gd name="T8" fmla="*/ 5 w 15"/>
                <a:gd name="T9" fmla="*/ 7 h 8"/>
                <a:gd name="T10" fmla="*/ 5 w 15"/>
                <a:gd name="T11" fmla="*/ 7 h 8"/>
                <a:gd name="T12" fmla="*/ 6 w 15"/>
                <a:gd name="T13" fmla="*/ 7 h 8"/>
                <a:gd name="T14" fmla="*/ 7 w 15"/>
                <a:gd name="T15" fmla="*/ 5 h 8"/>
                <a:gd name="T16" fmla="*/ 8 w 15"/>
                <a:gd name="T17" fmla="*/ 4 h 8"/>
                <a:gd name="T18" fmla="*/ 9 w 15"/>
                <a:gd name="T19" fmla="*/ 4 h 8"/>
                <a:gd name="T20" fmla="*/ 9 w 15"/>
                <a:gd name="T21" fmla="*/ 5 h 8"/>
                <a:gd name="T22" fmla="*/ 8 w 15"/>
                <a:gd name="T23" fmla="*/ 6 h 8"/>
                <a:gd name="T24" fmla="*/ 8 w 15"/>
                <a:gd name="T25" fmla="*/ 7 h 8"/>
                <a:gd name="T26" fmla="*/ 9 w 15"/>
                <a:gd name="T27" fmla="*/ 7 h 8"/>
                <a:gd name="T28" fmla="*/ 9 w 15"/>
                <a:gd name="T29" fmla="*/ 7 h 8"/>
                <a:gd name="T30" fmla="*/ 11 w 15"/>
                <a:gd name="T31" fmla="*/ 6 h 8"/>
                <a:gd name="T32" fmla="*/ 11 w 15"/>
                <a:gd name="T33" fmla="*/ 6 h 8"/>
                <a:gd name="T34" fmla="*/ 12 w 15"/>
                <a:gd name="T35" fmla="*/ 5 h 8"/>
                <a:gd name="T36" fmla="*/ 13 w 15"/>
                <a:gd name="T37" fmla="*/ 3 h 8"/>
                <a:gd name="T38" fmla="*/ 14 w 15"/>
                <a:gd name="T39" fmla="*/ 2 h 8"/>
                <a:gd name="T40" fmla="*/ 15 w 15"/>
                <a:gd name="T41" fmla="*/ 2 h 8"/>
                <a:gd name="T42" fmla="*/ 15 w 15"/>
                <a:gd name="T43" fmla="*/ 2 h 8"/>
                <a:gd name="T44" fmla="*/ 15 w 15"/>
                <a:gd name="T45" fmla="*/ 1 h 8"/>
                <a:gd name="T46" fmla="*/ 14 w 15"/>
                <a:gd name="T47" fmla="*/ 0 h 8"/>
                <a:gd name="T48" fmla="*/ 14 w 15"/>
                <a:gd name="T49" fmla="*/ 0 h 8"/>
                <a:gd name="T50" fmla="*/ 13 w 15"/>
                <a:gd name="T51" fmla="*/ 0 h 8"/>
                <a:gd name="T52" fmla="*/ 11 w 15"/>
                <a:gd name="T53" fmla="*/ 0 h 8"/>
                <a:gd name="T54" fmla="*/ 9 w 15"/>
                <a:gd name="T55" fmla="*/ 0 h 8"/>
                <a:gd name="T56" fmla="*/ 4 w 15"/>
                <a:gd name="T57" fmla="*/ 3 h 8"/>
                <a:gd name="T58" fmla="*/ 3 w 15"/>
                <a:gd name="T59" fmla="*/ 3 h 8"/>
                <a:gd name="T60" fmla="*/ 0 w 15"/>
                <a:gd name="T61" fmla="*/ 4 h 8"/>
                <a:gd name="T62" fmla="*/ 0 w 15"/>
                <a:gd name="T63" fmla="*/ 6 h 8"/>
                <a:gd name="T64" fmla="*/ 0 w 15"/>
                <a:gd name="T65" fmla="*/ 6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15" h="8">
                  <a:moveTo>
                    <a:pt x="0" y="6"/>
                  </a:moveTo>
                  <a:cubicBezTo>
                    <a:pt x="1" y="7"/>
                    <a:pt x="1" y="7"/>
                    <a:pt x="2" y="7"/>
                  </a:cubicBezTo>
                  <a:cubicBezTo>
                    <a:pt x="2" y="7"/>
                    <a:pt x="2" y="8"/>
                    <a:pt x="2" y="8"/>
                  </a:cubicBezTo>
                  <a:cubicBezTo>
                    <a:pt x="3" y="8"/>
                    <a:pt x="3" y="8"/>
                    <a:pt x="4" y="8"/>
                  </a:cubicBezTo>
                  <a:cubicBezTo>
                    <a:pt x="4" y="8"/>
                    <a:pt x="4" y="7"/>
                    <a:pt x="5" y="7"/>
                  </a:cubicBezTo>
                  <a:cubicBezTo>
                    <a:pt x="5" y="7"/>
                    <a:pt x="5" y="7"/>
                    <a:pt x="5" y="7"/>
                  </a:cubicBezTo>
                  <a:cubicBezTo>
                    <a:pt x="5" y="7"/>
                    <a:pt x="6" y="7"/>
                    <a:pt x="6" y="7"/>
                  </a:cubicBezTo>
                  <a:cubicBezTo>
                    <a:pt x="6" y="7"/>
                    <a:pt x="7" y="6"/>
                    <a:pt x="7" y="5"/>
                  </a:cubicBezTo>
                  <a:cubicBezTo>
                    <a:pt x="7" y="5"/>
                    <a:pt x="8" y="4"/>
                    <a:pt x="8" y="4"/>
                  </a:cubicBezTo>
                  <a:cubicBezTo>
                    <a:pt x="9" y="4"/>
                    <a:pt x="9" y="4"/>
                    <a:pt x="9" y="4"/>
                  </a:cubicBezTo>
                  <a:cubicBezTo>
                    <a:pt x="9" y="4"/>
                    <a:pt x="9" y="4"/>
                    <a:pt x="9" y="5"/>
                  </a:cubicBezTo>
                  <a:cubicBezTo>
                    <a:pt x="8" y="5"/>
                    <a:pt x="8" y="6"/>
                    <a:pt x="8" y="6"/>
                  </a:cubicBezTo>
                  <a:cubicBezTo>
                    <a:pt x="8" y="7"/>
                    <a:pt x="8" y="7"/>
                    <a:pt x="8" y="7"/>
                  </a:cubicBezTo>
                  <a:cubicBezTo>
                    <a:pt x="8" y="7"/>
                    <a:pt x="8" y="8"/>
                    <a:pt x="9" y="7"/>
                  </a:cubicBezTo>
                  <a:cubicBezTo>
                    <a:pt x="9" y="7"/>
                    <a:pt x="9" y="7"/>
                    <a:pt x="9" y="7"/>
                  </a:cubicBezTo>
                  <a:cubicBezTo>
                    <a:pt x="9" y="6"/>
                    <a:pt x="10" y="6"/>
                    <a:pt x="11" y="6"/>
                  </a:cubicBezTo>
                  <a:cubicBezTo>
                    <a:pt x="11" y="6"/>
                    <a:pt x="11" y="6"/>
                    <a:pt x="11" y="6"/>
                  </a:cubicBezTo>
                  <a:cubicBezTo>
                    <a:pt x="11" y="6"/>
                    <a:pt x="12" y="6"/>
                    <a:pt x="12" y="5"/>
                  </a:cubicBezTo>
                  <a:cubicBezTo>
                    <a:pt x="12" y="5"/>
                    <a:pt x="13" y="4"/>
                    <a:pt x="13" y="3"/>
                  </a:cubicBezTo>
                  <a:cubicBezTo>
                    <a:pt x="13" y="3"/>
                    <a:pt x="14" y="3"/>
                    <a:pt x="14" y="2"/>
                  </a:cubicBezTo>
                  <a:cubicBezTo>
                    <a:pt x="14" y="2"/>
                    <a:pt x="14" y="2"/>
                    <a:pt x="15" y="2"/>
                  </a:cubicBezTo>
                  <a:cubicBezTo>
                    <a:pt x="15" y="2"/>
                    <a:pt x="15" y="2"/>
                    <a:pt x="15" y="2"/>
                  </a:cubicBezTo>
                  <a:cubicBezTo>
                    <a:pt x="15" y="1"/>
                    <a:pt x="15" y="1"/>
                    <a:pt x="15" y="1"/>
                  </a:cubicBezTo>
                  <a:cubicBezTo>
                    <a:pt x="15" y="0"/>
                    <a:pt x="15" y="0"/>
                    <a:pt x="14" y="0"/>
                  </a:cubicBezTo>
                  <a:cubicBezTo>
                    <a:pt x="14" y="0"/>
                    <a:pt x="14" y="0"/>
                    <a:pt x="14" y="0"/>
                  </a:cubicBezTo>
                  <a:cubicBezTo>
                    <a:pt x="14" y="0"/>
                    <a:pt x="13" y="1"/>
                    <a:pt x="13" y="0"/>
                  </a:cubicBezTo>
                  <a:cubicBezTo>
                    <a:pt x="12" y="0"/>
                    <a:pt x="12" y="0"/>
                    <a:pt x="11" y="0"/>
                  </a:cubicBezTo>
                  <a:cubicBezTo>
                    <a:pt x="10" y="0"/>
                    <a:pt x="10" y="0"/>
                    <a:pt x="9" y="0"/>
                  </a:cubicBezTo>
                  <a:cubicBezTo>
                    <a:pt x="8" y="1"/>
                    <a:pt x="6" y="2"/>
                    <a:pt x="4" y="3"/>
                  </a:cubicBezTo>
                  <a:cubicBezTo>
                    <a:pt x="4" y="3"/>
                    <a:pt x="3" y="3"/>
                    <a:pt x="3" y="3"/>
                  </a:cubicBezTo>
                  <a:cubicBezTo>
                    <a:pt x="2" y="4"/>
                    <a:pt x="1" y="4"/>
                    <a:pt x="0" y="4"/>
                  </a:cubicBezTo>
                  <a:cubicBezTo>
                    <a:pt x="0" y="5"/>
                    <a:pt x="0" y="5"/>
                    <a:pt x="0" y="6"/>
                  </a:cubicBezTo>
                  <a:cubicBezTo>
                    <a:pt x="0" y="6"/>
                    <a:pt x="0" y="6"/>
                    <a:pt x="0" y="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0" name="Freeform 487">
              <a:extLst>
                <a:ext uri="{FF2B5EF4-FFF2-40B4-BE49-F238E27FC236}">
                  <a16:creationId xmlns:a16="http://schemas.microsoft.com/office/drawing/2014/main" id="{FCAD06C3-1177-4577-AC9C-7B0BF9B07A07}"/>
                </a:ext>
              </a:extLst>
            </p:cNvPr>
            <p:cNvSpPr>
              <a:spLocks/>
            </p:cNvSpPr>
            <p:nvPr/>
          </p:nvSpPr>
          <p:spPr bwMode="auto">
            <a:xfrm>
              <a:off x="5301118" y="2143808"/>
              <a:ext cx="44450" cy="28575"/>
            </a:xfrm>
            <a:custGeom>
              <a:avLst/>
              <a:gdLst>
                <a:gd name="T0" fmla="*/ 0 w 12"/>
                <a:gd name="T1" fmla="*/ 4 h 8"/>
                <a:gd name="T2" fmla="*/ 2 w 12"/>
                <a:gd name="T3" fmla="*/ 5 h 8"/>
                <a:gd name="T4" fmla="*/ 3 w 12"/>
                <a:gd name="T5" fmla="*/ 5 h 8"/>
                <a:gd name="T6" fmla="*/ 3 w 12"/>
                <a:gd name="T7" fmla="*/ 5 h 8"/>
                <a:gd name="T8" fmla="*/ 3 w 12"/>
                <a:gd name="T9" fmla="*/ 5 h 8"/>
                <a:gd name="T10" fmla="*/ 4 w 12"/>
                <a:gd name="T11" fmla="*/ 5 h 8"/>
                <a:gd name="T12" fmla="*/ 4 w 12"/>
                <a:gd name="T13" fmla="*/ 5 h 8"/>
                <a:gd name="T14" fmla="*/ 4 w 12"/>
                <a:gd name="T15" fmla="*/ 5 h 8"/>
                <a:gd name="T16" fmla="*/ 3 w 12"/>
                <a:gd name="T17" fmla="*/ 5 h 8"/>
                <a:gd name="T18" fmla="*/ 3 w 12"/>
                <a:gd name="T19" fmla="*/ 5 h 8"/>
                <a:gd name="T20" fmla="*/ 3 w 12"/>
                <a:gd name="T21" fmla="*/ 5 h 8"/>
                <a:gd name="T22" fmla="*/ 3 w 12"/>
                <a:gd name="T23" fmla="*/ 6 h 8"/>
                <a:gd name="T24" fmla="*/ 3 w 12"/>
                <a:gd name="T25" fmla="*/ 6 h 8"/>
                <a:gd name="T26" fmla="*/ 4 w 12"/>
                <a:gd name="T27" fmla="*/ 7 h 8"/>
                <a:gd name="T28" fmla="*/ 5 w 12"/>
                <a:gd name="T29" fmla="*/ 7 h 8"/>
                <a:gd name="T30" fmla="*/ 7 w 12"/>
                <a:gd name="T31" fmla="*/ 8 h 8"/>
                <a:gd name="T32" fmla="*/ 8 w 12"/>
                <a:gd name="T33" fmla="*/ 8 h 8"/>
                <a:gd name="T34" fmla="*/ 9 w 12"/>
                <a:gd name="T35" fmla="*/ 7 h 8"/>
                <a:gd name="T36" fmla="*/ 11 w 12"/>
                <a:gd name="T37" fmla="*/ 6 h 8"/>
                <a:gd name="T38" fmla="*/ 11 w 12"/>
                <a:gd name="T39" fmla="*/ 5 h 8"/>
                <a:gd name="T40" fmla="*/ 12 w 12"/>
                <a:gd name="T41" fmla="*/ 2 h 8"/>
                <a:gd name="T42" fmla="*/ 11 w 12"/>
                <a:gd name="T43" fmla="*/ 2 h 8"/>
                <a:gd name="T44" fmla="*/ 8 w 12"/>
                <a:gd name="T45" fmla="*/ 1 h 8"/>
                <a:gd name="T46" fmla="*/ 7 w 12"/>
                <a:gd name="T47" fmla="*/ 1 h 8"/>
                <a:gd name="T48" fmla="*/ 6 w 12"/>
                <a:gd name="T49" fmla="*/ 1 h 8"/>
                <a:gd name="T50" fmla="*/ 6 w 12"/>
                <a:gd name="T51" fmla="*/ 0 h 8"/>
                <a:gd name="T52" fmla="*/ 6 w 12"/>
                <a:gd name="T53" fmla="*/ 0 h 8"/>
                <a:gd name="T54" fmla="*/ 5 w 12"/>
                <a:gd name="T55" fmla="*/ 1 h 8"/>
                <a:gd name="T56" fmla="*/ 5 w 12"/>
                <a:gd name="T57" fmla="*/ 1 h 8"/>
                <a:gd name="T58" fmla="*/ 5 w 12"/>
                <a:gd name="T59" fmla="*/ 2 h 8"/>
                <a:gd name="T60" fmla="*/ 4 w 12"/>
                <a:gd name="T61" fmla="*/ 2 h 8"/>
                <a:gd name="T62" fmla="*/ 4 w 12"/>
                <a:gd name="T63" fmla="*/ 2 h 8"/>
                <a:gd name="T64" fmla="*/ 2 w 12"/>
                <a:gd name="T65" fmla="*/ 1 h 8"/>
                <a:gd name="T66" fmla="*/ 2 w 12"/>
                <a:gd name="T67" fmla="*/ 0 h 8"/>
                <a:gd name="T68" fmla="*/ 1 w 12"/>
                <a:gd name="T69" fmla="*/ 1 h 8"/>
                <a:gd name="T70" fmla="*/ 1 w 12"/>
                <a:gd name="T71" fmla="*/ 1 h 8"/>
                <a:gd name="T72" fmla="*/ 1 w 12"/>
                <a:gd name="T73" fmla="*/ 2 h 8"/>
                <a:gd name="T74" fmla="*/ 1 w 12"/>
                <a:gd name="T75" fmla="*/ 2 h 8"/>
                <a:gd name="T76" fmla="*/ 0 w 12"/>
                <a:gd name="T77" fmla="*/ 2 h 8"/>
                <a:gd name="T78" fmla="*/ 0 w 12"/>
                <a:gd name="T79" fmla="*/ 3 h 8"/>
                <a:gd name="T80" fmla="*/ 0 w 12"/>
                <a:gd name="T81" fmla="*/ 4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2" h="8">
                  <a:moveTo>
                    <a:pt x="0" y="4"/>
                  </a:moveTo>
                  <a:cubicBezTo>
                    <a:pt x="0" y="5"/>
                    <a:pt x="1" y="5"/>
                    <a:pt x="2" y="5"/>
                  </a:cubicBezTo>
                  <a:cubicBezTo>
                    <a:pt x="2" y="5"/>
                    <a:pt x="3" y="5"/>
                    <a:pt x="3" y="5"/>
                  </a:cubicBezTo>
                  <a:cubicBezTo>
                    <a:pt x="3" y="5"/>
                    <a:pt x="3" y="5"/>
                    <a:pt x="3" y="5"/>
                  </a:cubicBezTo>
                  <a:cubicBezTo>
                    <a:pt x="3" y="5"/>
                    <a:pt x="3" y="5"/>
                    <a:pt x="3" y="5"/>
                  </a:cubicBezTo>
                  <a:cubicBezTo>
                    <a:pt x="3" y="5"/>
                    <a:pt x="4" y="5"/>
                    <a:pt x="4" y="5"/>
                  </a:cubicBezTo>
                  <a:cubicBezTo>
                    <a:pt x="4" y="5"/>
                    <a:pt x="4" y="5"/>
                    <a:pt x="4" y="5"/>
                  </a:cubicBezTo>
                  <a:cubicBezTo>
                    <a:pt x="4" y="5"/>
                    <a:pt x="4" y="5"/>
                    <a:pt x="4" y="5"/>
                  </a:cubicBezTo>
                  <a:cubicBezTo>
                    <a:pt x="4" y="5"/>
                    <a:pt x="3" y="5"/>
                    <a:pt x="3" y="5"/>
                  </a:cubicBezTo>
                  <a:cubicBezTo>
                    <a:pt x="3" y="5"/>
                    <a:pt x="3" y="5"/>
                    <a:pt x="3" y="5"/>
                  </a:cubicBezTo>
                  <a:cubicBezTo>
                    <a:pt x="3" y="5"/>
                    <a:pt x="3" y="5"/>
                    <a:pt x="3" y="5"/>
                  </a:cubicBezTo>
                  <a:cubicBezTo>
                    <a:pt x="3" y="5"/>
                    <a:pt x="3" y="5"/>
                    <a:pt x="3" y="6"/>
                  </a:cubicBezTo>
                  <a:cubicBezTo>
                    <a:pt x="2" y="6"/>
                    <a:pt x="2" y="6"/>
                    <a:pt x="3" y="6"/>
                  </a:cubicBezTo>
                  <a:cubicBezTo>
                    <a:pt x="3" y="7"/>
                    <a:pt x="3" y="7"/>
                    <a:pt x="4" y="7"/>
                  </a:cubicBezTo>
                  <a:cubicBezTo>
                    <a:pt x="4" y="7"/>
                    <a:pt x="5" y="7"/>
                    <a:pt x="5" y="7"/>
                  </a:cubicBezTo>
                  <a:cubicBezTo>
                    <a:pt x="6" y="7"/>
                    <a:pt x="6" y="7"/>
                    <a:pt x="7" y="8"/>
                  </a:cubicBezTo>
                  <a:cubicBezTo>
                    <a:pt x="7" y="8"/>
                    <a:pt x="8" y="8"/>
                    <a:pt x="8" y="8"/>
                  </a:cubicBezTo>
                  <a:cubicBezTo>
                    <a:pt x="9" y="8"/>
                    <a:pt x="9" y="7"/>
                    <a:pt x="9" y="7"/>
                  </a:cubicBezTo>
                  <a:cubicBezTo>
                    <a:pt x="10" y="7"/>
                    <a:pt x="11" y="7"/>
                    <a:pt x="11" y="6"/>
                  </a:cubicBezTo>
                  <a:cubicBezTo>
                    <a:pt x="11" y="6"/>
                    <a:pt x="11" y="5"/>
                    <a:pt x="11" y="5"/>
                  </a:cubicBezTo>
                  <a:cubicBezTo>
                    <a:pt x="12" y="4"/>
                    <a:pt x="12" y="3"/>
                    <a:pt x="12" y="2"/>
                  </a:cubicBezTo>
                  <a:cubicBezTo>
                    <a:pt x="12" y="2"/>
                    <a:pt x="11" y="2"/>
                    <a:pt x="11" y="2"/>
                  </a:cubicBezTo>
                  <a:cubicBezTo>
                    <a:pt x="10" y="2"/>
                    <a:pt x="9" y="1"/>
                    <a:pt x="8" y="1"/>
                  </a:cubicBezTo>
                  <a:cubicBezTo>
                    <a:pt x="8" y="1"/>
                    <a:pt x="7" y="1"/>
                    <a:pt x="7" y="1"/>
                  </a:cubicBezTo>
                  <a:cubicBezTo>
                    <a:pt x="7" y="1"/>
                    <a:pt x="7" y="1"/>
                    <a:pt x="6" y="1"/>
                  </a:cubicBezTo>
                  <a:cubicBezTo>
                    <a:pt x="6" y="1"/>
                    <a:pt x="6" y="1"/>
                    <a:pt x="6" y="0"/>
                  </a:cubicBezTo>
                  <a:cubicBezTo>
                    <a:pt x="6" y="0"/>
                    <a:pt x="6" y="0"/>
                    <a:pt x="6" y="0"/>
                  </a:cubicBezTo>
                  <a:cubicBezTo>
                    <a:pt x="5" y="0"/>
                    <a:pt x="5" y="0"/>
                    <a:pt x="5" y="1"/>
                  </a:cubicBezTo>
                  <a:cubicBezTo>
                    <a:pt x="5" y="1"/>
                    <a:pt x="5" y="1"/>
                    <a:pt x="5" y="1"/>
                  </a:cubicBezTo>
                  <a:cubicBezTo>
                    <a:pt x="5" y="2"/>
                    <a:pt x="5" y="2"/>
                    <a:pt x="5" y="2"/>
                  </a:cubicBezTo>
                  <a:cubicBezTo>
                    <a:pt x="5" y="2"/>
                    <a:pt x="5" y="2"/>
                    <a:pt x="4" y="2"/>
                  </a:cubicBezTo>
                  <a:cubicBezTo>
                    <a:pt x="4" y="2"/>
                    <a:pt x="4" y="2"/>
                    <a:pt x="4" y="2"/>
                  </a:cubicBezTo>
                  <a:cubicBezTo>
                    <a:pt x="3" y="2"/>
                    <a:pt x="3" y="1"/>
                    <a:pt x="2" y="1"/>
                  </a:cubicBezTo>
                  <a:cubicBezTo>
                    <a:pt x="2" y="1"/>
                    <a:pt x="2" y="0"/>
                    <a:pt x="2" y="0"/>
                  </a:cubicBezTo>
                  <a:cubicBezTo>
                    <a:pt x="2" y="0"/>
                    <a:pt x="1" y="0"/>
                    <a:pt x="1" y="1"/>
                  </a:cubicBezTo>
                  <a:cubicBezTo>
                    <a:pt x="1" y="1"/>
                    <a:pt x="1" y="1"/>
                    <a:pt x="1" y="1"/>
                  </a:cubicBezTo>
                  <a:cubicBezTo>
                    <a:pt x="1" y="1"/>
                    <a:pt x="1" y="2"/>
                    <a:pt x="1" y="2"/>
                  </a:cubicBezTo>
                  <a:cubicBezTo>
                    <a:pt x="1" y="2"/>
                    <a:pt x="1" y="2"/>
                    <a:pt x="1" y="2"/>
                  </a:cubicBezTo>
                  <a:cubicBezTo>
                    <a:pt x="0" y="2"/>
                    <a:pt x="0" y="1"/>
                    <a:pt x="0" y="2"/>
                  </a:cubicBezTo>
                  <a:cubicBezTo>
                    <a:pt x="0" y="2"/>
                    <a:pt x="0" y="2"/>
                    <a:pt x="0" y="3"/>
                  </a:cubicBezTo>
                  <a:cubicBezTo>
                    <a:pt x="0" y="3"/>
                    <a:pt x="0" y="3"/>
                    <a:pt x="0"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1" name="Freeform 488">
              <a:extLst>
                <a:ext uri="{FF2B5EF4-FFF2-40B4-BE49-F238E27FC236}">
                  <a16:creationId xmlns:a16="http://schemas.microsoft.com/office/drawing/2014/main" id="{0AB07216-D566-4EBE-90EB-38F82FFFAD51}"/>
                </a:ext>
              </a:extLst>
            </p:cNvPr>
            <p:cNvSpPr>
              <a:spLocks/>
            </p:cNvSpPr>
            <p:nvPr/>
          </p:nvSpPr>
          <p:spPr bwMode="auto">
            <a:xfrm>
              <a:off x="4675643" y="2143808"/>
              <a:ext cx="36513" cy="38100"/>
            </a:xfrm>
            <a:custGeom>
              <a:avLst/>
              <a:gdLst>
                <a:gd name="T0" fmla="*/ 1 w 10"/>
                <a:gd name="T1" fmla="*/ 0 h 11"/>
                <a:gd name="T2" fmla="*/ 0 w 10"/>
                <a:gd name="T3" fmla="*/ 1 h 11"/>
                <a:gd name="T4" fmla="*/ 0 w 10"/>
                <a:gd name="T5" fmla="*/ 3 h 11"/>
                <a:gd name="T6" fmla="*/ 0 w 10"/>
                <a:gd name="T7" fmla="*/ 3 h 11"/>
                <a:gd name="T8" fmla="*/ 0 w 10"/>
                <a:gd name="T9" fmla="*/ 5 h 11"/>
                <a:gd name="T10" fmla="*/ 0 w 10"/>
                <a:gd name="T11" fmla="*/ 6 h 11"/>
                <a:gd name="T12" fmla="*/ 0 w 10"/>
                <a:gd name="T13" fmla="*/ 6 h 11"/>
                <a:gd name="T14" fmla="*/ 1 w 10"/>
                <a:gd name="T15" fmla="*/ 7 h 11"/>
                <a:gd name="T16" fmla="*/ 4 w 10"/>
                <a:gd name="T17" fmla="*/ 7 h 11"/>
                <a:gd name="T18" fmla="*/ 4 w 10"/>
                <a:gd name="T19" fmla="*/ 7 h 11"/>
                <a:gd name="T20" fmla="*/ 4 w 10"/>
                <a:gd name="T21" fmla="*/ 8 h 11"/>
                <a:gd name="T22" fmla="*/ 3 w 10"/>
                <a:gd name="T23" fmla="*/ 8 h 11"/>
                <a:gd name="T24" fmla="*/ 2 w 10"/>
                <a:gd name="T25" fmla="*/ 9 h 11"/>
                <a:gd name="T26" fmla="*/ 2 w 10"/>
                <a:gd name="T27" fmla="*/ 10 h 11"/>
                <a:gd name="T28" fmla="*/ 2 w 10"/>
                <a:gd name="T29" fmla="*/ 11 h 11"/>
                <a:gd name="T30" fmla="*/ 4 w 10"/>
                <a:gd name="T31" fmla="*/ 11 h 11"/>
                <a:gd name="T32" fmla="*/ 6 w 10"/>
                <a:gd name="T33" fmla="*/ 10 h 11"/>
                <a:gd name="T34" fmla="*/ 6 w 10"/>
                <a:gd name="T35" fmla="*/ 10 h 11"/>
                <a:gd name="T36" fmla="*/ 7 w 10"/>
                <a:gd name="T37" fmla="*/ 9 h 11"/>
                <a:gd name="T38" fmla="*/ 8 w 10"/>
                <a:gd name="T39" fmla="*/ 8 h 11"/>
                <a:gd name="T40" fmla="*/ 9 w 10"/>
                <a:gd name="T41" fmla="*/ 6 h 11"/>
                <a:gd name="T42" fmla="*/ 9 w 10"/>
                <a:gd name="T43" fmla="*/ 6 h 11"/>
                <a:gd name="T44" fmla="*/ 10 w 10"/>
                <a:gd name="T45" fmla="*/ 4 h 11"/>
                <a:gd name="T46" fmla="*/ 10 w 10"/>
                <a:gd name="T47" fmla="*/ 3 h 11"/>
                <a:gd name="T48" fmla="*/ 10 w 10"/>
                <a:gd name="T49" fmla="*/ 3 h 11"/>
                <a:gd name="T50" fmla="*/ 9 w 10"/>
                <a:gd name="T51" fmla="*/ 2 h 11"/>
                <a:gd name="T52" fmla="*/ 8 w 10"/>
                <a:gd name="T53" fmla="*/ 2 h 11"/>
                <a:gd name="T54" fmla="*/ 6 w 10"/>
                <a:gd name="T55" fmla="*/ 2 h 11"/>
                <a:gd name="T56" fmla="*/ 5 w 10"/>
                <a:gd name="T57" fmla="*/ 3 h 11"/>
                <a:gd name="T58" fmla="*/ 5 w 10"/>
                <a:gd name="T59" fmla="*/ 5 h 11"/>
                <a:gd name="T60" fmla="*/ 5 w 10"/>
                <a:gd name="T61" fmla="*/ 5 h 11"/>
                <a:gd name="T62" fmla="*/ 5 w 10"/>
                <a:gd name="T63" fmla="*/ 5 h 11"/>
                <a:gd name="T64" fmla="*/ 4 w 10"/>
                <a:gd name="T65" fmla="*/ 3 h 11"/>
                <a:gd name="T66" fmla="*/ 4 w 10"/>
                <a:gd name="T67" fmla="*/ 3 h 11"/>
                <a:gd name="T68" fmla="*/ 3 w 10"/>
                <a:gd name="T69" fmla="*/ 3 h 11"/>
                <a:gd name="T70" fmla="*/ 2 w 10"/>
                <a:gd name="T71" fmla="*/ 5 h 11"/>
                <a:gd name="T72" fmla="*/ 2 w 10"/>
                <a:gd name="T73" fmla="*/ 5 h 11"/>
                <a:gd name="T74" fmla="*/ 2 w 10"/>
                <a:gd name="T75" fmla="*/ 5 h 11"/>
                <a:gd name="T76" fmla="*/ 2 w 10"/>
                <a:gd name="T77" fmla="*/ 5 h 11"/>
                <a:gd name="T78" fmla="*/ 2 w 10"/>
                <a:gd name="T79" fmla="*/ 5 h 11"/>
                <a:gd name="T80" fmla="*/ 2 w 10"/>
                <a:gd name="T81" fmla="*/ 4 h 11"/>
                <a:gd name="T82" fmla="*/ 2 w 10"/>
                <a:gd name="T83" fmla="*/ 3 h 11"/>
                <a:gd name="T84" fmla="*/ 2 w 10"/>
                <a:gd name="T85" fmla="*/ 1 h 11"/>
                <a:gd name="T86" fmla="*/ 2 w 10"/>
                <a:gd name="T87" fmla="*/ 1 h 11"/>
                <a:gd name="T88" fmla="*/ 2 w 10"/>
                <a:gd name="T89" fmla="*/ 0 h 11"/>
                <a:gd name="T90" fmla="*/ 1 w 10"/>
                <a:gd name="T91" fmla="*/ 0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10" h="11">
                  <a:moveTo>
                    <a:pt x="1" y="0"/>
                  </a:moveTo>
                  <a:cubicBezTo>
                    <a:pt x="1" y="0"/>
                    <a:pt x="0" y="1"/>
                    <a:pt x="0" y="1"/>
                  </a:cubicBezTo>
                  <a:cubicBezTo>
                    <a:pt x="0" y="1"/>
                    <a:pt x="0" y="2"/>
                    <a:pt x="0" y="3"/>
                  </a:cubicBezTo>
                  <a:cubicBezTo>
                    <a:pt x="0" y="3"/>
                    <a:pt x="0" y="3"/>
                    <a:pt x="0" y="3"/>
                  </a:cubicBezTo>
                  <a:cubicBezTo>
                    <a:pt x="0" y="4"/>
                    <a:pt x="0" y="5"/>
                    <a:pt x="0" y="5"/>
                  </a:cubicBezTo>
                  <a:cubicBezTo>
                    <a:pt x="0" y="5"/>
                    <a:pt x="0" y="6"/>
                    <a:pt x="0" y="6"/>
                  </a:cubicBezTo>
                  <a:cubicBezTo>
                    <a:pt x="0" y="6"/>
                    <a:pt x="0" y="6"/>
                    <a:pt x="0" y="6"/>
                  </a:cubicBezTo>
                  <a:cubicBezTo>
                    <a:pt x="0" y="7"/>
                    <a:pt x="1" y="7"/>
                    <a:pt x="1" y="7"/>
                  </a:cubicBezTo>
                  <a:cubicBezTo>
                    <a:pt x="2" y="7"/>
                    <a:pt x="3" y="7"/>
                    <a:pt x="4" y="7"/>
                  </a:cubicBezTo>
                  <a:cubicBezTo>
                    <a:pt x="4" y="7"/>
                    <a:pt x="4" y="7"/>
                    <a:pt x="4" y="7"/>
                  </a:cubicBezTo>
                  <a:cubicBezTo>
                    <a:pt x="4" y="8"/>
                    <a:pt x="4" y="8"/>
                    <a:pt x="4" y="8"/>
                  </a:cubicBezTo>
                  <a:cubicBezTo>
                    <a:pt x="3" y="8"/>
                    <a:pt x="3" y="8"/>
                    <a:pt x="3" y="8"/>
                  </a:cubicBezTo>
                  <a:cubicBezTo>
                    <a:pt x="2" y="8"/>
                    <a:pt x="2" y="9"/>
                    <a:pt x="2" y="9"/>
                  </a:cubicBezTo>
                  <a:cubicBezTo>
                    <a:pt x="2" y="9"/>
                    <a:pt x="2" y="10"/>
                    <a:pt x="2" y="10"/>
                  </a:cubicBezTo>
                  <a:cubicBezTo>
                    <a:pt x="2" y="10"/>
                    <a:pt x="2" y="11"/>
                    <a:pt x="2" y="11"/>
                  </a:cubicBezTo>
                  <a:cubicBezTo>
                    <a:pt x="3" y="11"/>
                    <a:pt x="3" y="11"/>
                    <a:pt x="4" y="11"/>
                  </a:cubicBezTo>
                  <a:cubicBezTo>
                    <a:pt x="5" y="11"/>
                    <a:pt x="6" y="11"/>
                    <a:pt x="6" y="10"/>
                  </a:cubicBezTo>
                  <a:cubicBezTo>
                    <a:pt x="6" y="10"/>
                    <a:pt x="6" y="10"/>
                    <a:pt x="6" y="10"/>
                  </a:cubicBezTo>
                  <a:cubicBezTo>
                    <a:pt x="6" y="9"/>
                    <a:pt x="7" y="9"/>
                    <a:pt x="7" y="9"/>
                  </a:cubicBezTo>
                  <a:cubicBezTo>
                    <a:pt x="7" y="9"/>
                    <a:pt x="8" y="8"/>
                    <a:pt x="8" y="8"/>
                  </a:cubicBezTo>
                  <a:cubicBezTo>
                    <a:pt x="8" y="7"/>
                    <a:pt x="8" y="7"/>
                    <a:pt x="9" y="6"/>
                  </a:cubicBezTo>
                  <a:cubicBezTo>
                    <a:pt x="9" y="6"/>
                    <a:pt x="9" y="6"/>
                    <a:pt x="9" y="6"/>
                  </a:cubicBezTo>
                  <a:cubicBezTo>
                    <a:pt x="9" y="5"/>
                    <a:pt x="10" y="5"/>
                    <a:pt x="10" y="4"/>
                  </a:cubicBezTo>
                  <a:cubicBezTo>
                    <a:pt x="10" y="4"/>
                    <a:pt x="10" y="4"/>
                    <a:pt x="10" y="3"/>
                  </a:cubicBezTo>
                  <a:cubicBezTo>
                    <a:pt x="10" y="3"/>
                    <a:pt x="10" y="3"/>
                    <a:pt x="10" y="3"/>
                  </a:cubicBezTo>
                  <a:cubicBezTo>
                    <a:pt x="10" y="2"/>
                    <a:pt x="9" y="2"/>
                    <a:pt x="9" y="2"/>
                  </a:cubicBezTo>
                  <a:cubicBezTo>
                    <a:pt x="8" y="2"/>
                    <a:pt x="8" y="2"/>
                    <a:pt x="8" y="2"/>
                  </a:cubicBezTo>
                  <a:cubicBezTo>
                    <a:pt x="7" y="1"/>
                    <a:pt x="6" y="1"/>
                    <a:pt x="6" y="2"/>
                  </a:cubicBezTo>
                  <a:cubicBezTo>
                    <a:pt x="5" y="2"/>
                    <a:pt x="5" y="2"/>
                    <a:pt x="5" y="3"/>
                  </a:cubicBezTo>
                  <a:cubicBezTo>
                    <a:pt x="5" y="4"/>
                    <a:pt x="5" y="4"/>
                    <a:pt x="5" y="5"/>
                  </a:cubicBezTo>
                  <a:cubicBezTo>
                    <a:pt x="5" y="5"/>
                    <a:pt x="5" y="5"/>
                    <a:pt x="5" y="5"/>
                  </a:cubicBezTo>
                  <a:cubicBezTo>
                    <a:pt x="5" y="5"/>
                    <a:pt x="5" y="5"/>
                    <a:pt x="5" y="5"/>
                  </a:cubicBezTo>
                  <a:cubicBezTo>
                    <a:pt x="5" y="4"/>
                    <a:pt x="4" y="3"/>
                    <a:pt x="4" y="3"/>
                  </a:cubicBezTo>
                  <a:cubicBezTo>
                    <a:pt x="4" y="3"/>
                    <a:pt x="4" y="3"/>
                    <a:pt x="4" y="3"/>
                  </a:cubicBezTo>
                  <a:cubicBezTo>
                    <a:pt x="4" y="3"/>
                    <a:pt x="3" y="3"/>
                    <a:pt x="3" y="3"/>
                  </a:cubicBezTo>
                  <a:cubicBezTo>
                    <a:pt x="3" y="4"/>
                    <a:pt x="3" y="4"/>
                    <a:pt x="2" y="5"/>
                  </a:cubicBezTo>
                  <a:cubicBezTo>
                    <a:pt x="2" y="5"/>
                    <a:pt x="2" y="5"/>
                    <a:pt x="2" y="5"/>
                  </a:cubicBezTo>
                  <a:cubicBezTo>
                    <a:pt x="2" y="5"/>
                    <a:pt x="2" y="5"/>
                    <a:pt x="2" y="5"/>
                  </a:cubicBezTo>
                  <a:cubicBezTo>
                    <a:pt x="2" y="5"/>
                    <a:pt x="2" y="5"/>
                    <a:pt x="2" y="5"/>
                  </a:cubicBezTo>
                  <a:cubicBezTo>
                    <a:pt x="2" y="5"/>
                    <a:pt x="2" y="5"/>
                    <a:pt x="2" y="5"/>
                  </a:cubicBezTo>
                  <a:cubicBezTo>
                    <a:pt x="2" y="5"/>
                    <a:pt x="2" y="4"/>
                    <a:pt x="2" y="4"/>
                  </a:cubicBezTo>
                  <a:cubicBezTo>
                    <a:pt x="2" y="4"/>
                    <a:pt x="2" y="3"/>
                    <a:pt x="2" y="3"/>
                  </a:cubicBezTo>
                  <a:cubicBezTo>
                    <a:pt x="2" y="2"/>
                    <a:pt x="2" y="2"/>
                    <a:pt x="2" y="1"/>
                  </a:cubicBezTo>
                  <a:cubicBezTo>
                    <a:pt x="2" y="1"/>
                    <a:pt x="2" y="1"/>
                    <a:pt x="2" y="1"/>
                  </a:cubicBezTo>
                  <a:cubicBezTo>
                    <a:pt x="2" y="0"/>
                    <a:pt x="2" y="0"/>
                    <a:pt x="2" y="0"/>
                  </a:cubicBezTo>
                  <a:cubicBezTo>
                    <a:pt x="1" y="0"/>
                    <a:pt x="1"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2" name="Freeform 489">
              <a:extLst>
                <a:ext uri="{FF2B5EF4-FFF2-40B4-BE49-F238E27FC236}">
                  <a16:creationId xmlns:a16="http://schemas.microsoft.com/office/drawing/2014/main" id="{C8F17E33-05AE-4EA9-BB73-0CA27606FC61}"/>
                </a:ext>
              </a:extLst>
            </p:cNvPr>
            <p:cNvSpPr>
              <a:spLocks/>
            </p:cNvSpPr>
            <p:nvPr/>
          </p:nvSpPr>
          <p:spPr bwMode="auto">
            <a:xfrm>
              <a:off x="5150305" y="2513695"/>
              <a:ext cx="31750" cy="39688"/>
            </a:xfrm>
            <a:custGeom>
              <a:avLst/>
              <a:gdLst>
                <a:gd name="T0" fmla="*/ 4 w 9"/>
                <a:gd name="T1" fmla="*/ 1 h 11"/>
                <a:gd name="T2" fmla="*/ 3 w 9"/>
                <a:gd name="T3" fmla="*/ 2 h 11"/>
                <a:gd name="T4" fmla="*/ 3 w 9"/>
                <a:gd name="T5" fmla="*/ 2 h 11"/>
                <a:gd name="T6" fmla="*/ 2 w 9"/>
                <a:gd name="T7" fmla="*/ 3 h 11"/>
                <a:gd name="T8" fmla="*/ 1 w 9"/>
                <a:gd name="T9" fmla="*/ 3 h 11"/>
                <a:gd name="T10" fmla="*/ 1 w 9"/>
                <a:gd name="T11" fmla="*/ 4 h 11"/>
                <a:gd name="T12" fmla="*/ 1 w 9"/>
                <a:gd name="T13" fmla="*/ 6 h 11"/>
                <a:gd name="T14" fmla="*/ 1 w 9"/>
                <a:gd name="T15" fmla="*/ 7 h 11"/>
                <a:gd name="T16" fmla="*/ 1 w 9"/>
                <a:gd name="T17" fmla="*/ 8 h 11"/>
                <a:gd name="T18" fmla="*/ 0 w 9"/>
                <a:gd name="T19" fmla="*/ 9 h 11"/>
                <a:gd name="T20" fmla="*/ 1 w 9"/>
                <a:gd name="T21" fmla="*/ 10 h 11"/>
                <a:gd name="T22" fmla="*/ 3 w 9"/>
                <a:gd name="T23" fmla="*/ 11 h 11"/>
                <a:gd name="T24" fmla="*/ 4 w 9"/>
                <a:gd name="T25" fmla="*/ 10 h 11"/>
                <a:gd name="T26" fmla="*/ 7 w 9"/>
                <a:gd name="T27" fmla="*/ 9 h 11"/>
                <a:gd name="T28" fmla="*/ 7 w 9"/>
                <a:gd name="T29" fmla="*/ 8 h 11"/>
                <a:gd name="T30" fmla="*/ 8 w 9"/>
                <a:gd name="T31" fmla="*/ 5 h 11"/>
                <a:gd name="T32" fmla="*/ 8 w 9"/>
                <a:gd name="T33" fmla="*/ 5 h 11"/>
                <a:gd name="T34" fmla="*/ 8 w 9"/>
                <a:gd name="T35" fmla="*/ 4 h 11"/>
                <a:gd name="T36" fmla="*/ 9 w 9"/>
                <a:gd name="T37" fmla="*/ 3 h 11"/>
                <a:gd name="T38" fmla="*/ 9 w 9"/>
                <a:gd name="T39" fmla="*/ 2 h 11"/>
                <a:gd name="T40" fmla="*/ 8 w 9"/>
                <a:gd name="T41" fmla="*/ 1 h 11"/>
                <a:gd name="T42" fmla="*/ 8 w 9"/>
                <a:gd name="T43" fmla="*/ 0 h 11"/>
                <a:gd name="T44" fmla="*/ 6 w 9"/>
                <a:gd name="T45" fmla="*/ 0 h 11"/>
                <a:gd name="T46" fmla="*/ 5 w 9"/>
                <a:gd name="T47" fmla="*/ 0 h 11"/>
                <a:gd name="T48" fmla="*/ 4 w 9"/>
                <a:gd name="T49" fmla="*/ 1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9" h="11">
                  <a:moveTo>
                    <a:pt x="4" y="1"/>
                  </a:moveTo>
                  <a:cubicBezTo>
                    <a:pt x="4" y="1"/>
                    <a:pt x="4" y="2"/>
                    <a:pt x="3" y="2"/>
                  </a:cubicBezTo>
                  <a:cubicBezTo>
                    <a:pt x="3" y="2"/>
                    <a:pt x="3" y="2"/>
                    <a:pt x="3" y="2"/>
                  </a:cubicBezTo>
                  <a:cubicBezTo>
                    <a:pt x="3" y="3"/>
                    <a:pt x="2" y="3"/>
                    <a:pt x="2" y="3"/>
                  </a:cubicBezTo>
                  <a:cubicBezTo>
                    <a:pt x="1" y="3"/>
                    <a:pt x="1" y="3"/>
                    <a:pt x="1" y="3"/>
                  </a:cubicBezTo>
                  <a:cubicBezTo>
                    <a:pt x="1" y="3"/>
                    <a:pt x="1" y="4"/>
                    <a:pt x="1" y="4"/>
                  </a:cubicBezTo>
                  <a:cubicBezTo>
                    <a:pt x="1" y="5"/>
                    <a:pt x="1" y="5"/>
                    <a:pt x="1" y="6"/>
                  </a:cubicBezTo>
                  <a:cubicBezTo>
                    <a:pt x="2" y="6"/>
                    <a:pt x="2" y="6"/>
                    <a:pt x="1" y="7"/>
                  </a:cubicBezTo>
                  <a:cubicBezTo>
                    <a:pt x="1" y="7"/>
                    <a:pt x="1" y="8"/>
                    <a:pt x="1" y="8"/>
                  </a:cubicBezTo>
                  <a:cubicBezTo>
                    <a:pt x="1" y="8"/>
                    <a:pt x="0" y="8"/>
                    <a:pt x="0" y="9"/>
                  </a:cubicBezTo>
                  <a:cubicBezTo>
                    <a:pt x="0" y="9"/>
                    <a:pt x="0" y="10"/>
                    <a:pt x="1" y="10"/>
                  </a:cubicBezTo>
                  <a:cubicBezTo>
                    <a:pt x="1" y="11"/>
                    <a:pt x="2" y="11"/>
                    <a:pt x="3" y="11"/>
                  </a:cubicBezTo>
                  <a:cubicBezTo>
                    <a:pt x="3" y="10"/>
                    <a:pt x="4" y="10"/>
                    <a:pt x="4" y="10"/>
                  </a:cubicBezTo>
                  <a:cubicBezTo>
                    <a:pt x="5" y="9"/>
                    <a:pt x="6" y="9"/>
                    <a:pt x="7" y="9"/>
                  </a:cubicBezTo>
                  <a:cubicBezTo>
                    <a:pt x="7" y="9"/>
                    <a:pt x="7" y="9"/>
                    <a:pt x="7" y="8"/>
                  </a:cubicBezTo>
                  <a:cubicBezTo>
                    <a:pt x="8" y="8"/>
                    <a:pt x="8" y="7"/>
                    <a:pt x="8" y="5"/>
                  </a:cubicBezTo>
                  <a:cubicBezTo>
                    <a:pt x="8" y="5"/>
                    <a:pt x="8" y="5"/>
                    <a:pt x="8" y="5"/>
                  </a:cubicBezTo>
                  <a:cubicBezTo>
                    <a:pt x="8" y="4"/>
                    <a:pt x="8" y="4"/>
                    <a:pt x="8" y="4"/>
                  </a:cubicBezTo>
                  <a:cubicBezTo>
                    <a:pt x="8" y="4"/>
                    <a:pt x="8" y="4"/>
                    <a:pt x="9" y="3"/>
                  </a:cubicBezTo>
                  <a:cubicBezTo>
                    <a:pt x="9" y="3"/>
                    <a:pt x="9" y="2"/>
                    <a:pt x="9" y="2"/>
                  </a:cubicBezTo>
                  <a:cubicBezTo>
                    <a:pt x="9" y="1"/>
                    <a:pt x="8" y="1"/>
                    <a:pt x="8" y="1"/>
                  </a:cubicBezTo>
                  <a:cubicBezTo>
                    <a:pt x="8" y="1"/>
                    <a:pt x="8" y="0"/>
                    <a:pt x="8" y="0"/>
                  </a:cubicBezTo>
                  <a:cubicBezTo>
                    <a:pt x="7" y="0"/>
                    <a:pt x="6" y="0"/>
                    <a:pt x="6" y="0"/>
                  </a:cubicBezTo>
                  <a:cubicBezTo>
                    <a:pt x="6" y="0"/>
                    <a:pt x="5" y="0"/>
                    <a:pt x="5" y="0"/>
                  </a:cubicBezTo>
                  <a:cubicBezTo>
                    <a:pt x="5" y="0"/>
                    <a:pt x="4" y="0"/>
                    <a:pt x="4"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3" name="Freeform 490">
              <a:extLst>
                <a:ext uri="{FF2B5EF4-FFF2-40B4-BE49-F238E27FC236}">
                  <a16:creationId xmlns:a16="http://schemas.microsoft.com/office/drawing/2014/main" id="{2F93FF5E-48B6-4418-A98A-5F89EE4A6157}"/>
                </a:ext>
              </a:extLst>
            </p:cNvPr>
            <p:cNvSpPr>
              <a:spLocks/>
            </p:cNvSpPr>
            <p:nvPr/>
          </p:nvSpPr>
          <p:spPr bwMode="auto">
            <a:xfrm>
              <a:off x="6209168" y="2558145"/>
              <a:ext cx="39688" cy="46038"/>
            </a:xfrm>
            <a:custGeom>
              <a:avLst/>
              <a:gdLst>
                <a:gd name="T0" fmla="*/ 0 w 11"/>
                <a:gd name="T1" fmla="*/ 10 h 13"/>
                <a:gd name="T2" fmla="*/ 1 w 11"/>
                <a:gd name="T3" fmla="*/ 11 h 13"/>
                <a:gd name="T4" fmla="*/ 1 w 11"/>
                <a:gd name="T5" fmla="*/ 13 h 13"/>
                <a:gd name="T6" fmla="*/ 2 w 11"/>
                <a:gd name="T7" fmla="*/ 13 h 13"/>
                <a:gd name="T8" fmla="*/ 3 w 11"/>
                <a:gd name="T9" fmla="*/ 12 h 13"/>
                <a:gd name="T10" fmla="*/ 3 w 11"/>
                <a:gd name="T11" fmla="*/ 11 h 13"/>
                <a:gd name="T12" fmla="*/ 2 w 11"/>
                <a:gd name="T13" fmla="*/ 10 h 13"/>
                <a:gd name="T14" fmla="*/ 2 w 11"/>
                <a:gd name="T15" fmla="*/ 10 h 13"/>
                <a:gd name="T16" fmla="*/ 3 w 11"/>
                <a:gd name="T17" fmla="*/ 10 h 13"/>
                <a:gd name="T18" fmla="*/ 5 w 11"/>
                <a:gd name="T19" fmla="*/ 10 h 13"/>
                <a:gd name="T20" fmla="*/ 7 w 11"/>
                <a:gd name="T21" fmla="*/ 10 h 13"/>
                <a:gd name="T22" fmla="*/ 7 w 11"/>
                <a:gd name="T23" fmla="*/ 10 h 13"/>
                <a:gd name="T24" fmla="*/ 8 w 11"/>
                <a:gd name="T25" fmla="*/ 9 h 13"/>
                <a:gd name="T26" fmla="*/ 9 w 11"/>
                <a:gd name="T27" fmla="*/ 8 h 13"/>
                <a:gd name="T28" fmla="*/ 10 w 11"/>
                <a:gd name="T29" fmla="*/ 7 h 13"/>
                <a:gd name="T30" fmla="*/ 11 w 11"/>
                <a:gd name="T31" fmla="*/ 6 h 13"/>
                <a:gd name="T32" fmla="*/ 10 w 11"/>
                <a:gd name="T33" fmla="*/ 5 h 13"/>
                <a:gd name="T34" fmla="*/ 9 w 11"/>
                <a:gd name="T35" fmla="*/ 4 h 13"/>
                <a:gd name="T36" fmla="*/ 9 w 11"/>
                <a:gd name="T37" fmla="*/ 4 h 13"/>
                <a:gd name="T38" fmla="*/ 7 w 11"/>
                <a:gd name="T39" fmla="*/ 4 h 13"/>
                <a:gd name="T40" fmla="*/ 4 w 11"/>
                <a:gd name="T41" fmla="*/ 2 h 13"/>
                <a:gd name="T42" fmla="*/ 2 w 11"/>
                <a:gd name="T43" fmla="*/ 0 h 13"/>
                <a:gd name="T44" fmla="*/ 1 w 11"/>
                <a:gd name="T45" fmla="*/ 0 h 13"/>
                <a:gd name="T46" fmla="*/ 1 w 11"/>
                <a:gd name="T47" fmla="*/ 1 h 13"/>
                <a:gd name="T48" fmla="*/ 1 w 11"/>
                <a:gd name="T49" fmla="*/ 2 h 13"/>
                <a:gd name="T50" fmla="*/ 2 w 11"/>
                <a:gd name="T51" fmla="*/ 3 h 13"/>
                <a:gd name="T52" fmla="*/ 2 w 11"/>
                <a:gd name="T53" fmla="*/ 7 h 13"/>
                <a:gd name="T54" fmla="*/ 2 w 11"/>
                <a:gd name="T55" fmla="*/ 7 h 13"/>
                <a:gd name="T56" fmla="*/ 1 w 11"/>
                <a:gd name="T57" fmla="*/ 7 h 13"/>
                <a:gd name="T58" fmla="*/ 1 w 11"/>
                <a:gd name="T59" fmla="*/ 8 h 13"/>
                <a:gd name="T60" fmla="*/ 1 w 11"/>
                <a:gd name="T61" fmla="*/ 8 h 13"/>
                <a:gd name="T62" fmla="*/ 0 w 11"/>
                <a:gd name="T63" fmla="*/ 10 h 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11" h="13">
                  <a:moveTo>
                    <a:pt x="0" y="10"/>
                  </a:moveTo>
                  <a:cubicBezTo>
                    <a:pt x="0" y="10"/>
                    <a:pt x="1" y="11"/>
                    <a:pt x="1" y="11"/>
                  </a:cubicBezTo>
                  <a:cubicBezTo>
                    <a:pt x="1" y="12"/>
                    <a:pt x="1" y="12"/>
                    <a:pt x="1" y="13"/>
                  </a:cubicBezTo>
                  <a:cubicBezTo>
                    <a:pt x="2" y="13"/>
                    <a:pt x="2" y="13"/>
                    <a:pt x="2" y="13"/>
                  </a:cubicBezTo>
                  <a:cubicBezTo>
                    <a:pt x="2" y="13"/>
                    <a:pt x="3" y="12"/>
                    <a:pt x="3" y="12"/>
                  </a:cubicBezTo>
                  <a:cubicBezTo>
                    <a:pt x="4" y="12"/>
                    <a:pt x="4" y="11"/>
                    <a:pt x="3" y="11"/>
                  </a:cubicBezTo>
                  <a:cubicBezTo>
                    <a:pt x="3" y="11"/>
                    <a:pt x="2" y="10"/>
                    <a:pt x="2" y="10"/>
                  </a:cubicBezTo>
                  <a:cubicBezTo>
                    <a:pt x="2" y="10"/>
                    <a:pt x="2" y="10"/>
                    <a:pt x="2" y="10"/>
                  </a:cubicBezTo>
                  <a:cubicBezTo>
                    <a:pt x="2" y="10"/>
                    <a:pt x="2" y="10"/>
                    <a:pt x="3" y="10"/>
                  </a:cubicBezTo>
                  <a:cubicBezTo>
                    <a:pt x="4" y="9"/>
                    <a:pt x="5" y="9"/>
                    <a:pt x="5" y="10"/>
                  </a:cubicBezTo>
                  <a:cubicBezTo>
                    <a:pt x="6" y="10"/>
                    <a:pt x="6" y="10"/>
                    <a:pt x="7" y="10"/>
                  </a:cubicBezTo>
                  <a:cubicBezTo>
                    <a:pt x="7" y="10"/>
                    <a:pt x="7" y="10"/>
                    <a:pt x="7" y="10"/>
                  </a:cubicBezTo>
                  <a:cubicBezTo>
                    <a:pt x="7" y="10"/>
                    <a:pt x="8" y="9"/>
                    <a:pt x="8" y="9"/>
                  </a:cubicBezTo>
                  <a:cubicBezTo>
                    <a:pt x="8" y="8"/>
                    <a:pt x="8" y="8"/>
                    <a:pt x="9" y="8"/>
                  </a:cubicBezTo>
                  <a:cubicBezTo>
                    <a:pt x="9" y="7"/>
                    <a:pt x="10" y="7"/>
                    <a:pt x="10" y="7"/>
                  </a:cubicBezTo>
                  <a:cubicBezTo>
                    <a:pt x="11" y="7"/>
                    <a:pt x="11" y="6"/>
                    <a:pt x="11" y="6"/>
                  </a:cubicBezTo>
                  <a:cubicBezTo>
                    <a:pt x="10" y="5"/>
                    <a:pt x="10" y="5"/>
                    <a:pt x="10" y="5"/>
                  </a:cubicBezTo>
                  <a:cubicBezTo>
                    <a:pt x="10" y="4"/>
                    <a:pt x="10" y="4"/>
                    <a:pt x="9" y="4"/>
                  </a:cubicBezTo>
                  <a:cubicBezTo>
                    <a:pt x="9" y="3"/>
                    <a:pt x="9" y="3"/>
                    <a:pt x="9" y="4"/>
                  </a:cubicBezTo>
                  <a:cubicBezTo>
                    <a:pt x="8" y="4"/>
                    <a:pt x="7" y="4"/>
                    <a:pt x="7" y="4"/>
                  </a:cubicBezTo>
                  <a:cubicBezTo>
                    <a:pt x="6" y="3"/>
                    <a:pt x="5" y="2"/>
                    <a:pt x="4" y="2"/>
                  </a:cubicBezTo>
                  <a:cubicBezTo>
                    <a:pt x="3" y="1"/>
                    <a:pt x="3" y="0"/>
                    <a:pt x="2" y="0"/>
                  </a:cubicBezTo>
                  <a:cubicBezTo>
                    <a:pt x="2" y="0"/>
                    <a:pt x="1" y="0"/>
                    <a:pt x="1" y="0"/>
                  </a:cubicBezTo>
                  <a:cubicBezTo>
                    <a:pt x="1" y="0"/>
                    <a:pt x="1" y="1"/>
                    <a:pt x="1" y="1"/>
                  </a:cubicBezTo>
                  <a:cubicBezTo>
                    <a:pt x="1" y="1"/>
                    <a:pt x="1" y="2"/>
                    <a:pt x="1" y="2"/>
                  </a:cubicBezTo>
                  <a:cubicBezTo>
                    <a:pt x="2" y="2"/>
                    <a:pt x="2" y="3"/>
                    <a:pt x="2" y="3"/>
                  </a:cubicBezTo>
                  <a:cubicBezTo>
                    <a:pt x="2" y="4"/>
                    <a:pt x="2" y="6"/>
                    <a:pt x="2" y="7"/>
                  </a:cubicBezTo>
                  <a:cubicBezTo>
                    <a:pt x="2" y="7"/>
                    <a:pt x="2" y="7"/>
                    <a:pt x="2" y="7"/>
                  </a:cubicBezTo>
                  <a:cubicBezTo>
                    <a:pt x="1" y="7"/>
                    <a:pt x="1" y="7"/>
                    <a:pt x="1" y="7"/>
                  </a:cubicBezTo>
                  <a:cubicBezTo>
                    <a:pt x="1" y="7"/>
                    <a:pt x="1" y="7"/>
                    <a:pt x="1" y="8"/>
                  </a:cubicBezTo>
                  <a:cubicBezTo>
                    <a:pt x="1" y="8"/>
                    <a:pt x="1" y="8"/>
                    <a:pt x="1" y="8"/>
                  </a:cubicBezTo>
                  <a:cubicBezTo>
                    <a:pt x="0" y="9"/>
                    <a:pt x="0" y="9"/>
                    <a:pt x="0" y="1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4" name="Freeform 491">
              <a:extLst>
                <a:ext uri="{FF2B5EF4-FFF2-40B4-BE49-F238E27FC236}">
                  <a16:creationId xmlns:a16="http://schemas.microsoft.com/office/drawing/2014/main" id="{178D1435-5183-4030-B0EE-ADE1F4D75326}"/>
                </a:ext>
              </a:extLst>
            </p:cNvPr>
            <p:cNvSpPr>
              <a:spLocks/>
            </p:cNvSpPr>
            <p:nvPr/>
          </p:nvSpPr>
          <p:spPr bwMode="auto">
            <a:xfrm>
              <a:off x="4701043" y="2085070"/>
              <a:ext cx="33338" cy="42863"/>
            </a:xfrm>
            <a:custGeom>
              <a:avLst/>
              <a:gdLst>
                <a:gd name="T0" fmla="*/ 1 w 9"/>
                <a:gd name="T1" fmla="*/ 7 h 12"/>
                <a:gd name="T2" fmla="*/ 2 w 9"/>
                <a:gd name="T3" fmla="*/ 7 h 12"/>
                <a:gd name="T4" fmla="*/ 2 w 9"/>
                <a:gd name="T5" fmla="*/ 7 h 12"/>
                <a:gd name="T6" fmla="*/ 2 w 9"/>
                <a:gd name="T7" fmla="*/ 7 h 12"/>
                <a:gd name="T8" fmla="*/ 3 w 9"/>
                <a:gd name="T9" fmla="*/ 8 h 12"/>
                <a:gd name="T10" fmla="*/ 4 w 9"/>
                <a:gd name="T11" fmla="*/ 11 h 12"/>
                <a:gd name="T12" fmla="*/ 4 w 9"/>
                <a:gd name="T13" fmla="*/ 12 h 12"/>
                <a:gd name="T14" fmla="*/ 6 w 9"/>
                <a:gd name="T15" fmla="*/ 12 h 12"/>
                <a:gd name="T16" fmla="*/ 7 w 9"/>
                <a:gd name="T17" fmla="*/ 10 h 12"/>
                <a:gd name="T18" fmla="*/ 8 w 9"/>
                <a:gd name="T19" fmla="*/ 8 h 12"/>
                <a:gd name="T20" fmla="*/ 9 w 9"/>
                <a:gd name="T21" fmla="*/ 7 h 12"/>
                <a:gd name="T22" fmla="*/ 8 w 9"/>
                <a:gd name="T23" fmla="*/ 5 h 12"/>
                <a:gd name="T24" fmla="*/ 8 w 9"/>
                <a:gd name="T25" fmla="*/ 4 h 12"/>
                <a:gd name="T26" fmla="*/ 8 w 9"/>
                <a:gd name="T27" fmla="*/ 4 h 12"/>
                <a:gd name="T28" fmla="*/ 7 w 9"/>
                <a:gd name="T29" fmla="*/ 2 h 12"/>
                <a:gd name="T30" fmla="*/ 6 w 9"/>
                <a:gd name="T31" fmla="*/ 3 h 12"/>
                <a:gd name="T32" fmla="*/ 6 w 9"/>
                <a:gd name="T33" fmla="*/ 3 h 12"/>
                <a:gd name="T34" fmla="*/ 6 w 9"/>
                <a:gd name="T35" fmla="*/ 3 h 12"/>
                <a:gd name="T36" fmla="*/ 6 w 9"/>
                <a:gd name="T37" fmla="*/ 3 h 12"/>
                <a:gd name="T38" fmla="*/ 6 w 9"/>
                <a:gd name="T39" fmla="*/ 1 h 12"/>
                <a:gd name="T40" fmla="*/ 5 w 9"/>
                <a:gd name="T41" fmla="*/ 0 h 12"/>
                <a:gd name="T42" fmla="*/ 3 w 9"/>
                <a:gd name="T43" fmla="*/ 0 h 12"/>
                <a:gd name="T44" fmla="*/ 3 w 9"/>
                <a:gd name="T45" fmla="*/ 0 h 12"/>
                <a:gd name="T46" fmla="*/ 2 w 9"/>
                <a:gd name="T47" fmla="*/ 2 h 12"/>
                <a:gd name="T48" fmla="*/ 2 w 9"/>
                <a:gd name="T49" fmla="*/ 2 h 12"/>
                <a:gd name="T50" fmla="*/ 3 w 9"/>
                <a:gd name="T51" fmla="*/ 3 h 12"/>
                <a:gd name="T52" fmla="*/ 3 w 9"/>
                <a:gd name="T53" fmla="*/ 3 h 12"/>
                <a:gd name="T54" fmla="*/ 3 w 9"/>
                <a:gd name="T55" fmla="*/ 3 h 12"/>
                <a:gd name="T56" fmla="*/ 3 w 9"/>
                <a:gd name="T57" fmla="*/ 3 h 12"/>
                <a:gd name="T58" fmla="*/ 3 w 9"/>
                <a:gd name="T59" fmla="*/ 3 h 12"/>
                <a:gd name="T60" fmla="*/ 3 w 9"/>
                <a:gd name="T61" fmla="*/ 3 h 12"/>
                <a:gd name="T62" fmla="*/ 3 w 9"/>
                <a:gd name="T63" fmla="*/ 3 h 12"/>
                <a:gd name="T64" fmla="*/ 3 w 9"/>
                <a:gd name="T65" fmla="*/ 4 h 12"/>
                <a:gd name="T66" fmla="*/ 3 w 9"/>
                <a:gd name="T67" fmla="*/ 5 h 12"/>
                <a:gd name="T68" fmla="*/ 2 w 9"/>
                <a:gd name="T69" fmla="*/ 5 h 12"/>
                <a:gd name="T70" fmla="*/ 1 w 9"/>
                <a:gd name="T71" fmla="*/ 5 h 12"/>
                <a:gd name="T72" fmla="*/ 1 w 9"/>
                <a:gd name="T73" fmla="*/ 5 h 12"/>
                <a:gd name="T74" fmla="*/ 0 w 9"/>
                <a:gd name="T75" fmla="*/ 5 h 12"/>
                <a:gd name="T76" fmla="*/ 1 w 9"/>
                <a:gd name="T77" fmla="*/ 7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Lst>
              <a:rect l="0" t="0" r="r" b="b"/>
              <a:pathLst>
                <a:path w="9" h="12">
                  <a:moveTo>
                    <a:pt x="1" y="7"/>
                  </a:moveTo>
                  <a:cubicBezTo>
                    <a:pt x="1" y="7"/>
                    <a:pt x="2" y="7"/>
                    <a:pt x="2" y="7"/>
                  </a:cubicBezTo>
                  <a:cubicBezTo>
                    <a:pt x="2" y="7"/>
                    <a:pt x="2" y="7"/>
                    <a:pt x="2" y="7"/>
                  </a:cubicBezTo>
                  <a:cubicBezTo>
                    <a:pt x="2" y="7"/>
                    <a:pt x="2" y="7"/>
                    <a:pt x="2" y="7"/>
                  </a:cubicBezTo>
                  <a:cubicBezTo>
                    <a:pt x="3" y="7"/>
                    <a:pt x="3" y="8"/>
                    <a:pt x="3" y="8"/>
                  </a:cubicBezTo>
                  <a:cubicBezTo>
                    <a:pt x="4" y="8"/>
                    <a:pt x="5" y="9"/>
                    <a:pt x="4" y="11"/>
                  </a:cubicBezTo>
                  <a:cubicBezTo>
                    <a:pt x="4" y="11"/>
                    <a:pt x="4" y="11"/>
                    <a:pt x="4" y="12"/>
                  </a:cubicBezTo>
                  <a:cubicBezTo>
                    <a:pt x="5" y="12"/>
                    <a:pt x="5" y="12"/>
                    <a:pt x="6" y="12"/>
                  </a:cubicBezTo>
                  <a:cubicBezTo>
                    <a:pt x="6" y="11"/>
                    <a:pt x="7" y="11"/>
                    <a:pt x="7" y="10"/>
                  </a:cubicBezTo>
                  <a:cubicBezTo>
                    <a:pt x="7" y="9"/>
                    <a:pt x="7" y="8"/>
                    <a:pt x="8" y="8"/>
                  </a:cubicBezTo>
                  <a:cubicBezTo>
                    <a:pt x="8" y="7"/>
                    <a:pt x="9" y="7"/>
                    <a:pt x="9" y="7"/>
                  </a:cubicBezTo>
                  <a:cubicBezTo>
                    <a:pt x="9" y="6"/>
                    <a:pt x="9" y="5"/>
                    <a:pt x="8" y="5"/>
                  </a:cubicBezTo>
                  <a:cubicBezTo>
                    <a:pt x="8" y="5"/>
                    <a:pt x="8" y="4"/>
                    <a:pt x="8" y="4"/>
                  </a:cubicBezTo>
                  <a:cubicBezTo>
                    <a:pt x="8" y="4"/>
                    <a:pt x="8" y="4"/>
                    <a:pt x="8" y="4"/>
                  </a:cubicBezTo>
                  <a:cubicBezTo>
                    <a:pt x="8" y="2"/>
                    <a:pt x="8" y="2"/>
                    <a:pt x="7" y="2"/>
                  </a:cubicBezTo>
                  <a:cubicBezTo>
                    <a:pt x="7" y="2"/>
                    <a:pt x="6" y="3"/>
                    <a:pt x="6" y="3"/>
                  </a:cubicBezTo>
                  <a:cubicBezTo>
                    <a:pt x="6" y="3"/>
                    <a:pt x="6" y="3"/>
                    <a:pt x="6" y="3"/>
                  </a:cubicBezTo>
                  <a:cubicBezTo>
                    <a:pt x="6" y="3"/>
                    <a:pt x="6" y="3"/>
                    <a:pt x="6" y="3"/>
                  </a:cubicBezTo>
                  <a:cubicBezTo>
                    <a:pt x="6" y="3"/>
                    <a:pt x="6" y="3"/>
                    <a:pt x="6" y="3"/>
                  </a:cubicBezTo>
                  <a:cubicBezTo>
                    <a:pt x="6" y="2"/>
                    <a:pt x="6" y="2"/>
                    <a:pt x="6" y="1"/>
                  </a:cubicBezTo>
                  <a:cubicBezTo>
                    <a:pt x="6" y="0"/>
                    <a:pt x="6" y="0"/>
                    <a:pt x="5" y="0"/>
                  </a:cubicBezTo>
                  <a:cubicBezTo>
                    <a:pt x="4" y="0"/>
                    <a:pt x="4" y="0"/>
                    <a:pt x="3" y="0"/>
                  </a:cubicBezTo>
                  <a:cubicBezTo>
                    <a:pt x="3" y="0"/>
                    <a:pt x="3" y="0"/>
                    <a:pt x="3" y="0"/>
                  </a:cubicBezTo>
                  <a:cubicBezTo>
                    <a:pt x="3" y="0"/>
                    <a:pt x="2" y="1"/>
                    <a:pt x="2" y="2"/>
                  </a:cubicBezTo>
                  <a:cubicBezTo>
                    <a:pt x="2" y="2"/>
                    <a:pt x="2" y="2"/>
                    <a:pt x="2" y="2"/>
                  </a:cubicBezTo>
                  <a:cubicBezTo>
                    <a:pt x="2" y="3"/>
                    <a:pt x="2" y="3"/>
                    <a:pt x="3" y="3"/>
                  </a:cubicBezTo>
                  <a:cubicBezTo>
                    <a:pt x="3" y="3"/>
                    <a:pt x="3" y="3"/>
                    <a:pt x="3" y="3"/>
                  </a:cubicBezTo>
                  <a:cubicBezTo>
                    <a:pt x="3" y="3"/>
                    <a:pt x="3" y="3"/>
                    <a:pt x="3" y="3"/>
                  </a:cubicBezTo>
                  <a:cubicBezTo>
                    <a:pt x="3" y="3"/>
                    <a:pt x="3" y="3"/>
                    <a:pt x="3" y="3"/>
                  </a:cubicBezTo>
                  <a:cubicBezTo>
                    <a:pt x="3" y="3"/>
                    <a:pt x="3" y="3"/>
                    <a:pt x="3" y="3"/>
                  </a:cubicBezTo>
                  <a:cubicBezTo>
                    <a:pt x="3" y="3"/>
                    <a:pt x="3" y="3"/>
                    <a:pt x="3" y="3"/>
                  </a:cubicBezTo>
                  <a:cubicBezTo>
                    <a:pt x="3" y="3"/>
                    <a:pt x="3" y="3"/>
                    <a:pt x="3" y="3"/>
                  </a:cubicBezTo>
                  <a:cubicBezTo>
                    <a:pt x="3" y="3"/>
                    <a:pt x="3" y="4"/>
                    <a:pt x="3" y="4"/>
                  </a:cubicBezTo>
                  <a:cubicBezTo>
                    <a:pt x="3" y="4"/>
                    <a:pt x="3" y="5"/>
                    <a:pt x="3" y="5"/>
                  </a:cubicBezTo>
                  <a:cubicBezTo>
                    <a:pt x="3" y="5"/>
                    <a:pt x="2" y="5"/>
                    <a:pt x="2" y="5"/>
                  </a:cubicBezTo>
                  <a:cubicBezTo>
                    <a:pt x="2" y="5"/>
                    <a:pt x="2" y="5"/>
                    <a:pt x="1" y="5"/>
                  </a:cubicBezTo>
                  <a:cubicBezTo>
                    <a:pt x="1" y="5"/>
                    <a:pt x="1" y="5"/>
                    <a:pt x="1" y="5"/>
                  </a:cubicBezTo>
                  <a:cubicBezTo>
                    <a:pt x="0" y="5"/>
                    <a:pt x="0" y="5"/>
                    <a:pt x="0" y="5"/>
                  </a:cubicBezTo>
                  <a:cubicBezTo>
                    <a:pt x="0" y="6"/>
                    <a:pt x="0" y="7"/>
                    <a:pt x="1" y="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5" name="Freeform 492">
              <a:extLst>
                <a:ext uri="{FF2B5EF4-FFF2-40B4-BE49-F238E27FC236}">
                  <a16:creationId xmlns:a16="http://schemas.microsoft.com/office/drawing/2014/main" id="{9AD80344-DB9E-42FC-ADD9-2CE7E232B70A}"/>
                </a:ext>
              </a:extLst>
            </p:cNvPr>
            <p:cNvSpPr>
              <a:spLocks/>
            </p:cNvSpPr>
            <p:nvPr/>
          </p:nvSpPr>
          <p:spPr bwMode="auto">
            <a:xfrm>
              <a:off x="6010730" y="3023283"/>
              <a:ext cx="73025" cy="20638"/>
            </a:xfrm>
            <a:custGeom>
              <a:avLst/>
              <a:gdLst>
                <a:gd name="T0" fmla="*/ 14 w 20"/>
                <a:gd name="T1" fmla="*/ 6 h 6"/>
                <a:gd name="T2" fmla="*/ 17 w 20"/>
                <a:gd name="T3" fmla="*/ 6 h 6"/>
                <a:gd name="T4" fmla="*/ 18 w 20"/>
                <a:gd name="T5" fmla="*/ 6 h 6"/>
                <a:gd name="T6" fmla="*/ 18 w 20"/>
                <a:gd name="T7" fmla="*/ 6 h 6"/>
                <a:gd name="T8" fmla="*/ 19 w 20"/>
                <a:gd name="T9" fmla="*/ 6 h 6"/>
                <a:gd name="T10" fmla="*/ 20 w 20"/>
                <a:gd name="T11" fmla="*/ 5 h 6"/>
                <a:gd name="T12" fmla="*/ 19 w 20"/>
                <a:gd name="T13" fmla="*/ 5 h 6"/>
                <a:gd name="T14" fmla="*/ 17 w 20"/>
                <a:gd name="T15" fmla="*/ 4 h 6"/>
                <a:gd name="T16" fmla="*/ 17 w 20"/>
                <a:gd name="T17" fmla="*/ 4 h 6"/>
                <a:gd name="T18" fmla="*/ 16 w 20"/>
                <a:gd name="T19" fmla="*/ 4 h 6"/>
                <a:gd name="T20" fmla="*/ 15 w 20"/>
                <a:gd name="T21" fmla="*/ 4 h 6"/>
                <a:gd name="T22" fmla="*/ 15 w 20"/>
                <a:gd name="T23" fmla="*/ 3 h 6"/>
                <a:gd name="T24" fmla="*/ 16 w 20"/>
                <a:gd name="T25" fmla="*/ 3 h 6"/>
                <a:gd name="T26" fmla="*/ 16 w 20"/>
                <a:gd name="T27" fmla="*/ 3 h 6"/>
                <a:gd name="T28" fmla="*/ 16 w 20"/>
                <a:gd name="T29" fmla="*/ 2 h 6"/>
                <a:gd name="T30" fmla="*/ 13 w 20"/>
                <a:gd name="T31" fmla="*/ 2 h 6"/>
                <a:gd name="T32" fmla="*/ 11 w 20"/>
                <a:gd name="T33" fmla="*/ 1 h 6"/>
                <a:gd name="T34" fmla="*/ 10 w 20"/>
                <a:gd name="T35" fmla="*/ 2 h 6"/>
                <a:gd name="T36" fmla="*/ 9 w 20"/>
                <a:gd name="T37" fmla="*/ 2 h 6"/>
                <a:gd name="T38" fmla="*/ 8 w 20"/>
                <a:gd name="T39" fmla="*/ 2 h 6"/>
                <a:gd name="T40" fmla="*/ 6 w 20"/>
                <a:gd name="T41" fmla="*/ 1 h 6"/>
                <a:gd name="T42" fmla="*/ 3 w 20"/>
                <a:gd name="T43" fmla="*/ 0 h 6"/>
                <a:gd name="T44" fmla="*/ 1 w 20"/>
                <a:gd name="T45" fmla="*/ 0 h 6"/>
                <a:gd name="T46" fmla="*/ 0 w 20"/>
                <a:gd name="T47" fmla="*/ 2 h 6"/>
                <a:gd name="T48" fmla="*/ 0 w 20"/>
                <a:gd name="T49" fmla="*/ 2 h 6"/>
                <a:gd name="T50" fmla="*/ 1 w 20"/>
                <a:gd name="T51" fmla="*/ 3 h 6"/>
                <a:gd name="T52" fmla="*/ 2 w 20"/>
                <a:gd name="T53" fmla="*/ 4 h 6"/>
                <a:gd name="T54" fmla="*/ 4 w 20"/>
                <a:gd name="T55" fmla="*/ 4 h 6"/>
                <a:gd name="T56" fmla="*/ 6 w 20"/>
                <a:gd name="T57" fmla="*/ 4 h 6"/>
                <a:gd name="T58" fmla="*/ 9 w 20"/>
                <a:gd name="T59" fmla="*/ 5 h 6"/>
                <a:gd name="T60" fmla="*/ 12 w 20"/>
                <a:gd name="T61" fmla="*/ 5 h 6"/>
                <a:gd name="T62" fmla="*/ 14 w 20"/>
                <a:gd name="T63" fmla="*/ 6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20" h="6">
                  <a:moveTo>
                    <a:pt x="14" y="6"/>
                  </a:moveTo>
                  <a:cubicBezTo>
                    <a:pt x="15" y="5"/>
                    <a:pt x="16" y="6"/>
                    <a:pt x="17" y="6"/>
                  </a:cubicBezTo>
                  <a:cubicBezTo>
                    <a:pt x="17" y="6"/>
                    <a:pt x="17" y="6"/>
                    <a:pt x="18" y="6"/>
                  </a:cubicBezTo>
                  <a:cubicBezTo>
                    <a:pt x="18" y="6"/>
                    <a:pt x="18" y="6"/>
                    <a:pt x="18" y="6"/>
                  </a:cubicBezTo>
                  <a:cubicBezTo>
                    <a:pt x="19" y="6"/>
                    <a:pt x="19" y="6"/>
                    <a:pt x="19" y="6"/>
                  </a:cubicBezTo>
                  <a:cubicBezTo>
                    <a:pt x="20" y="6"/>
                    <a:pt x="20" y="6"/>
                    <a:pt x="20" y="5"/>
                  </a:cubicBezTo>
                  <a:cubicBezTo>
                    <a:pt x="20" y="5"/>
                    <a:pt x="20" y="5"/>
                    <a:pt x="19" y="5"/>
                  </a:cubicBezTo>
                  <a:cubicBezTo>
                    <a:pt x="19" y="5"/>
                    <a:pt x="18" y="5"/>
                    <a:pt x="17" y="4"/>
                  </a:cubicBezTo>
                  <a:cubicBezTo>
                    <a:pt x="17" y="4"/>
                    <a:pt x="17" y="4"/>
                    <a:pt x="17" y="4"/>
                  </a:cubicBezTo>
                  <a:cubicBezTo>
                    <a:pt x="16" y="4"/>
                    <a:pt x="16" y="4"/>
                    <a:pt x="16" y="4"/>
                  </a:cubicBezTo>
                  <a:cubicBezTo>
                    <a:pt x="15" y="4"/>
                    <a:pt x="15" y="4"/>
                    <a:pt x="15" y="4"/>
                  </a:cubicBezTo>
                  <a:cubicBezTo>
                    <a:pt x="15" y="3"/>
                    <a:pt x="15" y="3"/>
                    <a:pt x="15" y="3"/>
                  </a:cubicBezTo>
                  <a:cubicBezTo>
                    <a:pt x="16" y="3"/>
                    <a:pt x="16" y="3"/>
                    <a:pt x="16" y="3"/>
                  </a:cubicBezTo>
                  <a:cubicBezTo>
                    <a:pt x="16" y="3"/>
                    <a:pt x="16" y="3"/>
                    <a:pt x="16" y="3"/>
                  </a:cubicBezTo>
                  <a:cubicBezTo>
                    <a:pt x="16" y="3"/>
                    <a:pt x="16" y="2"/>
                    <a:pt x="16" y="2"/>
                  </a:cubicBezTo>
                  <a:cubicBezTo>
                    <a:pt x="15" y="2"/>
                    <a:pt x="14" y="2"/>
                    <a:pt x="13" y="2"/>
                  </a:cubicBezTo>
                  <a:cubicBezTo>
                    <a:pt x="12" y="2"/>
                    <a:pt x="12" y="2"/>
                    <a:pt x="11" y="1"/>
                  </a:cubicBezTo>
                  <a:cubicBezTo>
                    <a:pt x="11" y="1"/>
                    <a:pt x="10" y="1"/>
                    <a:pt x="10" y="2"/>
                  </a:cubicBezTo>
                  <a:cubicBezTo>
                    <a:pt x="10" y="2"/>
                    <a:pt x="9" y="2"/>
                    <a:pt x="9" y="2"/>
                  </a:cubicBezTo>
                  <a:cubicBezTo>
                    <a:pt x="8" y="2"/>
                    <a:pt x="8" y="2"/>
                    <a:pt x="8" y="2"/>
                  </a:cubicBezTo>
                  <a:cubicBezTo>
                    <a:pt x="7" y="2"/>
                    <a:pt x="6" y="2"/>
                    <a:pt x="6" y="1"/>
                  </a:cubicBezTo>
                  <a:cubicBezTo>
                    <a:pt x="5" y="0"/>
                    <a:pt x="4" y="0"/>
                    <a:pt x="3" y="0"/>
                  </a:cubicBezTo>
                  <a:cubicBezTo>
                    <a:pt x="2" y="0"/>
                    <a:pt x="1" y="0"/>
                    <a:pt x="1" y="0"/>
                  </a:cubicBezTo>
                  <a:cubicBezTo>
                    <a:pt x="0" y="1"/>
                    <a:pt x="0" y="1"/>
                    <a:pt x="0" y="2"/>
                  </a:cubicBezTo>
                  <a:cubicBezTo>
                    <a:pt x="0" y="2"/>
                    <a:pt x="0" y="2"/>
                    <a:pt x="0" y="2"/>
                  </a:cubicBezTo>
                  <a:cubicBezTo>
                    <a:pt x="1" y="2"/>
                    <a:pt x="1" y="3"/>
                    <a:pt x="1" y="3"/>
                  </a:cubicBezTo>
                  <a:cubicBezTo>
                    <a:pt x="2" y="3"/>
                    <a:pt x="2" y="4"/>
                    <a:pt x="2" y="4"/>
                  </a:cubicBezTo>
                  <a:cubicBezTo>
                    <a:pt x="3" y="4"/>
                    <a:pt x="4" y="4"/>
                    <a:pt x="4" y="4"/>
                  </a:cubicBezTo>
                  <a:cubicBezTo>
                    <a:pt x="5" y="4"/>
                    <a:pt x="5" y="4"/>
                    <a:pt x="6" y="4"/>
                  </a:cubicBezTo>
                  <a:cubicBezTo>
                    <a:pt x="7" y="4"/>
                    <a:pt x="8" y="4"/>
                    <a:pt x="9" y="5"/>
                  </a:cubicBezTo>
                  <a:cubicBezTo>
                    <a:pt x="10" y="5"/>
                    <a:pt x="11" y="5"/>
                    <a:pt x="12" y="5"/>
                  </a:cubicBezTo>
                  <a:cubicBezTo>
                    <a:pt x="12" y="5"/>
                    <a:pt x="13" y="6"/>
                    <a:pt x="14" y="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6" name="Freeform 493">
              <a:extLst>
                <a:ext uri="{FF2B5EF4-FFF2-40B4-BE49-F238E27FC236}">
                  <a16:creationId xmlns:a16="http://schemas.microsoft.com/office/drawing/2014/main" id="{54CEEE13-A4A7-481E-AFE6-10E3C7E11F0A}"/>
                </a:ext>
              </a:extLst>
            </p:cNvPr>
            <p:cNvSpPr>
              <a:spLocks/>
            </p:cNvSpPr>
            <p:nvPr/>
          </p:nvSpPr>
          <p:spPr bwMode="auto">
            <a:xfrm>
              <a:off x="6112330" y="2828020"/>
              <a:ext cx="31750" cy="57150"/>
            </a:xfrm>
            <a:custGeom>
              <a:avLst/>
              <a:gdLst>
                <a:gd name="T0" fmla="*/ 4 w 9"/>
                <a:gd name="T1" fmla="*/ 1 h 16"/>
                <a:gd name="T2" fmla="*/ 2 w 9"/>
                <a:gd name="T3" fmla="*/ 1 h 16"/>
                <a:gd name="T4" fmla="*/ 1 w 9"/>
                <a:gd name="T5" fmla="*/ 1 h 16"/>
                <a:gd name="T6" fmla="*/ 0 w 9"/>
                <a:gd name="T7" fmla="*/ 2 h 16"/>
                <a:gd name="T8" fmla="*/ 0 w 9"/>
                <a:gd name="T9" fmla="*/ 5 h 16"/>
                <a:gd name="T10" fmla="*/ 0 w 9"/>
                <a:gd name="T11" fmla="*/ 6 h 16"/>
                <a:gd name="T12" fmla="*/ 0 w 9"/>
                <a:gd name="T13" fmla="*/ 6 h 16"/>
                <a:gd name="T14" fmla="*/ 0 w 9"/>
                <a:gd name="T15" fmla="*/ 9 h 16"/>
                <a:gd name="T16" fmla="*/ 1 w 9"/>
                <a:gd name="T17" fmla="*/ 10 h 16"/>
                <a:gd name="T18" fmla="*/ 1 w 9"/>
                <a:gd name="T19" fmla="*/ 10 h 16"/>
                <a:gd name="T20" fmla="*/ 2 w 9"/>
                <a:gd name="T21" fmla="*/ 10 h 16"/>
                <a:gd name="T22" fmla="*/ 1 w 9"/>
                <a:gd name="T23" fmla="*/ 10 h 16"/>
                <a:gd name="T24" fmla="*/ 1 w 9"/>
                <a:gd name="T25" fmla="*/ 10 h 16"/>
                <a:gd name="T26" fmla="*/ 2 w 9"/>
                <a:gd name="T27" fmla="*/ 12 h 16"/>
                <a:gd name="T28" fmla="*/ 3 w 9"/>
                <a:gd name="T29" fmla="*/ 12 h 16"/>
                <a:gd name="T30" fmla="*/ 3 w 9"/>
                <a:gd name="T31" fmla="*/ 12 h 16"/>
                <a:gd name="T32" fmla="*/ 3 w 9"/>
                <a:gd name="T33" fmla="*/ 12 h 16"/>
                <a:gd name="T34" fmla="*/ 3 w 9"/>
                <a:gd name="T35" fmla="*/ 12 h 16"/>
                <a:gd name="T36" fmla="*/ 4 w 9"/>
                <a:gd name="T37" fmla="*/ 11 h 16"/>
                <a:gd name="T38" fmla="*/ 5 w 9"/>
                <a:gd name="T39" fmla="*/ 11 h 16"/>
                <a:gd name="T40" fmla="*/ 5 w 9"/>
                <a:gd name="T41" fmla="*/ 12 h 16"/>
                <a:gd name="T42" fmla="*/ 7 w 9"/>
                <a:gd name="T43" fmla="*/ 12 h 16"/>
                <a:gd name="T44" fmla="*/ 6 w 9"/>
                <a:gd name="T45" fmla="*/ 12 h 16"/>
                <a:gd name="T46" fmla="*/ 7 w 9"/>
                <a:gd name="T47" fmla="*/ 12 h 16"/>
                <a:gd name="T48" fmla="*/ 7 w 9"/>
                <a:gd name="T49" fmla="*/ 12 h 16"/>
                <a:gd name="T50" fmla="*/ 7 w 9"/>
                <a:gd name="T51" fmla="*/ 12 h 16"/>
                <a:gd name="T52" fmla="*/ 7 w 9"/>
                <a:gd name="T53" fmla="*/ 12 h 16"/>
                <a:gd name="T54" fmla="*/ 8 w 9"/>
                <a:gd name="T55" fmla="*/ 14 h 16"/>
                <a:gd name="T56" fmla="*/ 8 w 9"/>
                <a:gd name="T57" fmla="*/ 14 h 16"/>
                <a:gd name="T58" fmla="*/ 8 w 9"/>
                <a:gd name="T59" fmla="*/ 15 h 16"/>
                <a:gd name="T60" fmla="*/ 9 w 9"/>
                <a:gd name="T61" fmla="*/ 16 h 16"/>
                <a:gd name="T62" fmla="*/ 9 w 9"/>
                <a:gd name="T63" fmla="*/ 15 h 16"/>
                <a:gd name="T64" fmla="*/ 9 w 9"/>
                <a:gd name="T65" fmla="*/ 14 h 16"/>
                <a:gd name="T66" fmla="*/ 9 w 9"/>
                <a:gd name="T67" fmla="*/ 13 h 16"/>
                <a:gd name="T68" fmla="*/ 8 w 9"/>
                <a:gd name="T69" fmla="*/ 12 h 16"/>
                <a:gd name="T70" fmla="*/ 7 w 9"/>
                <a:gd name="T71" fmla="*/ 11 h 16"/>
                <a:gd name="T72" fmla="*/ 6 w 9"/>
                <a:gd name="T73" fmla="*/ 10 h 16"/>
                <a:gd name="T74" fmla="*/ 5 w 9"/>
                <a:gd name="T75" fmla="*/ 10 h 16"/>
                <a:gd name="T76" fmla="*/ 5 w 9"/>
                <a:gd name="T77" fmla="*/ 10 h 16"/>
                <a:gd name="T78" fmla="*/ 5 w 9"/>
                <a:gd name="T79" fmla="*/ 10 h 16"/>
                <a:gd name="T80" fmla="*/ 4 w 9"/>
                <a:gd name="T81" fmla="*/ 10 h 16"/>
                <a:gd name="T82" fmla="*/ 4 w 9"/>
                <a:gd name="T83" fmla="*/ 9 h 16"/>
                <a:gd name="T84" fmla="*/ 4 w 9"/>
                <a:gd name="T85" fmla="*/ 9 h 16"/>
                <a:gd name="T86" fmla="*/ 4 w 9"/>
                <a:gd name="T87" fmla="*/ 8 h 16"/>
                <a:gd name="T88" fmla="*/ 4 w 9"/>
                <a:gd name="T89" fmla="*/ 7 h 16"/>
                <a:gd name="T90" fmla="*/ 4 w 9"/>
                <a:gd name="T91" fmla="*/ 6 h 16"/>
                <a:gd name="T92" fmla="*/ 5 w 9"/>
                <a:gd name="T93" fmla="*/ 3 h 16"/>
                <a:gd name="T94" fmla="*/ 4 w 9"/>
                <a:gd name="T95" fmla="*/ 1 h 16"/>
                <a:gd name="T96" fmla="*/ 4 w 9"/>
                <a:gd name="T97" fmla="*/ 1 h 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9" h="16">
                  <a:moveTo>
                    <a:pt x="4" y="1"/>
                  </a:moveTo>
                  <a:cubicBezTo>
                    <a:pt x="3" y="1"/>
                    <a:pt x="3" y="1"/>
                    <a:pt x="2" y="1"/>
                  </a:cubicBezTo>
                  <a:cubicBezTo>
                    <a:pt x="1" y="0"/>
                    <a:pt x="1" y="1"/>
                    <a:pt x="1" y="1"/>
                  </a:cubicBezTo>
                  <a:cubicBezTo>
                    <a:pt x="1" y="2"/>
                    <a:pt x="0" y="2"/>
                    <a:pt x="0" y="2"/>
                  </a:cubicBezTo>
                  <a:cubicBezTo>
                    <a:pt x="0" y="3"/>
                    <a:pt x="0" y="4"/>
                    <a:pt x="0" y="5"/>
                  </a:cubicBezTo>
                  <a:cubicBezTo>
                    <a:pt x="0" y="6"/>
                    <a:pt x="0" y="6"/>
                    <a:pt x="0" y="6"/>
                  </a:cubicBezTo>
                  <a:cubicBezTo>
                    <a:pt x="0" y="6"/>
                    <a:pt x="0" y="6"/>
                    <a:pt x="0" y="6"/>
                  </a:cubicBezTo>
                  <a:cubicBezTo>
                    <a:pt x="0" y="7"/>
                    <a:pt x="0" y="8"/>
                    <a:pt x="0" y="9"/>
                  </a:cubicBezTo>
                  <a:cubicBezTo>
                    <a:pt x="0" y="9"/>
                    <a:pt x="1" y="10"/>
                    <a:pt x="1" y="10"/>
                  </a:cubicBezTo>
                  <a:cubicBezTo>
                    <a:pt x="1" y="10"/>
                    <a:pt x="1" y="10"/>
                    <a:pt x="1" y="10"/>
                  </a:cubicBezTo>
                  <a:cubicBezTo>
                    <a:pt x="1" y="10"/>
                    <a:pt x="1" y="10"/>
                    <a:pt x="2" y="10"/>
                  </a:cubicBezTo>
                  <a:cubicBezTo>
                    <a:pt x="2" y="10"/>
                    <a:pt x="1" y="10"/>
                    <a:pt x="1" y="10"/>
                  </a:cubicBezTo>
                  <a:cubicBezTo>
                    <a:pt x="1" y="10"/>
                    <a:pt x="1" y="10"/>
                    <a:pt x="1" y="10"/>
                  </a:cubicBezTo>
                  <a:cubicBezTo>
                    <a:pt x="1" y="11"/>
                    <a:pt x="2" y="11"/>
                    <a:pt x="2" y="12"/>
                  </a:cubicBezTo>
                  <a:cubicBezTo>
                    <a:pt x="3" y="12"/>
                    <a:pt x="3" y="12"/>
                    <a:pt x="3" y="12"/>
                  </a:cubicBezTo>
                  <a:cubicBezTo>
                    <a:pt x="3" y="12"/>
                    <a:pt x="3" y="12"/>
                    <a:pt x="3" y="12"/>
                  </a:cubicBezTo>
                  <a:cubicBezTo>
                    <a:pt x="3" y="12"/>
                    <a:pt x="3" y="12"/>
                    <a:pt x="3" y="12"/>
                  </a:cubicBezTo>
                  <a:cubicBezTo>
                    <a:pt x="3" y="12"/>
                    <a:pt x="3" y="12"/>
                    <a:pt x="3" y="12"/>
                  </a:cubicBezTo>
                  <a:cubicBezTo>
                    <a:pt x="3" y="12"/>
                    <a:pt x="4" y="12"/>
                    <a:pt x="4" y="11"/>
                  </a:cubicBezTo>
                  <a:cubicBezTo>
                    <a:pt x="4" y="11"/>
                    <a:pt x="4" y="11"/>
                    <a:pt x="5" y="11"/>
                  </a:cubicBezTo>
                  <a:cubicBezTo>
                    <a:pt x="5" y="12"/>
                    <a:pt x="5" y="12"/>
                    <a:pt x="5" y="12"/>
                  </a:cubicBezTo>
                  <a:cubicBezTo>
                    <a:pt x="5" y="12"/>
                    <a:pt x="6" y="12"/>
                    <a:pt x="7" y="12"/>
                  </a:cubicBezTo>
                  <a:cubicBezTo>
                    <a:pt x="6" y="12"/>
                    <a:pt x="6" y="12"/>
                    <a:pt x="6" y="12"/>
                  </a:cubicBezTo>
                  <a:cubicBezTo>
                    <a:pt x="7" y="12"/>
                    <a:pt x="7" y="12"/>
                    <a:pt x="7" y="12"/>
                  </a:cubicBezTo>
                  <a:cubicBezTo>
                    <a:pt x="7" y="12"/>
                    <a:pt x="7" y="12"/>
                    <a:pt x="7" y="12"/>
                  </a:cubicBezTo>
                  <a:cubicBezTo>
                    <a:pt x="7" y="12"/>
                    <a:pt x="7" y="12"/>
                    <a:pt x="7" y="12"/>
                  </a:cubicBezTo>
                  <a:cubicBezTo>
                    <a:pt x="7" y="12"/>
                    <a:pt x="7" y="12"/>
                    <a:pt x="7" y="12"/>
                  </a:cubicBezTo>
                  <a:cubicBezTo>
                    <a:pt x="7" y="13"/>
                    <a:pt x="7" y="13"/>
                    <a:pt x="8" y="14"/>
                  </a:cubicBezTo>
                  <a:cubicBezTo>
                    <a:pt x="8" y="14"/>
                    <a:pt x="8" y="14"/>
                    <a:pt x="8" y="14"/>
                  </a:cubicBezTo>
                  <a:cubicBezTo>
                    <a:pt x="7" y="15"/>
                    <a:pt x="7" y="15"/>
                    <a:pt x="8" y="15"/>
                  </a:cubicBezTo>
                  <a:cubicBezTo>
                    <a:pt x="8" y="15"/>
                    <a:pt x="9" y="16"/>
                    <a:pt x="9" y="16"/>
                  </a:cubicBezTo>
                  <a:cubicBezTo>
                    <a:pt x="9" y="16"/>
                    <a:pt x="9" y="15"/>
                    <a:pt x="9" y="15"/>
                  </a:cubicBezTo>
                  <a:cubicBezTo>
                    <a:pt x="9" y="15"/>
                    <a:pt x="9" y="14"/>
                    <a:pt x="9" y="14"/>
                  </a:cubicBezTo>
                  <a:cubicBezTo>
                    <a:pt x="9" y="14"/>
                    <a:pt x="9" y="13"/>
                    <a:pt x="9" y="13"/>
                  </a:cubicBezTo>
                  <a:cubicBezTo>
                    <a:pt x="9" y="13"/>
                    <a:pt x="8" y="13"/>
                    <a:pt x="8" y="12"/>
                  </a:cubicBezTo>
                  <a:cubicBezTo>
                    <a:pt x="8" y="11"/>
                    <a:pt x="8" y="11"/>
                    <a:pt x="7" y="11"/>
                  </a:cubicBezTo>
                  <a:cubicBezTo>
                    <a:pt x="7" y="11"/>
                    <a:pt x="7" y="10"/>
                    <a:pt x="6" y="10"/>
                  </a:cubicBezTo>
                  <a:cubicBezTo>
                    <a:pt x="6" y="10"/>
                    <a:pt x="6" y="10"/>
                    <a:pt x="5" y="10"/>
                  </a:cubicBezTo>
                  <a:cubicBezTo>
                    <a:pt x="5" y="10"/>
                    <a:pt x="5" y="10"/>
                    <a:pt x="5" y="10"/>
                  </a:cubicBezTo>
                  <a:cubicBezTo>
                    <a:pt x="5" y="10"/>
                    <a:pt x="5" y="10"/>
                    <a:pt x="5" y="10"/>
                  </a:cubicBezTo>
                  <a:cubicBezTo>
                    <a:pt x="5" y="10"/>
                    <a:pt x="4" y="10"/>
                    <a:pt x="4" y="10"/>
                  </a:cubicBezTo>
                  <a:cubicBezTo>
                    <a:pt x="4" y="10"/>
                    <a:pt x="4" y="10"/>
                    <a:pt x="4" y="9"/>
                  </a:cubicBezTo>
                  <a:cubicBezTo>
                    <a:pt x="5" y="9"/>
                    <a:pt x="5" y="9"/>
                    <a:pt x="4" y="9"/>
                  </a:cubicBezTo>
                  <a:cubicBezTo>
                    <a:pt x="4" y="9"/>
                    <a:pt x="4" y="8"/>
                    <a:pt x="4" y="8"/>
                  </a:cubicBezTo>
                  <a:cubicBezTo>
                    <a:pt x="4" y="8"/>
                    <a:pt x="4" y="7"/>
                    <a:pt x="4" y="7"/>
                  </a:cubicBezTo>
                  <a:cubicBezTo>
                    <a:pt x="4" y="7"/>
                    <a:pt x="4" y="6"/>
                    <a:pt x="4" y="6"/>
                  </a:cubicBezTo>
                  <a:cubicBezTo>
                    <a:pt x="5" y="5"/>
                    <a:pt x="5" y="4"/>
                    <a:pt x="5" y="3"/>
                  </a:cubicBezTo>
                  <a:cubicBezTo>
                    <a:pt x="4" y="3"/>
                    <a:pt x="4" y="2"/>
                    <a:pt x="4" y="1"/>
                  </a:cubicBezTo>
                  <a:cubicBezTo>
                    <a:pt x="4" y="1"/>
                    <a:pt x="4" y="1"/>
                    <a:pt x="4"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7" name="Freeform 494">
              <a:extLst>
                <a:ext uri="{FF2B5EF4-FFF2-40B4-BE49-F238E27FC236}">
                  <a16:creationId xmlns:a16="http://schemas.microsoft.com/office/drawing/2014/main" id="{65F3859F-F58D-45BC-B4F6-7C1F1C2AD066}"/>
                </a:ext>
              </a:extLst>
            </p:cNvPr>
            <p:cNvSpPr>
              <a:spLocks/>
            </p:cNvSpPr>
            <p:nvPr/>
          </p:nvSpPr>
          <p:spPr bwMode="auto">
            <a:xfrm>
              <a:off x="6248855" y="3343958"/>
              <a:ext cx="30163" cy="36513"/>
            </a:xfrm>
            <a:custGeom>
              <a:avLst/>
              <a:gdLst>
                <a:gd name="T0" fmla="*/ 7 w 8"/>
                <a:gd name="T1" fmla="*/ 1 h 10"/>
                <a:gd name="T2" fmla="*/ 5 w 8"/>
                <a:gd name="T3" fmla="*/ 2 h 10"/>
                <a:gd name="T4" fmla="*/ 3 w 8"/>
                <a:gd name="T5" fmla="*/ 1 h 10"/>
                <a:gd name="T6" fmla="*/ 2 w 8"/>
                <a:gd name="T7" fmla="*/ 0 h 10"/>
                <a:gd name="T8" fmla="*/ 1 w 8"/>
                <a:gd name="T9" fmla="*/ 0 h 10"/>
                <a:gd name="T10" fmla="*/ 0 w 8"/>
                <a:gd name="T11" fmla="*/ 1 h 10"/>
                <a:gd name="T12" fmla="*/ 0 w 8"/>
                <a:gd name="T13" fmla="*/ 1 h 10"/>
                <a:gd name="T14" fmla="*/ 0 w 8"/>
                <a:gd name="T15" fmla="*/ 6 h 10"/>
                <a:gd name="T16" fmla="*/ 0 w 8"/>
                <a:gd name="T17" fmla="*/ 6 h 10"/>
                <a:gd name="T18" fmla="*/ 0 w 8"/>
                <a:gd name="T19" fmla="*/ 8 h 10"/>
                <a:gd name="T20" fmla="*/ 2 w 8"/>
                <a:gd name="T21" fmla="*/ 10 h 10"/>
                <a:gd name="T22" fmla="*/ 2 w 8"/>
                <a:gd name="T23" fmla="*/ 10 h 10"/>
                <a:gd name="T24" fmla="*/ 3 w 8"/>
                <a:gd name="T25" fmla="*/ 9 h 10"/>
                <a:gd name="T26" fmla="*/ 5 w 8"/>
                <a:gd name="T27" fmla="*/ 9 h 10"/>
                <a:gd name="T28" fmla="*/ 5 w 8"/>
                <a:gd name="T29" fmla="*/ 8 h 10"/>
                <a:gd name="T30" fmla="*/ 7 w 8"/>
                <a:gd name="T31" fmla="*/ 5 h 10"/>
                <a:gd name="T32" fmla="*/ 7 w 8"/>
                <a:gd name="T33" fmla="*/ 5 h 10"/>
                <a:gd name="T34" fmla="*/ 8 w 8"/>
                <a:gd name="T35" fmla="*/ 2 h 10"/>
                <a:gd name="T36" fmla="*/ 8 w 8"/>
                <a:gd name="T37" fmla="*/ 2 h 10"/>
                <a:gd name="T38" fmla="*/ 7 w 8"/>
                <a:gd name="T39" fmla="*/ 1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8" h="10">
                  <a:moveTo>
                    <a:pt x="7" y="1"/>
                  </a:moveTo>
                  <a:cubicBezTo>
                    <a:pt x="6" y="1"/>
                    <a:pt x="5" y="1"/>
                    <a:pt x="5" y="2"/>
                  </a:cubicBezTo>
                  <a:cubicBezTo>
                    <a:pt x="4" y="2"/>
                    <a:pt x="3" y="2"/>
                    <a:pt x="3" y="1"/>
                  </a:cubicBezTo>
                  <a:cubicBezTo>
                    <a:pt x="2" y="1"/>
                    <a:pt x="2" y="0"/>
                    <a:pt x="2" y="0"/>
                  </a:cubicBezTo>
                  <a:cubicBezTo>
                    <a:pt x="1" y="0"/>
                    <a:pt x="1" y="0"/>
                    <a:pt x="1" y="0"/>
                  </a:cubicBezTo>
                  <a:cubicBezTo>
                    <a:pt x="1" y="0"/>
                    <a:pt x="0" y="0"/>
                    <a:pt x="0" y="1"/>
                  </a:cubicBezTo>
                  <a:cubicBezTo>
                    <a:pt x="0" y="1"/>
                    <a:pt x="0" y="1"/>
                    <a:pt x="0" y="1"/>
                  </a:cubicBezTo>
                  <a:cubicBezTo>
                    <a:pt x="0" y="3"/>
                    <a:pt x="0" y="4"/>
                    <a:pt x="0" y="6"/>
                  </a:cubicBezTo>
                  <a:cubicBezTo>
                    <a:pt x="0" y="6"/>
                    <a:pt x="0" y="6"/>
                    <a:pt x="0" y="6"/>
                  </a:cubicBezTo>
                  <a:cubicBezTo>
                    <a:pt x="0" y="7"/>
                    <a:pt x="0" y="8"/>
                    <a:pt x="0" y="8"/>
                  </a:cubicBezTo>
                  <a:cubicBezTo>
                    <a:pt x="0" y="9"/>
                    <a:pt x="1" y="10"/>
                    <a:pt x="2" y="10"/>
                  </a:cubicBezTo>
                  <a:cubicBezTo>
                    <a:pt x="2" y="10"/>
                    <a:pt x="2" y="10"/>
                    <a:pt x="2" y="10"/>
                  </a:cubicBezTo>
                  <a:cubicBezTo>
                    <a:pt x="3" y="10"/>
                    <a:pt x="3" y="9"/>
                    <a:pt x="3" y="9"/>
                  </a:cubicBezTo>
                  <a:cubicBezTo>
                    <a:pt x="4" y="9"/>
                    <a:pt x="4" y="8"/>
                    <a:pt x="5" y="9"/>
                  </a:cubicBezTo>
                  <a:cubicBezTo>
                    <a:pt x="5" y="9"/>
                    <a:pt x="5" y="8"/>
                    <a:pt x="5" y="8"/>
                  </a:cubicBezTo>
                  <a:cubicBezTo>
                    <a:pt x="6" y="7"/>
                    <a:pt x="6" y="6"/>
                    <a:pt x="7" y="5"/>
                  </a:cubicBezTo>
                  <a:cubicBezTo>
                    <a:pt x="7" y="5"/>
                    <a:pt x="7" y="5"/>
                    <a:pt x="7" y="5"/>
                  </a:cubicBezTo>
                  <a:cubicBezTo>
                    <a:pt x="7" y="4"/>
                    <a:pt x="7" y="3"/>
                    <a:pt x="8" y="2"/>
                  </a:cubicBezTo>
                  <a:cubicBezTo>
                    <a:pt x="8" y="2"/>
                    <a:pt x="8" y="2"/>
                    <a:pt x="8" y="2"/>
                  </a:cubicBezTo>
                  <a:cubicBezTo>
                    <a:pt x="8" y="1"/>
                    <a:pt x="7" y="1"/>
                    <a:pt x="7"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8" name="Freeform 495">
              <a:extLst>
                <a:ext uri="{FF2B5EF4-FFF2-40B4-BE49-F238E27FC236}">
                  <a16:creationId xmlns:a16="http://schemas.microsoft.com/office/drawing/2014/main" id="{6DEF5477-FAAA-4B31-AB65-D1599891614E}"/>
                </a:ext>
              </a:extLst>
            </p:cNvPr>
            <p:cNvSpPr>
              <a:spLocks/>
            </p:cNvSpPr>
            <p:nvPr/>
          </p:nvSpPr>
          <p:spPr bwMode="auto">
            <a:xfrm>
              <a:off x="4599443" y="2796270"/>
              <a:ext cx="76200" cy="28575"/>
            </a:xfrm>
            <a:custGeom>
              <a:avLst/>
              <a:gdLst>
                <a:gd name="T0" fmla="*/ 21 w 21"/>
                <a:gd name="T1" fmla="*/ 7 h 8"/>
                <a:gd name="T2" fmla="*/ 21 w 21"/>
                <a:gd name="T3" fmla="*/ 7 h 8"/>
                <a:gd name="T4" fmla="*/ 20 w 21"/>
                <a:gd name="T5" fmla="*/ 6 h 8"/>
                <a:gd name="T6" fmla="*/ 15 w 21"/>
                <a:gd name="T7" fmla="*/ 4 h 8"/>
                <a:gd name="T8" fmla="*/ 14 w 21"/>
                <a:gd name="T9" fmla="*/ 3 h 8"/>
                <a:gd name="T10" fmla="*/ 12 w 21"/>
                <a:gd name="T11" fmla="*/ 2 h 8"/>
                <a:gd name="T12" fmla="*/ 11 w 21"/>
                <a:gd name="T13" fmla="*/ 2 h 8"/>
                <a:gd name="T14" fmla="*/ 9 w 21"/>
                <a:gd name="T15" fmla="*/ 1 h 8"/>
                <a:gd name="T16" fmla="*/ 7 w 21"/>
                <a:gd name="T17" fmla="*/ 0 h 8"/>
                <a:gd name="T18" fmla="*/ 5 w 21"/>
                <a:gd name="T19" fmla="*/ 0 h 8"/>
                <a:gd name="T20" fmla="*/ 2 w 21"/>
                <a:gd name="T21" fmla="*/ 1 h 8"/>
                <a:gd name="T22" fmla="*/ 0 w 21"/>
                <a:gd name="T23" fmla="*/ 3 h 8"/>
                <a:gd name="T24" fmla="*/ 0 w 21"/>
                <a:gd name="T25" fmla="*/ 3 h 8"/>
                <a:gd name="T26" fmla="*/ 1 w 21"/>
                <a:gd name="T27" fmla="*/ 3 h 8"/>
                <a:gd name="T28" fmla="*/ 5 w 21"/>
                <a:gd name="T29" fmla="*/ 2 h 8"/>
                <a:gd name="T30" fmla="*/ 5 w 21"/>
                <a:gd name="T31" fmla="*/ 2 h 8"/>
                <a:gd name="T32" fmla="*/ 6 w 21"/>
                <a:gd name="T33" fmla="*/ 3 h 8"/>
                <a:gd name="T34" fmla="*/ 8 w 21"/>
                <a:gd name="T35" fmla="*/ 3 h 8"/>
                <a:gd name="T36" fmla="*/ 9 w 21"/>
                <a:gd name="T37" fmla="*/ 3 h 8"/>
                <a:gd name="T38" fmla="*/ 12 w 21"/>
                <a:gd name="T39" fmla="*/ 4 h 8"/>
                <a:gd name="T40" fmla="*/ 13 w 21"/>
                <a:gd name="T41" fmla="*/ 5 h 8"/>
                <a:gd name="T42" fmla="*/ 15 w 21"/>
                <a:gd name="T43" fmla="*/ 6 h 8"/>
                <a:gd name="T44" fmla="*/ 15 w 21"/>
                <a:gd name="T45" fmla="*/ 6 h 8"/>
                <a:gd name="T46" fmla="*/ 15 w 21"/>
                <a:gd name="T47" fmla="*/ 7 h 8"/>
                <a:gd name="T48" fmla="*/ 15 w 21"/>
                <a:gd name="T49" fmla="*/ 7 h 8"/>
                <a:gd name="T50" fmla="*/ 15 w 21"/>
                <a:gd name="T51" fmla="*/ 8 h 8"/>
                <a:gd name="T52" fmla="*/ 17 w 21"/>
                <a:gd name="T53" fmla="*/ 8 h 8"/>
                <a:gd name="T54" fmla="*/ 21 w 21"/>
                <a:gd name="T55" fmla="*/ 7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21" h="8">
                  <a:moveTo>
                    <a:pt x="21" y="7"/>
                  </a:moveTo>
                  <a:cubicBezTo>
                    <a:pt x="21" y="7"/>
                    <a:pt x="21" y="7"/>
                    <a:pt x="21" y="7"/>
                  </a:cubicBezTo>
                  <a:cubicBezTo>
                    <a:pt x="21" y="6"/>
                    <a:pt x="21" y="6"/>
                    <a:pt x="20" y="6"/>
                  </a:cubicBezTo>
                  <a:cubicBezTo>
                    <a:pt x="19" y="5"/>
                    <a:pt x="17" y="4"/>
                    <a:pt x="15" y="4"/>
                  </a:cubicBezTo>
                  <a:cubicBezTo>
                    <a:pt x="15" y="4"/>
                    <a:pt x="14" y="3"/>
                    <a:pt x="14" y="3"/>
                  </a:cubicBezTo>
                  <a:cubicBezTo>
                    <a:pt x="13" y="3"/>
                    <a:pt x="13" y="2"/>
                    <a:pt x="12" y="2"/>
                  </a:cubicBezTo>
                  <a:cubicBezTo>
                    <a:pt x="12" y="2"/>
                    <a:pt x="11" y="2"/>
                    <a:pt x="11" y="2"/>
                  </a:cubicBezTo>
                  <a:cubicBezTo>
                    <a:pt x="10" y="1"/>
                    <a:pt x="9" y="1"/>
                    <a:pt x="9" y="1"/>
                  </a:cubicBezTo>
                  <a:cubicBezTo>
                    <a:pt x="8" y="1"/>
                    <a:pt x="7" y="1"/>
                    <a:pt x="7" y="0"/>
                  </a:cubicBezTo>
                  <a:cubicBezTo>
                    <a:pt x="6" y="0"/>
                    <a:pt x="6" y="0"/>
                    <a:pt x="5" y="0"/>
                  </a:cubicBezTo>
                  <a:cubicBezTo>
                    <a:pt x="4" y="0"/>
                    <a:pt x="3" y="0"/>
                    <a:pt x="2" y="1"/>
                  </a:cubicBezTo>
                  <a:cubicBezTo>
                    <a:pt x="1" y="1"/>
                    <a:pt x="1" y="2"/>
                    <a:pt x="0" y="3"/>
                  </a:cubicBezTo>
                  <a:cubicBezTo>
                    <a:pt x="0" y="3"/>
                    <a:pt x="0" y="3"/>
                    <a:pt x="0" y="3"/>
                  </a:cubicBezTo>
                  <a:cubicBezTo>
                    <a:pt x="0" y="3"/>
                    <a:pt x="1" y="3"/>
                    <a:pt x="1" y="3"/>
                  </a:cubicBezTo>
                  <a:cubicBezTo>
                    <a:pt x="2" y="3"/>
                    <a:pt x="4" y="2"/>
                    <a:pt x="5" y="2"/>
                  </a:cubicBezTo>
                  <a:cubicBezTo>
                    <a:pt x="5" y="2"/>
                    <a:pt x="5" y="2"/>
                    <a:pt x="5" y="2"/>
                  </a:cubicBezTo>
                  <a:cubicBezTo>
                    <a:pt x="6" y="2"/>
                    <a:pt x="6" y="3"/>
                    <a:pt x="6" y="3"/>
                  </a:cubicBezTo>
                  <a:cubicBezTo>
                    <a:pt x="7" y="3"/>
                    <a:pt x="8" y="3"/>
                    <a:pt x="8" y="3"/>
                  </a:cubicBezTo>
                  <a:cubicBezTo>
                    <a:pt x="8" y="3"/>
                    <a:pt x="9" y="3"/>
                    <a:pt x="9" y="3"/>
                  </a:cubicBezTo>
                  <a:cubicBezTo>
                    <a:pt x="10" y="4"/>
                    <a:pt x="11" y="4"/>
                    <a:pt x="12" y="4"/>
                  </a:cubicBezTo>
                  <a:cubicBezTo>
                    <a:pt x="12" y="4"/>
                    <a:pt x="12" y="4"/>
                    <a:pt x="13" y="5"/>
                  </a:cubicBezTo>
                  <a:cubicBezTo>
                    <a:pt x="13" y="6"/>
                    <a:pt x="14" y="6"/>
                    <a:pt x="15" y="6"/>
                  </a:cubicBezTo>
                  <a:cubicBezTo>
                    <a:pt x="15" y="6"/>
                    <a:pt x="15" y="6"/>
                    <a:pt x="15" y="6"/>
                  </a:cubicBezTo>
                  <a:cubicBezTo>
                    <a:pt x="15" y="6"/>
                    <a:pt x="15" y="7"/>
                    <a:pt x="15" y="7"/>
                  </a:cubicBezTo>
                  <a:cubicBezTo>
                    <a:pt x="15" y="7"/>
                    <a:pt x="15" y="7"/>
                    <a:pt x="15" y="7"/>
                  </a:cubicBezTo>
                  <a:cubicBezTo>
                    <a:pt x="14" y="8"/>
                    <a:pt x="15" y="8"/>
                    <a:pt x="15" y="8"/>
                  </a:cubicBezTo>
                  <a:cubicBezTo>
                    <a:pt x="16" y="8"/>
                    <a:pt x="16" y="8"/>
                    <a:pt x="17" y="8"/>
                  </a:cubicBezTo>
                  <a:cubicBezTo>
                    <a:pt x="18" y="8"/>
                    <a:pt x="19" y="8"/>
                    <a:pt x="21" y="7"/>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9" name="Freeform 496">
              <a:extLst>
                <a:ext uri="{FF2B5EF4-FFF2-40B4-BE49-F238E27FC236}">
                  <a16:creationId xmlns:a16="http://schemas.microsoft.com/office/drawing/2014/main" id="{8A527664-5EF3-43EB-8500-F9B387B256A2}"/>
                </a:ext>
              </a:extLst>
            </p:cNvPr>
            <p:cNvSpPr>
              <a:spLocks/>
            </p:cNvSpPr>
            <p:nvPr/>
          </p:nvSpPr>
          <p:spPr bwMode="auto">
            <a:xfrm>
              <a:off x="5699580" y="2088245"/>
              <a:ext cx="31750" cy="36513"/>
            </a:xfrm>
            <a:custGeom>
              <a:avLst/>
              <a:gdLst>
                <a:gd name="T0" fmla="*/ 2 w 9"/>
                <a:gd name="T1" fmla="*/ 4 h 10"/>
                <a:gd name="T2" fmla="*/ 2 w 9"/>
                <a:gd name="T3" fmla="*/ 5 h 10"/>
                <a:gd name="T4" fmla="*/ 2 w 9"/>
                <a:gd name="T5" fmla="*/ 6 h 10"/>
                <a:gd name="T6" fmla="*/ 2 w 9"/>
                <a:gd name="T7" fmla="*/ 9 h 10"/>
                <a:gd name="T8" fmla="*/ 3 w 9"/>
                <a:gd name="T9" fmla="*/ 10 h 10"/>
                <a:gd name="T10" fmla="*/ 4 w 9"/>
                <a:gd name="T11" fmla="*/ 10 h 10"/>
                <a:gd name="T12" fmla="*/ 4 w 9"/>
                <a:gd name="T13" fmla="*/ 10 h 10"/>
                <a:gd name="T14" fmla="*/ 7 w 9"/>
                <a:gd name="T15" fmla="*/ 8 h 10"/>
                <a:gd name="T16" fmla="*/ 8 w 9"/>
                <a:gd name="T17" fmla="*/ 7 h 10"/>
                <a:gd name="T18" fmla="*/ 9 w 9"/>
                <a:gd name="T19" fmla="*/ 6 h 10"/>
                <a:gd name="T20" fmla="*/ 9 w 9"/>
                <a:gd name="T21" fmla="*/ 5 h 10"/>
                <a:gd name="T22" fmla="*/ 8 w 9"/>
                <a:gd name="T23" fmla="*/ 4 h 10"/>
                <a:gd name="T24" fmla="*/ 7 w 9"/>
                <a:gd name="T25" fmla="*/ 3 h 10"/>
                <a:gd name="T26" fmla="*/ 5 w 9"/>
                <a:gd name="T27" fmla="*/ 2 h 10"/>
                <a:gd name="T28" fmla="*/ 2 w 9"/>
                <a:gd name="T29" fmla="*/ 1 h 10"/>
                <a:gd name="T30" fmla="*/ 2 w 9"/>
                <a:gd name="T31" fmla="*/ 0 h 10"/>
                <a:gd name="T32" fmla="*/ 1 w 9"/>
                <a:gd name="T33" fmla="*/ 1 h 10"/>
                <a:gd name="T34" fmla="*/ 1 w 9"/>
                <a:gd name="T35" fmla="*/ 3 h 10"/>
                <a:gd name="T36" fmla="*/ 2 w 9"/>
                <a:gd name="T37" fmla="*/ 4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9" h="10">
                  <a:moveTo>
                    <a:pt x="2" y="4"/>
                  </a:moveTo>
                  <a:cubicBezTo>
                    <a:pt x="2" y="5"/>
                    <a:pt x="2" y="5"/>
                    <a:pt x="2" y="5"/>
                  </a:cubicBezTo>
                  <a:cubicBezTo>
                    <a:pt x="2" y="5"/>
                    <a:pt x="2" y="6"/>
                    <a:pt x="2" y="6"/>
                  </a:cubicBezTo>
                  <a:cubicBezTo>
                    <a:pt x="2" y="7"/>
                    <a:pt x="2" y="8"/>
                    <a:pt x="2" y="9"/>
                  </a:cubicBezTo>
                  <a:cubicBezTo>
                    <a:pt x="2" y="9"/>
                    <a:pt x="3" y="10"/>
                    <a:pt x="3" y="10"/>
                  </a:cubicBezTo>
                  <a:cubicBezTo>
                    <a:pt x="3" y="10"/>
                    <a:pt x="4" y="10"/>
                    <a:pt x="4" y="10"/>
                  </a:cubicBezTo>
                  <a:cubicBezTo>
                    <a:pt x="4" y="10"/>
                    <a:pt x="4" y="10"/>
                    <a:pt x="4" y="10"/>
                  </a:cubicBezTo>
                  <a:cubicBezTo>
                    <a:pt x="5" y="9"/>
                    <a:pt x="5" y="9"/>
                    <a:pt x="7" y="8"/>
                  </a:cubicBezTo>
                  <a:cubicBezTo>
                    <a:pt x="7" y="7"/>
                    <a:pt x="8" y="7"/>
                    <a:pt x="8" y="7"/>
                  </a:cubicBezTo>
                  <a:cubicBezTo>
                    <a:pt x="8" y="6"/>
                    <a:pt x="9" y="6"/>
                    <a:pt x="9" y="6"/>
                  </a:cubicBezTo>
                  <a:cubicBezTo>
                    <a:pt x="9" y="5"/>
                    <a:pt x="9" y="5"/>
                    <a:pt x="9" y="5"/>
                  </a:cubicBezTo>
                  <a:cubicBezTo>
                    <a:pt x="9" y="4"/>
                    <a:pt x="8" y="4"/>
                    <a:pt x="8" y="4"/>
                  </a:cubicBezTo>
                  <a:cubicBezTo>
                    <a:pt x="8" y="3"/>
                    <a:pt x="8" y="3"/>
                    <a:pt x="7" y="3"/>
                  </a:cubicBezTo>
                  <a:cubicBezTo>
                    <a:pt x="6" y="2"/>
                    <a:pt x="5" y="2"/>
                    <a:pt x="5" y="2"/>
                  </a:cubicBezTo>
                  <a:cubicBezTo>
                    <a:pt x="4" y="1"/>
                    <a:pt x="3" y="1"/>
                    <a:pt x="2" y="1"/>
                  </a:cubicBezTo>
                  <a:cubicBezTo>
                    <a:pt x="2" y="0"/>
                    <a:pt x="2" y="0"/>
                    <a:pt x="2" y="0"/>
                  </a:cubicBezTo>
                  <a:cubicBezTo>
                    <a:pt x="1" y="0"/>
                    <a:pt x="1" y="0"/>
                    <a:pt x="1" y="1"/>
                  </a:cubicBezTo>
                  <a:cubicBezTo>
                    <a:pt x="1" y="1"/>
                    <a:pt x="0" y="2"/>
                    <a:pt x="1" y="3"/>
                  </a:cubicBezTo>
                  <a:cubicBezTo>
                    <a:pt x="1" y="3"/>
                    <a:pt x="1" y="4"/>
                    <a:pt x="2"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0" name="Freeform 497">
              <a:extLst>
                <a:ext uri="{FF2B5EF4-FFF2-40B4-BE49-F238E27FC236}">
                  <a16:creationId xmlns:a16="http://schemas.microsoft.com/office/drawing/2014/main" id="{BEA18130-92C1-4884-939D-BD24B860CF53}"/>
                </a:ext>
              </a:extLst>
            </p:cNvPr>
            <p:cNvSpPr>
              <a:spLocks/>
            </p:cNvSpPr>
            <p:nvPr/>
          </p:nvSpPr>
          <p:spPr bwMode="auto">
            <a:xfrm>
              <a:off x="6129793" y="2901045"/>
              <a:ext cx="36513" cy="31750"/>
            </a:xfrm>
            <a:custGeom>
              <a:avLst/>
              <a:gdLst>
                <a:gd name="T0" fmla="*/ 8 w 10"/>
                <a:gd name="T1" fmla="*/ 0 h 9"/>
                <a:gd name="T2" fmla="*/ 8 w 10"/>
                <a:gd name="T3" fmla="*/ 0 h 9"/>
                <a:gd name="T4" fmla="*/ 7 w 10"/>
                <a:gd name="T5" fmla="*/ 1 h 9"/>
                <a:gd name="T6" fmla="*/ 6 w 10"/>
                <a:gd name="T7" fmla="*/ 2 h 9"/>
                <a:gd name="T8" fmla="*/ 6 w 10"/>
                <a:gd name="T9" fmla="*/ 3 h 9"/>
                <a:gd name="T10" fmla="*/ 5 w 10"/>
                <a:gd name="T11" fmla="*/ 3 h 9"/>
                <a:gd name="T12" fmla="*/ 4 w 10"/>
                <a:gd name="T13" fmla="*/ 3 h 9"/>
                <a:gd name="T14" fmla="*/ 3 w 10"/>
                <a:gd name="T15" fmla="*/ 3 h 9"/>
                <a:gd name="T16" fmla="*/ 1 w 10"/>
                <a:gd name="T17" fmla="*/ 4 h 9"/>
                <a:gd name="T18" fmla="*/ 0 w 10"/>
                <a:gd name="T19" fmla="*/ 6 h 9"/>
                <a:gd name="T20" fmla="*/ 0 w 10"/>
                <a:gd name="T21" fmla="*/ 6 h 9"/>
                <a:gd name="T22" fmla="*/ 1 w 10"/>
                <a:gd name="T23" fmla="*/ 6 h 9"/>
                <a:gd name="T24" fmla="*/ 1 w 10"/>
                <a:gd name="T25" fmla="*/ 6 h 9"/>
                <a:gd name="T26" fmla="*/ 2 w 10"/>
                <a:gd name="T27" fmla="*/ 5 h 9"/>
                <a:gd name="T28" fmla="*/ 4 w 10"/>
                <a:gd name="T29" fmla="*/ 5 h 9"/>
                <a:gd name="T30" fmla="*/ 5 w 10"/>
                <a:gd name="T31" fmla="*/ 6 h 9"/>
                <a:gd name="T32" fmla="*/ 5 w 10"/>
                <a:gd name="T33" fmla="*/ 7 h 9"/>
                <a:gd name="T34" fmla="*/ 6 w 10"/>
                <a:gd name="T35" fmla="*/ 9 h 9"/>
                <a:gd name="T36" fmla="*/ 8 w 10"/>
                <a:gd name="T37" fmla="*/ 9 h 9"/>
                <a:gd name="T38" fmla="*/ 8 w 10"/>
                <a:gd name="T39" fmla="*/ 9 h 9"/>
                <a:gd name="T40" fmla="*/ 8 w 10"/>
                <a:gd name="T41" fmla="*/ 8 h 9"/>
                <a:gd name="T42" fmla="*/ 8 w 10"/>
                <a:gd name="T43" fmla="*/ 7 h 9"/>
                <a:gd name="T44" fmla="*/ 9 w 10"/>
                <a:gd name="T45" fmla="*/ 6 h 9"/>
                <a:gd name="T46" fmla="*/ 9 w 10"/>
                <a:gd name="T47" fmla="*/ 7 h 9"/>
                <a:gd name="T48" fmla="*/ 10 w 10"/>
                <a:gd name="T49" fmla="*/ 7 h 9"/>
                <a:gd name="T50" fmla="*/ 10 w 10"/>
                <a:gd name="T51" fmla="*/ 5 h 9"/>
                <a:gd name="T52" fmla="*/ 9 w 10"/>
                <a:gd name="T53" fmla="*/ 3 h 9"/>
                <a:gd name="T54" fmla="*/ 9 w 10"/>
                <a:gd name="T55" fmla="*/ 1 h 9"/>
                <a:gd name="T56" fmla="*/ 8 w 10"/>
                <a:gd name="T57" fmla="*/ 0 h 9"/>
                <a:gd name="T58" fmla="*/ 8 w 10"/>
                <a:gd name="T59" fmla="*/ 0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10" h="9">
                  <a:moveTo>
                    <a:pt x="8" y="0"/>
                  </a:moveTo>
                  <a:cubicBezTo>
                    <a:pt x="8" y="0"/>
                    <a:pt x="8" y="0"/>
                    <a:pt x="8" y="0"/>
                  </a:cubicBezTo>
                  <a:cubicBezTo>
                    <a:pt x="7" y="0"/>
                    <a:pt x="7" y="1"/>
                    <a:pt x="7" y="1"/>
                  </a:cubicBezTo>
                  <a:cubicBezTo>
                    <a:pt x="7" y="2"/>
                    <a:pt x="6" y="2"/>
                    <a:pt x="6" y="2"/>
                  </a:cubicBezTo>
                  <a:cubicBezTo>
                    <a:pt x="6" y="2"/>
                    <a:pt x="6" y="3"/>
                    <a:pt x="6" y="3"/>
                  </a:cubicBezTo>
                  <a:cubicBezTo>
                    <a:pt x="5" y="3"/>
                    <a:pt x="5" y="3"/>
                    <a:pt x="5" y="3"/>
                  </a:cubicBezTo>
                  <a:cubicBezTo>
                    <a:pt x="5" y="4"/>
                    <a:pt x="5" y="3"/>
                    <a:pt x="4" y="3"/>
                  </a:cubicBezTo>
                  <a:cubicBezTo>
                    <a:pt x="4" y="3"/>
                    <a:pt x="3" y="2"/>
                    <a:pt x="3" y="3"/>
                  </a:cubicBezTo>
                  <a:cubicBezTo>
                    <a:pt x="2" y="4"/>
                    <a:pt x="2" y="4"/>
                    <a:pt x="1" y="4"/>
                  </a:cubicBezTo>
                  <a:cubicBezTo>
                    <a:pt x="1" y="4"/>
                    <a:pt x="0" y="5"/>
                    <a:pt x="0" y="6"/>
                  </a:cubicBezTo>
                  <a:cubicBezTo>
                    <a:pt x="0" y="6"/>
                    <a:pt x="0" y="6"/>
                    <a:pt x="0" y="6"/>
                  </a:cubicBezTo>
                  <a:cubicBezTo>
                    <a:pt x="0" y="6"/>
                    <a:pt x="1" y="6"/>
                    <a:pt x="1" y="6"/>
                  </a:cubicBezTo>
                  <a:cubicBezTo>
                    <a:pt x="1" y="6"/>
                    <a:pt x="1" y="6"/>
                    <a:pt x="1" y="6"/>
                  </a:cubicBezTo>
                  <a:cubicBezTo>
                    <a:pt x="1" y="6"/>
                    <a:pt x="2" y="6"/>
                    <a:pt x="2" y="5"/>
                  </a:cubicBezTo>
                  <a:cubicBezTo>
                    <a:pt x="3" y="5"/>
                    <a:pt x="3" y="5"/>
                    <a:pt x="4" y="5"/>
                  </a:cubicBezTo>
                  <a:cubicBezTo>
                    <a:pt x="4" y="5"/>
                    <a:pt x="5" y="6"/>
                    <a:pt x="5" y="6"/>
                  </a:cubicBezTo>
                  <a:cubicBezTo>
                    <a:pt x="5" y="6"/>
                    <a:pt x="5" y="6"/>
                    <a:pt x="5" y="7"/>
                  </a:cubicBezTo>
                  <a:cubicBezTo>
                    <a:pt x="5" y="8"/>
                    <a:pt x="5" y="9"/>
                    <a:pt x="6" y="9"/>
                  </a:cubicBezTo>
                  <a:cubicBezTo>
                    <a:pt x="7" y="9"/>
                    <a:pt x="7" y="9"/>
                    <a:pt x="8" y="9"/>
                  </a:cubicBezTo>
                  <a:cubicBezTo>
                    <a:pt x="8" y="9"/>
                    <a:pt x="8" y="9"/>
                    <a:pt x="8" y="9"/>
                  </a:cubicBezTo>
                  <a:cubicBezTo>
                    <a:pt x="8" y="9"/>
                    <a:pt x="9" y="8"/>
                    <a:pt x="8" y="8"/>
                  </a:cubicBezTo>
                  <a:cubicBezTo>
                    <a:pt x="8" y="7"/>
                    <a:pt x="8" y="7"/>
                    <a:pt x="8" y="7"/>
                  </a:cubicBezTo>
                  <a:cubicBezTo>
                    <a:pt x="8" y="6"/>
                    <a:pt x="8" y="6"/>
                    <a:pt x="9" y="6"/>
                  </a:cubicBezTo>
                  <a:cubicBezTo>
                    <a:pt x="9" y="6"/>
                    <a:pt x="9" y="7"/>
                    <a:pt x="9" y="7"/>
                  </a:cubicBezTo>
                  <a:cubicBezTo>
                    <a:pt x="9" y="7"/>
                    <a:pt x="9" y="7"/>
                    <a:pt x="10" y="7"/>
                  </a:cubicBezTo>
                  <a:cubicBezTo>
                    <a:pt x="10" y="6"/>
                    <a:pt x="10" y="6"/>
                    <a:pt x="10" y="5"/>
                  </a:cubicBezTo>
                  <a:cubicBezTo>
                    <a:pt x="10" y="4"/>
                    <a:pt x="10" y="3"/>
                    <a:pt x="9" y="3"/>
                  </a:cubicBezTo>
                  <a:cubicBezTo>
                    <a:pt x="9" y="2"/>
                    <a:pt x="9" y="2"/>
                    <a:pt x="9" y="1"/>
                  </a:cubicBezTo>
                  <a:cubicBezTo>
                    <a:pt x="8" y="1"/>
                    <a:pt x="8" y="1"/>
                    <a:pt x="8" y="0"/>
                  </a:cubicBezTo>
                  <a:cubicBezTo>
                    <a:pt x="8" y="0"/>
                    <a:pt x="8" y="0"/>
                    <a:pt x="8"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1" name="Freeform 498">
              <a:extLst>
                <a:ext uri="{FF2B5EF4-FFF2-40B4-BE49-F238E27FC236}">
                  <a16:creationId xmlns:a16="http://schemas.microsoft.com/office/drawing/2014/main" id="{13E4402B-39F5-4825-A321-8B88CD8AC572}"/>
                </a:ext>
              </a:extLst>
            </p:cNvPr>
            <p:cNvSpPr>
              <a:spLocks/>
            </p:cNvSpPr>
            <p:nvPr/>
          </p:nvSpPr>
          <p:spPr bwMode="auto">
            <a:xfrm>
              <a:off x="4675643" y="2821670"/>
              <a:ext cx="42863" cy="20638"/>
            </a:xfrm>
            <a:custGeom>
              <a:avLst/>
              <a:gdLst>
                <a:gd name="T0" fmla="*/ 1 w 12"/>
                <a:gd name="T1" fmla="*/ 5 h 6"/>
                <a:gd name="T2" fmla="*/ 2 w 12"/>
                <a:gd name="T3" fmla="*/ 5 h 6"/>
                <a:gd name="T4" fmla="*/ 4 w 12"/>
                <a:gd name="T5" fmla="*/ 5 h 6"/>
                <a:gd name="T6" fmla="*/ 5 w 12"/>
                <a:gd name="T7" fmla="*/ 6 h 6"/>
                <a:gd name="T8" fmla="*/ 6 w 12"/>
                <a:gd name="T9" fmla="*/ 6 h 6"/>
                <a:gd name="T10" fmla="*/ 6 w 12"/>
                <a:gd name="T11" fmla="*/ 5 h 6"/>
                <a:gd name="T12" fmla="*/ 8 w 12"/>
                <a:gd name="T13" fmla="*/ 5 h 6"/>
                <a:gd name="T14" fmla="*/ 8 w 12"/>
                <a:gd name="T15" fmla="*/ 5 h 6"/>
                <a:gd name="T16" fmla="*/ 11 w 12"/>
                <a:gd name="T17" fmla="*/ 4 h 6"/>
                <a:gd name="T18" fmla="*/ 12 w 12"/>
                <a:gd name="T19" fmla="*/ 4 h 6"/>
                <a:gd name="T20" fmla="*/ 12 w 12"/>
                <a:gd name="T21" fmla="*/ 4 h 6"/>
                <a:gd name="T22" fmla="*/ 12 w 12"/>
                <a:gd name="T23" fmla="*/ 3 h 6"/>
                <a:gd name="T24" fmla="*/ 9 w 12"/>
                <a:gd name="T25" fmla="*/ 1 h 6"/>
                <a:gd name="T26" fmla="*/ 9 w 12"/>
                <a:gd name="T27" fmla="*/ 1 h 6"/>
                <a:gd name="T28" fmla="*/ 5 w 12"/>
                <a:gd name="T29" fmla="*/ 1 h 6"/>
                <a:gd name="T30" fmla="*/ 4 w 12"/>
                <a:gd name="T31" fmla="*/ 1 h 6"/>
                <a:gd name="T32" fmla="*/ 4 w 12"/>
                <a:gd name="T33" fmla="*/ 0 h 6"/>
                <a:gd name="T34" fmla="*/ 3 w 12"/>
                <a:gd name="T35" fmla="*/ 1 h 6"/>
                <a:gd name="T36" fmla="*/ 3 w 12"/>
                <a:gd name="T37" fmla="*/ 1 h 6"/>
                <a:gd name="T38" fmla="*/ 3 w 12"/>
                <a:gd name="T39" fmla="*/ 3 h 6"/>
                <a:gd name="T40" fmla="*/ 3 w 12"/>
                <a:gd name="T41" fmla="*/ 3 h 6"/>
                <a:gd name="T42" fmla="*/ 2 w 12"/>
                <a:gd name="T43" fmla="*/ 3 h 6"/>
                <a:gd name="T44" fmla="*/ 0 w 12"/>
                <a:gd name="T45" fmla="*/ 4 h 6"/>
                <a:gd name="T46" fmla="*/ 0 w 12"/>
                <a:gd name="T47" fmla="*/ 4 h 6"/>
                <a:gd name="T48" fmla="*/ 1 w 12"/>
                <a:gd name="T49" fmla="*/ 5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2" h="6">
                  <a:moveTo>
                    <a:pt x="1" y="5"/>
                  </a:moveTo>
                  <a:cubicBezTo>
                    <a:pt x="1" y="5"/>
                    <a:pt x="2" y="5"/>
                    <a:pt x="2" y="5"/>
                  </a:cubicBezTo>
                  <a:cubicBezTo>
                    <a:pt x="3" y="5"/>
                    <a:pt x="3" y="5"/>
                    <a:pt x="4" y="5"/>
                  </a:cubicBezTo>
                  <a:cubicBezTo>
                    <a:pt x="5" y="5"/>
                    <a:pt x="5" y="5"/>
                    <a:pt x="5" y="6"/>
                  </a:cubicBezTo>
                  <a:cubicBezTo>
                    <a:pt x="5" y="6"/>
                    <a:pt x="5" y="6"/>
                    <a:pt x="6" y="6"/>
                  </a:cubicBezTo>
                  <a:cubicBezTo>
                    <a:pt x="6" y="6"/>
                    <a:pt x="6" y="6"/>
                    <a:pt x="6" y="5"/>
                  </a:cubicBezTo>
                  <a:cubicBezTo>
                    <a:pt x="6" y="5"/>
                    <a:pt x="7" y="4"/>
                    <a:pt x="8" y="5"/>
                  </a:cubicBezTo>
                  <a:cubicBezTo>
                    <a:pt x="8" y="5"/>
                    <a:pt x="8" y="5"/>
                    <a:pt x="8" y="5"/>
                  </a:cubicBezTo>
                  <a:cubicBezTo>
                    <a:pt x="9" y="4"/>
                    <a:pt x="10" y="4"/>
                    <a:pt x="11" y="4"/>
                  </a:cubicBezTo>
                  <a:cubicBezTo>
                    <a:pt x="11" y="4"/>
                    <a:pt x="12" y="4"/>
                    <a:pt x="12" y="4"/>
                  </a:cubicBezTo>
                  <a:cubicBezTo>
                    <a:pt x="12" y="4"/>
                    <a:pt x="12" y="4"/>
                    <a:pt x="12" y="4"/>
                  </a:cubicBezTo>
                  <a:cubicBezTo>
                    <a:pt x="12" y="4"/>
                    <a:pt x="12" y="3"/>
                    <a:pt x="12" y="3"/>
                  </a:cubicBezTo>
                  <a:cubicBezTo>
                    <a:pt x="11" y="3"/>
                    <a:pt x="10" y="2"/>
                    <a:pt x="9" y="1"/>
                  </a:cubicBezTo>
                  <a:cubicBezTo>
                    <a:pt x="9" y="1"/>
                    <a:pt x="9" y="1"/>
                    <a:pt x="9" y="1"/>
                  </a:cubicBezTo>
                  <a:cubicBezTo>
                    <a:pt x="7" y="1"/>
                    <a:pt x="6" y="0"/>
                    <a:pt x="5" y="1"/>
                  </a:cubicBezTo>
                  <a:cubicBezTo>
                    <a:pt x="5" y="1"/>
                    <a:pt x="4" y="1"/>
                    <a:pt x="4" y="1"/>
                  </a:cubicBezTo>
                  <a:cubicBezTo>
                    <a:pt x="4" y="1"/>
                    <a:pt x="4" y="0"/>
                    <a:pt x="4" y="0"/>
                  </a:cubicBezTo>
                  <a:cubicBezTo>
                    <a:pt x="3" y="0"/>
                    <a:pt x="3" y="0"/>
                    <a:pt x="3" y="1"/>
                  </a:cubicBezTo>
                  <a:cubicBezTo>
                    <a:pt x="2" y="1"/>
                    <a:pt x="2" y="1"/>
                    <a:pt x="3" y="1"/>
                  </a:cubicBezTo>
                  <a:cubicBezTo>
                    <a:pt x="3" y="2"/>
                    <a:pt x="3" y="2"/>
                    <a:pt x="3" y="3"/>
                  </a:cubicBezTo>
                  <a:cubicBezTo>
                    <a:pt x="3" y="3"/>
                    <a:pt x="3" y="3"/>
                    <a:pt x="3" y="3"/>
                  </a:cubicBezTo>
                  <a:cubicBezTo>
                    <a:pt x="2" y="3"/>
                    <a:pt x="2" y="3"/>
                    <a:pt x="2" y="3"/>
                  </a:cubicBezTo>
                  <a:cubicBezTo>
                    <a:pt x="1" y="3"/>
                    <a:pt x="1" y="4"/>
                    <a:pt x="0" y="4"/>
                  </a:cubicBezTo>
                  <a:cubicBezTo>
                    <a:pt x="0" y="4"/>
                    <a:pt x="0" y="4"/>
                    <a:pt x="0" y="4"/>
                  </a:cubicBezTo>
                  <a:cubicBezTo>
                    <a:pt x="0" y="4"/>
                    <a:pt x="0" y="5"/>
                    <a:pt x="1" y="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2" name="Freeform 499">
              <a:extLst>
                <a:ext uri="{FF2B5EF4-FFF2-40B4-BE49-F238E27FC236}">
                  <a16:creationId xmlns:a16="http://schemas.microsoft.com/office/drawing/2014/main" id="{F4207E68-DEBB-4563-96A5-B85CCD3423F1}"/>
                </a:ext>
              </a:extLst>
            </p:cNvPr>
            <p:cNvSpPr>
              <a:spLocks/>
            </p:cNvSpPr>
            <p:nvPr/>
          </p:nvSpPr>
          <p:spPr bwMode="auto">
            <a:xfrm>
              <a:off x="4769305" y="2229533"/>
              <a:ext cx="25400" cy="22225"/>
            </a:xfrm>
            <a:custGeom>
              <a:avLst/>
              <a:gdLst>
                <a:gd name="T0" fmla="*/ 1 w 7"/>
                <a:gd name="T1" fmla="*/ 3 h 6"/>
                <a:gd name="T2" fmla="*/ 1 w 7"/>
                <a:gd name="T3" fmla="*/ 4 h 6"/>
                <a:gd name="T4" fmla="*/ 2 w 7"/>
                <a:gd name="T5" fmla="*/ 6 h 6"/>
                <a:gd name="T6" fmla="*/ 4 w 7"/>
                <a:gd name="T7" fmla="*/ 6 h 6"/>
                <a:gd name="T8" fmla="*/ 5 w 7"/>
                <a:gd name="T9" fmla="*/ 6 h 6"/>
                <a:gd name="T10" fmla="*/ 6 w 7"/>
                <a:gd name="T11" fmla="*/ 6 h 6"/>
                <a:gd name="T12" fmla="*/ 7 w 7"/>
                <a:gd name="T13" fmla="*/ 6 h 6"/>
                <a:gd name="T14" fmla="*/ 7 w 7"/>
                <a:gd name="T15" fmla="*/ 3 h 6"/>
                <a:gd name="T16" fmla="*/ 5 w 7"/>
                <a:gd name="T17" fmla="*/ 1 h 6"/>
                <a:gd name="T18" fmla="*/ 2 w 7"/>
                <a:gd name="T19" fmla="*/ 0 h 6"/>
                <a:gd name="T20" fmla="*/ 1 w 7"/>
                <a:gd name="T21" fmla="*/ 1 h 6"/>
                <a:gd name="T22" fmla="*/ 1 w 7"/>
                <a:gd name="T23" fmla="*/ 2 h 6"/>
                <a:gd name="T24" fmla="*/ 1 w 7"/>
                <a:gd name="T25" fmla="*/ 3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 h="6">
                  <a:moveTo>
                    <a:pt x="1" y="3"/>
                  </a:moveTo>
                  <a:cubicBezTo>
                    <a:pt x="1" y="3"/>
                    <a:pt x="1" y="4"/>
                    <a:pt x="1" y="4"/>
                  </a:cubicBezTo>
                  <a:cubicBezTo>
                    <a:pt x="0" y="5"/>
                    <a:pt x="2" y="6"/>
                    <a:pt x="2" y="6"/>
                  </a:cubicBezTo>
                  <a:cubicBezTo>
                    <a:pt x="3" y="6"/>
                    <a:pt x="3" y="6"/>
                    <a:pt x="4" y="6"/>
                  </a:cubicBezTo>
                  <a:cubicBezTo>
                    <a:pt x="4" y="6"/>
                    <a:pt x="5" y="6"/>
                    <a:pt x="5" y="6"/>
                  </a:cubicBezTo>
                  <a:cubicBezTo>
                    <a:pt x="5" y="6"/>
                    <a:pt x="6" y="6"/>
                    <a:pt x="6" y="6"/>
                  </a:cubicBezTo>
                  <a:cubicBezTo>
                    <a:pt x="7" y="6"/>
                    <a:pt x="7" y="6"/>
                    <a:pt x="7" y="6"/>
                  </a:cubicBezTo>
                  <a:cubicBezTo>
                    <a:pt x="7" y="5"/>
                    <a:pt x="7" y="4"/>
                    <a:pt x="7" y="3"/>
                  </a:cubicBezTo>
                  <a:cubicBezTo>
                    <a:pt x="6" y="2"/>
                    <a:pt x="6" y="1"/>
                    <a:pt x="5" y="1"/>
                  </a:cubicBezTo>
                  <a:cubicBezTo>
                    <a:pt x="4" y="1"/>
                    <a:pt x="3" y="1"/>
                    <a:pt x="2" y="0"/>
                  </a:cubicBezTo>
                  <a:cubicBezTo>
                    <a:pt x="2" y="0"/>
                    <a:pt x="2" y="0"/>
                    <a:pt x="1" y="1"/>
                  </a:cubicBezTo>
                  <a:cubicBezTo>
                    <a:pt x="1" y="1"/>
                    <a:pt x="1" y="1"/>
                    <a:pt x="1" y="2"/>
                  </a:cubicBezTo>
                  <a:cubicBezTo>
                    <a:pt x="1" y="2"/>
                    <a:pt x="1" y="2"/>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3" name="Oval 500">
              <a:extLst>
                <a:ext uri="{FF2B5EF4-FFF2-40B4-BE49-F238E27FC236}">
                  <a16:creationId xmlns:a16="http://schemas.microsoft.com/office/drawing/2014/main" id="{E5C5F92A-F8AC-4630-A385-7BF56B08B928}"/>
                </a:ext>
              </a:extLst>
            </p:cNvPr>
            <p:cNvSpPr>
              <a:spLocks noChangeArrowheads="1"/>
            </p:cNvSpPr>
            <p:nvPr/>
          </p:nvSpPr>
          <p:spPr bwMode="auto">
            <a:xfrm>
              <a:off x="4774068" y="223747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4" name="Freeform 501">
              <a:extLst>
                <a:ext uri="{FF2B5EF4-FFF2-40B4-BE49-F238E27FC236}">
                  <a16:creationId xmlns:a16="http://schemas.microsoft.com/office/drawing/2014/main" id="{1ED25407-464E-4AE0-8CBE-A1EA11760871}"/>
                </a:ext>
              </a:extLst>
            </p:cNvPr>
            <p:cNvSpPr>
              <a:spLocks/>
            </p:cNvSpPr>
            <p:nvPr/>
          </p:nvSpPr>
          <p:spPr bwMode="auto">
            <a:xfrm>
              <a:off x="5815468" y="2901045"/>
              <a:ext cx="17463" cy="31750"/>
            </a:xfrm>
            <a:custGeom>
              <a:avLst/>
              <a:gdLst>
                <a:gd name="T0" fmla="*/ 1 w 5"/>
                <a:gd name="T1" fmla="*/ 1 h 9"/>
                <a:gd name="T2" fmla="*/ 1 w 5"/>
                <a:gd name="T3" fmla="*/ 1 h 9"/>
                <a:gd name="T4" fmla="*/ 1 w 5"/>
                <a:gd name="T5" fmla="*/ 1 h 9"/>
                <a:gd name="T6" fmla="*/ 1 w 5"/>
                <a:gd name="T7" fmla="*/ 1 h 9"/>
                <a:gd name="T8" fmla="*/ 0 w 5"/>
                <a:gd name="T9" fmla="*/ 4 h 9"/>
                <a:gd name="T10" fmla="*/ 1 w 5"/>
                <a:gd name="T11" fmla="*/ 8 h 9"/>
                <a:gd name="T12" fmla="*/ 2 w 5"/>
                <a:gd name="T13" fmla="*/ 9 h 9"/>
                <a:gd name="T14" fmla="*/ 4 w 5"/>
                <a:gd name="T15" fmla="*/ 5 h 9"/>
                <a:gd name="T16" fmla="*/ 1 w 5"/>
                <a:gd name="T17" fmla="*/ 1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 h="9">
                  <a:moveTo>
                    <a:pt x="1" y="1"/>
                  </a:moveTo>
                  <a:cubicBezTo>
                    <a:pt x="1" y="1"/>
                    <a:pt x="1" y="1"/>
                    <a:pt x="1" y="1"/>
                  </a:cubicBezTo>
                  <a:cubicBezTo>
                    <a:pt x="1" y="0"/>
                    <a:pt x="0" y="1"/>
                    <a:pt x="1" y="1"/>
                  </a:cubicBezTo>
                  <a:cubicBezTo>
                    <a:pt x="1" y="1"/>
                    <a:pt x="1" y="1"/>
                    <a:pt x="1" y="1"/>
                  </a:cubicBezTo>
                  <a:cubicBezTo>
                    <a:pt x="0" y="2"/>
                    <a:pt x="0" y="4"/>
                    <a:pt x="0" y="4"/>
                  </a:cubicBezTo>
                  <a:cubicBezTo>
                    <a:pt x="0" y="6"/>
                    <a:pt x="0" y="7"/>
                    <a:pt x="1" y="8"/>
                  </a:cubicBezTo>
                  <a:cubicBezTo>
                    <a:pt x="1" y="9"/>
                    <a:pt x="2" y="9"/>
                    <a:pt x="2" y="9"/>
                  </a:cubicBezTo>
                  <a:cubicBezTo>
                    <a:pt x="4" y="9"/>
                    <a:pt x="5" y="7"/>
                    <a:pt x="4" y="5"/>
                  </a:cubicBezTo>
                  <a:cubicBezTo>
                    <a:pt x="4" y="4"/>
                    <a:pt x="3" y="2"/>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5" name="Freeform 502">
              <a:extLst>
                <a:ext uri="{FF2B5EF4-FFF2-40B4-BE49-F238E27FC236}">
                  <a16:creationId xmlns:a16="http://schemas.microsoft.com/office/drawing/2014/main" id="{8DDE9223-7659-4223-943B-CC1C66E47E84}"/>
                </a:ext>
              </a:extLst>
            </p:cNvPr>
            <p:cNvSpPr>
              <a:spLocks/>
            </p:cNvSpPr>
            <p:nvPr/>
          </p:nvSpPr>
          <p:spPr bwMode="auto">
            <a:xfrm>
              <a:off x="4734380" y="2107295"/>
              <a:ext cx="17463" cy="25400"/>
            </a:xfrm>
            <a:custGeom>
              <a:avLst/>
              <a:gdLst>
                <a:gd name="T0" fmla="*/ 0 w 5"/>
                <a:gd name="T1" fmla="*/ 6 h 7"/>
                <a:gd name="T2" fmla="*/ 0 w 5"/>
                <a:gd name="T3" fmla="*/ 7 h 7"/>
                <a:gd name="T4" fmla="*/ 3 w 5"/>
                <a:gd name="T5" fmla="*/ 7 h 7"/>
                <a:gd name="T6" fmla="*/ 4 w 5"/>
                <a:gd name="T7" fmla="*/ 6 h 7"/>
                <a:gd name="T8" fmla="*/ 4 w 5"/>
                <a:gd name="T9" fmla="*/ 5 h 7"/>
                <a:gd name="T10" fmla="*/ 4 w 5"/>
                <a:gd name="T11" fmla="*/ 5 h 7"/>
                <a:gd name="T12" fmla="*/ 4 w 5"/>
                <a:gd name="T13" fmla="*/ 5 h 7"/>
                <a:gd name="T14" fmla="*/ 4 w 5"/>
                <a:gd name="T15" fmla="*/ 5 h 7"/>
                <a:gd name="T16" fmla="*/ 4 w 5"/>
                <a:gd name="T17" fmla="*/ 3 h 7"/>
                <a:gd name="T18" fmla="*/ 3 w 5"/>
                <a:gd name="T19" fmla="*/ 1 h 7"/>
                <a:gd name="T20" fmla="*/ 3 w 5"/>
                <a:gd name="T21" fmla="*/ 0 h 7"/>
                <a:gd name="T22" fmla="*/ 2 w 5"/>
                <a:gd name="T23" fmla="*/ 0 h 7"/>
                <a:gd name="T24" fmla="*/ 0 w 5"/>
                <a:gd name="T25" fmla="*/ 4 h 7"/>
                <a:gd name="T26" fmla="*/ 0 w 5"/>
                <a:gd name="T27" fmla="*/ 5 h 7"/>
                <a:gd name="T28" fmla="*/ 0 w 5"/>
                <a:gd name="T29" fmla="*/ 6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 h="7">
                  <a:moveTo>
                    <a:pt x="0" y="6"/>
                  </a:moveTo>
                  <a:cubicBezTo>
                    <a:pt x="0" y="6"/>
                    <a:pt x="0" y="7"/>
                    <a:pt x="0" y="7"/>
                  </a:cubicBezTo>
                  <a:cubicBezTo>
                    <a:pt x="1" y="7"/>
                    <a:pt x="2" y="7"/>
                    <a:pt x="3" y="7"/>
                  </a:cubicBezTo>
                  <a:cubicBezTo>
                    <a:pt x="3" y="7"/>
                    <a:pt x="4" y="7"/>
                    <a:pt x="4" y="6"/>
                  </a:cubicBezTo>
                  <a:cubicBezTo>
                    <a:pt x="4" y="6"/>
                    <a:pt x="4" y="5"/>
                    <a:pt x="4" y="5"/>
                  </a:cubicBezTo>
                  <a:cubicBezTo>
                    <a:pt x="4" y="5"/>
                    <a:pt x="4" y="5"/>
                    <a:pt x="4" y="5"/>
                  </a:cubicBezTo>
                  <a:cubicBezTo>
                    <a:pt x="4" y="5"/>
                    <a:pt x="4" y="5"/>
                    <a:pt x="4" y="5"/>
                  </a:cubicBezTo>
                  <a:cubicBezTo>
                    <a:pt x="4" y="5"/>
                    <a:pt x="4" y="5"/>
                    <a:pt x="4" y="5"/>
                  </a:cubicBezTo>
                  <a:cubicBezTo>
                    <a:pt x="5" y="5"/>
                    <a:pt x="5" y="4"/>
                    <a:pt x="4" y="3"/>
                  </a:cubicBezTo>
                  <a:cubicBezTo>
                    <a:pt x="4" y="3"/>
                    <a:pt x="3" y="2"/>
                    <a:pt x="3" y="1"/>
                  </a:cubicBezTo>
                  <a:cubicBezTo>
                    <a:pt x="3" y="1"/>
                    <a:pt x="3" y="1"/>
                    <a:pt x="3" y="0"/>
                  </a:cubicBezTo>
                  <a:cubicBezTo>
                    <a:pt x="3" y="0"/>
                    <a:pt x="2" y="0"/>
                    <a:pt x="2" y="0"/>
                  </a:cubicBezTo>
                  <a:cubicBezTo>
                    <a:pt x="1" y="1"/>
                    <a:pt x="0" y="2"/>
                    <a:pt x="0" y="4"/>
                  </a:cubicBezTo>
                  <a:cubicBezTo>
                    <a:pt x="0" y="4"/>
                    <a:pt x="0" y="4"/>
                    <a:pt x="0" y="5"/>
                  </a:cubicBezTo>
                  <a:cubicBezTo>
                    <a:pt x="0" y="5"/>
                    <a:pt x="0" y="6"/>
                    <a:pt x="0" y="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6" name="Freeform 503">
              <a:extLst>
                <a:ext uri="{FF2B5EF4-FFF2-40B4-BE49-F238E27FC236}">
                  <a16:creationId xmlns:a16="http://schemas.microsoft.com/office/drawing/2014/main" id="{73765324-B37A-417E-B867-5D4B18B786DA}"/>
                </a:ext>
              </a:extLst>
            </p:cNvPr>
            <p:cNvSpPr>
              <a:spLocks/>
            </p:cNvSpPr>
            <p:nvPr/>
          </p:nvSpPr>
          <p:spPr bwMode="auto">
            <a:xfrm>
              <a:off x="5431293" y="2118408"/>
              <a:ext cx="22225" cy="20638"/>
            </a:xfrm>
            <a:custGeom>
              <a:avLst/>
              <a:gdLst>
                <a:gd name="T0" fmla="*/ 1 w 6"/>
                <a:gd name="T1" fmla="*/ 3 h 6"/>
                <a:gd name="T2" fmla="*/ 0 w 6"/>
                <a:gd name="T3" fmla="*/ 4 h 6"/>
                <a:gd name="T4" fmla="*/ 1 w 6"/>
                <a:gd name="T5" fmla="*/ 4 h 6"/>
                <a:gd name="T6" fmla="*/ 1 w 6"/>
                <a:gd name="T7" fmla="*/ 5 h 6"/>
                <a:gd name="T8" fmla="*/ 2 w 6"/>
                <a:gd name="T9" fmla="*/ 6 h 6"/>
                <a:gd name="T10" fmla="*/ 2 w 6"/>
                <a:gd name="T11" fmla="*/ 6 h 6"/>
                <a:gd name="T12" fmla="*/ 3 w 6"/>
                <a:gd name="T13" fmla="*/ 6 h 6"/>
                <a:gd name="T14" fmla="*/ 4 w 6"/>
                <a:gd name="T15" fmla="*/ 5 h 6"/>
                <a:gd name="T16" fmla="*/ 4 w 6"/>
                <a:gd name="T17" fmla="*/ 4 h 6"/>
                <a:gd name="T18" fmla="*/ 5 w 6"/>
                <a:gd name="T19" fmla="*/ 2 h 6"/>
                <a:gd name="T20" fmla="*/ 5 w 6"/>
                <a:gd name="T21" fmla="*/ 1 h 6"/>
                <a:gd name="T22" fmla="*/ 4 w 6"/>
                <a:gd name="T23" fmla="*/ 0 h 6"/>
                <a:gd name="T24" fmla="*/ 4 w 6"/>
                <a:gd name="T25" fmla="*/ 0 h 6"/>
                <a:gd name="T26" fmla="*/ 3 w 6"/>
                <a:gd name="T27" fmla="*/ 1 h 6"/>
                <a:gd name="T28" fmla="*/ 2 w 6"/>
                <a:gd name="T29" fmla="*/ 2 h 6"/>
                <a:gd name="T30" fmla="*/ 2 w 6"/>
                <a:gd name="T31" fmla="*/ 2 h 6"/>
                <a:gd name="T32" fmla="*/ 2 w 6"/>
                <a:gd name="T33" fmla="*/ 2 h 6"/>
                <a:gd name="T34" fmla="*/ 2 w 6"/>
                <a:gd name="T35" fmla="*/ 2 h 6"/>
                <a:gd name="T36" fmla="*/ 1 w 6"/>
                <a:gd name="T37" fmla="*/ 3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6" h="6">
                  <a:moveTo>
                    <a:pt x="1" y="3"/>
                  </a:moveTo>
                  <a:cubicBezTo>
                    <a:pt x="0" y="3"/>
                    <a:pt x="0" y="3"/>
                    <a:pt x="0" y="4"/>
                  </a:cubicBezTo>
                  <a:cubicBezTo>
                    <a:pt x="1" y="4"/>
                    <a:pt x="1" y="4"/>
                    <a:pt x="1" y="4"/>
                  </a:cubicBezTo>
                  <a:cubicBezTo>
                    <a:pt x="1" y="5"/>
                    <a:pt x="1" y="5"/>
                    <a:pt x="1" y="5"/>
                  </a:cubicBezTo>
                  <a:cubicBezTo>
                    <a:pt x="1" y="6"/>
                    <a:pt x="1" y="6"/>
                    <a:pt x="2" y="6"/>
                  </a:cubicBezTo>
                  <a:cubicBezTo>
                    <a:pt x="2" y="6"/>
                    <a:pt x="2" y="6"/>
                    <a:pt x="2" y="6"/>
                  </a:cubicBezTo>
                  <a:cubicBezTo>
                    <a:pt x="3" y="6"/>
                    <a:pt x="3" y="6"/>
                    <a:pt x="3" y="6"/>
                  </a:cubicBezTo>
                  <a:cubicBezTo>
                    <a:pt x="3" y="6"/>
                    <a:pt x="4" y="5"/>
                    <a:pt x="4" y="5"/>
                  </a:cubicBezTo>
                  <a:cubicBezTo>
                    <a:pt x="4" y="4"/>
                    <a:pt x="4" y="4"/>
                    <a:pt x="4" y="4"/>
                  </a:cubicBezTo>
                  <a:cubicBezTo>
                    <a:pt x="5" y="3"/>
                    <a:pt x="5" y="3"/>
                    <a:pt x="5" y="2"/>
                  </a:cubicBezTo>
                  <a:cubicBezTo>
                    <a:pt x="6" y="2"/>
                    <a:pt x="6" y="1"/>
                    <a:pt x="5" y="1"/>
                  </a:cubicBezTo>
                  <a:cubicBezTo>
                    <a:pt x="5" y="1"/>
                    <a:pt x="5" y="0"/>
                    <a:pt x="4" y="0"/>
                  </a:cubicBezTo>
                  <a:cubicBezTo>
                    <a:pt x="4" y="0"/>
                    <a:pt x="4" y="0"/>
                    <a:pt x="4" y="0"/>
                  </a:cubicBezTo>
                  <a:cubicBezTo>
                    <a:pt x="3" y="0"/>
                    <a:pt x="3" y="0"/>
                    <a:pt x="3" y="1"/>
                  </a:cubicBezTo>
                  <a:cubicBezTo>
                    <a:pt x="3" y="1"/>
                    <a:pt x="3" y="2"/>
                    <a:pt x="2" y="2"/>
                  </a:cubicBezTo>
                  <a:cubicBezTo>
                    <a:pt x="2" y="2"/>
                    <a:pt x="2" y="2"/>
                    <a:pt x="2" y="2"/>
                  </a:cubicBezTo>
                  <a:cubicBezTo>
                    <a:pt x="2" y="2"/>
                    <a:pt x="2" y="2"/>
                    <a:pt x="2" y="2"/>
                  </a:cubicBezTo>
                  <a:cubicBezTo>
                    <a:pt x="2" y="2"/>
                    <a:pt x="2" y="2"/>
                    <a:pt x="2" y="2"/>
                  </a:cubicBezTo>
                  <a:cubicBezTo>
                    <a:pt x="2" y="2"/>
                    <a:pt x="1" y="3"/>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7" name="Freeform 504">
              <a:extLst>
                <a:ext uri="{FF2B5EF4-FFF2-40B4-BE49-F238E27FC236}">
                  <a16:creationId xmlns:a16="http://schemas.microsoft.com/office/drawing/2014/main" id="{3B50B9A1-C4FB-44E2-93E4-B89839EA686C}"/>
                </a:ext>
              </a:extLst>
            </p:cNvPr>
            <p:cNvSpPr>
              <a:spLocks/>
            </p:cNvSpPr>
            <p:nvPr/>
          </p:nvSpPr>
          <p:spPr bwMode="auto">
            <a:xfrm>
              <a:off x="6104393" y="2770870"/>
              <a:ext cx="14288" cy="31750"/>
            </a:xfrm>
            <a:custGeom>
              <a:avLst/>
              <a:gdLst>
                <a:gd name="T0" fmla="*/ 3 w 4"/>
                <a:gd name="T1" fmla="*/ 0 h 9"/>
                <a:gd name="T2" fmla="*/ 2 w 4"/>
                <a:gd name="T3" fmla="*/ 0 h 9"/>
                <a:gd name="T4" fmla="*/ 1 w 4"/>
                <a:gd name="T5" fmla="*/ 2 h 9"/>
                <a:gd name="T6" fmla="*/ 1 w 4"/>
                <a:gd name="T7" fmla="*/ 3 h 9"/>
                <a:gd name="T8" fmla="*/ 0 w 4"/>
                <a:gd name="T9" fmla="*/ 5 h 9"/>
                <a:gd name="T10" fmla="*/ 1 w 4"/>
                <a:gd name="T11" fmla="*/ 8 h 9"/>
                <a:gd name="T12" fmla="*/ 2 w 4"/>
                <a:gd name="T13" fmla="*/ 9 h 9"/>
                <a:gd name="T14" fmla="*/ 2 w 4"/>
                <a:gd name="T15" fmla="*/ 8 h 9"/>
                <a:gd name="T16" fmla="*/ 3 w 4"/>
                <a:gd name="T17" fmla="*/ 7 h 9"/>
                <a:gd name="T18" fmla="*/ 4 w 4"/>
                <a:gd name="T19" fmla="*/ 4 h 9"/>
                <a:gd name="T20" fmla="*/ 4 w 4"/>
                <a:gd name="T21" fmla="*/ 2 h 9"/>
                <a:gd name="T22" fmla="*/ 3 w 4"/>
                <a:gd name="T23" fmla="*/ 0 h 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 h="9">
                  <a:moveTo>
                    <a:pt x="3" y="0"/>
                  </a:moveTo>
                  <a:cubicBezTo>
                    <a:pt x="3" y="0"/>
                    <a:pt x="3" y="0"/>
                    <a:pt x="2" y="0"/>
                  </a:cubicBezTo>
                  <a:cubicBezTo>
                    <a:pt x="2" y="1"/>
                    <a:pt x="2" y="1"/>
                    <a:pt x="1" y="2"/>
                  </a:cubicBezTo>
                  <a:cubicBezTo>
                    <a:pt x="1" y="2"/>
                    <a:pt x="1" y="3"/>
                    <a:pt x="1" y="3"/>
                  </a:cubicBezTo>
                  <a:cubicBezTo>
                    <a:pt x="0" y="4"/>
                    <a:pt x="0" y="4"/>
                    <a:pt x="0" y="5"/>
                  </a:cubicBezTo>
                  <a:cubicBezTo>
                    <a:pt x="0" y="6"/>
                    <a:pt x="0" y="7"/>
                    <a:pt x="1" y="8"/>
                  </a:cubicBezTo>
                  <a:cubicBezTo>
                    <a:pt x="2" y="8"/>
                    <a:pt x="2" y="8"/>
                    <a:pt x="2" y="9"/>
                  </a:cubicBezTo>
                  <a:cubicBezTo>
                    <a:pt x="2" y="9"/>
                    <a:pt x="2" y="9"/>
                    <a:pt x="2" y="8"/>
                  </a:cubicBezTo>
                  <a:cubicBezTo>
                    <a:pt x="3" y="8"/>
                    <a:pt x="3" y="8"/>
                    <a:pt x="3" y="7"/>
                  </a:cubicBezTo>
                  <a:cubicBezTo>
                    <a:pt x="3" y="6"/>
                    <a:pt x="3" y="5"/>
                    <a:pt x="4" y="4"/>
                  </a:cubicBezTo>
                  <a:cubicBezTo>
                    <a:pt x="4" y="3"/>
                    <a:pt x="4" y="3"/>
                    <a:pt x="4" y="2"/>
                  </a:cubicBezTo>
                  <a:cubicBezTo>
                    <a:pt x="4" y="1"/>
                    <a:pt x="3" y="1"/>
                    <a:pt x="3"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8" name="Freeform 505">
              <a:extLst>
                <a:ext uri="{FF2B5EF4-FFF2-40B4-BE49-F238E27FC236}">
                  <a16:creationId xmlns:a16="http://schemas.microsoft.com/office/drawing/2014/main" id="{D6F9C386-4C55-4F24-854C-5939362D0C41}"/>
                </a:ext>
              </a:extLst>
            </p:cNvPr>
            <p:cNvSpPr>
              <a:spLocks noEditPoints="1"/>
            </p:cNvSpPr>
            <p:nvPr/>
          </p:nvSpPr>
          <p:spPr bwMode="auto">
            <a:xfrm>
              <a:off x="5464630" y="2093008"/>
              <a:ext cx="17463" cy="28575"/>
            </a:xfrm>
            <a:custGeom>
              <a:avLst/>
              <a:gdLst>
                <a:gd name="T0" fmla="*/ 1 w 5"/>
                <a:gd name="T1" fmla="*/ 6 h 8"/>
                <a:gd name="T2" fmla="*/ 1 w 5"/>
                <a:gd name="T3" fmla="*/ 6 h 8"/>
                <a:gd name="T4" fmla="*/ 1 w 5"/>
                <a:gd name="T5" fmla="*/ 6 h 8"/>
                <a:gd name="T6" fmla="*/ 1 w 5"/>
                <a:gd name="T7" fmla="*/ 6 h 8"/>
                <a:gd name="T8" fmla="*/ 1 w 5"/>
                <a:gd name="T9" fmla="*/ 6 h 8"/>
                <a:gd name="T10" fmla="*/ 1 w 5"/>
                <a:gd name="T11" fmla="*/ 6 h 8"/>
                <a:gd name="T12" fmla="*/ 0 w 5"/>
                <a:gd name="T13" fmla="*/ 6 h 8"/>
                <a:gd name="T14" fmla="*/ 0 w 5"/>
                <a:gd name="T15" fmla="*/ 7 h 8"/>
                <a:gd name="T16" fmla="*/ 0 w 5"/>
                <a:gd name="T17" fmla="*/ 7 h 8"/>
                <a:gd name="T18" fmla="*/ 2 w 5"/>
                <a:gd name="T19" fmla="*/ 8 h 8"/>
                <a:gd name="T20" fmla="*/ 3 w 5"/>
                <a:gd name="T21" fmla="*/ 8 h 8"/>
                <a:gd name="T22" fmla="*/ 3 w 5"/>
                <a:gd name="T23" fmla="*/ 8 h 8"/>
                <a:gd name="T24" fmla="*/ 5 w 5"/>
                <a:gd name="T25" fmla="*/ 6 h 8"/>
                <a:gd name="T26" fmla="*/ 5 w 5"/>
                <a:gd name="T27" fmla="*/ 5 h 8"/>
                <a:gd name="T28" fmla="*/ 5 w 5"/>
                <a:gd name="T29" fmla="*/ 5 h 8"/>
                <a:gd name="T30" fmla="*/ 5 w 5"/>
                <a:gd name="T31" fmla="*/ 5 h 8"/>
                <a:gd name="T32" fmla="*/ 5 w 5"/>
                <a:gd name="T33" fmla="*/ 5 h 8"/>
                <a:gd name="T34" fmla="*/ 5 w 5"/>
                <a:gd name="T35" fmla="*/ 5 h 8"/>
                <a:gd name="T36" fmla="*/ 4 w 5"/>
                <a:gd name="T37" fmla="*/ 5 h 8"/>
                <a:gd name="T38" fmla="*/ 4 w 5"/>
                <a:gd name="T39" fmla="*/ 5 h 8"/>
                <a:gd name="T40" fmla="*/ 4 w 5"/>
                <a:gd name="T41" fmla="*/ 5 h 8"/>
                <a:gd name="T42" fmla="*/ 4 w 5"/>
                <a:gd name="T43" fmla="*/ 5 h 8"/>
                <a:gd name="T44" fmla="*/ 3 w 5"/>
                <a:gd name="T45" fmla="*/ 4 h 8"/>
                <a:gd name="T46" fmla="*/ 3 w 5"/>
                <a:gd name="T47" fmla="*/ 4 h 8"/>
                <a:gd name="T48" fmla="*/ 3 w 5"/>
                <a:gd name="T49" fmla="*/ 1 h 8"/>
                <a:gd name="T50" fmla="*/ 3 w 5"/>
                <a:gd name="T51" fmla="*/ 1 h 8"/>
                <a:gd name="T52" fmla="*/ 1 w 5"/>
                <a:gd name="T53" fmla="*/ 1 h 8"/>
                <a:gd name="T54" fmla="*/ 1 w 5"/>
                <a:gd name="T55" fmla="*/ 4 h 8"/>
                <a:gd name="T56" fmla="*/ 1 w 5"/>
                <a:gd name="T57" fmla="*/ 4 h 8"/>
                <a:gd name="T58" fmla="*/ 1 w 5"/>
                <a:gd name="T59" fmla="*/ 4 h 8"/>
                <a:gd name="T60" fmla="*/ 1 w 5"/>
                <a:gd name="T61" fmla="*/ 5 h 8"/>
                <a:gd name="T62" fmla="*/ 0 w 5"/>
                <a:gd name="T63" fmla="*/ 5 h 8"/>
                <a:gd name="T64" fmla="*/ 1 w 5"/>
                <a:gd name="T65" fmla="*/ 6 h 8"/>
                <a:gd name="T66" fmla="*/ 3 w 5"/>
                <a:gd name="T67" fmla="*/ 5 h 8"/>
                <a:gd name="T68" fmla="*/ 3 w 5"/>
                <a:gd name="T69" fmla="*/ 5 h 8"/>
                <a:gd name="T70" fmla="*/ 2 w 5"/>
                <a:gd name="T71" fmla="*/ 5 h 8"/>
                <a:gd name="T72" fmla="*/ 2 w 5"/>
                <a:gd name="T73" fmla="*/ 5 h 8"/>
                <a:gd name="T74" fmla="*/ 3 w 5"/>
                <a:gd name="T75" fmla="*/ 5 h 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5" h="8">
                  <a:moveTo>
                    <a:pt x="1" y="6"/>
                  </a:moveTo>
                  <a:cubicBezTo>
                    <a:pt x="1" y="6"/>
                    <a:pt x="1" y="6"/>
                    <a:pt x="1" y="6"/>
                  </a:cubicBezTo>
                  <a:cubicBezTo>
                    <a:pt x="1" y="6"/>
                    <a:pt x="1" y="6"/>
                    <a:pt x="1" y="6"/>
                  </a:cubicBezTo>
                  <a:cubicBezTo>
                    <a:pt x="1" y="6"/>
                    <a:pt x="1" y="6"/>
                    <a:pt x="1" y="6"/>
                  </a:cubicBezTo>
                  <a:cubicBezTo>
                    <a:pt x="1" y="6"/>
                    <a:pt x="1" y="6"/>
                    <a:pt x="1" y="6"/>
                  </a:cubicBezTo>
                  <a:cubicBezTo>
                    <a:pt x="1" y="6"/>
                    <a:pt x="1" y="6"/>
                    <a:pt x="1" y="6"/>
                  </a:cubicBezTo>
                  <a:cubicBezTo>
                    <a:pt x="1" y="6"/>
                    <a:pt x="0" y="6"/>
                    <a:pt x="0" y="6"/>
                  </a:cubicBezTo>
                  <a:cubicBezTo>
                    <a:pt x="0" y="6"/>
                    <a:pt x="0" y="7"/>
                    <a:pt x="0" y="7"/>
                  </a:cubicBezTo>
                  <a:cubicBezTo>
                    <a:pt x="0" y="7"/>
                    <a:pt x="0" y="7"/>
                    <a:pt x="0" y="7"/>
                  </a:cubicBezTo>
                  <a:cubicBezTo>
                    <a:pt x="1" y="8"/>
                    <a:pt x="2" y="7"/>
                    <a:pt x="2" y="8"/>
                  </a:cubicBezTo>
                  <a:cubicBezTo>
                    <a:pt x="2" y="8"/>
                    <a:pt x="3" y="8"/>
                    <a:pt x="3" y="8"/>
                  </a:cubicBezTo>
                  <a:cubicBezTo>
                    <a:pt x="3" y="8"/>
                    <a:pt x="3" y="8"/>
                    <a:pt x="3" y="8"/>
                  </a:cubicBezTo>
                  <a:cubicBezTo>
                    <a:pt x="4" y="7"/>
                    <a:pt x="4" y="6"/>
                    <a:pt x="5" y="6"/>
                  </a:cubicBezTo>
                  <a:cubicBezTo>
                    <a:pt x="5" y="6"/>
                    <a:pt x="5" y="5"/>
                    <a:pt x="5" y="5"/>
                  </a:cubicBezTo>
                  <a:cubicBezTo>
                    <a:pt x="5" y="5"/>
                    <a:pt x="5" y="5"/>
                    <a:pt x="5" y="5"/>
                  </a:cubicBezTo>
                  <a:cubicBezTo>
                    <a:pt x="5" y="5"/>
                    <a:pt x="5" y="5"/>
                    <a:pt x="5" y="5"/>
                  </a:cubicBezTo>
                  <a:cubicBezTo>
                    <a:pt x="5" y="5"/>
                    <a:pt x="5" y="5"/>
                    <a:pt x="5" y="5"/>
                  </a:cubicBezTo>
                  <a:cubicBezTo>
                    <a:pt x="5" y="5"/>
                    <a:pt x="5" y="5"/>
                    <a:pt x="5" y="5"/>
                  </a:cubicBezTo>
                  <a:cubicBezTo>
                    <a:pt x="4" y="5"/>
                    <a:pt x="4" y="5"/>
                    <a:pt x="4" y="5"/>
                  </a:cubicBezTo>
                  <a:cubicBezTo>
                    <a:pt x="4" y="5"/>
                    <a:pt x="4" y="5"/>
                    <a:pt x="4" y="5"/>
                  </a:cubicBezTo>
                  <a:cubicBezTo>
                    <a:pt x="4" y="5"/>
                    <a:pt x="4" y="5"/>
                    <a:pt x="4" y="5"/>
                  </a:cubicBezTo>
                  <a:cubicBezTo>
                    <a:pt x="4" y="5"/>
                    <a:pt x="4" y="5"/>
                    <a:pt x="4" y="5"/>
                  </a:cubicBezTo>
                  <a:cubicBezTo>
                    <a:pt x="4" y="5"/>
                    <a:pt x="4" y="4"/>
                    <a:pt x="3" y="4"/>
                  </a:cubicBezTo>
                  <a:cubicBezTo>
                    <a:pt x="3" y="4"/>
                    <a:pt x="3" y="4"/>
                    <a:pt x="3" y="4"/>
                  </a:cubicBezTo>
                  <a:cubicBezTo>
                    <a:pt x="3" y="3"/>
                    <a:pt x="2" y="2"/>
                    <a:pt x="3" y="1"/>
                  </a:cubicBezTo>
                  <a:cubicBezTo>
                    <a:pt x="3" y="1"/>
                    <a:pt x="3" y="1"/>
                    <a:pt x="3" y="1"/>
                  </a:cubicBezTo>
                  <a:cubicBezTo>
                    <a:pt x="2" y="0"/>
                    <a:pt x="1" y="0"/>
                    <a:pt x="1" y="1"/>
                  </a:cubicBezTo>
                  <a:cubicBezTo>
                    <a:pt x="1" y="2"/>
                    <a:pt x="1" y="3"/>
                    <a:pt x="1" y="4"/>
                  </a:cubicBezTo>
                  <a:cubicBezTo>
                    <a:pt x="0" y="4"/>
                    <a:pt x="1" y="4"/>
                    <a:pt x="1" y="4"/>
                  </a:cubicBezTo>
                  <a:cubicBezTo>
                    <a:pt x="1" y="4"/>
                    <a:pt x="1" y="4"/>
                    <a:pt x="1" y="4"/>
                  </a:cubicBezTo>
                  <a:cubicBezTo>
                    <a:pt x="1" y="4"/>
                    <a:pt x="1" y="5"/>
                    <a:pt x="1" y="5"/>
                  </a:cubicBezTo>
                  <a:cubicBezTo>
                    <a:pt x="0" y="5"/>
                    <a:pt x="0" y="5"/>
                    <a:pt x="0" y="5"/>
                  </a:cubicBezTo>
                  <a:cubicBezTo>
                    <a:pt x="0" y="6"/>
                    <a:pt x="0" y="6"/>
                    <a:pt x="1" y="6"/>
                  </a:cubicBezTo>
                  <a:close/>
                  <a:moveTo>
                    <a:pt x="3" y="5"/>
                  </a:moveTo>
                  <a:cubicBezTo>
                    <a:pt x="3" y="5"/>
                    <a:pt x="3" y="5"/>
                    <a:pt x="3" y="5"/>
                  </a:cubicBezTo>
                  <a:cubicBezTo>
                    <a:pt x="2" y="5"/>
                    <a:pt x="2" y="5"/>
                    <a:pt x="2" y="5"/>
                  </a:cubicBezTo>
                  <a:cubicBezTo>
                    <a:pt x="2" y="5"/>
                    <a:pt x="2" y="5"/>
                    <a:pt x="2" y="5"/>
                  </a:cubicBezTo>
                  <a:lnTo>
                    <a:pt x="3" y="5"/>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9" name="Freeform 506">
              <a:extLst>
                <a:ext uri="{FF2B5EF4-FFF2-40B4-BE49-F238E27FC236}">
                  <a16:creationId xmlns:a16="http://schemas.microsoft.com/office/drawing/2014/main" id="{348BD2F6-1132-4C37-913D-26E74B08D807}"/>
                </a:ext>
              </a:extLst>
            </p:cNvPr>
            <p:cNvSpPr>
              <a:spLocks/>
            </p:cNvSpPr>
            <p:nvPr/>
          </p:nvSpPr>
          <p:spPr bwMode="auto">
            <a:xfrm>
              <a:off x="4701043" y="2178733"/>
              <a:ext cx="17463" cy="19050"/>
            </a:xfrm>
            <a:custGeom>
              <a:avLst/>
              <a:gdLst>
                <a:gd name="T0" fmla="*/ 1 w 5"/>
                <a:gd name="T1" fmla="*/ 2 h 5"/>
                <a:gd name="T2" fmla="*/ 1 w 5"/>
                <a:gd name="T3" fmla="*/ 3 h 5"/>
                <a:gd name="T4" fmla="*/ 2 w 5"/>
                <a:gd name="T5" fmla="*/ 5 h 5"/>
                <a:gd name="T6" fmla="*/ 3 w 5"/>
                <a:gd name="T7" fmla="*/ 5 h 5"/>
                <a:gd name="T8" fmla="*/ 4 w 5"/>
                <a:gd name="T9" fmla="*/ 4 h 5"/>
                <a:gd name="T10" fmla="*/ 5 w 5"/>
                <a:gd name="T11" fmla="*/ 3 h 5"/>
                <a:gd name="T12" fmla="*/ 5 w 5"/>
                <a:gd name="T13" fmla="*/ 2 h 5"/>
                <a:gd name="T14" fmla="*/ 4 w 5"/>
                <a:gd name="T15" fmla="*/ 0 h 5"/>
                <a:gd name="T16" fmla="*/ 3 w 5"/>
                <a:gd name="T17" fmla="*/ 0 h 5"/>
                <a:gd name="T18" fmla="*/ 2 w 5"/>
                <a:gd name="T19" fmla="*/ 0 h 5"/>
                <a:gd name="T20" fmla="*/ 1 w 5"/>
                <a:gd name="T21" fmla="*/ 2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 h="5">
                  <a:moveTo>
                    <a:pt x="1" y="2"/>
                  </a:moveTo>
                  <a:cubicBezTo>
                    <a:pt x="0" y="2"/>
                    <a:pt x="0" y="3"/>
                    <a:pt x="1" y="3"/>
                  </a:cubicBezTo>
                  <a:cubicBezTo>
                    <a:pt x="1" y="4"/>
                    <a:pt x="2" y="4"/>
                    <a:pt x="2" y="5"/>
                  </a:cubicBezTo>
                  <a:cubicBezTo>
                    <a:pt x="3" y="5"/>
                    <a:pt x="3" y="5"/>
                    <a:pt x="3" y="5"/>
                  </a:cubicBezTo>
                  <a:cubicBezTo>
                    <a:pt x="3" y="5"/>
                    <a:pt x="4" y="5"/>
                    <a:pt x="4" y="4"/>
                  </a:cubicBezTo>
                  <a:cubicBezTo>
                    <a:pt x="4" y="4"/>
                    <a:pt x="5" y="3"/>
                    <a:pt x="5" y="3"/>
                  </a:cubicBezTo>
                  <a:cubicBezTo>
                    <a:pt x="5" y="2"/>
                    <a:pt x="5" y="2"/>
                    <a:pt x="5" y="2"/>
                  </a:cubicBezTo>
                  <a:cubicBezTo>
                    <a:pt x="5" y="1"/>
                    <a:pt x="5" y="0"/>
                    <a:pt x="4" y="0"/>
                  </a:cubicBezTo>
                  <a:cubicBezTo>
                    <a:pt x="4" y="0"/>
                    <a:pt x="3" y="0"/>
                    <a:pt x="3" y="0"/>
                  </a:cubicBezTo>
                  <a:cubicBezTo>
                    <a:pt x="3" y="0"/>
                    <a:pt x="3" y="0"/>
                    <a:pt x="2" y="0"/>
                  </a:cubicBezTo>
                  <a:cubicBezTo>
                    <a:pt x="2" y="0"/>
                    <a:pt x="1" y="1"/>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0" name="Oval 507">
              <a:extLst>
                <a:ext uri="{FF2B5EF4-FFF2-40B4-BE49-F238E27FC236}">
                  <a16:creationId xmlns:a16="http://schemas.microsoft.com/office/drawing/2014/main" id="{78EA7867-ACFF-4076-A368-42FE1E103950}"/>
                </a:ext>
              </a:extLst>
            </p:cNvPr>
            <p:cNvSpPr>
              <a:spLocks noChangeArrowheads="1"/>
            </p:cNvSpPr>
            <p:nvPr/>
          </p:nvSpPr>
          <p:spPr bwMode="auto">
            <a:xfrm>
              <a:off x="4708980" y="21787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1" name="Freeform 508">
              <a:extLst>
                <a:ext uri="{FF2B5EF4-FFF2-40B4-BE49-F238E27FC236}">
                  <a16:creationId xmlns:a16="http://schemas.microsoft.com/office/drawing/2014/main" id="{CD1DA57D-D868-4D63-802B-24F0538C576A}"/>
                </a:ext>
              </a:extLst>
            </p:cNvPr>
            <p:cNvSpPr>
              <a:spLocks/>
            </p:cNvSpPr>
            <p:nvPr/>
          </p:nvSpPr>
          <p:spPr bwMode="auto">
            <a:xfrm>
              <a:off x="5988505" y="2088245"/>
              <a:ext cx="25400" cy="11113"/>
            </a:xfrm>
            <a:custGeom>
              <a:avLst/>
              <a:gdLst>
                <a:gd name="T0" fmla="*/ 1 w 7"/>
                <a:gd name="T1" fmla="*/ 2 h 3"/>
                <a:gd name="T2" fmla="*/ 5 w 7"/>
                <a:gd name="T3" fmla="*/ 3 h 3"/>
                <a:gd name="T4" fmla="*/ 6 w 7"/>
                <a:gd name="T5" fmla="*/ 3 h 3"/>
                <a:gd name="T6" fmla="*/ 7 w 7"/>
                <a:gd name="T7" fmla="*/ 2 h 3"/>
                <a:gd name="T8" fmla="*/ 7 w 7"/>
                <a:gd name="T9" fmla="*/ 1 h 3"/>
                <a:gd name="T10" fmla="*/ 5 w 7"/>
                <a:gd name="T11" fmla="*/ 0 h 3"/>
                <a:gd name="T12" fmla="*/ 4 w 7"/>
                <a:gd name="T13" fmla="*/ 0 h 3"/>
                <a:gd name="T14" fmla="*/ 2 w 7"/>
                <a:gd name="T15" fmla="*/ 0 h 3"/>
                <a:gd name="T16" fmla="*/ 1 w 7"/>
                <a:gd name="T17" fmla="*/ 0 h 3"/>
                <a:gd name="T18" fmla="*/ 0 w 7"/>
                <a:gd name="T19" fmla="*/ 0 h 3"/>
                <a:gd name="T20" fmla="*/ 0 w 7"/>
                <a:gd name="T21" fmla="*/ 1 h 3"/>
                <a:gd name="T22" fmla="*/ 1 w 7"/>
                <a:gd name="T23"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7" h="3">
                  <a:moveTo>
                    <a:pt x="1" y="2"/>
                  </a:moveTo>
                  <a:cubicBezTo>
                    <a:pt x="2" y="3"/>
                    <a:pt x="3" y="3"/>
                    <a:pt x="5" y="3"/>
                  </a:cubicBezTo>
                  <a:cubicBezTo>
                    <a:pt x="5" y="3"/>
                    <a:pt x="5" y="3"/>
                    <a:pt x="6" y="3"/>
                  </a:cubicBezTo>
                  <a:cubicBezTo>
                    <a:pt x="6" y="3"/>
                    <a:pt x="7" y="2"/>
                    <a:pt x="7" y="2"/>
                  </a:cubicBezTo>
                  <a:cubicBezTo>
                    <a:pt x="7" y="1"/>
                    <a:pt x="7" y="1"/>
                    <a:pt x="7" y="1"/>
                  </a:cubicBezTo>
                  <a:cubicBezTo>
                    <a:pt x="7" y="0"/>
                    <a:pt x="6" y="0"/>
                    <a:pt x="5" y="0"/>
                  </a:cubicBezTo>
                  <a:cubicBezTo>
                    <a:pt x="5" y="0"/>
                    <a:pt x="4" y="0"/>
                    <a:pt x="4" y="0"/>
                  </a:cubicBezTo>
                  <a:cubicBezTo>
                    <a:pt x="3" y="0"/>
                    <a:pt x="2" y="0"/>
                    <a:pt x="2" y="0"/>
                  </a:cubicBezTo>
                  <a:cubicBezTo>
                    <a:pt x="1" y="0"/>
                    <a:pt x="1" y="0"/>
                    <a:pt x="1" y="0"/>
                  </a:cubicBezTo>
                  <a:cubicBezTo>
                    <a:pt x="1" y="0"/>
                    <a:pt x="0" y="0"/>
                    <a:pt x="0" y="0"/>
                  </a:cubicBezTo>
                  <a:cubicBezTo>
                    <a:pt x="0" y="0"/>
                    <a:pt x="0" y="1"/>
                    <a:pt x="0" y="1"/>
                  </a:cubicBezTo>
                  <a:cubicBezTo>
                    <a:pt x="0" y="1"/>
                    <a:pt x="0"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2" name="Freeform 509">
              <a:extLst>
                <a:ext uri="{FF2B5EF4-FFF2-40B4-BE49-F238E27FC236}">
                  <a16:creationId xmlns:a16="http://schemas.microsoft.com/office/drawing/2014/main" id="{42EB2895-E52C-4CD0-A541-0C330C6F69D0}"/>
                </a:ext>
              </a:extLst>
            </p:cNvPr>
            <p:cNvSpPr>
              <a:spLocks/>
            </p:cNvSpPr>
            <p:nvPr/>
          </p:nvSpPr>
          <p:spPr bwMode="auto">
            <a:xfrm>
              <a:off x="6329818" y="3008995"/>
              <a:ext cx="31750" cy="17463"/>
            </a:xfrm>
            <a:custGeom>
              <a:avLst/>
              <a:gdLst>
                <a:gd name="T0" fmla="*/ 8 w 9"/>
                <a:gd name="T1" fmla="*/ 0 h 5"/>
                <a:gd name="T2" fmla="*/ 7 w 9"/>
                <a:gd name="T3" fmla="*/ 1 h 5"/>
                <a:gd name="T4" fmla="*/ 5 w 9"/>
                <a:gd name="T5" fmla="*/ 3 h 5"/>
                <a:gd name="T6" fmla="*/ 4 w 9"/>
                <a:gd name="T7" fmla="*/ 3 h 5"/>
                <a:gd name="T8" fmla="*/ 4 w 9"/>
                <a:gd name="T9" fmla="*/ 2 h 5"/>
                <a:gd name="T10" fmla="*/ 4 w 9"/>
                <a:gd name="T11" fmla="*/ 2 h 5"/>
                <a:gd name="T12" fmla="*/ 4 w 9"/>
                <a:gd name="T13" fmla="*/ 3 h 5"/>
                <a:gd name="T14" fmla="*/ 2 w 9"/>
                <a:gd name="T15" fmla="*/ 3 h 5"/>
                <a:gd name="T16" fmla="*/ 1 w 9"/>
                <a:gd name="T17" fmla="*/ 3 h 5"/>
                <a:gd name="T18" fmla="*/ 1 w 9"/>
                <a:gd name="T19" fmla="*/ 3 h 5"/>
                <a:gd name="T20" fmla="*/ 0 w 9"/>
                <a:gd name="T21" fmla="*/ 3 h 5"/>
                <a:gd name="T22" fmla="*/ 0 w 9"/>
                <a:gd name="T23" fmla="*/ 4 h 5"/>
                <a:gd name="T24" fmla="*/ 5 w 9"/>
                <a:gd name="T25" fmla="*/ 5 h 5"/>
                <a:gd name="T26" fmla="*/ 6 w 9"/>
                <a:gd name="T27" fmla="*/ 5 h 5"/>
                <a:gd name="T28" fmla="*/ 8 w 9"/>
                <a:gd name="T29" fmla="*/ 3 h 5"/>
                <a:gd name="T30" fmla="*/ 8 w 9"/>
                <a:gd name="T31" fmla="*/ 3 h 5"/>
                <a:gd name="T32" fmla="*/ 9 w 9"/>
                <a:gd name="T33" fmla="*/ 2 h 5"/>
                <a:gd name="T34" fmla="*/ 8 w 9"/>
                <a:gd name="T35" fmla="*/ 0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9" h="5">
                  <a:moveTo>
                    <a:pt x="8" y="0"/>
                  </a:moveTo>
                  <a:cubicBezTo>
                    <a:pt x="8" y="0"/>
                    <a:pt x="7" y="0"/>
                    <a:pt x="7" y="1"/>
                  </a:cubicBezTo>
                  <a:cubicBezTo>
                    <a:pt x="7" y="2"/>
                    <a:pt x="6" y="3"/>
                    <a:pt x="5" y="3"/>
                  </a:cubicBezTo>
                  <a:cubicBezTo>
                    <a:pt x="5" y="3"/>
                    <a:pt x="4" y="3"/>
                    <a:pt x="4" y="3"/>
                  </a:cubicBezTo>
                  <a:cubicBezTo>
                    <a:pt x="4" y="2"/>
                    <a:pt x="4" y="2"/>
                    <a:pt x="4" y="2"/>
                  </a:cubicBezTo>
                  <a:cubicBezTo>
                    <a:pt x="4" y="2"/>
                    <a:pt x="4" y="2"/>
                    <a:pt x="4" y="2"/>
                  </a:cubicBezTo>
                  <a:cubicBezTo>
                    <a:pt x="4" y="3"/>
                    <a:pt x="4" y="3"/>
                    <a:pt x="4" y="3"/>
                  </a:cubicBezTo>
                  <a:cubicBezTo>
                    <a:pt x="3" y="3"/>
                    <a:pt x="2" y="3"/>
                    <a:pt x="2" y="3"/>
                  </a:cubicBezTo>
                  <a:cubicBezTo>
                    <a:pt x="1" y="3"/>
                    <a:pt x="1" y="3"/>
                    <a:pt x="1" y="3"/>
                  </a:cubicBezTo>
                  <a:cubicBezTo>
                    <a:pt x="1" y="3"/>
                    <a:pt x="1" y="3"/>
                    <a:pt x="1" y="3"/>
                  </a:cubicBezTo>
                  <a:cubicBezTo>
                    <a:pt x="0" y="3"/>
                    <a:pt x="0" y="3"/>
                    <a:pt x="0" y="3"/>
                  </a:cubicBezTo>
                  <a:cubicBezTo>
                    <a:pt x="0" y="3"/>
                    <a:pt x="0" y="4"/>
                    <a:pt x="0" y="4"/>
                  </a:cubicBezTo>
                  <a:cubicBezTo>
                    <a:pt x="2" y="5"/>
                    <a:pt x="4" y="5"/>
                    <a:pt x="5" y="5"/>
                  </a:cubicBezTo>
                  <a:cubicBezTo>
                    <a:pt x="6" y="5"/>
                    <a:pt x="6" y="5"/>
                    <a:pt x="6" y="5"/>
                  </a:cubicBezTo>
                  <a:cubicBezTo>
                    <a:pt x="7" y="4"/>
                    <a:pt x="7" y="3"/>
                    <a:pt x="8" y="3"/>
                  </a:cubicBezTo>
                  <a:cubicBezTo>
                    <a:pt x="8" y="3"/>
                    <a:pt x="8" y="3"/>
                    <a:pt x="8" y="3"/>
                  </a:cubicBezTo>
                  <a:cubicBezTo>
                    <a:pt x="8" y="2"/>
                    <a:pt x="9" y="2"/>
                    <a:pt x="9" y="2"/>
                  </a:cubicBezTo>
                  <a:cubicBezTo>
                    <a:pt x="9" y="1"/>
                    <a:pt x="9" y="1"/>
                    <a:pt x="8"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3" name="Freeform 510">
              <a:extLst>
                <a:ext uri="{FF2B5EF4-FFF2-40B4-BE49-F238E27FC236}">
                  <a16:creationId xmlns:a16="http://schemas.microsoft.com/office/drawing/2014/main" id="{E2314A0C-7C83-45EB-80FD-9797E6D67DBD}"/>
                </a:ext>
              </a:extLst>
            </p:cNvPr>
            <p:cNvSpPr>
              <a:spLocks/>
            </p:cNvSpPr>
            <p:nvPr/>
          </p:nvSpPr>
          <p:spPr bwMode="auto">
            <a:xfrm>
              <a:off x="4661355" y="2088245"/>
              <a:ext cx="22225" cy="15875"/>
            </a:xfrm>
            <a:custGeom>
              <a:avLst/>
              <a:gdLst>
                <a:gd name="T0" fmla="*/ 0 w 6"/>
                <a:gd name="T1" fmla="*/ 1 h 4"/>
                <a:gd name="T2" fmla="*/ 1 w 6"/>
                <a:gd name="T3" fmla="*/ 2 h 4"/>
                <a:gd name="T4" fmla="*/ 3 w 6"/>
                <a:gd name="T5" fmla="*/ 3 h 4"/>
                <a:gd name="T6" fmla="*/ 5 w 6"/>
                <a:gd name="T7" fmla="*/ 2 h 4"/>
                <a:gd name="T8" fmla="*/ 5 w 6"/>
                <a:gd name="T9" fmla="*/ 1 h 4"/>
                <a:gd name="T10" fmla="*/ 6 w 6"/>
                <a:gd name="T11" fmla="*/ 1 h 4"/>
                <a:gd name="T12" fmla="*/ 4 w 6"/>
                <a:gd name="T13" fmla="*/ 0 h 4"/>
                <a:gd name="T14" fmla="*/ 2 w 6"/>
                <a:gd name="T15" fmla="*/ 0 h 4"/>
                <a:gd name="T16" fmla="*/ 0 w 6"/>
                <a:gd name="T17" fmla="*/ 0 h 4"/>
                <a:gd name="T18" fmla="*/ 0 w 6"/>
                <a:gd name="T19" fmla="*/ 1 h 4"/>
                <a:gd name="T20" fmla="*/ 0 w 6"/>
                <a:gd name="T21" fmla="*/ 1 h 4"/>
                <a:gd name="T22" fmla="*/ 0 w 6"/>
                <a:gd name="T23" fmla="*/ 1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6" h="4">
                  <a:moveTo>
                    <a:pt x="0" y="1"/>
                  </a:moveTo>
                  <a:cubicBezTo>
                    <a:pt x="1" y="2"/>
                    <a:pt x="1" y="2"/>
                    <a:pt x="1" y="2"/>
                  </a:cubicBezTo>
                  <a:cubicBezTo>
                    <a:pt x="2" y="2"/>
                    <a:pt x="2" y="3"/>
                    <a:pt x="3" y="3"/>
                  </a:cubicBezTo>
                  <a:cubicBezTo>
                    <a:pt x="4" y="4"/>
                    <a:pt x="5" y="3"/>
                    <a:pt x="5" y="2"/>
                  </a:cubicBezTo>
                  <a:cubicBezTo>
                    <a:pt x="5" y="2"/>
                    <a:pt x="5" y="2"/>
                    <a:pt x="5" y="1"/>
                  </a:cubicBezTo>
                  <a:cubicBezTo>
                    <a:pt x="5" y="1"/>
                    <a:pt x="5" y="1"/>
                    <a:pt x="6" y="1"/>
                  </a:cubicBezTo>
                  <a:cubicBezTo>
                    <a:pt x="6" y="0"/>
                    <a:pt x="5" y="0"/>
                    <a:pt x="4" y="0"/>
                  </a:cubicBezTo>
                  <a:cubicBezTo>
                    <a:pt x="4" y="0"/>
                    <a:pt x="3" y="0"/>
                    <a:pt x="2" y="0"/>
                  </a:cubicBezTo>
                  <a:cubicBezTo>
                    <a:pt x="2" y="0"/>
                    <a:pt x="1" y="0"/>
                    <a:pt x="0" y="0"/>
                  </a:cubicBezTo>
                  <a:cubicBezTo>
                    <a:pt x="0" y="0"/>
                    <a:pt x="0" y="0"/>
                    <a:pt x="0" y="1"/>
                  </a:cubicBezTo>
                  <a:cubicBezTo>
                    <a:pt x="0" y="1"/>
                    <a:pt x="0" y="1"/>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4" name="Freeform 511">
              <a:extLst>
                <a:ext uri="{FF2B5EF4-FFF2-40B4-BE49-F238E27FC236}">
                  <a16:creationId xmlns:a16="http://schemas.microsoft.com/office/drawing/2014/main" id="{49668306-F10C-4EF2-8A20-0ADBA0B4B077}"/>
                </a:ext>
              </a:extLst>
            </p:cNvPr>
            <p:cNvSpPr>
              <a:spLocks/>
            </p:cNvSpPr>
            <p:nvPr/>
          </p:nvSpPr>
          <p:spPr bwMode="auto">
            <a:xfrm>
              <a:off x="5982155" y="2132695"/>
              <a:ext cx="20638" cy="14288"/>
            </a:xfrm>
            <a:custGeom>
              <a:avLst/>
              <a:gdLst>
                <a:gd name="T0" fmla="*/ 0 w 6"/>
                <a:gd name="T1" fmla="*/ 4 h 4"/>
                <a:gd name="T2" fmla="*/ 0 w 6"/>
                <a:gd name="T3" fmla="*/ 4 h 4"/>
                <a:gd name="T4" fmla="*/ 3 w 6"/>
                <a:gd name="T5" fmla="*/ 3 h 4"/>
                <a:gd name="T6" fmla="*/ 5 w 6"/>
                <a:gd name="T7" fmla="*/ 3 h 4"/>
                <a:gd name="T8" fmla="*/ 6 w 6"/>
                <a:gd name="T9" fmla="*/ 2 h 4"/>
                <a:gd name="T10" fmla="*/ 4 w 6"/>
                <a:gd name="T11" fmla="*/ 0 h 4"/>
                <a:gd name="T12" fmla="*/ 3 w 6"/>
                <a:gd name="T13" fmla="*/ 0 h 4"/>
                <a:gd name="T14" fmla="*/ 1 w 6"/>
                <a:gd name="T15" fmla="*/ 0 h 4"/>
                <a:gd name="T16" fmla="*/ 0 w 6"/>
                <a:gd name="T17" fmla="*/ 1 h 4"/>
                <a:gd name="T18" fmla="*/ 0 w 6"/>
                <a:gd name="T19" fmla="*/ 3 h 4"/>
                <a:gd name="T20" fmla="*/ 0 w 6"/>
                <a:gd name="T21" fmla="*/ 4 h 4"/>
                <a:gd name="T22" fmla="*/ 0 w 6"/>
                <a:gd name="T23"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6" h="4">
                  <a:moveTo>
                    <a:pt x="0" y="4"/>
                  </a:moveTo>
                  <a:cubicBezTo>
                    <a:pt x="0" y="4"/>
                    <a:pt x="0" y="4"/>
                    <a:pt x="0" y="4"/>
                  </a:cubicBezTo>
                  <a:cubicBezTo>
                    <a:pt x="1" y="3"/>
                    <a:pt x="2" y="3"/>
                    <a:pt x="3" y="3"/>
                  </a:cubicBezTo>
                  <a:cubicBezTo>
                    <a:pt x="3" y="3"/>
                    <a:pt x="4" y="3"/>
                    <a:pt x="5" y="3"/>
                  </a:cubicBezTo>
                  <a:cubicBezTo>
                    <a:pt x="6" y="3"/>
                    <a:pt x="6" y="2"/>
                    <a:pt x="6" y="2"/>
                  </a:cubicBezTo>
                  <a:cubicBezTo>
                    <a:pt x="5" y="1"/>
                    <a:pt x="5" y="1"/>
                    <a:pt x="4" y="0"/>
                  </a:cubicBezTo>
                  <a:cubicBezTo>
                    <a:pt x="3" y="0"/>
                    <a:pt x="3" y="0"/>
                    <a:pt x="3" y="0"/>
                  </a:cubicBezTo>
                  <a:cubicBezTo>
                    <a:pt x="2" y="0"/>
                    <a:pt x="2" y="0"/>
                    <a:pt x="1" y="0"/>
                  </a:cubicBezTo>
                  <a:cubicBezTo>
                    <a:pt x="1" y="0"/>
                    <a:pt x="0" y="0"/>
                    <a:pt x="0" y="1"/>
                  </a:cubicBezTo>
                  <a:cubicBezTo>
                    <a:pt x="0" y="1"/>
                    <a:pt x="0" y="2"/>
                    <a:pt x="0" y="3"/>
                  </a:cubicBezTo>
                  <a:cubicBezTo>
                    <a:pt x="0" y="3"/>
                    <a:pt x="0" y="3"/>
                    <a:pt x="0" y="4"/>
                  </a:cubicBezTo>
                  <a:cubicBezTo>
                    <a:pt x="0" y="4"/>
                    <a:pt x="0" y="4"/>
                    <a:pt x="0"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5" name="Freeform 512">
              <a:extLst>
                <a:ext uri="{FF2B5EF4-FFF2-40B4-BE49-F238E27FC236}">
                  <a16:creationId xmlns:a16="http://schemas.microsoft.com/office/drawing/2014/main" id="{6C4E2CF7-C1DC-48AA-ABC3-F1319D7B73B1}"/>
                </a:ext>
              </a:extLst>
            </p:cNvPr>
            <p:cNvSpPr>
              <a:spLocks/>
            </p:cNvSpPr>
            <p:nvPr/>
          </p:nvSpPr>
          <p:spPr bwMode="auto">
            <a:xfrm>
              <a:off x="6025018" y="2816908"/>
              <a:ext cx="17463" cy="19050"/>
            </a:xfrm>
            <a:custGeom>
              <a:avLst/>
              <a:gdLst>
                <a:gd name="T0" fmla="*/ 5 w 5"/>
                <a:gd name="T1" fmla="*/ 1 h 5"/>
                <a:gd name="T2" fmla="*/ 4 w 5"/>
                <a:gd name="T3" fmla="*/ 1 h 5"/>
                <a:gd name="T4" fmla="*/ 4 w 5"/>
                <a:gd name="T5" fmla="*/ 0 h 5"/>
                <a:gd name="T6" fmla="*/ 3 w 5"/>
                <a:gd name="T7" fmla="*/ 0 h 5"/>
                <a:gd name="T8" fmla="*/ 0 w 5"/>
                <a:gd name="T9" fmla="*/ 2 h 5"/>
                <a:gd name="T10" fmla="*/ 0 w 5"/>
                <a:gd name="T11" fmla="*/ 2 h 5"/>
                <a:gd name="T12" fmla="*/ 1 w 5"/>
                <a:gd name="T13" fmla="*/ 4 h 5"/>
                <a:gd name="T14" fmla="*/ 4 w 5"/>
                <a:gd name="T15" fmla="*/ 4 h 5"/>
                <a:gd name="T16" fmla="*/ 5 w 5"/>
                <a:gd name="T17"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 h="5">
                  <a:moveTo>
                    <a:pt x="5" y="1"/>
                  </a:moveTo>
                  <a:cubicBezTo>
                    <a:pt x="5" y="1"/>
                    <a:pt x="5" y="1"/>
                    <a:pt x="4" y="1"/>
                  </a:cubicBezTo>
                  <a:cubicBezTo>
                    <a:pt x="4" y="0"/>
                    <a:pt x="4" y="0"/>
                    <a:pt x="4" y="0"/>
                  </a:cubicBezTo>
                  <a:cubicBezTo>
                    <a:pt x="3" y="0"/>
                    <a:pt x="3" y="0"/>
                    <a:pt x="3" y="0"/>
                  </a:cubicBezTo>
                  <a:cubicBezTo>
                    <a:pt x="2" y="0"/>
                    <a:pt x="1" y="1"/>
                    <a:pt x="0" y="2"/>
                  </a:cubicBezTo>
                  <a:cubicBezTo>
                    <a:pt x="0" y="2"/>
                    <a:pt x="0" y="2"/>
                    <a:pt x="0" y="2"/>
                  </a:cubicBezTo>
                  <a:cubicBezTo>
                    <a:pt x="0" y="3"/>
                    <a:pt x="0" y="4"/>
                    <a:pt x="1" y="4"/>
                  </a:cubicBezTo>
                  <a:cubicBezTo>
                    <a:pt x="2" y="5"/>
                    <a:pt x="3" y="4"/>
                    <a:pt x="4" y="4"/>
                  </a:cubicBezTo>
                  <a:cubicBezTo>
                    <a:pt x="4" y="3"/>
                    <a:pt x="5" y="2"/>
                    <a:pt x="5"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6" name="Freeform 513">
              <a:extLst>
                <a:ext uri="{FF2B5EF4-FFF2-40B4-BE49-F238E27FC236}">
                  <a16:creationId xmlns:a16="http://schemas.microsoft.com/office/drawing/2014/main" id="{795B332F-4C7D-4DD6-9FB6-CEAAC98578C8}"/>
                </a:ext>
              </a:extLst>
            </p:cNvPr>
            <p:cNvSpPr>
              <a:spLocks/>
            </p:cNvSpPr>
            <p:nvPr/>
          </p:nvSpPr>
          <p:spPr bwMode="auto">
            <a:xfrm>
              <a:off x="5275718" y="2648633"/>
              <a:ext cx="11113" cy="23813"/>
            </a:xfrm>
            <a:custGeom>
              <a:avLst/>
              <a:gdLst>
                <a:gd name="T0" fmla="*/ 0 w 3"/>
                <a:gd name="T1" fmla="*/ 2 h 7"/>
                <a:gd name="T2" fmla="*/ 0 w 3"/>
                <a:gd name="T3" fmla="*/ 5 h 7"/>
                <a:gd name="T4" fmla="*/ 2 w 3"/>
                <a:gd name="T5" fmla="*/ 6 h 7"/>
                <a:gd name="T6" fmla="*/ 3 w 3"/>
                <a:gd name="T7" fmla="*/ 5 h 7"/>
                <a:gd name="T8" fmla="*/ 3 w 3"/>
                <a:gd name="T9" fmla="*/ 4 h 7"/>
                <a:gd name="T10" fmla="*/ 3 w 3"/>
                <a:gd name="T11" fmla="*/ 4 h 7"/>
                <a:gd name="T12" fmla="*/ 3 w 3"/>
                <a:gd name="T13" fmla="*/ 3 h 7"/>
                <a:gd name="T14" fmla="*/ 3 w 3"/>
                <a:gd name="T15" fmla="*/ 2 h 7"/>
                <a:gd name="T16" fmla="*/ 1 w 3"/>
                <a:gd name="T17" fmla="*/ 1 h 7"/>
                <a:gd name="T18" fmla="*/ 0 w 3"/>
                <a:gd name="T19" fmla="*/ 1 h 7"/>
                <a:gd name="T20" fmla="*/ 0 w 3"/>
                <a:gd name="T21" fmla="*/ 2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 h="7">
                  <a:moveTo>
                    <a:pt x="0" y="2"/>
                  </a:moveTo>
                  <a:cubicBezTo>
                    <a:pt x="0" y="3"/>
                    <a:pt x="0" y="4"/>
                    <a:pt x="0" y="5"/>
                  </a:cubicBezTo>
                  <a:cubicBezTo>
                    <a:pt x="0" y="6"/>
                    <a:pt x="1" y="7"/>
                    <a:pt x="2" y="6"/>
                  </a:cubicBezTo>
                  <a:cubicBezTo>
                    <a:pt x="2" y="6"/>
                    <a:pt x="3" y="5"/>
                    <a:pt x="3" y="5"/>
                  </a:cubicBezTo>
                  <a:cubicBezTo>
                    <a:pt x="3" y="5"/>
                    <a:pt x="3" y="4"/>
                    <a:pt x="3" y="4"/>
                  </a:cubicBezTo>
                  <a:cubicBezTo>
                    <a:pt x="3" y="4"/>
                    <a:pt x="3" y="4"/>
                    <a:pt x="3" y="4"/>
                  </a:cubicBezTo>
                  <a:cubicBezTo>
                    <a:pt x="3" y="3"/>
                    <a:pt x="3" y="3"/>
                    <a:pt x="3" y="3"/>
                  </a:cubicBezTo>
                  <a:cubicBezTo>
                    <a:pt x="3" y="2"/>
                    <a:pt x="3" y="2"/>
                    <a:pt x="3" y="2"/>
                  </a:cubicBezTo>
                  <a:cubicBezTo>
                    <a:pt x="3" y="1"/>
                    <a:pt x="2" y="0"/>
                    <a:pt x="1" y="1"/>
                  </a:cubicBezTo>
                  <a:cubicBezTo>
                    <a:pt x="0" y="1"/>
                    <a:pt x="0" y="1"/>
                    <a:pt x="0" y="1"/>
                  </a:cubicBezTo>
                  <a:cubicBezTo>
                    <a:pt x="0" y="1"/>
                    <a:pt x="0" y="2"/>
                    <a:pt x="0"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7" name="Freeform 514">
              <a:extLst>
                <a:ext uri="{FF2B5EF4-FFF2-40B4-BE49-F238E27FC236}">
                  <a16:creationId xmlns:a16="http://schemas.microsoft.com/office/drawing/2014/main" id="{18492D06-82B8-4785-8D52-957FC73A4D6A}"/>
                </a:ext>
              </a:extLst>
            </p:cNvPr>
            <p:cNvSpPr>
              <a:spLocks/>
            </p:cNvSpPr>
            <p:nvPr/>
          </p:nvSpPr>
          <p:spPr bwMode="auto">
            <a:xfrm>
              <a:off x="4755018" y="2323195"/>
              <a:ext cx="19050" cy="14288"/>
            </a:xfrm>
            <a:custGeom>
              <a:avLst/>
              <a:gdLst>
                <a:gd name="T0" fmla="*/ 0 w 5"/>
                <a:gd name="T1" fmla="*/ 3 h 4"/>
                <a:gd name="T2" fmla="*/ 1 w 5"/>
                <a:gd name="T3" fmla="*/ 4 h 4"/>
                <a:gd name="T4" fmla="*/ 4 w 5"/>
                <a:gd name="T5" fmla="*/ 2 h 4"/>
                <a:gd name="T6" fmla="*/ 5 w 5"/>
                <a:gd name="T7" fmla="*/ 1 h 4"/>
                <a:gd name="T8" fmla="*/ 4 w 5"/>
                <a:gd name="T9" fmla="*/ 0 h 4"/>
                <a:gd name="T10" fmla="*/ 2 w 5"/>
                <a:gd name="T11" fmla="*/ 0 h 4"/>
                <a:gd name="T12" fmla="*/ 0 w 5"/>
                <a:gd name="T13" fmla="*/ 3 h 4"/>
                <a:gd name="T14" fmla="*/ 0 w 5"/>
                <a:gd name="T15" fmla="*/ 3 h 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 h="4">
                  <a:moveTo>
                    <a:pt x="0" y="3"/>
                  </a:moveTo>
                  <a:cubicBezTo>
                    <a:pt x="0" y="4"/>
                    <a:pt x="1" y="4"/>
                    <a:pt x="1" y="4"/>
                  </a:cubicBezTo>
                  <a:cubicBezTo>
                    <a:pt x="3" y="4"/>
                    <a:pt x="4" y="4"/>
                    <a:pt x="4" y="2"/>
                  </a:cubicBezTo>
                  <a:cubicBezTo>
                    <a:pt x="4" y="2"/>
                    <a:pt x="5" y="2"/>
                    <a:pt x="5" y="1"/>
                  </a:cubicBezTo>
                  <a:cubicBezTo>
                    <a:pt x="5" y="1"/>
                    <a:pt x="5" y="0"/>
                    <a:pt x="4" y="0"/>
                  </a:cubicBezTo>
                  <a:cubicBezTo>
                    <a:pt x="4" y="0"/>
                    <a:pt x="3" y="0"/>
                    <a:pt x="2" y="0"/>
                  </a:cubicBezTo>
                  <a:cubicBezTo>
                    <a:pt x="1" y="1"/>
                    <a:pt x="1" y="2"/>
                    <a:pt x="0" y="3"/>
                  </a:cubicBezTo>
                  <a:cubicBezTo>
                    <a:pt x="0" y="3"/>
                    <a:pt x="0" y="3"/>
                    <a:pt x="0"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8" name="Freeform 515">
              <a:extLst>
                <a:ext uri="{FF2B5EF4-FFF2-40B4-BE49-F238E27FC236}">
                  <a16:creationId xmlns:a16="http://schemas.microsoft.com/office/drawing/2014/main" id="{99994A86-0EFD-4688-8F74-EA295D659F25}"/>
                </a:ext>
              </a:extLst>
            </p:cNvPr>
            <p:cNvSpPr>
              <a:spLocks/>
            </p:cNvSpPr>
            <p:nvPr/>
          </p:nvSpPr>
          <p:spPr bwMode="auto">
            <a:xfrm>
              <a:off x="4321630" y="2459720"/>
              <a:ext cx="11113" cy="25400"/>
            </a:xfrm>
            <a:custGeom>
              <a:avLst/>
              <a:gdLst>
                <a:gd name="T0" fmla="*/ 2 w 3"/>
                <a:gd name="T1" fmla="*/ 0 h 7"/>
                <a:gd name="T2" fmla="*/ 1 w 3"/>
                <a:gd name="T3" fmla="*/ 0 h 7"/>
                <a:gd name="T4" fmla="*/ 0 w 3"/>
                <a:gd name="T5" fmla="*/ 2 h 7"/>
                <a:gd name="T6" fmla="*/ 1 w 3"/>
                <a:gd name="T7" fmla="*/ 3 h 7"/>
                <a:gd name="T8" fmla="*/ 0 w 3"/>
                <a:gd name="T9" fmla="*/ 3 h 7"/>
                <a:gd name="T10" fmla="*/ 1 w 3"/>
                <a:gd name="T11" fmla="*/ 4 h 7"/>
                <a:gd name="T12" fmla="*/ 1 w 3"/>
                <a:gd name="T13" fmla="*/ 7 h 7"/>
                <a:gd name="T14" fmla="*/ 2 w 3"/>
                <a:gd name="T15" fmla="*/ 7 h 7"/>
                <a:gd name="T16" fmla="*/ 2 w 3"/>
                <a:gd name="T17" fmla="*/ 7 h 7"/>
                <a:gd name="T18" fmla="*/ 2 w 3"/>
                <a:gd name="T19" fmla="*/ 7 h 7"/>
                <a:gd name="T20" fmla="*/ 2 w 3"/>
                <a:gd name="T21" fmla="*/ 3 h 7"/>
                <a:gd name="T22" fmla="*/ 3 w 3"/>
                <a:gd name="T23" fmla="*/ 1 h 7"/>
                <a:gd name="T24" fmla="*/ 3 w 3"/>
                <a:gd name="T25" fmla="*/ 1 h 7"/>
                <a:gd name="T26" fmla="*/ 2 w 3"/>
                <a:gd name="T27" fmla="*/ 0 h 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3" h="7">
                  <a:moveTo>
                    <a:pt x="2" y="0"/>
                  </a:moveTo>
                  <a:cubicBezTo>
                    <a:pt x="1" y="0"/>
                    <a:pt x="1" y="0"/>
                    <a:pt x="1" y="0"/>
                  </a:cubicBezTo>
                  <a:cubicBezTo>
                    <a:pt x="1" y="1"/>
                    <a:pt x="0" y="1"/>
                    <a:pt x="0" y="2"/>
                  </a:cubicBezTo>
                  <a:cubicBezTo>
                    <a:pt x="0" y="2"/>
                    <a:pt x="0" y="3"/>
                    <a:pt x="1" y="3"/>
                  </a:cubicBezTo>
                  <a:cubicBezTo>
                    <a:pt x="1" y="3"/>
                    <a:pt x="0" y="3"/>
                    <a:pt x="0" y="3"/>
                  </a:cubicBezTo>
                  <a:cubicBezTo>
                    <a:pt x="1" y="3"/>
                    <a:pt x="1" y="4"/>
                    <a:pt x="1" y="4"/>
                  </a:cubicBezTo>
                  <a:cubicBezTo>
                    <a:pt x="1" y="5"/>
                    <a:pt x="1" y="6"/>
                    <a:pt x="1" y="7"/>
                  </a:cubicBezTo>
                  <a:cubicBezTo>
                    <a:pt x="1" y="7"/>
                    <a:pt x="2" y="7"/>
                    <a:pt x="2" y="7"/>
                  </a:cubicBezTo>
                  <a:cubicBezTo>
                    <a:pt x="2" y="7"/>
                    <a:pt x="2" y="7"/>
                    <a:pt x="2" y="7"/>
                  </a:cubicBezTo>
                  <a:cubicBezTo>
                    <a:pt x="2" y="7"/>
                    <a:pt x="2" y="7"/>
                    <a:pt x="2" y="7"/>
                  </a:cubicBezTo>
                  <a:cubicBezTo>
                    <a:pt x="2" y="6"/>
                    <a:pt x="2" y="5"/>
                    <a:pt x="2" y="3"/>
                  </a:cubicBezTo>
                  <a:cubicBezTo>
                    <a:pt x="3" y="3"/>
                    <a:pt x="3" y="2"/>
                    <a:pt x="3" y="1"/>
                  </a:cubicBezTo>
                  <a:cubicBezTo>
                    <a:pt x="3" y="1"/>
                    <a:pt x="3" y="1"/>
                    <a:pt x="3" y="1"/>
                  </a:cubicBezTo>
                  <a:cubicBezTo>
                    <a:pt x="3" y="1"/>
                    <a:pt x="2" y="0"/>
                    <a:pt x="2"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9" name="Freeform 516">
              <a:extLst>
                <a:ext uri="{FF2B5EF4-FFF2-40B4-BE49-F238E27FC236}">
                  <a16:creationId xmlns:a16="http://schemas.microsoft.com/office/drawing/2014/main" id="{CFA97027-AA13-4647-A214-BCC41C29E875}"/>
                </a:ext>
              </a:extLst>
            </p:cNvPr>
            <p:cNvSpPr>
              <a:spLocks/>
            </p:cNvSpPr>
            <p:nvPr/>
          </p:nvSpPr>
          <p:spPr bwMode="auto">
            <a:xfrm>
              <a:off x="6140905" y="3043920"/>
              <a:ext cx="28575" cy="14288"/>
            </a:xfrm>
            <a:custGeom>
              <a:avLst/>
              <a:gdLst>
                <a:gd name="T0" fmla="*/ 1 w 8"/>
                <a:gd name="T1" fmla="*/ 4 h 4"/>
                <a:gd name="T2" fmla="*/ 3 w 8"/>
                <a:gd name="T3" fmla="*/ 3 h 4"/>
                <a:gd name="T4" fmla="*/ 6 w 8"/>
                <a:gd name="T5" fmla="*/ 1 h 4"/>
                <a:gd name="T6" fmla="*/ 7 w 8"/>
                <a:gd name="T7" fmla="*/ 1 h 4"/>
                <a:gd name="T8" fmla="*/ 8 w 8"/>
                <a:gd name="T9" fmla="*/ 0 h 4"/>
                <a:gd name="T10" fmla="*/ 7 w 8"/>
                <a:gd name="T11" fmla="*/ 0 h 4"/>
                <a:gd name="T12" fmla="*/ 3 w 8"/>
                <a:gd name="T13" fmla="*/ 1 h 4"/>
                <a:gd name="T14" fmla="*/ 2 w 8"/>
                <a:gd name="T15" fmla="*/ 1 h 4"/>
                <a:gd name="T16" fmla="*/ 1 w 8"/>
                <a:gd name="T17" fmla="*/ 2 h 4"/>
                <a:gd name="T18" fmla="*/ 0 w 8"/>
                <a:gd name="T19" fmla="*/ 4 h 4"/>
                <a:gd name="T20" fmla="*/ 1 w 8"/>
                <a:gd name="T21"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8" h="4">
                  <a:moveTo>
                    <a:pt x="1" y="4"/>
                  </a:moveTo>
                  <a:cubicBezTo>
                    <a:pt x="2" y="4"/>
                    <a:pt x="2" y="3"/>
                    <a:pt x="3" y="3"/>
                  </a:cubicBezTo>
                  <a:cubicBezTo>
                    <a:pt x="4" y="2"/>
                    <a:pt x="5" y="1"/>
                    <a:pt x="6" y="1"/>
                  </a:cubicBezTo>
                  <a:cubicBezTo>
                    <a:pt x="6" y="1"/>
                    <a:pt x="6" y="1"/>
                    <a:pt x="7" y="1"/>
                  </a:cubicBezTo>
                  <a:cubicBezTo>
                    <a:pt x="7" y="1"/>
                    <a:pt x="7" y="1"/>
                    <a:pt x="8" y="0"/>
                  </a:cubicBezTo>
                  <a:cubicBezTo>
                    <a:pt x="8" y="0"/>
                    <a:pt x="7" y="0"/>
                    <a:pt x="7" y="0"/>
                  </a:cubicBezTo>
                  <a:cubicBezTo>
                    <a:pt x="5" y="0"/>
                    <a:pt x="4" y="0"/>
                    <a:pt x="3" y="1"/>
                  </a:cubicBezTo>
                  <a:cubicBezTo>
                    <a:pt x="3" y="1"/>
                    <a:pt x="2" y="1"/>
                    <a:pt x="2" y="1"/>
                  </a:cubicBezTo>
                  <a:cubicBezTo>
                    <a:pt x="1" y="1"/>
                    <a:pt x="1" y="2"/>
                    <a:pt x="1" y="2"/>
                  </a:cubicBezTo>
                  <a:cubicBezTo>
                    <a:pt x="0" y="2"/>
                    <a:pt x="0" y="3"/>
                    <a:pt x="0" y="4"/>
                  </a:cubicBezTo>
                  <a:cubicBezTo>
                    <a:pt x="0" y="4"/>
                    <a:pt x="1" y="4"/>
                    <a:pt x="1"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0" name="Freeform 517">
              <a:extLst>
                <a:ext uri="{FF2B5EF4-FFF2-40B4-BE49-F238E27FC236}">
                  <a16:creationId xmlns:a16="http://schemas.microsoft.com/office/drawing/2014/main" id="{DE41E665-1BBE-4FEB-B375-C52CEA77E01A}"/>
                </a:ext>
              </a:extLst>
            </p:cNvPr>
            <p:cNvSpPr>
              <a:spLocks/>
            </p:cNvSpPr>
            <p:nvPr/>
          </p:nvSpPr>
          <p:spPr bwMode="auto">
            <a:xfrm>
              <a:off x="4135893" y="2258108"/>
              <a:ext cx="19050" cy="19050"/>
            </a:xfrm>
            <a:custGeom>
              <a:avLst/>
              <a:gdLst>
                <a:gd name="T0" fmla="*/ 1 w 5"/>
                <a:gd name="T1" fmla="*/ 2 h 5"/>
                <a:gd name="T2" fmla="*/ 1 w 5"/>
                <a:gd name="T3" fmla="*/ 2 h 5"/>
                <a:gd name="T4" fmla="*/ 3 w 5"/>
                <a:gd name="T5" fmla="*/ 3 h 5"/>
                <a:gd name="T6" fmla="*/ 3 w 5"/>
                <a:gd name="T7" fmla="*/ 4 h 5"/>
                <a:gd name="T8" fmla="*/ 4 w 5"/>
                <a:gd name="T9" fmla="*/ 4 h 5"/>
                <a:gd name="T10" fmla="*/ 5 w 5"/>
                <a:gd name="T11" fmla="*/ 4 h 5"/>
                <a:gd name="T12" fmla="*/ 5 w 5"/>
                <a:gd name="T13" fmla="*/ 4 h 5"/>
                <a:gd name="T14" fmla="*/ 5 w 5"/>
                <a:gd name="T15" fmla="*/ 4 h 5"/>
                <a:gd name="T16" fmla="*/ 4 w 5"/>
                <a:gd name="T17" fmla="*/ 2 h 5"/>
                <a:gd name="T18" fmla="*/ 3 w 5"/>
                <a:gd name="T19" fmla="*/ 1 h 5"/>
                <a:gd name="T20" fmla="*/ 2 w 5"/>
                <a:gd name="T21" fmla="*/ 0 h 5"/>
                <a:gd name="T22" fmla="*/ 1 w 5"/>
                <a:gd name="T23" fmla="*/ 0 h 5"/>
                <a:gd name="T24" fmla="*/ 0 w 5"/>
                <a:gd name="T25" fmla="*/ 1 h 5"/>
                <a:gd name="T26" fmla="*/ 1 w 5"/>
                <a:gd name="T27" fmla="*/ 2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5" h="5">
                  <a:moveTo>
                    <a:pt x="1" y="2"/>
                  </a:moveTo>
                  <a:cubicBezTo>
                    <a:pt x="1" y="2"/>
                    <a:pt x="1" y="2"/>
                    <a:pt x="1" y="2"/>
                  </a:cubicBezTo>
                  <a:cubicBezTo>
                    <a:pt x="2" y="2"/>
                    <a:pt x="2" y="2"/>
                    <a:pt x="3" y="3"/>
                  </a:cubicBezTo>
                  <a:cubicBezTo>
                    <a:pt x="3" y="3"/>
                    <a:pt x="3" y="4"/>
                    <a:pt x="3" y="4"/>
                  </a:cubicBezTo>
                  <a:cubicBezTo>
                    <a:pt x="3" y="4"/>
                    <a:pt x="3" y="5"/>
                    <a:pt x="4" y="4"/>
                  </a:cubicBezTo>
                  <a:cubicBezTo>
                    <a:pt x="4" y="4"/>
                    <a:pt x="5" y="4"/>
                    <a:pt x="5" y="4"/>
                  </a:cubicBezTo>
                  <a:cubicBezTo>
                    <a:pt x="5" y="4"/>
                    <a:pt x="5" y="4"/>
                    <a:pt x="5" y="4"/>
                  </a:cubicBezTo>
                  <a:cubicBezTo>
                    <a:pt x="5" y="4"/>
                    <a:pt x="5" y="4"/>
                    <a:pt x="5" y="4"/>
                  </a:cubicBezTo>
                  <a:cubicBezTo>
                    <a:pt x="5" y="3"/>
                    <a:pt x="5" y="3"/>
                    <a:pt x="4" y="2"/>
                  </a:cubicBezTo>
                  <a:cubicBezTo>
                    <a:pt x="4" y="1"/>
                    <a:pt x="4" y="1"/>
                    <a:pt x="3" y="1"/>
                  </a:cubicBezTo>
                  <a:cubicBezTo>
                    <a:pt x="2" y="1"/>
                    <a:pt x="2" y="0"/>
                    <a:pt x="2" y="0"/>
                  </a:cubicBezTo>
                  <a:cubicBezTo>
                    <a:pt x="2" y="0"/>
                    <a:pt x="1" y="0"/>
                    <a:pt x="1" y="0"/>
                  </a:cubicBezTo>
                  <a:cubicBezTo>
                    <a:pt x="1" y="0"/>
                    <a:pt x="1" y="1"/>
                    <a:pt x="0" y="1"/>
                  </a:cubicBezTo>
                  <a:cubicBezTo>
                    <a:pt x="0" y="1"/>
                    <a:pt x="1"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1" name="Freeform 518">
              <a:extLst>
                <a:ext uri="{FF2B5EF4-FFF2-40B4-BE49-F238E27FC236}">
                  <a16:creationId xmlns:a16="http://schemas.microsoft.com/office/drawing/2014/main" id="{38275355-C1D5-45D5-BBF2-A24D9ABF2C18}"/>
                </a:ext>
              </a:extLst>
            </p:cNvPr>
            <p:cNvSpPr>
              <a:spLocks/>
            </p:cNvSpPr>
            <p:nvPr/>
          </p:nvSpPr>
          <p:spPr bwMode="auto">
            <a:xfrm>
              <a:off x="4729618" y="2135870"/>
              <a:ext cx="19050" cy="11113"/>
            </a:xfrm>
            <a:custGeom>
              <a:avLst/>
              <a:gdLst>
                <a:gd name="T0" fmla="*/ 4 w 5"/>
                <a:gd name="T1" fmla="*/ 3 h 3"/>
                <a:gd name="T2" fmla="*/ 5 w 5"/>
                <a:gd name="T3" fmla="*/ 2 h 3"/>
                <a:gd name="T4" fmla="*/ 5 w 5"/>
                <a:gd name="T5" fmla="*/ 1 h 3"/>
                <a:gd name="T6" fmla="*/ 2 w 5"/>
                <a:gd name="T7" fmla="*/ 0 h 3"/>
                <a:gd name="T8" fmla="*/ 0 w 5"/>
                <a:gd name="T9" fmla="*/ 1 h 3"/>
                <a:gd name="T10" fmla="*/ 1 w 5"/>
                <a:gd name="T11" fmla="*/ 1 h 3"/>
                <a:gd name="T12" fmla="*/ 4 w 5"/>
                <a:gd name="T13" fmla="*/ 3 h 3"/>
                <a:gd name="T14" fmla="*/ 4 w 5"/>
                <a:gd name="T15" fmla="*/ 3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5" h="3">
                  <a:moveTo>
                    <a:pt x="4" y="3"/>
                  </a:moveTo>
                  <a:cubicBezTo>
                    <a:pt x="4" y="3"/>
                    <a:pt x="5" y="2"/>
                    <a:pt x="5" y="2"/>
                  </a:cubicBezTo>
                  <a:cubicBezTo>
                    <a:pt x="5" y="2"/>
                    <a:pt x="5" y="2"/>
                    <a:pt x="5" y="1"/>
                  </a:cubicBezTo>
                  <a:cubicBezTo>
                    <a:pt x="4" y="1"/>
                    <a:pt x="3" y="0"/>
                    <a:pt x="2" y="0"/>
                  </a:cubicBezTo>
                  <a:cubicBezTo>
                    <a:pt x="1" y="0"/>
                    <a:pt x="1" y="0"/>
                    <a:pt x="0" y="1"/>
                  </a:cubicBezTo>
                  <a:cubicBezTo>
                    <a:pt x="0" y="1"/>
                    <a:pt x="0" y="1"/>
                    <a:pt x="1" y="1"/>
                  </a:cubicBezTo>
                  <a:cubicBezTo>
                    <a:pt x="2" y="2"/>
                    <a:pt x="3" y="2"/>
                    <a:pt x="4" y="3"/>
                  </a:cubicBezTo>
                  <a:cubicBezTo>
                    <a:pt x="4" y="3"/>
                    <a:pt x="4" y="3"/>
                    <a:pt x="4"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2" name="Freeform 519">
              <a:extLst>
                <a:ext uri="{FF2B5EF4-FFF2-40B4-BE49-F238E27FC236}">
                  <a16:creationId xmlns:a16="http://schemas.microsoft.com/office/drawing/2014/main" id="{6E2AFF83-EC2C-413C-9EE4-9C897ED85F2B}"/>
                </a:ext>
              </a:extLst>
            </p:cNvPr>
            <p:cNvSpPr>
              <a:spLocks/>
            </p:cNvSpPr>
            <p:nvPr/>
          </p:nvSpPr>
          <p:spPr bwMode="auto">
            <a:xfrm>
              <a:off x="6148843" y="2878820"/>
              <a:ext cx="9525" cy="17463"/>
            </a:xfrm>
            <a:custGeom>
              <a:avLst/>
              <a:gdLst>
                <a:gd name="T0" fmla="*/ 0 w 3"/>
                <a:gd name="T1" fmla="*/ 0 h 5"/>
                <a:gd name="T2" fmla="*/ 0 w 3"/>
                <a:gd name="T3" fmla="*/ 1 h 5"/>
                <a:gd name="T4" fmla="*/ 0 w 3"/>
                <a:gd name="T5" fmla="*/ 2 h 5"/>
                <a:gd name="T6" fmla="*/ 0 w 3"/>
                <a:gd name="T7" fmla="*/ 2 h 5"/>
                <a:gd name="T8" fmla="*/ 1 w 3"/>
                <a:gd name="T9" fmla="*/ 2 h 5"/>
                <a:gd name="T10" fmla="*/ 1 w 3"/>
                <a:gd name="T11" fmla="*/ 2 h 5"/>
                <a:gd name="T12" fmla="*/ 1 w 3"/>
                <a:gd name="T13" fmla="*/ 2 h 5"/>
                <a:gd name="T14" fmla="*/ 1 w 3"/>
                <a:gd name="T15" fmla="*/ 2 h 5"/>
                <a:gd name="T16" fmla="*/ 1 w 3"/>
                <a:gd name="T17" fmla="*/ 2 h 5"/>
                <a:gd name="T18" fmla="*/ 1 w 3"/>
                <a:gd name="T19" fmla="*/ 2 h 5"/>
                <a:gd name="T20" fmla="*/ 0 w 3"/>
                <a:gd name="T21" fmla="*/ 2 h 5"/>
                <a:gd name="T22" fmla="*/ 0 w 3"/>
                <a:gd name="T23" fmla="*/ 2 h 5"/>
                <a:gd name="T24" fmla="*/ 0 w 3"/>
                <a:gd name="T25" fmla="*/ 4 h 5"/>
                <a:gd name="T26" fmla="*/ 1 w 3"/>
                <a:gd name="T27" fmla="*/ 5 h 5"/>
                <a:gd name="T28" fmla="*/ 2 w 3"/>
                <a:gd name="T29" fmla="*/ 5 h 5"/>
                <a:gd name="T30" fmla="*/ 2 w 3"/>
                <a:gd name="T31" fmla="*/ 5 h 5"/>
                <a:gd name="T32" fmla="*/ 2 w 3"/>
                <a:gd name="T33" fmla="*/ 4 h 5"/>
                <a:gd name="T34" fmla="*/ 2 w 3"/>
                <a:gd name="T35" fmla="*/ 4 h 5"/>
                <a:gd name="T36" fmla="*/ 3 w 3"/>
                <a:gd name="T37" fmla="*/ 2 h 5"/>
                <a:gd name="T38" fmla="*/ 2 w 3"/>
                <a:gd name="T39" fmla="*/ 1 h 5"/>
                <a:gd name="T40" fmla="*/ 0 w 3"/>
                <a:gd name="T41" fmla="*/ 0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3" h="5">
                  <a:moveTo>
                    <a:pt x="0" y="0"/>
                  </a:moveTo>
                  <a:cubicBezTo>
                    <a:pt x="0" y="0"/>
                    <a:pt x="0" y="1"/>
                    <a:pt x="0" y="1"/>
                  </a:cubicBezTo>
                  <a:cubicBezTo>
                    <a:pt x="0" y="1"/>
                    <a:pt x="0" y="2"/>
                    <a:pt x="0" y="2"/>
                  </a:cubicBezTo>
                  <a:cubicBezTo>
                    <a:pt x="0" y="2"/>
                    <a:pt x="0" y="2"/>
                    <a:pt x="0" y="2"/>
                  </a:cubicBezTo>
                  <a:cubicBezTo>
                    <a:pt x="0" y="2"/>
                    <a:pt x="0" y="2"/>
                    <a:pt x="1" y="2"/>
                  </a:cubicBezTo>
                  <a:cubicBezTo>
                    <a:pt x="1" y="2"/>
                    <a:pt x="1" y="2"/>
                    <a:pt x="1" y="2"/>
                  </a:cubicBezTo>
                  <a:cubicBezTo>
                    <a:pt x="1" y="2"/>
                    <a:pt x="1" y="2"/>
                    <a:pt x="1" y="2"/>
                  </a:cubicBezTo>
                  <a:cubicBezTo>
                    <a:pt x="1" y="2"/>
                    <a:pt x="1" y="2"/>
                    <a:pt x="1" y="2"/>
                  </a:cubicBezTo>
                  <a:cubicBezTo>
                    <a:pt x="1" y="3"/>
                    <a:pt x="1" y="3"/>
                    <a:pt x="1" y="2"/>
                  </a:cubicBezTo>
                  <a:cubicBezTo>
                    <a:pt x="0" y="2"/>
                    <a:pt x="0" y="2"/>
                    <a:pt x="1" y="2"/>
                  </a:cubicBezTo>
                  <a:cubicBezTo>
                    <a:pt x="0" y="2"/>
                    <a:pt x="0" y="2"/>
                    <a:pt x="0" y="2"/>
                  </a:cubicBezTo>
                  <a:cubicBezTo>
                    <a:pt x="0" y="2"/>
                    <a:pt x="0" y="2"/>
                    <a:pt x="0" y="2"/>
                  </a:cubicBezTo>
                  <a:cubicBezTo>
                    <a:pt x="0" y="3"/>
                    <a:pt x="0" y="3"/>
                    <a:pt x="0" y="4"/>
                  </a:cubicBezTo>
                  <a:cubicBezTo>
                    <a:pt x="1" y="4"/>
                    <a:pt x="1" y="5"/>
                    <a:pt x="1" y="5"/>
                  </a:cubicBezTo>
                  <a:cubicBezTo>
                    <a:pt x="1" y="5"/>
                    <a:pt x="1" y="5"/>
                    <a:pt x="2" y="5"/>
                  </a:cubicBezTo>
                  <a:cubicBezTo>
                    <a:pt x="2" y="5"/>
                    <a:pt x="2" y="5"/>
                    <a:pt x="2" y="5"/>
                  </a:cubicBezTo>
                  <a:cubicBezTo>
                    <a:pt x="2" y="5"/>
                    <a:pt x="2" y="4"/>
                    <a:pt x="2" y="4"/>
                  </a:cubicBezTo>
                  <a:cubicBezTo>
                    <a:pt x="2" y="4"/>
                    <a:pt x="2" y="4"/>
                    <a:pt x="2" y="4"/>
                  </a:cubicBezTo>
                  <a:cubicBezTo>
                    <a:pt x="3" y="3"/>
                    <a:pt x="3" y="3"/>
                    <a:pt x="3" y="2"/>
                  </a:cubicBezTo>
                  <a:cubicBezTo>
                    <a:pt x="2" y="2"/>
                    <a:pt x="2" y="1"/>
                    <a:pt x="2" y="1"/>
                  </a:cubicBezTo>
                  <a:cubicBezTo>
                    <a:pt x="2" y="0"/>
                    <a:pt x="1"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3" name="Freeform 520">
              <a:extLst>
                <a:ext uri="{FF2B5EF4-FFF2-40B4-BE49-F238E27FC236}">
                  <a16:creationId xmlns:a16="http://schemas.microsoft.com/office/drawing/2014/main" id="{357DE3CE-FCC5-4536-9331-6845C57187A1}"/>
                </a:ext>
              </a:extLst>
            </p:cNvPr>
            <p:cNvSpPr>
              <a:spLocks/>
            </p:cNvSpPr>
            <p:nvPr/>
          </p:nvSpPr>
          <p:spPr bwMode="auto">
            <a:xfrm>
              <a:off x="5490030" y="2107295"/>
              <a:ext cx="11113" cy="14288"/>
            </a:xfrm>
            <a:custGeom>
              <a:avLst/>
              <a:gdLst>
                <a:gd name="T0" fmla="*/ 0 w 3"/>
                <a:gd name="T1" fmla="*/ 1 h 4"/>
                <a:gd name="T2" fmla="*/ 0 w 3"/>
                <a:gd name="T3" fmla="*/ 1 h 4"/>
                <a:gd name="T4" fmla="*/ 0 w 3"/>
                <a:gd name="T5" fmla="*/ 4 h 4"/>
                <a:gd name="T6" fmla="*/ 1 w 3"/>
                <a:gd name="T7" fmla="*/ 4 h 4"/>
                <a:gd name="T8" fmla="*/ 3 w 3"/>
                <a:gd name="T9" fmla="*/ 4 h 4"/>
                <a:gd name="T10" fmla="*/ 3 w 3"/>
                <a:gd name="T11" fmla="*/ 3 h 4"/>
                <a:gd name="T12" fmla="*/ 3 w 3"/>
                <a:gd name="T13" fmla="*/ 3 h 4"/>
                <a:gd name="T14" fmla="*/ 3 w 3"/>
                <a:gd name="T15" fmla="*/ 2 h 4"/>
                <a:gd name="T16" fmla="*/ 3 w 3"/>
                <a:gd name="T17" fmla="*/ 2 h 4"/>
                <a:gd name="T18" fmla="*/ 3 w 3"/>
                <a:gd name="T19" fmla="*/ 1 h 4"/>
                <a:gd name="T20" fmla="*/ 2 w 3"/>
                <a:gd name="T21" fmla="*/ 0 h 4"/>
                <a:gd name="T22" fmla="*/ 1 w 3"/>
                <a:gd name="T23" fmla="*/ 1 h 4"/>
                <a:gd name="T24" fmla="*/ 1 w 3"/>
                <a:gd name="T25" fmla="*/ 1 h 4"/>
                <a:gd name="T26" fmla="*/ 1 w 3"/>
                <a:gd name="T27" fmla="*/ 1 h 4"/>
                <a:gd name="T28" fmla="*/ 1 w 3"/>
                <a:gd name="T29" fmla="*/ 1 h 4"/>
                <a:gd name="T30" fmla="*/ 0 w 3"/>
                <a:gd name="T31" fmla="*/ 1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3" h="4">
                  <a:moveTo>
                    <a:pt x="0" y="1"/>
                  </a:moveTo>
                  <a:cubicBezTo>
                    <a:pt x="0" y="1"/>
                    <a:pt x="0" y="1"/>
                    <a:pt x="0" y="1"/>
                  </a:cubicBezTo>
                  <a:cubicBezTo>
                    <a:pt x="0" y="2"/>
                    <a:pt x="0" y="3"/>
                    <a:pt x="0" y="4"/>
                  </a:cubicBezTo>
                  <a:cubicBezTo>
                    <a:pt x="0" y="4"/>
                    <a:pt x="1" y="4"/>
                    <a:pt x="1" y="4"/>
                  </a:cubicBezTo>
                  <a:cubicBezTo>
                    <a:pt x="2" y="4"/>
                    <a:pt x="2" y="4"/>
                    <a:pt x="3" y="4"/>
                  </a:cubicBezTo>
                  <a:cubicBezTo>
                    <a:pt x="3" y="4"/>
                    <a:pt x="3" y="3"/>
                    <a:pt x="3" y="3"/>
                  </a:cubicBezTo>
                  <a:cubicBezTo>
                    <a:pt x="3" y="3"/>
                    <a:pt x="3" y="3"/>
                    <a:pt x="3" y="3"/>
                  </a:cubicBezTo>
                  <a:cubicBezTo>
                    <a:pt x="3" y="3"/>
                    <a:pt x="3" y="3"/>
                    <a:pt x="3" y="2"/>
                  </a:cubicBezTo>
                  <a:cubicBezTo>
                    <a:pt x="2" y="2"/>
                    <a:pt x="2" y="2"/>
                    <a:pt x="3" y="2"/>
                  </a:cubicBezTo>
                  <a:cubicBezTo>
                    <a:pt x="3" y="1"/>
                    <a:pt x="3" y="1"/>
                    <a:pt x="3" y="1"/>
                  </a:cubicBezTo>
                  <a:cubicBezTo>
                    <a:pt x="3" y="0"/>
                    <a:pt x="2" y="0"/>
                    <a:pt x="2" y="0"/>
                  </a:cubicBezTo>
                  <a:cubicBezTo>
                    <a:pt x="2" y="0"/>
                    <a:pt x="1" y="1"/>
                    <a:pt x="1" y="1"/>
                  </a:cubicBezTo>
                  <a:cubicBezTo>
                    <a:pt x="1" y="1"/>
                    <a:pt x="1" y="1"/>
                    <a:pt x="1" y="1"/>
                  </a:cubicBezTo>
                  <a:cubicBezTo>
                    <a:pt x="1" y="1"/>
                    <a:pt x="1" y="1"/>
                    <a:pt x="1" y="1"/>
                  </a:cubicBezTo>
                  <a:cubicBezTo>
                    <a:pt x="1" y="1"/>
                    <a:pt x="1" y="1"/>
                    <a:pt x="1" y="1"/>
                  </a:cubicBezTo>
                  <a:cubicBezTo>
                    <a:pt x="1" y="1"/>
                    <a:pt x="1"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4" name="Freeform 521">
              <a:extLst>
                <a:ext uri="{FF2B5EF4-FFF2-40B4-BE49-F238E27FC236}">
                  <a16:creationId xmlns:a16="http://schemas.microsoft.com/office/drawing/2014/main" id="{E927ADEC-0F93-4E2C-89C3-2A8010C21BE1}"/>
                </a:ext>
              </a:extLst>
            </p:cNvPr>
            <p:cNvSpPr>
              <a:spLocks/>
            </p:cNvSpPr>
            <p:nvPr/>
          </p:nvSpPr>
          <p:spPr bwMode="auto">
            <a:xfrm>
              <a:off x="5421768" y="2121583"/>
              <a:ext cx="17463" cy="11113"/>
            </a:xfrm>
            <a:custGeom>
              <a:avLst/>
              <a:gdLst>
                <a:gd name="T0" fmla="*/ 1 w 5"/>
                <a:gd name="T1" fmla="*/ 3 h 3"/>
                <a:gd name="T2" fmla="*/ 3 w 5"/>
                <a:gd name="T3" fmla="*/ 3 h 3"/>
                <a:gd name="T4" fmla="*/ 3 w 5"/>
                <a:gd name="T5" fmla="*/ 3 h 3"/>
                <a:gd name="T6" fmla="*/ 3 w 5"/>
                <a:gd name="T7" fmla="*/ 2 h 3"/>
                <a:gd name="T8" fmla="*/ 3 w 5"/>
                <a:gd name="T9" fmla="*/ 1 h 3"/>
                <a:gd name="T10" fmla="*/ 4 w 5"/>
                <a:gd name="T11" fmla="*/ 1 h 3"/>
                <a:gd name="T12" fmla="*/ 5 w 5"/>
                <a:gd name="T13" fmla="*/ 1 h 3"/>
                <a:gd name="T14" fmla="*/ 5 w 5"/>
                <a:gd name="T15" fmla="*/ 1 h 3"/>
                <a:gd name="T16" fmla="*/ 3 w 5"/>
                <a:gd name="T17" fmla="*/ 0 h 3"/>
                <a:gd name="T18" fmla="*/ 2 w 5"/>
                <a:gd name="T19" fmla="*/ 0 h 3"/>
                <a:gd name="T20" fmla="*/ 0 w 5"/>
                <a:gd name="T21" fmla="*/ 2 h 3"/>
                <a:gd name="T22" fmla="*/ 1 w 5"/>
                <a:gd name="T23" fmla="*/ 3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 h="3">
                  <a:moveTo>
                    <a:pt x="1" y="3"/>
                  </a:moveTo>
                  <a:cubicBezTo>
                    <a:pt x="1" y="3"/>
                    <a:pt x="2" y="3"/>
                    <a:pt x="3" y="3"/>
                  </a:cubicBezTo>
                  <a:cubicBezTo>
                    <a:pt x="3" y="3"/>
                    <a:pt x="3" y="3"/>
                    <a:pt x="3" y="3"/>
                  </a:cubicBezTo>
                  <a:cubicBezTo>
                    <a:pt x="3" y="3"/>
                    <a:pt x="3" y="2"/>
                    <a:pt x="3" y="2"/>
                  </a:cubicBezTo>
                  <a:cubicBezTo>
                    <a:pt x="3" y="2"/>
                    <a:pt x="3" y="1"/>
                    <a:pt x="3" y="1"/>
                  </a:cubicBezTo>
                  <a:cubicBezTo>
                    <a:pt x="3" y="1"/>
                    <a:pt x="4" y="1"/>
                    <a:pt x="4" y="1"/>
                  </a:cubicBezTo>
                  <a:cubicBezTo>
                    <a:pt x="4" y="1"/>
                    <a:pt x="5" y="1"/>
                    <a:pt x="5" y="1"/>
                  </a:cubicBezTo>
                  <a:cubicBezTo>
                    <a:pt x="5" y="1"/>
                    <a:pt x="5" y="1"/>
                    <a:pt x="5" y="1"/>
                  </a:cubicBezTo>
                  <a:cubicBezTo>
                    <a:pt x="4" y="0"/>
                    <a:pt x="4" y="0"/>
                    <a:pt x="3" y="0"/>
                  </a:cubicBezTo>
                  <a:cubicBezTo>
                    <a:pt x="3" y="0"/>
                    <a:pt x="2" y="0"/>
                    <a:pt x="2" y="0"/>
                  </a:cubicBezTo>
                  <a:cubicBezTo>
                    <a:pt x="1" y="0"/>
                    <a:pt x="1" y="1"/>
                    <a:pt x="0" y="2"/>
                  </a:cubicBezTo>
                  <a:cubicBezTo>
                    <a:pt x="0" y="2"/>
                    <a:pt x="0" y="3"/>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5" name="Oval 522">
              <a:extLst>
                <a:ext uri="{FF2B5EF4-FFF2-40B4-BE49-F238E27FC236}">
                  <a16:creationId xmlns:a16="http://schemas.microsoft.com/office/drawing/2014/main" id="{2A302F4E-A50A-4EB7-89AB-AD70B5FDF194}"/>
                </a:ext>
              </a:extLst>
            </p:cNvPr>
            <p:cNvSpPr>
              <a:spLocks noChangeArrowheads="1"/>
            </p:cNvSpPr>
            <p:nvPr/>
          </p:nvSpPr>
          <p:spPr bwMode="auto">
            <a:xfrm>
              <a:off x="5431293" y="2132695"/>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6" name="Freeform 523">
              <a:extLst>
                <a:ext uri="{FF2B5EF4-FFF2-40B4-BE49-F238E27FC236}">
                  <a16:creationId xmlns:a16="http://schemas.microsoft.com/office/drawing/2014/main" id="{F044D57E-DD93-4F00-9160-54427AD94B35}"/>
                </a:ext>
              </a:extLst>
            </p:cNvPr>
            <p:cNvSpPr>
              <a:spLocks/>
            </p:cNvSpPr>
            <p:nvPr/>
          </p:nvSpPr>
          <p:spPr bwMode="auto">
            <a:xfrm>
              <a:off x="5475743" y="2121583"/>
              <a:ext cx="14288" cy="14288"/>
            </a:xfrm>
            <a:custGeom>
              <a:avLst/>
              <a:gdLst>
                <a:gd name="T0" fmla="*/ 0 w 4"/>
                <a:gd name="T1" fmla="*/ 1 h 4"/>
                <a:gd name="T2" fmla="*/ 0 w 4"/>
                <a:gd name="T3" fmla="*/ 2 h 4"/>
                <a:gd name="T4" fmla="*/ 1 w 4"/>
                <a:gd name="T5" fmla="*/ 3 h 4"/>
                <a:gd name="T6" fmla="*/ 2 w 4"/>
                <a:gd name="T7" fmla="*/ 3 h 4"/>
                <a:gd name="T8" fmla="*/ 2 w 4"/>
                <a:gd name="T9" fmla="*/ 3 h 4"/>
                <a:gd name="T10" fmla="*/ 3 w 4"/>
                <a:gd name="T11" fmla="*/ 2 h 4"/>
                <a:gd name="T12" fmla="*/ 4 w 4"/>
                <a:gd name="T13" fmla="*/ 2 h 4"/>
                <a:gd name="T14" fmla="*/ 3 w 4"/>
                <a:gd name="T15" fmla="*/ 1 h 4"/>
                <a:gd name="T16" fmla="*/ 3 w 4"/>
                <a:gd name="T17" fmla="*/ 0 h 4"/>
                <a:gd name="T18" fmla="*/ 2 w 4"/>
                <a:gd name="T19" fmla="*/ 0 h 4"/>
                <a:gd name="T20" fmla="*/ 0 w 4"/>
                <a:gd name="T21" fmla="*/ 1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 h="4">
                  <a:moveTo>
                    <a:pt x="0" y="1"/>
                  </a:moveTo>
                  <a:cubicBezTo>
                    <a:pt x="0" y="1"/>
                    <a:pt x="0" y="2"/>
                    <a:pt x="0" y="2"/>
                  </a:cubicBezTo>
                  <a:cubicBezTo>
                    <a:pt x="0" y="2"/>
                    <a:pt x="0" y="3"/>
                    <a:pt x="1" y="3"/>
                  </a:cubicBezTo>
                  <a:cubicBezTo>
                    <a:pt x="1" y="3"/>
                    <a:pt x="1" y="4"/>
                    <a:pt x="2" y="3"/>
                  </a:cubicBezTo>
                  <a:cubicBezTo>
                    <a:pt x="2" y="3"/>
                    <a:pt x="2" y="3"/>
                    <a:pt x="2" y="3"/>
                  </a:cubicBezTo>
                  <a:cubicBezTo>
                    <a:pt x="3" y="3"/>
                    <a:pt x="3" y="3"/>
                    <a:pt x="3" y="2"/>
                  </a:cubicBezTo>
                  <a:cubicBezTo>
                    <a:pt x="3" y="2"/>
                    <a:pt x="4" y="2"/>
                    <a:pt x="4" y="2"/>
                  </a:cubicBezTo>
                  <a:cubicBezTo>
                    <a:pt x="4" y="1"/>
                    <a:pt x="4" y="1"/>
                    <a:pt x="3" y="1"/>
                  </a:cubicBezTo>
                  <a:cubicBezTo>
                    <a:pt x="3" y="0"/>
                    <a:pt x="3" y="0"/>
                    <a:pt x="3" y="0"/>
                  </a:cubicBezTo>
                  <a:cubicBezTo>
                    <a:pt x="2" y="0"/>
                    <a:pt x="2" y="0"/>
                    <a:pt x="2" y="0"/>
                  </a:cubicBezTo>
                  <a:cubicBezTo>
                    <a:pt x="2" y="1"/>
                    <a:pt x="1"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7" name="Freeform 524">
              <a:extLst>
                <a:ext uri="{FF2B5EF4-FFF2-40B4-BE49-F238E27FC236}">
                  <a16:creationId xmlns:a16="http://schemas.microsoft.com/office/drawing/2014/main" id="{CD8B000D-C938-410A-BE6F-A8AE9F6A99E1}"/>
                </a:ext>
              </a:extLst>
            </p:cNvPr>
            <p:cNvSpPr>
              <a:spLocks/>
            </p:cNvSpPr>
            <p:nvPr/>
          </p:nvSpPr>
          <p:spPr bwMode="auto">
            <a:xfrm>
              <a:off x="5501143" y="2093008"/>
              <a:ext cx="9525" cy="14288"/>
            </a:xfrm>
            <a:custGeom>
              <a:avLst/>
              <a:gdLst>
                <a:gd name="T0" fmla="*/ 1 w 3"/>
                <a:gd name="T1" fmla="*/ 4 h 4"/>
                <a:gd name="T2" fmla="*/ 1 w 3"/>
                <a:gd name="T3" fmla="*/ 4 h 4"/>
                <a:gd name="T4" fmla="*/ 2 w 3"/>
                <a:gd name="T5" fmla="*/ 3 h 4"/>
                <a:gd name="T6" fmla="*/ 3 w 3"/>
                <a:gd name="T7" fmla="*/ 2 h 4"/>
                <a:gd name="T8" fmla="*/ 1 w 3"/>
                <a:gd name="T9" fmla="*/ 0 h 4"/>
                <a:gd name="T10" fmla="*/ 1 w 3"/>
                <a:gd name="T11" fmla="*/ 0 h 4"/>
                <a:gd name="T12" fmla="*/ 0 w 3"/>
                <a:gd name="T13" fmla="*/ 1 h 4"/>
                <a:gd name="T14" fmla="*/ 0 w 3"/>
                <a:gd name="T15" fmla="*/ 2 h 4"/>
                <a:gd name="T16" fmla="*/ 1 w 3"/>
                <a:gd name="T17"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4">
                  <a:moveTo>
                    <a:pt x="1" y="4"/>
                  </a:moveTo>
                  <a:cubicBezTo>
                    <a:pt x="1" y="4"/>
                    <a:pt x="1" y="4"/>
                    <a:pt x="1" y="4"/>
                  </a:cubicBezTo>
                  <a:cubicBezTo>
                    <a:pt x="2" y="4"/>
                    <a:pt x="2" y="3"/>
                    <a:pt x="2" y="3"/>
                  </a:cubicBezTo>
                  <a:cubicBezTo>
                    <a:pt x="3" y="3"/>
                    <a:pt x="3" y="2"/>
                    <a:pt x="3" y="2"/>
                  </a:cubicBezTo>
                  <a:cubicBezTo>
                    <a:pt x="2" y="1"/>
                    <a:pt x="2" y="1"/>
                    <a:pt x="1" y="0"/>
                  </a:cubicBezTo>
                  <a:cubicBezTo>
                    <a:pt x="1" y="0"/>
                    <a:pt x="1" y="0"/>
                    <a:pt x="1" y="0"/>
                  </a:cubicBezTo>
                  <a:cubicBezTo>
                    <a:pt x="0" y="0"/>
                    <a:pt x="0" y="1"/>
                    <a:pt x="0" y="1"/>
                  </a:cubicBezTo>
                  <a:cubicBezTo>
                    <a:pt x="0" y="1"/>
                    <a:pt x="0" y="2"/>
                    <a:pt x="0" y="2"/>
                  </a:cubicBezTo>
                  <a:cubicBezTo>
                    <a:pt x="0" y="3"/>
                    <a:pt x="0" y="4"/>
                    <a:pt x="1"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8" name="Freeform 525">
              <a:extLst>
                <a:ext uri="{FF2B5EF4-FFF2-40B4-BE49-F238E27FC236}">
                  <a16:creationId xmlns:a16="http://schemas.microsoft.com/office/drawing/2014/main" id="{054BFEA3-F238-442B-83CE-1BBEB44839F5}"/>
                </a:ext>
              </a:extLst>
            </p:cNvPr>
            <p:cNvSpPr>
              <a:spLocks/>
            </p:cNvSpPr>
            <p:nvPr/>
          </p:nvSpPr>
          <p:spPr bwMode="auto">
            <a:xfrm>
              <a:off x="6177418" y="2997883"/>
              <a:ext cx="20638" cy="11113"/>
            </a:xfrm>
            <a:custGeom>
              <a:avLst/>
              <a:gdLst>
                <a:gd name="T0" fmla="*/ 1 w 6"/>
                <a:gd name="T1" fmla="*/ 2 h 3"/>
                <a:gd name="T2" fmla="*/ 5 w 6"/>
                <a:gd name="T3" fmla="*/ 3 h 3"/>
                <a:gd name="T4" fmla="*/ 5 w 6"/>
                <a:gd name="T5" fmla="*/ 3 h 3"/>
                <a:gd name="T6" fmla="*/ 6 w 6"/>
                <a:gd name="T7" fmla="*/ 2 h 3"/>
                <a:gd name="T8" fmla="*/ 6 w 6"/>
                <a:gd name="T9" fmla="*/ 2 h 3"/>
                <a:gd name="T10" fmla="*/ 5 w 6"/>
                <a:gd name="T11" fmla="*/ 1 h 3"/>
                <a:gd name="T12" fmla="*/ 1 w 6"/>
                <a:gd name="T13" fmla="*/ 1 h 3"/>
                <a:gd name="T14" fmla="*/ 0 w 6"/>
                <a:gd name="T15" fmla="*/ 1 h 3"/>
                <a:gd name="T16" fmla="*/ 1 w 6"/>
                <a:gd name="T17" fmla="*/ 2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 h="3">
                  <a:moveTo>
                    <a:pt x="1" y="2"/>
                  </a:moveTo>
                  <a:cubicBezTo>
                    <a:pt x="2" y="2"/>
                    <a:pt x="4" y="2"/>
                    <a:pt x="5" y="3"/>
                  </a:cubicBezTo>
                  <a:cubicBezTo>
                    <a:pt x="5" y="3"/>
                    <a:pt x="5" y="3"/>
                    <a:pt x="5" y="3"/>
                  </a:cubicBezTo>
                  <a:cubicBezTo>
                    <a:pt x="6" y="3"/>
                    <a:pt x="6" y="3"/>
                    <a:pt x="6" y="2"/>
                  </a:cubicBezTo>
                  <a:cubicBezTo>
                    <a:pt x="6" y="2"/>
                    <a:pt x="6" y="2"/>
                    <a:pt x="6" y="2"/>
                  </a:cubicBezTo>
                  <a:cubicBezTo>
                    <a:pt x="6" y="1"/>
                    <a:pt x="5" y="1"/>
                    <a:pt x="5" y="1"/>
                  </a:cubicBezTo>
                  <a:cubicBezTo>
                    <a:pt x="4" y="0"/>
                    <a:pt x="2" y="0"/>
                    <a:pt x="1" y="1"/>
                  </a:cubicBezTo>
                  <a:cubicBezTo>
                    <a:pt x="0" y="1"/>
                    <a:pt x="0" y="1"/>
                    <a:pt x="0" y="1"/>
                  </a:cubicBezTo>
                  <a:cubicBezTo>
                    <a:pt x="0" y="2"/>
                    <a:pt x="0"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9" name="Freeform 526">
              <a:extLst>
                <a:ext uri="{FF2B5EF4-FFF2-40B4-BE49-F238E27FC236}">
                  <a16:creationId xmlns:a16="http://schemas.microsoft.com/office/drawing/2014/main" id="{8C8E8472-9B22-48D1-BB75-33D44471CEF1}"/>
                </a:ext>
              </a:extLst>
            </p:cNvPr>
            <p:cNvSpPr>
              <a:spLocks/>
            </p:cNvSpPr>
            <p:nvPr/>
          </p:nvSpPr>
          <p:spPr bwMode="auto">
            <a:xfrm>
              <a:off x="6437768" y="3145520"/>
              <a:ext cx="17463" cy="17463"/>
            </a:xfrm>
            <a:custGeom>
              <a:avLst/>
              <a:gdLst>
                <a:gd name="T0" fmla="*/ 4 w 5"/>
                <a:gd name="T1" fmla="*/ 5 h 5"/>
                <a:gd name="T2" fmla="*/ 5 w 5"/>
                <a:gd name="T3" fmla="*/ 5 h 5"/>
                <a:gd name="T4" fmla="*/ 5 w 5"/>
                <a:gd name="T5" fmla="*/ 5 h 5"/>
                <a:gd name="T6" fmla="*/ 5 w 5"/>
                <a:gd name="T7" fmla="*/ 4 h 5"/>
                <a:gd name="T8" fmla="*/ 2 w 5"/>
                <a:gd name="T9" fmla="*/ 1 h 5"/>
                <a:gd name="T10" fmla="*/ 1 w 5"/>
                <a:gd name="T11" fmla="*/ 0 h 5"/>
                <a:gd name="T12" fmla="*/ 1 w 5"/>
                <a:gd name="T13" fmla="*/ 0 h 5"/>
                <a:gd name="T14" fmla="*/ 0 w 5"/>
                <a:gd name="T15" fmla="*/ 0 h 5"/>
                <a:gd name="T16" fmla="*/ 0 w 5"/>
                <a:gd name="T17" fmla="*/ 0 h 5"/>
                <a:gd name="T18" fmla="*/ 2 w 5"/>
                <a:gd name="T19" fmla="*/ 3 h 5"/>
                <a:gd name="T20" fmla="*/ 4 w 5"/>
                <a:gd name="T21" fmla="*/ 5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 h="5">
                  <a:moveTo>
                    <a:pt x="4" y="5"/>
                  </a:moveTo>
                  <a:cubicBezTo>
                    <a:pt x="5" y="5"/>
                    <a:pt x="5" y="5"/>
                    <a:pt x="5" y="5"/>
                  </a:cubicBezTo>
                  <a:cubicBezTo>
                    <a:pt x="5" y="5"/>
                    <a:pt x="5" y="5"/>
                    <a:pt x="5" y="5"/>
                  </a:cubicBezTo>
                  <a:cubicBezTo>
                    <a:pt x="5" y="4"/>
                    <a:pt x="5" y="4"/>
                    <a:pt x="5" y="4"/>
                  </a:cubicBezTo>
                  <a:cubicBezTo>
                    <a:pt x="4" y="3"/>
                    <a:pt x="3" y="2"/>
                    <a:pt x="2" y="1"/>
                  </a:cubicBezTo>
                  <a:cubicBezTo>
                    <a:pt x="2" y="1"/>
                    <a:pt x="1" y="0"/>
                    <a:pt x="1" y="0"/>
                  </a:cubicBezTo>
                  <a:cubicBezTo>
                    <a:pt x="1" y="0"/>
                    <a:pt x="1" y="0"/>
                    <a:pt x="1" y="0"/>
                  </a:cubicBezTo>
                  <a:cubicBezTo>
                    <a:pt x="1" y="0"/>
                    <a:pt x="0" y="0"/>
                    <a:pt x="0" y="0"/>
                  </a:cubicBezTo>
                  <a:cubicBezTo>
                    <a:pt x="0" y="0"/>
                    <a:pt x="0" y="0"/>
                    <a:pt x="0" y="0"/>
                  </a:cubicBezTo>
                  <a:cubicBezTo>
                    <a:pt x="0" y="1"/>
                    <a:pt x="1" y="2"/>
                    <a:pt x="2" y="3"/>
                  </a:cubicBezTo>
                  <a:cubicBezTo>
                    <a:pt x="3" y="3"/>
                    <a:pt x="3" y="4"/>
                    <a:pt x="4" y="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0" name="Freeform 527">
              <a:extLst>
                <a:ext uri="{FF2B5EF4-FFF2-40B4-BE49-F238E27FC236}">
                  <a16:creationId xmlns:a16="http://schemas.microsoft.com/office/drawing/2014/main" id="{7199B829-FE38-493E-9556-85BCFAC7067F}"/>
                </a:ext>
              </a:extLst>
            </p:cNvPr>
            <p:cNvSpPr>
              <a:spLocks/>
            </p:cNvSpPr>
            <p:nvPr/>
          </p:nvSpPr>
          <p:spPr bwMode="auto">
            <a:xfrm>
              <a:off x="6086930" y="3040745"/>
              <a:ext cx="22225" cy="7938"/>
            </a:xfrm>
            <a:custGeom>
              <a:avLst/>
              <a:gdLst>
                <a:gd name="T0" fmla="*/ 0 w 6"/>
                <a:gd name="T1" fmla="*/ 1 h 2"/>
                <a:gd name="T2" fmla="*/ 1 w 6"/>
                <a:gd name="T3" fmla="*/ 2 h 2"/>
                <a:gd name="T4" fmla="*/ 2 w 6"/>
                <a:gd name="T5" fmla="*/ 2 h 2"/>
                <a:gd name="T6" fmla="*/ 6 w 6"/>
                <a:gd name="T7" fmla="*/ 1 h 2"/>
                <a:gd name="T8" fmla="*/ 6 w 6"/>
                <a:gd name="T9" fmla="*/ 1 h 2"/>
                <a:gd name="T10" fmla="*/ 4 w 6"/>
                <a:gd name="T11" fmla="*/ 0 h 2"/>
                <a:gd name="T12" fmla="*/ 4 w 6"/>
                <a:gd name="T13" fmla="*/ 0 h 2"/>
                <a:gd name="T14" fmla="*/ 3 w 6"/>
                <a:gd name="T15" fmla="*/ 1 h 2"/>
                <a:gd name="T16" fmla="*/ 1 w 6"/>
                <a:gd name="T17" fmla="*/ 0 h 2"/>
                <a:gd name="T18" fmla="*/ 0 w 6"/>
                <a:gd name="T19" fmla="*/ 1 h 2"/>
                <a:gd name="T20" fmla="*/ 0 w 6"/>
                <a:gd name="T21"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6" h="2">
                  <a:moveTo>
                    <a:pt x="0" y="1"/>
                  </a:moveTo>
                  <a:cubicBezTo>
                    <a:pt x="0" y="2"/>
                    <a:pt x="1" y="2"/>
                    <a:pt x="1" y="2"/>
                  </a:cubicBezTo>
                  <a:cubicBezTo>
                    <a:pt x="2" y="2"/>
                    <a:pt x="2" y="2"/>
                    <a:pt x="2" y="2"/>
                  </a:cubicBezTo>
                  <a:cubicBezTo>
                    <a:pt x="4" y="2"/>
                    <a:pt x="5" y="2"/>
                    <a:pt x="6" y="1"/>
                  </a:cubicBezTo>
                  <a:cubicBezTo>
                    <a:pt x="6" y="1"/>
                    <a:pt x="6" y="1"/>
                    <a:pt x="6" y="1"/>
                  </a:cubicBezTo>
                  <a:cubicBezTo>
                    <a:pt x="6" y="0"/>
                    <a:pt x="5" y="0"/>
                    <a:pt x="4" y="0"/>
                  </a:cubicBezTo>
                  <a:cubicBezTo>
                    <a:pt x="4" y="0"/>
                    <a:pt x="4" y="0"/>
                    <a:pt x="4" y="0"/>
                  </a:cubicBezTo>
                  <a:cubicBezTo>
                    <a:pt x="3" y="0"/>
                    <a:pt x="3" y="1"/>
                    <a:pt x="3" y="1"/>
                  </a:cubicBezTo>
                  <a:cubicBezTo>
                    <a:pt x="2" y="0"/>
                    <a:pt x="2" y="1"/>
                    <a:pt x="1" y="0"/>
                  </a:cubicBezTo>
                  <a:cubicBezTo>
                    <a:pt x="0" y="0"/>
                    <a:pt x="0" y="0"/>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1" name="Freeform 528">
              <a:extLst>
                <a:ext uri="{FF2B5EF4-FFF2-40B4-BE49-F238E27FC236}">
                  <a16:creationId xmlns:a16="http://schemas.microsoft.com/office/drawing/2014/main" id="{60FD40C2-F747-483E-8B14-4E60969DEF35}"/>
                </a:ext>
              </a:extLst>
            </p:cNvPr>
            <p:cNvSpPr>
              <a:spLocks/>
            </p:cNvSpPr>
            <p:nvPr/>
          </p:nvSpPr>
          <p:spPr bwMode="auto">
            <a:xfrm>
              <a:off x="6115505" y="3040745"/>
              <a:ext cx="22225" cy="7938"/>
            </a:xfrm>
            <a:custGeom>
              <a:avLst/>
              <a:gdLst>
                <a:gd name="T0" fmla="*/ 5 w 6"/>
                <a:gd name="T1" fmla="*/ 1 h 2"/>
                <a:gd name="T2" fmla="*/ 6 w 6"/>
                <a:gd name="T3" fmla="*/ 1 h 2"/>
                <a:gd name="T4" fmla="*/ 6 w 6"/>
                <a:gd name="T5" fmla="*/ 1 h 2"/>
                <a:gd name="T6" fmla="*/ 6 w 6"/>
                <a:gd name="T7" fmla="*/ 0 h 2"/>
                <a:gd name="T8" fmla="*/ 6 w 6"/>
                <a:gd name="T9" fmla="*/ 0 h 2"/>
                <a:gd name="T10" fmla="*/ 4 w 6"/>
                <a:gd name="T11" fmla="*/ 0 h 2"/>
                <a:gd name="T12" fmla="*/ 2 w 6"/>
                <a:gd name="T13" fmla="*/ 0 h 2"/>
                <a:gd name="T14" fmla="*/ 1 w 6"/>
                <a:gd name="T15" fmla="*/ 0 h 2"/>
                <a:gd name="T16" fmla="*/ 0 w 6"/>
                <a:gd name="T17" fmla="*/ 1 h 2"/>
                <a:gd name="T18" fmla="*/ 0 w 6"/>
                <a:gd name="T19" fmla="*/ 1 h 2"/>
                <a:gd name="T20" fmla="*/ 0 w 6"/>
                <a:gd name="T21" fmla="*/ 1 h 2"/>
                <a:gd name="T22" fmla="*/ 2 w 6"/>
                <a:gd name="T23" fmla="*/ 2 h 2"/>
                <a:gd name="T24" fmla="*/ 5 w 6"/>
                <a:gd name="T25"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 h="2">
                  <a:moveTo>
                    <a:pt x="5" y="1"/>
                  </a:moveTo>
                  <a:cubicBezTo>
                    <a:pt x="6" y="1"/>
                    <a:pt x="6" y="1"/>
                    <a:pt x="6" y="1"/>
                  </a:cubicBezTo>
                  <a:cubicBezTo>
                    <a:pt x="6" y="1"/>
                    <a:pt x="6" y="1"/>
                    <a:pt x="6" y="1"/>
                  </a:cubicBezTo>
                  <a:cubicBezTo>
                    <a:pt x="6" y="0"/>
                    <a:pt x="6" y="0"/>
                    <a:pt x="6" y="0"/>
                  </a:cubicBezTo>
                  <a:cubicBezTo>
                    <a:pt x="6" y="0"/>
                    <a:pt x="6" y="0"/>
                    <a:pt x="6" y="0"/>
                  </a:cubicBezTo>
                  <a:cubicBezTo>
                    <a:pt x="5" y="0"/>
                    <a:pt x="5" y="1"/>
                    <a:pt x="4" y="0"/>
                  </a:cubicBezTo>
                  <a:cubicBezTo>
                    <a:pt x="3" y="0"/>
                    <a:pt x="2" y="0"/>
                    <a:pt x="2" y="0"/>
                  </a:cubicBezTo>
                  <a:cubicBezTo>
                    <a:pt x="2" y="0"/>
                    <a:pt x="1" y="0"/>
                    <a:pt x="1" y="0"/>
                  </a:cubicBezTo>
                  <a:cubicBezTo>
                    <a:pt x="1" y="0"/>
                    <a:pt x="0" y="0"/>
                    <a:pt x="0" y="1"/>
                  </a:cubicBezTo>
                  <a:cubicBezTo>
                    <a:pt x="0" y="1"/>
                    <a:pt x="0" y="1"/>
                    <a:pt x="0" y="1"/>
                  </a:cubicBezTo>
                  <a:cubicBezTo>
                    <a:pt x="0" y="1"/>
                    <a:pt x="0" y="1"/>
                    <a:pt x="0" y="1"/>
                  </a:cubicBezTo>
                  <a:cubicBezTo>
                    <a:pt x="1" y="2"/>
                    <a:pt x="1" y="2"/>
                    <a:pt x="2" y="2"/>
                  </a:cubicBezTo>
                  <a:cubicBezTo>
                    <a:pt x="3" y="2"/>
                    <a:pt x="4" y="1"/>
                    <a:pt x="5"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2" name="Freeform 529">
              <a:extLst>
                <a:ext uri="{FF2B5EF4-FFF2-40B4-BE49-F238E27FC236}">
                  <a16:creationId xmlns:a16="http://schemas.microsoft.com/office/drawing/2014/main" id="{B3FE0D55-335C-466F-ADFD-F597079F8C8D}"/>
                </a:ext>
              </a:extLst>
            </p:cNvPr>
            <p:cNvSpPr>
              <a:spLocks/>
            </p:cNvSpPr>
            <p:nvPr/>
          </p:nvSpPr>
          <p:spPr bwMode="auto">
            <a:xfrm>
              <a:off x="5496380" y="2326370"/>
              <a:ext cx="14288" cy="14288"/>
            </a:xfrm>
            <a:custGeom>
              <a:avLst/>
              <a:gdLst>
                <a:gd name="T0" fmla="*/ 1 w 4"/>
                <a:gd name="T1" fmla="*/ 1 h 4"/>
                <a:gd name="T2" fmla="*/ 0 w 4"/>
                <a:gd name="T3" fmla="*/ 2 h 4"/>
                <a:gd name="T4" fmla="*/ 1 w 4"/>
                <a:gd name="T5" fmla="*/ 3 h 4"/>
                <a:gd name="T6" fmla="*/ 2 w 4"/>
                <a:gd name="T7" fmla="*/ 4 h 4"/>
                <a:gd name="T8" fmla="*/ 4 w 4"/>
                <a:gd name="T9" fmla="*/ 2 h 4"/>
                <a:gd name="T10" fmla="*/ 3 w 4"/>
                <a:gd name="T11" fmla="*/ 1 h 4"/>
                <a:gd name="T12" fmla="*/ 1 w 4"/>
                <a:gd name="T13" fmla="*/ 0 h 4"/>
                <a:gd name="T14" fmla="*/ 1 w 4"/>
                <a:gd name="T15" fmla="*/ 1 h 4"/>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 h="4">
                  <a:moveTo>
                    <a:pt x="1" y="1"/>
                  </a:moveTo>
                  <a:cubicBezTo>
                    <a:pt x="1" y="1"/>
                    <a:pt x="0" y="2"/>
                    <a:pt x="0" y="2"/>
                  </a:cubicBezTo>
                  <a:cubicBezTo>
                    <a:pt x="1" y="2"/>
                    <a:pt x="1" y="3"/>
                    <a:pt x="1" y="3"/>
                  </a:cubicBezTo>
                  <a:cubicBezTo>
                    <a:pt x="1" y="4"/>
                    <a:pt x="1" y="4"/>
                    <a:pt x="2" y="4"/>
                  </a:cubicBezTo>
                  <a:cubicBezTo>
                    <a:pt x="3" y="3"/>
                    <a:pt x="3" y="3"/>
                    <a:pt x="4" y="2"/>
                  </a:cubicBezTo>
                  <a:cubicBezTo>
                    <a:pt x="4" y="2"/>
                    <a:pt x="4" y="1"/>
                    <a:pt x="3" y="1"/>
                  </a:cubicBezTo>
                  <a:cubicBezTo>
                    <a:pt x="3" y="1"/>
                    <a:pt x="2" y="0"/>
                    <a:pt x="1" y="0"/>
                  </a:cubicBezTo>
                  <a:cubicBezTo>
                    <a:pt x="1" y="1"/>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3" name="Freeform 530">
              <a:extLst>
                <a:ext uri="{FF2B5EF4-FFF2-40B4-BE49-F238E27FC236}">
                  <a16:creationId xmlns:a16="http://schemas.microsoft.com/office/drawing/2014/main" id="{8E96C456-5420-489E-AC3C-E728E2000AF6}"/>
                </a:ext>
              </a:extLst>
            </p:cNvPr>
            <p:cNvSpPr>
              <a:spLocks/>
            </p:cNvSpPr>
            <p:nvPr/>
          </p:nvSpPr>
          <p:spPr bwMode="auto">
            <a:xfrm>
              <a:off x="4689930" y="2396220"/>
              <a:ext cx="14288" cy="6350"/>
            </a:xfrm>
            <a:custGeom>
              <a:avLst/>
              <a:gdLst>
                <a:gd name="T0" fmla="*/ 4 w 4"/>
                <a:gd name="T1" fmla="*/ 0 h 2"/>
                <a:gd name="T2" fmla="*/ 4 w 4"/>
                <a:gd name="T3" fmla="*/ 0 h 2"/>
                <a:gd name="T4" fmla="*/ 4 w 4"/>
                <a:gd name="T5" fmla="*/ 0 h 2"/>
                <a:gd name="T6" fmla="*/ 3 w 4"/>
                <a:gd name="T7" fmla="*/ 0 h 2"/>
                <a:gd name="T8" fmla="*/ 2 w 4"/>
                <a:gd name="T9" fmla="*/ 0 h 2"/>
                <a:gd name="T10" fmla="*/ 1 w 4"/>
                <a:gd name="T11" fmla="*/ 0 h 2"/>
                <a:gd name="T12" fmla="*/ 0 w 4"/>
                <a:gd name="T13" fmla="*/ 1 h 2"/>
                <a:gd name="T14" fmla="*/ 0 w 4"/>
                <a:gd name="T15" fmla="*/ 2 h 2"/>
                <a:gd name="T16" fmla="*/ 1 w 4"/>
                <a:gd name="T17" fmla="*/ 2 h 2"/>
                <a:gd name="T18" fmla="*/ 1 w 4"/>
                <a:gd name="T19" fmla="*/ 2 h 2"/>
                <a:gd name="T20" fmla="*/ 4 w 4"/>
                <a:gd name="T21"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 h="2">
                  <a:moveTo>
                    <a:pt x="4" y="0"/>
                  </a:moveTo>
                  <a:cubicBezTo>
                    <a:pt x="4" y="0"/>
                    <a:pt x="4" y="0"/>
                    <a:pt x="4" y="0"/>
                  </a:cubicBezTo>
                  <a:cubicBezTo>
                    <a:pt x="4" y="0"/>
                    <a:pt x="4" y="0"/>
                    <a:pt x="4" y="0"/>
                  </a:cubicBezTo>
                  <a:cubicBezTo>
                    <a:pt x="3" y="0"/>
                    <a:pt x="3" y="0"/>
                    <a:pt x="3" y="0"/>
                  </a:cubicBezTo>
                  <a:cubicBezTo>
                    <a:pt x="3" y="0"/>
                    <a:pt x="2" y="0"/>
                    <a:pt x="2" y="0"/>
                  </a:cubicBezTo>
                  <a:cubicBezTo>
                    <a:pt x="2" y="0"/>
                    <a:pt x="1" y="0"/>
                    <a:pt x="1" y="0"/>
                  </a:cubicBezTo>
                  <a:cubicBezTo>
                    <a:pt x="1" y="0"/>
                    <a:pt x="0" y="1"/>
                    <a:pt x="0" y="1"/>
                  </a:cubicBezTo>
                  <a:cubicBezTo>
                    <a:pt x="0" y="1"/>
                    <a:pt x="0" y="1"/>
                    <a:pt x="0" y="2"/>
                  </a:cubicBezTo>
                  <a:cubicBezTo>
                    <a:pt x="0" y="2"/>
                    <a:pt x="0" y="2"/>
                    <a:pt x="1" y="2"/>
                  </a:cubicBezTo>
                  <a:cubicBezTo>
                    <a:pt x="1" y="2"/>
                    <a:pt x="1" y="2"/>
                    <a:pt x="1" y="2"/>
                  </a:cubicBezTo>
                  <a:cubicBezTo>
                    <a:pt x="2" y="2"/>
                    <a:pt x="3" y="1"/>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4" name="Freeform 531">
              <a:extLst>
                <a:ext uri="{FF2B5EF4-FFF2-40B4-BE49-F238E27FC236}">
                  <a16:creationId xmlns:a16="http://schemas.microsoft.com/office/drawing/2014/main" id="{B4D44927-DD21-4C7B-A7F0-BF4122320843}"/>
                </a:ext>
              </a:extLst>
            </p:cNvPr>
            <p:cNvSpPr>
              <a:spLocks/>
            </p:cNvSpPr>
            <p:nvPr/>
          </p:nvSpPr>
          <p:spPr bwMode="auto">
            <a:xfrm>
              <a:off x="5818643" y="2172383"/>
              <a:ext cx="11113" cy="9525"/>
            </a:xfrm>
            <a:custGeom>
              <a:avLst/>
              <a:gdLst>
                <a:gd name="T0" fmla="*/ 0 w 3"/>
                <a:gd name="T1" fmla="*/ 1 h 3"/>
                <a:gd name="T2" fmla="*/ 1 w 3"/>
                <a:gd name="T3" fmla="*/ 3 h 3"/>
                <a:gd name="T4" fmla="*/ 2 w 3"/>
                <a:gd name="T5" fmla="*/ 3 h 3"/>
                <a:gd name="T6" fmla="*/ 2 w 3"/>
                <a:gd name="T7" fmla="*/ 3 h 3"/>
                <a:gd name="T8" fmla="*/ 3 w 3"/>
                <a:gd name="T9" fmla="*/ 2 h 3"/>
                <a:gd name="T10" fmla="*/ 3 w 3"/>
                <a:gd name="T11" fmla="*/ 0 h 3"/>
                <a:gd name="T12" fmla="*/ 2 w 3"/>
                <a:gd name="T13" fmla="*/ 0 h 3"/>
                <a:gd name="T14" fmla="*/ 1 w 3"/>
                <a:gd name="T15" fmla="*/ 0 h 3"/>
                <a:gd name="T16" fmla="*/ 0 w 3"/>
                <a:gd name="T17" fmla="*/ 1 h 3"/>
                <a:gd name="T18" fmla="*/ 0 w 3"/>
                <a:gd name="T19" fmla="*/ 1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3">
                  <a:moveTo>
                    <a:pt x="0" y="1"/>
                  </a:moveTo>
                  <a:cubicBezTo>
                    <a:pt x="0" y="2"/>
                    <a:pt x="1" y="2"/>
                    <a:pt x="1" y="3"/>
                  </a:cubicBezTo>
                  <a:cubicBezTo>
                    <a:pt x="1" y="3"/>
                    <a:pt x="2" y="3"/>
                    <a:pt x="2" y="3"/>
                  </a:cubicBezTo>
                  <a:cubicBezTo>
                    <a:pt x="2" y="3"/>
                    <a:pt x="2" y="3"/>
                    <a:pt x="2" y="3"/>
                  </a:cubicBezTo>
                  <a:cubicBezTo>
                    <a:pt x="3" y="3"/>
                    <a:pt x="3" y="2"/>
                    <a:pt x="3" y="2"/>
                  </a:cubicBezTo>
                  <a:cubicBezTo>
                    <a:pt x="3" y="1"/>
                    <a:pt x="3" y="1"/>
                    <a:pt x="3" y="0"/>
                  </a:cubicBezTo>
                  <a:cubicBezTo>
                    <a:pt x="2" y="0"/>
                    <a:pt x="2" y="0"/>
                    <a:pt x="2" y="0"/>
                  </a:cubicBezTo>
                  <a:cubicBezTo>
                    <a:pt x="1" y="0"/>
                    <a:pt x="1" y="0"/>
                    <a:pt x="1" y="0"/>
                  </a:cubicBezTo>
                  <a:cubicBezTo>
                    <a:pt x="0" y="1"/>
                    <a:pt x="0" y="1"/>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5" name="Freeform 532">
              <a:extLst>
                <a:ext uri="{FF2B5EF4-FFF2-40B4-BE49-F238E27FC236}">
                  <a16:creationId xmlns:a16="http://schemas.microsoft.com/office/drawing/2014/main" id="{B907C88C-B2E6-4892-9231-F0DC72ED9B16}"/>
                </a:ext>
              </a:extLst>
            </p:cNvPr>
            <p:cNvSpPr>
              <a:spLocks/>
            </p:cNvSpPr>
            <p:nvPr/>
          </p:nvSpPr>
          <p:spPr bwMode="auto">
            <a:xfrm>
              <a:off x="4780418" y="2558145"/>
              <a:ext cx="19050" cy="11113"/>
            </a:xfrm>
            <a:custGeom>
              <a:avLst/>
              <a:gdLst>
                <a:gd name="T0" fmla="*/ 1 w 5"/>
                <a:gd name="T1" fmla="*/ 0 h 3"/>
                <a:gd name="T2" fmla="*/ 1 w 5"/>
                <a:gd name="T3" fmla="*/ 0 h 3"/>
                <a:gd name="T4" fmla="*/ 1 w 5"/>
                <a:gd name="T5" fmla="*/ 0 h 3"/>
                <a:gd name="T6" fmla="*/ 1 w 5"/>
                <a:gd name="T7" fmla="*/ 1 h 3"/>
                <a:gd name="T8" fmla="*/ 3 w 5"/>
                <a:gd name="T9" fmla="*/ 2 h 3"/>
                <a:gd name="T10" fmla="*/ 4 w 5"/>
                <a:gd name="T11" fmla="*/ 3 h 3"/>
                <a:gd name="T12" fmla="*/ 5 w 5"/>
                <a:gd name="T13" fmla="*/ 3 h 3"/>
                <a:gd name="T14" fmla="*/ 5 w 5"/>
                <a:gd name="T15" fmla="*/ 2 h 3"/>
                <a:gd name="T16" fmla="*/ 5 w 5"/>
                <a:gd name="T17" fmla="*/ 2 h 3"/>
                <a:gd name="T18" fmla="*/ 1 w 5"/>
                <a:gd name="T19" fmla="*/ 0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 h="3">
                  <a:moveTo>
                    <a:pt x="1" y="0"/>
                  </a:moveTo>
                  <a:cubicBezTo>
                    <a:pt x="1" y="0"/>
                    <a:pt x="1" y="0"/>
                    <a:pt x="1" y="0"/>
                  </a:cubicBezTo>
                  <a:cubicBezTo>
                    <a:pt x="0" y="0"/>
                    <a:pt x="0" y="0"/>
                    <a:pt x="1" y="0"/>
                  </a:cubicBezTo>
                  <a:cubicBezTo>
                    <a:pt x="1" y="1"/>
                    <a:pt x="1" y="1"/>
                    <a:pt x="1" y="1"/>
                  </a:cubicBezTo>
                  <a:cubicBezTo>
                    <a:pt x="1" y="1"/>
                    <a:pt x="2" y="2"/>
                    <a:pt x="3" y="2"/>
                  </a:cubicBezTo>
                  <a:cubicBezTo>
                    <a:pt x="3" y="2"/>
                    <a:pt x="4" y="2"/>
                    <a:pt x="4" y="3"/>
                  </a:cubicBezTo>
                  <a:cubicBezTo>
                    <a:pt x="4" y="3"/>
                    <a:pt x="5" y="3"/>
                    <a:pt x="5" y="3"/>
                  </a:cubicBezTo>
                  <a:cubicBezTo>
                    <a:pt x="5" y="2"/>
                    <a:pt x="5" y="2"/>
                    <a:pt x="5" y="2"/>
                  </a:cubicBezTo>
                  <a:cubicBezTo>
                    <a:pt x="5" y="2"/>
                    <a:pt x="5" y="2"/>
                    <a:pt x="5" y="2"/>
                  </a:cubicBezTo>
                  <a:cubicBezTo>
                    <a:pt x="4" y="1"/>
                    <a:pt x="3"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6" name="Freeform 533">
              <a:extLst>
                <a:ext uri="{FF2B5EF4-FFF2-40B4-BE49-F238E27FC236}">
                  <a16:creationId xmlns:a16="http://schemas.microsoft.com/office/drawing/2014/main" id="{9C83CC10-0764-4A75-A736-E9A104717D13}"/>
                </a:ext>
              </a:extLst>
            </p:cNvPr>
            <p:cNvSpPr>
              <a:spLocks/>
            </p:cNvSpPr>
            <p:nvPr/>
          </p:nvSpPr>
          <p:spPr bwMode="auto">
            <a:xfrm>
              <a:off x="5450343" y="2697845"/>
              <a:ext cx="14288" cy="11113"/>
            </a:xfrm>
            <a:custGeom>
              <a:avLst/>
              <a:gdLst>
                <a:gd name="T0" fmla="*/ 2 w 4"/>
                <a:gd name="T1" fmla="*/ 3 h 3"/>
                <a:gd name="T2" fmla="*/ 3 w 4"/>
                <a:gd name="T3" fmla="*/ 2 h 3"/>
                <a:gd name="T4" fmla="*/ 4 w 4"/>
                <a:gd name="T5" fmla="*/ 0 h 3"/>
                <a:gd name="T6" fmla="*/ 4 w 4"/>
                <a:gd name="T7" fmla="*/ 0 h 3"/>
                <a:gd name="T8" fmla="*/ 2 w 4"/>
                <a:gd name="T9" fmla="*/ 0 h 3"/>
                <a:gd name="T10" fmla="*/ 0 w 4"/>
                <a:gd name="T11" fmla="*/ 1 h 3"/>
                <a:gd name="T12" fmla="*/ 0 w 4"/>
                <a:gd name="T13" fmla="*/ 2 h 3"/>
                <a:gd name="T14" fmla="*/ 2 w 4"/>
                <a:gd name="T15" fmla="*/ 3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 h="3">
                  <a:moveTo>
                    <a:pt x="2" y="3"/>
                  </a:moveTo>
                  <a:cubicBezTo>
                    <a:pt x="2" y="2"/>
                    <a:pt x="3" y="2"/>
                    <a:pt x="3" y="2"/>
                  </a:cubicBezTo>
                  <a:cubicBezTo>
                    <a:pt x="4" y="2"/>
                    <a:pt x="4" y="1"/>
                    <a:pt x="4" y="0"/>
                  </a:cubicBezTo>
                  <a:cubicBezTo>
                    <a:pt x="4" y="0"/>
                    <a:pt x="4" y="0"/>
                    <a:pt x="4" y="0"/>
                  </a:cubicBezTo>
                  <a:cubicBezTo>
                    <a:pt x="3" y="0"/>
                    <a:pt x="3" y="0"/>
                    <a:pt x="2" y="0"/>
                  </a:cubicBezTo>
                  <a:cubicBezTo>
                    <a:pt x="1" y="1"/>
                    <a:pt x="1" y="1"/>
                    <a:pt x="0" y="1"/>
                  </a:cubicBezTo>
                  <a:cubicBezTo>
                    <a:pt x="0" y="1"/>
                    <a:pt x="0" y="2"/>
                    <a:pt x="0" y="2"/>
                  </a:cubicBezTo>
                  <a:cubicBezTo>
                    <a:pt x="1" y="2"/>
                    <a:pt x="1" y="3"/>
                    <a:pt x="2"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7" name="Freeform 534">
              <a:extLst>
                <a:ext uri="{FF2B5EF4-FFF2-40B4-BE49-F238E27FC236}">
                  <a16:creationId xmlns:a16="http://schemas.microsoft.com/office/drawing/2014/main" id="{1F1D482A-7654-4331-88E9-A1E828FAAD53}"/>
                </a:ext>
              </a:extLst>
            </p:cNvPr>
            <p:cNvSpPr>
              <a:spLocks/>
            </p:cNvSpPr>
            <p:nvPr/>
          </p:nvSpPr>
          <p:spPr bwMode="auto">
            <a:xfrm>
              <a:off x="4588330" y="2132695"/>
              <a:ext cx="14288" cy="11113"/>
            </a:xfrm>
            <a:custGeom>
              <a:avLst/>
              <a:gdLst>
                <a:gd name="T0" fmla="*/ 4 w 4"/>
                <a:gd name="T1" fmla="*/ 0 h 3"/>
                <a:gd name="T2" fmla="*/ 4 w 4"/>
                <a:gd name="T3" fmla="*/ 0 h 3"/>
                <a:gd name="T4" fmla="*/ 3 w 4"/>
                <a:gd name="T5" fmla="*/ 0 h 3"/>
                <a:gd name="T6" fmla="*/ 0 w 4"/>
                <a:gd name="T7" fmla="*/ 2 h 3"/>
                <a:gd name="T8" fmla="*/ 0 w 4"/>
                <a:gd name="T9" fmla="*/ 3 h 3"/>
                <a:gd name="T10" fmla="*/ 1 w 4"/>
                <a:gd name="T11" fmla="*/ 3 h 3"/>
                <a:gd name="T12" fmla="*/ 4 w 4"/>
                <a:gd name="T13" fmla="*/ 1 h 3"/>
                <a:gd name="T14" fmla="*/ 4 w 4"/>
                <a:gd name="T15" fmla="*/ 0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 h="3">
                  <a:moveTo>
                    <a:pt x="4" y="0"/>
                  </a:moveTo>
                  <a:cubicBezTo>
                    <a:pt x="4" y="0"/>
                    <a:pt x="4" y="0"/>
                    <a:pt x="4" y="0"/>
                  </a:cubicBezTo>
                  <a:cubicBezTo>
                    <a:pt x="4" y="0"/>
                    <a:pt x="4" y="0"/>
                    <a:pt x="3" y="0"/>
                  </a:cubicBezTo>
                  <a:cubicBezTo>
                    <a:pt x="2" y="0"/>
                    <a:pt x="1" y="1"/>
                    <a:pt x="0" y="2"/>
                  </a:cubicBezTo>
                  <a:cubicBezTo>
                    <a:pt x="0" y="2"/>
                    <a:pt x="0" y="3"/>
                    <a:pt x="0" y="3"/>
                  </a:cubicBezTo>
                  <a:cubicBezTo>
                    <a:pt x="0" y="3"/>
                    <a:pt x="1" y="3"/>
                    <a:pt x="1" y="3"/>
                  </a:cubicBezTo>
                  <a:cubicBezTo>
                    <a:pt x="2" y="2"/>
                    <a:pt x="3" y="1"/>
                    <a:pt x="4" y="1"/>
                  </a:cubicBezTo>
                  <a:cubicBezTo>
                    <a:pt x="4" y="1"/>
                    <a:pt x="4" y="1"/>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 name="Freeform 535">
              <a:extLst>
                <a:ext uri="{FF2B5EF4-FFF2-40B4-BE49-F238E27FC236}">
                  <a16:creationId xmlns:a16="http://schemas.microsoft.com/office/drawing/2014/main" id="{CBEB347C-E837-4ECD-B803-194D55FA324F}"/>
                </a:ext>
              </a:extLst>
            </p:cNvPr>
            <p:cNvSpPr>
              <a:spLocks/>
            </p:cNvSpPr>
            <p:nvPr/>
          </p:nvSpPr>
          <p:spPr bwMode="auto">
            <a:xfrm>
              <a:off x="5275718" y="2632758"/>
              <a:ext cx="7938" cy="15875"/>
            </a:xfrm>
            <a:custGeom>
              <a:avLst/>
              <a:gdLst>
                <a:gd name="T0" fmla="*/ 2 w 2"/>
                <a:gd name="T1" fmla="*/ 4 h 4"/>
                <a:gd name="T2" fmla="*/ 2 w 2"/>
                <a:gd name="T3" fmla="*/ 3 h 4"/>
                <a:gd name="T4" fmla="*/ 2 w 2"/>
                <a:gd name="T5" fmla="*/ 2 h 4"/>
                <a:gd name="T6" fmla="*/ 2 w 2"/>
                <a:gd name="T7" fmla="*/ 1 h 4"/>
                <a:gd name="T8" fmla="*/ 2 w 2"/>
                <a:gd name="T9" fmla="*/ 1 h 4"/>
                <a:gd name="T10" fmla="*/ 1 w 2"/>
                <a:gd name="T11" fmla="*/ 0 h 4"/>
                <a:gd name="T12" fmla="*/ 1 w 2"/>
                <a:gd name="T13" fmla="*/ 1 h 4"/>
                <a:gd name="T14" fmla="*/ 0 w 2"/>
                <a:gd name="T15" fmla="*/ 2 h 4"/>
                <a:gd name="T16" fmla="*/ 1 w 2"/>
                <a:gd name="T17" fmla="*/ 4 h 4"/>
                <a:gd name="T18" fmla="*/ 2 w 2"/>
                <a:gd name="T19"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2" h="4">
                  <a:moveTo>
                    <a:pt x="2" y="4"/>
                  </a:moveTo>
                  <a:cubicBezTo>
                    <a:pt x="2" y="4"/>
                    <a:pt x="2" y="3"/>
                    <a:pt x="2" y="3"/>
                  </a:cubicBezTo>
                  <a:cubicBezTo>
                    <a:pt x="2" y="3"/>
                    <a:pt x="2" y="2"/>
                    <a:pt x="2" y="2"/>
                  </a:cubicBezTo>
                  <a:cubicBezTo>
                    <a:pt x="2" y="1"/>
                    <a:pt x="2" y="1"/>
                    <a:pt x="2" y="1"/>
                  </a:cubicBezTo>
                  <a:cubicBezTo>
                    <a:pt x="2" y="1"/>
                    <a:pt x="2" y="1"/>
                    <a:pt x="2" y="1"/>
                  </a:cubicBezTo>
                  <a:cubicBezTo>
                    <a:pt x="2" y="1"/>
                    <a:pt x="2" y="0"/>
                    <a:pt x="1" y="0"/>
                  </a:cubicBezTo>
                  <a:cubicBezTo>
                    <a:pt x="1" y="1"/>
                    <a:pt x="1" y="1"/>
                    <a:pt x="1" y="1"/>
                  </a:cubicBezTo>
                  <a:cubicBezTo>
                    <a:pt x="0" y="1"/>
                    <a:pt x="0" y="2"/>
                    <a:pt x="0" y="2"/>
                  </a:cubicBezTo>
                  <a:cubicBezTo>
                    <a:pt x="0" y="3"/>
                    <a:pt x="0" y="3"/>
                    <a:pt x="1" y="4"/>
                  </a:cubicBezTo>
                  <a:cubicBezTo>
                    <a:pt x="1" y="4"/>
                    <a:pt x="2" y="4"/>
                    <a:pt x="2"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 name="Freeform 536">
              <a:extLst>
                <a:ext uri="{FF2B5EF4-FFF2-40B4-BE49-F238E27FC236}">
                  <a16:creationId xmlns:a16="http://schemas.microsoft.com/office/drawing/2014/main" id="{4F210180-7B61-4812-84A5-DB9D8D6EC7EE}"/>
                </a:ext>
              </a:extLst>
            </p:cNvPr>
            <p:cNvSpPr>
              <a:spLocks/>
            </p:cNvSpPr>
            <p:nvPr/>
          </p:nvSpPr>
          <p:spPr bwMode="auto">
            <a:xfrm>
              <a:off x="6098043" y="2893108"/>
              <a:ext cx="17463" cy="17463"/>
            </a:xfrm>
            <a:custGeom>
              <a:avLst/>
              <a:gdLst>
                <a:gd name="T0" fmla="*/ 0 w 5"/>
                <a:gd name="T1" fmla="*/ 4 h 5"/>
                <a:gd name="T2" fmla="*/ 0 w 5"/>
                <a:gd name="T3" fmla="*/ 5 h 5"/>
                <a:gd name="T4" fmla="*/ 0 w 5"/>
                <a:gd name="T5" fmla="*/ 5 h 5"/>
                <a:gd name="T6" fmla="*/ 0 w 5"/>
                <a:gd name="T7" fmla="*/ 5 h 5"/>
                <a:gd name="T8" fmla="*/ 2 w 5"/>
                <a:gd name="T9" fmla="*/ 3 h 5"/>
                <a:gd name="T10" fmla="*/ 4 w 5"/>
                <a:gd name="T11" fmla="*/ 1 h 5"/>
                <a:gd name="T12" fmla="*/ 4 w 5"/>
                <a:gd name="T13" fmla="*/ 0 h 5"/>
                <a:gd name="T14" fmla="*/ 3 w 5"/>
                <a:gd name="T15" fmla="*/ 0 h 5"/>
                <a:gd name="T16" fmla="*/ 0 w 5"/>
                <a:gd name="T17" fmla="*/ 4 h 5"/>
                <a:gd name="T18" fmla="*/ 0 w 5"/>
                <a:gd name="T19" fmla="*/ 4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 h="5">
                  <a:moveTo>
                    <a:pt x="0" y="4"/>
                  </a:moveTo>
                  <a:cubicBezTo>
                    <a:pt x="0" y="5"/>
                    <a:pt x="0" y="5"/>
                    <a:pt x="0" y="5"/>
                  </a:cubicBezTo>
                  <a:cubicBezTo>
                    <a:pt x="0" y="5"/>
                    <a:pt x="0" y="5"/>
                    <a:pt x="0" y="5"/>
                  </a:cubicBezTo>
                  <a:cubicBezTo>
                    <a:pt x="0" y="5"/>
                    <a:pt x="0" y="5"/>
                    <a:pt x="0" y="5"/>
                  </a:cubicBezTo>
                  <a:cubicBezTo>
                    <a:pt x="1" y="4"/>
                    <a:pt x="2" y="4"/>
                    <a:pt x="2" y="3"/>
                  </a:cubicBezTo>
                  <a:cubicBezTo>
                    <a:pt x="3" y="2"/>
                    <a:pt x="3" y="1"/>
                    <a:pt x="4" y="1"/>
                  </a:cubicBezTo>
                  <a:cubicBezTo>
                    <a:pt x="5" y="1"/>
                    <a:pt x="5" y="1"/>
                    <a:pt x="4" y="0"/>
                  </a:cubicBezTo>
                  <a:cubicBezTo>
                    <a:pt x="4" y="0"/>
                    <a:pt x="3" y="0"/>
                    <a:pt x="3" y="0"/>
                  </a:cubicBezTo>
                  <a:cubicBezTo>
                    <a:pt x="2" y="2"/>
                    <a:pt x="1" y="3"/>
                    <a:pt x="0" y="4"/>
                  </a:cubicBezTo>
                  <a:cubicBezTo>
                    <a:pt x="0" y="4"/>
                    <a:pt x="0" y="4"/>
                    <a:pt x="0"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 name="Freeform 537">
              <a:extLst>
                <a:ext uri="{FF2B5EF4-FFF2-40B4-BE49-F238E27FC236}">
                  <a16:creationId xmlns:a16="http://schemas.microsoft.com/office/drawing/2014/main" id="{01CE9367-CE0A-49DF-B5C1-1D47BB6838EE}"/>
                </a:ext>
              </a:extLst>
            </p:cNvPr>
            <p:cNvSpPr>
              <a:spLocks/>
            </p:cNvSpPr>
            <p:nvPr/>
          </p:nvSpPr>
          <p:spPr bwMode="auto">
            <a:xfrm>
              <a:off x="6132968" y="2889933"/>
              <a:ext cx="7938" cy="17463"/>
            </a:xfrm>
            <a:custGeom>
              <a:avLst/>
              <a:gdLst>
                <a:gd name="T0" fmla="*/ 2 w 2"/>
                <a:gd name="T1" fmla="*/ 1 h 5"/>
                <a:gd name="T2" fmla="*/ 1 w 2"/>
                <a:gd name="T3" fmla="*/ 0 h 5"/>
                <a:gd name="T4" fmla="*/ 2 w 2"/>
                <a:gd name="T5" fmla="*/ 0 h 5"/>
                <a:gd name="T6" fmla="*/ 1 w 2"/>
                <a:gd name="T7" fmla="*/ 0 h 5"/>
                <a:gd name="T8" fmla="*/ 1 w 2"/>
                <a:gd name="T9" fmla="*/ 0 h 5"/>
                <a:gd name="T10" fmla="*/ 1 w 2"/>
                <a:gd name="T11" fmla="*/ 1 h 5"/>
                <a:gd name="T12" fmla="*/ 0 w 2"/>
                <a:gd name="T13" fmla="*/ 3 h 5"/>
                <a:gd name="T14" fmla="*/ 1 w 2"/>
                <a:gd name="T15" fmla="*/ 4 h 5"/>
                <a:gd name="T16" fmla="*/ 1 w 2"/>
                <a:gd name="T17" fmla="*/ 5 h 5"/>
                <a:gd name="T18" fmla="*/ 2 w 2"/>
                <a:gd name="T19" fmla="*/ 4 h 5"/>
                <a:gd name="T20" fmla="*/ 2 w 2"/>
                <a:gd name="T21" fmla="*/ 3 h 5"/>
                <a:gd name="T22" fmla="*/ 2 w 2"/>
                <a:gd name="T23" fmla="*/ 3 h 5"/>
                <a:gd name="T24" fmla="*/ 2 w 2"/>
                <a:gd name="T25" fmla="*/ 3 h 5"/>
                <a:gd name="T26" fmla="*/ 2 w 2"/>
                <a:gd name="T27" fmla="*/ 3 h 5"/>
                <a:gd name="T28" fmla="*/ 2 w 2"/>
                <a:gd name="T29" fmla="*/ 1 h 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2" h="5">
                  <a:moveTo>
                    <a:pt x="2" y="1"/>
                  </a:moveTo>
                  <a:cubicBezTo>
                    <a:pt x="2" y="1"/>
                    <a:pt x="2" y="1"/>
                    <a:pt x="1" y="0"/>
                  </a:cubicBezTo>
                  <a:cubicBezTo>
                    <a:pt x="2" y="0"/>
                    <a:pt x="2" y="0"/>
                    <a:pt x="2" y="0"/>
                  </a:cubicBezTo>
                  <a:cubicBezTo>
                    <a:pt x="1" y="0"/>
                    <a:pt x="1" y="0"/>
                    <a:pt x="1" y="0"/>
                  </a:cubicBezTo>
                  <a:cubicBezTo>
                    <a:pt x="1" y="0"/>
                    <a:pt x="1" y="0"/>
                    <a:pt x="1" y="0"/>
                  </a:cubicBezTo>
                  <a:cubicBezTo>
                    <a:pt x="1" y="1"/>
                    <a:pt x="1" y="1"/>
                    <a:pt x="1" y="1"/>
                  </a:cubicBezTo>
                  <a:cubicBezTo>
                    <a:pt x="1" y="2"/>
                    <a:pt x="1" y="2"/>
                    <a:pt x="0" y="3"/>
                  </a:cubicBezTo>
                  <a:cubicBezTo>
                    <a:pt x="0" y="3"/>
                    <a:pt x="0" y="4"/>
                    <a:pt x="1" y="4"/>
                  </a:cubicBezTo>
                  <a:cubicBezTo>
                    <a:pt x="1" y="4"/>
                    <a:pt x="1" y="4"/>
                    <a:pt x="1" y="5"/>
                  </a:cubicBezTo>
                  <a:cubicBezTo>
                    <a:pt x="2" y="5"/>
                    <a:pt x="2" y="5"/>
                    <a:pt x="2" y="4"/>
                  </a:cubicBezTo>
                  <a:cubicBezTo>
                    <a:pt x="2" y="4"/>
                    <a:pt x="2" y="3"/>
                    <a:pt x="2" y="3"/>
                  </a:cubicBezTo>
                  <a:cubicBezTo>
                    <a:pt x="2" y="3"/>
                    <a:pt x="2" y="3"/>
                    <a:pt x="2" y="3"/>
                  </a:cubicBezTo>
                  <a:cubicBezTo>
                    <a:pt x="2" y="3"/>
                    <a:pt x="2" y="3"/>
                    <a:pt x="2" y="3"/>
                  </a:cubicBezTo>
                  <a:cubicBezTo>
                    <a:pt x="2" y="3"/>
                    <a:pt x="2" y="3"/>
                    <a:pt x="2" y="3"/>
                  </a:cubicBezTo>
                  <a:cubicBezTo>
                    <a:pt x="2" y="2"/>
                    <a:pt x="2" y="2"/>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 name="Freeform 538">
              <a:extLst>
                <a:ext uri="{FF2B5EF4-FFF2-40B4-BE49-F238E27FC236}">
                  <a16:creationId xmlns:a16="http://schemas.microsoft.com/office/drawing/2014/main" id="{815B769C-D5BF-4DB6-87E5-C2DAD27815A0}"/>
                </a:ext>
              </a:extLst>
            </p:cNvPr>
            <p:cNvSpPr>
              <a:spLocks/>
            </p:cNvSpPr>
            <p:nvPr/>
          </p:nvSpPr>
          <p:spPr bwMode="auto">
            <a:xfrm>
              <a:off x="4647068" y="2835958"/>
              <a:ext cx="14288" cy="6350"/>
            </a:xfrm>
            <a:custGeom>
              <a:avLst/>
              <a:gdLst>
                <a:gd name="T0" fmla="*/ 1 w 4"/>
                <a:gd name="T1" fmla="*/ 0 h 2"/>
                <a:gd name="T2" fmla="*/ 0 w 4"/>
                <a:gd name="T3" fmla="*/ 0 h 2"/>
                <a:gd name="T4" fmla="*/ 0 w 4"/>
                <a:gd name="T5" fmla="*/ 0 h 2"/>
                <a:gd name="T6" fmla="*/ 3 w 4"/>
                <a:gd name="T7" fmla="*/ 1 h 2"/>
                <a:gd name="T8" fmla="*/ 3 w 4"/>
                <a:gd name="T9" fmla="*/ 1 h 2"/>
                <a:gd name="T10" fmla="*/ 4 w 4"/>
                <a:gd name="T11" fmla="*/ 1 h 2"/>
                <a:gd name="T12" fmla="*/ 1 w 4"/>
                <a:gd name="T13" fmla="*/ 0 h 2"/>
              </a:gdLst>
              <a:ahLst/>
              <a:cxnLst>
                <a:cxn ang="0">
                  <a:pos x="T0" y="T1"/>
                </a:cxn>
                <a:cxn ang="0">
                  <a:pos x="T2" y="T3"/>
                </a:cxn>
                <a:cxn ang="0">
                  <a:pos x="T4" y="T5"/>
                </a:cxn>
                <a:cxn ang="0">
                  <a:pos x="T6" y="T7"/>
                </a:cxn>
                <a:cxn ang="0">
                  <a:pos x="T8" y="T9"/>
                </a:cxn>
                <a:cxn ang="0">
                  <a:pos x="T10" y="T11"/>
                </a:cxn>
                <a:cxn ang="0">
                  <a:pos x="T12" y="T13"/>
                </a:cxn>
              </a:cxnLst>
              <a:rect l="0" t="0" r="r" b="b"/>
              <a:pathLst>
                <a:path w="4" h="2">
                  <a:moveTo>
                    <a:pt x="1" y="0"/>
                  </a:moveTo>
                  <a:cubicBezTo>
                    <a:pt x="1" y="0"/>
                    <a:pt x="0" y="0"/>
                    <a:pt x="0" y="0"/>
                  </a:cubicBezTo>
                  <a:cubicBezTo>
                    <a:pt x="0" y="0"/>
                    <a:pt x="0" y="0"/>
                    <a:pt x="0" y="0"/>
                  </a:cubicBezTo>
                  <a:cubicBezTo>
                    <a:pt x="0" y="1"/>
                    <a:pt x="1" y="2"/>
                    <a:pt x="3" y="1"/>
                  </a:cubicBezTo>
                  <a:cubicBezTo>
                    <a:pt x="3" y="1"/>
                    <a:pt x="3" y="1"/>
                    <a:pt x="3" y="1"/>
                  </a:cubicBezTo>
                  <a:cubicBezTo>
                    <a:pt x="4" y="1"/>
                    <a:pt x="4" y="1"/>
                    <a:pt x="4" y="1"/>
                  </a:cubicBezTo>
                  <a:cubicBezTo>
                    <a:pt x="3" y="0"/>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2" name="Freeform 539">
              <a:extLst>
                <a:ext uri="{FF2B5EF4-FFF2-40B4-BE49-F238E27FC236}">
                  <a16:creationId xmlns:a16="http://schemas.microsoft.com/office/drawing/2014/main" id="{66111EBB-2BFA-451A-98C4-5C784B01CCAF}"/>
                </a:ext>
              </a:extLst>
            </p:cNvPr>
            <p:cNvSpPr>
              <a:spLocks/>
            </p:cNvSpPr>
            <p:nvPr/>
          </p:nvSpPr>
          <p:spPr bwMode="auto">
            <a:xfrm>
              <a:off x="6129793" y="2885170"/>
              <a:ext cx="7938" cy="11113"/>
            </a:xfrm>
            <a:custGeom>
              <a:avLst/>
              <a:gdLst>
                <a:gd name="T0" fmla="*/ 2 w 2"/>
                <a:gd name="T1" fmla="*/ 1 h 3"/>
                <a:gd name="T2" fmla="*/ 2 w 2"/>
                <a:gd name="T3" fmla="*/ 1 h 3"/>
                <a:gd name="T4" fmla="*/ 2 w 2"/>
                <a:gd name="T5" fmla="*/ 1 h 3"/>
                <a:gd name="T6" fmla="*/ 0 w 2"/>
                <a:gd name="T7" fmla="*/ 0 h 3"/>
                <a:gd name="T8" fmla="*/ 0 w 2"/>
                <a:gd name="T9" fmla="*/ 0 h 3"/>
                <a:gd name="T10" fmla="*/ 0 w 2"/>
                <a:gd name="T11" fmla="*/ 2 h 3"/>
                <a:gd name="T12" fmla="*/ 1 w 2"/>
                <a:gd name="T13" fmla="*/ 3 h 3"/>
                <a:gd name="T14" fmla="*/ 1 w 2"/>
                <a:gd name="T15" fmla="*/ 2 h 3"/>
                <a:gd name="T16" fmla="*/ 2 w 2"/>
                <a:gd name="T17" fmla="*/ 2 h 3"/>
                <a:gd name="T18" fmla="*/ 2 w 2"/>
                <a:gd name="T19" fmla="*/ 2 h 3"/>
                <a:gd name="T20" fmla="*/ 2 w 2"/>
                <a:gd name="T21" fmla="*/ 2 h 3"/>
                <a:gd name="T22" fmla="*/ 2 w 2"/>
                <a:gd name="T23" fmla="*/ 2 h 3"/>
                <a:gd name="T24" fmla="*/ 2 w 2"/>
                <a:gd name="T25" fmla="*/ 1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 h="3">
                  <a:moveTo>
                    <a:pt x="2" y="1"/>
                  </a:moveTo>
                  <a:cubicBezTo>
                    <a:pt x="2" y="1"/>
                    <a:pt x="2" y="1"/>
                    <a:pt x="2" y="1"/>
                  </a:cubicBezTo>
                  <a:cubicBezTo>
                    <a:pt x="2" y="1"/>
                    <a:pt x="2" y="1"/>
                    <a:pt x="2" y="1"/>
                  </a:cubicBezTo>
                  <a:cubicBezTo>
                    <a:pt x="2" y="0"/>
                    <a:pt x="1" y="0"/>
                    <a:pt x="0" y="0"/>
                  </a:cubicBezTo>
                  <a:cubicBezTo>
                    <a:pt x="0" y="0"/>
                    <a:pt x="0" y="0"/>
                    <a:pt x="0" y="0"/>
                  </a:cubicBezTo>
                  <a:cubicBezTo>
                    <a:pt x="0" y="1"/>
                    <a:pt x="0" y="1"/>
                    <a:pt x="0" y="2"/>
                  </a:cubicBezTo>
                  <a:cubicBezTo>
                    <a:pt x="0" y="2"/>
                    <a:pt x="0" y="2"/>
                    <a:pt x="1" y="3"/>
                  </a:cubicBezTo>
                  <a:cubicBezTo>
                    <a:pt x="1" y="3"/>
                    <a:pt x="1" y="3"/>
                    <a:pt x="1" y="2"/>
                  </a:cubicBezTo>
                  <a:cubicBezTo>
                    <a:pt x="2" y="2"/>
                    <a:pt x="2" y="2"/>
                    <a:pt x="2" y="2"/>
                  </a:cubicBezTo>
                  <a:cubicBezTo>
                    <a:pt x="2" y="2"/>
                    <a:pt x="2" y="2"/>
                    <a:pt x="2" y="2"/>
                  </a:cubicBezTo>
                  <a:cubicBezTo>
                    <a:pt x="2" y="2"/>
                    <a:pt x="2" y="2"/>
                    <a:pt x="2" y="2"/>
                  </a:cubicBezTo>
                  <a:cubicBezTo>
                    <a:pt x="2" y="2"/>
                    <a:pt x="2" y="2"/>
                    <a:pt x="2" y="2"/>
                  </a:cubicBezTo>
                  <a:cubicBezTo>
                    <a:pt x="2" y="2"/>
                    <a:pt x="2" y="2"/>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3" name="Freeform 540">
              <a:extLst>
                <a:ext uri="{FF2B5EF4-FFF2-40B4-BE49-F238E27FC236}">
                  <a16:creationId xmlns:a16="http://schemas.microsoft.com/office/drawing/2014/main" id="{BD1ECAB9-906D-446D-9A98-6BDBDBA86243}"/>
                </a:ext>
              </a:extLst>
            </p:cNvPr>
            <p:cNvSpPr>
              <a:spLocks/>
            </p:cNvSpPr>
            <p:nvPr/>
          </p:nvSpPr>
          <p:spPr bwMode="auto">
            <a:xfrm>
              <a:off x="4135893" y="2323195"/>
              <a:ext cx="11113" cy="7938"/>
            </a:xfrm>
            <a:custGeom>
              <a:avLst/>
              <a:gdLst>
                <a:gd name="T0" fmla="*/ 2 w 3"/>
                <a:gd name="T1" fmla="*/ 2 h 2"/>
                <a:gd name="T2" fmla="*/ 3 w 3"/>
                <a:gd name="T3" fmla="*/ 1 h 2"/>
                <a:gd name="T4" fmla="*/ 2 w 3"/>
                <a:gd name="T5" fmla="*/ 0 h 2"/>
                <a:gd name="T6" fmla="*/ 0 w 3"/>
                <a:gd name="T7" fmla="*/ 1 h 2"/>
                <a:gd name="T8" fmla="*/ 0 w 3"/>
                <a:gd name="T9" fmla="*/ 1 h 2"/>
                <a:gd name="T10" fmla="*/ 1 w 3"/>
                <a:gd name="T11" fmla="*/ 2 h 2"/>
                <a:gd name="T12" fmla="*/ 2 w 3"/>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3" h="2">
                  <a:moveTo>
                    <a:pt x="2" y="2"/>
                  </a:moveTo>
                  <a:cubicBezTo>
                    <a:pt x="3" y="2"/>
                    <a:pt x="3" y="1"/>
                    <a:pt x="3" y="1"/>
                  </a:cubicBezTo>
                  <a:cubicBezTo>
                    <a:pt x="3" y="1"/>
                    <a:pt x="3" y="0"/>
                    <a:pt x="2" y="0"/>
                  </a:cubicBezTo>
                  <a:cubicBezTo>
                    <a:pt x="2" y="0"/>
                    <a:pt x="1" y="1"/>
                    <a:pt x="0" y="1"/>
                  </a:cubicBezTo>
                  <a:cubicBezTo>
                    <a:pt x="0" y="1"/>
                    <a:pt x="0" y="1"/>
                    <a:pt x="0" y="1"/>
                  </a:cubicBezTo>
                  <a:cubicBezTo>
                    <a:pt x="0" y="1"/>
                    <a:pt x="0" y="2"/>
                    <a:pt x="1" y="2"/>
                  </a:cubicBezTo>
                  <a:cubicBezTo>
                    <a:pt x="1" y="2"/>
                    <a:pt x="2" y="2"/>
                    <a:pt x="2"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4" name="Freeform 541">
              <a:extLst>
                <a:ext uri="{FF2B5EF4-FFF2-40B4-BE49-F238E27FC236}">
                  <a16:creationId xmlns:a16="http://schemas.microsoft.com/office/drawing/2014/main" id="{AD4C9204-9EC2-4E31-A154-019AAA7A312D}"/>
                </a:ext>
              </a:extLst>
            </p:cNvPr>
            <p:cNvSpPr>
              <a:spLocks/>
            </p:cNvSpPr>
            <p:nvPr/>
          </p:nvSpPr>
          <p:spPr bwMode="auto">
            <a:xfrm>
              <a:off x="5601155" y="2246995"/>
              <a:ext cx="7938" cy="7938"/>
            </a:xfrm>
            <a:custGeom>
              <a:avLst/>
              <a:gdLst>
                <a:gd name="T0" fmla="*/ 0 w 2"/>
                <a:gd name="T1" fmla="*/ 2 h 2"/>
                <a:gd name="T2" fmla="*/ 2 w 2"/>
                <a:gd name="T3" fmla="*/ 1 h 2"/>
                <a:gd name="T4" fmla="*/ 2 w 2"/>
                <a:gd name="T5" fmla="*/ 1 h 2"/>
                <a:gd name="T6" fmla="*/ 1 w 2"/>
                <a:gd name="T7" fmla="*/ 0 h 2"/>
                <a:gd name="T8" fmla="*/ 1 w 2"/>
                <a:gd name="T9" fmla="*/ 0 h 2"/>
                <a:gd name="T10" fmla="*/ 0 w 2"/>
                <a:gd name="T11" fmla="*/ 1 h 2"/>
                <a:gd name="T12" fmla="*/ 0 w 2"/>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0" y="2"/>
                  </a:moveTo>
                  <a:cubicBezTo>
                    <a:pt x="1" y="2"/>
                    <a:pt x="2" y="2"/>
                    <a:pt x="2" y="1"/>
                  </a:cubicBezTo>
                  <a:cubicBezTo>
                    <a:pt x="2" y="1"/>
                    <a:pt x="2" y="1"/>
                    <a:pt x="2" y="1"/>
                  </a:cubicBezTo>
                  <a:cubicBezTo>
                    <a:pt x="2" y="0"/>
                    <a:pt x="2" y="0"/>
                    <a:pt x="1" y="0"/>
                  </a:cubicBezTo>
                  <a:cubicBezTo>
                    <a:pt x="1" y="0"/>
                    <a:pt x="1" y="0"/>
                    <a:pt x="1" y="0"/>
                  </a:cubicBezTo>
                  <a:cubicBezTo>
                    <a:pt x="0" y="0"/>
                    <a:pt x="0" y="1"/>
                    <a:pt x="0" y="1"/>
                  </a:cubicBezTo>
                  <a:cubicBezTo>
                    <a:pt x="0" y="2"/>
                    <a:pt x="0" y="2"/>
                    <a:pt x="0"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 name="Freeform 542">
              <a:extLst>
                <a:ext uri="{FF2B5EF4-FFF2-40B4-BE49-F238E27FC236}">
                  <a16:creationId xmlns:a16="http://schemas.microsoft.com/office/drawing/2014/main" id="{3D5CF31C-24C8-467B-8F0A-0581033998C9}"/>
                </a:ext>
              </a:extLst>
            </p:cNvPr>
            <p:cNvSpPr>
              <a:spLocks/>
            </p:cNvSpPr>
            <p:nvPr/>
          </p:nvSpPr>
          <p:spPr bwMode="auto">
            <a:xfrm>
              <a:off x="5388430" y="2697845"/>
              <a:ext cx="17463" cy="7938"/>
            </a:xfrm>
            <a:custGeom>
              <a:avLst/>
              <a:gdLst>
                <a:gd name="T0" fmla="*/ 0 w 5"/>
                <a:gd name="T1" fmla="*/ 0 h 2"/>
                <a:gd name="T2" fmla="*/ 0 w 5"/>
                <a:gd name="T3" fmla="*/ 0 h 2"/>
                <a:gd name="T4" fmla="*/ 0 w 5"/>
                <a:gd name="T5" fmla="*/ 1 h 2"/>
                <a:gd name="T6" fmla="*/ 0 w 5"/>
                <a:gd name="T7" fmla="*/ 1 h 2"/>
                <a:gd name="T8" fmla="*/ 2 w 5"/>
                <a:gd name="T9" fmla="*/ 2 h 2"/>
                <a:gd name="T10" fmla="*/ 2 w 5"/>
                <a:gd name="T11" fmla="*/ 2 h 2"/>
                <a:gd name="T12" fmla="*/ 4 w 5"/>
                <a:gd name="T13" fmla="*/ 2 h 2"/>
                <a:gd name="T14" fmla="*/ 5 w 5"/>
                <a:gd name="T15" fmla="*/ 1 h 2"/>
                <a:gd name="T16" fmla="*/ 5 w 5"/>
                <a:gd name="T17" fmla="*/ 1 h 2"/>
                <a:gd name="T18" fmla="*/ 3 w 5"/>
                <a:gd name="T19" fmla="*/ 0 h 2"/>
                <a:gd name="T20" fmla="*/ 0 w 5"/>
                <a:gd name="T21"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 h="2">
                  <a:moveTo>
                    <a:pt x="0" y="0"/>
                  </a:moveTo>
                  <a:cubicBezTo>
                    <a:pt x="0" y="0"/>
                    <a:pt x="0" y="0"/>
                    <a:pt x="0" y="0"/>
                  </a:cubicBezTo>
                  <a:cubicBezTo>
                    <a:pt x="0" y="1"/>
                    <a:pt x="0" y="1"/>
                    <a:pt x="0" y="1"/>
                  </a:cubicBezTo>
                  <a:cubicBezTo>
                    <a:pt x="0" y="1"/>
                    <a:pt x="0" y="1"/>
                    <a:pt x="0" y="1"/>
                  </a:cubicBezTo>
                  <a:cubicBezTo>
                    <a:pt x="1" y="1"/>
                    <a:pt x="2" y="2"/>
                    <a:pt x="2" y="2"/>
                  </a:cubicBezTo>
                  <a:cubicBezTo>
                    <a:pt x="2" y="2"/>
                    <a:pt x="2" y="2"/>
                    <a:pt x="2" y="2"/>
                  </a:cubicBezTo>
                  <a:cubicBezTo>
                    <a:pt x="3" y="2"/>
                    <a:pt x="4" y="2"/>
                    <a:pt x="4" y="2"/>
                  </a:cubicBezTo>
                  <a:cubicBezTo>
                    <a:pt x="5" y="2"/>
                    <a:pt x="5" y="1"/>
                    <a:pt x="5" y="1"/>
                  </a:cubicBezTo>
                  <a:cubicBezTo>
                    <a:pt x="5" y="1"/>
                    <a:pt x="5" y="1"/>
                    <a:pt x="5" y="1"/>
                  </a:cubicBezTo>
                  <a:cubicBezTo>
                    <a:pt x="4" y="1"/>
                    <a:pt x="3" y="0"/>
                    <a:pt x="3" y="0"/>
                  </a:cubicBezTo>
                  <a:cubicBezTo>
                    <a:pt x="2" y="0"/>
                    <a:pt x="1"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 name="Freeform 543">
              <a:extLst>
                <a:ext uri="{FF2B5EF4-FFF2-40B4-BE49-F238E27FC236}">
                  <a16:creationId xmlns:a16="http://schemas.microsoft.com/office/drawing/2014/main" id="{8C2D4F50-2391-451A-B9A4-9D9BAEBEAE52}"/>
                </a:ext>
              </a:extLst>
            </p:cNvPr>
            <p:cNvSpPr>
              <a:spLocks/>
            </p:cNvSpPr>
            <p:nvPr/>
          </p:nvSpPr>
          <p:spPr bwMode="auto">
            <a:xfrm>
              <a:off x="4726443" y="2835958"/>
              <a:ext cx="14288" cy="6350"/>
            </a:xfrm>
            <a:custGeom>
              <a:avLst/>
              <a:gdLst>
                <a:gd name="T0" fmla="*/ 3 w 4"/>
                <a:gd name="T1" fmla="*/ 0 h 2"/>
                <a:gd name="T2" fmla="*/ 2 w 4"/>
                <a:gd name="T3" fmla="*/ 0 h 2"/>
                <a:gd name="T4" fmla="*/ 1 w 4"/>
                <a:gd name="T5" fmla="*/ 0 h 2"/>
                <a:gd name="T6" fmla="*/ 0 w 4"/>
                <a:gd name="T7" fmla="*/ 1 h 2"/>
                <a:gd name="T8" fmla="*/ 1 w 4"/>
                <a:gd name="T9" fmla="*/ 1 h 2"/>
                <a:gd name="T10" fmla="*/ 1 w 4"/>
                <a:gd name="T11" fmla="*/ 1 h 2"/>
                <a:gd name="T12" fmla="*/ 4 w 4"/>
                <a:gd name="T13" fmla="*/ 1 h 2"/>
                <a:gd name="T14" fmla="*/ 4 w 4"/>
                <a:gd name="T15" fmla="*/ 0 h 2"/>
                <a:gd name="T16" fmla="*/ 3 w 4"/>
                <a:gd name="T17"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2">
                  <a:moveTo>
                    <a:pt x="3" y="0"/>
                  </a:moveTo>
                  <a:cubicBezTo>
                    <a:pt x="3" y="0"/>
                    <a:pt x="3" y="0"/>
                    <a:pt x="2" y="0"/>
                  </a:cubicBezTo>
                  <a:cubicBezTo>
                    <a:pt x="2" y="0"/>
                    <a:pt x="1" y="0"/>
                    <a:pt x="1" y="0"/>
                  </a:cubicBezTo>
                  <a:cubicBezTo>
                    <a:pt x="1" y="0"/>
                    <a:pt x="0" y="0"/>
                    <a:pt x="0" y="1"/>
                  </a:cubicBezTo>
                  <a:cubicBezTo>
                    <a:pt x="0" y="1"/>
                    <a:pt x="0" y="1"/>
                    <a:pt x="1" y="1"/>
                  </a:cubicBezTo>
                  <a:cubicBezTo>
                    <a:pt x="1" y="1"/>
                    <a:pt x="1" y="1"/>
                    <a:pt x="1" y="1"/>
                  </a:cubicBezTo>
                  <a:cubicBezTo>
                    <a:pt x="2" y="2"/>
                    <a:pt x="3" y="1"/>
                    <a:pt x="4" y="1"/>
                  </a:cubicBezTo>
                  <a:cubicBezTo>
                    <a:pt x="4" y="1"/>
                    <a:pt x="4" y="1"/>
                    <a:pt x="4" y="0"/>
                  </a:cubicBezTo>
                  <a:cubicBezTo>
                    <a:pt x="4" y="0"/>
                    <a:pt x="3" y="0"/>
                    <a:pt x="3"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 name="Freeform 544">
              <a:extLst>
                <a:ext uri="{FF2B5EF4-FFF2-40B4-BE49-F238E27FC236}">
                  <a16:creationId xmlns:a16="http://schemas.microsoft.com/office/drawing/2014/main" id="{7385B11C-BA2E-40B6-8768-2F8B259D6C5E}"/>
                </a:ext>
              </a:extLst>
            </p:cNvPr>
            <p:cNvSpPr>
              <a:spLocks/>
            </p:cNvSpPr>
            <p:nvPr/>
          </p:nvSpPr>
          <p:spPr bwMode="auto">
            <a:xfrm>
              <a:off x="6118680" y="2870883"/>
              <a:ext cx="7938" cy="11113"/>
            </a:xfrm>
            <a:custGeom>
              <a:avLst/>
              <a:gdLst>
                <a:gd name="T0" fmla="*/ 0 w 2"/>
                <a:gd name="T1" fmla="*/ 0 h 3"/>
                <a:gd name="T2" fmla="*/ 0 w 2"/>
                <a:gd name="T3" fmla="*/ 0 h 3"/>
                <a:gd name="T4" fmla="*/ 1 w 2"/>
                <a:gd name="T5" fmla="*/ 3 h 3"/>
                <a:gd name="T6" fmla="*/ 2 w 2"/>
                <a:gd name="T7" fmla="*/ 3 h 3"/>
                <a:gd name="T8" fmla="*/ 2 w 2"/>
                <a:gd name="T9" fmla="*/ 1 h 3"/>
                <a:gd name="T10" fmla="*/ 1 w 2"/>
                <a:gd name="T11" fmla="*/ 0 h 3"/>
                <a:gd name="T12" fmla="*/ 0 w 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2" h="3">
                  <a:moveTo>
                    <a:pt x="0" y="0"/>
                  </a:moveTo>
                  <a:cubicBezTo>
                    <a:pt x="0" y="0"/>
                    <a:pt x="0" y="0"/>
                    <a:pt x="0" y="0"/>
                  </a:cubicBezTo>
                  <a:cubicBezTo>
                    <a:pt x="0" y="1"/>
                    <a:pt x="0" y="2"/>
                    <a:pt x="1" y="3"/>
                  </a:cubicBezTo>
                  <a:cubicBezTo>
                    <a:pt x="1" y="3"/>
                    <a:pt x="1" y="3"/>
                    <a:pt x="2" y="3"/>
                  </a:cubicBezTo>
                  <a:cubicBezTo>
                    <a:pt x="2" y="2"/>
                    <a:pt x="2" y="1"/>
                    <a:pt x="2" y="1"/>
                  </a:cubicBezTo>
                  <a:cubicBezTo>
                    <a:pt x="1" y="1"/>
                    <a:pt x="1" y="0"/>
                    <a:pt x="1" y="0"/>
                  </a:cubicBezTo>
                  <a:cubicBezTo>
                    <a:pt x="1" y="0"/>
                    <a:pt x="0"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8" name="Freeform 545">
              <a:extLst>
                <a:ext uri="{FF2B5EF4-FFF2-40B4-BE49-F238E27FC236}">
                  <a16:creationId xmlns:a16="http://schemas.microsoft.com/office/drawing/2014/main" id="{9E8C2831-7A07-4317-98C2-0AF2477B8655}"/>
                </a:ext>
              </a:extLst>
            </p:cNvPr>
            <p:cNvSpPr>
              <a:spLocks/>
            </p:cNvSpPr>
            <p:nvPr/>
          </p:nvSpPr>
          <p:spPr bwMode="auto">
            <a:xfrm>
              <a:off x="6109155" y="3048683"/>
              <a:ext cx="14288" cy="9525"/>
            </a:xfrm>
            <a:custGeom>
              <a:avLst/>
              <a:gdLst>
                <a:gd name="T0" fmla="*/ 0 w 4"/>
                <a:gd name="T1" fmla="*/ 1 h 3"/>
                <a:gd name="T2" fmla="*/ 2 w 4"/>
                <a:gd name="T3" fmla="*/ 2 h 3"/>
                <a:gd name="T4" fmla="*/ 3 w 4"/>
                <a:gd name="T5" fmla="*/ 2 h 3"/>
                <a:gd name="T6" fmla="*/ 3 w 4"/>
                <a:gd name="T7" fmla="*/ 2 h 3"/>
                <a:gd name="T8" fmla="*/ 3 w 4"/>
                <a:gd name="T9" fmla="*/ 1 h 3"/>
                <a:gd name="T10" fmla="*/ 1 w 4"/>
                <a:gd name="T11" fmla="*/ 0 h 3"/>
                <a:gd name="T12" fmla="*/ 0 w 4"/>
                <a:gd name="T13" fmla="*/ 1 h 3"/>
                <a:gd name="T14" fmla="*/ 0 w 4"/>
                <a:gd name="T15" fmla="*/ 1 h 3"/>
                <a:gd name="T16" fmla="*/ 0 w 4"/>
                <a:gd name="T17" fmla="*/ 1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 h="3">
                  <a:moveTo>
                    <a:pt x="0" y="1"/>
                  </a:moveTo>
                  <a:cubicBezTo>
                    <a:pt x="1" y="2"/>
                    <a:pt x="2" y="2"/>
                    <a:pt x="2" y="2"/>
                  </a:cubicBezTo>
                  <a:cubicBezTo>
                    <a:pt x="2" y="3"/>
                    <a:pt x="3" y="3"/>
                    <a:pt x="3" y="2"/>
                  </a:cubicBezTo>
                  <a:cubicBezTo>
                    <a:pt x="3" y="2"/>
                    <a:pt x="4" y="2"/>
                    <a:pt x="3" y="2"/>
                  </a:cubicBezTo>
                  <a:cubicBezTo>
                    <a:pt x="3" y="2"/>
                    <a:pt x="3" y="1"/>
                    <a:pt x="3" y="1"/>
                  </a:cubicBezTo>
                  <a:cubicBezTo>
                    <a:pt x="3" y="1"/>
                    <a:pt x="2" y="0"/>
                    <a:pt x="1" y="0"/>
                  </a:cubicBezTo>
                  <a:cubicBezTo>
                    <a:pt x="1" y="0"/>
                    <a:pt x="0" y="0"/>
                    <a:pt x="0" y="1"/>
                  </a:cubicBezTo>
                  <a:cubicBezTo>
                    <a:pt x="0" y="1"/>
                    <a:pt x="0" y="1"/>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9" name="Freeform 546">
              <a:extLst>
                <a:ext uri="{FF2B5EF4-FFF2-40B4-BE49-F238E27FC236}">
                  <a16:creationId xmlns:a16="http://schemas.microsoft.com/office/drawing/2014/main" id="{DAE9F051-6C99-4687-A4AA-BA529F68486E}"/>
                </a:ext>
              </a:extLst>
            </p:cNvPr>
            <p:cNvSpPr>
              <a:spLocks/>
            </p:cNvSpPr>
            <p:nvPr/>
          </p:nvSpPr>
          <p:spPr bwMode="auto">
            <a:xfrm>
              <a:off x="4683580" y="2118408"/>
              <a:ext cx="6350" cy="14288"/>
            </a:xfrm>
            <a:custGeom>
              <a:avLst/>
              <a:gdLst>
                <a:gd name="T0" fmla="*/ 1 w 2"/>
                <a:gd name="T1" fmla="*/ 4 h 4"/>
                <a:gd name="T2" fmla="*/ 1 w 2"/>
                <a:gd name="T3" fmla="*/ 4 h 4"/>
                <a:gd name="T4" fmla="*/ 2 w 2"/>
                <a:gd name="T5" fmla="*/ 1 h 4"/>
                <a:gd name="T6" fmla="*/ 2 w 2"/>
                <a:gd name="T7" fmla="*/ 1 h 4"/>
                <a:gd name="T8" fmla="*/ 2 w 2"/>
                <a:gd name="T9" fmla="*/ 0 h 4"/>
                <a:gd name="T10" fmla="*/ 1 w 2"/>
                <a:gd name="T11" fmla="*/ 1 h 4"/>
                <a:gd name="T12" fmla="*/ 0 w 2"/>
                <a:gd name="T13" fmla="*/ 3 h 4"/>
                <a:gd name="T14" fmla="*/ 0 w 2"/>
                <a:gd name="T15" fmla="*/ 4 h 4"/>
                <a:gd name="T16" fmla="*/ 1 w 2"/>
                <a:gd name="T17"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4">
                  <a:moveTo>
                    <a:pt x="1" y="4"/>
                  </a:moveTo>
                  <a:cubicBezTo>
                    <a:pt x="1" y="4"/>
                    <a:pt x="1" y="4"/>
                    <a:pt x="1" y="4"/>
                  </a:cubicBezTo>
                  <a:cubicBezTo>
                    <a:pt x="2" y="3"/>
                    <a:pt x="2" y="2"/>
                    <a:pt x="2" y="1"/>
                  </a:cubicBezTo>
                  <a:cubicBezTo>
                    <a:pt x="2" y="1"/>
                    <a:pt x="2" y="1"/>
                    <a:pt x="2" y="1"/>
                  </a:cubicBezTo>
                  <a:cubicBezTo>
                    <a:pt x="2" y="1"/>
                    <a:pt x="2" y="0"/>
                    <a:pt x="2" y="0"/>
                  </a:cubicBezTo>
                  <a:cubicBezTo>
                    <a:pt x="1" y="0"/>
                    <a:pt x="1" y="1"/>
                    <a:pt x="1" y="1"/>
                  </a:cubicBezTo>
                  <a:cubicBezTo>
                    <a:pt x="1" y="1"/>
                    <a:pt x="1" y="2"/>
                    <a:pt x="0" y="3"/>
                  </a:cubicBezTo>
                  <a:cubicBezTo>
                    <a:pt x="0" y="3"/>
                    <a:pt x="0" y="3"/>
                    <a:pt x="0" y="4"/>
                  </a:cubicBezTo>
                  <a:cubicBezTo>
                    <a:pt x="0" y="4"/>
                    <a:pt x="0" y="4"/>
                    <a:pt x="1"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0" name="Freeform 547">
              <a:extLst>
                <a:ext uri="{FF2B5EF4-FFF2-40B4-BE49-F238E27FC236}">
                  <a16:creationId xmlns:a16="http://schemas.microsoft.com/office/drawing/2014/main" id="{A5C9E7F6-AFCF-4729-B28E-3BD8168D9D95}"/>
                </a:ext>
              </a:extLst>
            </p:cNvPr>
            <p:cNvSpPr>
              <a:spLocks/>
            </p:cNvSpPr>
            <p:nvPr/>
          </p:nvSpPr>
          <p:spPr bwMode="auto">
            <a:xfrm>
              <a:off x="6375855" y="3018520"/>
              <a:ext cx="11113" cy="11113"/>
            </a:xfrm>
            <a:custGeom>
              <a:avLst/>
              <a:gdLst>
                <a:gd name="T0" fmla="*/ 1 w 3"/>
                <a:gd name="T1" fmla="*/ 0 h 3"/>
                <a:gd name="T2" fmla="*/ 1 w 3"/>
                <a:gd name="T3" fmla="*/ 0 h 3"/>
                <a:gd name="T4" fmla="*/ 0 w 3"/>
                <a:gd name="T5" fmla="*/ 1 h 3"/>
                <a:gd name="T6" fmla="*/ 1 w 3"/>
                <a:gd name="T7" fmla="*/ 3 h 3"/>
                <a:gd name="T8" fmla="*/ 3 w 3"/>
                <a:gd name="T9" fmla="*/ 3 h 3"/>
                <a:gd name="T10" fmla="*/ 3 w 3"/>
                <a:gd name="T11" fmla="*/ 2 h 3"/>
                <a:gd name="T12" fmla="*/ 1 w 3"/>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3" h="3">
                  <a:moveTo>
                    <a:pt x="1" y="0"/>
                  </a:moveTo>
                  <a:cubicBezTo>
                    <a:pt x="1" y="0"/>
                    <a:pt x="1" y="0"/>
                    <a:pt x="1" y="0"/>
                  </a:cubicBezTo>
                  <a:cubicBezTo>
                    <a:pt x="1" y="0"/>
                    <a:pt x="0" y="1"/>
                    <a:pt x="0" y="1"/>
                  </a:cubicBezTo>
                  <a:cubicBezTo>
                    <a:pt x="0" y="2"/>
                    <a:pt x="1" y="2"/>
                    <a:pt x="1" y="3"/>
                  </a:cubicBezTo>
                  <a:cubicBezTo>
                    <a:pt x="2" y="3"/>
                    <a:pt x="2" y="3"/>
                    <a:pt x="3" y="3"/>
                  </a:cubicBezTo>
                  <a:cubicBezTo>
                    <a:pt x="3" y="3"/>
                    <a:pt x="3" y="2"/>
                    <a:pt x="3" y="2"/>
                  </a:cubicBezTo>
                  <a:cubicBezTo>
                    <a:pt x="2" y="1"/>
                    <a:pt x="1" y="1"/>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1" name="Freeform 548">
              <a:extLst>
                <a:ext uri="{FF2B5EF4-FFF2-40B4-BE49-F238E27FC236}">
                  <a16:creationId xmlns:a16="http://schemas.microsoft.com/office/drawing/2014/main" id="{97AFCE9C-FE54-4198-91FE-6DD8D273413B}"/>
                </a:ext>
              </a:extLst>
            </p:cNvPr>
            <p:cNvSpPr>
              <a:spLocks/>
            </p:cNvSpPr>
            <p:nvPr/>
          </p:nvSpPr>
          <p:spPr bwMode="auto">
            <a:xfrm>
              <a:off x="4712155" y="2402570"/>
              <a:ext cx="6350" cy="11113"/>
            </a:xfrm>
            <a:custGeom>
              <a:avLst/>
              <a:gdLst>
                <a:gd name="T0" fmla="*/ 1 w 2"/>
                <a:gd name="T1" fmla="*/ 0 h 3"/>
                <a:gd name="T2" fmla="*/ 0 w 2"/>
                <a:gd name="T3" fmla="*/ 2 h 3"/>
                <a:gd name="T4" fmla="*/ 0 w 2"/>
                <a:gd name="T5" fmla="*/ 3 h 3"/>
                <a:gd name="T6" fmla="*/ 1 w 2"/>
                <a:gd name="T7" fmla="*/ 3 h 3"/>
                <a:gd name="T8" fmla="*/ 2 w 2"/>
                <a:gd name="T9" fmla="*/ 1 h 3"/>
                <a:gd name="T10" fmla="*/ 2 w 2"/>
                <a:gd name="T11" fmla="*/ 1 h 3"/>
                <a:gd name="T12" fmla="*/ 2 w 2"/>
                <a:gd name="T13" fmla="*/ 0 h 3"/>
                <a:gd name="T14" fmla="*/ 1 w 2"/>
                <a:gd name="T15" fmla="*/ 0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3">
                  <a:moveTo>
                    <a:pt x="1" y="0"/>
                  </a:moveTo>
                  <a:cubicBezTo>
                    <a:pt x="0" y="0"/>
                    <a:pt x="0" y="1"/>
                    <a:pt x="0" y="2"/>
                  </a:cubicBezTo>
                  <a:cubicBezTo>
                    <a:pt x="0" y="2"/>
                    <a:pt x="0" y="3"/>
                    <a:pt x="0" y="3"/>
                  </a:cubicBezTo>
                  <a:cubicBezTo>
                    <a:pt x="0" y="3"/>
                    <a:pt x="1" y="3"/>
                    <a:pt x="1" y="3"/>
                  </a:cubicBezTo>
                  <a:cubicBezTo>
                    <a:pt x="1" y="2"/>
                    <a:pt x="1" y="2"/>
                    <a:pt x="2" y="1"/>
                  </a:cubicBezTo>
                  <a:cubicBezTo>
                    <a:pt x="2" y="1"/>
                    <a:pt x="2" y="1"/>
                    <a:pt x="2" y="1"/>
                  </a:cubicBezTo>
                  <a:cubicBezTo>
                    <a:pt x="2" y="1"/>
                    <a:pt x="2" y="0"/>
                    <a:pt x="2" y="0"/>
                  </a:cubicBezTo>
                  <a:cubicBezTo>
                    <a:pt x="1" y="0"/>
                    <a:pt x="1"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2" name="Freeform 549">
              <a:extLst>
                <a:ext uri="{FF2B5EF4-FFF2-40B4-BE49-F238E27FC236}">
                  <a16:creationId xmlns:a16="http://schemas.microsoft.com/office/drawing/2014/main" id="{ABFD4FD7-9786-495F-BDD0-FBFFBD8C3FEF}"/>
                </a:ext>
              </a:extLst>
            </p:cNvPr>
            <p:cNvSpPr>
              <a:spLocks/>
            </p:cNvSpPr>
            <p:nvPr/>
          </p:nvSpPr>
          <p:spPr bwMode="auto">
            <a:xfrm>
              <a:off x="6285368" y="2345420"/>
              <a:ext cx="11113" cy="14288"/>
            </a:xfrm>
            <a:custGeom>
              <a:avLst/>
              <a:gdLst>
                <a:gd name="T0" fmla="*/ 1 w 3"/>
                <a:gd name="T1" fmla="*/ 0 h 4"/>
                <a:gd name="T2" fmla="*/ 1 w 3"/>
                <a:gd name="T3" fmla="*/ 1 h 4"/>
                <a:gd name="T4" fmla="*/ 1 w 3"/>
                <a:gd name="T5" fmla="*/ 2 h 4"/>
                <a:gd name="T6" fmla="*/ 1 w 3"/>
                <a:gd name="T7" fmla="*/ 3 h 4"/>
                <a:gd name="T8" fmla="*/ 1 w 3"/>
                <a:gd name="T9" fmla="*/ 4 h 4"/>
                <a:gd name="T10" fmla="*/ 1 w 3"/>
                <a:gd name="T11" fmla="*/ 3 h 4"/>
                <a:gd name="T12" fmla="*/ 2 w 3"/>
                <a:gd name="T13" fmla="*/ 2 h 4"/>
                <a:gd name="T14" fmla="*/ 2 w 3"/>
                <a:gd name="T15" fmla="*/ 0 h 4"/>
                <a:gd name="T16" fmla="*/ 1 w 3"/>
                <a:gd name="T17"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4">
                  <a:moveTo>
                    <a:pt x="1" y="0"/>
                  </a:moveTo>
                  <a:cubicBezTo>
                    <a:pt x="1" y="0"/>
                    <a:pt x="1" y="1"/>
                    <a:pt x="1" y="1"/>
                  </a:cubicBezTo>
                  <a:cubicBezTo>
                    <a:pt x="1" y="1"/>
                    <a:pt x="0" y="1"/>
                    <a:pt x="1" y="2"/>
                  </a:cubicBezTo>
                  <a:cubicBezTo>
                    <a:pt x="1" y="2"/>
                    <a:pt x="1" y="3"/>
                    <a:pt x="1" y="3"/>
                  </a:cubicBezTo>
                  <a:cubicBezTo>
                    <a:pt x="1" y="4"/>
                    <a:pt x="1" y="4"/>
                    <a:pt x="1" y="4"/>
                  </a:cubicBezTo>
                  <a:cubicBezTo>
                    <a:pt x="1" y="4"/>
                    <a:pt x="1" y="3"/>
                    <a:pt x="1" y="3"/>
                  </a:cubicBezTo>
                  <a:cubicBezTo>
                    <a:pt x="2" y="3"/>
                    <a:pt x="2" y="2"/>
                    <a:pt x="2" y="2"/>
                  </a:cubicBezTo>
                  <a:cubicBezTo>
                    <a:pt x="3" y="1"/>
                    <a:pt x="3" y="1"/>
                    <a:pt x="2" y="0"/>
                  </a:cubicBezTo>
                  <a:cubicBezTo>
                    <a:pt x="2" y="0"/>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3" name="Oval 550">
              <a:extLst>
                <a:ext uri="{FF2B5EF4-FFF2-40B4-BE49-F238E27FC236}">
                  <a16:creationId xmlns:a16="http://schemas.microsoft.com/office/drawing/2014/main" id="{45C27E50-F1A7-4062-B986-DAA2065FDA98}"/>
                </a:ext>
              </a:extLst>
            </p:cNvPr>
            <p:cNvSpPr>
              <a:spLocks noChangeArrowheads="1"/>
            </p:cNvSpPr>
            <p:nvPr/>
          </p:nvSpPr>
          <p:spPr bwMode="auto">
            <a:xfrm>
              <a:off x="4780418" y="259307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4" name="Freeform 551">
              <a:extLst>
                <a:ext uri="{FF2B5EF4-FFF2-40B4-BE49-F238E27FC236}">
                  <a16:creationId xmlns:a16="http://schemas.microsoft.com/office/drawing/2014/main" id="{48B21920-DB7A-46C4-9301-2F8FBF83938A}"/>
                </a:ext>
              </a:extLst>
            </p:cNvPr>
            <p:cNvSpPr>
              <a:spLocks/>
            </p:cNvSpPr>
            <p:nvPr/>
          </p:nvSpPr>
          <p:spPr bwMode="auto">
            <a:xfrm>
              <a:off x="4777243" y="2586720"/>
              <a:ext cx="11113" cy="11113"/>
            </a:xfrm>
            <a:custGeom>
              <a:avLst/>
              <a:gdLst>
                <a:gd name="T0" fmla="*/ 2 w 3"/>
                <a:gd name="T1" fmla="*/ 3 h 3"/>
                <a:gd name="T2" fmla="*/ 3 w 3"/>
                <a:gd name="T3" fmla="*/ 3 h 3"/>
                <a:gd name="T4" fmla="*/ 2 w 3"/>
                <a:gd name="T5" fmla="*/ 1 h 3"/>
                <a:gd name="T6" fmla="*/ 0 w 3"/>
                <a:gd name="T7" fmla="*/ 0 h 3"/>
                <a:gd name="T8" fmla="*/ 0 w 3"/>
                <a:gd name="T9" fmla="*/ 0 h 3"/>
                <a:gd name="T10" fmla="*/ 0 w 3"/>
                <a:gd name="T11" fmla="*/ 1 h 3"/>
                <a:gd name="T12" fmla="*/ 1 w 3"/>
                <a:gd name="T13" fmla="*/ 2 h 3"/>
                <a:gd name="T14" fmla="*/ 2 w 3"/>
                <a:gd name="T15" fmla="*/ 2 h 3"/>
                <a:gd name="T16" fmla="*/ 2 w 3"/>
                <a:gd name="T17" fmla="*/ 3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3">
                  <a:moveTo>
                    <a:pt x="2" y="3"/>
                  </a:moveTo>
                  <a:cubicBezTo>
                    <a:pt x="3" y="3"/>
                    <a:pt x="3" y="3"/>
                    <a:pt x="3" y="3"/>
                  </a:cubicBezTo>
                  <a:cubicBezTo>
                    <a:pt x="3" y="1"/>
                    <a:pt x="3" y="2"/>
                    <a:pt x="2" y="1"/>
                  </a:cubicBezTo>
                  <a:cubicBezTo>
                    <a:pt x="2" y="1"/>
                    <a:pt x="1" y="1"/>
                    <a:pt x="0" y="0"/>
                  </a:cubicBezTo>
                  <a:cubicBezTo>
                    <a:pt x="0" y="0"/>
                    <a:pt x="0" y="0"/>
                    <a:pt x="0" y="0"/>
                  </a:cubicBezTo>
                  <a:cubicBezTo>
                    <a:pt x="0" y="0"/>
                    <a:pt x="0" y="1"/>
                    <a:pt x="0" y="1"/>
                  </a:cubicBezTo>
                  <a:cubicBezTo>
                    <a:pt x="0" y="1"/>
                    <a:pt x="1" y="2"/>
                    <a:pt x="1" y="2"/>
                  </a:cubicBezTo>
                  <a:cubicBezTo>
                    <a:pt x="1" y="2"/>
                    <a:pt x="1" y="2"/>
                    <a:pt x="2" y="2"/>
                  </a:cubicBezTo>
                  <a:cubicBezTo>
                    <a:pt x="2" y="2"/>
                    <a:pt x="2" y="3"/>
                    <a:pt x="2"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5" name="Oval 552">
              <a:extLst>
                <a:ext uri="{FF2B5EF4-FFF2-40B4-BE49-F238E27FC236}">
                  <a16:creationId xmlns:a16="http://schemas.microsoft.com/office/drawing/2014/main" id="{9C671D81-2C20-423E-A581-D0A1AE72F3D1}"/>
                </a:ext>
              </a:extLst>
            </p:cNvPr>
            <p:cNvSpPr>
              <a:spLocks noChangeArrowheads="1"/>
            </p:cNvSpPr>
            <p:nvPr/>
          </p:nvSpPr>
          <p:spPr bwMode="auto">
            <a:xfrm>
              <a:off x="4783593" y="25978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6" name="Freeform 553">
              <a:extLst>
                <a:ext uri="{FF2B5EF4-FFF2-40B4-BE49-F238E27FC236}">
                  <a16:creationId xmlns:a16="http://schemas.microsoft.com/office/drawing/2014/main" id="{6B093D71-F5FC-4CE0-950F-66C8D40E09A3}"/>
                </a:ext>
              </a:extLst>
            </p:cNvPr>
            <p:cNvSpPr>
              <a:spLocks/>
            </p:cNvSpPr>
            <p:nvPr/>
          </p:nvSpPr>
          <p:spPr bwMode="auto">
            <a:xfrm>
              <a:off x="6253618" y="2550208"/>
              <a:ext cx="9525" cy="14288"/>
            </a:xfrm>
            <a:custGeom>
              <a:avLst/>
              <a:gdLst>
                <a:gd name="T0" fmla="*/ 1 w 3"/>
                <a:gd name="T1" fmla="*/ 4 h 4"/>
                <a:gd name="T2" fmla="*/ 3 w 3"/>
                <a:gd name="T3" fmla="*/ 1 h 4"/>
                <a:gd name="T4" fmla="*/ 3 w 3"/>
                <a:gd name="T5" fmla="*/ 0 h 4"/>
                <a:gd name="T6" fmla="*/ 3 w 3"/>
                <a:gd name="T7" fmla="*/ 0 h 4"/>
                <a:gd name="T8" fmla="*/ 2 w 3"/>
                <a:gd name="T9" fmla="*/ 1 h 4"/>
                <a:gd name="T10" fmla="*/ 1 w 3"/>
                <a:gd name="T11" fmla="*/ 2 h 4"/>
                <a:gd name="T12" fmla="*/ 0 w 3"/>
                <a:gd name="T13" fmla="*/ 3 h 4"/>
                <a:gd name="T14" fmla="*/ 0 w 3"/>
                <a:gd name="T15" fmla="*/ 3 h 4"/>
                <a:gd name="T16" fmla="*/ 0 w 3"/>
                <a:gd name="T17" fmla="*/ 4 h 4"/>
                <a:gd name="T18" fmla="*/ 1 w 3"/>
                <a:gd name="T19" fmla="*/ 4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 h="4">
                  <a:moveTo>
                    <a:pt x="1" y="4"/>
                  </a:moveTo>
                  <a:cubicBezTo>
                    <a:pt x="1" y="3"/>
                    <a:pt x="2" y="2"/>
                    <a:pt x="3" y="1"/>
                  </a:cubicBezTo>
                  <a:cubicBezTo>
                    <a:pt x="3" y="1"/>
                    <a:pt x="3" y="1"/>
                    <a:pt x="3" y="0"/>
                  </a:cubicBezTo>
                  <a:cubicBezTo>
                    <a:pt x="3" y="0"/>
                    <a:pt x="3" y="0"/>
                    <a:pt x="3" y="0"/>
                  </a:cubicBezTo>
                  <a:cubicBezTo>
                    <a:pt x="2" y="0"/>
                    <a:pt x="2" y="1"/>
                    <a:pt x="2" y="1"/>
                  </a:cubicBezTo>
                  <a:cubicBezTo>
                    <a:pt x="1" y="1"/>
                    <a:pt x="1" y="1"/>
                    <a:pt x="1" y="2"/>
                  </a:cubicBezTo>
                  <a:cubicBezTo>
                    <a:pt x="1" y="2"/>
                    <a:pt x="0" y="2"/>
                    <a:pt x="0" y="3"/>
                  </a:cubicBezTo>
                  <a:cubicBezTo>
                    <a:pt x="0" y="3"/>
                    <a:pt x="0" y="3"/>
                    <a:pt x="0" y="3"/>
                  </a:cubicBezTo>
                  <a:cubicBezTo>
                    <a:pt x="0" y="3"/>
                    <a:pt x="0" y="4"/>
                    <a:pt x="0" y="4"/>
                  </a:cubicBezTo>
                  <a:cubicBezTo>
                    <a:pt x="0" y="4"/>
                    <a:pt x="0" y="4"/>
                    <a:pt x="1"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7" name="Freeform 554">
              <a:extLst>
                <a:ext uri="{FF2B5EF4-FFF2-40B4-BE49-F238E27FC236}">
                  <a16:creationId xmlns:a16="http://schemas.microsoft.com/office/drawing/2014/main" id="{D59ACB72-D6C2-461F-BFE9-B26C54EDD6AE}"/>
                </a:ext>
              </a:extLst>
            </p:cNvPr>
            <p:cNvSpPr>
              <a:spLocks/>
            </p:cNvSpPr>
            <p:nvPr/>
          </p:nvSpPr>
          <p:spPr bwMode="auto">
            <a:xfrm>
              <a:off x="6163130" y="3001058"/>
              <a:ext cx="6350" cy="7938"/>
            </a:xfrm>
            <a:custGeom>
              <a:avLst/>
              <a:gdLst>
                <a:gd name="T0" fmla="*/ 2 w 2"/>
                <a:gd name="T1" fmla="*/ 1 h 2"/>
                <a:gd name="T2" fmla="*/ 2 w 2"/>
                <a:gd name="T3" fmla="*/ 1 h 2"/>
                <a:gd name="T4" fmla="*/ 2 w 2"/>
                <a:gd name="T5" fmla="*/ 1 h 2"/>
                <a:gd name="T6" fmla="*/ 0 w 2"/>
                <a:gd name="T7" fmla="*/ 1 h 2"/>
                <a:gd name="T8" fmla="*/ 0 w 2"/>
                <a:gd name="T9" fmla="*/ 1 h 2"/>
                <a:gd name="T10" fmla="*/ 2 w 2"/>
                <a:gd name="T11" fmla="*/ 2 h 2"/>
                <a:gd name="T12" fmla="*/ 2 w 2"/>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2" y="1"/>
                  </a:moveTo>
                  <a:cubicBezTo>
                    <a:pt x="2" y="1"/>
                    <a:pt x="2" y="1"/>
                    <a:pt x="2" y="1"/>
                  </a:cubicBezTo>
                  <a:cubicBezTo>
                    <a:pt x="2" y="1"/>
                    <a:pt x="2" y="1"/>
                    <a:pt x="2" y="1"/>
                  </a:cubicBezTo>
                  <a:cubicBezTo>
                    <a:pt x="2" y="0"/>
                    <a:pt x="1" y="0"/>
                    <a:pt x="0" y="1"/>
                  </a:cubicBezTo>
                  <a:cubicBezTo>
                    <a:pt x="0" y="1"/>
                    <a:pt x="0" y="1"/>
                    <a:pt x="0" y="1"/>
                  </a:cubicBezTo>
                  <a:cubicBezTo>
                    <a:pt x="0" y="2"/>
                    <a:pt x="1" y="2"/>
                    <a:pt x="2" y="2"/>
                  </a:cubicBezTo>
                  <a:cubicBezTo>
                    <a:pt x="2" y="2"/>
                    <a:pt x="2" y="2"/>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8" name="Freeform 555">
              <a:extLst>
                <a:ext uri="{FF2B5EF4-FFF2-40B4-BE49-F238E27FC236}">
                  <a16:creationId xmlns:a16="http://schemas.microsoft.com/office/drawing/2014/main" id="{8907A26A-5B2E-434E-B714-00638D5732BF}"/>
                </a:ext>
              </a:extLst>
            </p:cNvPr>
            <p:cNvSpPr>
              <a:spLocks/>
            </p:cNvSpPr>
            <p:nvPr/>
          </p:nvSpPr>
          <p:spPr bwMode="auto">
            <a:xfrm>
              <a:off x="5116968" y="2243820"/>
              <a:ext cx="7938" cy="11113"/>
            </a:xfrm>
            <a:custGeom>
              <a:avLst/>
              <a:gdLst>
                <a:gd name="T0" fmla="*/ 0 w 2"/>
                <a:gd name="T1" fmla="*/ 1 h 3"/>
                <a:gd name="T2" fmla="*/ 0 w 2"/>
                <a:gd name="T3" fmla="*/ 1 h 3"/>
                <a:gd name="T4" fmla="*/ 1 w 2"/>
                <a:gd name="T5" fmla="*/ 2 h 3"/>
                <a:gd name="T6" fmla="*/ 2 w 2"/>
                <a:gd name="T7" fmla="*/ 2 h 3"/>
                <a:gd name="T8" fmla="*/ 2 w 2"/>
                <a:gd name="T9" fmla="*/ 2 h 3"/>
                <a:gd name="T10" fmla="*/ 2 w 2"/>
                <a:gd name="T11" fmla="*/ 2 h 3"/>
                <a:gd name="T12" fmla="*/ 2 w 2"/>
                <a:gd name="T13" fmla="*/ 1 h 3"/>
                <a:gd name="T14" fmla="*/ 0 w 2"/>
                <a:gd name="T15" fmla="*/ 1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3">
                  <a:moveTo>
                    <a:pt x="0" y="1"/>
                  </a:moveTo>
                  <a:cubicBezTo>
                    <a:pt x="0" y="1"/>
                    <a:pt x="0" y="1"/>
                    <a:pt x="0" y="1"/>
                  </a:cubicBezTo>
                  <a:cubicBezTo>
                    <a:pt x="0" y="2"/>
                    <a:pt x="0" y="2"/>
                    <a:pt x="1" y="2"/>
                  </a:cubicBezTo>
                  <a:cubicBezTo>
                    <a:pt x="1" y="3"/>
                    <a:pt x="1" y="3"/>
                    <a:pt x="2" y="2"/>
                  </a:cubicBezTo>
                  <a:cubicBezTo>
                    <a:pt x="2" y="2"/>
                    <a:pt x="2" y="2"/>
                    <a:pt x="2" y="2"/>
                  </a:cubicBezTo>
                  <a:cubicBezTo>
                    <a:pt x="2" y="2"/>
                    <a:pt x="2" y="2"/>
                    <a:pt x="2" y="2"/>
                  </a:cubicBezTo>
                  <a:cubicBezTo>
                    <a:pt x="2" y="1"/>
                    <a:pt x="2" y="1"/>
                    <a:pt x="2" y="1"/>
                  </a:cubicBezTo>
                  <a:cubicBezTo>
                    <a:pt x="1" y="0"/>
                    <a:pt x="1" y="0"/>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9" name="Freeform 556">
              <a:extLst>
                <a:ext uri="{FF2B5EF4-FFF2-40B4-BE49-F238E27FC236}">
                  <a16:creationId xmlns:a16="http://schemas.microsoft.com/office/drawing/2014/main" id="{6569DBA1-C3C0-4D45-B65F-C60F43D03EF5}"/>
                </a:ext>
              </a:extLst>
            </p:cNvPr>
            <p:cNvSpPr>
              <a:spLocks/>
            </p:cNvSpPr>
            <p:nvPr/>
          </p:nvSpPr>
          <p:spPr bwMode="auto">
            <a:xfrm>
              <a:off x="4086680" y="2420033"/>
              <a:ext cx="9525" cy="11113"/>
            </a:xfrm>
            <a:custGeom>
              <a:avLst/>
              <a:gdLst>
                <a:gd name="T0" fmla="*/ 3 w 3"/>
                <a:gd name="T1" fmla="*/ 0 h 3"/>
                <a:gd name="T2" fmla="*/ 2 w 3"/>
                <a:gd name="T3" fmla="*/ 0 h 3"/>
                <a:gd name="T4" fmla="*/ 0 w 3"/>
                <a:gd name="T5" fmla="*/ 2 h 3"/>
                <a:gd name="T6" fmla="*/ 0 w 3"/>
                <a:gd name="T7" fmla="*/ 2 h 3"/>
                <a:gd name="T8" fmla="*/ 1 w 3"/>
                <a:gd name="T9" fmla="*/ 3 h 3"/>
                <a:gd name="T10" fmla="*/ 3 w 3"/>
                <a:gd name="T11" fmla="*/ 2 h 3"/>
                <a:gd name="T12" fmla="*/ 3 w 3"/>
                <a:gd name="T13" fmla="*/ 1 h 3"/>
                <a:gd name="T14" fmla="*/ 3 w 3"/>
                <a:gd name="T15" fmla="*/ 0 h 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 h="3">
                  <a:moveTo>
                    <a:pt x="3" y="0"/>
                  </a:moveTo>
                  <a:cubicBezTo>
                    <a:pt x="2" y="0"/>
                    <a:pt x="2" y="0"/>
                    <a:pt x="2" y="0"/>
                  </a:cubicBezTo>
                  <a:cubicBezTo>
                    <a:pt x="1" y="1"/>
                    <a:pt x="1" y="2"/>
                    <a:pt x="0" y="2"/>
                  </a:cubicBezTo>
                  <a:cubicBezTo>
                    <a:pt x="0" y="2"/>
                    <a:pt x="0" y="2"/>
                    <a:pt x="0" y="2"/>
                  </a:cubicBezTo>
                  <a:cubicBezTo>
                    <a:pt x="0" y="2"/>
                    <a:pt x="0" y="3"/>
                    <a:pt x="1" y="3"/>
                  </a:cubicBezTo>
                  <a:cubicBezTo>
                    <a:pt x="1" y="3"/>
                    <a:pt x="2" y="2"/>
                    <a:pt x="3" y="2"/>
                  </a:cubicBezTo>
                  <a:cubicBezTo>
                    <a:pt x="3" y="1"/>
                    <a:pt x="3" y="1"/>
                    <a:pt x="3" y="1"/>
                  </a:cubicBezTo>
                  <a:cubicBezTo>
                    <a:pt x="3" y="1"/>
                    <a:pt x="3" y="0"/>
                    <a:pt x="3"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0" name="Freeform 557">
              <a:extLst>
                <a:ext uri="{FF2B5EF4-FFF2-40B4-BE49-F238E27FC236}">
                  <a16:creationId xmlns:a16="http://schemas.microsoft.com/office/drawing/2014/main" id="{097EF546-01F3-4745-85FE-89113DB978A8}"/>
                </a:ext>
              </a:extLst>
            </p:cNvPr>
            <p:cNvSpPr>
              <a:spLocks/>
            </p:cNvSpPr>
            <p:nvPr/>
          </p:nvSpPr>
          <p:spPr bwMode="auto">
            <a:xfrm>
              <a:off x="4748668" y="2078720"/>
              <a:ext cx="9525" cy="6350"/>
            </a:xfrm>
            <a:custGeom>
              <a:avLst/>
              <a:gdLst>
                <a:gd name="T0" fmla="*/ 1 w 3"/>
                <a:gd name="T1" fmla="*/ 2 h 2"/>
                <a:gd name="T2" fmla="*/ 2 w 3"/>
                <a:gd name="T3" fmla="*/ 2 h 2"/>
                <a:gd name="T4" fmla="*/ 2 w 3"/>
                <a:gd name="T5" fmla="*/ 0 h 2"/>
                <a:gd name="T6" fmla="*/ 2 w 3"/>
                <a:gd name="T7" fmla="*/ 0 h 2"/>
                <a:gd name="T8" fmla="*/ 2 w 3"/>
                <a:gd name="T9" fmla="*/ 0 h 2"/>
                <a:gd name="T10" fmla="*/ 1 w 3"/>
                <a:gd name="T11" fmla="*/ 1 h 2"/>
                <a:gd name="T12" fmla="*/ 1 w 3"/>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3" h="2">
                  <a:moveTo>
                    <a:pt x="1" y="2"/>
                  </a:moveTo>
                  <a:cubicBezTo>
                    <a:pt x="1" y="2"/>
                    <a:pt x="1" y="2"/>
                    <a:pt x="2" y="2"/>
                  </a:cubicBezTo>
                  <a:cubicBezTo>
                    <a:pt x="2" y="1"/>
                    <a:pt x="2" y="1"/>
                    <a:pt x="2" y="0"/>
                  </a:cubicBezTo>
                  <a:cubicBezTo>
                    <a:pt x="3" y="0"/>
                    <a:pt x="2" y="0"/>
                    <a:pt x="2" y="0"/>
                  </a:cubicBezTo>
                  <a:cubicBezTo>
                    <a:pt x="2" y="0"/>
                    <a:pt x="2" y="0"/>
                    <a:pt x="2" y="0"/>
                  </a:cubicBezTo>
                  <a:cubicBezTo>
                    <a:pt x="1" y="0"/>
                    <a:pt x="0" y="0"/>
                    <a:pt x="1" y="1"/>
                  </a:cubicBezTo>
                  <a:cubicBezTo>
                    <a:pt x="1" y="1"/>
                    <a:pt x="1"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1" name="Freeform 558">
              <a:extLst>
                <a:ext uri="{FF2B5EF4-FFF2-40B4-BE49-F238E27FC236}">
                  <a16:creationId xmlns:a16="http://schemas.microsoft.com/office/drawing/2014/main" id="{4F4B7719-B277-48ED-812E-1222EA9CB691}"/>
                </a:ext>
              </a:extLst>
            </p:cNvPr>
            <p:cNvSpPr>
              <a:spLocks/>
            </p:cNvSpPr>
            <p:nvPr/>
          </p:nvSpPr>
          <p:spPr bwMode="auto">
            <a:xfrm>
              <a:off x="4755018" y="2146983"/>
              <a:ext cx="7938" cy="6350"/>
            </a:xfrm>
            <a:custGeom>
              <a:avLst/>
              <a:gdLst>
                <a:gd name="T0" fmla="*/ 0 w 2"/>
                <a:gd name="T1" fmla="*/ 2 h 2"/>
                <a:gd name="T2" fmla="*/ 0 w 2"/>
                <a:gd name="T3" fmla="*/ 2 h 2"/>
                <a:gd name="T4" fmla="*/ 1 w 2"/>
                <a:gd name="T5" fmla="*/ 2 h 2"/>
                <a:gd name="T6" fmla="*/ 2 w 2"/>
                <a:gd name="T7" fmla="*/ 1 h 2"/>
                <a:gd name="T8" fmla="*/ 1 w 2"/>
                <a:gd name="T9" fmla="*/ 0 h 2"/>
                <a:gd name="T10" fmla="*/ 0 w 2"/>
                <a:gd name="T11" fmla="*/ 0 h 2"/>
                <a:gd name="T12" fmla="*/ 0 w 2"/>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0" y="2"/>
                  </a:moveTo>
                  <a:cubicBezTo>
                    <a:pt x="0" y="2"/>
                    <a:pt x="0" y="2"/>
                    <a:pt x="0" y="2"/>
                  </a:cubicBezTo>
                  <a:cubicBezTo>
                    <a:pt x="0" y="2"/>
                    <a:pt x="1" y="2"/>
                    <a:pt x="1" y="2"/>
                  </a:cubicBezTo>
                  <a:cubicBezTo>
                    <a:pt x="1" y="2"/>
                    <a:pt x="2" y="1"/>
                    <a:pt x="2" y="1"/>
                  </a:cubicBezTo>
                  <a:cubicBezTo>
                    <a:pt x="2" y="0"/>
                    <a:pt x="1" y="0"/>
                    <a:pt x="1" y="0"/>
                  </a:cubicBezTo>
                  <a:cubicBezTo>
                    <a:pt x="1" y="0"/>
                    <a:pt x="0" y="0"/>
                    <a:pt x="0" y="0"/>
                  </a:cubicBezTo>
                  <a:cubicBezTo>
                    <a:pt x="0" y="1"/>
                    <a:pt x="0" y="1"/>
                    <a:pt x="0"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2" name="Freeform 559">
              <a:extLst>
                <a:ext uri="{FF2B5EF4-FFF2-40B4-BE49-F238E27FC236}">
                  <a16:creationId xmlns:a16="http://schemas.microsoft.com/office/drawing/2014/main" id="{E4270F51-E0CA-41C6-AA49-47E66D60DF99}"/>
                </a:ext>
              </a:extLst>
            </p:cNvPr>
            <p:cNvSpPr>
              <a:spLocks/>
            </p:cNvSpPr>
            <p:nvPr/>
          </p:nvSpPr>
          <p:spPr bwMode="auto">
            <a:xfrm>
              <a:off x="4070805" y="2427970"/>
              <a:ext cx="11113" cy="6350"/>
            </a:xfrm>
            <a:custGeom>
              <a:avLst/>
              <a:gdLst>
                <a:gd name="T0" fmla="*/ 3 w 3"/>
                <a:gd name="T1" fmla="*/ 0 h 2"/>
                <a:gd name="T2" fmla="*/ 2 w 3"/>
                <a:gd name="T3" fmla="*/ 0 h 2"/>
                <a:gd name="T4" fmla="*/ 0 w 3"/>
                <a:gd name="T5" fmla="*/ 1 h 2"/>
                <a:gd name="T6" fmla="*/ 1 w 3"/>
                <a:gd name="T7" fmla="*/ 2 h 2"/>
                <a:gd name="T8" fmla="*/ 1 w 3"/>
                <a:gd name="T9" fmla="*/ 2 h 2"/>
                <a:gd name="T10" fmla="*/ 3 w 3"/>
                <a:gd name="T11" fmla="*/ 0 h 2"/>
                <a:gd name="T12" fmla="*/ 3 w 3"/>
                <a:gd name="T13" fmla="*/ 0 h 2"/>
                <a:gd name="T14" fmla="*/ 3 w 3"/>
                <a:gd name="T15" fmla="*/ 0 h 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 h="2">
                  <a:moveTo>
                    <a:pt x="3" y="0"/>
                  </a:moveTo>
                  <a:cubicBezTo>
                    <a:pt x="3" y="0"/>
                    <a:pt x="2" y="0"/>
                    <a:pt x="2" y="0"/>
                  </a:cubicBezTo>
                  <a:cubicBezTo>
                    <a:pt x="2" y="0"/>
                    <a:pt x="1" y="1"/>
                    <a:pt x="0" y="1"/>
                  </a:cubicBezTo>
                  <a:cubicBezTo>
                    <a:pt x="0" y="2"/>
                    <a:pt x="0" y="2"/>
                    <a:pt x="1" y="2"/>
                  </a:cubicBezTo>
                  <a:cubicBezTo>
                    <a:pt x="1" y="2"/>
                    <a:pt x="1" y="2"/>
                    <a:pt x="1" y="2"/>
                  </a:cubicBezTo>
                  <a:cubicBezTo>
                    <a:pt x="2" y="2"/>
                    <a:pt x="3" y="1"/>
                    <a:pt x="3" y="0"/>
                  </a:cubicBezTo>
                  <a:cubicBezTo>
                    <a:pt x="3" y="0"/>
                    <a:pt x="3" y="0"/>
                    <a:pt x="3" y="0"/>
                  </a:cubicBezTo>
                  <a:cubicBezTo>
                    <a:pt x="3" y="0"/>
                    <a:pt x="3" y="0"/>
                    <a:pt x="3"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3" name="Freeform 560">
              <a:extLst>
                <a:ext uri="{FF2B5EF4-FFF2-40B4-BE49-F238E27FC236}">
                  <a16:creationId xmlns:a16="http://schemas.microsoft.com/office/drawing/2014/main" id="{923E323B-F872-4ABF-ACE7-D8C1FA92E821}"/>
                </a:ext>
              </a:extLst>
            </p:cNvPr>
            <p:cNvSpPr>
              <a:spLocks/>
            </p:cNvSpPr>
            <p:nvPr/>
          </p:nvSpPr>
          <p:spPr bwMode="auto">
            <a:xfrm>
              <a:off x="5971043" y="2127933"/>
              <a:ext cx="6350" cy="7938"/>
            </a:xfrm>
            <a:custGeom>
              <a:avLst/>
              <a:gdLst>
                <a:gd name="T0" fmla="*/ 1 w 2"/>
                <a:gd name="T1" fmla="*/ 0 h 2"/>
                <a:gd name="T2" fmla="*/ 1 w 2"/>
                <a:gd name="T3" fmla="*/ 0 h 2"/>
                <a:gd name="T4" fmla="*/ 0 w 2"/>
                <a:gd name="T5" fmla="*/ 0 h 2"/>
                <a:gd name="T6" fmla="*/ 1 w 2"/>
                <a:gd name="T7" fmla="*/ 2 h 2"/>
                <a:gd name="T8" fmla="*/ 2 w 2"/>
                <a:gd name="T9" fmla="*/ 2 h 2"/>
                <a:gd name="T10" fmla="*/ 2 w 2"/>
                <a:gd name="T11" fmla="*/ 1 h 2"/>
                <a:gd name="T12" fmla="*/ 1 w 2"/>
                <a:gd name="T13" fmla="*/ 0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1" y="0"/>
                  </a:moveTo>
                  <a:cubicBezTo>
                    <a:pt x="1" y="0"/>
                    <a:pt x="1" y="0"/>
                    <a:pt x="1" y="0"/>
                  </a:cubicBezTo>
                  <a:cubicBezTo>
                    <a:pt x="0" y="0"/>
                    <a:pt x="0" y="0"/>
                    <a:pt x="0" y="0"/>
                  </a:cubicBezTo>
                  <a:cubicBezTo>
                    <a:pt x="0" y="1"/>
                    <a:pt x="1" y="2"/>
                    <a:pt x="1" y="2"/>
                  </a:cubicBezTo>
                  <a:cubicBezTo>
                    <a:pt x="2" y="2"/>
                    <a:pt x="2" y="2"/>
                    <a:pt x="2" y="2"/>
                  </a:cubicBezTo>
                  <a:cubicBezTo>
                    <a:pt x="2" y="1"/>
                    <a:pt x="2" y="1"/>
                    <a:pt x="2" y="1"/>
                  </a:cubicBezTo>
                  <a:cubicBezTo>
                    <a:pt x="2" y="0"/>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4" name="Freeform 561">
              <a:extLst>
                <a:ext uri="{FF2B5EF4-FFF2-40B4-BE49-F238E27FC236}">
                  <a16:creationId xmlns:a16="http://schemas.microsoft.com/office/drawing/2014/main" id="{9F7F2036-7D1B-4707-A9F8-C274FFD4809E}"/>
                </a:ext>
              </a:extLst>
            </p:cNvPr>
            <p:cNvSpPr>
              <a:spLocks/>
            </p:cNvSpPr>
            <p:nvPr/>
          </p:nvSpPr>
          <p:spPr bwMode="auto">
            <a:xfrm>
              <a:off x="4704218" y="2121583"/>
              <a:ext cx="7938" cy="6350"/>
            </a:xfrm>
            <a:custGeom>
              <a:avLst/>
              <a:gdLst>
                <a:gd name="T0" fmla="*/ 0 w 2"/>
                <a:gd name="T1" fmla="*/ 1 h 2"/>
                <a:gd name="T2" fmla="*/ 1 w 2"/>
                <a:gd name="T3" fmla="*/ 2 h 2"/>
                <a:gd name="T4" fmla="*/ 2 w 2"/>
                <a:gd name="T5" fmla="*/ 1 h 2"/>
                <a:gd name="T6" fmla="*/ 1 w 2"/>
                <a:gd name="T7" fmla="*/ 0 h 2"/>
                <a:gd name="T8" fmla="*/ 0 w 2"/>
                <a:gd name="T9" fmla="*/ 1 h 2"/>
              </a:gdLst>
              <a:ahLst/>
              <a:cxnLst>
                <a:cxn ang="0">
                  <a:pos x="T0" y="T1"/>
                </a:cxn>
                <a:cxn ang="0">
                  <a:pos x="T2" y="T3"/>
                </a:cxn>
                <a:cxn ang="0">
                  <a:pos x="T4" y="T5"/>
                </a:cxn>
                <a:cxn ang="0">
                  <a:pos x="T6" y="T7"/>
                </a:cxn>
                <a:cxn ang="0">
                  <a:pos x="T8" y="T9"/>
                </a:cxn>
              </a:cxnLst>
              <a:rect l="0" t="0" r="r" b="b"/>
              <a:pathLst>
                <a:path w="2" h="2">
                  <a:moveTo>
                    <a:pt x="0" y="1"/>
                  </a:moveTo>
                  <a:cubicBezTo>
                    <a:pt x="0" y="1"/>
                    <a:pt x="0" y="2"/>
                    <a:pt x="1" y="2"/>
                  </a:cubicBezTo>
                  <a:cubicBezTo>
                    <a:pt x="2" y="2"/>
                    <a:pt x="2" y="1"/>
                    <a:pt x="2" y="1"/>
                  </a:cubicBezTo>
                  <a:cubicBezTo>
                    <a:pt x="2" y="0"/>
                    <a:pt x="1" y="0"/>
                    <a:pt x="1" y="0"/>
                  </a:cubicBezTo>
                  <a:cubicBezTo>
                    <a:pt x="0" y="0"/>
                    <a:pt x="0" y="0"/>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5" name="Freeform 562">
              <a:extLst>
                <a:ext uri="{FF2B5EF4-FFF2-40B4-BE49-F238E27FC236}">
                  <a16:creationId xmlns:a16="http://schemas.microsoft.com/office/drawing/2014/main" id="{E99777CC-7C46-4DF4-8896-2A8657BC3E6E}"/>
                </a:ext>
              </a:extLst>
            </p:cNvPr>
            <p:cNvSpPr>
              <a:spLocks/>
            </p:cNvSpPr>
            <p:nvPr/>
          </p:nvSpPr>
          <p:spPr bwMode="auto">
            <a:xfrm>
              <a:off x="4643893" y="2096183"/>
              <a:ext cx="28575" cy="22225"/>
            </a:xfrm>
            <a:custGeom>
              <a:avLst/>
              <a:gdLst>
                <a:gd name="T0" fmla="*/ 1 w 8"/>
                <a:gd name="T1" fmla="*/ 3 h 6"/>
                <a:gd name="T2" fmla="*/ 1 w 8"/>
                <a:gd name="T3" fmla="*/ 3 h 6"/>
                <a:gd name="T4" fmla="*/ 1 w 8"/>
                <a:gd name="T5" fmla="*/ 3 h 6"/>
                <a:gd name="T6" fmla="*/ 1 w 8"/>
                <a:gd name="T7" fmla="*/ 4 h 6"/>
                <a:gd name="T8" fmla="*/ 1 w 8"/>
                <a:gd name="T9" fmla="*/ 5 h 6"/>
                <a:gd name="T10" fmla="*/ 2 w 8"/>
                <a:gd name="T11" fmla="*/ 6 h 6"/>
                <a:gd name="T12" fmla="*/ 3 w 8"/>
                <a:gd name="T13" fmla="*/ 6 h 6"/>
                <a:gd name="T14" fmla="*/ 4 w 8"/>
                <a:gd name="T15" fmla="*/ 6 h 6"/>
                <a:gd name="T16" fmla="*/ 5 w 8"/>
                <a:gd name="T17" fmla="*/ 6 h 6"/>
                <a:gd name="T18" fmla="*/ 6 w 8"/>
                <a:gd name="T19" fmla="*/ 4 h 6"/>
                <a:gd name="T20" fmla="*/ 7 w 8"/>
                <a:gd name="T21" fmla="*/ 4 h 6"/>
                <a:gd name="T22" fmla="*/ 8 w 8"/>
                <a:gd name="T23" fmla="*/ 3 h 6"/>
                <a:gd name="T24" fmla="*/ 8 w 8"/>
                <a:gd name="T25" fmla="*/ 3 h 6"/>
                <a:gd name="T26" fmla="*/ 7 w 8"/>
                <a:gd name="T27" fmla="*/ 2 h 6"/>
                <a:gd name="T28" fmla="*/ 4 w 8"/>
                <a:gd name="T29" fmla="*/ 2 h 6"/>
                <a:gd name="T30" fmla="*/ 2 w 8"/>
                <a:gd name="T31" fmla="*/ 2 h 6"/>
                <a:gd name="T32" fmla="*/ 2 w 8"/>
                <a:gd name="T33" fmla="*/ 2 h 6"/>
                <a:gd name="T34" fmla="*/ 2 w 8"/>
                <a:gd name="T35" fmla="*/ 2 h 6"/>
                <a:gd name="T36" fmla="*/ 2 w 8"/>
                <a:gd name="T37" fmla="*/ 2 h 6"/>
                <a:gd name="T38" fmla="*/ 2 w 8"/>
                <a:gd name="T39" fmla="*/ 2 h 6"/>
                <a:gd name="T40" fmla="*/ 2 w 8"/>
                <a:gd name="T41" fmla="*/ 2 h 6"/>
                <a:gd name="T42" fmla="*/ 2 w 8"/>
                <a:gd name="T43" fmla="*/ 1 h 6"/>
                <a:gd name="T44" fmla="*/ 1 w 8"/>
                <a:gd name="T45" fmla="*/ 0 h 6"/>
                <a:gd name="T46" fmla="*/ 0 w 8"/>
                <a:gd name="T47" fmla="*/ 1 h 6"/>
                <a:gd name="T48" fmla="*/ 0 w 8"/>
                <a:gd name="T49" fmla="*/ 2 h 6"/>
                <a:gd name="T50" fmla="*/ 1 w 8"/>
                <a:gd name="T51" fmla="*/ 3 h 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8" h="6">
                  <a:moveTo>
                    <a:pt x="1" y="3"/>
                  </a:moveTo>
                  <a:cubicBezTo>
                    <a:pt x="1" y="3"/>
                    <a:pt x="1" y="3"/>
                    <a:pt x="1" y="3"/>
                  </a:cubicBezTo>
                  <a:cubicBezTo>
                    <a:pt x="1" y="3"/>
                    <a:pt x="1" y="3"/>
                    <a:pt x="1" y="3"/>
                  </a:cubicBezTo>
                  <a:cubicBezTo>
                    <a:pt x="1" y="3"/>
                    <a:pt x="1" y="3"/>
                    <a:pt x="1" y="4"/>
                  </a:cubicBezTo>
                  <a:cubicBezTo>
                    <a:pt x="1" y="4"/>
                    <a:pt x="1" y="4"/>
                    <a:pt x="1" y="5"/>
                  </a:cubicBezTo>
                  <a:cubicBezTo>
                    <a:pt x="1" y="5"/>
                    <a:pt x="2" y="5"/>
                    <a:pt x="2" y="6"/>
                  </a:cubicBezTo>
                  <a:cubicBezTo>
                    <a:pt x="2" y="6"/>
                    <a:pt x="2" y="6"/>
                    <a:pt x="3" y="6"/>
                  </a:cubicBezTo>
                  <a:cubicBezTo>
                    <a:pt x="3" y="6"/>
                    <a:pt x="3" y="6"/>
                    <a:pt x="4" y="6"/>
                  </a:cubicBezTo>
                  <a:cubicBezTo>
                    <a:pt x="4" y="6"/>
                    <a:pt x="5" y="6"/>
                    <a:pt x="5" y="6"/>
                  </a:cubicBezTo>
                  <a:cubicBezTo>
                    <a:pt x="6" y="5"/>
                    <a:pt x="6" y="5"/>
                    <a:pt x="6" y="4"/>
                  </a:cubicBezTo>
                  <a:cubicBezTo>
                    <a:pt x="6" y="4"/>
                    <a:pt x="6" y="4"/>
                    <a:pt x="7" y="4"/>
                  </a:cubicBezTo>
                  <a:cubicBezTo>
                    <a:pt x="7" y="3"/>
                    <a:pt x="7" y="3"/>
                    <a:pt x="8" y="3"/>
                  </a:cubicBezTo>
                  <a:cubicBezTo>
                    <a:pt x="8" y="3"/>
                    <a:pt x="8" y="3"/>
                    <a:pt x="8" y="3"/>
                  </a:cubicBezTo>
                  <a:cubicBezTo>
                    <a:pt x="8" y="2"/>
                    <a:pt x="7" y="2"/>
                    <a:pt x="7" y="2"/>
                  </a:cubicBezTo>
                  <a:cubicBezTo>
                    <a:pt x="6" y="2"/>
                    <a:pt x="5" y="2"/>
                    <a:pt x="4" y="2"/>
                  </a:cubicBezTo>
                  <a:cubicBezTo>
                    <a:pt x="3" y="2"/>
                    <a:pt x="2" y="2"/>
                    <a:pt x="2" y="2"/>
                  </a:cubicBezTo>
                  <a:cubicBezTo>
                    <a:pt x="2" y="2"/>
                    <a:pt x="2" y="2"/>
                    <a:pt x="2" y="2"/>
                  </a:cubicBezTo>
                  <a:cubicBezTo>
                    <a:pt x="2" y="2"/>
                    <a:pt x="2" y="2"/>
                    <a:pt x="2" y="2"/>
                  </a:cubicBezTo>
                  <a:cubicBezTo>
                    <a:pt x="2" y="2"/>
                    <a:pt x="2" y="2"/>
                    <a:pt x="2" y="2"/>
                  </a:cubicBezTo>
                  <a:cubicBezTo>
                    <a:pt x="2" y="2"/>
                    <a:pt x="2" y="2"/>
                    <a:pt x="2" y="2"/>
                  </a:cubicBezTo>
                  <a:cubicBezTo>
                    <a:pt x="2" y="2"/>
                    <a:pt x="2" y="2"/>
                    <a:pt x="2" y="2"/>
                  </a:cubicBezTo>
                  <a:cubicBezTo>
                    <a:pt x="2" y="2"/>
                    <a:pt x="2" y="1"/>
                    <a:pt x="2" y="1"/>
                  </a:cubicBezTo>
                  <a:cubicBezTo>
                    <a:pt x="2" y="0"/>
                    <a:pt x="1" y="0"/>
                    <a:pt x="1" y="0"/>
                  </a:cubicBezTo>
                  <a:cubicBezTo>
                    <a:pt x="1" y="0"/>
                    <a:pt x="0" y="1"/>
                    <a:pt x="0" y="1"/>
                  </a:cubicBezTo>
                  <a:cubicBezTo>
                    <a:pt x="0" y="1"/>
                    <a:pt x="0" y="2"/>
                    <a:pt x="0" y="2"/>
                  </a:cubicBezTo>
                  <a:cubicBezTo>
                    <a:pt x="1" y="3"/>
                    <a:pt x="1" y="3"/>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6" name="Freeform 563">
              <a:extLst>
                <a:ext uri="{FF2B5EF4-FFF2-40B4-BE49-F238E27FC236}">
                  <a16:creationId xmlns:a16="http://schemas.microsoft.com/office/drawing/2014/main" id="{070D129C-10A4-4C6D-9FD1-6F291435A19E}"/>
                </a:ext>
              </a:extLst>
            </p:cNvPr>
            <p:cNvSpPr>
              <a:spLocks/>
            </p:cNvSpPr>
            <p:nvPr/>
          </p:nvSpPr>
          <p:spPr bwMode="auto">
            <a:xfrm>
              <a:off x="6285368" y="2478770"/>
              <a:ext cx="7938" cy="11113"/>
            </a:xfrm>
            <a:custGeom>
              <a:avLst/>
              <a:gdLst>
                <a:gd name="T0" fmla="*/ 1 w 2"/>
                <a:gd name="T1" fmla="*/ 3 h 3"/>
                <a:gd name="T2" fmla="*/ 2 w 2"/>
                <a:gd name="T3" fmla="*/ 0 h 3"/>
                <a:gd name="T4" fmla="*/ 2 w 2"/>
                <a:gd name="T5" fmla="*/ 0 h 3"/>
                <a:gd name="T6" fmla="*/ 1 w 2"/>
                <a:gd name="T7" fmla="*/ 0 h 3"/>
                <a:gd name="T8" fmla="*/ 1 w 2"/>
                <a:gd name="T9" fmla="*/ 0 h 3"/>
                <a:gd name="T10" fmla="*/ 0 w 2"/>
                <a:gd name="T11" fmla="*/ 2 h 3"/>
                <a:gd name="T12" fmla="*/ 0 w 2"/>
                <a:gd name="T13" fmla="*/ 3 h 3"/>
                <a:gd name="T14" fmla="*/ 1 w 2"/>
                <a:gd name="T15" fmla="*/ 3 h 3"/>
                <a:gd name="T16" fmla="*/ 1 w 2"/>
                <a:gd name="T17" fmla="*/ 3 h 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3">
                  <a:moveTo>
                    <a:pt x="1" y="3"/>
                  </a:moveTo>
                  <a:cubicBezTo>
                    <a:pt x="2" y="2"/>
                    <a:pt x="2" y="1"/>
                    <a:pt x="2" y="0"/>
                  </a:cubicBezTo>
                  <a:cubicBezTo>
                    <a:pt x="2" y="0"/>
                    <a:pt x="2" y="0"/>
                    <a:pt x="2" y="0"/>
                  </a:cubicBezTo>
                  <a:cubicBezTo>
                    <a:pt x="2" y="0"/>
                    <a:pt x="1" y="0"/>
                    <a:pt x="1" y="0"/>
                  </a:cubicBezTo>
                  <a:cubicBezTo>
                    <a:pt x="1" y="0"/>
                    <a:pt x="1" y="0"/>
                    <a:pt x="1" y="0"/>
                  </a:cubicBezTo>
                  <a:cubicBezTo>
                    <a:pt x="1" y="1"/>
                    <a:pt x="0" y="2"/>
                    <a:pt x="0" y="2"/>
                  </a:cubicBezTo>
                  <a:cubicBezTo>
                    <a:pt x="0" y="2"/>
                    <a:pt x="0" y="3"/>
                    <a:pt x="0" y="3"/>
                  </a:cubicBezTo>
                  <a:cubicBezTo>
                    <a:pt x="1" y="3"/>
                    <a:pt x="1" y="3"/>
                    <a:pt x="1" y="3"/>
                  </a:cubicBezTo>
                  <a:cubicBezTo>
                    <a:pt x="1" y="3"/>
                    <a:pt x="1" y="3"/>
                    <a:pt x="1" y="3"/>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7" name="Freeform 564">
              <a:extLst>
                <a:ext uri="{FF2B5EF4-FFF2-40B4-BE49-F238E27FC236}">
                  <a16:creationId xmlns:a16="http://schemas.microsoft.com/office/drawing/2014/main" id="{962CC6A1-1BAC-425D-9596-EDBE40BE16E8}"/>
                </a:ext>
              </a:extLst>
            </p:cNvPr>
            <p:cNvSpPr>
              <a:spLocks/>
            </p:cNvSpPr>
            <p:nvPr/>
          </p:nvSpPr>
          <p:spPr bwMode="auto">
            <a:xfrm>
              <a:off x="4689930" y="2478770"/>
              <a:ext cx="11113" cy="6350"/>
            </a:xfrm>
            <a:custGeom>
              <a:avLst/>
              <a:gdLst>
                <a:gd name="T0" fmla="*/ 1 w 3"/>
                <a:gd name="T1" fmla="*/ 2 h 2"/>
                <a:gd name="T2" fmla="*/ 3 w 3"/>
                <a:gd name="T3" fmla="*/ 1 h 2"/>
                <a:gd name="T4" fmla="*/ 3 w 3"/>
                <a:gd name="T5" fmla="*/ 0 h 2"/>
                <a:gd name="T6" fmla="*/ 2 w 3"/>
                <a:gd name="T7" fmla="*/ 0 h 2"/>
                <a:gd name="T8" fmla="*/ 1 w 3"/>
                <a:gd name="T9" fmla="*/ 0 h 2"/>
                <a:gd name="T10" fmla="*/ 0 w 3"/>
                <a:gd name="T11" fmla="*/ 1 h 2"/>
                <a:gd name="T12" fmla="*/ 0 w 3"/>
                <a:gd name="T13" fmla="*/ 1 h 2"/>
                <a:gd name="T14" fmla="*/ 1 w 3"/>
                <a:gd name="T15" fmla="*/ 2 h 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 h="2">
                  <a:moveTo>
                    <a:pt x="1" y="2"/>
                  </a:moveTo>
                  <a:cubicBezTo>
                    <a:pt x="2" y="1"/>
                    <a:pt x="2" y="1"/>
                    <a:pt x="3" y="1"/>
                  </a:cubicBezTo>
                  <a:cubicBezTo>
                    <a:pt x="3" y="1"/>
                    <a:pt x="3" y="0"/>
                    <a:pt x="3" y="0"/>
                  </a:cubicBezTo>
                  <a:cubicBezTo>
                    <a:pt x="2" y="0"/>
                    <a:pt x="2" y="0"/>
                    <a:pt x="2" y="0"/>
                  </a:cubicBezTo>
                  <a:cubicBezTo>
                    <a:pt x="1" y="0"/>
                    <a:pt x="1" y="0"/>
                    <a:pt x="1" y="0"/>
                  </a:cubicBezTo>
                  <a:cubicBezTo>
                    <a:pt x="0" y="0"/>
                    <a:pt x="0" y="0"/>
                    <a:pt x="0" y="1"/>
                  </a:cubicBezTo>
                  <a:cubicBezTo>
                    <a:pt x="0" y="1"/>
                    <a:pt x="0" y="1"/>
                    <a:pt x="0" y="1"/>
                  </a:cubicBezTo>
                  <a:cubicBezTo>
                    <a:pt x="1" y="1"/>
                    <a:pt x="1"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8" name="Freeform 565">
              <a:extLst>
                <a:ext uri="{FF2B5EF4-FFF2-40B4-BE49-F238E27FC236}">
                  <a16:creationId xmlns:a16="http://schemas.microsoft.com/office/drawing/2014/main" id="{16A1F0AF-C405-4245-BDE3-77AB60EEE5CD}"/>
                </a:ext>
              </a:extLst>
            </p:cNvPr>
            <p:cNvSpPr>
              <a:spLocks/>
            </p:cNvSpPr>
            <p:nvPr/>
          </p:nvSpPr>
          <p:spPr bwMode="auto">
            <a:xfrm>
              <a:off x="5920243" y="2107295"/>
              <a:ext cx="11113" cy="6350"/>
            </a:xfrm>
            <a:custGeom>
              <a:avLst/>
              <a:gdLst>
                <a:gd name="T0" fmla="*/ 2 w 3"/>
                <a:gd name="T1" fmla="*/ 2 h 2"/>
                <a:gd name="T2" fmla="*/ 2 w 3"/>
                <a:gd name="T3" fmla="*/ 2 h 2"/>
                <a:gd name="T4" fmla="*/ 3 w 3"/>
                <a:gd name="T5" fmla="*/ 2 h 2"/>
                <a:gd name="T6" fmla="*/ 2 w 3"/>
                <a:gd name="T7" fmla="*/ 1 h 2"/>
                <a:gd name="T8" fmla="*/ 1 w 3"/>
                <a:gd name="T9" fmla="*/ 0 h 2"/>
                <a:gd name="T10" fmla="*/ 1 w 3"/>
                <a:gd name="T11" fmla="*/ 0 h 2"/>
                <a:gd name="T12" fmla="*/ 0 w 3"/>
                <a:gd name="T13" fmla="*/ 0 h 2"/>
                <a:gd name="T14" fmla="*/ 0 w 3"/>
                <a:gd name="T15" fmla="*/ 0 h 2"/>
                <a:gd name="T16" fmla="*/ 2 w 3"/>
                <a:gd name="T17" fmla="*/ 2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 h="2">
                  <a:moveTo>
                    <a:pt x="2" y="2"/>
                  </a:moveTo>
                  <a:cubicBezTo>
                    <a:pt x="2" y="2"/>
                    <a:pt x="2" y="2"/>
                    <a:pt x="2" y="2"/>
                  </a:cubicBezTo>
                  <a:cubicBezTo>
                    <a:pt x="2" y="2"/>
                    <a:pt x="2" y="2"/>
                    <a:pt x="3" y="2"/>
                  </a:cubicBezTo>
                  <a:cubicBezTo>
                    <a:pt x="2" y="2"/>
                    <a:pt x="2" y="2"/>
                    <a:pt x="2" y="1"/>
                  </a:cubicBezTo>
                  <a:cubicBezTo>
                    <a:pt x="2" y="1"/>
                    <a:pt x="2" y="0"/>
                    <a:pt x="1" y="0"/>
                  </a:cubicBezTo>
                  <a:cubicBezTo>
                    <a:pt x="1" y="0"/>
                    <a:pt x="1" y="0"/>
                    <a:pt x="1" y="0"/>
                  </a:cubicBezTo>
                  <a:cubicBezTo>
                    <a:pt x="0" y="0"/>
                    <a:pt x="0" y="0"/>
                    <a:pt x="0" y="0"/>
                  </a:cubicBezTo>
                  <a:cubicBezTo>
                    <a:pt x="0" y="0"/>
                    <a:pt x="0" y="0"/>
                    <a:pt x="0" y="0"/>
                  </a:cubicBezTo>
                  <a:cubicBezTo>
                    <a:pt x="1" y="1"/>
                    <a:pt x="1" y="2"/>
                    <a:pt x="2"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9" name="Freeform 566">
              <a:extLst>
                <a:ext uri="{FF2B5EF4-FFF2-40B4-BE49-F238E27FC236}">
                  <a16:creationId xmlns:a16="http://schemas.microsoft.com/office/drawing/2014/main" id="{DBCCCC26-50A4-4359-AD7B-77B091393962}"/>
                </a:ext>
              </a:extLst>
            </p:cNvPr>
            <p:cNvSpPr>
              <a:spLocks/>
            </p:cNvSpPr>
            <p:nvPr/>
          </p:nvSpPr>
          <p:spPr bwMode="auto">
            <a:xfrm>
              <a:off x="4675643" y="2200958"/>
              <a:ext cx="11113" cy="3175"/>
            </a:xfrm>
            <a:custGeom>
              <a:avLst/>
              <a:gdLst>
                <a:gd name="T0" fmla="*/ 2 w 3"/>
                <a:gd name="T1" fmla="*/ 1 h 1"/>
                <a:gd name="T2" fmla="*/ 3 w 3"/>
                <a:gd name="T3" fmla="*/ 1 h 1"/>
                <a:gd name="T4" fmla="*/ 3 w 3"/>
                <a:gd name="T5" fmla="*/ 0 h 1"/>
                <a:gd name="T6" fmla="*/ 3 w 3"/>
                <a:gd name="T7" fmla="*/ 0 h 1"/>
                <a:gd name="T8" fmla="*/ 1 w 3"/>
                <a:gd name="T9" fmla="*/ 0 h 1"/>
                <a:gd name="T10" fmla="*/ 0 w 3"/>
                <a:gd name="T11" fmla="*/ 1 h 1"/>
                <a:gd name="T12" fmla="*/ 2 w 3"/>
                <a:gd name="T13" fmla="*/ 1 h 1"/>
              </a:gdLst>
              <a:ahLst/>
              <a:cxnLst>
                <a:cxn ang="0">
                  <a:pos x="T0" y="T1"/>
                </a:cxn>
                <a:cxn ang="0">
                  <a:pos x="T2" y="T3"/>
                </a:cxn>
                <a:cxn ang="0">
                  <a:pos x="T4" y="T5"/>
                </a:cxn>
                <a:cxn ang="0">
                  <a:pos x="T6" y="T7"/>
                </a:cxn>
                <a:cxn ang="0">
                  <a:pos x="T8" y="T9"/>
                </a:cxn>
                <a:cxn ang="0">
                  <a:pos x="T10" y="T11"/>
                </a:cxn>
                <a:cxn ang="0">
                  <a:pos x="T12" y="T13"/>
                </a:cxn>
              </a:cxnLst>
              <a:rect l="0" t="0" r="r" b="b"/>
              <a:pathLst>
                <a:path w="3" h="1">
                  <a:moveTo>
                    <a:pt x="2" y="1"/>
                  </a:moveTo>
                  <a:cubicBezTo>
                    <a:pt x="2" y="1"/>
                    <a:pt x="2" y="1"/>
                    <a:pt x="3" y="1"/>
                  </a:cubicBezTo>
                  <a:cubicBezTo>
                    <a:pt x="3" y="1"/>
                    <a:pt x="3" y="1"/>
                    <a:pt x="3" y="0"/>
                  </a:cubicBezTo>
                  <a:cubicBezTo>
                    <a:pt x="3" y="0"/>
                    <a:pt x="3" y="0"/>
                    <a:pt x="3" y="0"/>
                  </a:cubicBezTo>
                  <a:cubicBezTo>
                    <a:pt x="2" y="0"/>
                    <a:pt x="1" y="0"/>
                    <a:pt x="1" y="0"/>
                  </a:cubicBezTo>
                  <a:cubicBezTo>
                    <a:pt x="0" y="0"/>
                    <a:pt x="0" y="1"/>
                    <a:pt x="0" y="1"/>
                  </a:cubicBezTo>
                  <a:cubicBezTo>
                    <a:pt x="0" y="1"/>
                    <a:pt x="1" y="1"/>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0" name="Freeform 567">
              <a:extLst>
                <a:ext uri="{FF2B5EF4-FFF2-40B4-BE49-F238E27FC236}">
                  <a16:creationId xmlns:a16="http://schemas.microsoft.com/office/drawing/2014/main" id="{52E0510B-30D0-4AC5-AE60-31AB1D34CD6E}"/>
                </a:ext>
              </a:extLst>
            </p:cNvPr>
            <p:cNvSpPr>
              <a:spLocks/>
            </p:cNvSpPr>
            <p:nvPr/>
          </p:nvSpPr>
          <p:spPr bwMode="auto">
            <a:xfrm>
              <a:off x="4661355" y="2167620"/>
              <a:ext cx="3175" cy="7938"/>
            </a:xfrm>
            <a:custGeom>
              <a:avLst/>
              <a:gdLst>
                <a:gd name="T0" fmla="*/ 0 w 1"/>
                <a:gd name="T1" fmla="*/ 2 h 2"/>
                <a:gd name="T2" fmla="*/ 1 w 1"/>
                <a:gd name="T3" fmla="*/ 1 h 2"/>
                <a:gd name="T4" fmla="*/ 1 w 1"/>
                <a:gd name="T5" fmla="*/ 0 h 2"/>
                <a:gd name="T6" fmla="*/ 1 w 1"/>
                <a:gd name="T7" fmla="*/ 0 h 2"/>
                <a:gd name="T8" fmla="*/ 0 w 1"/>
                <a:gd name="T9" fmla="*/ 1 h 2"/>
                <a:gd name="T10" fmla="*/ 0 w 1"/>
                <a:gd name="T11" fmla="*/ 2 h 2"/>
              </a:gdLst>
              <a:ahLst/>
              <a:cxnLst>
                <a:cxn ang="0">
                  <a:pos x="T0" y="T1"/>
                </a:cxn>
                <a:cxn ang="0">
                  <a:pos x="T2" y="T3"/>
                </a:cxn>
                <a:cxn ang="0">
                  <a:pos x="T4" y="T5"/>
                </a:cxn>
                <a:cxn ang="0">
                  <a:pos x="T6" y="T7"/>
                </a:cxn>
                <a:cxn ang="0">
                  <a:pos x="T8" y="T9"/>
                </a:cxn>
                <a:cxn ang="0">
                  <a:pos x="T10" y="T11"/>
                </a:cxn>
              </a:cxnLst>
              <a:rect l="0" t="0" r="r" b="b"/>
              <a:pathLst>
                <a:path w="1" h="2">
                  <a:moveTo>
                    <a:pt x="0" y="2"/>
                  </a:moveTo>
                  <a:cubicBezTo>
                    <a:pt x="1" y="2"/>
                    <a:pt x="1" y="1"/>
                    <a:pt x="1" y="1"/>
                  </a:cubicBezTo>
                  <a:cubicBezTo>
                    <a:pt x="1" y="1"/>
                    <a:pt x="1" y="0"/>
                    <a:pt x="1" y="0"/>
                  </a:cubicBezTo>
                  <a:cubicBezTo>
                    <a:pt x="1" y="0"/>
                    <a:pt x="1" y="0"/>
                    <a:pt x="1" y="0"/>
                  </a:cubicBezTo>
                  <a:cubicBezTo>
                    <a:pt x="0" y="0"/>
                    <a:pt x="0" y="0"/>
                    <a:pt x="0" y="1"/>
                  </a:cubicBezTo>
                  <a:cubicBezTo>
                    <a:pt x="0" y="1"/>
                    <a:pt x="0" y="2"/>
                    <a:pt x="0"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1" name="Freeform 568">
              <a:extLst>
                <a:ext uri="{FF2B5EF4-FFF2-40B4-BE49-F238E27FC236}">
                  <a16:creationId xmlns:a16="http://schemas.microsoft.com/office/drawing/2014/main" id="{9B715C6C-EDFB-4BC2-B69D-90B44DFA2343}"/>
                </a:ext>
              </a:extLst>
            </p:cNvPr>
            <p:cNvSpPr>
              <a:spLocks/>
            </p:cNvSpPr>
            <p:nvPr/>
          </p:nvSpPr>
          <p:spPr bwMode="auto">
            <a:xfrm>
              <a:off x="5269368" y="2181908"/>
              <a:ext cx="6350" cy="11113"/>
            </a:xfrm>
            <a:custGeom>
              <a:avLst/>
              <a:gdLst>
                <a:gd name="T0" fmla="*/ 0 w 2"/>
                <a:gd name="T1" fmla="*/ 0 h 3"/>
                <a:gd name="T2" fmla="*/ 0 w 2"/>
                <a:gd name="T3" fmla="*/ 0 h 3"/>
                <a:gd name="T4" fmla="*/ 1 w 2"/>
                <a:gd name="T5" fmla="*/ 3 h 3"/>
                <a:gd name="T6" fmla="*/ 2 w 2"/>
                <a:gd name="T7" fmla="*/ 3 h 3"/>
                <a:gd name="T8" fmla="*/ 2 w 2"/>
                <a:gd name="T9" fmla="*/ 2 h 3"/>
                <a:gd name="T10" fmla="*/ 0 w 2"/>
                <a:gd name="T11" fmla="*/ 0 h 3"/>
                <a:gd name="T12" fmla="*/ 0 w 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2" h="3">
                  <a:moveTo>
                    <a:pt x="0" y="0"/>
                  </a:moveTo>
                  <a:cubicBezTo>
                    <a:pt x="0" y="0"/>
                    <a:pt x="0" y="0"/>
                    <a:pt x="0" y="0"/>
                  </a:cubicBezTo>
                  <a:cubicBezTo>
                    <a:pt x="0" y="1"/>
                    <a:pt x="0" y="2"/>
                    <a:pt x="1" y="3"/>
                  </a:cubicBezTo>
                  <a:cubicBezTo>
                    <a:pt x="1" y="3"/>
                    <a:pt x="2" y="3"/>
                    <a:pt x="2" y="3"/>
                  </a:cubicBezTo>
                  <a:cubicBezTo>
                    <a:pt x="2" y="3"/>
                    <a:pt x="2" y="2"/>
                    <a:pt x="2" y="2"/>
                  </a:cubicBezTo>
                  <a:cubicBezTo>
                    <a:pt x="1" y="1"/>
                    <a:pt x="1" y="1"/>
                    <a:pt x="0" y="0"/>
                  </a:cubicBezTo>
                  <a:cubicBezTo>
                    <a:pt x="0" y="0"/>
                    <a:pt x="0"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2" name="Freeform 569">
              <a:extLst>
                <a:ext uri="{FF2B5EF4-FFF2-40B4-BE49-F238E27FC236}">
                  <a16:creationId xmlns:a16="http://schemas.microsoft.com/office/drawing/2014/main" id="{03EAD7FC-D9DD-46C5-9004-762784EFE084}"/>
                </a:ext>
              </a:extLst>
            </p:cNvPr>
            <p:cNvSpPr>
              <a:spLocks/>
            </p:cNvSpPr>
            <p:nvPr/>
          </p:nvSpPr>
          <p:spPr bwMode="auto">
            <a:xfrm>
              <a:off x="4726443" y="2388283"/>
              <a:ext cx="7938" cy="7938"/>
            </a:xfrm>
            <a:custGeom>
              <a:avLst/>
              <a:gdLst>
                <a:gd name="T0" fmla="*/ 1 w 2"/>
                <a:gd name="T1" fmla="*/ 1 h 2"/>
                <a:gd name="T2" fmla="*/ 1 w 2"/>
                <a:gd name="T3" fmla="*/ 2 h 2"/>
                <a:gd name="T4" fmla="*/ 1 w 2"/>
                <a:gd name="T5" fmla="*/ 2 h 2"/>
                <a:gd name="T6" fmla="*/ 2 w 2"/>
                <a:gd name="T7" fmla="*/ 2 h 2"/>
                <a:gd name="T8" fmla="*/ 2 w 2"/>
                <a:gd name="T9" fmla="*/ 2 h 2"/>
                <a:gd name="T10" fmla="*/ 2 w 2"/>
                <a:gd name="T11" fmla="*/ 1 h 2"/>
                <a:gd name="T12" fmla="*/ 1 w 2"/>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1" y="1"/>
                  </a:moveTo>
                  <a:cubicBezTo>
                    <a:pt x="0" y="1"/>
                    <a:pt x="0" y="1"/>
                    <a:pt x="1" y="2"/>
                  </a:cubicBezTo>
                  <a:cubicBezTo>
                    <a:pt x="1" y="2"/>
                    <a:pt x="1" y="2"/>
                    <a:pt x="1" y="2"/>
                  </a:cubicBezTo>
                  <a:cubicBezTo>
                    <a:pt x="1" y="2"/>
                    <a:pt x="2" y="2"/>
                    <a:pt x="2" y="2"/>
                  </a:cubicBezTo>
                  <a:cubicBezTo>
                    <a:pt x="2" y="2"/>
                    <a:pt x="2" y="2"/>
                    <a:pt x="2" y="2"/>
                  </a:cubicBezTo>
                  <a:cubicBezTo>
                    <a:pt x="2" y="1"/>
                    <a:pt x="2" y="1"/>
                    <a:pt x="2" y="1"/>
                  </a:cubicBezTo>
                  <a:cubicBezTo>
                    <a:pt x="1" y="0"/>
                    <a:pt x="1" y="0"/>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3" name="Freeform 570">
              <a:extLst>
                <a:ext uri="{FF2B5EF4-FFF2-40B4-BE49-F238E27FC236}">
                  <a16:creationId xmlns:a16="http://schemas.microsoft.com/office/drawing/2014/main" id="{1B013740-7867-4024-BA4C-8F448846064D}"/>
                </a:ext>
              </a:extLst>
            </p:cNvPr>
            <p:cNvSpPr>
              <a:spLocks/>
            </p:cNvSpPr>
            <p:nvPr/>
          </p:nvSpPr>
          <p:spPr bwMode="auto">
            <a:xfrm>
              <a:off x="4667705" y="2513695"/>
              <a:ext cx="7938" cy="4763"/>
            </a:xfrm>
            <a:custGeom>
              <a:avLst/>
              <a:gdLst>
                <a:gd name="T0" fmla="*/ 1 w 2"/>
                <a:gd name="T1" fmla="*/ 0 h 1"/>
                <a:gd name="T2" fmla="*/ 0 w 2"/>
                <a:gd name="T3" fmla="*/ 0 h 1"/>
                <a:gd name="T4" fmla="*/ 1 w 2"/>
                <a:gd name="T5" fmla="*/ 1 h 1"/>
                <a:gd name="T6" fmla="*/ 1 w 2"/>
                <a:gd name="T7" fmla="*/ 1 h 1"/>
                <a:gd name="T8" fmla="*/ 2 w 2"/>
                <a:gd name="T9" fmla="*/ 1 h 1"/>
                <a:gd name="T10" fmla="*/ 2 w 2"/>
                <a:gd name="T11" fmla="*/ 1 h 1"/>
                <a:gd name="T12" fmla="*/ 2 w 2"/>
                <a:gd name="T13" fmla="*/ 0 h 1"/>
                <a:gd name="T14" fmla="*/ 1 w 2"/>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1">
                  <a:moveTo>
                    <a:pt x="1" y="0"/>
                  </a:moveTo>
                  <a:cubicBezTo>
                    <a:pt x="1" y="0"/>
                    <a:pt x="0" y="0"/>
                    <a:pt x="0" y="0"/>
                  </a:cubicBezTo>
                  <a:cubicBezTo>
                    <a:pt x="0" y="1"/>
                    <a:pt x="0" y="1"/>
                    <a:pt x="1" y="1"/>
                  </a:cubicBezTo>
                  <a:cubicBezTo>
                    <a:pt x="1" y="1"/>
                    <a:pt x="1" y="1"/>
                    <a:pt x="1" y="1"/>
                  </a:cubicBezTo>
                  <a:cubicBezTo>
                    <a:pt x="2" y="1"/>
                    <a:pt x="2" y="1"/>
                    <a:pt x="2" y="1"/>
                  </a:cubicBezTo>
                  <a:cubicBezTo>
                    <a:pt x="2" y="1"/>
                    <a:pt x="2" y="1"/>
                    <a:pt x="2" y="1"/>
                  </a:cubicBezTo>
                  <a:cubicBezTo>
                    <a:pt x="2" y="1"/>
                    <a:pt x="2" y="1"/>
                    <a:pt x="2" y="0"/>
                  </a:cubicBezTo>
                  <a:cubicBezTo>
                    <a:pt x="2" y="0"/>
                    <a:pt x="1"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4" name="Freeform 571">
              <a:extLst>
                <a:ext uri="{FF2B5EF4-FFF2-40B4-BE49-F238E27FC236}">
                  <a16:creationId xmlns:a16="http://schemas.microsoft.com/office/drawing/2014/main" id="{F3C49C27-B76B-4AA2-A26D-7D6AA3567617}"/>
                </a:ext>
              </a:extLst>
            </p:cNvPr>
            <p:cNvSpPr>
              <a:spLocks/>
            </p:cNvSpPr>
            <p:nvPr/>
          </p:nvSpPr>
          <p:spPr bwMode="auto">
            <a:xfrm>
              <a:off x="6137730" y="2442258"/>
              <a:ext cx="6350" cy="3175"/>
            </a:xfrm>
            <a:custGeom>
              <a:avLst/>
              <a:gdLst>
                <a:gd name="T0" fmla="*/ 1 w 2"/>
                <a:gd name="T1" fmla="*/ 0 h 1"/>
                <a:gd name="T2" fmla="*/ 0 w 2"/>
                <a:gd name="T3" fmla="*/ 0 h 1"/>
                <a:gd name="T4" fmla="*/ 1 w 2"/>
                <a:gd name="T5" fmla="*/ 1 h 1"/>
                <a:gd name="T6" fmla="*/ 1 w 2"/>
                <a:gd name="T7" fmla="*/ 1 h 1"/>
                <a:gd name="T8" fmla="*/ 2 w 2"/>
                <a:gd name="T9" fmla="*/ 1 h 1"/>
                <a:gd name="T10" fmla="*/ 1 w 2"/>
                <a:gd name="T11" fmla="*/ 0 h 1"/>
              </a:gdLst>
              <a:ahLst/>
              <a:cxnLst>
                <a:cxn ang="0">
                  <a:pos x="T0" y="T1"/>
                </a:cxn>
                <a:cxn ang="0">
                  <a:pos x="T2" y="T3"/>
                </a:cxn>
                <a:cxn ang="0">
                  <a:pos x="T4" y="T5"/>
                </a:cxn>
                <a:cxn ang="0">
                  <a:pos x="T6" y="T7"/>
                </a:cxn>
                <a:cxn ang="0">
                  <a:pos x="T8" y="T9"/>
                </a:cxn>
                <a:cxn ang="0">
                  <a:pos x="T10" y="T11"/>
                </a:cxn>
              </a:cxnLst>
              <a:rect l="0" t="0" r="r" b="b"/>
              <a:pathLst>
                <a:path w="2" h="1">
                  <a:moveTo>
                    <a:pt x="1" y="0"/>
                  </a:moveTo>
                  <a:cubicBezTo>
                    <a:pt x="1" y="0"/>
                    <a:pt x="0" y="0"/>
                    <a:pt x="0" y="0"/>
                  </a:cubicBezTo>
                  <a:cubicBezTo>
                    <a:pt x="0" y="1"/>
                    <a:pt x="0" y="1"/>
                    <a:pt x="1" y="1"/>
                  </a:cubicBezTo>
                  <a:cubicBezTo>
                    <a:pt x="1" y="1"/>
                    <a:pt x="1" y="1"/>
                    <a:pt x="1" y="1"/>
                  </a:cubicBezTo>
                  <a:cubicBezTo>
                    <a:pt x="1" y="1"/>
                    <a:pt x="2" y="1"/>
                    <a:pt x="2" y="1"/>
                  </a:cubicBezTo>
                  <a:cubicBezTo>
                    <a:pt x="2" y="1"/>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5" name="Freeform 572">
              <a:extLst>
                <a:ext uri="{FF2B5EF4-FFF2-40B4-BE49-F238E27FC236}">
                  <a16:creationId xmlns:a16="http://schemas.microsoft.com/office/drawing/2014/main" id="{641A76EB-AEDB-432B-886E-C7F990234C1F}"/>
                </a:ext>
              </a:extLst>
            </p:cNvPr>
            <p:cNvSpPr>
              <a:spLocks/>
            </p:cNvSpPr>
            <p:nvPr/>
          </p:nvSpPr>
          <p:spPr bwMode="auto">
            <a:xfrm>
              <a:off x="6209168" y="3282045"/>
              <a:ext cx="7938" cy="4763"/>
            </a:xfrm>
            <a:custGeom>
              <a:avLst/>
              <a:gdLst>
                <a:gd name="T0" fmla="*/ 0 w 2"/>
                <a:gd name="T1" fmla="*/ 1 h 1"/>
                <a:gd name="T2" fmla="*/ 0 w 2"/>
                <a:gd name="T3" fmla="*/ 1 h 1"/>
                <a:gd name="T4" fmla="*/ 0 w 2"/>
                <a:gd name="T5" fmla="*/ 1 h 1"/>
                <a:gd name="T6" fmla="*/ 1 w 2"/>
                <a:gd name="T7" fmla="*/ 1 h 1"/>
                <a:gd name="T8" fmla="*/ 1 w 2"/>
                <a:gd name="T9" fmla="*/ 1 h 1"/>
                <a:gd name="T10" fmla="*/ 2 w 2"/>
                <a:gd name="T11" fmla="*/ 1 h 1"/>
                <a:gd name="T12" fmla="*/ 2 w 2"/>
                <a:gd name="T13" fmla="*/ 1 h 1"/>
                <a:gd name="T14" fmla="*/ 2 w 2"/>
                <a:gd name="T15" fmla="*/ 1 h 1"/>
                <a:gd name="T16" fmla="*/ 0 w 2"/>
                <a:gd name="T17"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1">
                  <a:moveTo>
                    <a:pt x="0" y="1"/>
                  </a:moveTo>
                  <a:cubicBezTo>
                    <a:pt x="0" y="1"/>
                    <a:pt x="0" y="1"/>
                    <a:pt x="0" y="1"/>
                  </a:cubicBezTo>
                  <a:cubicBezTo>
                    <a:pt x="0" y="1"/>
                    <a:pt x="0" y="1"/>
                    <a:pt x="0" y="1"/>
                  </a:cubicBezTo>
                  <a:cubicBezTo>
                    <a:pt x="0" y="1"/>
                    <a:pt x="0" y="1"/>
                    <a:pt x="1" y="1"/>
                  </a:cubicBezTo>
                  <a:cubicBezTo>
                    <a:pt x="1" y="1"/>
                    <a:pt x="1" y="1"/>
                    <a:pt x="1" y="1"/>
                  </a:cubicBezTo>
                  <a:cubicBezTo>
                    <a:pt x="1" y="1"/>
                    <a:pt x="1" y="1"/>
                    <a:pt x="2" y="1"/>
                  </a:cubicBezTo>
                  <a:cubicBezTo>
                    <a:pt x="2" y="1"/>
                    <a:pt x="2" y="1"/>
                    <a:pt x="2" y="1"/>
                  </a:cubicBezTo>
                  <a:cubicBezTo>
                    <a:pt x="2" y="1"/>
                    <a:pt x="2" y="1"/>
                    <a:pt x="2" y="1"/>
                  </a:cubicBezTo>
                  <a:cubicBezTo>
                    <a:pt x="1" y="0"/>
                    <a:pt x="0" y="0"/>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6" name="Freeform 573">
              <a:extLst>
                <a:ext uri="{FF2B5EF4-FFF2-40B4-BE49-F238E27FC236}">
                  <a16:creationId xmlns:a16="http://schemas.microsoft.com/office/drawing/2014/main" id="{1D1E70D9-4EFF-439A-A6BC-04EF5942ACD2}"/>
                </a:ext>
              </a:extLst>
            </p:cNvPr>
            <p:cNvSpPr>
              <a:spLocks/>
            </p:cNvSpPr>
            <p:nvPr/>
          </p:nvSpPr>
          <p:spPr bwMode="auto">
            <a:xfrm>
              <a:off x="5651955" y="2243820"/>
              <a:ext cx="4763" cy="7938"/>
            </a:xfrm>
            <a:custGeom>
              <a:avLst/>
              <a:gdLst>
                <a:gd name="T0" fmla="*/ 1 w 1"/>
                <a:gd name="T1" fmla="*/ 0 h 2"/>
                <a:gd name="T2" fmla="*/ 0 w 1"/>
                <a:gd name="T3" fmla="*/ 0 h 2"/>
                <a:gd name="T4" fmla="*/ 0 w 1"/>
                <a:gd name="T5" fmla="*/ 2 h 2"/>
                <a:gd name="T6" fmla="*/ 1 w 1"/>
                <a:gd name="T7" fmla="*/ 2 h 2"/>
                <a:gd name="T8" fmla="*/ 1 w 1"/>
                <a:gd name="T9" fmla="*/ 2 h 2"/>
                <a:gd name="T10" fmla="*/ 1 w 1"/>
                <a:gd name="T11" fmla="*/ 0 h 2"/>
              </a:gdLst>
              <a:ahLst/>
              <a:cxnLst>
                <a:cxn ang="0">
                  <a:pos x="T0" y="T1"/>
                </a:cxn>
                <a:cxn ang="0">
                  <a:pos x="T2" y="T3"/>
                </a:cxn>
                <a:cxn ang="0">
                  <a:pos x="T4" y="T5"/>
                </a:cxn>
                <a:cxn ang="0">
                  <a:pos x="T6" y="T7"/>
                </a:cxn>
                <a:cxn ang="0">
                  <a:pos x="T8" y="T9"/>
                </a:cxn>
                <a:cxn ang="0">
                  <a:pos x="T10" y="T11"/>
                </a:cxn>
              </a:cxnLst>
              <a:rect l="0" t="0" r="r" b="b"/>
              <a:pathLst>
                <a:path w="1" h="2">
                  <a:moveTo>
                    <a:pt x="1" y="0"/>
                  </a:moveTo>
                  <a:cubicBezTo>
                    <a:pt x="1" y="0"/>
                    <a:pt x="0" y="0"/>
                    <a:pt x="0" y="0"/>
                  </a:cubicBezTo>
                  <a:cubicBezTo>
                    <a:pt x="0" y="0"/>
                    <a:pt x="0" y="1"/>
                    <a:pt x="0" y="2"/>
                  </a:cubicBezTo>
                  <a:cubicBezTo>
                    <a:pt x="0" y="2"/>
                    <a:pt x="1" y="2"/>
                    <a:pt x="1" y="2"/>
                  </a:cubicBezTo>
                  <a:cubicBezTo>
                    <a:pt x="1" y="2"/>
                    <a:pt x="1" y="2"/>
                    <a:pt x="1" y="2"/>
                  </a:cubicBezTo>
                  <a:cubicBezTo>
                    <a:pt x="1" y="1"/>
                    <a:pt x="1" y="1"/>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7" name="Freeform 574">
              <a:extLst>
                <a:ext uri="{FF2B5EF4-FFF2-40B4-BE49-F238E27FC236}">
                  <a16:creationId xmlns:a16="http://schemas.microsoft.com/office/drawing/2014/main" id="{5CBB370B-6C0C-4A61-8296-53C1E410C9C0}"/>
                </a:ext>
              </a:extLst>
            </p:cNvPr>
            <p:cNvSpPr>
              <a:spLocks/>
            </p:cNvSpPr>
            <p:nvPr/>
          </p:nvSpPr>
          <p:spPr bwMode="auto">
            <a:xfrm>
              <a:off x="6223455" y="3018520"/>
              <a:ext cx="4763" cy="11113"/>
            </a:xfrm>
            <a:custGeom>
              <a:avLst/>
              <a:gdLst>
                <a:gd name="T0" fmla="*/ 0 w 1"/>
                <a:gd name="T1" fmla="*/ 1 h 3"/>
                <a:gd name="T2" fmla="*/ 0 w 1"/>
                <a:gd name="T3" fmla="*/ 1 h 3"/>
                <a:gd name="T4" fmla="*/ 0 w 1"/>
                <a:gd name="T5" fmla="*/ 2 h 3"/>
                <a:gd name="T6" fmla="*/ 0 w 1"/>
                <a:gd name="T7" fmla="*/ 3 h 3"/>
                <a:gd name="T8" fmla="*/ 0 w 1"/>
                <a:gd name="T9" fmla="*/ 3 h 3"/>
                <a:gd name="T10" fmla="*/ 1 w 1"/>
                <a:gd name="T11" fmla="*/ 1 h 3"/>
                <a:gd name="T12" fmla="*/ 0 w 1"/>
                <a:gd name="T13" fmla="*/ 1 h 3"/>
              </a:gdLst>
              <a:ahLst/>
              <a:cxnLst>
                <a:cxn ang="0">
                  <a:pos x="T0" y="T1"/>
                </a:cxn>
                <a:cxn ang="0">
                  <a:pos x="T2" y="T3"/>
                </a:cxn>
                <a:cxn ang="0">
                  <a:pos x="T4" y="T5"/>
                </a:cxn>
                <a:cxn ang="0">
                  <a:pos x="T6" y="T7"/>
                </a:cxn>
                <a:cxn ang="0">
                  <a:pos x="T8" y="T9"/>
                </a:cxn>
                <a:cxn ang="0">
                  <a:pos x="T10" y="T11"/>
                </a:cxn>
                <a:cxn ang="0">
                  <a:pos x="T12" y="T13"/>
                </a:cxn>
              </a:cxnLst>
              <a:rect l="0" t="0" r="r" b="b"/>
              <a:pathLst>
                <a:path w="1" h="3">
                  <a:moveTo>
                    <a:pt x="0" y="1"/>
                  </a:moveTo>
                  <a:cubicBezTo>
                    <a:pt x="0" y="1"/>
                    <a:pt x="0" y="1"/>
                    <a:pt x="0" y="1"/>
                  </a:cubicBezTo>
                  <a:cubicBezTo>
                    <a:pt x="0" y="1"/>
                    <a:pt x="0" y="2"/>
                    <a:pt x="0" y="2"/>
                  </a:cubicBezTo>
                  <a:cubicBezTo>
                    <a:pt x="0" y="3"/>
                    <a:pt x="0" y="3"/>
                    <a:pt x="0" y="3"/>
                  </a:cubicBezTo>
                  <a:cubicBezTo>
                    <a:pt x="0" y="3"/>
                    <a:pt x="0" y="3"/>
                    <a:pt x="0" y="3"/>
                  </a:cubicBezTo>
                  <a:cubicBezTo>
                    <a:pt x="1" y="2"/>
                    <a:pt x="1" y="2"/>
                    <a:pt x="1" y="1"/>
                  </a:cubicBezTo>
                  <a:cubicBezTo>
                    <a:pt x="1" y="1"/>
                    <a:pt x="1" y="0"/>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8" name="Freeform 575">
              <a:extLst>
                <a:ext uri="{FF2B5EF4-FFF2-40B4-BE49-F238E27FC236}">
                  <a16:creationId xmlns:a16="http://schemas.microsoft.com/office/drawing/2014/main" id="{427577F9-86FD-457C-BB5C-B9BCA53AA5F9}"/>
                </a:ext>
              </a:extLst>
            </p:cNvPr>
            <p:cNvSpPr>
              <a:spLocks/>
            </p:cNvSpPr>
            <p:nvPr/>
          </p:nvSpPr>
          <p:spPr bwMode="auto">
            <a:xfrm>
              <a:off x="6191705" y="3066145"/>
              <a:ext cx="6350" cy="3175"/>
            </a:xfrm>
            <a:custGeom>
              <a:avLst/>
              <a:gdLst>
                <a:gd name="T0" fmla="*/ 1 w 2"/>
                <a:gd name="T1" fmla="*/ 1 h 1"/>
                <a:gd name="T2" fmla="*/ 2 w 2"/>
                <a:gd name="T3" fmla="*/ 1 h 1"/>
                <a:gd name="T4" fmla="*/ 2 w 2"/>
                <a:gd name="T5" fmla="*/ 0 h 1"/>
                <a:gd name="T6" fmla="*/ 1 w 2"/>
                <a:gd name="T7" fmla="*/ 0 h 1"/>
                <a:gd name="T8" fmla="*/ 0 w 2"/>
                <a:gd name="T9" fmla="*/ 0 h 1"/>
                <a:gd name="T10" fmla="*/ 0 w 2"/>
                <a:gd name="T11" fmla="*/ 0 h 1"/>
                <a:gd name="T12" fmla="*/ 0 w 2"/>
                <a:gd name="T13" fmla="*/ 1 h 1"/>
                <a:gd name="T14" fmla="*/ 1 w 2"/>
                <a:gd name="T15" fmla="*/ 1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1">
                  <a:moveTo>
                    <a:pt x="1" y="1"/>
                  </a:moveTo>
                  <a:cubicBezTo>
                    <a:pt x="2" y="1"/>
                    <a:pt x="2" y="1"/>
                    <a:pt x="2" y="1"/>
                  </a:cubicBezTo>
                  <a:cubicBezTo>
                    <a:pt x="2" y="0"/>
                    <a:pt x="2" y="0"/>
                    <a:pt x="2" y="0"/>
                  </a:cubicBezTo>
                  <a:cubicBezTo>
                    <a:pt x="2" y="0"/>
                    <a:pt x="2" y="0"/>
                    <a:pt x="1" y="0"/>
                  </a:cubicBezTo>
                  <a:cubicBezTo>
                    <a:pt x="1" y="0"/>
                    <a:pt x="1" y="0"/>
                    <a:pt x="0" y="0"/>
                  </a:cubicBezTo>
                  <a:cubicBezTo>
                    <a:pt x="0" y="0"/>
                    <a:pt x="0" y="0"/>
                    <a:pt x="0" y="0"/>
                  </a:cubicBezTo>
                  <a:cubicBezTo>
                    <a:pt x="0" y="0"/>
                    <a:pt x="0" y="1"/>
                    <a:pt x="0" y="1"/>
                  </a:cubicBezTo>
                  <a:cubicBezTo>
                    <a:pt x="1" y="1"/>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9" name="Freeform 576">
              <a:extLst>
                <a:ext uri="{FF2B5EF4-FFF2-40B4-BE49-F238E27FC236}">
                  <a16:creationId xmlns:a16="http://schemas.microsoft.com/office/drawing/2014/main" id="{088CD17C-7516-4A4D-9063-5F320E3B21AF}"/>
                </a:ext>
              </a:extLst>
            </p:cNvPr>
            <p:cNvSpPr>
              <a:spLocks/>
            </p:cNvSpPr>
            <p:nvPr/>
          </p:nvSpPr>
          <p:spPr bwMode="auto">
            <a:xfrm>
              <a:off x="4212093" y="2373995"/>
              <a:ext cx="11113" cy="6350"/>
            </a:xfrm>
            <a:custGeom>
              <a:avLst/>
              <a:gdLst>
                <a:gd name="T0" fmla="*/ 1 w 3"/>
                <a:gd name="T1" fmla="*/ 0 h 2"/>
                <a:gd name="T2" fmla="*/ 0 w 3"/>
                <a:gd name="T3" fmla="*/ 2 h 2"/>
                <a:gd name="T4" fmla="*/ 2 w 3"/>
                <a:gd name="T5" fmla="*/ 2 h 2"/>
                <a:gd name="T6" fmla="*/ 2 w 3"/>
                <a:gd name="T7" fmla="*/ 1 h 2"/>
                <a:gd name="T8" fmla="*/ 2 w 3"/>
                <a:gd name="T9" fmla="*/ 0 h 2"/>
                <a:gd name="T10" fmla="*/ 1 w 3"/>
                <a:gd name="T11" fmla="*/ 0 h 2"/>
              </a:gdLst>
              <a:ahLst/>
              <a:cxnLst>
                <a:cxn ang="0">
                  <a:pos x="T0" y="T1"/>
                </a:cxn>
                <a:cxn ang="0">
                  <a:pos x="T2" y="T3"/>
                </a:cxn>
                <a:cxn ang="0">
                  <a:pos x="T4" y="T5"/>
                </a:cxn>
                <a:cxn ang="0">
                  <a:pos x="T6" y="T7"/>
                </a:cxn>
                <a:cxn ang="0">
                  <a:pos x="T8" y="T9"/>
                </a:cxn>
                <a:cxn ang="0">
                  <a:pos x="T10" y="T11"/>
                </a:cxn>
              </a:cxnLst>
              <a:rect l="0" t="0" r="r" b="b"/>
              <a:pathLst>
                <a:path w="3" h="2">
                  <a:moveTo>
                    <a:pt x="1" y="0"/>
                  </a:moveTo>
                  <a:cubicBezTo>
                    <a:pt x="1" y="1"/>
                    <a:pt x="1" y="1"/>
                    <a:pt x="0" y="2"/>
                  </a:cubicBezTo>
                  <a:cubicBezTo>
                    <a:pt x="1" y="2"/>
                    <a:pt x="1" y="2"/>
                    <a:pt x="2" y="2"/>
                  </a:cubicBezTo>
                  <a:cubicBezTo>
                    <a:pt x="2" y="2"/>
                    <a:pt x="2" y="1"/>
                    <a:pt x="2" y="1"/>
                  </a:cubicBezTo>
                  <a:cubicBezTo>
                    <a:pt x="3" y="1"/>
                    <a:pt x="3" y="1"/>
                    <a:pt x="2" y="0"/>
                  </a:cubicBezTo>
                  <a:cubicBezTo>
                    <a:pt x="2" y="0"/>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0" name="Freeform 577">
              <a:extLst>
                <a:ext uri="{FF2B5EF4-FFF2-40B4-BE49-F238E27FC236}">
                  <a16:creationId xmlns:a16="http://schemas.microsoft.com/office/drawing/2014/main" id="{C035B2A1-081F-4DDF-86BD-1097ABF96B68}"/>
                </a:ext>
              </a:extLst>
            </p:cNvPr>
            <p:cNvSpPr>
              <a:spLocks/>
            </p:cNvSpPr>
            <p:nvPr/>
          </p:nvSpPr>
          <p:spPr bwMode="auto">
            <a:xfrm>
              <a:off x="4197805" y="2380345"/>
              <a:ext cx="19050" cy="15875"/>
            </a:xfrm>
            <a:custGeom>
              <a:avLst/>
              <a:gdLst>
                <a:gd name="T0" fmla="*/ 4 w 5"/>
                <a:gd name="T1" fmla="*/ 0 h 4"/>
                <a:gd name="T2" fmla="*/ 3 w 5"/>
                <a:gd name="T3" fmla="*/ 0 h 4"/>
                <a:gd name="T4" fmla="*/ 2 w 5"/>
                <a:gd name="T5" fmla="*/ 0 h 4"/>
                <a:gd name="T6" fmla="*/ 2 w 5"/>
                <a:gd name="T7" fmla="*/ 1 h 4"/>
                <a:gd name="T8" fmla="*/ 2 w 5"/>
                <a:gd name="T9" fmla="*/ 1 h 4"/>
                <a:gd name="T10" fmla="*/ 0 w 5"/>
                <a:gd name="T11" fmla="*/ 3 h 4"/>
                <a:gd name="T12" fmla="*/ 0 w 5"/>
                <a:gd name="T13" fmla="*/ 4 h 4"/>
                <a:gd name="T14" fmla="*/ 0 w 5"/>
                <a:gd name="T15" fmla="*/ 4 h 4"/>
                <a:gd name="T16" fmla="*/ 1 w 5"/>
                <a:gd name="T17" fmla="*/ 4 h 4"/>
                <a:gd name="T18" fmla="*/ 4 w 5"/>
                <a:gd name="T19" fmla="*/ 3 h 4"/>
                <a:gd name="T20" fmla="*/ 5 w 5"/>
                <a:gd name="T21" fmla="*/ 2 h 4"/>
                <a:gd name="T22" fmla="*/ 5 w 5"/>
                <a:gd name="T23" fmla="*/ 1 h 4"/>
                <a:gd name="T24" fmla="*/ 5 w 5"/>
                <a:gd name="T25" fmla="*/ 0 h 4"/>
                <a:gd name="T26" fmla="*/ 4 w 5"/>
                <a:gd name="T27" fmla="*/ 0 h 4"/>
                <a:gd name="T28" fmla="*/ 4 w 5"/>
                <a:gd name="T29" fmla="*/ 0 h 4"/>
                <a:gd name="T30" fmla="*/ 4 w 5"/>
                <a:gd name="T31" fmla="*/ 0 h 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 h="4">
                  <a:moveTo>
                    <a:pt x="4" y="0"/>
                  </a:moveTo>
                  <a:cubicBezTo>
                    <a:pt x="4" y="0"/>
                    <a:pt x="4" y="0"/>
                    <a:pt x="3" y="0"/>
                  </a:cubicBezTo>
                  <a:cubicBezTo>
                    <a:pt x="3" y="0"/>
                    <a:pt x="2" y="0"/>
                    <a:pt x="2" y="0"/>
                  </a:cubicBezTo>
                  <a:cubicBezTo>
                    <a:pt x="2" y="1"/>
                    <a:pt x="2" y="1"/>
                    <a:pt x="2" y="1"/>
                  </a:cubicBezTo>
                  <a:cubicBezTo>
                    <a:pt x="2" y="1"/>
                    <a:pt x="2" y="1"/>
                    <a:pt x="2" y="1"/>
                  </a:cubicBezTo>
                  <a:cubicBezTo>
                    <a:pt x="0" y="1"/>
                    <a:pt x="0" y="1"/>
                    <a:pt x="0" y="3"/>
                  </a:cubicBezTo>
                  <a:cubicBezTo>
                    <a:pt x="0" y="3"/>
                    <a:pt x="0" y="4"/>
                    <a:pt x="0" y="4"/>
                  </a:cubicBezTo>
                  <a:cubicBezTo>
                    <a:pt x="0" y="4"/>
                    <a:pt x="0" y="4"/>
                    <a:pt x="0" y="4"/>
                  </a:cubicBezTo>
                  <a:cubicBezTo>
                    <a:pt x="0" y="4"/>
                    <a:pt x="1" y="4"/>
                    <a:pt x="1" y="4"/>
                  </a:cubicBezTo>
                  <a:cubicBezTo>
                    <a:pt x="2" y="4"/>
                    <a:pt x="2" y="3"/>
                    <a:pt x="4" y="3"/>
                  </a:cubicBezTo>
                  <a:cubicBezTo>
                    <a:pt x="4" y="2"/>
                    <a:pt x="4" y="2"/>
                    <a:pt x="5" y="2"/>
                  </a:cubicBezTo>
                  <a:cubicBezTo>
                    <a:pt x="5" y="1"/>
                    <a:pt x="5" y="1"/>
                    <a:pt x="5" y="1"/>
                  </a:cubicBezTo>
                  <a:cubicBezTo>
                    <a:pt x="5" y="0"/>
                    <a:pt x="5" y="0"/>
                    <a:pt x="5" y="0"/>
                  </a:cubicBezTo>
                  <a:cubicBezTo>
                    <a:pt x="5" y="0"/>
                    <a:pt x="5" y="0"/>
                    <a:pt x="4" y="0"/>
                  </a:cubicBezTo>
                  <a:cubicBezTo>
                    <a:pt x="4" y="0"/>
                    <a:pt x="4" y="0"/>
                    <a:pt x="4" y="0"/>
                  </a:cubicBezTo>
                  <a:cubicBezTo>
                    <a:pt x="4" y="0"/>
                    <a:pt x="4" y="0"/>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1" name="Freeform 578">
              <a:extLst>
                <a:ext uri="{FF2B5EF4-FFF2-40B4-BE49-F238E27FC236}">
                  <a16:creationId xmlns:a16="http://schemas.microsoft.com/office/drawing/2014/main" id="{66C301B2-FA17-4DC0-A28B-9AE4086CBDDA}"/>
                </a:ext>
              </a:extLst>
            </p:cNvPr>
            <p:cNvSpPr>
              <a:spLocks/>
            </p:cNvSpPr>
            <p:nvPr/>
          </p:nvSpPr>
          <p:spPr bwMode="auto">
            <a:xfrm>
              <a:off x="6390143" y="3434445"/>
              <a:ext cx="7938" cy="6350"/>
            </a:xfrm>
            <a:custGeom>
              <a:avLst/>
              <a:gdLst>
                <a:gd name="T0" fmla="*/ 1 w 2"/>
                <a:gd name="T1" fmla="*/ 1 h 2"/>
                <a:gd name="T2" fmla="*/ 0 w 2"/>
                <a:gd name="T3" fmla="*/ 2 h 2"/>
                <a:gd name="T4" fmla="*/ 0 w 2"/>
                <a:gd name="T5" fmla="*/ 2 h 2"/>
                <a:gd name="T6" fmla="*/ 1 w 2"/>
                <a:gd name="T7" fmla="*/ 2 h 2"/>
                <a:gd name="T8" fmla="*/ 1 w 2"/>
                <a:gd name="T9" fmla="*/ 1 h 2"/>
                <a:gd name="T10" fmla="*/ 1 w 2"/>
                <a:gd name="T11" fmla="*/ 1 h 2"/>
              </a:gdLst>
              <a:ahLst/>
              <a:cxnLst>
                <a:cxn ang="0">
                  <a:pos x="T0" y="T1"/>
                </a:cxn>
                <a:cxn ang="0">
                  <a:pos x="T2" y="T3"/>
                </a:cxn>
                <a:cxn ang="0">
                  <a:pos x="T4" y="T5"/>
                </a:cxn>
                <a:cxn ang="0">
                  <a:pos x="T6" y="T7"/>
                </a:cxn>
                <a:cxn ang="0">
                  <a:pos x="T8" y="T9"/>
                </a:cxn>
                <a:cxn ang="0">
                  <a:pos x="T10" y="T11"/>
                </a:cxn>
              </a:cxnLst>
              <a:rect l="0" t="0" r="r" b="b"/>
              <a:pathLst>
                <a:path w="2" h="2">
                  <a:moveTo>
                    <a:pt x="1" y="1"/>
                  </a:moveTo>
                  <a:cubicBezTo>
                    <a:pt x="0" y="1"/>
                    <a:pt x="0" y="1"/>
                    <a:pt x="0" y="2"/>
                  </a:cubicBezTo>
                  <a:cubicBezTo>
                    <a:pt x="0" y="2"/>
                    <a:pt x="0" y="2"/>
                    <a:pt x="0" y="2"/>
                  </a:cubicBezTo>
                  <a:cubicBezTo>
                    <a:pt x="0" y="2"/>
                    <a:pt x="1" y="2"/>
                    <a:pt x="1" y="2"/>
                  </a:cubicBezTo>
                  <a:cubicBezTo>
                    <a:pt x="1" y="2"/>
                    <a:pt x="2" y="1"/>
                    <a:pt x="1" y="1"/>
                  </a:cubicBezTo>
                  <a:cubicBezTo>
                    <a:pt x="1" y="0"/>
                    <a:pt x="1" y="0"/>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2" name="Freeform 579">
              <a:extLst>
                <a:ext uri="{FF2B5EF4-FFF2-40B4-BE49-F238E27FC236}">
                  <a16:creationId xmlns:a16="http://schemas.microsoft.com/office/drawing/2014/main" id="{9A7640CA-5734-4AC7-BD42-4DEEBAAA6524}"/>
                </a:ext>
              </a:extLst>
            </p:cNvPr>
            <p:cNvSpPr>
              <a:spLocks/>
            </p:cNvSpPr>
            <p:nvPr/>
          </p:nvSpPr>
          <p:spPr bwMode="auto">
            <a:xfrm>
              <a:off x="4766130" y="2893108"/>
              <a:ext cx="7938" cy="7938"/>
            </a:xfrm>
            <a:custGeom>
              <a:avLst/>
              <a:gdLst>
                <a:gd name="T0" fmla="*/ 0 w 2"/>
                <a:gd name="T1" fmla="*/ 1 h 2"/>
                <a:gd name="T2" fmla="*/ 1 w 2"/>
                <a:gd name="T3" fmla="*/ 2 h 2"/>
                <a:gd name="T4" fmla="*/ 2 w 2"/>
                <a:gd name="T5" fmla="*/ 1 h 2"/>
                <a:gd name="T6" fmla="*/ 1 w 2"/>
                <a:gd name="T7" fmla="*/ 0 h 2"/>
                <a:gd name="T8" fmla="*/ 0 w 2"/>
                <a:gd name="T9" fmla="*/ 1 h 2"/>
                <a:gd name="T10" fmla="*/ 0 w 2"/>
                <a:gd name="T11" fmla="*/ 1 h 2"/>
              </a:gdLst>
              <a:ahLst/>
              <a:cxnLst>
                <a:cxn ang="0">
                  <a:pos x="T0" y="T1"/>
                </a:cxn>
                <a:cxn ang="0">
                  <a:pos x="T2" y="T3"/>
                </a:cxn>
                <a:cxn ang="0">
                  <a:pos x="T4" y="T5"/>
                </a:cxn>
                <a:cxn ang="0">
                  <a:pos x="T6" y="T7"/>
                </a:cxn>
                <a:cxn ang="0">
                  <a:pos x="T8" y="T9"/>
                </a:cxn>
                <a:cxn ang="0">
                  <a:pos x="T10" y="T11"/>
                </a:cxn>
              </a:cxnLst>
              <a:rect l="0" t="0" r="r" b="b"/>
              <a:pathLst>
                <a:path w="2" h="2">
                  <a:moveTo>
                    <a:pt x="0" y="1"/>
                  </a:moveTo>
                  <a:cubicBezTo>
                    <a:pt x="0" y="2"/>
                    <a:pt x="0" y="2"/>
                    <a:pt x="1" y="2"/>
                  </a:cubicBezTo>
                  <a:cubicBezTo>
                    <a:pt x="1" y="2"/>
                    <a:pt x="2" y="2"/>
                    <a:pt x="2" y="1"/>
                  </a:cubicBezTo>
                  <a:cubicBezTo>
                    <a:pt x="2" y="1"/>
                    <a:pt x="1" y="0"/>
                    <a:pt x="1" y="0"/>
                  </a:cubicBezTo>
                  <a:cubicBezTo>
                    <a:pt x="1" y="0"/>
                    <a:pt x="0" y="1"/>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3" name="Freeform 580">
              <a:extLst>
                <a:ext uri="{FF2B5EF4-FFF2-40B4-BE49-F238E27FC236}">
                  <a16:creationId xmlns:a16="http://schemas.microsoft.com/office/drawing/2014/main" id="{A69B894D-7DCB-40B3-8C98-242E8A2980CF}"/>
                </a:ext>
              </a:extLst>
            </p:cNvPr>
            <p:cNvSpPr>
              <a:spLocks/>
            </p:cNvSpPr>
            <p:nvPr/>
          </p:nvSpPr>
          <p:spPr bwMode="auto">
            <a:xfrm>
              <a:off x="5490030" y="2104120"/>
              <a:ext cx="6350" cy="6350"/>
            </a:xfrm>
            <a:custGeom>
              <a:avLst/>
              <a:gdLst>
                <a:gd name="T0" fmla="*/ 1 w 2"/>
                <a:gd name="T1" fmla="*/ 2 h 2"/>
                <a:gd name="T2" fmla="*/ 2 w 2"/>
                <a:gd name="T3" fmla="*/ 1 h 2"/>
                <a:gd name="T4" fmla="*/ 1 w 2"/>
                <a:gd name="T5" fmla="*/ 0 h 2"/>
                <a:gd name="T6" fmla="*/ 0 w 2"/>
                <a:gd name="T7" fmla="*/ 0 h 2"/>
                <a:gd name="T8" fmla="*/ 0 w 2"/>
                <a:gd name="T9" fmla="*/ 1 h 2"/>
                <a:gd name="T10" fmla="*/ 1 w 2"/>
                <a:gd name="T11" fmla="*/ 2 h 2"/>
              </a:gdLst>
              <a:ahLst/>
              <a:cxnLst>
                <a:cxn ang="0">
                  <a:pos x="T0" y="T1"/>
                </a:cxn>
                <a:cxn ang="0">
                  <a:pos x="T2" y="T3"/>
                </a:cxn>
                <a:cxn ang="0">
                  <a:pos x="T4" y="T5"/>
                </a:cxn>
                <a:cxn ang="0">
                  <a:pos x="T6" y="T7"/>
                </a:cxn>
                <a:cxn ang="0">
                  <a:pos x="T8" y="T9"/>
                </a:cxn>
                <a:cxn ang="0">
                  <a:pos x="T10" y="T11"/>
                </a:cxn>
              </a:cxnLst>
              <a:rect l="0" t="0" r="r" b="b"/>
              <a:pathLst>
                <a:path w="2" h="2">
                  <a:moveTo>
                    <a:pt x="1" y="2"/>
                  </a:moveTo>
                  <a:cubicBezTo>
                    <a:pt x="1" y="1"/>
                    <a:pt x="1" y="1"/>
                    <a:pt x="2" y="1"/>
                  </a:cubicBezTo>
                  <a:cubicBezTo>
                    <a:pt x="2" y="1"/>
                    <a:pt x="1" y="0"/>
                    <a:pt x="1" y="0"/>
                  </a:cubicBezTo>
                  <a:cubicBezTo>
                    <a:pt x="1" y="0"/>
                    <a:pt x="0" y="0"/>
                    <a:pt x="0" y="0"/>
                  </a:cubicBezTo>
                  <a:cubicBezTo>
                    <a:pt x="0" y="1"/>
                    <a:pt x="0" y="1"/>
                    <a:pt x="0" y="1"/>
                  </a:cubicBezTo>
                  <a:cubicBezTo>
                    <a:pt x="0" y="2"/>
                    <a:pt x="1"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4" name="Freeform 581">
              <a:extLst>
                <a:ext uri="{FF2B5EF4-FFF2-40B4-BE49-F238E27FC236}">
                  <a16:creationId xmlns:a16="http://schemas.microsoft.com/office/drawing/2014/main" id="{F0D86351-F788-4A46-9870-A8C95AC7BF1C}"/>
                </a:ext>
              </a:extLst>
            </p:cNvPr>
            <p:cNvSpPr>
              <a:spLocks/>
            </p:cNvSpPr>
            <p:nvPr/>
          </p:nvSpPr>
          <p:spPr bwMode="auto">
            <a:xfrm>
              <a:off x="5617030" y="2878820"/>
              <a:ext cx="6350" cy="6350"/>
            </a:xfrm>
            <a:custGeom>
              <a:avLst/>
              <a:gdLst>
                <a:gd name="T0" fmla="*/ 1 w 2"/>
                <a:gd name="T1" fmla="*/ 0 h 2"/>
                <a:gd name="T2" fmla="*/ 1 w 2"/>
                <a:gd name="T3" fmla="*/ 0 h 2"/>
                <a:gd name="T4" fmla="*/ 0 w 2"/>
                <a:gd name="T5" fmla="*/ 1 h 2"/>
                <a:gd name="T6" fmla="*/ 1 w 2"/>
                <a:gd name="T7" fmla="*/ 1 h 2"/>
                <a:gd name="T8" fmla="*/ 2 w 2"/>
                <a:gd name="T9" fmla="*/ 1 h 2"/>
                <a:gd name="T10" fmla="*/ 2 w 2"/>
                <a:gd name="T11" fmla="*/ 1 h 2"/>
                <a:gd name="T12" fmla="*/ 1 w 2"/>
                <a:gd name="T13" fmla="*/ 0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1" y="0"/>
                  </a:moveTo>
                  <a:cubicBezTo>
                    <a:pt x="1" y="0"/>
                    <a:pt x="1" y="0"/>
                    <a:pt x="1" y="0"/>
                  </a:cubicBezTo>
                  <a:cubicBezTo>
                    <a:pt x="1" y="1"/>
                    <a:pt x="1" y="1"/>
                    <a:pt x="0" y="1"/>
                  </a:cubicBezTo>
                  <a:cubicBezTo>
                    <a:pt x="0" y="1"/>
                    <a:pt x="1" y="1"/>
                    <a:pt x="1" y="1"/>
                  </a:cubicBezTo>
                  <a:cubicBezTo>
                    <a:pt x="1" y="2"/>
                    <a:pt x="2" y="1"/>
                    <a:pt x="2" y="1"/>
                  </a:cubicBezTo>
                  <a:cubicBezTo>
                    <a:pt x="2" y="1"/>
                    <a:pt x="2" y="1"/>
                    <a:pt x="2" y="1"/>
                  </a:cubicBezTo>
                  <a:cubicBezTo>
                    <a:pt x="2" y="0"/>
                    <a:pt x="1"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5" name="Freeform 582">
              <a:extLst>
                <a:ext uri="{FF2B5EF4-FFF2-40B4-BE49-F238E27FC236}">
                  <a16:creationId xmlns:a16="http://schemas.microsoft.com/office/drawing/2014/main" id="{5226C0CD-4167-436F-A992-2E218BC78882}"/>
                </a:ext>
              </a:extLst>
            </p:cNvPr>
            <p:cNvSpPr>
              <a:spLocks/>
            </p:cNvSpPr>
            <p:nvPr/>
          </p:nvSpPr>
          <p:spPr bwMode="auto">
            <a:xfrm>
              <a:off x="4751843" y="2305733"/>
              <a:ext cx="6350" cy="6350"/>
            </a:xfrm>
            <a:custGeom>
              <a:avLst/>
              <a:gdLst>
                <a:gd name="T0" fmla="*/ 2 w 2"/>
                <a:gd name="T1" fmla="*/ 0 h 2"/>
                <a:gd name="T2" fmla="*/ 1 w 2"/>
                <a:gd name="T3" fmla="*/ 1 h 2"/>
                <a:gd name="T4" fmla="*/ 0 w 2"/>
                <a:gd name="T5" fmla="*/ 1 h 2"/>
                <a:gd name="T6" fmla="*/ 0 w 2"/>
                <a:gd name="T7" fmla="*/ 2 h 2"/>
                <a:gd name="T8" fmla="*/ 0 w 2"/>
                <a:gd name="T9" fmla="*/ 2 h 2"/>
                <a:gd name="T10" fmla="*/ 1 w 2"/>
                <a:gd name="T11" fmla="*/ 2 h 2"/>
                <a:gd name="T12" fmla="*/ 2 w 2"/>
                <a:gd name="T13" fmla="*/ 1 h 2"/>
                <a:gd name="T14" fmla="*/ 2 w 2"/>
                <a:gd name="T15" fmla="*/ 1 h 2"/>
                <a:gd name="T16" fmla="*/ 2 w 2"/>
                <a:gd name="T17" fmla="*/ 0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2">
                  <a:moveTo>
                    <a:pt x="2" y="0"/>
                  </a:moveTo>
                  <a:cubicBezTo>
                    <a:pt x="2" y="1"/>
                    <a:pt x="1" y="1"/>
                    <a:pt x="1" y="1"/>
                  </a:cubicBezTo>
                  <a:cubicBezTo>
                    <a:pt x="1" y="1"/>
                    <a:pt x="0" y="1"/>
                    <a:pt x="0" y="1"/>
                  </a:cubicBezTo>
                  <a:cubicBezTo>
                    <a:pt x="0" y="2"/>
                    <a:pt x="0" y="2"/>
                    <a:pt x="0" y="2"/>
                  </a:cubicBezTo>
                  <a:cubicBezTo>
                    <a:pt x="0" y="2"/>
                    <a:pt x="0" y="2"/>
                    <a:pt x="0" y="2"/>
                  </a:cubicBezTo>
                  <a:cubicBezTo>
                    <a:pt x="0" y="2"/>
                    <a:pt x="1" y="2"/>
                    <a:pt x="1" y="2"/>
                  </a:cubicBezTo>
                  <a:cubicBezTo>
                    <a:pt x="1" y="2"/>
                    <a:pt x="2" y="1"/>
                    <a:pt x="2" y="1"/>
                  </a:cubicBezTo>
                  <a:cubicBezTo>
                    <a:pt x="2" y="1"/>
                    <a:pt x="2" y="1"/>
                    <a:pt x="2" y="1"/>
                  </a:cubicBezTo>
                  <a:cubicBezTo>
                    <a:pt x="2" y="0"/>
                    <a:pt x="2" y="0"/>
                    <a:pt x="2"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6" name="Freeform 583">
              <a:extLst>
                <a:ext uri="{FF2B5EF4-FFF2-40B4-BE49-F238E27FC236}">
                  <a16:creationId xmlns:a16="http://schemas.microsoft.com/office/drawing/2014/main" id="{9168B286-CDC3-4ED6-840F-D14989E61699}"/>
                </a:ext>
              </a:extLst>
            </p:cNvPr>
            <p:cNvSpPr>
              <a:spLocks/>
            </p:cNvSpPr>
            <p:nvPr/>
          </p:nvSpPr>
          <p:spPr bwMode="auto">
            <a:xfrm>
              <a:off x="6459993" y="3094720"/>
              <a:ext cx="6350" cy="7938"/>
            </a:xfrm>
            <a:custGeom>
              <a:avLst/>
              <a:gdLst>
                <a:gd name="T0" fmla="*/ 2 w 2"/>
                <a:gd name="T1" fmla="*/ 1 h 2"/>
                <a:gd name="T2" fmla="*/ 1 w 2"/>
                <a:gd name="T3" fmla="*/ 0 h 2"/>
                <a:gd name="T4" fmla="*/ 0 w 2"/>
                <a:gd name="T5" fmla="*/ 1 h 2"/>
                <a:gd name="T6" fmla="*/ 0 w 2"/>
                <a:gd name="T7" fmla="*/ 2 h 2"/>
                <a:gd name="T8" fmla="*/ 1 w 2"/>
                <a:gd name="T9" fmla="*/ 2 h 2"/>
                <a:gd name="T10" fmla="*/ 2 w 2"/>
                <a:gd name="T11" fmla="*/ 1 h 2"/>
              </a:gdLst>
              <a:ahLst/>
              <a:cxnLst>
                <a:cxn ang="0">
                  <a:pos x="T0" y="T1"/>
                </a:cxn>
                <a:cxn ang="0">
                  <a:pos x="T2" y="T3"/>
                </a:cxn>
                <a:cxn ang="0">
                  <a:pos x="T4" y="T5"/>
                </a:cxn>
                <a:cxn ang="0">
                  <a:pos x="T6" y="T7"/>
                </a:cxn>
                <a:cxn ang="0">
                  <a:pos x="T8" y="T9"/>
                </a:cxn>
                <a:cxn ang="0">
                  <a:pos x="T10" y="T11"/>
                </a:cxn>
              </a:cxnLst>
              <a:rect l="0" t="0" r="r" b="b"/>
              <a:pathLst>
                <a:path w="2" h="2">
                  <a:moveTo>
                    <a:pt x="2" y="1"/>
                  </a:moveTo>
                  <a:cubicBezTo>
                    <a:pt x="1" y="1"/>
                    <a:pt x="1" y="0"/>
                    <a:pt x="1" y="0"/>
                  </a:cubicBezTo>
                  <a:cubicBezTo>
                    <a:pt x="0" y="0"/>
                    <a:pt x="0" y="0"/>
                    <a:pt x="0" y="1"/>
                  </a:cubicBezTo>
                  <a:cubicBezTo>
                    <a:pt x="0" y="1"/>
                    <a:pt x="0" y="1"/>
                    <a:pt x="0" y="2"/>
                  </a:cubicBezTo>
                  <a:cubicBezTo>
                    <a:pt x="0" y="2"/>
                    <a:pt x="1" y="2"/>
                    <a:pt x="1" y="2"/>
                  </a:cubicBezTo>
                  <a:cubicBezTo>
                    <a:pt x="2" y="2"/>
                    <a:pt x="2" y="2"/>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7" name="Freeform 584">
              <a:extLst>
                <a:ext uri="{FF2B5EF4-FFF2-40B4-BE49-F238E27FC236}">
                  <a16:creationId xmlns:a16="http://schemas.microsoft.com/office/drawing/2014/main" id="{B2957388-F89B-40C5-B677-81362AA48059}"/>
                </a:ext>
              </a:extLst>
            </p:cNvPr>
            <p:cNvSpPr>
              <a:spLocks/>
            </p:cNvSpPr>
            <p:nvPr/>
          </p:nvSpPr>
          <p:spPr bwMode="auto">
            <a:xfrm>
              <a:off x="4774068" y="2331133"/>
              <a:ext cx="6350" cy="3175"/>
            </a:xfrm>
            <a:custGeom>
              <a:avLst/>
              <a:gdLst>
                <a:gd name="T0" fmla="*/ 2 w 2"/>
                <a:gd name="T1" fmla="*/ 1 h 1"/>
                <a:gd name="T2" fmla="*/ 2 w 2"/>
                <a:gd name="T3" fmla="*/ 0 h 1"/>
                <a:gd name="T4" fmla="*/ 2 w 2"/>
                <a:gd name="T5" fmla="*/ 0 h 1"/>
                <a:gd name="T6" fmla="*/ 1 w 2"/>
                <a:gd name="T7" fmla="*/ 0 h 1"/>
                <a:gd name="T8" fmla="*/ 0 w 2"/>
                <a:gd name="T9" fmla="*/ 0 h 1"/>
                <a:gd name="T10" fmla="*/ 0 w 2"/>
                <a:gd name="T11" fmla="*/ 1 h 1"/>
                <a:gd name="T12" fmla="*/ 2 w 2"/>
                <a:gd name="T13" fmla="*/ 1 h 1"/>
              </a:gdLst>
              <a:ahLst/>
              <a:cxnLst>
                <a:cxn ang="0">
                  <a:pos x="T0" y="T1"/>
                </a:cxn>
                <a:cxn ang="0">
                  <a:pos x="T2" y="T3"/>
                </a:cxn>
                <a:cxn ang="0">
                  <a:pos x="T4" y="T5"/>
                </a:cxn>
                <a:cxn ang="0">
                  <a:pos x="T6" y="T7"/>
                </a:cxn>
                <a:cxn ang="0">
                  <a:pos x="T8" y="T9"/>
                </a:cxn>
                <a:cxn ang="0">
                  <a:pos x="T10" y="T11"/>
                </a:cxn>
                <a:cxn ang="0">
                  <a:pos x="T12" y="T13"/>
                </a:cxn>
              </a:cxnLst>
              <a:rect l="0" t="0" r="r" b="b"/>
              <a:pathLst>
                <a:path w="2" h="1">
                  <a:moveTo>
                    <a:pt x="2" y="1"/>
                  </a:moveTo>
                  <a:cubicBezTo>
                    <a:pt x="2" y="1"/>
                    <a:pt x="2" y="1"/>
                    <a:pt x="2" y="0"/>
                  </a:cubicBezTo>
                  <a:cubicBezTo>
                    <a:pt x="2" y="0"/>
                    <a:pt x="2" y="0"/>
                    <a:pt x="2" y="0"/>
                  </a:cubicBezTo>
                  <a:cubicBezTo>
                    <a:pt x="2" y="0"/>
                    <a:pt x="1" y="0"/>
                    <a:pt x="1" y="0"/>
                  </a:cubicBezTo>
                  <a:cubicBezTo>
                    <a:pt x="1" y="0"/>
                    <a:pt x="0" y="0"/>
                    <a:pt x="0" y="0"/>
                  </a:cubicBezTo>
                  <a:cubicBezTo>
                    <a:pt x="0" y="0"/>
                    <a:pt x="0" y="0"/>
                    <a:pt x="0" y="1"/>
                  </a:cubicBezTo>
                  <a:cubicBezTo>
                    <a:pt x="1" y="1"/>
                    <a:pt x="1" y="1"/>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8" name="Freeform 585">
              <a:extLst>
                <a:ext uri="{FF2B5EF4-FFF2-40B4-BE49-F238E27FC236}">
                  <a16:creationId xmlns:a16="http://schemas.microsoft.com/office/drawing/2014/main" id="{92C2FA11-AD36-41B6-9B2D-FF9B767ABA58}"/>
                </a:ext>
              </a:extLst>
            </p:cNvPr>
            <p:cNvSpPr>
              <a:spLocks/>
            </p:cNvSpPr>
            <p:nvPr/>
          </p:nvSpPr>
          <p:spPr bwMode="auto">
            <a:xfrm>
              <a:off x="6418718" y="3043920"/>
              <a:ext cx="7938" cy="7938"/>
            </a:xfrm>
            <a:custGeom>
              <a:avLst/>
              <a:gdLst>
                <a:gd name="T0" fmla="*/ 2 w 2"/>
                <a:gd name="T1" fmla="*/ 2 h 2"/>
                <a:gd name="T2" fmla="*/ 2 w 2"/>
                <a:gd name="T3" fmla="*/ 2 h 2"/>
                <a:gd name="T4" fmla="*/ 2 w 2"/>
                <a:gd name="T5" fmla="*/ 2 h 2"/>
                <a:gd name="T6" fmla="*/ 2 w 2"/>
                <a:gd name="T7" fmla="*/ 1 h 2"/>
                <a:gd name="T8" fmla="*/ 2 w 2"/>
                <a:gd name="T9" fmla="*/ 1 h 2"/>
                <a:gd name="T10" fmla="*/ 1 w 2"/>
                <a:gd name="T11" fmla="*/ 0 h 2"/>
                <a:gd name="T12" fmla="*/ 1 w 2"/>
                <a:gd name="T13" fmla="*/ 0 h 2"/>
                <a:gd name="T14" fmla="*/ 0 w 2"/>
                <a:gd name="T15" fmla="*/ 0 h 2"/>
                <a:gd name="T16" fmla="*/ 2 w 2"/>
                <a:gd name="T17" fmla="*/ 2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2">
                  <a:moveTo>
                    <a:pt x="2" y="2"/>
                  </a:moveTo>
                  <a:cubicBezTo>
                    <a:pt x="2" y="2"/>
                    <a:pt x="2" y="2"/>
                    <a:pt x="2" y="2"/>
                  </a:cubicBezTo>
                  <a:cubicBezTo>
                    <a:pt x="2" y="2"/>
                    <a:pt x="2" y="2"/>
                    <a:pt x="2" y="2"/>
                  </a:cubicBezTo>
                  <a:cubicBezTo>
                    <a:pt x="2" y="1"/>
                    <a:pt x="2" y="1"/>
                    <a:pt x="2" y="1"/>
                  </a:cubicBezTo>
                  <a:cubicBezTo>
                    <a:pt x="2" y="1"/>
                    <a:pt x="2" y="1"/>
                    <a:pt x="2" y="1"/>
                  </a:cubicBezTo>
                  <a:cubicBezTo>
                    <a:pt x="1" y="1"/>
                    <a:pt x="1" y="0"/>
                    <a:pt x="1" y="0"/>
                  </a:cubicBezTo>
                  <a:cubicBezTo>
                    <a:pt x="1" y="0"/>
                    <a:pt x="1" y="0"/>
                    <a:pt x="1" y="0"/>
                  </a:cubicBezTo>
                  <a:cubicBezTo>
                    <a:pt x="0" y="0"/>
                    <a:pt x="0" y="0"/>
                    <a:pt x="0" y="0"/>
                  </a:cubicBezTo>
                  <a:cubicBezTo>
                    <a:pt x="1" y="1"/>
                    <a:pt x="1" y="2"/>
                    <a:pt x="2"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9" name="Freeform 586">
              <a:extLst>
                <a:ext uri="{FF2B5EF4-FFF2-40B4-BE49-F238E27FC236}">
                  <a16:creationId xmlns:a16="http://schemas.microsoft.com/office/drawing/2014/main" id="{5819D879-1D65-430D-A904-DBD8F312FA34}"/>
                </a:ext>
              </a:extLst>
            </p:cNvPr>
            <p:cNvSpPr>
              <a:spLocks/>
            </p:cNvSpPr>
            <p:nvPr/>
          </p:nvSpPr>
          <p:spPr bwMode="auto">
            <a:xfrm>
              <a:off x="5464630" y="2124758"/>
              <a:ext cx="6350" cy="3175"/>
            </a:xfrm>
            <a:custGeom>
              <a:avLst/>
              <a:gdLst>
                <a:gd name="T0" fmla="*/ 1 w 2"/>
                <a:gd name="T1" fmla="*/ 0 h 1"/>
                <a:gd name="T2" fmla="*/ 0 w 2"/>
                <a:gd name="T3" fmla="*/ 0 h 1"/>
                <a:gd name="T4" fmla="*/ 0 w 2"/>
                <a:gd name="T5" fmla="*/ 0 h 1"/>
                <a:gd name="T6" fmla="*/ 0 w 2"/>
                <a:gd name="T7" fmla="*/ 0 h 1"/>
                <a:gd name="T8" fmla="*/ 0 w 2"/>
                <a:gd name="T9" fmla="*/ 1 h 1"/>
                <a:gd name="T10" fmla="*/ 2 w 2"/>
                <a:gd name="T11" fmla="*/ 1 h 1"/>
                <a:gd name="T12" fmla="*/ 2 w 2"/>
                <a:gd name="T13" fmla="*/ 0 h 1"/>
                <a:gd name="T14" fmla="*/ 1 w 2"/>
                <a:gd name="T15" fmla="*/ 0 h 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 h="1">
                  <a:moveTo>
                    <a:pt x="1" y="0"/>
                  </a:moveTo>
                  <a:cubicBezTo>
                    <a:pt x="1" y="0"/>
                    <a:pt x="1" y="0"/>
                    <a:pt x="0" y="0"/>
                  </a:cubicBezTo>
                  <a:cubicBezTo>
                    <a:pt x="0" y="0"/>
                    <a:pt x="0" y="0"/>
                    <a:pt x="0" y="0"/>
                  </a:cubicBezTo>
                  <a:cubicBezTo>
                    <a:pt x="0" y="0"/>
                    <a:pt x="0" y="0"/>
                    <a:pt x="0" y="0"/>
                  </a:cubicBezTo>
                  <a:cubicBezTo>
                    <a:pt x="0" y="0"/>
                    <a:pt x="0" y="1"/>
                    <a:pt x="0" y="1"/>
                  </a:cubicBezTo>
                  <a:cubicBezTo>
                    <a:pt x="0" y="1"/>
                    <a:pt x="1" y="1"/>
                    <a:pt x="2" y="1"/>
                  </a:cubicBezTo>
                  <a:cubicBezTo>
                    <a:pt x="2" y="1"/>
                    <a:pt x="2" y="1"/>
                    <a:pt x="2" y="0"/>
                  </a:cubicBezTo>
                  <a:cubicBezTo>
                    <a:pt x="2" y="0"/>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0" name="Oval 587">
              <a:extLst>
                <a:ext uri="{FF2B5EF4-FFF2-40B4-BE49-F238E27FC236}">
                  <a16:creationId xmlns:a16="http://schemas.microsoft.com/office/drawing/2014/main" id="{378B39AA-F723-4AFC-8D35-4B50E57CE102}"/>
                </a:ext>
              </a:extLst>
            </p:cNvPr>
            <p:cNvSpPr>
              <a:spLocks noChangeArrowheads="1"/>
            </p:cNvSpPr>
            <p:nvPr/>
          </p:nvSpPr>
          <p:spPr bwMode="auto">
            <a:xfrm>
              <a:off x="5470980" y="21279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1" name="Freeform 588">
              <a:extLst>
                <a:ext uri="{FF2B5EF4-FFF2-40B4-BE49-F238E27FC236}">
                  <a16:creationId xmlns:a16="http://schemas.microsoft.com/office/drawing/2014/main" id="{1A0244B6-0D06-4C1B-9893-FB0144D4C5C3}"/>
                </a:ext>
              </a:extLst>
            </p:cNvPr>
            <p:cNvSpPr>
              <a:spLocks/>
            </p:cNvSpPr>
            <p:nvPr/>
          </p:nvSpPr>
          <p:spPr bwMode="auto">
            <a:xfrm>
              <a:off x="5699580" y="2146983"/>
              <a:ext cx="7938" cy="6350"/>
            </a:xfrm>
            <a:custGeom>
              <a:avLst/>
              <a:gdLst>
                <a:gd name="T0" fmla="*/ 1 w 2"/>
                <a:gd name="T1" fmla="*/ 2 h 2"/>
                <a:gd name="T2" fmla="*/ 2 w 2"/>
                <a:gd name="T3" fmla="*/ 0 h 2"/>
                <a:gd name="T4" fmla="*/ 2 w 2"/>
                <a:gd name="T5" fmla="*/ 0 h 2"/>
                <a:gd name="T6" fmla="*/ 2 w 2"/>
                <a:gd name="T7" fmla="*/ 0 h 2"/>
                <a:gd name="T8" fmla="*/ 1 w 2"/>
                <a:gd name="T9" fmla="*/ 1 h 2"/>
                <a:gd name="T10" fmla="*/ 0 w 2"/>
                <a:gd name="T11" fmla="*/ 1 h 2"/>
                <a:gd name="T12" fmla="*/ 1 w 2"/>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1" y="2"/>
                  </a:moveTo>
                  <a:cubicBezTo>
                    <a:pt x="1" y="2"/>
                    <a:pt x="2" y="1"/>
                    <a:pt x="2" y="0"/>
                  </a:cubicBezTo>
                  <a:cubicBezTo>
                    <a:pt x="2" y="0"/>
                    <a:pt x="2" y="0"/>
                    <a:pt x="2" y="0"/>
                  </a:cubicBezTo>
                  <a:cubicBezTo>
                    <a:pt x="2" y="0"/>
                    <a:pt x="2" y="0"/>
                    <a:pt x="2" y="0"/>
                  </a:cubicBezTo>
                  <a:cubicBezTo>
                    <a:pt x="1" y="0"/>
                    <a:pt x="1" y="1"/>
                    <a:pt x="1" y="1"/>
                  </a:cubicBezTo>
                  <a:cubicBezTo>
                    <a:pt x="1" y="1"/>
                    <a:pt x="0" y="1"/>
                    <a:pt x="0" y="1"/>
                  </a:cubicBezTo>
                  <a:cubicBezTo>
                    <a:pt x="1" y="1"/>
                    <a:pt x="1" y="2"/>
                    <a:pt x="1"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2" name="Freeform 589">
              <a:extLst>
                <a:ext uri="{FF2B5EF4-FFF2-40B4-BE49-F238E27FC236}">
                  <a16:creationId xmlns:a16="http://schemas.microsoft.com/office/drawing/2014/main" id="{09D2AEDF-0C17-44E5-91C7-45EDBA25D6D3}"/>
                </a:ext>
              </a:extLst>
            </p:cNvPr>
            <p:cNvSpPr>
              <a:spLocks/>
            </p:cNvSpPr>
            <p:nvPr/>
          </p:nvSpPr>
          <p:spPr bwMode="auto">
            <a:xfrm>
              <a:off x="5739268" y="2107295"/>
              <a:ext cx="7938" cy="6350"/>
            </a:xfrm>
            <a:custGeom>
              <a:avLst/>
              <a:gdLst>
                <a:gd name="T0" fmla="*/ 2 w 2"/>
                <a:gd name="T1" fmla="*/ 1 h 2"/>
                <a:gd name="T2" fmla="*/ 2 w 2"/>
                <a:gd name="T3" fmla="*/ 1 h 2"/>
                <a:gd name="T4" fmla="*/ 2 w 2"/>
                <a:gd name="T5" fmla="*/ 0 h 2"/>
                <a:gd name="T6" fmla="*/ 0 w 2"/>
                <a:gd name="T7" fmla="*/ 0 h 2"/>
                <a:gd name="T8" fmla="*/ 0 w 2"/>
                <a:gd name="T9" fmla="*/ 1 h 2"/>
                <a:gd name="T10" fmla="*/ 0 w 2"/>
                <a:gd name="T11" fmla="*/ 1 h 2"/>
                <a:gd name="T12" fmla="*/ 2 w 2"/>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2" y="1"/>
                  </a:moveTo>
                  <a:cubicBezTo>
                    <a:pt x="2" y="1"/>
                    <a:pt x="2" y="1"/>
                    <a:pt x="2" y="1"/>
                  </a:cubicBezTo>
                  <a:cubicBezTo>
                    <a:pt x="2" y="1"/>
                    <a:pt x="2" y="0"/>
                    <a:pt x="2" y="0"/>
                  </a:cubicBezTo>
                  <a:cubicBezTo>
                    <a:pt x="2" y="0"/>
                    <a:pt x="1" y="1"/>
                    <a:pt x="0" y="0"/>
                  </a:cubicBezTo>
                  <a:cubicBezTo>
                    <a:pt x="0" y="0"/>
                    <a:pt x="0" y="0"/>
                    <a:pt x="0" y="1"/>
                  </a:cubicBezTo>
                  <a:cubicBezTo>
                    <a:pt x="0" y="1"/>
                    <a:pt x="0" y="1"/>
                    <a:pt x="0" y="1"/>
                  </a:cubicBezTo>
                  <a:cubicBezTo>
                    <a:pt x="1" y="1"/>
                    <a:pt x="2" y="2"/>
                    <a:pt x="2"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3" name="Oval 590">
              <a:extLst>
                <a:ext uri="{FF2B5EF4-FFF2-40B4-BE49-F238E27FC236}">
                  <a16:creationId xmlns:a16="http://schemas.microsoft.com/office/drawing/2014/main" id="{10EDA397-4129-4F88-A1F8-B3D6DB197F5B}"/>
                </a:ext>
              </a:extLst>
            </p:cNvPr>
            <p:cNvSpPr>
              <a:spLocks noChangeArrowheads="1"/>
            </p:cNvSpPr>
            <p:nvPr/>
          </p:nvSpPr>
          <p:spPr bwMode="auto">
            <a:xfrm>
              <a:off x="4856618" y="3216958"/>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4" name="Freeform 591">
              <a:extLst>
                <a:ext uri="{FF2B5EF4-FFF2-40B4-BE49-F238E27FC236}">
                  <a16:creationId xmlns:a16="http://schemas.microsoft.com/office/drawing/2014/main" id="{AB9306D1-3C02-4404-A3FD-255E745ADED7}"/>
                </a:ext>
              </a:extLst>
            </p:cNvPr>
            <p:cNvSpPr>
              <a:spLocks/>
            </p:cNvSpPr>
            <p:nvPr/>
          </p:nvSpPr>
          <p:spPr bwMode="auto">
            <a:xfrm>
              <a:off x="4848680" y="3216958"/>
              <a:ext cx="7938" cy="7938"/>
            </a:xfrm>
            <a:custGeom>
              <a:avLst/>
              <a:gdLst>
                <a:gd name="T0" fmla="*/ 1 w 2"/>
                <a:gd name="T1" fmla="*/ 1 h 2"/>
                <a:gd name="T2" fmla="*/ 0 w 2"/>
                <a:gd name="T3" fmla="*/ 2 h 2"/>
                <a:gd name="T4" fmla="*/ 0 w 2"/>
                <a:gd name="T5" fmla="*/ 2 h 2"/>
                <a:gd name="T6" fmla="*/ 2 w 2"/>
                <a:gd name="T7" fmla="*/ 0 h 2"/>
                <a:gd name="T8" fmla="*/ 2 w 2"/>
                <a:gd name="T9" fmla="*/ 0 h 2"/>
                <a:gd name="T10" fmla="*/ 2 w 2"/>
                <a:gd name="T11" fmla="*/ 0 h 2"/>
                <a:gd name="T12" fmla="*/ 1 w 2"/>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1" y="1"/>
                  </a:moveTo>
                  <a:cubicBezTo>
                    <a:pt x="0" y="1"/>
                    <a:pt x="0" y="1"/>
                    <a:pt x="0" y="2"/>
                  </a:cubicBezTo>
                  <a:cubicBezTo>
                    <a:pt x="0" y="2"/>
                    <a:pt x="0" y="2"/>
                    <a:pt x="0" y="2"/>
                  </a:cubicBezTo>
                  <a:cubicBezTo>
                    <a:pt x="1" y="2"/>
                    <a:pt x="2" y="1"/>
                    <a:pt x="2" y="0"/>
                  </a:cubicBezTo>
                  <a:cubicBezTo>
                    <a:pt x="2" y="0"/>
                    <a:pt x="2" y="0"/>
                    <a:pt x="2" y="0"/>
                  </a:cubicBezTo>
                  <a:cubicBezTo>
                    <a:pt x="2" y="0"/>
                    <a:pt x="2" y="0"/>
                    <a:pt x="2" y="0"/>
                  </a:cubicBezTo>
                  <a:cubicBezTo>
                    <a:pt x="1" y="0"/>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5" name="Oval 592">
              <a:extLst>
                <a:ext uri="{FF2B5EF4-FFF2-40B4-BE49-F238E27FC236}">
                  <a16:creationId xmlns:a16="http://schemas.microsoft.com/office/drawing/2014/main" id="{1C45277A-C7CA-4C26-B51C-BEBA595D392E}"/>
                </a:ext>
              </a:extLst>
            </p:cNvPr>
            <p:cNvSpPr>
              <a:spLocks noChangeArrowheads="1"/>
            </p:cNvSpPr>
            <p:nvPr/>
          </p:nvSpPr>
          <p:spPr bwMode="auto">
            <a:xfrm>
              <a:off x="4853443" y="3221720"/>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6" name="Freeform 593">
              <a:extLst>
                <a:ext uri="{FF2B5EF4-FFF2-40B4-BE49-F238E27FC236}">
                  <a16:creationId xmlns:a16="http://schemas.microsoft.com/office/drawing/2014/main" id="{D0287E89-9EF3-48E2-86F3-22323C3E47AE}"/>
                </a:ext>
              </a:extLst>
            </p:cNvPr>
            <p:cNvSpPr>
              <a:spLocks/>
            </p:cNvSpPr>
            <p:nvPr/>
          </p:nvSpPr>
          <p:spPr bwMode="auto">
            <a:xfrm>
              <a:off x="5023305" y="2067608"/>
              <a:ext cx="3175" cy="3175"/>
            </a:xfrm>
            <a:custGeom>
              <a:avLst/>
              <a:gdLst>
                <a:gd name="T0" fmla="*/ 0 w 1"/>
                <a:gd name="T1" fmla="*/ 1 h 1"/>
                <a:gd name="T2" fmla="*/ 1 w 1"/>
                <a:gd name="T3" fmla="*/ 1 h 1"/>
                <a:gd name="T4" fmla="*/ 1 w 1"/>
                <a:gd name="T5" fmla="*/ 1 h 1"/>
                <a:gd name="T6" fmla="*/ 1 w 1"/>
                <a:gd name="T7" fmla="*/ 0 h 1"/>
                <a:gd name="T8" fmla="*/ 0 w 1"/>
                <a:gd name="T9" fmla="*/ 0 h 1"/>
                <a:gd name="T10" fmla="*/ 0 w 1"/>
                <a:gd name="T11" fmla="*/ 1 h 1"/>
              </a:gdLst>
              <a:ahLst/>
              <a:cxnLst>
                <a:cxn ang="0">
                  <a:pos x="T0" y="T1"/>
                </a:cxn>
                <a:cxn ang="0">
                  <a:pos x="T2" y="T3"/>
                </a:cxn>
                <a:cxn ang="0">
                  <a:pos x="T4" y="T5"/>
                </a:cxn>
                <a:cxn ang="0">
                  <a:pos x="T6" y="T7"/>
                </a:cxn>
                <a:cxn ang="0">
                  <a:pos x="T8" y="T9"/>
                </a:cxn>
                <a:cxn ang="0">
                  <a:pos x="T10" y="T11"/>
                </a:cxn>
              </a:cxnLst>
              <a:rect l="0" t="0" r="r" b="b"/>
              <a:pathLst>
                <a:path w="1" h="1">
                  <a:moveTo>
                    <a:pt x="0" y="1"/>
                  </a:moveTo>
                  <a:cubicBezTo>
                    <a:pt x="0" y="1"/>
                    <a:pt x="1" y="1"/>
                    <a:pt x="1" y="1"/>
                  </a:cubicBezTo>
                  <a:cubicBezTo>
                    <a:pt x="1" y="1"/>
                    <a:pt x="1" y="1"/>
                    <a:pt x="1" y="1"/>
                  </a:cubicBezTo>
                  <a:cubicBezTo>
                    <a:pt x="1" y="0"/>
                    <a:pt x="1" y="0"/>
                    <a:pt x="1" y="0"/>
                  </a:cubicBezTo>
                  <a:cubicBezTo>
                    <a:pt x="0" y="0"/>
                    <a:pt x="0" y="0"/>
                    <a:pt x="0" y="0"/>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7" name="Freeform 594">
              <a:extLst>
                <a:ext uri="{FF2B5EF4-FFF2-40B4-BE49-F238E27FC236}">
                  <a16:creationId xmlns:a16="http://schemas.microsoft.com/office/drawing/2014/main" id="{B65AB0DE-E771-4C22-BADD-7BADE0CC822D}"/>
                </a:ext>
              </a:extLst>
            </p:cNvPr>
            <p:cNvSpPr>
              <a:spLocks/>
            </p:cNvSpPr>
            <p:nvPr/>
          </p:nvSpPr>
          <p:spPr bwMode="auto">
            <a:xfrm>
              <a:off x="6152018" y="2989945"/>
              <a:ext cx="6350" cy="4763"/>
            </a:xfrm>
            <a:custGeom>
              <a:avLst/>
              <a:gdLst>
                <a:gd name="T0" fmla="*/ 1 w 2"/>
                <a:gd name="T1" fmla="*/ 1 h 1"/>
                <a:gd name="T2" fmla="*/ 2 w 2"/>
                <a:gd name="T3" fmla="*/ 1 h 1"/>
                <a:gd name="T4" fmla="*/ 2 w 2"/>
                <a:gd name="T5" fmla="*/ 1 h 1"/>
                <a:gd name="T6" fmla="*/ 2 w 2"/>
                <a:gd name="T7" fmla="*/ 0 h 1"/>
                <a:gd name="T8" fmla="*/ 0 w 2"/>
                <a:gd name="T9" fmla="*/ 0 h 1"/>
                <a:gd name="T10" fmla="*/ 0 w 2"/>
                <a:gd name="T11" fmla="*/ 1 h 1"/>
                <a:gd name="T12" fmla="*/ 0 w 2"/>
                <a:gd name="T13" fmla="*/ 1 h 1"/>
                <a:gd name="T14" fmla="*/ 1 w 2"/>
                <a:gd name="T15" fmla="*/ 1 h 1"/>
                <a:gd name="T16" fmla="*/ 1 w 2"/>
                <a:gd name="T17" fmla="*/ 1 h 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 h="1">
                  <a:moveTo>
                    <a:pt x="1" y="1"/>
                  </a:moveTo>
                  <a:cubicBezTo>
                    <a:pt x="2" y="1"/>
                    <a:pt x="2" y="1"/>
                    <a:pt x="2" y="1"/>
                  </a:cubicBezTo>
                  <a:cubicBezTo>
                    <a:pt x="2" y="1"/>
                    <a:pt x="2" y="1"/>
                    <a:pt x="2" y="1"/>
                  </a:cubicBezTo>
                  <a:cubicBezTo>
                    <a:pt x="2" y="1"/>
                    <a:pt x="2" y="1"/>
                    <a:pt x="2" y="0"/>
                  </a:cubicBezTo>
                  <a:cubicBezTo>
                    <a:pt x="2" y="0"/>
                    <a:pt x="1" y="0"/>
                    <a:pt x="0" y="0"/>
                  </a:cubicBezTo>
                  <a:cubicBezTo>
                    <a:pt x="0" y="0"/>
                    <a:pt x="0" y="0"/>
                    <a:pt x="0" y="1"/>
                  </a:cubicBezTo>
                  <a:cubicBezTo>
                    <a:pt x="0" y="1"/>
                    <a:pt x="0" y="1"/>
                    <a:pt x="0" y="1"/>
                  </a:cubicBezTo>
                  <a:cubicBezTo>
                    <a:pt x="0" y="1"/>
                    <a:pt x="1" y="1"/>
                    <a:pt x="1" y="1"/>
                  </a:cubicBezTo>
                  <a:cubicBezTo>
                    <a:pt x="1" y="1"/>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8" name="Freeform 595">
              <a:extLst>
                <a:ext uri="{FF2B5EF4-FFF2-40B4-BE49-F238E27FC236}">
                  <a16:creationId xmlns:a16="http://schemas.microsoft.com/office/drawing/2014/main" id="{EFEF72BF-6F50-4749-BE04-5529DF6CD47E}"/>
                </a:ext>
              </a:extLst>
            </p:cNvPr>
            <p:cNvSpPr>
              <a:spLocks/>
            </p:cNvSpPr>
            <p:nvPr/>
          </p:nvSpPr>
          <p:spPr bwMode="auto">
            <a:xfrm>
              <a:off x="6412368" y="3048683"/>
              <a:ext cx="6350" cy="6350"/>
            </a:xfrm>
            <a:custGeom>
              <a:avLst/>
              <a:gdLst>
                <a:gd name="T0" fmla="*/ 2 w 2"/>
                <a:gd name="T1" fmla="*/ 2 h 2"/>
                <a:gd name="T2" fmla="*/ 2 w 2"/>
                <a:gd name="T3" fmla="*/ 1 h 2"/>
                <a:gd name="T4" fmla="*/ 2 w 2"/>
                <a:gd name="T5" fmla="*/ 1 h 2"/>
                <a:gd name="T6" fmla="*/ 1 w 2"/>
                <a:gd name="T7" fmla="*/ 0 h 2"/>
                <a:gd name="T8" fmla="*/ 1 w 2"/>
                <a:gd name="T9" fmla="*/ 1 h 2"/>
                <a:gd name="T10" fmla="*/ 1 w 2"/>
                <a:gd name="T11" fmla="*/ 1 h 2"/>
                <a:gd name="T12" fmla="*/ 2 w 2"/>
                <a:gd name="T13" fmla="*/ 2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2" y="2"/>
                  </a:moveTo>
                  <a:cubicBezTo>
                    <a:pt x="2" y="2"/>
                    <a:pt x="2" y="2"/>
                    <a:pt x="2" y="1"/>
                  </a:cubicBezTo>
                  <a:cubicBezTo>
                    <a:pt x="2" y="1"/>
                    <a:pt x="2" y="1"/>
                    <a:pt x="2" y="1"/>
                  </a:cubicBezTo>
                  <a:cubicBezTo>
                    <a:pt x="2" y="1"/>
                    <a:pt x="1" y="0"/>
                    <a:pt x="1" y="0"/>
                  </a:cubicBezTo>
                  <a:cubicBezTo>
                    <a:pt x="1" y="1"/>
                    <a:pt x="1" y="1"/>
                    <a:pt x="1" y="1"/>
                  </a:cubicBezTo>
                  <a:cubicBezTo>
                    <a:pt x="0" y="1"/>
                    <a:pt x="1" y="1"/>
                    <a:pt x="1" y="1"/>
                  </a:cubicBezTo>
                  <a:cubicBezTo>
                    <a:pt x="1" y="2"/>
                    <a:pt x="2" y="2"/>
                    <a:pt x="2" y="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9" name="Freeform 596">
              <a:extLst>
                <a:ext uri="{FF2B5EF4-FFF2-40B4-BE49-F238E27FC236}">
                  <a16:creationId xmlns:a16="http://schemas.microsoft.com/office/drawing/2014/main" id="{EB43723B-6120-47DB-A825-616FCF124D0F}"/>
                </a:ext>
              </a:extLst>
            </p:cNvPr>
            <p:cNvSpPr>
              <a:spLocks/>
            </p:cNvSpPr>
            <p:nvPr/>
          </p:nvSpPr>
          <p:spPr bwMode="auto">
            <a:xfrm>
              <a:off x="6245680" y="2572433"/>
              <a:ext cx="0" cy="3175"/>
            </a:xfrm>
            <a:custGeom>
              <a:avLst/>
              <a:gdLst>
                <a:gd name="T0" fmla="*/ 0 h 1"/>
                <a:gd name="T1" fmla="*/ 1 h 1"/>
                <a:gd name="T2" fmla="*/ 1 h 1"/>
                <a:gd name="T3" fmla="*/ 1 h 1"/>
                <a:gd name="T4" fmla="*/ 0 h 1"/>
              </a:gdLst>
              <a:ahLst/>
              <a:cxnLst>
                <a:cxn ang="0">
                  <a:pos x="0" y="T0"/>
                </a:cxn>
                <a:cxn ang="0">
                  <a:pos x="0" y="T1"/>
                </a:cxn>
                <a:cxn ang="0">
                  <a:pos x="0" y="T2"/>
                </a:cxn>
                <a:cxn ang="0">
                  <a:pos x="0" y="T3"/>
                </a:cxn>
                <a:cxn ang="0">
                  <a:pos x="0" y="T4"/>
                </a:cxn>
              </a:cxnLst>
              <a:rect l="0" t="0" r="r" b="b"/>
              <a:pathLst>
                <a:path h="1">
                  <a:moveTo>
                    <a:pt x="0" y="0"/>
                  </a:moveTo>
                  <a:cubicBezTo>
                    <a:pt x="0" y="0"/>
                    <a:pt x="0" y="1"/>
                    <a:pt x="0" y="1"/>
                  </a:cubicBezTo>
                  <a:cubicBezTo>
                    <a:pt x="0" y="1"/>
                    <a:pt x="0" y="1"/>
                    <a:pt x="0" y="1"/>
                  </a:cubicBezTo>
                  <a:cubicBezTo>
                    <a:pt x="0" y="1"/>
                    <a:pt x="0" y="1"/>
                    <a:pt x="0" y="1"/>
                  </a:cubicBezTo>
                  <a:cubicBezTo>
                    <a:pt x="0" y="1"/>
                    <a:pt x="0" y="1"/>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0" name="Freeform 597">
              <a:extLst>
                <a:ext uri="{FF2B5EF4-FFF2-40B4-BE49-F238E27FC236}">
                  <a16:creationId xmlns:a16="http://schemas.microsoft.com/office/drawing/2014/main" id="{2B78B36E-0C62-423C-A2EC-AF4EDA41F4B9}"/>
                </a:ext>
              </a:extLst>
            </p:cNvPr>
            <p:cNvSpPr>
              <a:spLocks/>
            </p:cNvSpPr>
            <p:nvPr/>
          </p:nvSpPr>
          <p:spPr bwMode="auto">
            <a:xfrm>
              <a:off x="6245680" y="2564495"/>
              <a:ext cx="3175" cy="7938"/>
            </a:xfrm>
            <a:custGeom>
              <a:avLst/>
              <a:gdLst>
                <a:gd name="T0" fmla="*/ 1 w 1"/>
                <a:gd name="T1" fmla="*/ 0 h 2"/>
                <a:gd name="T2" fmla="*/ 1 w 1"/>
                <a:gd name="T3" fmla="*/ 0 h 2"/>
                <a:gd name="T4" fmla="*/ 0 w 1"/>
                <a:gd name="T5" fmla="*/ 1 h 2"/>
                <a:gd name="T6" fmla="*/ 0 w 1"/>
                <a:gd name="T7" fmla="*/ 2 h 2"/>
                <a:gd name="T8" fmla="*/ 1 w 1"/>
                <a:gd name="T9" fmla="*/ 1 h 2"/>
                <a:gd name="T10" fmla="*/ 1 w 1"/>
                <a:gd name="T11" fmla="*/ 0 h 2"/>
              </a:gdLst>
              <a:ahLst/>
              <a:cxnLst>
                <a:cxn ang="0">
                  <a:pos x="T0" y="T1"/>
                </a:cxn>
                <a:cxn ang="0">
                  <a:pos x="T2" y="T3"/>
                </a:cxn>
                <a:cxn ang="0">
                  <a:pos x="T4" y="T5"/>
                </a:cxn>
                <a:cxn ang="0">
                  <a:pos x="T6" y="T7"/>
                </a:cxn>
                <a:cxn ang="0">
                  <a:pos x="T8" y="T9"/>
                </a:cxn>
                <a:cxn ang="0">
                  <a:pos x="T10" y="T11"/>
                </a:cxn>
              </a:cxnLst>
              <a:rect l="0" t="0" r="r" b="b"/>
              <a:pathLst>
                <a:path w="1" h="2">
                  <a:moveTo>
                    <a:pt x="1" y="0"/>
                  </a:moveTo>
                  <a:cubicBezTo>
                    <a:pt x="1" y="0"/>
                    <a:pt x="1" y="0"/>
                    <a:pt x="1" y="0"/>
                  </a:cubicBezTo>
                  <a:cubicBezTo>
                    <a:pt x="1" y="0"/>
                    <a:pt x="0" y="1"/>
                    <a:pt x="0" y="1"/>
                  </a:cubicBezTo>
                  <a:cubicBezTo>
                    <a:pt x="0" y="1"/>
                    <a:pt x="0" y="2"/>
                    <a:pt x="0" y="2"/>
                  </a:cubicBezTo>
                  <a:cubicBezTo>
                    <a:pt x="1" y="2"/>
                    <a:pt x="1" y="1"/>
                    <a:pt x="1" y="1"/>
                  </a:cubicBezTo>
                  <a:cubicBezTo>
                    <a:pt x="1" y="1"/>
                    <a:pt x="1"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1" name="Freeform 598">
              <a:extLst>
                <a:ext uri="{FF2B5EF4-FFF2-40B4-BE49-F238E27FC236}">
                  <a16:creationId xmlns:a16="http://schemas.microsoft.com/office/drawing/2014/main" id="{FCB9F35D-B657-4358-9068-5B0F4F5B71B3}"/>
                </a:ext>
              </a:extLst>
            </p:cNvPr>
            <p:cNvSpPr>
              <a:spLocks/>
            </p:cNvSpPr>
            <p:nvPr/>
          </p:nvSpPr>
          <p:spPr bwMode="auto">
            <a:xfrm>
              <a:off x="5450343" y="2135870"/>
              <a:ext cx="6350" cy="7938"/>
            </a:xfrm>
            <a:custGeom>
              <a:avLst/>
              <a:gdLst>
                <a:gd name="T0" fmla="*/ 0 w 2"/>
                <a:gd name="T1" fmla="*/ 1 h 2"/>
                <a:gd name="T2" fmla="*/ 1 w 2"/>
                <a:gd name="T3" fmla="*/ 2 h 2"/>
                <a:gd name="T4" fmla="*/ 2 w 2"/>
                <a:gd name="T5" fmla="*/ 1 h 2"/>
                <a:gd name="T6" fmla="*/ 2 w 2"/>
                <a:gd name="T7" fmla="*/ 1 h 2"/>
                <a:gd name="T8" fmla="*/ 1 w 2"/>
                <a:gd name="T9" fmla="*/ 1 h 2"/>
                <a:gd name="T10" fmla="*/ 1 w 2"/>
                <a:gd name="T11" fmla="*/ 1 h 2"/>
                <a:gd name="T12" fmla="*/ 0 w 2"/>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2" h="2">
                  <a:moveTo>
                    <a:pt x="0" y="1"/>
                  </a:moveTo>
                  <a:cubicBezTo>
                    <a:pt x="0" y="1"/>
                    <a:pt x="1" y="2"/>
                    <a:pt x="1" y="2"/>
                  </a:cubicBezTo>
                  <a:cubicBezTo>
                    <a:pt x="1" y="2"/>
                    <a:pt x="2" y="2"/>
                    <a:pt x="2" y="1"/>
                  </a:cubicBezTo>
                  <a:cubicBezTo>
                    <a:pt x="2" y="1"/>
                    <a:pt x="2" y="1"/>
                    <a:pt x="2" y="1"/>
                  </a:cubicBezTo>
                  <a:cubicBezTo>
                    <a:pt x="2" y="1"/>
                    <a:pt x="2" y="1"/>
                    <a:pt x="1" y="1"/>
                  </a:cubicBezTo>
                  <a:cubicBezTo>
                    <a:pt x="1" y="0"/>
                    <a:pt x="1" y="1"/>
                    <a:pt x="1" y="1"/>
                  </a:cubicBezTo>
                  <a:cubicBezTo>
                    <a:pt x="1"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2" name="Oval 599">
              <a:extLst>
                <a:ext uri="{FF2B5EF4-FFF2-40B4-BE49-F238E27FC236}">
                  <a16:creationId xmlns:a16="http://schemas.microsoft.com/office/drawing/2014/main" id="{06B29C05-C833-4465-BFC1-DF4DC799D0C4}"/>
                </a:ext>
              </a:extLst>
            </p:cNvPr>
            <p:cNvSpPr>
              <a:spLocks noChangeArrowheads="1"/>
            </p:cNvSpPr>
            <p:nvPr/>
          </p:nvSpPr>
          <p:spPr bwMode="auto">
            <a:xfrm>
              <a:off x="5493205" y="2132695"/>
              <a:ext cx="3175" cy="3175"/>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3" name="Freeform 600">
              <a:extLst>
                <a:ext uri="{FF2B5EF4-FFF2-40B4-BE49-F238E27FC236}">
                  <a16:creationId xmlns:a16="http://schemas.microsoft.com/office/drawing/2014/main" id="{A4DE7756-C6A6-4948-B8BA-B218E8A2B05E}"/>
                </a:ext>
              </a:extLst>
            </p:cNvPr>
            <p:cNvSpPr>
              <a:spLocks/>
            </p:cNvSpPr>
            <p:nvPr/>
          </p:nvSpPr>
          <p:spPr bwMode="auto">
            <a:xfrm>
              <a:off x="5948818" y="2969308"/>
              <a:ext cx="4763" cy="3175"/>
            </a:xfrm>
            <a:custGeom>
              <a:avLst/>
              <a:gdLst>
                <a:gd name="T0" fmla="*/ 0 w 1"/>
                <a:gd name="T1" fmla="*/ 0 h 1"/>
                <a:gd name="T2" fmla="*/ 0 w 1"/>
                <a:gd name="T3" fmla="*/ 0 h 1"/>
                <a:gd name="T4" fmla="*/ 0 w 1"/>
                <a:gd name="T5" fmla="*/ 0 h 1"/>
                <a:gd name="T6" fmla="*/ 0 w 1"/>
                <a:gd name="T7" fmla="*/ 1 h 1"/>
                <a:gd name="T8" fmla="*/ 1 w 1"/>
                <a:gd name="T9" fmla="*/ 1 h 1"/>
                <a:gd name="T10" fmla="*/ 1 w 1"/>
                <a:gd name="T11" fmla="*/ 1 h 1"/>
                <a:gd name="T12" fmla="*/ 0 w 1"/>
                <a:gd name="T13" fmla="*/ 0 h 1"/>
              </a:gdLst>
              <a:ahLst/>
              <a:cxnLst>
                <a:cxn ang="0">
                  <a:pos x="T0" y="T1"/>
                </a:cxn>
                <a:cxn ang="0">
                  <a:pos x="T2" y="T3"/>
                </a:cxn>
                <a:cxn ang="0">
                  <a:pos x="T4" y="T5"/>
                </a:cxn>
                <a:cxn ang="0">
                  <a:pos x="T6" y="T7"/>
                </a:cxn>
                <a:cxn ang="0">
                  <a:pos x="T8" y="T9"/>
                </a:cxn>
                <a:cxn ang="0">
                  <a:pos x="T10" y="T11"/>
                </a:cxn>
                <a:cxn ang="0">
                  <a:pos x="T12" y="T13"/>
                </a:cxn>
              </a:cxnLst>
              <a:rect l="0" t="0" r="r" b="b"/>
              <a:pathLst>
                <a:path w="1" h="1">
                  <a:moveTo>
                    <a:pt x="0" y="0"/>
                  </a:moveTo>
                  <a:cubicBezTo>
                    <a:pt x="0" y="0"/>
                    <a:pt x="0" y="0"/>
                    <a:pt x="0" y="0"/>
                  </a:cubicBezTo>
                  <a:cubicBezTo>
                    <a:pt x="0" y="0"/>
                    <a:pt x="0" y="0"/>
                    <a:pt x="0" y="0"/>
                  </a:cubicBezTo>
                  <a:cubicBezTo>
                    <a:pt x="0" y="0"/>
                    <a:pt x="0" y="1"/>
                    <a:pt x="0" y="1"/>
                  </a:cubicBezTo>
                  <a:cubicBezTo>
                    <a:pt x="1" y="1"/>
                    <a:pt x="1" y="1"/>
                    <a:pt x="1" y="1"/>
                  </a:cubicBezTo>
                  <a:cubicBezTo>
                    <a:pt x="1" y="1"/>
                    <a:pt x="1" y="1"/>
                    <a:pt x="1" y="1"/>
                  </a:cubicBezTo>
                  <a:cubicBezTo>
                    <a:pt x="1" y="0"/>
                    <a:pt x="1"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4" name="Freeform 601">
              <a:extLst>
                <a:ext uri="{FF2B5EF4-FFF2-40B4-BE49-F238E27FC236}">
                  <a16:creationId xmlns:a16="http://schemas.microsoft.com/office/drawing/2014/main" id="{7B05DD3A-8AF5-48A0-9997-73D87CA63C9E}"/>
                </a:ext>
              </a:extLst>
            </p:cNvPr>
            <p:cNvSpPr>
              <a:spLocks/>
            </p:cNvSpPr>
            <p:nvPr/>
          </p:nvSpPr>
          <p:spPr bwMode="auto">
            <a:xfrm>
              <a:off x="5461455" y="2132695"/>
              <a:ext cx="6350" cy="3175"/>
            </a:xfrm>
            <a:custGeom>
              <a:avLst/>
              <a:gdLst>
                <a:gd name="T0" fmla="*/ 1 w 2"/>
                <a:gd name="T1" fmla="*/ 1 h 1"/>
                <a:gd name="T2" fmla="*/ 2 w 2"/>
                <a:gd name="T3" fmla="*/ 0 h 1"/>
                <a:gd name="T4" fmla="*/ 1 w 2"/>
                <a:gd name="T5" fmla="*/ 0 h 1"/>
                <a:gd name="T6" fmla="*/ 0 w 2"/>
                <a:gd name="T7" fmla="*/ 0 h 1"/>
                <a:gd name="T8" fmla="*/ 1 w 2"/>
                <a:gd name="T9" fmla="*/ 1 h 1"/>
                <a:gd name="T10" fmla="*/ 1 w 2"/>
                <a:gd name="T11" fmla="*/ 1 h 1"/>
              </a:gdLst>
              <a:ahLst/>
              <a:cxnLst>
                <a:cxn ang="0">
                  <a:pos x="T0" y="T1"/>
                </a:cxn>
                <a:cxn ang="0">
                  <a:pos x="T2" y="T3"/>
                </a:cxn>
                <a:cxn ang="0">
                  <a:pos x="T4" y="T5"/>
                </a:cxn>
                <a:cxn ang="0">
                  <a:pos x="T6" y="T7"/>
                </a:cxn>
                <a:cxn ang="0">
                  <a:pos x="T8" y="T9"/>
                </a:cxn>
                <a:cxn ang="0">
                  <a:pos x="T10" y="T11"/>
                </a:cxn>
              </a:cxnLst>
              <a:rect l="0" t="0" r="r" b="b"/>
              <a:pathLst>
                <a:path w="2" h="1">
                  <a:moveTo>
                    <a:pt x="1" y="1"/>
                  </a:moveTo>
                  <a:cubicBezTo>
                    <a:pt x="2" y="1"/>
                    <a:pt x="2" y="0"/>
                    <a:pt x="2" y="0"/>
                  </a:cubicBezTo>
                  <a:cubicBezTo>
                    <a:pt x="2" y="0"/>
                    <a:pt x="1" y="0"/>
                    <a:pt x="1" y="0"/>
                  </a:cubicBezTo>
                  <a:cubicBezTo>
                    <a:pt x="1" y="0"/>
                    <a:pt x="0" y="0"/>
                    <a:pt x="0" y="0"/>
                  </a:cubicBezTo>
                  <a:cubicBezTo>
                    <a:pt x="0" y="0"/>
                    <a:pt x="1" y="1"/>
                    <a:pt x="1" y="1"/>
                  </a:cubicBezTo>
                  <a:cubicBezTo>
                    <a:pt x="1" y="1"/>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5" name="Oval 602">
              <a:extLst>
                <a:ext uri="{FF2B5EF4-FFF2-40B4-BE49-F238E27FC236}">
                  <a16:creationId xmlns:a16="http://schemas.microsoft.com/office/drawing/2014/main" id="{CB676BD3-0C56-4C1B-B6D9-ACB288A92B04}"/>
                </a:ext>
              </a:extLst>
            </p:cNvPr>
            <p:cNvSpPr>
              <a:spLocks noChangeArrowheads="1"/>
            </p:cNvSpPr>
            <p:nvPr/>
          </p:nvSpPr>
          <p:spPr bwMode="auto">
            <a:xfrm>
              <a:off x="4267655" y="235653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6" name="Freeform 603">
              <a:extLst>
                <a:ext uri="{FF2B5EF4-FFF2-40B4-BE49-F238E27FC236}">
                  <a16:creationId xmlns:a16="http://schemas.microsoft.com/office/drawing/2014/main" id="{17D0FB98-B103-41AF-A0B0-E4C6DD3AB03F}"/>
                </a:ext>
              </a:extLst>
            </p:cNvPr>
            <p:cNvSpPr>
              <a:spLocks/>
            </p:cNvSpPr>
            <p:nvPr/>
          </p:nvSpPr>
          <p:spPr bwMode="auto">
            <a:xfrm>
              <a:off x="6267905" y="2543858"/>
              <a:ext cx="3175" cy="3175"/>
            </a:xfrm>
            <a:custGeom>
              <a:avLst/>
              <a:gdLst>
                <a:gd name="T0" fmla="*/ 0 w 1"/>
                <a:gd name="T1" fmla="*/ 1 h 1"/>
                <a:gd name="T2" fmla="*/ 1 w 1"/>
                <a:gd name="T3" fmla="*/ 0 h 1"/>
                <a:gd name="T4" fmla="*/ 1 w 1"/>
                <a:gd name="T5" fmla="*/ 0 h 1"/>
                <a:gd name="T6" fmla="*/ 1 w 1"/>
                <a:gd name="T7" fmla="*/ 0 h 1"/>
                <a:gd name="T8" fmla="*/ 0 w 1"/>
                <a:gd name="T9" fmla="*/ 1 h 1"/>
                <a:gd name="T10" fmla="*/ 0 w 1"/>
                <a:gd name="T11" fmla="*/ 1 h 1"/>
                <a:gd name="T12" fmla="*/ 0 w 1"/>
                <a:gd name="T13" fmla="*/ 1 h 1"/>
              </a:gdLst>
              <a:ahLst/>
              <a:cxnLst>
                <a:cxn ang="0">
                  <a:pos x="T0" y="T1"/>
                </a:cxn>
                <a:cxn ang="0">
                  <a:pos x="T2" y="T3"/>
                </a:cxn>
                <a:cxn ang="0">
                  <a:pos x="T4" y="T5"/>
                </a:cxn>
                <a:cxn ang="0">
                  <a:pos x="T6" y="T7"/>
                </a:cxn>
                <a:cxn ang="0">
                  <a:pos x="T8" y="T9"/>
                </a:cxn>
                <a:cxn ang="0">
                  <a:pos x="T10" y="T11"/>
                </a:cxn>
                <a:cxn ang="0">
                  <a:pos x="T12" y="T13"/>
                </a:cxn>
              </a:cxnLst>
              <a:rect l="0" t="0" r="r" b="b"/>
              <a:pathLst>
                <a:path w="1" h="1">
                  <a:moveTo>
                    <a:pt x="0" y="1"/>
                  </a:moveTo>
                  <a:cubicBezTo>
                    <a:pt x="1" y="1"/>
                    <a:pt x="1" y="0"/>
                    <a:pt x="1" y="0"/>
                  </a:cubicBezTo>
                  <a:cubicBezTo>
                    <a:pt x="1" y="0"/>
                    <a:pt x="1" y="0"/>
                    <a:pt x="1" y="0"/>
                  </a:cubicBezTo>
                  <a:cubicBezTo>
                    <a:pt x="1" y="0"/>
                    <a:pt x="1" y="0"/>
                    <a:pt x="1" y="0"/>
                  </a:cubicBezTo>
                  <a:cubicBezTo>
                    <a:pt x="1" y="0"/>
                    <a:pt x="0" y="0"/>
                    <a:pt x="0" y="1"/>
                  </a:cubicBezTo>
                  <a:cubicBezTo>
                    <a:pt x="0" y="1"/>
                    <a:pt x="0" y="1"/>
                    <a:pt x="0" y="1"/>
                  </a:cubicBezTo>
                  <a:cubicBezTo>
                    <a:pt x="0" y="1"/>
                    <a:pt x="0" y="1"/>
                    <a:pt x="0"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7" name="Oval 604">
              <a:extLst>
                <a:ext uri="{FF2B5EF4-FFF2-40B4-BE49-F238E27FC236}">
                  <a16:creationId xmlns:a16="http://schemas.microsoft.com/office/drawing/2014/main" id="{E5613AED-87CB-407F-BC0A-ABFB8025F832}"/>
                </a:ext>
              </a:extLst>
            </p:cNvPr>
            <p:cNvSpPr>
              <a:spLocks noChangeArrowheads="1"/>
            </p:cNvSpPr>
            <p:nvPr/>
          </p:nvSpPr>
          <p:spPr bwMode="auto">
            <a:xfrm>
              <a:off x="5175705" y="2489883"/>
              <a:ext cx="1588" cy="1588"/>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8" name="Freeform 605">
              <a:extLst>
                <a:ext uri="{FF2B5EF4-FFF2-40B4-BE49-F238E27FC236}">
                  <a16:creationId xmlns:a16="http://schemas.microsoft.com/office/drawing/2014/main" id="{02053356-7F16-488B-BAD4-3BFF9BDD5DDA}"/>
                </a:ext>
              </a:extLst>
            </p:cNvPr>
            <p:cNvSpPr>
              <a:spLocks/>
            </p:cNvSpPr>
            <p:nvPr/>
          </p:nvSpPr>
          <p:spPr bwMode="auto">
            <a:xfrm>
              <a:off x="5175705" y="2481945"/>
              <a:ext cx="3175" cy="7938"/>
            </a:xfrm>
            <a:custGeom>
              <a:avLst/>
              <a:gdLst>
                <a:gd name="T0" fmla="*/ 1 w 1"/>
                <a:gd name="T1" fmla="*/ 1 h 2"/>
                <a:gd name="T2" fmla="*/ 1 w 1"/>
                <a:gd name="T3" fmla="*/ 0 h 2"/>
                <a:gd name="T4" fmla="*/ 1 w 1"/>
                <a:gd name="T5" fmla="*/ 0 h 2"/>
                <a:gd name="T6" fmla="*/ 0 w 1"/>
                <a:gd name="T7" fmla="*/ 1 h 2"/>
                <a:gd name="T8" fmla="*/ 0 w 1"/>
                <a:gd name="T9" fmla="*/ 2 h 2"/>
                <a:gd name="T10" fmla="*/ 0 w 1"/>
                <a:gd name="T11" fmla="*/ 2 h 2"/>
                <a:gd name="T12" fmla="*/ 1 w 1"/>
                <a:gd name="T13" fmla="*/ 1 h 2"/>
              </a:gdLst>
              <a:ahLst/>
              <a:cxnLst>
                <a:cxn ang="0">
                  <a:pos x="T0" y="T1"/>
                </a:cxn>
                <a:cxn ang="0">
                  <a:pos x="T2" y="T3"/>
                </a:cxn>
                <a:cxn ang="0">
                  <a:pos x="T4" y="T5"/>
                </a:cxn>
                <a:cxn ang="0">
                  <a:pos x="T6" y="T7"/>
                </a:cxn>
                <a:cxn ang="0">
                  <a:pos x="T8" y="T9"/>
                </a:cxn>
                <a:cxn ang="0">
                  <a:pos x="T10" y="T11"/>
                </a:cxn>
                <a:cxn ang="0">
                  <a:pos x="T12" y="T13"/>
                </a:cxn>
              </a:cxnLst>
              <a:rect l="0" t="0" r="r" b="b"/>
              <a:pathLst>
                <a:path w="1" h="2">
                  <a:moveTo>
                    <a:pt x="1" y="1"/>
                  </a:moveTo>
                  <a:cubicBezTo>
                    <a:pt x="1" y="0"/>
                    <a:pt x="1" y="0"/>
                    <a:pt x="1" y="0"/>
                  </a:cubicBezTo>
                  <a:cubicBezTo>
                    <a:pt x="1" y="0"/>
                    <a:pt x="1" y="0"/>
                    <a:pt x="1" y="0"/>
                  </a:cubicBezTo>
                  <a:cubicBezTo>
                    <a:pt x="0" y="0"/>
                    <a:pt x="0" y="1"/>
                    <a:pt x="0" y="1"/>
                  </a:cubicBezTo>
                  <a:cubicBezTo>
                    <a:pt x="0" y="1"/>
                    <a:pt x="0" y="2"/>
                    <a:pt x="0" y="2"/>
                  </a:cubicBezTo>
                  <a:cubicBezTo>
                    <a:pt x="0" y="2"/>
                    <a:pt x="0" y="2"/>
                    <a:pt x="0" y="2"/>
                  </a:cubicBezTo>
                  <a:cubicBezTo>
                    <a:pt x="1" y="2"/>
                    <a:pt x="1" y="1"/>
                    <a:pt x="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9" name="Freeform 606">
              <a:extLst>
                <a:ext uri="{FF2B5EF4-FFF2-40B4-BE49-F238E27FC236}">
                  <a16:creationId xmlns:a16="http://schemas.microsoft.com/office/drawing/2014/main" id="{F16652A5-B3BF-47B6-BF87-AD5BD45E645A}"/>
                </a:ext>
              </a:extLst>
            </p:cNvPr>
            <p:cNvSpPr>
              <a:spLocks/>
            </p:cNvSpPr>
            <p:nvPr/>
          </p:nvSpPr>
          <p:spPr bwMode="auto">
            <a:xfrm>
              <a:off x="6025018" y="2997883"/>
              <a:ext cx="3175" cy="3175"/>
            </a:xfrm>
            <a:custGeom>
              <a:avLst/>
              <a:gdLst>
                <a:gd name="T0" fmla="*/ 0 w 1"/>
                <a:gd name="T1" fmla="*/ 0 h 1"/>
                <a:gd name="T2" fmla="*/ 0 w 1"/>
                <a:gd name="T3" fmla="*/ 0 h 1"/>
                <a:gd name="T4" fmla="*/ 0 w 1"/>
                <a:gd name="T5" fmla="*/ 1 h 1"/>
                <a:gd name="T6" fmla="*/ 1 w 1"/>
                <a:gd name="T7" fmla="*/ 1 h 1"/>
                <a:gd name="T8" fmla="*/ 1 w 1"/>
                <a:gd name="T9" fmla="*/ 1 h 1"/>
                <a:gd name="T10" fmla="*/ 1 w 1"/>
                <a:gd name="T11" fmla="*/ 1 h 1"/>
                <a:gd name="T12" fmla="*/ 0 w 1"/>
                <a:gd name="T13" fmla="*/ 0 h 1"/>
              </a:gdLst>
              <a:ahLst/>
              <a:cxnLst>
                <a:cxn ang="0">
                  <a:pos x="T0" y="T1"/>
                </a:cxn>
                <a:cxn ang="0">
                  <a:pos x="T2" y="T3"/>
                </a:cxn>
                <a:cxn ang="0">
                  <a:pos x="T4" y="T5"/>
                </a:cxn>
                <a:cxn ang="0">
                  <a:pos x="T6" y="T7"/>
                </a:cxn>
                <a:cxn ang="0">
                  <a:pos x="T8" y="T9"/>
                </a:cxn>
                <a:cxn ang="0">
                  <a:pos x="T10" y="T11"/>
                </a:cxn>
                <a:cxn ang="0">
                  <a:pos x="T12" y="T13"/>
                </a:cxn>
              </a:cxnLst>
              <a:rect l="0" t="0" r="r" b="b"/>
              <a:pathLst>
                <a:path w="1" h="1">
                  <a:moveTo>
                    <a:pt x="0" y="0"/>
                  </a:moveTo>
                  <a:cubicBezTo>
                    <a:pt x="0" y="0"/>
                    <a:pt x="0" y="0"/>
                    <a:pt x="0" y="0"/>
                  </a:cubicBezTo>
                  <a:cubicBezTo>
                    <a:pt x="0" y="1"/>
                    <a:pt x="0" y="1"/>
                    <a:pt x="0" y="1"/>
                  </a:cubicBezTo>
                  <a:cubicBezTo>
                    <a:pt x="0" y="1"/>
                    <a:pt x="1" y="1"/>
                    <a:pt x="1" y="1"/>
                  </a:cubicBezTo>
                  <a:cubicBezTo>
                    <a:pt x="1" y="1"/>
                    <a:pt x="1" y="1"/>
                    <a:pt x="1" y="1"/>
                  </a:cubicBezTo>
                  <a:cubicBezTo>
                    <a:pt x="1" y="1"/>
                    <a:pt x="1" y="1"/>
                    <a:pt x="1" y="1"/>
                  </a:cubicBezTo>
                  <a:cubicBezTo>
                    <a:pt x="1" y="0"/>
                    <a:pt x="1" y="0"/>
                    <a:pt x="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4" name="Group 63">
            <a:extLst>
              <a:ext uri="{FF2B5EF4-FFF2-40B4-BE49-F238E27FC236}">
                <a16:creationId xmlns:a16="http://schemas.microsoft.com/office/drawing/2014/main" id="{BFE21D64-34B9-4781-80DA-6001A0C3C6B3}"/>
              </a:ext>
            </a:extLst>
          </p:cNvPr>
          <p:cNvGrpSpPr/>
          <p:nvPr/>
        </p:nvGrpSpPr>
        <p:grpSpPr>
          <a:xfrm>
            <a:off x="7204968" y="2000273"/>
            <a:ext cx="3898461" cy="1166692"/>
            <a:chOff x="7808686" y="1820220"/>
            <a:chExt cx="3898461" cy="1166692"/>
          </a:xfrm>
        </p:grpSpPr>
        <p:sp>
          <p:nvSpPr>
            <p:cNvPr id="109" name="Rectangle 17">
              <a:extLst>
                <a:ext uri="{FF2B5EF4-FFF2-40B4-BE49-F238E27FC236}">
                  <a16:creationId xmlns:a16="http://schemas.microsoft.com/office/drawing/2014/main" id="{F2018742-F267-4ABC-97DC-7EAF1DD48ADA}"/>
                </a:ext>
              </a:extLst>
            </p:cNvPr>
            <p:cNvSpPr>
              <a:spLocks/>
            </p:cNvSpPr>
            <p:nvPr/>
          </p:nvSpPr>
          <p:spPr bwMode="auto">
            <a:xfrm>
              <a:off x="7904390" y="2411390"/>
              <a:ext cx="3802757" cy="5755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600"/>
                </a:lnSpc>
              </a:pPr>
              <a:r>
                <a:rPr lang="en-US" sz="10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design is meant to project an image of professionalism and reliability. By using simple alignments your have to connect.</a:t>
              </a:r>
            </a:p>
          </p:txBody>
        </p:sp>
        <p:sp>
          <p:nvSpPr>
            <p:cNvPr id="110" name="TextBox 109">
              <a:extLst>
                <a:ext uri="{FF2B5EF4-FFF2-40B4-BE49-F238E27FC236}">
                  <a16:creationId xmlns:a16="http://schemas.microsoft.com/office/drawing/2014/main" id="{B75CEE9C-94F4-46A9-AA24-679AF9AFCD1C}"/>
                </a:ext>
              </a:extLst>
            </p:cNvPr>
            <p:cNvSpPr txBox="1"/>
            <p:nvPr/>
          </p:nvSpPr>
          <p:spPr>
            <a:xfrm>
              <a:off x="7808686" y="1820220"/>
              <a:ext cx="2878832" cy="477054"/>
            </a:xfrm>
            <a:prstGeom prst="rect">
              <a:avLst/>
            </a:prstGeom>
            <a:noFill/>
          </p:spPr>
          <p:txBody>
            <a:bodyPr wrap="square" rtlCol="0">
              <a:spAutoFit/>
            </a:bodyPr>
            <a:lstStyle/>
            <a:p>
              <a:r>
                <a:rPr lang="en-US" sz="2500" b="1" dirty="0">
                  <a:latin typeface="Open Sans" panose="020B0606030504020204" pitchFamily="34" charset="0"/>
                  <a:ea typeface="Open Sans" panose="020B0606030504020204" pitchFamily="34" charset="0"/>
                  <a:cs typeface="Open Sans" panose="020B0606030504020204" pitchFamily="34" charset="0"/>
                </a:rPr>
                <a:t>Map Information</a:t>
              </a:r>
            </a:p>
          </p:txBody>
        </p:sp>
      </p:grpSp>
      <p:grpSp>
        <p:nvGrpSpPr>
          <p:cNvPr id="65" name="Group 64">
            <a:extLst>
              <a:ext uri="{FF2B5EF4-FFF2-40B4-BE49-F238E27FC236}">
                <a16:creationId xmlns:a16="http://schemas.microsoft.com/office/drawing/2014/main" id="{5D698F02-EDCA-497E-858D-246C0646AB94}"/>
              </a:ext>
            </a:extLst>
          </p:cNvPr>
          <p:cNvGrpSpPr/>
          <p:nvPr/>
        </p:nvGrpSpPr>
        <p:grpSpPr>
          <a:xfrm>
            <a:off x="7026044" y="3716522"/>
            <a:ext cx="4327756" cy="1737773"/>
            <a:chOff x="7026044" y="3460269"/>
            <a:chExt cx="4327756" cy="1737773"/>
          </a:xfrm>
        </p:grpSpPr>
        <p:grpSp>
          <p:nvGrpSpPr>
            <p:cNvPr id="66" name="Group 65">
              <a:extLst>
                <a:ext uri="{FF2B5EF4-FFF2-40B4-BE49-F238E27FC236}">
                  <a16:creationId xmlns:a16="http://schemas.microsoft.com/office/drawing/2014/main" id="{540DE528-486C-4D96-805A-8BA0A07B44A2}"/>
                </a:ext>
              </a:extLst>
            </p:cNvPr>
            <p:cNvGrpSpPr/>
            <p:nvPr/>
          </p:nvGrpSpPr>
          <p:grpSpPr>
            <a:xfrm>
              <a:off x="7204968" y="3470241"/>
              <a:ext cx="1962273" cy="836203"/>
              <a:chOff x="7206393" y="3906542"/>
              <a:chExt cx="1962273" cy="836203"/>
            </a:xfrm>
          </p:grpSpPr>
          <p:sp>
            <p:nvSpPr>
              <p:cNvPr id="107" name="TextBox 106">
                <a:extLst>
                  <a:ext uri="{FF2B5EF4-FFF2-40B4-BE49-F238E27FC236}">
                    <a16:creationId xmlns:a16="http://schemas.microsoft.com/office/drawing/2014/main" id="{2723876A-4EEE-46BD-956E-D1BD10D303DC}"/>
                  </a:ext>
                </a:extLst>
              </p:cNvPr>
              <p:cNvSpPr txBox="1"/>
              <p:nvPr/>
            </p:nvSpPr>
            <p:spPr>
              <a:xfrm>
                <a:off x="7949192" y="4111803"/>
                <a:ext cx="1219474" cy="630942"/>
              </a:xfrm>
              <a:prstGeom prst="rect">
                <a:avLst/>
              </a:prstGeom>
              <a:noFill/>
            </p:spPr>
            <p:txBody>
              <a:bodyPr wrap="square" rtlCol="0">
                <a:spAutoFit/>
              </a:bodyPr>
              <a:lstStyle/>
              <a:p>
                <a:r>
                  <a:rPr lang="en-US" sz="25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60k</a:t>
                </a:r>
              </a:p>
              <a:p>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Female Users</a:t>
                </a:r>
              </a:p>
            </p:txBody>
          </p:sp>
          <p:sp>
            <p:nvSpPr>
              <p:cNvPr id="108" name="Freeform 8">
                <a:extLst>
                  <a:ext uri="{FF2B5EF4-FFF2-40B4-BE49-F238E27FC236}">
                    <a16:creationId xmlns:a16="http://schemas.microsoft.com/office/drawing/2014/main" id="{69157405-EF9A-4F9D-9D1B-7527AD4768FB}"/>
                  </a:ext>
                </a:extLst>
              </p:cNvPr>
              <p:cNvSpPr>
                <a:spLocks noEditPoints="1"/>
              </p:cNvSpPr>
              <p:nvPr/>
            </p:nvSpPr>
            <p:spPr bwMode="auto">
              <a:xfrm>
                <a:off x="7206393" y="3906542"/>
                <a:ext cx="659561" cy="836203"/>
              </a:xfrm>
              <a:custGeom>
                <a:avLst/>
                <a:gdLst>
                  <a:gd name="T0" fmla="*/ 186 w 203"/>
                  <a:gd name="T1" fmla="*/ 217 h 258"/>
                  <a:gd name="T2" fmla="*/ 102 w 203"/>
                  <a:gd name="T3" fmla="*/ 0 h 258"/>
                  <a:gd name="T4" fmla="*/ 29 w 203"/>
                  <a:gd name="T5" fmla="*/ 86 h 258"/>
                  <a:gd name="T6" fmla="*/ 18 w 203"/>
                  <a:gd name="T7" fmla="*/ 223 h 258"/>
                  <a:gd name="T8" fmla="*/ 41 w 203"/>
                  <a:gd name="T9" fmla="*/ 258 h 258"/>
                  <a:gd name="T10" fmla="*/ 101 w 203"/>
                  <a:gd name="T11" fmla="*/ 258 h 258"/>
                  <a:gd name="T12" fmla="*/ 161 w 203"/>
                  <a:gd name="T13" fmla="*/ 258 h 258"/>
                  <a:gd name="T14" fmla="*/ 184 w 203"/>
                  <a:gd name="T15" fmla="*/ 223 h 258"/>
                  <a:gd name="T16" fmla="*/ 44 w 203"/>
                  <a:gd name="T17" fmla="*/ 206 h 258"/>
                  <a:gd name="T18" fmla="*/ 70 w 203"/>
                  <a:gd name="T19" fmla="*/ 198 h 258"/>
                  <a:gd name="T20" fmla="*/ 72 w 203"/>
                  <a:gd name="T21" fmla="*/ 190 h 258"/>
                  <a:gd name="T22" fmla="*/ 75 w 203"/>
                  <a:gd name="T23" fmla="*/ 185 h 258"/>
                  <a:gd name="T24" fmla="*/ 80 w 203"/>
                  <a:gd name="T25" fmla="*/ 166 h 258"/>
                  <a:gd name="T26" fmla="*/ 122 w 203"/>
                  <a:gd name="T27" fmla="*/ 166 h 258"/>
                  <a:gd name="T28" fmla="*/ 127 w 203"/>
                  <a:gd name="T29" fmla="*/ 185 h 258"/>
                  <a:gd name="T30" fmla="*/ 131 w 203"/>
                  <a:gd name="T31" fmla="*/ 190 h 258"/>
                  <a:gd name="T32" fmla="*/ 134 w 203"/>
                  <a:gd name="T33" fmla="*/ 198 h 258"/>
                  <a:gd name="T34" fmla="*/ 158 w 203"/>
                  <a:gd name="T35" fmla="*/ 206 h 258"/>
                  <a:gd name="T36" fmla="*/ 101 w 203"/>
                  <a:gd name="T37" fmla="*/ 249 h 258"/>
                  <a:gd name="T38" fmla="*/ 61 w 203"/>
                  <a:gd name="T39" fmla="*/ 249 h 258"/>
                  <a:gd name="T40" fmla="*/ 133 w 203"/>
                  <a:gd name="T41" fmla="*/ 36 h 258"/>
                  <a:gd name="T42" fmla="*/ 122 w 203"/>
                  <a:gd name="T43" fmla="*/ 162 h 258"/>
                  <a:gd name="T44" fmla="*/ 118 w 203"/>
                  <a:gd name="T45" fmla="*/ 164 h 258"/>
                  <a:gd name="T46" fmla="*/ 101 w 203"/>
                  <a:gd name="T47" fmla="*/ 168 h 258"/>
                  <a:gd name="T48" fmla="*/ 84 w 203"/>
                  <a:gd name="T49" fmla="*/ 164 h 258"/>
                  <a:gd name="T50" fmla="*/ 80 w 203"/>
                  <a:gd name="T51" fmla="*/ 162 h 258"/>
                  <a:gd name="T52" fmla="*/ 54 w 203"/>
                  <a:gd name="T53" fmla="*/ 104 h 258"/>
                  <a:gd name="T54" fmla="*/ 160 w 203"/>
                  <a:gd name="T55" fmla="*/ 111 h 258"/>
                  <a:gd name="T56" fmla="*/ 153 w 203"/>
                  <a:gd name="T57" fmla="*/ 104 h 258"/>
                  <a:gd name="T58" fmla="*/ 156 w 203"/>
                  <a:gd name="T59" fmla="*/ 76 h 258"/>
                  <a:gd name="T60" fmla="*/ 160 w 203"/>
                  <a:gd name="T61" fmla="*/ 111 h 258"/>
                  <a:gd name="T62" fmla="*/ 50 w 203"/>
                  <a:gd name="T63" fmla="*/ 104 h 258"/>
                  <a:gd name="T64" fmla="*/ 53 w 203"/>
                  <a:gd name="T65" fmla="*/ 124 h 258"/>
                  <a:gd name="T66" fmla="*/ 46 w 203"/>
                  <a:gd name="T67" fmla="*/ 77 h 258"/>
                  <a:gd name="T68" fmla="*/ 23 w 203"/>
                  <a:gd name="T69" fmla="*/ 220 h 258"/>
                  <a:gd name="T70" fmla="*/ 33 w 203"/>
                  <a:gd name="T71" fmla="*/ 212 h 258"/>
                  <a:gd name="T72" fmla="*/ 5 w 203"/>
                  <a:gd name="T73" fmla="*/ 255 h 258"/>
                  <a:gd name="T74" fmla="*/ 174 w 203"/>
                  <a:gd name="T75" fmla="*/ 215 h 258"/>
                  <a:gd name="T76" fmla="*/ 197 w 203"/>
                  <a:gd name="T77" fmla="*/ 255 h 258"/>
                  <a:gd name="T78" fmla="*/ 169 w 203"/>
                  <a:gd name="T79" fmla="*/ 212 h 25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203" h="258">
                    <a:moveTo>
                      <a:pt x="184" y="223"/>
                    </a:moveTo>
                    <a:cubicBezTo>
                      <a:pt x="187" y="222"/>
                      <a:pt x="187" y="220"/>
                      <a:pt x="186" y="217"/>
                    </a:cubicBezTo>
                    <a:cubicBezTo>
                      <a:pt x="179" y="196"/>
                      <a:pt x="175" y="143"/>
                      <a:pt x="175" y="86"/>
                    </a:cubicBezTo>
                    <a:cubicBezTo>
                      <a:pt x="175" y="29"/>
                      <a:pt x="148" y="0"/>
                      <a:pt x="102" y="0"/>
                    </a:cubicBezTo>
                    <a:cubicBezTo>
                      <a:pt x="101" y="0"/>
                      <a:pt x="101" y="0"/>
                      <a:pt x="101" y="0"/>
                    </a:cubicBezTo>
                    <a:cubicBezTo>
                      <a:pt x="55" y="0"/>
                      <a:pt x="29" y="29"/>
                      <a:pt x="29" y="86"/>
                    </a:cubicBezTo>
                    <a:cubicBezTo>
                      <a:pt x="29" y="143"/>
                      <a:pt x="25" y="196"/>
                      <a:pt x="17" y="217"/>
                    </a:cubicBezTo>
                    <a:cubicBezTo>
                      <a:pt x="16" y="219"/>
                      <a:pt x="16" y="221"/>
                      <a:pt x="18" y="223"/>
                    </a:cubicBezTo>
                    <a:cubicBezTo>
                      <a:pt x="0" y="258"/>
                      <a:pt x="0" y="258"/>
                      <a:pt x="0" y="258"/>
                    </a:cubicBezTo>
                    <a:cubicBezTo>
                      <a:pt x="41" y="258"/>
                      <a:pt x="41" y="258"/>
                      <a:pt x="41" y="258"/>
                    </a:cubicBezTo>
                    <a:cubicBezTo>
                      <a:pt x="101" y="258"/>
                      <a:pt x="101" y="258"/>
                      <a:pt x="101" y="258"/>
                    </a:cubicBezTo>
                    <a:cubicBezTo>
                      <a:pt x="101" y="258"/>
                      <a:pt x="101" y="258"/>
                      <a:pt x="101" y="258"/>
                    </a:cubicBezTo>
                    <a:cubicBezTo>
                      <a:pt x="101" y="258"/>
                      <a:pt x="101" y="258"/>
                      <a:pt x="101" y="258"/>
                    </a:cubicBezTo>
                    <a:cubicBezTo>
                      <a:pt x="161" y="258"/>
                      <a:pt x="161" y="258"/>
                      <a:pt x="161" y="258"/>
                    </a:cubicBezTo>
                    <a:cubicBezTo>
                      <a:pt x="203" y="258"/>
                      <a:pt x="203" y="258"/>
                      <a:pt x="203" y="258"/>
                    </a:cubicBezTo>
                    <a:cubicBezTo>
                      <a:pt x="184" y="223"/>
                      <a:pt x="184" y="223"/>
                      <a:pt x="184" y="223"/>
                    </a:cubicBezTo>
                    <a:moveTo>
                      <a:pt x="61" y="249"/>
                    </a:moveTo>
                    <a:cubicBezTo>
                      <a:pt x="44" y="206"/>
                      <a:pt x="44" y="206"/>
                      <a:pt x="44" y="206"/>
                    </a:cubicBezTo>
                    <a:cubicBezTo>
                      <a:pt x="51" y="202"/>
                      <a:pt x="59" y="198"/>
                      <a:pt x="65" y="194"/>
                    </a:cubicBezTo>
                    <a:cubicBezTo>
                      <a:pt x="65" y="196"/>
                      <a:pt x="67" y="198"/>
                      <a:pt x="70" y="198"/>
                    </a:cubicBezTo>
                    <a:cubicBezTo>
                      <a:pt x="72" y="198"/>
                      <a:pt x="74" y="196"/>
                      <a:pt x="74" y="194"/>
                    </a:cubicBezTo>
                    <a:cubicBezTo>
                      <a:pt x="74" y="192"/>
                      <a:pt x="73" y="190"/>
                      <a:pt x="72" y="190"/>
                    </a:cubicBezTo>
                    <a:cubicBezTo>
                      <a:pt x="73" y="188"/>
                      <a:pt x="74" y="187"/>
                      <a:pt x="75" y="186"/>
                    </a:cubicBezTo>
                    <a:cubicBezTo>
                      <a:pt x="75" y="185"/>
                      <a:pt x="75" y="185"/>
                      <a:pt x="75" y="185"/>
                    </a:cubicBezTo>
                    <a:cubicBezTo>
                      <a:pt x="75" y="185"/>
                      <a:pt x="75" y="185"/>
                      <a:pt x="75" y="185"/>
                    </a:cubicBezTo>
                    <a:cubicBezTo>
                      <a:pt x="77" y="182"/>
                      <a:pt x="79" y="176"/>
                      <a:pt x="80" y="166"/>
                    </a:cubicBezTo>
                    <a:cubicBezTo>
                      <a:pt x="86" y="170"/>
                      <a:pt x="93" y="172"/>
                      <a:pt x="101" y="172"/>
                    </a:cubicBezTo>
                    <a:cubicBezTo>
                      <a:pt x="109" y="172"/>
                      <a:pt x="116" y="170"/>
                      <a:pt x="122" y="166"/>
                    </a:cubicBezTo>
                    <a:cubicBezTo>
                      <a:pt x="123" y="176"/>
                      <a:pt x="125" y="182"/>
                      <a:pt x="127" y="185"/>
                    </a:cubicBezTo>
                    <a:cubicBezTo>
                      <a:pt x="127" y="185"/>
                      <a:pt x="127" y="185"/>
                      <a:pt x="127" y="185"/>
                    </a:cubicBezTo>
                    <a:cubicBezTo>
                      <a:pt x="127" y="186"/>
                      <a:pt x="127" y="186"/>
                      <a:pt x="127" y="186"/>
                    </a:cubicBezTo>
                    <a:cubicBezTo>
                      <a:pt x="128" y="187"/>
                      <a:pt x="130" y="189"/>
                      <a:pt x="131" y="190"/>
                    </a:cubicBezTo>
                    <a:cubicBezTo>
                      <a:pt x="130" y="191"/>
                      <a:pt x="129" y="192"/>
                      <a:pt x="129" y="194"/>
                    </a:cubicBezTo>
                    <a:cubicBezTo>
                      <a:pt x="129" y="196"/>
                      <a:pt x="131" y="198"/>
                      <a:pt x="134" y="198"/>
                    </a:cubicBezTo>
                    <a:cubicBezTo>
                      <a:pt x="136" y="198"/>
                      <a:pt x="138" y="197"/>
                      <a:pt x="138" y="195"/>
                    </a:cubicBezTo>
                    <a:cubicBezTo>
                      <a:pt x="144" y="199"/>
                      <a:pt x="151" y="203"/>
                      <a:pt x="158" y="206"/>
                    </a:cubicBezTo>
                    <a:cubicBezTo>
                      <a:pt x="141" y="249"/>
                      <a:pt x="141" y="249"/>
                      <a:pt x="141" y="249"/>
                    </a:cubicBezTo>
                    <a:cubicBezTo>
                      <a:pt x="101" y="249"/>
                      <a:pt x="101" y="249"/>
                      <a:pt x="101" y="249"/>
                    </a:cubicBezTo>
                    <a:cubicBezTo>
                      <a:pt x="101" y="249"/>
                      <a:pt x="101" y="249"/>
                      <a:pt x="101" y="249"/>
                    </a:cubicBezTo>
                    <a:cubicBezTo>
                      <a:pt x="61" y="249"/>
                      <a:pt x="61" y="249"/>
                      <a:pt x="61" y="249"/>
                    </a:cubicBezTo>
                    <a:moveTo>
                      <a:pt x="77" y="67"/>
                    </a:moveTo>
                    <a:cubicBezTo>
                      <a:pt x="92" y="60"/>
                      <a:pt x="119" y="56"/>
                      <a:pt x="133" y="36"/>
                    </a:cubicBezTo>
                    <a:cubicBezTo>
                      <a:pt x="133" y="36"/>
                      <a:pt x="149" y="65"/>
                      <a:pt x="149" y="102"/>
                    </a:cubicBezTo>
                    <a:cubicBezTo>
                      <a:pt x="147" y="130"/>
                      <a:pt x="137" y="152"/>
                      <a:pt x="122" y="162"/>
                    </a:cubicBezTo>
                    <a:cubicBezTo>
                      <a:pt x="121" y="163"/>
                      <a:pt x="120" y="163"/>
                      <a:pt x="119" y="164"/>
                    </a:cubicBezTo>
                    <a:cubicBezTo>
                      <a:pt x="118" y="164"/>
                      <a:pt x="118" y="164"/>
                      <a:pt x="118" y="164"/>
                    </a:cubicBezTo>
                    <a:cubicBezTo>
                      <a:pt x="117" y="165"/>
                      <a:pt x="117" y="165"/>
                      <a:pt x="116" y="166"/>
                    </a:cubicBezTo>
                    <a:cubicBezTo>
                      <a:pt x="111" y="167"/>
                      <a:pt x="106" y="168"/>
                      <a:pt x="101" y="168"/>
                    </a:cubicBezTo>
                    <a:cubicBezTo>
                      <a:pt x="96" y="168"/>
                      <a:pt x="91" y="167"/>
                      <a:pt x="87" y="166"/>
                    </a:cubicBezTo>
                    <a:cubicBezTo>
                      <a:pt x="86" y="165"/>
                      <a:pt x="85" y="165"/>
                      <a:pt x="84" y="164"/>
                    </a:cubicBezTo>
                    <a:cubicBezTo>
                      <a:pt x="83" y="164"/>
                      <a:pt x="83" y="164"/>
                      <a:pt x="83" y="164"/>
                    </a:cubicBezTo>
                    <a:cubicBezTo>
                      <a:pt x="82" y="163"/>
                      <a:pt x="81" y="163"/>
                      <a:pt x="80" y="162"/>
                    </a:cubicBezTo>
                    <a:cubicBezTo>
                      <a:pt x="65" y="152"/>
                      <a:pt x="56" y="131"/>
                      <a:pt x="53" y="104"/>
                    </a:cubicBezTo>
                    <a:cubicBezTo>
                      <a:pt x="54" y="104"/>
                      <a:pt x="54" y="104"/>
                      <a:pt x="54" y="104"/>
                    </a:cubicBezTo>
                    <a:cubicBezTo>
                      <a:pt x="54" y="104"/>
                      <a:pt x="52" y="80"/>
                      <a:pt x="77" y="67"/>
                    </a:cubicBezTo>
                    <a:moveTo>
                      <a:pt x="160" y="111"/>
                    </a:moveTo>
                    <a:cubicBezTo>
                      <a:pt x="157" y="126"/>
                      <a:pt x="152" y="125"/>
                      <a:pt x="149" y="124"/>
                    </a:cubicBezTo>
                    <a:cubicBezTo>
                      <a:pt x="151" y="118"/>
                      <a:pt x="152" y="111"/>
                      <a:pt x="153" y="104"/>
                    </a:cubicBezTo>
                    <a:cubicBezTo>
                      <a:pt x="153" y="104"/>
                      <a:pt x="153" y="104"/>
                      <a:pt x="153" y="104"/>
                    </a:cubicBezTo>
                    <a:cubicBezTo>
                      <a:pt x="153" y="104"/>
                      <a:pt x="155" y="92"/>
                      <a:pt x="156" y="76"/>
                    </a:cubicBezTo>
                    <a:cubicBezTo>
                      <a:pt x="156" y="77"/>
                      <a:pt x="156" y="77"/>
                      <a:pt x="156" y="77"/>
                    </a:cubicBezTo>
                    <a:cubicBezTo>
                      <a:pt x="164" y="79"/>
                      <a:pt x="164" y="90"/>
                      <a:pt x="160" y="111"/>
                    </a:cubicBezTo>
                    <a:moveTo>
                      <a:pt x="46" y="77"/>
                    </a:moveTo>
                    <a:cubicBezTo>
                      <a:pt x="47" y="84"/>
                      <a:pt x="48" y="92"/>
                      <a:pt x="50" y="104"/>
                    </a:cubicBezTo>
                    <a:cubicBezTo>
                      <a:pt x="50" y="104"/>
                      <a:pt x="50" y="104"/>
                      <a:pt x="50" y="104"/>
                    </a:cubicBezTo>
                    <a:cubicBezTo>
                      <a:pt x="50" y="111"/>
                      <a:pt x="51" y="118"/>
                      <a:pt x="53" y="124"/>
                    </a:cubicBezTo>
                    <a:cubicBezTo>
                      <a:pt x="50" y="125"/>
                      <a:pt x="46" y="125"/>
                      <a:pt x="43" y="111"/>
                    </a:cubicBezTo>
                    <a:cubicBezTo>
                      <a:pt x="40" y="91"/>
                      <a:pt x="40" y="80"/>
                      <a:pt x="46" y="77"/>
                    </a:cubicBezTo>
                    <a:moveTo>
                      <a:pt x="5" y="255"/>
                    </a:moveTo>
                    <a:cubicBezTo>
                      <a:pt x="23" y="220"/>
                      <a:pt x="23" y="220"/>
                      <a:pt x="23" y="220"/>
                    </a:cubicBezTo>
                    <a:cubicBezTo>
                      <a:pt x="24" y="218"/>
                      <a:pt x="26" y="216"/>
                      <a:pt x="28" y="215"/>
                    </a:cubicBezTo>
                    <a:cubicBezTo>
                      <a:pt x="29" y="214"/>
                      <a:pt x="31" y="213"/>
                      <a:pt x="33" y="212"/>
                    </a:cubicBezTo>
                    <a:cubicBezTo>
                      <a:pt x="40" y="255"/>
                      <a:pt x="40" y="255"/>
                      <a:pt x="40" y="255"/>
                    </a:cubicBezTo>
                    <a:cubicBezTo>
                      <a:pt x="5" y="255"/>
                      <a:pt x="5" y="255"/>
                      <a:pt x="5" y="255"/>
                    </a:cubicBezTo>
                    <a:moveTo>
                      <a:pt x="169" y="212"/>
                    </a:moveTo>
                    <a:cubicBezTo>
                      <a:pt x="171" y="213"/>
                      <a:pt x="173" y="214"/>
                      <a:pt x="174" y="215"/>
                    </a:cubicBezTo>
                    <a:cubicBezTo>
                      <a:pt x="176" y="216"/>
                      <a:pt x="178" y="218"/>
                      <a:pt x="179" y="220"/>
                    </a:cubicBezTo>
                    <a:cubicBezTo>
                      <a:pt x="197" y="255"/>
                      <a:pt x="197" y="255"/>
                      <a:pt x="197" y="255"/>
                    </a:cubicBezTo>
                    <a:cubicBezTo>
                      <a:pt x="162" y="255"/>
                      <a:pt x="162" y="255"/>
                      <a:pt x="162" y="255"/>
                    </a:cubicBezTo>
                    <a:cubicBezTo>
                      <a:pt x="169" y="212"/>
                      <a:pt x="169" y="212"/>
                      <a:pt x="169" y="212"/>
                    </a:cubicBezTo>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67" name="Group 66">
              <a:extLst>
                <a:ext uri="{FF2B5EF4-FFF2-40B4-BE49-F238E27FC236}">
                  <a16:creationId xmlns:a16="http://schemas.microsoft.com/office/drawing/2014/main" id="{7A88455E-E8B7-4B6E-9A33-2AE16E7CB3B3}"/>
                </a:ext>
              </a:extLst>
            </p:cNvPr>
            <p:cNvGrpSpPr/>
            <p:nvPr/>
          </p:nvGrpSpPr>
          <p:grpSpPr>
            <a:xfrm>
              <a:off x="9400126" y="3460269"/>
              <a:ext cx="1953674" cy="856147"/>
              <a:chOff x="7204968" y="4887893"/>
              <a:chExt cx="1953674" cy="856147"/>
            </a:xfrm>
          </p:grpSpPr>
          <p:sp>
            <p:nvSpPr>
              <p:cNvPr id="105" name="Freeform 5">
                <a:extLst>
                  <a:ext uri="{FF2B5EF4-FFF2-40B4-BE49-F238E27FC236}">
                    <a16:creationId xmlns:a16="http://schemas.microsoft.com/office/drawing/2014/main" id="{C8F94845-A9C1-4940-9F19-660FD7452B2F}"/>
                  </a:ext>
                </a:extLst>
              </p:cNvPr>
              <p:cNvSpPr>
                <a:spLocks noEditPoints="1"/>
              </p:cNvSpPr>
              <p:nvPr/>
            </p:nvSpPr>
            <p:spPr bwMode="auto">
              <a:xfrm>
                <a:off x="7204968" y="4887893"/>
                <a:ext cx="662410" cy="856147"/>
              </a:xfrm>
              <a:custGeom>
                <a:avLst/>
                <a:gdLst>
                  <a:gd name="T0" fmla="*/ 189 w 204"/>
                  <a:gd name="T1" fmla="*/ 219 h 264"/>
                  <a:gd name="T2" fmla="*/ 180 w 204"/>
                  <a:gd name="T3" fmla="*/ 212 h 264"/>
                  <a:gd name="T4" fmla="*/ 172 w 204"/>
                  <a:gd name="T5" fmla="*/ 200 h 264"/>
                  <a:gd name="T6" fmla="*/ 154 w 204"/>
                  <a:gd name="T7" fmla="*/ 190 h 264"/>
                  <a:gd name="T8" fmla="*/ 148 w 204"/>
                  <a:gd name="T9" fmla="*/ 180 h 264"/>
                  <a:gd name="T10" fmla="*/ 133 w 204"/>
                  <a:gd name="T11" fmla="*/ 164 h 264"/>
                  <a:gd name="T12" fmla="*/ 152 w 204"/>
                  <a:gd name="T13" fmla="*/ 132 h 264"/>
                  <a:gd name="T14" fmla="*/ 161 w 204"/>
                  <a:gd name="T15" fmla="*/ 84 h 264"/>
                  <a:gd name="T16" fmla="*/ 170 w 204"/>
                  <a:gd name="T17" fmla="*/ 27 h 264"/>
                  <a:gd name="T18" fmla="*/ 144 w 204"/>
                  <a:gd name="T19" fmla="*/ 41 h 264"/>
                  <a:gd name="T20" fmla="*/ 130 w 204"/>
                  <a:gd name="T21" fmla="*/ 20 h 264"/>
                  <a:gd name="T22" fmla="*/ 107 w 204"/>
                  <a:gd name="T23" fmla="*/ 7 h 264"/>
                  <a:gd name="T24" fmla="*/ 48 w 204"/>
                  <a:gd name="T25" fmla="*/ 43 h 264"/>
                  <a:gd name="T26" fmla="*/ 42 w 204"/>
                  <a:gd name="T27" fmla="*/ 117 h 264"/>
                  <a:gd name="T28" fmla="*/ 54 w 204"/>
                  <a:gd name="T29" fmla="*/ 132 h 264"/>
                  <a:gd name="T30" fmla="*/ 53 w 204"/>
                  <a:gd name="T31" fmla="*/ 181 h 264"/>
                  <a:gd name="T32" fmla="*/ 52 w 204"/>
                  <a:gd name="T33" fmla="*/ 187 h 264"/>
                  <a:gd name="T34" fmla="*/ 43 w 204"/>
                  <a:gd name="T35" fmla="*/ 196 h 264"/>
                  <a:gd name="T36" fmla="*/ 18 w 204"/>
                  <a:gd name="T37" fmla="*/ 209 h 264"/>
                  <a:gd name="T38" fmla="*/ 8 w 204"/>
                  <a:gd name="T39" fmla="*/ 229 h 264"/>
                  <a:gd name="T40" fmla="*/ 102 w 204"/>
                  <a:gd name="T41" fmla="*/ 264 h 264"/>
                  <a:gd name="T42" fmla="*/ 195 w 204"/>
                  <a:gd name="T43" fmla="*/ 229 h 264"/>
                  <a:gd name="T44" fmla="*/ 101 w 204"/>
                  <a:gd name="T45" fmla="*/ 186 h 264"/>
                  <a:gd name="T46" fmla="*/ 101 w 204"/>
                  <a:gd name="T47" fmla="*/ 178 h 264"/>
                  <a:gd name="T48" fmla="*/ 102 w 204"/>
                  <a:gd name="T49" fmla="*/ 186 h 264"/>
                  <a:gd name="T50" fmla="*/ 101 w 204"/>
                  <a:gd name="T51" fmla="*/ 67 h 264"/>
                  <a:gd name="T52" fmla="*/ 150 w 204"/>
                  <a:gd name="T53" fmla="*/ 97 h 264"/>
                  <a:gd name="T54" fmla="*/ 53 w 204"/>
                  <a:gd name="T55" fmla="*/ 97 h 264"/>
                  <a:gd name="T56" fmla="*/ 21 w 204"/>
                  <a:gd name="T57" fmla="*/ 211 h 264"/>
                  <a:gd name="T58" fmla="*/ 43 w 204"/>
                  <a:gd name="T59" fmla="*/ 200 h 264"/>
                  <a:gd name="T60" fmla="*/ 90 w 204"/>
                  <a:gd name="T61" fmla="*/ 208 h 264"/>
                  <a:gd name="T62" fmla="*/ 90 w 204"/>
                  <a:gd name="T63" fmla="*/ 204 h 264"/>
                  <a:gd name="T64" fmla="*/ 55 w 204"/>
                  <a:gd name="T65" fmla="*/ 184 h 264"/>
                  <a:gd name="T66" fmla="*/ 70 w 204"/>
                  <a:gd name="T67" fmla="*/ 167 h 264"/>
                  <a:gd name="T68" fmla="*/ 102 w 204"/>
                  <a:gd name="T69" fmla="*/ 189 h 264"/>
                  <a:gd name="T70" fmla="*/ 137 w 204"/>
                  <a:gd name="T71" fmla="*/ 172 h 264"/>
                  <a:gd name="T72" fmla="*/ 149 w 204"/>
                  <a:gd name="T73" fmla="*/ 191 h 264"/>
                  <a:gd name="T74" fmla="*/ 151 w 204"/>
                  <a:gd name="T75" fmla="*/ 193 h 264"/>
                  <a:gd name="T76" fmla="*/ 167 w 204"/>
                  <a:gd name="T77" fmla="*/ 201 h 264"/>
                  <a:gd name="T78" fmla="*/ 136 w 204"/>
                  <a:gd name="T79" fmla="*/ 211 h 264"/>
                  <a:gd name="T80" fmla="*/ 26 w 204"/>
                  <a:gd name="T81" fmla="*/ 215 h 264"/>
                  <a:gd name="T82" fmla="*/ 22 w 204"/>
                  <a:gd name="T83" fmla="*/ 212 h 264"/>
                  <a:gd name="T84" fmla="*/ 21 w 204"/>
                  <a:gd name="T85" fmla="*/ 211 h 2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204" h="264">
                    <a:moveTo>
                      <a:pt x="195" y="229"/>
                    </a:moveTo>
                    <a:cubicBezTo>
                      <a:pt x="194" y="225"/>
                      <a:pt x="192" y="221"/>
                      <a:pt x="189" y="219"/>
                    </a:cubicBezTo>
                    <a:cubicBezTo>
                      <a:pt x="180" y="212"/>
                      <a:pt x="180" y="212"/>
                      <a:pt x="180" y="212"/>
                    </a:cubicBezTo>
                    <a:cubicBezTo>
                      <a:pt x="180" y="212"/>
                      <a:pt x="180" y="212"/>
                      <a:pt x="180" y="212"/>
                    </a:cubicBezTo>
                    <a:cubicBezTo>
                      <a:pt x="178" y="207"/>
                      <a:pt x="178" y="207"/>
                      <a:pt x="178" y="207"/>
                    </a:cubicBezTo>
                    <a:cubicBezTo>
                      <a:pt x="177" y="204"/>
                      <a:pt x="175" y="202"/>
                      <a:pt x="172" y="200"/>
                    </a:cubicBezTo>
                    <a:cubicBezTo>
                      <a:pt x="162" y="193"/>
                      <a:pt x="162" y="193"/>
                      <a:pt x="162" y="193"/>
                    </a:cubicBezTo>
                    <a:cubicBezTo>
                      <a:pt x="160" y="191"/>
                      <a:pt x="157" y="190"/>
                      <a:pt x="154" y="190"/>
                    </a:cubicBezTo>
                    <a:cubicBezTo>
                      <a:pt x="152" y="188"/>
                      <a:pt x="152" y="188"/>
                      <a:pt x="152" y="188"/>
                    </a:cubicBezTo>
                    <a:cubicBezTo>
                      <a:pt x="152" y="185"/>
                      <a:pt x="150" y="183"/>
                      <a:pt x="148" y="180"/>
                    </a:cubicBezTo>
                    <a:cubicBezTo>
                      <a:pt x="140" y="170"/>
                      <a:pt x="140" y="170"/>
                      <a:pt x="140" y="170"/>
                    </a:cubicBezTo>
                    <a:cubicBezTo>
                      <a:pt x="133" y="164"/>
                      <a:pt x="133" y="164"/>
                      <a:pt x="133" y="164"/>
                    </a:cubicBezTo>
                    <a:cubicBezTo>
                      <a:pt x="140" y="156"/>
                      <a:pt x="146" y="145"/>
                      <a:pt x="149" y="131"/>
                    </a:cubicBezTo>
                    <a:cubicBezTo>
                      <a:pt x="150" y="132"/>
                      <a:pt x="151" y="132"/>
                      <a:pt x="152" y="132"/>
                    </a:cubicBezTo>
                    <a:cubicBezTo>
                      <a:pt x="156" y="132"/>
                      <a:pt x="160" y="127"/>
                      <a:pt x="162" y="117"/>
                    </a:cubicBezTo>
                    <a:cubicBezTo>
                      <a:pt x="165" y="101"/>
                      <a:pt x="166" y="89"/>
                      <a:pt x="161" y="84"/>
                    </a:cubicBezTo>
                    <a:cubicBezTo>
                      <a:pt x="164" y="73"/>
                      <a:pt x="164" y="60"/>
                      <a:pt x="158" y="48"/>
                    </a:cubicBezTo>
                    <a:cubicBezTo>
                      <a:pt x="168" y="38"/>
                      <a:pt x="170" y="27"/>
                      <a:pt x="170" y="27"/>
                    </a:cubicBezTo>
                    <a:cubicBezTo>
                      <a:pt x="159" y="39"/>
                      <a:pt x="149" y="41"/>
                      <a:pt x="144" y="42"/>
                    </a:cubicBezTo>
                    <a:cubicBezTo>
                      <a:pt x="144" y="41"/>
                      <a:pt x="144" y="41"/>
                      <a:pt x="144" y="41"/>
                    </a:cubicBezTo>
                    <a:cubicBezTo>
                      <a:pt x="171" y="28"/>
                      <a:pt x="174" y="0"/>
                      <a:pt x="174" y="0"/>
                    </a:cubicBezTo>
                    <a:cubicBezTo>
                      <a:pt x="149" y="29"/>
                      <a:pt x="130" y="20"/>
                      <a:pt x="130" y="20"/>
                    </a:cubicBezTo>
                    <a:cubicBezTo>
                      <a:pt x="144" y="18"/>
                      <a:pt x="159" y="0"/>
                      <a:pt x="159" y="0"/>
                    </a:cubicBezTo>
                    <a:cubicBezTo>
                      <a:pt x="139" y="10"/>
                      <a:pt x="122" y="8"/>
                      <a:pt x="107" y="7"/>
                    </a:cubicBezTo>
                    <a:cubicBezTo>
                      <a:pt x="91" y="5"/>
                      <a:pt x="77" y="3"/>
                      <a:pt x="61" y="15"/>
                    </a:cubicBezTo>
                    <a:cubicBezTo>
                      <a:pt x="49" y="24"/>
                      <a:pt x="48" y="33"/>
                      <a:pt x="48" y="43"/>
                    </a:cubicBezTo>
                    <a:cubicBezTo>
                      <a:pt x="37" y="56"/>
                      <a:pt x="38" y="73"/>
                      <a:pt x="41" y="85"/>
                    </a:cubicBezTo>
                    <a:cubicBezTo>
                      <a:pt x="38" y="91"/>
                      <a:pt x="39" y="102"/>
                      <a:pt x="42" y="117"/>
                    </a:cubicBezTo>
                    <a:cubicBezTo>
                      <a:pt x="44" y="127"/>
                      <a:pt x="47" y="132"/>
                      <a:pt x="51" y="132"/>
                    </a:cubicBezTo>
                    <a:cubicBezTo>
                      <a:pt x="52" y="132"/>
                      <a:pt x="53" y="132"/>
                      <a:pt x="54" y="132"/>
                    </a:cubicBezTo>
                    <a:cubicBezTo>
                      <a:pt x="57" y="144"/>
                      <a:pt x="62" y="155"/>
                      <a:pt x="69" y="163"/>
                    </a:cubicBezTo>
                    <a:cubicBezTo>
                      <a:pt x="53" y="181"/>
                      <a:pt x="53" y="181"/>
                      <a:pt x="53" y="181"/>
                    </a:cubicBezTo>
                    <a:cubicBezTo>
                      <a:pt x="52" y="182"/>
                      <a:pt x="51" y="183"/>
                      <a:pt x="51" y="185"/>
                    </a:cubicBezTo>
                    <a:cubicBezTo>
                      <a:pt x="51" y="186"/>
                      <a:pt x="52" y="187"/>
                      <a:pt x="52" y="187"/>
                    </a:cubicBezTo>
                    <a:cubicBezTo>
                      <a:pt x="45" y="194"/>
                      <a:pt x="45" y="194"/>
                      <a:pt x="45" y="194"/>
                    </a:cubicBezTo>
                    <a:cubicBezTo>
                      <a:pt x="43" y="196"/>
                      <a:pt x="43" y="196"/>
                      <a:pt x="43" y="196"/>
                    </a:cubicBezTo>
                    <a:cubicBezTo>
                      <a:pt x="40" y="194"/>
                      <a:pt x="37" y="195"/>
                      <a:pt x="34" y="197"/>
                    </a:cubicBezTo>
                    <a:cubicBezTo>
                      <a:pt x="18" y="209"/>
                      <a:pt x="18" y="209"/>
                      <a:pt x="18" y="209"/>
                    </a:cubicBezTo>
                    <a:cubicBezTo>
                      <a:pt x="14" y="219"/>
                      <a:pt x="14" y="219"/>
                      <a:pt x="14" y="219"/>
                    </a:cubicBezTo>
                    <a:cubicBezTo>
                      <a:pt x="11" y="221"/>
                      <a:pt x="9" y="225"/>
                      <a:pt x="8" y="229"/>
                    </a:cubicBezTo>
                    <a:cubicBezTo>
                      <a:pt x="0" y="264"/>
                      <a:pt x="0" y="264"/>
                      <a:pt x="0" y="264"/>
                    </a:cubicBezTo>
                    <a:cubicBezTo>
                      <a:pt x="102" y="264"/>
                      <a:pt x="102" y="264"/>
                      <a:pt x="102" y="264"/>
                    </a:cubicBezTo>
                    <a:cubicBezTo>
                      <a:pt x="204" y="264"/>
                      <a:pt x="204" y="264"/>
                      <a:pt x="204" y="264"/>
                    </a:cubicBezTo>
                    <a:cubicBezTo>
                      <a:pt x="195" y="229"/>
                      <a:pt x="195" y="229"/>
                      <a:pt x="195" y="229"/>
                    </a:cubicBezTo>
                    <a:moveTo>
                      <a:pt x="102" y="186"/>
                    </a:moveTo>
                    <a:cubicBezTo>
                      <a:pt x="101" y="186"/>
                      <a:pt x="101" y="186"/>
                      <a:pt x="101" y="186"/>
                    </a:cubicBezTo>
                    <a:cubicBezTo>
                      <a:pt x="83" y="186"/>
                      <a:pt x="76" y="176"/>
                      <a:pt x="73" y="167"/>
                    </a:cubicBezTo>
                    <a:cubicBezTo>
                      <a:pt x="81" y="174"/>
                      <a:pt x="91" y="178"/>
                      <a:pt x="101" y="178"/>
                    </a:cubicBezTo>
                    <a:cubicBezTo>
                      <a:pt x="111" y="178"/>
                      <a:pt x="120" y="174"/>
                      <a:pt x="128" y="168"/>
                    </a:cubicBezTo>
                    <a:cubicBezTo>
                      <a:pt x="125" y="177"/>
                      <a:pt x="117" y="185"/>
                      <a:pt x="102" y="186"/>
                    </a:cubicBezTo>
                    <a:moveTo>
                      <a:pt x="60" y="49"/>
                    </a:moveTo>
                    <a:cubicBezTo>
                      <a:pt x="62" y="53"/>
                      <a:pt x="73" y="67"/>
                      <a:pt x="101" y="67"/>
                    </a:cubicBezTo>
                    <a:cubicBezTo>
                      <a:pt x="121" y="67"/>
                      <a:pt x="135" y="62"/>
                      <a:pt x="146" y="57"/>
                    </a:cubicBezTo>
                    <a:cubicBezTo>
                      <a:pt x="148" y="67"/>
                      <a:pt x="150" y="80"/>
                      <a:pt x="150" y="97"/>
                    </a:cubicBezTo>
                    <a:cubicBezTo>
                      <a:pt x="150" y="143"/>
                      <a:pt x="130" y="174"/>
                      <a:pt x="101" y="174"/>
                    </a:cubicBezTo>
                    <a:cubicBezTo>
                      <a:pt x="72" y="174"/>
                      <a:pt x="53" y="143"/>
                      <a:pt x="53" y="97"/>
                    </a:cubicBezTo>
                    <a:cubicBezTo>
                      <a:pt x="53" y="75"/>
                      <a:pt x="55" y="60"/>
                      <a:pt x="60" y="49"/>
                    </a:cubicBezTo>
                    <a:moveTo>
                      <a:pt x="21" y="211"/>
                    </a:moveTo>
                    <a:cubicBezTo>
                      <a:pt x="36" y="199"/>
                      <a:pt x="36" y="199"/>
                      <a:pt x="36" y="199"/>
                    </a:cubicBezTo>
                    <a:cubicBezTo>
                      <a:pt x="38" y="198"/>
                      <a:pt x="41" y="198"/>
                      <a:pt x="43" y="200"/>
                    </a:cubicBezTo>
                    <a:cubicBezTo>
                      <a:pt x="55" y="207"/>
                      <a:pt x="74" y="208"/>
                      <a:pt x="84" y="208"/>
                    </a:cubicBezTo>
                    <a:cubicBezTo>
                      <a:pt x="88" y="208"/>
                      <a:pt x="90" y="208"/>
                      <a:pt x="90" y="208"/>
                    </a:cubicBezTo>
                    <a:cubicBezTo>
                      <a:pt x="104" y="207"/>
                      <a:pt x="104" y="207"/>
                      <a:pt x="104" y="207"/>
                    </a:cubicBezTo>
                    <a:cubicBezTo>
                      <a:pt x="90" y="204"/>
                      <a:pt x="90" y="204"/>
                      <a:pt x="90" y="204"/>
                    </a:cubicBezTo>
                    <a:cubicBezTo>
                      <a:pt x="76" y="201"/>
                      <a:pt x="61" y="190"/>
                      <a:pt x="56" y="186"/>
                    </a:cubicBezTo>
                    <a:cubicBezTo>
                      <a:pt x="55" y="185"/>
                      <a:pt x="55" y="185"/>
                      <a:pt x="55" y="184"/>
                    </a:cubicBezTo>
                    <a:cubicBezTo>
                      <a:pt x="55" y="184"/>
                      <a:pt x="55" y="183"/>
                      <a:pt x="55" y="183"/>
                    </a:cubicBezTo>
                    <a:cubicBezTo>
                      <a:pt x="70" y="167"/>
                      <a:pt x="70" y="167"/>
                      <a:pt x="70" y="167"/>
                    </a:cubicBezTo>
                    <a:cubicBezTo>
                      <a:pt x="72" y="177"/>
                      <a:pt x="80" y="189"/>
                      <a:pt x="101" y="189"/>
                    </a:cubicBezTo>
                    <a:cubicBezTo>
                      <a:pt x="102" y="189"/>
                      <a:pt x="102" y="189"/>
                      <a:pt x="102" y="189"/>
                    </a:cubicBezTo>
                    <a:cubicBezTo>
                      <a:pt x="121" y="189"/>
                      <a:pt x="129" y="176"/>
                      <a:pt x="132" y="168"/>
                    </a:cubicBezTo>
                    <a:cubicBezTo>
                      <a:pt x="137" y="172"/>
                      <a:pt x="137" y="172"/>
                      <a:pt x="137" y="172"/>
                    </a:cubicBezTo>
                    <a:cubicBezTo>
                      <a:pt x="146" y="182"/>
                      <a:pt x="146" y="182"/>
                      <a:pt x="146" y="182"/>
                    </a:cubicBezTo>
                    <a:cubicBezTo>
                      <a:pt x="148" y="185"/>
                      <a:pt x="149" y="188"/>
                      <a:pt x="149" y="191"/>
                    </a:cubicBezTo>
                    <a:cubicBezTo>
                      <a:pt x="149" y="194"/>
                      <a:pt x="149" y="194"/>
                      <a:pt x="149" y="194"/>
                    </a:cubicBezTo>
                    <a:cubicBezTo>
                      <a:pt x="151" y="193"/>
                      <a:pt x="151" y="193"/>
                      <a:pt x="151" y="193"/>
                    </a:cubicBezTo>
                    <a:cubicBezTo>
                      <a:pt x="154" y="193"/>
                      <a:pt x="157" y="194"/>
                      <a:pt x="160" y="196"/>
                    </a:cubicBezTo>
                    <a:cubicBezTo>
                      <a:pt x="167" y="201"/>
                      <a:pt x="167" y="201"/>
                      <a:pt x="167" y="201"/>
                    </a:cubicBezTo>
                    <a:cubicBezTo>
                      <a:pt x="164" y="199"/>
                      <a:pt x="160" y="198"/>
                      <a:pt x="157" y="199"/>
                    </a:cubicBezTo>
                    <a:cubicBezTo>
                      <a:pt x="153" y="200"/>
                      <a:pt x="145" y="205"/>
                      <a:pt x="136" y="211"/>
                    </a:cubicBezTo>
                    <a:cubicBezTo>
                      <a:pt x="118" y="223"/>
                      <a:pt x="93" y="240"/>
                      <a:pt x="70" y="240"/>
                    </a:cubicBezTo>
                    <a:cubicBezTo>
                      <a:pt x="43" y="240"/>
                      <a:pt x="31" y="223"/>
                      <a:pt x="26" y="215"/>
                    </a:cubicBezTo>
                    <a:cubicBezTo>
                      <a:pt x="26" y="214"/>
                      <a:pt x="24" y="213"/>
                      <a:pt x="23" y="212"/>
                    </a:cubicBezTo>
                    <a:cubicBezTo>
                      <a:pt x="23" y="212"/>
                      <a:pt x="22" y="212"/>
                      <a:pt x="22" y="212"/>
                    </a:cubicBezTo>
                    <a:cubicBezTo>
                      <a:pt x="21" y="212"/>
                      <a:pt x="21" y="212"/>
                      <a:pt x="21" y="212"/>
                    </a:cubicBezTo>
                    <a:cubicBezTo>
                      <a:pt x="21" y="211"/>
                      <a:pt x="21" y="211"/>
                      <a:pt x="21" y="211"/>
                    </a:cubicBezTo>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TextBox 105">
                <a:extLst>
                  <a:ext uri="{FF2B5EF4-FFF2-40B4-BE49-F238E27FC236}">
                    <a16:creationId xmlns:a16="http://schemas.microsoft.com/office/drawing/2014/main" id="{DA20C6D5-A50F-4B63-BEE8-A66C09009210}"/>
                  </a:ext>
                </a:extLst>
              </p:cNvPr>
              <p:cNvSpPr txBox="1"/>
              <p:nvPr/>
            </p:nvSpPr>
            <p:spPr>
              <a:xfrm>
                <a:off x="7949192" y="5113098"/>
                <a:ext cx="1209450" cy="630942"/>
              </a:xfrm>
              <a:prstGeom prst="rect">
                <a:avLst/>
              </a:prstGeom>
              <a:noFill/>
            </p:spPr>
            <p:txBody>
              <a:bodyPr wrap="square" rtlCol="0">
                <a:spAutoFit/>
              </a:bodyPr>
              <a:lstStyle/>
              <a:p>
                <a:r>
                  <a:rPr lang="en-US" sz="25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90k</a:t>
                </a:r>
              </a:p>
              <a:p>
                <a:r>
                  <a:rPr lang="en-US" sz="10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rPr>
                  <a:t>Female Users</a:t>
                </a:r>
              </a:p>
            </p:txBody>
          </p:sp>
        </p:grpSp>
        <p:sp>
          <p:nvSpPr>
            <p:cNvPr id="84" name="TextBox 83">
              <a:extLst>
                <a:ext uri="{FF2B5EF4-FFF2-40B4-BE49-F238E27FC236}">
                  <a16:creationId xmlns:a16="http://schemas.microsoft.com/office/drawing/2014/main" id="{FA7112C0-FB18-4752-83F6-30030A26BF8A}"/>
                </a:ext>
              </a:extLst>
            </p:cNvPr>
            <p:cNvSpPr txBox="1"/>
            <p:nvPr/>
          </p:nvSpPr>
          <p:spPr>
            <a:xfrm>
              <a:off x="7026044" y="4644044"/>
              <a:ext cx="1250950" cy="553998"/>
            </a:xfrm>
            <a:prstGeom prst="rect">
              <a:avLst/>
            </a:prstGeom>
            <a:noFill/>
          </p:spPr>
          <p:txBody>
            <a:bodyPr wrap="square" rtlCol="0">
              <a:spAutoFit/>
            </a:bodyPr>
            <a:lstStyle/>
            <a:p>
              <a:pPr algn="ctr"/>
              <a:r>
                <a:rPr lang="en-US" sz="3000" b="1"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45%</a:t>
              </a:r>
            </a:p>
          </p:txBody>
        </p:sp>
        <p:sp>
          <p:nvSpPr>
            <p:cNvPr id="85" name="TextBox 84">
              <a:extLst>
                <a:ext uri="{FF2B5EF4-FFF2-40B4-BE49-F238E27FC236}">
                  <a16:creationId xmlns:a16="http://schemas.microsoft.com/office/drawing/2014/main" id="{04797199-0C43-4547-B81E-17F7AC26B724}"/>
                </a:ext>
              </a:extLst>
            </p:cNvPr>
            <p:cNvSpPr txBox="1"/>
            <p:nvPr/>
          </p:nvSpPr>
          <p:spPr>
            <a:xfrm>
              <a:off x="9218041" y="4644044"/>
              <a:ext cx="1250950" cy="553998"/>
            </a:xfrm>
            <a:prstGeom prst="rect">
              <a:avLst/>
            </a:prstGeom>
            <a:noFill/>
          </p:spPr>
          <p:txBody>
            <a:bodyPr wrap="square" rtlCol="0">
              <a:spAutoFit/>
            </a:bodyPr>
            <a:lstStyle/>
            <a:p>
              <a:pPr algn="ctr"/>
              <a:r>
                <a:rPr lang="en-US" sz="3000" b="1"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75%</a:t>
              </a:r>
            </a:p>
          </p:txBody>
        </p:sp>
      </p:grpSp>
    </p:spTree>
    <p:extLst>
      <p:ext uri="{BB962C8B-B14F-4D97-AF65-F5344CB8AC3E}">
        <p14:creationId xmlns:p14="http://schemas.microsoft.com/office/powerpoint/2010/main" val="2755768004"/>
      </p:ext>
    </p:extLst>
  </p:cSld>
  <p:clrMapOvr>
    <a:masterClrMapping/>
  </p:clrMapOvr>
  <p:transition spd="med">
    <p:pull/>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 name="Rectangle 94">
            <a:extLst>
              <a:ext uri="{FF2B5EF4-FFF2-40B4-BE49-F238E27FC236}">
                <a16:creationId xmlns:a16="http://schemas.microsoft.com/office/drawing/2014/main" id="{B1CAD6B2-F8A2-4074-ADA3-85A75EA82C17}"/>
              </a:ext>
            </a:extLst>
          </p:cNvPr>
          <p:cNvSpPr/>
          <p:nvPr/>
        </p:nvSpPr>
        <p:spPr>
          <a:xfrm>
            <a:off x="-9524" y="0"/>
            <a:ext cx="12201524" cy="685800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96" name="Picture 95">
            <a:extLst>
              <a:ext uri="{FF2B5EF4-FFF2-40B4-BE49-F238E27FC236}">
                <a16:creationId xmlns:a16="http://schemas.microsoft.com/office/drawing/2014/main" id="{8C6E67B9-66FC-4558-BCBC-B5CE8BF64283}"/>
              </a:ext>
            </a:extLst>
          </p:cNvPr>
          <p:cNvPicPr>
            <a:picLocks noChangeAspect="1"/>
          </p:cNvPicPr>
          <p:nvPr/>
        </p:nvPicPr>
        <p:blipFill>
          <a:blip r:embed="rId3"/>
          <a:stretch>
            <a:fillRect/>
          </a:stretch>
        </p:blipFill>
        <p:spPr>
          <a:xfrm>
            <a:off x="4468152" y="5861240"/>
            <a:ext cx="3242464" cy="304308"/>
          </a:xfrm>
          <a:prstGeom prst="rect">
            <a:avLst/>
          </a:prstGeom>
        </p:spPr>
      </p:pic>
      <p:grpSp>
        <p:nvGrpSpPr>
          <p:cNvPr id="97" name="Group 96">
            <a:extLst>
              <a:ext uri="{FF2B5EF4-FFF2-40B4-BE49-F238E27FC236}">
                <a16:creationId xmlns:a16="http://schemas.microsoft.com/office/drawing/2014/main" id="{8D3BF3CB-4D28-47A2-89BF-41F8FE4F02A1}"/>
              </a:ext>
            </a:extLst>
          </p:cNvPr>
          <p:cNvGrpSpPr/>
          <p:nvPr/>
        </p:nvGrpSpPr>
        <p:grpSpPr>
          <a:xfrm>
            <a:off x="2316163" y="1911350"/>
            <a:ext cx="7858125" cy="3035300"/>
            <a:chOff x="2316163" y="2052638"/>
            <a:chExt cx="7858125" cy="3035300"/>
          </a:xfrm>
        </p:grpSpPr>
        <p:sp>
          <p:nvSpPr>
            <p:cNvPr id="98" name="Freeform 5">
              <a:extLst>
                <a:ext uri="{FF2B5EF4-FFF2-40B4-BE49-F238E27FC236}">
                  <a16:creationId xmlns:a16="http://schemas.microsoft.com/office/drawing/2014/main" id="{9B9AB3AD-F153-4F6A-A542-CDC34C754D4F}"/>
                </a:ext>
              </a:extLst>
            </p:cNvPr>
            <p:cNvSpPr>
              <a:spLocks/>
            </p:cNvSpPr>
            <p:nvPr/>
          </p:nvSpPr>
          <p:spPr bwMode="auto">
            <a:xfrm>
              <a:off x="6711950" y="2403475"/>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accent6">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99" name="Freeform: Shape 98">
              <a:extLst>
                <a:ext uri="{FF2B5EF4-FFF2-40B4-BE49-F238E27FC236}">
                  <a16:creationId xmlns:a16="http://schemas.microsoft.com/office/drawing/2014/main" id="{EC90E320-FF55-4414-995E-61DF228A41B7}"/>
                </a:ext>
              </a:extLst>
            </p:cNvPr>
            <p:cNvSpPr>
              <a:spLocks/>
            </p:cNvSpPr>
            <p:nvPr/>
          </p:nvSpPr>
          <p:spPr bwMode="auto">
            <a:xfrm>
              <a:off x="6287908" y="2052638"/>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rgbClr val="FFFFFF">
                <a:alpha val="60000"/>
              </a:srgbClr>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100" name="Group 99">
              <a:extLst>
                <a:ext uri="{FF2B5EF4-FFF2-40B4-BE49-F238E27FC236}">
                  <a16:creationId xmlns:a16="http://schemas.microsoft.com/office/drawing/2014/main" id="{4FBABB2E-D9E8-4146-AAE7-1F784B0BD94D}"/>
                </a:ext>
              </a:extLst>
            </p:cNvPr>
            <p:cNvGrpSpPr/>
            <p:nvPr/>
          </p:nvGrpSpPr>
          <p:grpSpPr>
            <a:xfrm>
              <a:off x="2316163" y="2290763"/>
              <a:ext cx="4321175" cy="1584325"/>
              <a:chOff x="2316163" y="2290763"/>
              <a:chExt cx="4321175" cy="1584325"/>
            </a:xfrm>
          </p:grpSpPr>
          <p:sp>
            <p:nvSpPr>
              <p:cNvPr id="103" name="Rectangle 8">
                <a:extLst>
                  <a:ext uri="{FF2B5EF4-FFF2-40B4-BE49-F238E27FC236}">
                    <a16:creationId xmlns:a16="http://schemas.microsoft.com/office/drawing/2014/main" id="{0B6B54F1-1317-4041-8FAD-E78BF9415FED}"/>
                  </a:ext>
                </a:extLst>
              </p:cNvPr>
              <p:cNvSpPr>
                <a:spLocks noChangeArrowheads="1"/>
              </p:cNvSpPr>
              <p:nvPr/>
            </p:nvSpPr>
            <p:spPr bwMode="auto">
              <a:xfrm>
                <a:off x="6170613" y="3854450"/>
                <a:ext cx="20638" cy="20638"/>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04" name="Freeform 9">
                <a:extLst>
                  <a:ext uri="{FF2B5EF4-FFF2-40B4-BE49-F238E27FC236}">
                    <a16:creationId xmlns:a16="http://schemas.microsoft.com/office/drawing/2014/main" id="{5743B292-400E-45F3-A84C-AAB54BD295B3}"/>
                  </a:ext>
                </a:extLst>
              </p:cNvPr>
              <p:cNvSpPr>
                <a:spLocks/>
              </p:cNvSpPr>
              <p:nvPr/>
            </p:nvSpPr>
            <p:spPr bwMode="auto">
              <a:xfrm>
                <a:off x="6170613" y="3854450"/>
                <a:ext cx="20638" cy="20638"/>
              </a:xfrm>
              <a:custGeom>
                <a:avLst/>
                <a:gdLst>
                  <a:gd name="T0" fmla="*/ 13 w 13"/>
                  <a:gd name="T1" fmla="*/ 0 h 13"/>
                  <a:gd name="T2" fmla="*/ 0 w 13"/>
                  <a:gd name="T3" fmla="*/ 0 h 13"/>
                  <a:gd name="T4" fmla="*/ 0 w 13"/>
                  <a:gd name="T5" fmla="*/ 13 h 13"/>
                  <a:gd name="T6" fmla="*/ 13 w 13"/>
                  <a:gd name="T7" fmla="*/ 13 h 13"/>
                </a:gdLst>
                <a:ahLst/>
                <a:cxnLst>
                  <a:cxn ang="0">
                    <a:pos x="T0" y="T1"/>
                  </a:cxn>
                  <a:cxn ang="0">
                    <a:pos x="T2" y="T3"/>
                  </a:cxn>
                  <a:cxn ang="0">
                    <a:pos x="T4" y="T5"/>
                  </a:cxn>
                  <a:cxn ang="0">
                    <a:pos x="T6" y="T7"/>
                  </a:cxn>
                </a:cxnLst>
                <a:rect l="0" t="0" r="r" b="b"/>
                <a:pathLst>
                  <a:path w="13" h="13">
                    <a:moveTo>
                      <a:pt x="13" y="0"/>
                    </a:moveTo>
                    <a:lnTo>
                      <a:pt x="0" y="0"/>
                    </a:lnTo>
                    <a:lnTo>
                      <a:pt x="0" y="13"/>
                    </a:lnTo>
                    <a:lnTo>
                      <a:pt x="13" y="13"/>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05" name="Freeform 10">
                <a:extLst>
                  <a:ext uri="{FF2B5EF4-FFF2-40B4-BE49-F238E27FC236}">
                    <a16:creationId xmlns:a16="http://schemas.microsoft.com/office/drawing/2014/main" id="{AADC413D-CF34-427A-A498-5769F1215F67}"/>
                  </a:ext>
                </a:extLst>
              </p:cNvPr>
              <p:cNvSpPr>
                <a:spLocks noEditPoints="1"/>
              </p:cNvSpPr>
              <p:nvPr/>
            </p:nvSpPr>
            <p:spPr bwMode="auto">
              <a:xfrm>
                <a:off x="2316163" y="2290763"/>
                <a:ext cx="4262438" cy="1584325"/>
              </a:xfrm>
              <a:custGeom>
                <a:avLst/>
                <a:gdLst>
                  <a:gd name="T0" fmla="*/ 781 w 803"/>
                  <a:gd name="T1" fmla="*/ 4 h 298"/>
                  <a:gd name="T2" fmla="*/ 753 w 803"/>
                  <a:gd name="T3" fmla="*/ 4 h 298"/>
                  <a:gd name="T4" fmla="*/ 725 w 803"/>
                  <a:gd name="T5" fmla="*/ 4 h 298"/>
                  <a:gd name="T6" fmla="*/ 697 w 803"/>
                  <a:gd name="T7" fmla="*/ 4 h 298"/>
                  <a:gd name="T8" fmla="*/ 669 w 803"/>
                  <a:gd name="T9" fmla="*/ 4 h 298"/>
                  <a:gd name="T10" fmla="*/ 641 w 803"/>
                  <a:gd name="T11" fmla="*/ 4 h 298"/>
                  <a:gd name="T12" fmla="*/ 613 w 803"/>
                  <a:gd name="T13" fmla="*/ 4 h 298"/>
                  <a:gd name="T14" fmla="*/ 584 w 803"/>
                  <a:gd name="T15" fmla="*/ 4 h 298"/>
                  <a:gd name="T16" fmla="*/ 556 w 803"/>
                  <a:gd name="T17" fmla="*/ 4 h 298"/>
                  <a:gd name="T18" fmla="*/ 528 w 803"/>
                  <a:gd name="T19" fmla="*/ 4 h 298"/>
                  <a:gd name="T20" fmla="*/ 500 w 803"/>
                  <a:gd name="T21" fmla="*/ 4 h 298"/>
                  <a:gd name="T22" fmla="*/ 472 w 803"/>
                  <a:gd name="T23" fmla="*/ 4 h 298"/>
                  <a:gd name="T24" fmla="*/ 444 w 803"/>
                  <a:gd name="T25" fmla="*/ 4 h 298"/>
                  <a:gd name="T26" fmla="*/ 416 w 803"/>
                  <a:gd name="T27" fmla="*/ 4 h 298"/>
                  <a:gd name="T28" fmla="*/ 388 w 803"/>
                  <a:gd name="T29" fmla="*/ 4 h 298"/>
                  <a:gd name="T30" fmla="*/ 360 w 803"/>
                  <a:gd name="T31" fmla="*/ 4 h 298"/>
                  <a:gd name="T32" fmla="*/ 331 w 803"/>
                  <a:gd name="T33" fmla="*/ 4 h 298"/>
                  <a:gd name="T34" fmla="*/ 303 w 803"/>
                  <a:gd name="T35" fmla="*/ 4 h 298"/>
                  <a:gd name="T36" fmla="*/ 275 w 803"/>
                  <a:gd name="T37" fmla="*/ 4 h 298"/>
                  <a:gd name="T38" fmla="*/ 247 w 803"/>
                  <a:gd name="T39" fmla="*/ 4 h 298"/>
                  <a:gd name="T40" fmla="*/ 219 w 803"/>
                  <a:gd name="T41" fmla="*/ 4 h 298"/>
                  <a:gd name="T42" fmla="*/ 191 w 803"/>
                  <a:gd name="T43" fmla="*/ 4 h 298"/>
                  <a:gd name="T44" fmla="*/ 163 w 803"/>
                  <a:gd name="T45" fmla="*/ 4 h 298"/>
                  <a:gd name="T46" fmla="*/ 141 w 803"/>
                  <a:gd name="T47" fmla="*/ 0 h 298"/>
                  <a:gd name="T48" fmla="*/ 114 w 803"/>
                  <a:gd name="T49" fmla="*/ 2 h 298"/>
                  <a:gd name="T50" fmla="*/ 87 w 803"/>
                  <a:gd name="T51" fmla="*/ 10 h 298"/>
                  <a:gd name="T52" fmla="*/ 62 w 803"/>
                  <a:gd name="T53" fmla="*/ 24 h 298"/>
                  <a:gd name="T54" fmla="*/ 40 w 803"/>
                  <a:gd name="T55" fmla="*/ 42 h 298"/>
                  <a:gd name="T56" fmla="*/ 22 w 803"/>
                  <a:gd name="T57" fmla="*/ 64 h 298"/>
                  <a:gd name="T58" fmla="*/ 9 w 803"/>
                  <a:gd name="T59" fmla="*/ 89 h 298"/>
                  <a:gd name="T60" fmla="*/ 2 w 803"/>
                  <a:gd name="T61" fmla="*/ 117 h 298"/>
                  <a:gd name="T62" fmla="*/ 0 w 803"/>
                  <a:gd name="T63" fmla="*/ 145 h 298"/>
                  <a:gd name="T64" fmla="*/ 1 w 803"/>
                  <a:gd name="T65" fmla="*/ 173 h 298"/>
                  <a:gd name="T66" fmla="*/ 7 w 803"/>
                  <a:gd name="T67" fmla="*/ 201 h 298"/>
                  <a:gd name="T68" fmla="*/ 18 w 803"/>
                  <a:gd name="T69" fmla="*/ 227 h 298"/>
                  <a:gd name="T70" fmla="*/ 35 w 803"/>
                  <a:gd name="T71" fmla="*/ 250 h 298"/>
                  <a:gd name="T72" fmla="*/ 56 w 803"/>
                  <a:gd name="T73" fmla="*/ 269 h 298"/>
                  <a:gd name="T74" fmla="*/ 80 w 803"/>
                  <a:gd name="T75" fmla="*/ 284 h 298"/>
                  <a:gd name="T76" fmla="*/ 107 w 803"/>
                  <a:gd name="T77" fmla="*/ 294 h 298"/>
                  <a:gd name="T78" fmla="*/ 135 w 803"/>
                  <a:gd name="T79" fmla="*/ 294 h 298"/>
                  <a:gd name="T80" fmla="*/ 171 w 803"/>
                  <a:gd name="T81" fmla="*/ 294 h 298"/>
                  <a:gd name="T82" fmla="*/ 200 w 803"/>
                  <a:gd name="T83" fmla="*/ 294 h 298"/>
                  <a:gd name="T84" fmla="*/ 228 w 803"/>
                  <a:gd name="T85" fmla="*/ 294 h 298"/>
                  <a:gd name="T86" fmla="*/ 256 w 803"/>
                  <a:gd name="T87" fmla="*/ 294 h 298"/>
                  <a:gd name="T88" fmla="*/ 284 w 803"/>
                  <a:gd name="T89" fmla="*/ 294 h 298"/>
                  <a:gd name="T90" fmla="*/ 312 w 803"/>
                  <a:gd name="T91" fmla="*/ 294 h 298"/>
                  <a:gd name="T92" fmla="*/ 340 w 803"/>
                  <a:gd name="T93" fmla="*/ 294 h 298"/>
                  <a:gd name="T94" fmla="*/ 368 w 803"/>
                  <a:gd name="T95" fmla="*/ 294 h 298"/>
                  <a:gd name="T96" fmla="*/ 396 w 803"/>
                  <a:gd name="T97" fmla="*/ 294 h 298"/>
                  <a:gd name="T98" fmla="*/ 424 w 803"/>
                  <a:gd name="T99" fmla="*/ 294 h 298"/>
                  <a:gd name="T100" fmla="*/ 453 w 803"/>
                  <a:gd name="T101" fmla="*/ 294 h 298"/>
                  <a:gd name="T102" fmla="*/ 481 w 803"/>
                  <a:gd name="T103" fmla="*/ 294 h 298"/>
                  <a:gd name="T104" fmla="*/ 509 w 803"/>
                  <a:gd name="T105" fmla="*/ 294 h 298"/>
                  <a:gd name="T106" fmla="*/ 537 w 803"/>
                  <a:gd name="T107" fmla="*/ 294 h 298"/>
                  <a:gd name="T108" fmla="*/ 565 w 803"/>
                  <a:gd name="T109" fmla="*/ 294 h 298"/>
                  <a:gd name="T110" fmla="*/ 593 w 803"/>
                  <a:gd name="T111" fmla="*/ 294 h 298"/>
                  <a:gd name="T112" fmla="*/ 621 w 803"/>
                  <a:gd name="T113" fmla="*/ 294 h 298"/>
                  <a:gd name="T114" fmla="*/ 649 w 803"/>
                  <a:gd name="T115" fmla="*/ 294 h 298"/>
                  <a:gd name="T116" fmla="*/ 677 w 803"/>
                  <a:gd name="T117" fmla="*/ 294 h 298"/>
                  <a:gd name="T118" fmla="*/ 705 w 803"/>
                  <a:gd name="T119" fmla="*/ 294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03" h="298">
                    <a:moveTo>
                      <a:pt x="795" y="4"/>
                    </a:moveTo>
                    <a:cubicBezTo>
                      <a:pt x="803" y="4"/>
                      <a:pt x="803" y="4"/>
                      <a:pt x="803" y="4"/>
                    </a:cubicBezTo>
                    <a:cubicBezTo>
                      <a:pt x="803" y="0"/>
                      <a:pt x="803" y="0"/>
                      <a:pt x="803" y="0"/>
                    </a:cubicBezTo>
                    <a:cubicBezTo>
                      <a:pt x="795" y="0"/>
                      <a:pt x="795" y="0"/>
                      <a:pt x="795" y="0"/>
                    </a:cubicBezTo>
                    <a:lnTo>
                      <a:pt x="795" y="4"/>
                    </a:lnTo>
                    <a:close/>
                    <a:moveTo>
                      <a:pt x="781" y="4"/>
                    </a:moveTo>
                    <a:cubicBezTo>
                      <a:pt x="789" y="4"/>
                      <a:pt x="789" y="4"/>
                      <a:pt x="789" y="4"/>
                    </a:cubicBezTo>
                    <a:cubicBezTo>
                      <a:pt x="789" y="0"/>
                      <a:pt x="789" y="0"/>
                      <a:pt x="789" y="0"/>
                    </a:cubicBezTo>
                    <a:cubicBezTo>
                      <a:pt x="781" y="0"/>
                      <a:pt x="781" y="0"/>
                      <a:pt x="781" y="0"/>
                    </a:cubicBezTo>
                    <a:lnTo>
                      <a:pt x="781" y="4"/>
                    </a:lnTo>
                    <a:close/>
                    <a:moveTo>
                      <a:pt x="767" y="4"/>
                    </a:moveTo>
                    <a:cubicBezTo>
                      <a:pt x="775" y="4"/>
                      <a:pt x="775" y="4"/>
                      <a:pt x="775" y="4"/>
                    </a:cubicBezTo>
                    <a:cubicBezTo>
                      <a:pt x="775" y="0"/>
                      <a:pt x="775" y="0"/>
                      <a:pt x="775" y="0"/>
                    </a:cubicBezTo>
                    <a:cubicBezTo>
                      <a:pt x="767" y="0"/>
                      <a:pt x="767" y="0"/>
                      <a:pt x="767" y="0"/>
                    </a:cubicBezTo>
                    <a:lnTo>
                      <a:pt x="767" y="4"/>
                    </a:lnTo>
                    <a:close/>
                    <a:moveTo>
                      <a:pt x="753" y="4"/>
                    </a:moveTo>
                    <a:cubicBezTo>
                      <a:pt x="761" y="4"/>
                      <a:pt x="761" y="4"/>
                      <a:pt x="761" y="4"/>
                    </a:cubicBezTo>
                    <a:cubicBezTo>
                      <a:pt x="761" y="0"/>
                      <a:pt x="761" y="0"/>
                      <a:pt x="761" y="0"/>
                    </a:cubicBezTo>
                    <a:cubicBezTo>
                      <a:pt x="753" y="0"/>
                      <a:pt x="753" y="0"/>
                      <a:pt x="753" y="0"/>
                    </a:cubicBezTo>
                    <a:lnTo>
                      <a:pt x="753" y="4"/>
                    </a:lnTo>
                    <a:close/>
                    <a:moveTo>
                      <a:pt x="739" y="4"/>
                    </a:moveTo>
                    <a:cubicBezTo>
                      <a:pt x="747" y="4"/>
                      <a:pt x="747" y="4"/>
                      <a:pt x="747" y="4"/>
                    </a:cubicBezTo>
                    <a:cubicBezTo>
                      <a:pt x="747" y="0"/>
                      <a:pt x="747" y="0"/>
                      <a:pt x="747" y="0"/>
                    </a:cubicBezTo>
                    <a:cubicBezTo>
                      <a:pt x="739" y="0"/>
                      <a:pt x="739" y="0"/>
                      <a:pt x="739" y="0"/>
                    </a:cubicBezTo>
                    <a:lnTo>
                      <a:pt x="739" y="4"/>
                    </a:lnTo>
                    <a:close/>
                    <a:moveTo>
                      <a:pt x="725" y="4"/>
                    </a:moveTo>
                    <a:cubicBezTo>
                      <a:pt x="733" y="4"/>
                      <a:pt x="733" y="4"/>
                      <a:pt x="733" y="4"/>
                    </a:cubicBezTo>
                    <a:cubicBezTo>
                      <a:pt x="733" y="0"/>
                      <a:pt x="733" y="0"/>
                      <a:pt x="733" y="0"/>
                    </a:cubicBezTo>
                    <a:cubicBezTo>
                      <a:pt x="725" y="0"/>
                      <a:pt x="725" y="0"/>
                      <a:pt x="725" y="0"/>
                    </a:cubicBezTo>
                    <a:lnTo>
                      <a:pt x="725" y="4"/>
                    </a:lnTo>
                    <a:close/>
                    <a:moveTo>
                      <a:pt x="711" y="4"/>
                    </a:moveTo>
                    <a:cubicBezTo>
                      <a:pt x="719" y="4"/>
                      <a:pt x="719" y="4"/>
                      <a:pt x="719" y="4"/>
                    </a:cubicBezTo>
                    <a:cubicBezTo>
                      <a:pt x="719" y="0"/>
                      <a:pt x="719" y="0"/>
                      <a:pt x="719" y="0"/>
                    </a:cubicBezTo>
                    <a:cubicBezTo>
                      <a:pt x="711" y="0"/>
                      <a:pt x="711" y="0"/>
                      <a:pt x="711" y="0"/>
                    </a:cubicBezTo>
                    <a:lnTo>
                      <a:pt x="711" y="4"/>
                    </a:lnTo>
                    <a:close/>
                    <a:moveTo>
                      <a:pt x="697" y="4"/>
                    </a:moveTo>
                    <a:cubicBezTo>
                      <a:pt x="705" y="4"/>
                      <a:pt x="705" y="4"/>
                      <a:pt x="705" y="4"/>
                    </a:cubicBezTo>
                    <a:cubicBezTo>
                      <a:pt x="705" y="0"/>
                      <a:pt x="705" y="0"/>
                      <a:pt x="705" y="0"/>
                    </a:cubicBezTo>
                    <a:cubicBezTo>
                      <a:pt x="697" y="0"/>
                      <a:pt x="697" y="0"/>
                      <a:pt x="697" y="0"/>
                    </a:cubicBezTo>
                    <a:lnTo>
                      <a:pt x="697" y="4"/>
                    </a:lnTo>
                    <a:close/>
                    <a:moveTo>
                      <a:pt x="683" y="4"/>
                    </a:moveTo>
                    <a:cubicBezTo>
                      <a:pt x="691" y="4"/>
                      <a:pt x="691" y="4"/>
                      <a:pt x="691" y="4"/>
                    </a:cubicBezTo>
                    <a:cubicBezTo>
                      <a:pt x="691" y="0"/>
                      <a:pt x="691" y="0"/>
                      <a:pt x="691" y="0"/>
                    </a:cubicBezTo>
                    <a:cubicBezTo>
                      <a:pt x="683" y="0"/>
                      <a:pt x="683" y="0"/>
                      <a:pt x="683" y="0"/>
                    </a:cubicBezTo>
                    <a:lnTo>
                      <a:pt x="683" y="4"/>
                    </a:lnTo>
                    <a:close/>
                    <a:moveTo>
                      <a:pt x="669" y="4"/>
                    </a:moveTo>
                    <a:cubicBezTo>
                      <a:pt x="677" y="4"/>
                      <a:pt x="677" y="4"/>
                      <a:pt x="677" y="4"/>
                    </a:cubicBezTo>
                    <a:cubicBezTo>
                      <a:pt x="677" y="0"/>
                      <a:pt x="677" y="0"/>
                      <a:pt x="677" y="0"/>
                    </a:cubicBezTo>
                    <a:cubicBezTo>
                      <a:pt x="669" y="0"/>
                      <a:pt x="669" y="0"/>
                      <a:pt x="669" y="0"/>
                    </a:cubicBezTo>
                    <a:lnTo>
                      <a:pt x="669" y="4"/>
                    </a:lnTo>
                    <a:close/>
                    <a:moveTo>
                      <a:pt x="655" y="4"/>
                    </a:moveTo>
                    <a:cubicBezTo>
                      <a:pt x="663" y="4"/>
                      <a:pt x="663" y="4"/>
                      <a:pt x="663" y="4"/>
                    </a:cubicBezTo>
                    <a:cubicBezTo>
                      <a:pt x="663" y="0"/>
                      <a:pt x="663" y="0"/>
                      <a:pt x="663" y="0"/>
                    </a:cubicBezTo>
                    <a:cubicBezTo>
                      <a:pt x="655" y="0"/>
                      <a:pt x="655" y="0"/>
                      <a:pt x="655" y="0"/>
                    </a:cubicBezTo>
                    <a:lnTo>
                      <a:pt x="655" y="4"/>
                    </a:lnTo>
                    <a:close/>
                    <a:moveTo>
                      <a:pt x="641" y="4"/>
                    </a:moveTo>
                    <a:cubicBezTo>
                      <a:pt x="649" y="4"/>
                      <a:pt x="649" y="4"/>
                      <a:pt x="649" y="4"/>
                    </a:cubicBezTo>
                    <a:cubicBezTo>
                      <a:pt x="649" y="0"/>
                      <a:pt x="649" y="0"/>
                      <a:pt x="649" y="0"/>
                    </a:cubicBezTo>
                    <a:cubicBezTo>
                      <a:pt x="641" y="0"/>
                      <a:pt x="641" y="0"/>
                      <a:pt x="641" y="0"/>
                    </a:cubicBezTo>
                    <a:lnTo>
                      <a:pt x="641" y="4"/>
                    </a:lnTo>
                    <a:close/>
                    <a:moveTo>
                      <a:pt x="627" y="4"/>
                    </a:moveTo>
                    <a:cubicBezTo>
                      <a:pt x="635" y="4"/>
                      <a:pt x="635" y="4"/>
                      <a:pt x="635" y="4"/>
                    </a:cubicBezTo>
                    <a:cubicBezTo>
                      <a:pt x="635" y="0"/>
                      <a:pt x="635" y="0"/>
                      <a:pt x="635" y="0"/>
                    </a:cubicBezTo>
                    <a:cubicBezTo>
                      <a:pt x="627" y="0"/>
                      <a:pt x="627" y="0"/>
                      <a:pt x="627" y="0"/>
                    </a:cubicBezTo>
                    <a:lnTo>
                      <a:pt x="627" y="4"/>
                    </a:lnTo>
                    <a:close/>
                    <a:moveTo>
                      <a:pt x="613" y="4"/>
                    </a:moveTo>
                    <a:cubicBezTo>
                      <a:pt x="621" y="4"/>
                      <a:pt x="621" y="4"/>
                      <a:pt x="621" y="4"/>
                    </a:cubicBezTo>
                    <a:cubicBezTo>
                      <a:pt x="621" y="0"/>
                      <a:pt x="621" y="0"/>
                      <a:pt x="621" y="0"/>
                    </a:cubicBezTo>
                    <a:cubicBezTo>
                      <a:pt x="613" y="0"/>
                      <a:pt x="613" y="0"/>
                      <a:pt x="613" y="0"/>
                    </a:cubicBezTo>
                    <a:lnTo>
                      <a:pt x="613" y="4"/>
                    </a:lnTo>
                    <a:close/>
                    <a:moveTo>
                      <a:pt x="598" y="4"/>
                    </a:moveTo>
                    <a:cubicBezTo>
                      <a:pt x="606" y="4"/>
                      <a:pt x="606" y="4"/>
                      <a:pt x="606" y="4"/>
                    </a:cubicBezTo>
                    <a:cubicBezTo>
                      <a:pt x="606" y="0"/>
                      <a:pt x="606" y="0"/>
                      <a:pt x="606" y="0"/>
                    </a:cubicBezTo>
                    <a:cubicBezTo>
                      <a:pt x="598" y="0"/>
                      <a:pt x="598" y="0"/>
                      <a:pt x="598" y="0"/>
                    </a:cubicBezTo>
                    <a:lnTo>
                      <a:pt x="598" y="4"/>
                    </a:lnTo>
                    <a:close/>
                    <a:moveTo>
                      <a:pt x="584" y="4"/>
                    </a:moveTo>
                    <a:cubicBezTo>
                      <a:pt x="592" y="4"/>
                      <a:pt x="592" y="4"/>
                      <a:pt x="592" y="4"/>
                    </a:cubicBezTo>
                    <a:cubicBezTo>
                      <a:pt x="592" y="0"/>
                      <a:pt x="592" y="0"/>
                      <a:pt x="592" y="0"/>
                    </a:cubicBezTo>
                    <a:cubicBezTo>
                      <a:pt x="584" y="0"/>
                      <a:pt x="584" y="0"/>
                      <a:pt x="584" y="0"/>
                    </a:cubicBezTo>
                    <a:lnTo>
                      <a:pt x="584" y="4"/>
                    </a:lnTo>
                    <a:close/>
                    <a:moveTo>
                      <a:pt x="570" y="4"/>
                    </a:moveTo>
                    <a:cubicBezTo>
                      <a:pt x="578" y="4"/>
                      <a:pt x="578" y="4"/>
                      <a:pt x="578" y="4"/>
                    </a:cubicBezTo>
                    <a:cubicBezTo>
                      <a:pt x="578" y="0"/>
                      <a:pt x="578" y="0"/>
                      <a:pt x="578" y="0"/>
                    </a:cubicBezTo>
                    <a:cubicBezTo>
                      <a:pt x="570" y="0"/>
                      <a:pt x="570" y="0"/>
                      <a:pt x="570" y="0"/>
                    </a:cubicBezTo>
                    <a:lnTo>
                      <a:pt x="570" y="4"/>
                    </a:lnTo>
                    <a:close/>
                    <a:moveTo>
                      <a:pt x="556" y="4"/>
                    </a:moveTo>
                    <a:cubicBezTo>
                      <a:pt x="564" y="4"/>
                      <a:pt x="564" y="4"/>
                      <a:pt x="564" y="4"/>
                    </a:cubicBezTo>
                    <a:cubicBezTo>
                      <a:pt x="564" y="0"/>
                      <a:pt x="564" y="0"/>
                      <a:pt x="564" y="0"/>
                    </a:cubicBezTo>
                    <a:cubicBezTo>
                      <a:pt x="556" y="0"/>
                      <a:pt x="556" y="0"/>
                      <a:pt x="556" y="0"/>
                    </a:cubicBezTo>
                    <a:lnTo>
                      <a:pt x="556" y="4"/>
                    </a:lnTo>
                    <a:close/>
                    <a:moveTo>
                      <a:pt x="542" y="4"/>
                    </a:moveTo>
                    <a:cubicBezTo>
                      <a:pt x="550" y="4"/>
                      <a:pt x="550" y="4"/>
                      <a:pt x="550" y="4"/>
                    </a:cubicBezTo>
                    <a:cubicBezTo>
                      <a:pt x="550" y="0"/>
                      <a:pt x="550" y="0"/>
                      <a:pt x="550" y="0"/>
                    </a:cubicBezTo>
                    <a:cubicBezTo>
                      <a:pt x="542" y="0"/>
                      <a:pt x="542" y="0"/>
                      <a:pt x="542" y="0"/>
                    </a:cubicBezTo>
                    <a:lnTo>
                      <a:pt x="542" y="4"/>
                    </a:lnTo>
                    <a:close/>
                    <a:moveTo>
                      <a:pt x="528" y="4"/>
                    </a:moveTo>
                    <a:cubicBezTo>
                      <a:pt x="536" y="4"/>
                      <a:pt x="536" y="4"/>
                      <a:pt x="536" y="4"/>
                    </a:cubicBezTo>
                    <a:cubicBezTo>
                      <a:pt x="536" y="0"/>
                      <a:pt x="536" y="0"/>
                      <a:pt x="536" y="0"/>
                    </a:cubicBezTo>
                    <a:cubicBezTo>
                      <a:pt x="528" y="0"/>
                      <a:pt x="528" y="0"/>
                      <a:pt x="528" y="0"/>
                    </a:cubicBezTo>
                    <a:lnTo>
                      <a:pt x="528" y="4"/>
                    </a:lnTo>
                    <a:close/>
                    <a:moveTo>
                      <a:pt x="514" y="4"/>
                    </a:moveTo>
                    <a:cubicBezTo>
                      <a:pt x="522" y="4"/>
                      <a:pt x="522" y="4"/>
                      <a:pt x="522" y="4"/>
                    </a:cubicBezTo>
                    <a:cubicBezTo>
                      <a:pt x="522" y="0"/>
                      <a:pt x="522" y="0"/>
                      <a:pt x="522" y="0"/>
                    </a:cubicBezTo>
                    <a:cubicBezTo>
                      <a:pt x="514" y="0"/>
                      <a:pt x="514" y="0"/>
                      <a:pt x="514" y="0"/>
                    </a:cubicBezTo>
                    <a:lnTo>
                      <a:pt x="514" y="4"/>
                    </a:lnTo>
                    <a:close/>
                    <a:moveTo>
                      <a:pt x="500" y="4"/>
                    </a:moveTo>
                    <a:cubicBezTo>
                      <a:pt x="508" y="4"/>
                      <a:pt x="508" y="4"/>
                      <a:pt x="508" y="4"/>
                    </a:cubicBezTo>
                    <a:cubicBezTo>
                      <a:pt x="508" y="0"/>
                      <a:pt x="508" y="0"/>
                      <a:pt x="508" y="0"/>
                    </a:cubicBezTo>
                    <a:cubicBezTo>
                      <a:pt x="500" y="0"/>
                      <a:pt x="500" y="0"/>
                      <a:pt x="500" y="0"/>
                    </a:cubicBezTo>
                    <a:lnTo>
                      <a:pt x="500" y="4"/>
                    </a:lnTo>
                    <a:close/>
                    <a:moveTo>
                      <a:pt x="486" y="4"/>
                    </a:moveTo>
                    <a:cubicBezTo>
                      <a:pt x="494" y="4"/>
                      <a:pt x="494" y="4"/>
                      <a:pt x="494" y="4"/>
                    </a:cubicBezTo>
                    <a:cubicBezTo>
                      <a:pt x="494" y="0"/>
                      <a:pt x="494" y="0"/>
                      <a:pt x="494" y="0"/>
                    </a:cubicBezTo>
                    <a:cubicBezTo>
                      <a:pt x="486" y="0"/>
                      <a:pt x="486" y="0"/>
                      <a:pt x="486" y="0"/>
                    </a:cubicBezTo>
                    <a:lnTo>
                      <a:pt x="486" y="4"/>
                    </a:lnTo>
                    <a:close/>
                    <a:moveTo>
                      <a:pt x="472" y="4"/>
                    </a:moveTo>
                    <a:cubicBezTo>
                      <a:pt x="480" y="4"/>
                      <a:pt x="480" y="4"/>
                      <a:pt x="480" y="4"/>
                    </a:cubicBezTo>
                    <a:cubicBezTo>
                      <a:pt x="480" y="0"/>
                      <a:pt x="480" y="0"/>
                      <a:pt x="480" y="0"/>
                    </a:cubicBezTo>
                    <a:cubicBezTo>
                      <a:pt x="472" y="0"/>
                      <a:pt x="472" y="0"/>
                      <a:pt x="472" y="0"/>
                    </a:cubicBezTo>
                    <a:lnTo>
                      <a:pt x="472" y="4"/>
                    </a:lnTo>
                    <a:close/>
                    <a:moveTo>
                      <a:pt x="458" y="4"/>
                    </a:moveTo>
                    <a:cubicBezTo>
                      <a:pt x="466" y="4"/>
                      <a:pt x="466" y="4"/>
                      <a:pt x="466" y="4"/>
                    </a:cubicBezTo>
                    <a:cubicBezTo>
                      <a:pt x="466" y="0"/>
                      <a:pt x="466" y="0"/>
                      <a:pt x="466" y="0"/>
                    </a:cubicBezTo>
                    <a:cubicBezTo>
                      <a:pt x="458" y="0"/>
                      <a:pt x="458" y="0"/>
                      <a:pt x="458" y="0"/>
                    </a:cubicBezTo>
                    <a:lnTo>
                      <a:pt x="458" y="4"/>
                    </a:lnTo>
                    <a:close/>
                    <a:moveTo>
                      <a:pt x="444" y="4"/>
                    </a:moveTo>
                    <a:cubicBezTo>
                      <a:pt x="452" y="4"/>
                      <a:pt x="452" y="4"/>
                      <a:pt x="452" y="4"/>
                    </a:cubicBezTo>
                    <a:cubicBezTo>
                      <a:pt x="452" y="0"/>
                      <a:pt x="452" y="0"/>
                      <a:pt x="452" y="0"/>
                    </a:cubicBezTo>
                    <a:cubicBezTo>
                      <a:pt x="444" y="0"/>
                      <a:pt x="444" y="0"/>
                      <a:pt x="444" y="0"/>
                    </a:cubicBezTo>
                    <a:lnTo>
                      <a:pt x="444" y="4"/>
                    </a:lnTo>
                    <a:close/>
                    <a:moveTo>
                      <a:pt x="430" y="4"/>
                    </a:moveTo>
                    <a:cubicBezTo>
                      <a:pt x="438" y="4"/>
                      <a:pt x="438" y="4"/>
                      <a:pt x="438" y="4"/>
                    </a:cubicBezTo>
                    <a:cubicBezTo>
                      <a:pt x="438" y="0"/>
                      <a:pt x="438" y="0"/>
                      <a:pt x="438" y="0"/>
                    </a:cubicBezTo>
                    <a:cubicBezTo>
                      <a:pt x="430" y="0"/>
                      <a:pt x="430" y="0"/>
                      <a:pt x="430" y="0"/>
                    </a:cubicBezTo>
                    <a:lnTo>
                      <a:pt x="430" y="4"/>
                    </a:lnTo>
                    <a:close/>
                    <a:moveTo>
                      <a:pt x="416" y="4"/>
                    </a:moveTo>
                    <a:cubicBezTo>
                      <a:pt x="424" y="4"/>
                      <a:pt x="424" y="4"/>
                      <a:pt x="424" y="4"/>
                    </a:cubicBezTo>
                    <a:cubicBezTo>
                      <a:pt x="424" y="0"/>
                      <a:pt x="424" y="0"/>
                      <a:pt x="424" y="0"/>
                    </a:cubicBezTo>
                    <a:cubicBezTo>
                      <a:pt x="416" y="0"/>
                      <a:pt x="416" y="0"/>
                      <a:pt x="416" y="0"/>
                    </a:cubicBezTo>
                    <a:lnTo>
                      <a:pt x="416" y="4"/>
                    </a:lnTo>
                    <a:close/>
                    <a:moveTo>
                      <a:pt x="402" y="4"/>
                    </a:moveTo>
                    <a:cubicBezTo>
                      <a:pt x="410" y="4"/>
                      <a:pt x="410" y="4"/>
                      <a:pt x="410" y="4"/>
                    </a:cubicBezTo>
                    <a:cubicBezTo>
                      <a:pt x="410" y="0"/>
                      <a:pt x="410" y="0"/>
                      <a:pt x="410" y="0"/>
                    </a:cubicBezTo>
                    <a:cubicBezTo>
                      <a:pt x="402" y="0"/>
                      <a:pt x="402" y="0"/>
                      <a:pt x="402" y="0"/>
                    </a:cubicBezTo>
                    <a:lnTo>
                      <a:pt x="402" y="4"/>
                    </a:lnTo>
                    <a:close/>
                    <a:moveTo>
                      <a:pt x="388" y="4"/>
                    </a:moveTo>
                    <a:cubicBezTo>
                      <a:pt x="396" y="4"/>
                      <a:pt x="396" y="4"/>
                      <a:pt x="396" y="4"/>
                    </a:cubicBezTo>
                    <a:cubicBezTo>
                      <a:pt x="396" y="0"/>
                      <a:pt x="396" y="0"/>
                      <a:pt x="396" y="0"/>
                    </a:cubicBezTo>
                    <a:cubicBezTo>
                      <a:pt x="388" y="0"/>
                      <a:pt x="388" y="0"/>
                      <a:pt x="388" y="0"/>
                    </a:cubicBezTo>
                    <a:lnTo>
                      <a:pt x="388" y="4"/>
                    </a:lnTo>
                    <a:close/>
                    <a:moveTo>
                      <a:pt x="374" y="4"/>
                    </a:moveTo>
                    <a:cubicBezTo>
                      <a:pt x="382" y="4"/>
                      <a:pt x="382" y="4"/>
                      <a:pt x="382" y="4"/>
                    </a:cubicBezTo>
                    <a:cubicBezTo>
                      <a:pt x="382" y="0"/>
                      <a:pt x="382" y="0"/>
                      <a:pt x="382" y="0"/>
                    </a:cubicBezTo>
                    <a:cubicBezTo>
                      <a:pt x="374" y="0"/>
                      <a:pt x="374" y="0"/>
                      <a:pt x="374" y="0"/>
                    </a:cubicBezTo>
                    <a:lnTo>
                      <a:pt x="374" y="4"/>
                    </a:lnTo>
                    <a:close/>
                    <a:moveTo>
                      <a:pt x="360" y="4"/>
                    </a:moveTo>
                    <a:cubicBezTo>
                      <a:pt x="368" y="4"/>
                      <a:pt x="368" y="4"/>
                      <a:pt x="368" y="4"/>
                    </a:cubicBezTo>
                    <a:cubicBezTo>
                      <a:pt x="368" y="0"/>
                      <a:pt x="368" y="0"/>
                      <a:pt x="368" y="0"/>
                    </a:cubicBezTo>
                    <a:cubicBezTo>
                      <a:pt x="360" y="0"/>
                      <a:pt x="360" y="0"/>
                      <a:pt x="360" y="0"/>
                    </a:cubicBezTo>
                    <a:lnTo>
                      <a:pt x="360" y="4"/>
                    </a:lnTo>
                    <a:close/>
                    <a:moveTo>
                      <a:pt x="345" y="4"/>
                    </a:moveTo>
                    <a:cubicBezTo>
                      <a:pt x="354" y="4"/>
                      <a:pt x="354" y="4"/>
                      <a:pt x="354" y="4"/>
                    </a:cubicBezTo>
                    <a:cubicBezTo>
                      <a:pt x="354" y="0"/>
                      <a:pt x="354" y="0"/>
                      <a:pt x="354" y="0"/>
                    </a:cubicBezTo>
                    <a:cubicBezTo>
                      <a:pt x="345" y="0"/>
                      <a:pt x="345" y="0"/>
                      <a:pt x="345" y="0"/>
                    </a:cubicBezTo>
                    <a:lnTo>
                      <a:pt x="345" y="4"/>
                    </a:lnTo>
                    <a:close/>
                    <a:moveTo>
                      <a:pt x="331" y="4"/>
                    </a:moveTo>
                    <a:cubicBezTo>
                      <a:pt x="339" y="4"/>
                      <a:pt x="339" y="4"/>
                      <a:pt x="339" y="4"/>
                    </a:cubicBezTo>
                    <a:cubicBezTo>
                      <a:pt x="339" y="0"/>
                      <a:pt x="339" y="0"/>
                      <a:pt x="339" y="0"/>
                    </a:cubicBezTo>
                    <a:cubicBezTo>
                      <a:pt x="331" y="0"/>
                      <a:pt x="331" y="0"/>
                      <a:pt x="331" y="0"/>
                    </a:cubicBezTo>
                    <a:lnTo>
                      <a:pt x="331" y="4"/>
                    </a:lnTo>
                    <a:close/>
                    <a:moveTo>
                      <a:pt x="317" y="4"/>
                    </a:moveTo>
                    <a:cubicBezTo>
                      <a:pt x="325" y="4"/>
                      <a:pt x="325" y="4"/>
                      <a:pt x="325" y="4"/>
                    </a:cubicBezTo>
                    <a:cubicBezTo>
                      <a:pt x="325" y="0"/>
                      <a:pt x="325" y="0"/>
                      <a:pt x="325" y="0"/>
                    </a:cubicBezTo>
                    <a:cubicBezTo>
                      <a:pt x="317" y="0"/>
                      <a:pt x="317" y="0"/>
                      <a:pt x="317" y="0"/>
                    </a:cubicBezTo>
                    <a:lnTo>
                      <a:pt x="317" y="4"/>
                    </a:lnTo>
                    <a:close/>
                    <a:moveTo>
                      <a:pt x="303" y="4"/>
                    </a:moveTo>
                    <a:cubicBezTo>
                      <a:pt x="311" y="4"/>
                      <a:pt x="311" y="4"/>
                      <a:pt x="311" y="4"/>
                    </a:cubicBezTo>
                    <a:cubicBezTo>
                      <a:pt x="311" y="0"/>
                      <a:pt x="311" y="0"/>
                      <a:pt x="311" y="0"/>
                    </a:cubicBezTo>
                    <a:cubicBezTo>
                      <a:pt x="303" y="0"/>
                      <a:pt x="303" y="0"/>
                      <a:pt x="303" y="0"/>
                    </a:cubicBezTo>
                    <a:lnTo>
                      <a:pt x="303" y="4"/>
                    </a:lnTo>
                    <a:close/>
                    <a:moveTo>
                      <a:pt x="289" y="4"/>
                    </a:moveTo>
                    <a:cubicBezTo>
                      <a:pt x="297" y="4"/>
                      <a:pt x="297" y="4"/>
                      <a:pt x="297" y="4"/>
                    </a:cubicBezTo>
                    <a:cubicBezTo>
                      <a:pt x="297" y="0"/>
                      <a:pt x="297" y="0"/>
                      <a:pt x="297" y="0"/>
                    </a:cubicBezTo>
                    <a:cubicBezTo>
                      <a:pt x="289" y="0"/>
                      <a:pt x="289" y="0"/>
                      <a:pt x="289" y="0"/>
                    </a:cubicBezTo>
                    <a:lnTo>
                      <a:pt x="289" y="4"/>
                    </a:lnTo>
                    <a:close/>
                    <a:moveTo>
                      <a:pt x="275" y="4"/>
                    </a:moveTo>
                    <a:cubicBezTo>
                      <a:pt x="283" y="4"/>
                      <a:pt x="283" y="4"/>
                      <a:pt x="283" y="4"/>
                    </a:cubicBezTo>
                    <a:cubicBezTo>
                      <a:pt x="283" y="0"/>
                      <a:pt x="283" y="0"/>
                      <a:pt x="283" y="0"/>
                    </a:cubicBezTo>
                    <a:cubicBezTo>
                      <a:pt x="275" y="0"/>
                      <a:pt x="275" y="0"/>
                      <a:pt x="275" y="0"/>
                    </a:cubicBezTo>
                    <a:lnTo>
                      <a:pt x="275" y="4"/>
                    </a:lnTo>
                    <a:close/>
                    <a:moveTo>
                      <a:pt x="261" y="4"/>
                    </a:moveTo>
                    <a:cubicBezTo>
                      <a:pt x="269" y="4"/>
                      <a:pt x="269" y="4"/>
                      <a:pt x="269" y="4"/>
                    </a:cubicBezTo>
                    <a:cubicBezTo>
                      <a:pt x="269" y="0"/>
                      <a:pt x="269" y="0"/>
                      <a:pt x="269" y="0"/>
                    </a:cubicBezTo>
                    <a:cubicBezTo>
                      <a:pt x="261" y="0"/>
                      <a:pt x="261" y="0"/>
                      <a:pt x="261" y="0"/>
                    </a:cubicBezTo>
                    <a:lnTo>
                      <a:pt x="261" y="4"/>
                    </a:lnTo>
                    <a:close/>
                    <a:moveTo>
                      <a:pt x="247" y="4"/>
                    </a:moveTo>
                    <a:cubicBezTo>
                      <a:pt x="255" y="4"/>
                      <a:pt x="255" y="4"/>
                      <a:pt x="255" y="4"/>
                    </a:cubicBezTo>
                    <a:cubicBezTo>
                      <a:pt x="255" y="0"/>
                      <a:pt x="255" y="0"/>
                      <a:pt x="255" y="0"/>
                    </a:cubicBezTo>
                    <a:cubicBezTo>
                      <a:pt x="247" y="0"/>
                      <a:pt x="247" y="0"/>
                      <a:pt x="247" y="0"/>
                    </a:cubicBezTo>
                    <a:lnTo>
                      <a:pt x="247" y="4"/>
                    </a:lnTo>
                    <a:close/>
                    <a:moveTo>
                      <a:pt x="233" y="4"/>
                    </a:moveTo>
                    <a:cubicBezTo>
                      <a:pt x="241" y="4"/>
                      <a:pt x="241" y="4"/>
                      <a:pt x="241" y="4"/>
                    </a:cubicBezTo>
                    <a:cubicBezTo>
                      <a:pt x="241" y="0"/>
                      <a:pt x="241" y="0"/>
                      <a:pt x="241" y="0"/>
                    </a:cubicBezTo>
                    <a:cubicBezTo>
                      <a:pt x="233" y="0"/>
                      <a:pt x="233" y="0"/>
                      <a:pt x="233" y="0"/>
                    </a:cubicBezTo>
                    <a:lnTo>
                      <a:pt x="233" y="4"/>
                    </a:lnTo>
                    <a:close/>
                    <a:moveTo>
                      <a:pt x="219" y="4"/>
                    </a:moveTo>
                    <a:cubicBezTo>
                      <a:pt x="227" y="4"/>
                      <a:pt x="227" y="4"/>
                      <a:pt x="227" y="4"/>
                    </a:cubicBezTo>
                    <a:cubicBezTo>
                      <a:pt x="227" y="0"/>
                      <a:pt x="227" y="0"/>
                      <a:pt x="227" y="0"/>
                    </a:cubicBezTo>
                    <a:cubicBezTo>
                      <a:pt x="219" y="0"/>
                      <a:pt x="219" y="0"/>
                      <a:pt x="219" y="0"/>
                    </a:cubicBezTo>
                    <a:lnTo>
                      <a:pt x="219" y="4"/>
                    </a:lnTo>
                    <a:close/>
                    <a:moveTo>
                      <a:pt x="205" y="4"/>
                    </a:moveTo>
                    <a:cubicBezTo>
                      <a:pt x="213" y="4"/>
                      <a:pt x="213" y="4"/>
                      <a:pt x="213" y="4"/>
                    </a:cubicBezTo>
                    <a:cubicBezTo>
                      <a:pt x="213" y="0"/>
                      <a:pt x="213" y="0"/>
                      <a:pt x="213" y="0"/>
                    </a:cubicBezTo>
                    <a:cubicBezTo>
                      <a:pt x="205" y="0"/>
                      <a:pt x="205" y="0"/>
                      <a:pt x="205" y="0"/>
                    </a:cubicBezTo>
                    <a:lnTo>
                      <a:pt x="205" y="4"/>
                    </a:lnTo>
                    <a:close/>
                    <a:moveTo>
                      <a:pt x="191" y="4"/>
                    </a:moveTo>
                    <a:cubicBezTo>
                      <a:pt x="199" y="4"/>
                      <a:pt x="199" y="4"/>
                      <a:pt x="199" y="4"/>
                    </a:cubicBezTo>
                    <a:cubicBezTo>
                      <a:pt x="199" y="0"/>
                      <a:pt x="199" y="0"/>
                      <a:pt x="199" y="0"/>
                    </a:cubicBezTo>
                    <a:cubicBezTo>
                      <a:pt x="191" y="0"/>
                      <a:pt x="191" y="0"/>
                      <a:pt x="191" y="0"/>
                    </a:cubicBezTo>
                    <a:lnTo>
                      <a:pt x="191" y="4"/>
                    </a:lnTo>
                    <a:close/>
                    <a:moveTo>
                      <a:pt x="177" y="4"/>
                    </a:moveTo>
                    <a:cubicBezTo>
                      <a:pt x="185" y="4"/>
                      <a:pt x="185" y="4"/>
                      <a:pt x="185" y="4"/>
                    </a:cubicBezTo>
                    <a:cubicBezTo>
                      <a:pt x="185" y="0"/>
                      <a:pt x="185" y="0"/>
                      <a:pt x="185" y="0"/>
                    </a:cubicBezTo>
                    <a:cubicBezTo>
                      <a:pt x="177" y="0"/>
                      <a:pt x="177" y="0"/>
                      <a:pt x="177" y="0"/>
                    </a:cubicBezTo>
                    <a:lnTo>
                      <a:pt x="177" y="4"/>
                    </a:lnTo>
                    <a:close/>
                    <a:moveTo>
                      <a:pt x="163" y="4"/>
                    </a:moveTo>
                    <a:cubicBezTo>
                      <a:pt x="171" y="4"/>
                      <a:pt x="171" y="4"/>
                      <a:pt x="171" y="4"/>
                    </a:cubicBezTo>
                    <a:cubicBezTo>
                      <a:pt x="171" y="0"/>
                      <a:pt x="171" y="0"/>
                      <a:pt x="171" y="0"/>
                    </a:cubicBezTo>
                    <a:cubicBezTo>
                      <a:pt x="163" y="0"/>
                      <a:pt x="163" y="0"/>
                      <a:pt x="163" y="0"/>
                    </a:cubicBezTo>
                    <a:lnTo>
                      <a:pt x="163" y="4"/>
                    </a:lnTo>
                    <a:close/>
                    <a:moveTo>
                      <a:pt x="149" y="4"/>
                    </a:moveTo>
                    <a:cubicBezTo>
                      <a:pt x="157" y="4"/>
                      <a:pt x="157" y="4"/>
                      <a:pt x="157" y="4"/>
                    </a:cubicBezTo>
                    <a:cubicBezTo>
                      <a:pt x="157" y="0"/>
                      <a:pt x="157" y="0"/>
                      <a:pt x="157" y="0"/>
                    </a:cubicBezTo>
                    <a:cubicBezTo>
                      <a:pt x="149" y="0"/>
                      <a:pt x="149" y="0"/>
                      <a:pt x="149" y="0"/>
                    </a:cubicBezTo>
                    <a:lnTo>
                      <a:pt x="149" y="4"/>
                    </a:lnTo>
                    <a:close/>
                    <a:moveTo>
                      <a:pt x="135" y="4"/>
                    </a:moveTo>
                    <a:cubicBezTo>
                      <a:pt x="137" y="4"/>
                      <a:pt x="139" y="4"/>
                      <a:pt x="141" y="4"/>
                    </a:cubicBezTo>
                    <a:cubicBezTo>
                      <a:pt x="143" y="4"/>
                      <a:pt x="143" y="4"/>
                      <a:pt x="143" y="4"/>
                    </a:cubicBezTo>
                    <a:cubicBezTo>
                      <a:pt x="143" y="0"/>
                      <a:pt x="143" y="0"/>
                      <a:pt x="143" y="0"/>
                    </a:cubicBezTo>
                    <a:cubicBezTo>
                      <a:pt x="141" y="0"/>
                      <a:pt x="141" y="0"/>
                      <a:pt x="141" y="0"/>
                    </a:cubicBezTo>
                    <a:cubicBezTo>
                      <a:pt x="139" y="0"/>
                      <a:pt x="137" y="0"/>
                      <a:pt x="135" y="0"/>
                    </a:cubicBezTo>
                    <a:lnTo>
                      <a:pt x="135" y="4"/>
                    </a:lnTo>
                    <a:close/>
                    <a:moveTo>
                      <a:pt x="121" y="5"/>
                    </a:moveTo>
                    <a:cubicBezTo>
                      <a:pt x="124" y="5"/>
                      <a:pt x="126" y="4"/>
                      <a:pt x="129" y="4"/>
                    </a:cubicBezTo>
                    <a:cubicBezTo>
                      <a:pt x="129" y="0"/>
                      <a:pt x="129" y="0"/>
                      <a:pt x="129" y="0"/>
                    </a:cubicBezTo>
                    <a:cubicBezTo>
                      <a:pt x="126" y="0"/>
                      <a:pt x="123" y="1"/>
                      <a:pt x="120" y="1"/>
                    </a:cubicBezTo>
                    <a:lnTo>
                      <a:pt x="121" y="5"/>
                    </a:lnTo>
                    <a:close/>
                    <a:moveTo>
                      <a:pt x="107" y="8"/>
                    </a:moveTo>
                    <a:cubicBezTo>
                      <a:pt x="110" y="7"/>
                      <a:pt x="113" y="6"/>
                      <a:pt x="115" y="6"/>
                    </a:cubicBezTo>
                    <a:cubicBezTo>
                      <a:pt x="114" y="2"/>
                      <a:pt x="114" y="2"/>
                      <a:pt x="114" y="2"/>
                    </a:cubicBezTo>
                    <a:cubicBezTo>
                      <a:pt x="112" y="3"/>
                      <a:pt x="109" y="3"/>
                      <a:pt x="106" y="4"/>
                    </a:cubicBezTo>
                    <a:lnTo>
                      <a:pt x="107" y="8"/>
                    </a:lnTo>
                    <a:close/>
                    <a:moveTo>
                      <a:pt x="94" y="12"/>
                    </a:moveTo>
                    <a:cubicBezTo>
                      <a:pt x="97" y="11"/>
                      <a:pt x="99" y="10"/>
                      <a:pt x="102" y="9"/>
                    </a:cubicBezTo>
                    <a:cubicBezTo>
                      <a:pt x="101" y="5"/>
                      <a:pt x="101" y="5"/>
                      <a:pt x="101" y="5"/>
                    </a:cubicBezTo>
                    <a:cubicBezTo>
                      <a:pt x="98" y="6"/>
                      <a:pt x="95" y="7"/>
                      <a:pt x="93" y="8"/>
                    </a:cubicBezTo>
                    <a:lnTo>
                      <a:pt x="94" y="12"/>
                    </a:lnTo>
                    <a:close/>
                    <a:moveTo>
                      <a:pt x="81" y="17"/>
                    </a:moveTo>
                    <a:cubicBezTo>
                      <a:pt x="84" y="16"/>
                      <a:pt x="86" y="15"/>
                      <a:pt x="89" y="14"/>
                    </a:cubicBezTo>
                    <a:cubicBezTo>
                      <a:pt x="87" y="10"/>
                      <a:pt x="87" y="10"/>
                      <a:pt x="87" y="10"/>
                    </a:cubicBezTo>
                    <a:cubicBezTo>
                      <a:pt x="85" y="11"/>
                      <a:pt x="82" y="12"/>
                      <a:pt x="80" y="13"/>
                    </a:cubicBezTo>
                    <a:lnTo>
                      <a:pt x="81" y="17"/>
                    </a:lnTo>
                    <a:close/>
                    <a:moveTo>
                      <a:pt x="69" y="24"/>
                    </a:moveTo>
                    <a:cubicBezTo>
                      <a:pt x="72" y="22"/>
                      <a:pt x="74" y="21"/>
                      <a:pt x="76" y="20"/>
                    </a:cubicBezTo>
                    <a:cubicBezTo>
                      <a:pt x="74" y="16"/>
                      <a:pt x="74" y="16"/>
                      <a:pt x="74" y="16"/>
                    </a:cubicBezTo>
                    <a:cubicBezTo>
                      <a:pt x="72" y="18"/>
                      <a:pt x="70" y="19"/>
                      <a:pt x="67" y="20"/>
                    </a:cubicBezTo>
                    <a:lnTo>
                      <a:pt x="69" y="24"/>
                    </a:lnTo>
                    <a:close/>
                    <a:moveTo>
                      <a:pt x="58" y="32"/>
                    </a:moveTo>
                    <a:cubicBezTo>
                      <a:pt x="60" y="30"/>
                      <a:pt x="62" y="28"/>
                      <a:pt x="64" y="27"/>
                    </a:cubicBezTo>
                    <a:cubicBezTo>
                      <a:pt x="62" y="24"/>
                      <a:pt x="62" y="24"/>
                      <a:pt x="62" y="24"/>
                    </a:cubicBezTo>
                    <a:cubicBezTo>
                      <a:pt x="60" y="25"/>
                      <a:pt x="58" y="27"/>
                      <a:pt x="55" y="28"/>
                    </a:cubicBezTo>
                    <a:cubicBezTo>
                      <a:pt x="58" y="32"/>
                      <a:pt x="58" y="32"/>
                      <a:pt x="58" y="32"/>
                    </a:cubicBezTo>
                    <a:close/>
                    <a:moveTo>
                      <a:pt x="47" y="40"/>
                    </a:moveTo>
                    <a:cubicBezTo>
                      <a:pt x="49" y="39"/>
                      <a:pt x="51" y="37"/>
                      <a:pt x="53" y="35"/>
                    </a:cubicBezTo>
                    <a:cubicBezTo>
                      <a:pt x="51" y="32"/>
                      <a:pt x="51" y="32"/>
                      <a:pt x="51" y="32"/>
                    </a:cubicBezTo>
                    <a:cubicBezTo>
                      <a:pt x="49" y="34"/>
                      <a:pt x="47" y="36"/>
                      <a:pt x="45" y="38"/>
                    </a:cubicBezTo>
                    <a:lnTo>
                      <a:pt x="47" y="40"/>
                    </a:lnTo>
                    <a:close/>
                    <a:moveTo>
                      <a:pt x="38" y="50"/>
                    </a:moveTo>
                    <a:cubicBezTo>
                      <a:pt x="39" y="48"/>
                      <a:pt x="41" y="46"/>
                      <a:pt x="43" y="45"/>
                    </a:cubicBezTo>
                    <a:cubicBezTo>
                      <a:pt x="40" y="42"/>
                      <a:pt x="40" y="42"/>
                      <a:pt x="40" y="42"/>
                    </a:cubicBezTo>
                    <a:cubicBezTo>
                      <a:pt x="38" y="44"/>
                      <a:pt x="36" y="46"/>
                      <a:pt x="35" y="48"/>
                    </a:cubicBezTo>
                    <a:lnTo>
                      <a:pt x="38" y="50"/>
                    </a:lnTo>
                    <a:close/>
                    <a:moveTo>
                      <a:pt x="29" y="61"/>
                    </a:moveTo>
                    <a:cubicBezTo>
                      <a:pt x="31" y="59"/>
                      <a:pt x="32" y="57"/>
                      <a:pt x="34" y="55"/>
                    </a:cubicBezTo>
                    <a:cubicBezTo>
                      <a:pt x="31" y="52"/>
                      <a:pt x="31" y="52"/>
                      <a:pt x="31" y="52"/>
                    </a:cubicBezTo>
                    <a:cubicBezTo>
                      <a:pt x="29" y="55"/>
                      <a:pt x="27" y="57"/>
                      <a:pt x="26" y="59"/>
                    </a:cubicBezTo>
                    <a:lnTo>
                      <a:pt x="29" y="61"/>
                    </a:lnTo>
                    <a:close/>
                    <a:moveTo>
                      <a:pt x="22" y="73"/>
                    </a:moveTo>
                    <a:cubicBezTo>
                      <a:pt x="23" y="71"/>
                      <a:pt x="24" y="68"/>
                      <a:pt x="26" y="66"/>
                    </a:cubicBezTo>
                    <a:cubicBezTo>
                      <a:pt x="22" y="64"/>
                      <a:pt x="22" y="64"/>
                      <a:pt x="22" y="64"/>
                    </a:cubicBezTo>
                    <a:cubicBezTo>
                      <a:pt x="21" y="66"/>
                      <a:pt x="19" y="69"/>
                      <a:pt x="18" y="71"/>
                    </a:cubicBezTo>
                    <a:lnTo>
                      <a:pt x="22" y="73"/>
                    </a:lnTo>
                    <a:close/>
                    <a:moveTo>
                      <a:pt x="15" y="85"/>
                    </a:moveTo>
                    <a:cubicBezTo>
                      <a:pt x="16" y="83"/>
                      <a:pt x="18" y="80"/>
                      <a:pt x="19" y="78"/>
                    </a:cubicBezTo>
                    <a:cubicBezTo>
                      <a:pt x="15" y="76"/>
                      <a:pt x="15" y="76"/>
                      <a:pt x="15" y="76"/>
                    </a:cubicBezTo>
                    <a:cubicBezTo>
                      <a:pt x="14" y="79"/>
                      <a:pt x="13" y="81"/>
                      <a:pt x="12" y="84"/>
                    </a:cubicBezTo>
                    <a:lnTo>
                      <a:pt x="15" y="85"/>
                    </a:lnTo>
                    <a:close/>
                    <a:moveTo>
                      <a:pt x="10" y="98"/>
                    </a:moveTo>
                    <a:cubicBezTo>
                      <a:pt x="11" y="96"/>
                      <a:pt x="12" y="93"/>
                      <a:pt x="13" y="91"/>
                    </a:cubicBezTo>
                    <a:cubicBezTo>
                      <a:pt x="9" y="89"/>
                      <a:pt x="9" y="89"/>
                      <a:pt x="9" y="89"/>
                    </a:cubicBezTo>
                    <a:cubicBezTo>
                      <a:pt x="8" y="92"/>
                      <a:pt x="7" y="94"/>
                      <a:pt x="7" y="97"/>
                    </a:cubicBezTo>
                    <a:lnTo>
                      <a:pt x="10" y="98"/>
                    </a:lnTo>
                    <a:close/>
                    <a:moveTo>
                      <a:pt x="7" y="112"/>
                    </a:moveTo>
                    <a:cubicBezTo>
                      <a:pt x="7" y="109"/>
                      <a:pt x="8" y="106"/>
                      <a:pt x="9" y="104"/>
                    </a:cubicBezTo>
                    <a:cubicBezTo>
                      <a:pt x="5" y="103"/>
                      <a:pt x="5" y="103"/>
                      <a:pt x="5" y="103"/>
                    </a:cubicBezTo>
                    <a:cubicBezTo>
                      <a:pt x="4" y="105"/>
                      <a:pt x="3" y="108"/>
                      <a:pt x="3" y="111"/>
                    </a:cubicBezTo>
                    <a:lnTo>
                      <a:pt x="7" y="112"/>
                    </a:lnTo>
                    <a:close/>
                    <a:moveTo>
                      <a:pt x="4" y="125"/>
                    </a:moveTo>
                    <a:cubicBezTo>
                      <a:pt x="5" y="123"/>
                      <a:pt x="5" y="120"/>
                      <a:pt x="6" y="117"/>
                    </a:cubicBezTo>
                    <a:cubicBezTo>
                      <a:pt x="2" y="117"/>
                      <a:pt x="2" y="117"/>
                      <a:pt x="2" y="117"/>
                    </a:cubicBezTo>
                    <a:cubicBezTo>
                      <a:pt x="1" y="119"/>
                      <a:pt x="1" y="122"/>
                      <a:pt x="0" y="125"/>
                    </a:cubicBezTo>
                    <a:cubicBezTo>
                      <a:pt x="4" y="125"/>
                      <a:pt x="4" y="125"/>
                      <a:pt x="4" y="125"/>
                    </a:cubicBezTo>
                    <a:close/>
                    <a:moveTo>
                      <a:pt x="4" y="139"/>
                    </a:moveTo>
                    <a:cubicBezTo>
                      <a:pt x="4" y="136"/>
                      <a:pt x="4" y="134"/>
                      <a:pt x="4" y="131"/>
                    </a:cubicBezTo>
                    <a:cubicBezTo>
                      <a:pt x="0" y="131"/>
                      <a:pt x="0" y="131"/>
                      <a:pt x="0" y="131"/>
                    </a:cubicBezTo>
                    <a:cubicBezTo>
                      <a:pt x="0" y="134"/>
                      <a:pt x="0" y="136"/>
                      <a:pt x="0" y="139"/>
                    </a:cubicBezTo>
                    <a:lnTo>
                      <a:pt x="4" y="139"/>
                    </a:lnTo>
                    <a:close/>
                    <a:moveTo>
                      <a:pt x="4" y="153"/>
                    </a:moveTo>
                    <a:cubicBezTo>
                      <a:pt x="4" y="145"/>
                      <a:pt x="4" y="145"/>
                      <a:pt x="4" y="145"/>
                    </a:cubicBezTo>
                    <a:cubicBezTo>
                      <a:pt x="0" y="145"/>
                      <a:pt x="0" y="145"/>
                      <a:pt x="0" y="145"/>
                    </a:cubicBezTo>
                    <a:cubicBezTo>
                      <a:pt x="0" y="153"/>
                      <a:pt x="0" y="153"/>
                      <a:pt x="0" y="153"/>
                    </a:cubicBezTo>
                    <a:lnTo>
                      <a:pt x="4" y="153"/>
                    </a:lnTo>
                    <a:close/>
                    <a:moveTo>
                      <a:pt x="4" y="167"/>
                    </a:moveTo>
                    <a:cubicBezTo>
                      <a:pt x="4" y="164"/>
                      <a:pt x="4" y="162"/>
                      <a:pt x="4" y="159"/>
                    </a:cubicBezTo>
                    <a:cubicBezTo>
                      <a:pt x="0" y="159"/>
                      <a:pt x="0" y="159"/>
                      <a:pt x="0" y="159"/>
                    </a:cubicBezTo>
                    <a:cubicBezTo>
                      <a:pt x="0" y="162"/>
                      <a:pt x="0" y="165"/>
                      <a:pt x="0" y="167"/>
                    </a:cubicBezTo>
                    <a:lnTo>
                      <a:pt x="4" y="167"/>
                    </a:lnTo>
                    <a:close/>
                    <a:moveTo>
                      <a:pt x="6" y="181"/>
                    </a:moveTo>
                    <a:cubicBezTo>
                      <a:pt x="5" y="178"/>
                      <a:pt x="5" y="175"/>
                      <a:pt x="5" y="173"/>
                    </a:cubicBezTo>
                    <a:cubicBezTo>
                      <a:pt x="1" y="173"/>
                      <a:pt x="1" y="173"/>
                      <a:pt x="1" y="173"/>
                    </a:cubicBezTo>
                    <a:cubicBezTo>
                      <a:pt x="1" y="176"/>
                      <a:pt x="1" y="179"/>
                      <a:pt x="2" y="181"/>
                    </a:cubicBezTo>
                    <a:lnTo>
                      <a:pt x="6" y="181"/>
                    </a:lnTo>
                    <a:close/>
                    <a:moveTo>
                      <a:pt x="9" y="194"/>
                    </a:moveTo>
                    <a:cubicBezTo>
                      <a:pt x="8" y="192"/>
                      <a:pt x="7" y="189"/>
                      <a:pt x="7" y="186"/>
                    </a:cubicBezTo>
                    <a:cubicBezTo>
                      <a:pt x="3" y="187"/>
                      <a:pt x="3" y="187"/>
                      <a:pt x="3" y="187"/>
                    </a:cubicBezTo>
                    <a:cubicBezTo>
                      <a:pt x="4" y="190"/>
                      <a:pt x="4" y="193"/>
                      <a:pt x="5" y="195"/>
                    </a:cubicBezTo>
                    <a:lnTo>
                      <a:pt x="9" y="194"/>
                    </a:lnTo>
                    <a:close/>
                    <a:moveTo>
                      <a:pt x="13" y="207"/>
                    </a:moveTo>
                    <a:cubicBezTo>
                      <a:pt x="12" y="205"/>
                      <a:pt x="11" y="202"/>
                      <a:pt x="11" y="200"/>
                    </a:cubicBezTo>
                    <a:cubicBezTo>
                      <a:pt x="7" y="201"/>
                      <a:pt x="7" y="201"/>
                      <a:pt x="7" y="201"/>
                    </a:cubicBezTo>
                    <a:cubicBezTo>
                      <a:pt x="8" y="204"/>
                      <a:pt x="9" y="206"/>
                      <a:pt x="10" y="209"/>
                    </a:cubicBezTo>
                    <a:lnTo>
                      <a:pt x="13" y="207"/>
                    </a:lnTo>
                    <a:close/>
                    <a:moveTo>
                      <a:pt x="19" y="220"/>
                    </a:moveTo>
                    <a:cubicBezTo>
                      <a:pt x="18" y="217"/>
                      <a:pt x="17" y="215"/>
                      <a:pt x="16" y="213"/>
                    </a:cubicBezTo>
                    <a:cubicBezTo>
                      <a:pt x="12" y="214"/>
                      <a:pt x="12" y="214"/>
                      <a:pt x="12" y="214"/>
                    </a:cubicBezTo>
                    <a:cubicBezTo>
                      <a:pt x="13" y="217"/>
                      <a:pt x="14" y="219"/>
                      <a:pt x="15" y="222"/>
                    </a:cubicBezTo>
                    <a:lnTo>
                      <a:pt x="19" y="220"/>
                    </a:lnTo>
                    <a:close/>
                    <a:moveTo>
                      <a:pt x="26" y="232"/>
                    </a:moveTo>
                    <a:cubicBezTo>
                      <a:pt x="25" y="230"/>
                      <a:pt x="23" y="227"/>
                      <a:pt x="22" y="225"/>
                    </a:cubicBezTo>
                    <a:cubicBezTo>
                      <a:pt x="18" y="227"/>
                      <a:pt x="18" y="227"/>
                      <a:pt x="18" y="227"/>
                    </a:cubicBezTo>
                    <a:cubicBezTo>
                      <a:pt x="20" y="229"/>
                      <a:pt x="21" y="232"/>
                      <a:pt x="23" y="234"/>
                    </a:cubicBezTo>
                    <a:lnTo>
                      <a:pt x="26" y="232"/>
                    </a:lnTo>
                    <a:close/>
                    <a:moveTo>
                      <a:pt x="34" y="243"/>
                    </a:moveTo>
                    <a:cubicBezTo>
                      <a:pt x="32" y="241"/>
                      <a:pt x="31" y="239"/>
                      <a:pt x="29" y="237"/>
                    </a:cubicBezTo>
                    <a:cubicBezTo>
                      <a:pt x="26" y="239"/>
                      <a:pt x="26" y="239"/>
                      <a:pt x="26" y="239"/>
                    </a:cubicBezTo>
                    <a:cubicBezTo>
                      <a:pt x="28" y="241"/>
                      <a:pt x="29" y="243"/>
                      <a:pt x="31" y="245"/>
                    </a:cubicBezTo>
                    <a:lnTo>
                      <a:pt x="34" y="243"/>
                    </a:lnTo>
                    <a:close/>
                    <a:moveTo>
                      <a:pt x="43" y="253"/>
                    </a:moveTo>
                    <a:cubicBezTo>
                      <a:pt x="42" y="251"/>
                      <a:pt x="40" y="249"/>
                      <a:pt x="38" y="247"/>
                    </a:cubicBezTo>
                    <a:cubicBezTo>
                      <a:pt x="35" y="250"/>
                      <a:pt x="35" y="250"/>
                      <a:pt x="35" y="250"/>
                    </a:cubicBezTo>
                    <a:cubicBezTo>
                      <a:pt x="37" y="252"/>
                      <a:pt x="39" y="254"/>
                      <a:pt x="41" y="256"/>
                    </a:cubicBezTo>
                    <a:lnTo>
                      <a:pt x="43" y="253"/>
                    </a:lnTo>
                    <a:close/>
                    <a:moveTo>
                      <a:pt x="54" y="263"/>
                    </a:moveTo>
                    <a:cubicBezTo>
                      <a:pt x="52" y="261"/>
                      <a:pt x="50" y="259"/>
                      <a:pt x="48" y="257"/>
                    </a:cubicBezTo>
                    <a:cubicBezTo>
                      <a:pt x="45" y="260"/>
                      <a:pt x="45" y="260"/>
                      <a:pt x="45" y="260"/>
                    </a:cubicBezTo>
                    <a:cubicBezTo>
                      <a:pt x="47" y="262"/>
                      <a:pt x="49" y="264"/>
                      <a:pt x="51" y="266"/>
                    </a:cubicBezTo>
                    <a:lnTo>
                      <a:pt x="54" y="263"/>
                    </a:lnTo>
                    <a:close/>
                    <a:moveTo>
                      <a:pt x="65" y="271"/>
                    </a:moveTo>
                    <a:cubicBezTo>
                      <a:pt x="63" y="269"/>
                      <a:pt x="60" y="268"/>
                      <a:pt x="58" y="266"/>
                    </a:cubicBezTo>
                    <a:cubicBezTo>
                      <a:pt x="56" y="269"/>
                      <a:pt x="56" y="269"/>
                      <a:pt x="56" y="269"/>
                    </a:cubicBezTo>
                    <a:cubicBezTo>
                      <a:pt x="58" y="271"/>
                      <a:pt x="60" y="273"/>
                      <a:pt x="63" y="274"/>
                    </a:cubicBezTo>
                    <a:lnTo>
                      <a:pt x="65" y="271"/>
                    </a:lnTo>
                    <a:close/>
                    <a:moveTo>
                      <a:pt x="77" y="278"/>
                    </a:moveTo>
                    <a:cubicBezTo>
                      <a:pt x="74" y="277"/>
                      <a:pt x="72" y="275"/>
                      <a:pt x="70" y="274"/>
                    </a:cubicBezTo>
                    <a:cubicBezTo>
                      <a:pt x="68" y="277"/>
                      <a:pt x="68" y="277"/>
                      <a:pt x="68" y="277"/>
                    </a:cubicBezTo>
                    <a:cubicBezTo>
                      <a:pt x="70" y="279"/>
                      <a:pt x="72" y="280"/>
                      <a:pt x="75" y="281"/>
                    </a:cubicBezTo>
                    <a:lnTo>
                      <a:pt x="77" y="278"/>
                    </a:lnTo>
                    <a:close/>
                    <a:moveTo>
                      <a:pt x="89" y="284"/>
                    </a:moveTo>
                    <a:cubicBezTo>
                      <a:pt x="87" y="283"/>
                      <a:pt x="84" y="282"/>
                      <a:pt x="82" y="281"/>
                    </a:cubicBezTo>
                    <a:cubicBezTo>
                      <a:pt x="80" y="284"/>
                      <a:pt x="80" y="284"/>
                      <a:pt x="80" y="284"/>
                    </a:cubicBezTo>
                    <a:cubicBezTo>
                      <a:pt x="83" y="285"/>
                      <a:pt x="85" y="286"/>
                      <a:pt x="88" y="288"/>
                    </a:cubicBezTo>
                    <a:lnTo>
                      <a:pt x="89" y="284"/>
                    </a:lnTo>
                    <a:close/>
                    <a:moveTo>
                      <a:pt x="102" y="288"/>
                    </a:moveTo>
                    <a:cubicBezTo>
                      <a:pt x="100" y="288"/>
                      <a:pt x="97" y="287"/>
                      <a:pt x="95" y="286"/>
                    </a:cubicBezTo>
                    <a:cubicBezTo>
                      <a:pt x="93" y="290"/>
                      <a:pt x="93" y="290"/>
                      <a:pt x="93" y="290"/>
                    </a:cubicBezTo>
                    <a:cubicBezTo>
                      <a:pt x="96" y="291"/>
                      <a:pt x="99" y="291"/>
                      <a:pt x="101" y="292"/>
                    </a:cubicBezTo>
                    <a:lnTo>
                      <a:pt x="102" y="288"/>
                    </a:lnTo>
                    <a:close/>
                    <a:moveTo>
                      <a:pt x="116" y="292"/>
                    </a:moveTo>
                    <a:cubicBezTo>
                      <a:pt x="113" y="291"/>
                      <a:pt x="111" y="291"/>
                      <a:pt x="108" y="290"/>
                    </a:cubicBezTo>
                    <a:cubicBezTo>
                      <a:pt x="107" y="294"/>
                      <a:pt x="107" y="294"/>
                      <a:pt x="107" y="294"/>
                    </a:cubicBezTo>
                    <a:cubicBezTo>
                      <a:pt x="110" y="294"/>
                      <a:pt x="112" y="295"/>
                      <a:pt x="115" y="296"/>
                    </a:cubicBezTo>
                    <a:lnTo>
                      <a:pt x="116" y="292"/>
                    </a:lnTo>
                    <a:close/>
                    <a:moveTo>
                      <a:pt x="129" y="293"/>
                    </a:moveTo>
                    <a:cubicBezTo>
                      <a:pt x="127" y="293"/>
                      <a:pt x="124" y="293"/>
                      <a:pt x="122" y="293"/>
                    </a:cubicBezTo>
                    <a:cubicBezTo>
                      <a:pt x="121" y="296"/>
                      <a:pt x="121" y="296"/>
                      <a:pt x="121" y="296"/>
                    </a:cubicBezTo>
                    <a:cubicBezTo>
                      <a:pt x="124" y="297"/>
                      <a:pt x="126" y="297"/>
                      <a:pt x="129" y="297"/>
                    </a:cubicBezTo>
                    <a:lnTo>
                      <a:pt x="129" y="293"/>
                    </a:lnTo>
                    <a:close/>
                    <a:moveTo>
                      <a:pt x="143" y="294"/>
                    </a:moveTo>
                    <a:cubicBezTo>
                      <a:pt x="141" y="294"/>
                      <a:pt x="141" y="294"/>
                      <a:pt x="141" y="294"/>
                    </a:cubicBezTo>
                    <a:cubicBezTo>
                      <a:pt x="139" y="294"/>
                      <a:pt x="137" y="294"/>
                      <a:pt x="135" y="294"/>
                    </a:cubicBezTo>
                    <a:cubicBezTo>
                      <a:pt x="135" y="298"/>
                      <a:pt x="135" y="298"/>
                      <a:pt x="135" y="298"/>
                    </a:cubicBezTo>
                    <a:cubicBezTo>
                      <a:pt x="137" y="298"/>
                      <a:pt x="139" y="298"/>
                      <a:pt x="141" y="298"/>
                    </a:cubicBezTo>
                    <a:cubicBezTo>
                      <a:pt x="143" y="298"/>
                      <a:pt x="143" y="298"/>
                      <a:pt x="143" y="298"/>
                    </a:cubicBezTo>
                    <a:lnTo>
                      <a:pt x="143" y="294"/>
                    </a:lnTo>
                    <a:close/>
                    <a:moveTo>
                      <a:pt x="157" y="294"/>
                    </a:moveTo>
                    <a:cubicBezTo>
                      <a:pt x="149" y="294"/>
                      <a:pt x="149" y="294"/>
                      <a:pt x="149" y="294"/>
                    </a:cubicBezTo>
                    <a:cubicBezTo>
                      <a:pt x="149" y="298"/>
                      <a:pt x="149" y="298"/>
                      <a:pt x="149" y="298"/>
                    </a:cubicBezTo>
                    <a:cubicBezTo>
                      <a:pt x="157" y="298"/>
                      <a:pt x="157" y="298"/>
                      <a:pt x="157" y="298"/>
                    </a:cubicBezTo>
                    <a:lnTo>
                      <a:pt x="157" y="294"/>
                    </a:lnTo>
                    <a:close/>
                    <a:moveTo>
                      <a:pt x="171" y="294"/>
                    </a:moveTo>
                    <a:cubicBezTo>
                      <a:pt x="163" y="294"/>
                      <a:pt x="163" y="294"/>
                      <a:pt x="163" y="294"/>
                    </a:cubicBezTo>
                    <a:cubicBezTo>
                      <a:pt x="163" y="298"/>
                      <a:pt x="163" y="298"/>
                      <a:pt x="163" y="298"/>
                    </a:cubicBezTo>
                    <a:cubicBezTo>
                      <a:pt x="171" y="298"/>
                      <a:pt x="171" y="298"/>
                      <a:pt x="171" y="298"/>
                    </a:cubicBezTo>
                    <a:lnTo>
                      <a:pt x="171" y="294"/>
                    </a:lnTo>
                    <a:close/>
                    <a:moveTo>
                      <a:pt x="185" y="294"/>
                    </a:moveTo>
                    <a:cubicBezTo>
                      <a:pt x="177" y="294"/>
                      <a:pt x="177" y="294"/>
                      <a:pt x="177" y="294"/>
                    </a:cubicBezTo>
                    <a:cubicBezTo>
                      <a:pt x="177" y="298"/>
                      <a:pt x="177" y="298"/>
                      <a:pt x="177" y="298"/>
                    </a:cubicBezTo>
                    <a:cubicBezTo>
                      <a:pt x="185" y="298"/>
                      <a:pt x="185" y="298"/>
                      <a:pt x="185" y="298"/>
                    </a:cubicBezTo>
                    <a:lnTo>
                      <a:pt x="185" y="294"/>
                    </a:lnTo>
                    <a:close/>
                    <a:moveTo>
                      <a:pt x="200" y="294"/>
                    </a:moveTo>
                    <a:cubicBezTo>
                      <a:pt x="192" y="294"/>
                      <a:pt x="192" y="294"/>
                      <a:pt x="192" y="294"/>
                    </a:cubicBezTo>
                    <a:cubicBezTo>
                      <a:pt x="192" y="298"/>
                      <a:pt x="192" y="298"/>
                      <a:pt x="192" y="298"/>
                    </a:cubicBezTo>
                    <a:cubicBezTo>
                      <a:pt x="200" y="298"/>
                      <a:pt x="200" y="298"/>
                      <a:pt x="200" y="298"/>
                    </a:cubicBezTo>
                    <a:lnTo>
                      <a:pt x="200" y="294"/>
                    </a:lnTo>
                    <a:close/>
                    <a:moveTo>
                      <a:pt x="214" y="294"/>
                    </a:moveTo>
                    <a:cubicBezTo>
                      <a:pt x="206" y="294"/>
                      <a:pt x="206" y="294"/>
                      <a:pt x="206" y="294"/>
                    </a:cubicBezTo>
                    <a:cubicBezTo>
                      <a:pt x="206" y="298"/>
                      <a:pt x="206" y="298"/>
                      <a:pt x="206" y="298"/>
                    </a:cubicBezTo>
                    <a:cubicBezTo>
                      <a:pt x="214" y="298"/>
                      <a:pt x="214" y="298"/>
                      <a:pt x="214" y="298"/>
                    </a:cubicBezTo>
                    <a:lnTo>
                      <a:pt x="214" y="294"/>
                    </a:lnTo>
                    <a:close/>
                    <a:moveTo>
                      <a:pt x="228" y="294"/>
                    </a:moveTo>
                    <a:cubicBezTo>
                      <a:pt x="220" y="294"/>
                      <a:pt x="220" y="294"/>
                      <a:pt x="220" y="294"/>
                    </a:cubicBezTo>
                    <a:cubicBezTo>
                      <a:pt x="220" y="298"/>
                      <a:pt x="220" y="298"/>
                      <a:pt x="220" y="298"/>
                    </a:cubicBezTo>
                    <a:cubicBezTo>
                      <a:pt x="228" y="298"/>
                      <a:pt x="228" y="298"/>
                      <a:pt x="228" y="298"/>
                    </a:cubicBezTo>
                    <a:lnTo>
                      <a:pt x="228" y="294"/>
                    </a:lnTo>
                    <a:close/>
                    <a:moveTo>
                      <a:pt x="242" y="294"/>
                    </a:moveTo>
                    <a:cubicBezTo>
                      <a:pt x="234" y="294"/>
                      <a:pt x="234" y="294"/>
                      <a:pt x="234" y="294"/>
                    </a:cubicBezTo>
                    <a:cubicBezTo>
                      <a:pt x="234" y="298"/>
                      <a:pt x="234" y="298"/>
                      <a:pt x="234" y="298"/>
                    </a:cubicBezTo>
                    <a:cubicBezTo>
                      <a:pt x="242" y="298"/>
                      <a:pt x="242" y="298"/>
                      <a:pt x="242" y="298"/>
                    </a:cubicBezTo>
                    <a:lnTo>
                      <a:pt x="242" y="294"/>
                    </a:lnTo>
                    <a:close/>
                    <a:moveTo>
                      <a:pt x="256" y="294"/>
                    </a:moveTo>
                    <a:cubicBezTo>
                      <a:pt x="248" y="294"/>
                      <a:pt x="248" y="294"/>
                      <a:pt x="248" y="294"/>
                    </a:cubicBezTo>
                    <a:cubicBezTo>
                      <a:pt x="248" y="298"/>
                      <a:pt x="248" y="298"/>
                      <a:pt x="248" y="298"/>
                    </a:cubicBezTo>
                    <a:cubicBezTo>
                      <a:pt x="256" y="298"/>
                      <a:pt x="256" y="298"/>
                      <a:pt x="256" y="298"/>
                    </a:cubicBezTo>
                    <a:lnTo>
                      <a:pt x="256" y="294"/>
                    </a:lnTo>
                    <a:close/>
                    <a:moveTo>
                      <a:pt x="270" y="294"/>
                    </a:moveTo>
                    <a:cubicBezTo>
                      <a:pt x="262" y="294"/>
                      <a:pt x="262" y="294"/>
                      <a:pt x="262" y="294"/>
                    </a:cubicBezTo>
                    <a:cubicBezTo>
                      <a:pt x="262" y="298"/>
                      <a:pt x="262" y="298"/>
                      <a:pt x="262" y="298"/>
                    </a:cubicBezTo>
                    <a:cubicBezTo>
                      <a:pt x="270" y="298"/>
                      <a:pt x="270" y="298"/>
                      <a:pt x="270" y="298"/>
                    </a:cubicBezTo>
                    <a:lnTo>
                      <a:pt x="270" y="294"/>
                    </a:lnTo>
                    <a:close/>
                    <a:moveTo>
                      <a:pt x="284" y="294"/>
                    </a:moveTo>
                    <a:cubicBezTo>
                      <a:pt x="276" y="294"/>
                      <a:pt x="276" y="294"/>
                      <a:pt x="276" y="294"/>
                    </a:cubicBezTo>
                    <a:cubicBezTo>
                      <a:pt x="276" y="298"/>
                      <a:pt x="276" y="298"/>
                      <a:pt x="276" y="298"/>
                    </a:cubicBezTo>
                    <a:cubicBezTo>
                      <a:pt x="284" y="298"/>
                      <a:pt x="284" y="298"/>
                      <a:pt x="284" y="298"/>
                    </a:cubicBezTo>
                    <a:lnTo>
                      <a:pt x="284" y="294"/>
                    </a:lnTo>
                    <a:close/>
                    <a:moveTo>
                      <a:pt x="298" y="294"/>
                    </a:moveTo>
                    <a:cubicBezTo>
                      <a:pt x="290" y="294"/>
                      <a:pt x="290" y="294"/>
                      <a:pt x="290" y="294"/>
                    </a:cubicBezTo>
                    <a:cubicBezTo>
                      <a:pt x="290" y="298"/>
                      <a:pt x="290" y="298"/>
                      <a:pt x="290" y="298"/>
                    </a:cubicBezTo>
                    <a:cubicBezTo>
                      <a:pt x="298" y="298"/>
                      <a:pt x="298" y="298"/>
                      <a:pt x="298" y="298"/>
                    </a:cubicBezTo>
                    <a:lnTo>
                      <a:pt x="298" y="294"/>
                    </a:lnTo>
                    <a:close/>
                    <a:moveTo>
                      <a:pt x="312" y="294"/>
                    </a:moveTo>
                    <a:cubicBezTo>
                      <a:pt x="304" y="294"/>
                      <a:pt x="304" y="294"/>
                      <a:pt x="304" y="294"/>
                    </a:cubicBezTo>
                    <a:cubicBezTo>
                      <a:pt x="304" y="298"/>
                      <a:pt x="304" y="298"/>
                      <a:pt x="304" y="298"/>
                    </a:cubicBezTo>
                    <a:cubicBezTo>
                      <a:pt x="312" y="298"/>
                      <a:pt x="312" y="298"/>
                      <a:pt x="312" y="298"/>
                    </a:cubicBezTo>
                    <a:lnTo>
                      <a:pt x="312" y="294"/>
                    </a:lnTo>
                    <a:close/>
                    <a:moveTo>
                      <a:pt x="326" y="294"/>
                    </a:moveTo>
                    <a:cubicBezTo>
                      <a:pt x="318" y="294"/>
                      <a:pt x="318" y="294"/>
                      <a:pt x="318" y="294"/>
                    </a:cubicBezTo>
                    <a:cubicBezTo>
                      <a:pt x="318" y="298"/>
                      <a:pt x="318" y="298"/>
                      <a:pt x="318" y="298"/>
                    </a:cubicBezTo>
                    <a:cubicBezTo>
                      <a:pt x="326" y="298"/>
                      <a:pt x="326" y="298"/>
                      <a:pt x="326" y="298"/>
                    </a:cubicBezTo>
                    <a:lnTo>
                      <a:pt x="326" y="294"/>
                    </a:lnTo>
                    <a:close/>
                    <a:moveTo>
                      <a:pt x="340" y="294"/>
                    </a:moveTo>
                    <a:cubicBezTo>
                      <a:pt x="332" y="294"/>
                      <a:pt x="332" y="294"/>
                      <a:pt x="332" y="294"/>
                    </a:cubicBezTo>
                    <a:cubicBezTo>
                      <a:pt x="332" y="298"/>
                      <a:pt x="332" y="298"/>
                      <a:pt x="332" y="298"/>
                    </a:cubicBezTo>
                    <a:cubicBezTo>
                      <a:pt x="340" y="298"/>
                      <a:pt x="340" y="298"/>
                      <a:pt x="340" y="298"/>
                    </a:cubicBezTo>
                    <a:lnTo>
                      <a:pt x="340" y="294"/>
                    </a:lnTo>
                    <a:close/>
                    <a:moveTo>
                      <a:pt x="354" y="294"/>
                    </a:moveTo>
                    <a:cubicBezTo>
                      <a:pt x="346" y="294"/>
                      <a:pt x="346" y="294"/>
                      <a:pt x="346" y="294"/>
                    </a:cubicBezTo>
                    <a:cubicBezTo>
                      <a:pt x="346" y="298"/>
                      <a:pt x="346" y="298"/>
                      <a:pt x="346" y="298"/>
                    </a:cubicBezTo>
                    <a:cubicBezTo>
                      <a:pt x="354" y="298"/>
                      <a:pt x="354" y="298"/>
                      <a:pt x="354" y="298"/>
                    </a:cubicBezTo>
                    <a:lnTo>
                      <a:pt x="354" y="294"/>
                    </a:lnTo>
                    <a:close/>
                    <a:moveTo>
                      <a:pt x="368" y="294"/>
                    </a:moveTo>
                    <a:cubicBezTo>
                      <a:pt x="360" y="294"/>
                      <a:pt x="360" y="294"/>
                      <a:pt x="360" y="294"/>
                    </a:cubicBezTo>
                    <a:cubicBezTo>
                      <a:pt x="360" y="298"/>
                      <a:pt x="360" y="298"/>
                      <a:pt x="360" y="298"/>
                    </a:cubicBezTo>
                    <a:cubicBezTo>
                      <a:pt x="368" y="298"/>
                      <a:pt x="368" y="298"/>
                      <a:pt x="368" y="298"/>
                    </a:cubicBezTo>
                    <a:lnTo>
                      <a:pt x="368" y="294"/>
                    </a:lnTo>
                    <a:close/>
                    <a:moveTo>
                      <a:pt x="382" y="294"/>
                    </a:moveTo>
                    <a:cubicBezTo>
                      <a:pt x="374" y="294"/>
                      <a:pt x="374" y="294"/>
                      <a:pt x="374" y="294"/>
                    </a:cubicBezTo>
                    <a:cubicBezTo>
                      <a:pt x="374" y="298"/>
                      <a:pt x="374" y="298"/>
                      <a:pt x="374" y="298"/>
                    </a:cubicBezTo>
                    <a:cubicBezTo>
                      <a:pt x="382" y="298"/>
                      <a:pt x="382" y="298"/>
                      <a:pt x="382" y="298"/>
                    </a:cubicBezTo>
                    <a:lnTo>
                      <a:pt x="382" y="294"/>
                    </a:lnTo>
                    <a:close/>
                    <a:moveTo>
                      <a:pt x="396" y="294"/>
                    </a:moveTo>
                    <a:cubicBezTo>
                      <a:pt x="388" y="294"/>
                      <a:pt x="388" y="294"/>
                      <a:pt x="388" y="294"/>
                    </a:cubicBezTo>
                    <a:cubicBezTo>
                      <a:pt x="388" y="298"/>
                      <a:pt x="388" y="298"/>
                      <a:pt x="388" y="298"/>
                    </a:cubicBezTo>
                    <a:cubicBezTo>
                      <a:pt x="396" y="298"/>
                      <a:pt x="396" y="298"/>
                      <a:pt x="396" y="298"/>
                    </a:cubicBezTo>
                    <a:lnTo>
                      <a:pt x="396" y="294"/>
                    </a:lnTo>
                    <a:close/>
                    <a:moveTo>
                      <a:pt x="410" y="294"/>
                    </a:moveTo>
                    <a:cubicBezTo>
                      <a:pt x="402" y="294"/>
                      <a:pt x="402" y="294"/>
                      <a:pt x="402" y="294"/>
                    </a:cubicBezTo>
                    <a:cubicBezTo>
                      <a:pt x="402" y="298"/>
                      <a:pt x="402" y="298"/>
                      <a:pt x="402" y="298"/>
                    </a:cubicBezTo>
                    <a:cubicBezTo>
                      <a:pt x="410" y="298"/>
                      <a:pt x="410" y="298"/>
                      <a:pt x="410" y="298"/>
                    </a:cubicBezTo>
                    <a:lnTo>
                      <a:pt x="410" y="294"/>
                    </a:lnTo>
                    <a:close/>
                    <a:moveTo>
                      <a:pt x="424" y="294"/>
                    </a:moveTo>
                    <a:cubicBezTo>
                      <a:pt x="416" y="294"/>
                      <a:pt x="416" y="294"/>
                      <a:pt x="416" y="294"/>
                    </a:cubicBezTo>
                    <a:cubicBezTo>
                      <a:pt x="416" y="298"/>
                      <a:pt x="416" y="298"/>
                      <a:pt x="416" y="298"/>
                    </a:cubicBezTo>
                    <a:cubicBezTo>
                      <a:pt x="424" y="298"/>
                      <a:pt x="424" y="298"/>
                      <a:pt x="424" y="298"/>
                    </a:cubicBezTo>
                    <a:lnTo>
                      <a:pt x="424" y="294"/>
                    </a:lnTo>
                    <a:close/>
                    <a:moveTo>
                      <a:pt x="438" y="294"/>
                    </a:moveTo>
                    <a:cubicBezTo>
                      <a:pt x="430" y="294"/>
                      <a:pt x="430" y="294"/>
                      <a:pt x="430" y="294"/>
                    </a:cubicBezTo>
                    <a:cubicBezTo>
                      <a:pt x="430" y="298"/>
                      <a:pt x="430" y="298"/>
                      <a:pt x="430" y="298"/>
                    </a:cubicBezTo>
                    <a:cubicBezTo>
                      <a:pt x="438" y="298"/>
                      <a:pt x="438" y="298"/>
                      <a:pt x="438" y="298"/>
                    </a:cubicBezTo>
                    <a:lnTo>
                      <a:pt x="438" y="294"/>
                    </a:lnTo>
                    <a:close/>
                    <a:moveTo>
                      <a:pt x="453" y="294"/>
                    </a:moveTo>
                    <a:cubicBezTo>
                      <a:pt x="444" y="294"/>
                      <a:pt x="444" y="294"/>
                      <a:pt x="444" y="294"/>
                    </a:cubicBezTo>
                    <a:cubicBezTo>
                      <a:pt x="444" y="298"/>
                      <a:pt x="444" y="298"/>
                      <a:pt x="444" y="298"/>
                    </a:cubicBezTo>
                    <a:cubicBezTo>
                      <a:pt x="453" y="298"/>
                      <a:pt x="453" y="298"/>
                      <a:pt x="453" y="298"/>
                    </a:cubicBezTo>
                    <a:lnTo>
                      <a:pt x="453" y="294"/>
                    </a:lnTo>
                    <a:close/>
                    <a:moveTo>
                      <a:pt x="467" y="294"/>
                    </a:moveTo>
                    <a:cubicBezTo>
                      <a:pt x="459" y="294"/>
                      <a:pt x="459" y="294"/>
                      <a:pt x="459" y="294"/>
                    </a:cubicBezTo>
                    <a:cubicBezTo>
                      <a:pt x="459" y="298"/>
                      <a:pt x="459" y="298"/>
                      <a:pt x="459" y="298"/>
                    </a:cubicBezTo>
                    <a:cubicBezTo>
                      <a:pt x="467" y="298"/>
                      <a:pt x="467" y="298"/>
                      <a:pt x="467" y="298"/>
                    </a:cubicBezTo>
                    <a:lnTo>
                      <a:pt x="467" y="294"/>
                    </a:lnTo>
                    <a:close/>
                    <a:moveTo>
                      <a:pt x="481" y="294"/>
                    </a:moveTo>
                    <a:cubicBezTo>
                      <a:pt x="473" y="294"/>
                      <a:pt x="473" y="294"/>
                      <a:pt x="473" y="294"/>
                    </a:cubicBezTo>
                    <a:cubicBezTo>
                      <a:pt x="473" y="298"/>
                      <a:pt x="473" y="298"/>
                      <a:pt x="473" y="298"/>
                    </a:cubicBezTo>
                    <a:cubicBezTo>
                      <a:pt x="481" y="298"/>
                      <a:pt x="481" y="298"/>
                      <a:pt x="481" y="298"/>
                    </a:cubicBezTo>
                    <a:lnTo>
                      <a:pt x="481" y="294"/>
                    </a:lnTo>
                    <a:close/>
                    <a:moveTo>
                      <a:pt x="495" y="294"/>
                    </a:moveTo>
                    <a:cubicBezTo>
                      <a:pt x="487" y="294"/>
                      <a:pt x="487" y="294"/>
                      <a:pt x="487" y="294"/>
                    </a:cubicBezTo>
                    <a:cubicBezTo>
                      <a:pt x="487" y="298"/>
                      <a:pt x="487" y="298"/>
                      <a:pt x="487" y="298"/>
                    </a:cubicBezTo>
                    <a:cubicBezTo>
                      <a:pt x="495" y="298"/>
                      <a:pt x="495" y="298"/>
                      <a:pt x="495" y="298"/>
                    </a:cubicBezTo>
                    <a:lnTo>
                      <a:pt x="495" y="294"/>
                    </a:lnTo>
                    <a:close/>
                    <a:moveTo>
                      <a:pt x="509" y="294"/>
                    </a:moveTo>
                    <a:cubicBezTo>
                      <a:pt x="501" y="294"/>
                      <a:pt x="501" y="294"/>
                      <a:pt x="501" y="294"/>
                    </a:cubicBezTo>
                    <a:cubicBezTo>
                      <a:pt x="501" y="298"/>
                      <a:pt x="501" y="298"/>
                      <a:pt x="501" y="298"/>
                    </a:cubicBezTo>
                    <a:cubicBezTo>
                      <a:pt x="509" y="298"/>
                      <a:pt x="509" y="298"/>
                      <a:pt x="509" y="298"/>
                    </a:cubicBezTo>
                    <a:lnTo>
                      <a:pt x="509" y="294"/>
                    </a:lnTo>
                    <a:close/>
                    <a:moveTo>
                      <a:pt x="523" y="294"/>
                    </a:moveTo>
                    <a:cubicBezTo>
                      <a:pt x="515" y="294"/>
                      <a:pt x="515" y="294"/>
                      <a:pt x="515" y="294"/>
                    </a:cubicBezTo>
                    <a:cubicBezTo>
                      <a:pt x="515" y="298"/>
                      <a:pt x="515" y="298"/>
                      <a:pt x="515" y="298"/>
                    </a:cubicBezTo>
                    <a:cubicBezTo>
                      <a:pt x="523" y="298"/>
                      <a:pt x="523" y="298"/>
                      <a:pt x="523" y="298"/>
                    </a:cubicBezTo>
                    <a:lnTo>
                      <a:pt x="523" y="294"/>
                    </a:lnTo>
                    <a:close/>
                    <a:moveTo>
                      <a:pt x="537" y="294"/>
                    </a:moveTo>
                    <a:cubicBezTo>
                      <a:pt x="529" y="294"/>
                      <a:pt x="529" y="294"/>
                      <a:pt x="529" y="294"/>
                    </a:cubicBezTo>
                    <a:cubicBezTo>
                      <a:pt x="529" y="298"/>
                      <a:pt x="529" y="298"/>
                      <a:pt x="529" y="298"/>
                    </a:cubicBezTo>
                    <a:cubicBezTo>
                      <a:pt x="537" y="298"/>
                      <a:pt x="537" y="298"/>
                      <a:pt x="537" y="298"/>
                    </a:cubicBezTo>
                    <a:lnTo>
                      <a:pt x="537" y="294"/>
                    </a:lnTo>
                    <a:close/>
                    <a:moveTo>
                      <a:pt x="551" y="294"/>
                    </a:moveTo>
                    <a:cubicBezTo>
                      <a:pt x="543" y="294"/>
                      <a:pt x="543" y="294"/>
                      <a:pt x="543" y="294"/>
                    </a:cubicBezTo>
                    <a:cubicBezTo>
                      <a:pt x="543" y="298"/>
                      <a:pt x="543" y="298"/>
                      <a:pt x="543" y="298"/>
                    </a:cubicBezTo>
                    <a:cubicBezTo>
                      <a:pt x="551" y="298"/>
                      <a:pt x="551" y="298"/>
                      <a:pt x="551" y="298"/>
                    </a:cubicBezTo>
                    <a:lnTo>
                      <a:pt x="551" y="294"/>
                    </a:lnTo>
                    <a:close/>
                    <a:moveTo>
                      <a:pt x="565" y="294"/>
                    </a:moveTo>
                    <a:cubicBezTo>
                      <a:pt x="557" y="294"/>
                      <a:pt x="557" y="294"/>
                      <a:pt x="557" y="294"/>
                    </a:cubicBezTo>
                    <a:cubicBezTo>
                      <a:pt x="557" y="298"/>
                      <a:pt x="557" y="298"/>
                      <a:pt x="557" y="298"/>
                    </a:cubicBezTo>
                    <a:cubicBezTo>
                      <a:pt x="565" y="298"/>
                      <a:pt x="565" y="298"/>
                      <a:pt x="565" y="298"/>
                    </a:cubicBezTo>
                    <a:lnTo>
                      <a:pt x="565" y="294"/>
                    </a:lnTo>
                    <a:close/>
                    <a:moveTo>
                      <a:pt x="579" y="294"/>
                    </a:moveTo>
                    <a:cubicBezTo>
                      <a:pt x="571" y="294"/>
                      <a:pt x="571" y="294"/>
                      <a:pt x="571" y="294"/>
                    </a:cubicBezTo>
                    <a:cubicBezTo>
                      <a:pt x="571" y="298"/>
                      <a:pt x="571" y="298"/>
                      <a:pt x="571" y="298"/>
                    </a:cubicBezTo>
                    <a:cubicBezTo>
                      <a:pt x="579" y="298"/>
                      <a:pt x="579" y="298"/>
                      <a:pt x="579" y="298"/>
                    </a:cubicBezTo>
                    <a:lnTo>
                      <a:pt x="579" y="294"/>
                    </a:lnTo>
                    <a:close/>
                    <a:moveTo>
                      <a:pt x="593" y="294"/>
                    </a:moveTo>
                    <a:cubicBezTo>
                      <a:pt x="585" y="294"/>
                      <a:pt x="585" y="294"/>
                      <a:pt x="585" y="294"/>
                    </a:cubicBezTo>
                    <a:cubicBezTo>
                      <a:pt x="585" y="298"/>
                      <a:pt x="585" y="298"/>
                      <a:pt x="585" y="298"/>
                    </a:cubicBezTo>
                    <a:cubicBezTo>
                      <a:pt x="593" y="298"/>
                      <a:pt x="593" y="298"/>
                      <a:pt x="593" y="298"/>
                    </a:cubicBezTo>
                    <a:lnTo>
                      <a:pt x="593" y="294"/>
                    </a:lnTo>
                    <a:close/>
                    <a:moveTo>
                      <a:pt x="607" y="294"/>
                    </a:moveTo>
                    <a:cubicBezTo>
                      <a:pt x="599" y="294"/>
                      <a:pt x="599" y="294"/>
                      <a:pt x="599" y="294"/>
                    </a:cubicBezTo>
                    <a:cubicBezTo>
                      <a:pt x="599" y="298"/>
                      <a:pt x="599" y="298"/>
                      <a:pt x="599" y="298"/>
                    </a:cubicBezTo>
                    <a:cubicBezTo>
                      <a:pt x="607" y="298"/>
                      <a:pt x="607" y="298"/>
                      <a:pt x="607" y="298"/>
                    </a:cubicBezTo>
                    <a:lnTo>
                      <a:pt x="607" y="294"/>
                    </a:lnTo>
                    <a:close/>
                    <a:moveTo>
                      <a:pt x="621" y="294"/>
                    </a:moveTo>
                    <a:cubicBezTo>
                      <a:pt x="613" y="294"/>
                      <a:pt x="613" y="294"/>
                      <a:pt x="613" y="294"/>
                    </a:cubicBezTo>
                    <a:cubicBezTo>
                      <a:pt x="613" y="298"/>
                      <a:pt x="613" y="298"/>
                      <a:pt x="613" y="298"/>
                    </a:cubicBezTo>
                    <a:cubicBezTo>
                      <a:pt x="621" y="298"/>
                      <a:pt x="621" y="298"/>
                      <a:pt x="621" y="298"/>
                    </a:cubicBezTo>
                    <a:lnTo>
                      <a:pt x="621" y="294"/>
                    </a:lnTo>
                    <a:close/>
                    <a:moveTo>
                      <a:pt x="635" y="294"/>
                    </a:moveTo>
                    <a:cubicBezTo>
                      <a:pt x="627" y="294"/>
                      <a:pt x="627" y="294"/>
                      <a:pt x="627" y="294"/>
                    </a:cubicBezTo>
                    <a:cubicBezTo>
                      <a:pt x="627" y="298"/>
                      <a:pt x="627" y="298"/>
                      <a:pt x="627" y="298"/>
                    </a:cubicBezTo>
                    <a:cubicBezTo>
                      <a:pt x="635" y="298"/>
                      <a:pt x="635" y="298"/>
                      <a:pt x="635" y="298"/>
                    </a:cubicBezTo>
                    <a:lnTo>
                      <a:pt x="635" y="294"/>
                    </a:lnTo>
                    <a:close/>
                    <a:moveTo>
                      <a:pt x="649" y="294"/>
                    </a:moveTo>
                    <a:cubicBezTo>
                      <a:pt x="641" y="294"/>
                      <a:pt x="641" y="294"/>
                      <a:pt x="641" y="294"/>
                    </a:cubicBezTo>
                    <a:cubicBezTo>
                      <a:pt x="641" y="298"/>
                      <a:pt x="641" y="298"/>
                      <a:pt x="641" y="298"/>
                    </a:cubicBezTo>
                    <a:cubicBezTo>
                      <a:pt x="649" y="298"/>
                      <a:pt x="649" y="298"/>
                      <a:pt x="649" y="298"/>
                    </a:cubicBezTo>
                    <a:lnTo>
                      <a:pt x="649" y="294"/>
                    </a:lnTo>
                    <a:close/>
                    <a:moveTo>
                      <a:pt x="663" y="294"/>
                    </a:moveTo>
                    <a:cubicBezTo>
                      <a:pt x="655" y="294"/>
                      <a:pt x="655" y="294"/>
                      <a:pt x="655" y="294"/>
                    </a:cubicBezTo>
                    <a:cubicBezTo>
                      <a:pt x="655" y="298"/>
                      <a:pt x="655" y="298"/>
                      <a:pt x="655" y="298"/>
                    </a:cubicBezTo>
                    <a:cubicBezTo>
                      <a:pt x="663" y="298"/>
                      <a:pt x="663" y="298"/>
                      <a:pt x="663" y="298"/>
                    </a:cubicBezTo>
                    <a:lnTo>
                      <a:pt x="663" y="294"/>
                    </a:lnTo>
                    <a:close/>
                    <a:moveTo>
                      <a:pt x="677" y="294"/>
                    </a:moveTo>
                    <a:cubicBezTo>
                      <a:pt x="669" y="294"/>
                      <a:pt x="669" y="294"/>
                      <a:pt x="669" y="294"/>
                    </a:cubicBezTo>
                    <a:cubicBezTo>
                      <a:pt x="669" y="298"/>
                      <a:pt x="669" y="298"/>
                      <a:pt x="669" y="298"/>
                    </a:cubicBezTo>
                    <a:cubicBezTo>
                      <a:pt x="677" y="298"/>
                      <a:pt x="677" y="298"/>
                      <a:pt x="677" y="298"/>
                    </a:cubicBezTo>
                    <a:lnTo>
                      <a:pt x="677" y="294"/>
                    </a:lnTo>
                    <a:close/>
                    <a:moveTo>
                      <a:pt x="691" y="294"/>
                    </a:moveTo>
                    <a:cubicBezTo>
                      <a:pt x="683" y="294"/>
                      <a:pt x="683" y="294"/>
                      <a:pt x="683" y="294"/>
                    </a:cubicBezTo>
                    <a:cubicBezTo>
                      <a:pt x="683" y="298"/>
                      <a:pt x="683" y="298"/>
                      <a:pt x="683" y="298"/>
                    </a:cubicBezTo>
                    <a:cubicBezTo>
                      <a:pt x="691" y="298"/>
                      <a:pt x="691" y="298"/>
                      <a:pt x="691" y="298"/>
                    </a:cubicBezTo>
                    <a:lnTo>
                      <a:pt x="691" y="294"/>
                    </a:lnTo>
                    <a:close/>
                    <a:moveTo>
                      <a:pt x="705" y="294"/>
                    </a:moveTo>
                    <a:cubicBezTo>
                      <a:pt x="697" y="294"/>
                      <a:pt x="697" y="294"/>
                      <a:pt x="697" y="294"/>
                    </a:cubicBezTo>
                    <a:cubicBezTo>
                      <a:pt x="697" y="298"/>
                      <a:pt x="697" y="298"/>
                      <a:pt x="697" y="298"/>
                    </a:cubicBezTo>
                    <a:cubicBezTo>
                      <a:pt x="705" y="298"/>
                      <a:pt x="705" y="298"/>
                      <a:pt x="705" y="298"/>
                    </a:cubicBezTo>
                    <a:lnTo>
                      <a:pt x="705" y="294"/>
                    </a:lnTo>
                    <a:close/>
                    <a:moveTo>
                      <a:pt x="720" y="294"/>
                    </a:moveTo>
                    <a:cubicBezTo>
                      <a:pt x="711" y="294"/>
                      <a:pt x="711" y="294"/>
                      <a:pt x="711" y="294"/>
                    </a:cubicBezTo>
                    <a:cubicBezTo>
                      <a:pt x="711" y="298"/>
                      <a:pt x="711" y="298"/>
                      <a:pt x="711" y="298"/>
                    </a:cubicBezTo>
                    <a:cubicBezTo>
                      <a:pt x="720" y="298"/>
                      <a:pt x="720" y="298"/>
                      <a:pt x="720" y="298"/>
                    </a:cubicBezTo>
                    <a:lnTo>
                      <a:pt x="720" y="29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06" name="Rectangle 11">
                <a:extLst>
                  <a:ext uri="{FF2B5EF4-FFF2-40B4-BE49-F238E27FC236}">
                    <a16:creationId xmlns:a16="http://schemas.microsoft.com/office/drawing/2014/main" id="{845AC05E-3338-41B6-99BF-6E50E4989552}"/>
                  </a:ext>
                </a:extLst>
              </p:cNvPr>
              <p:cNvSpPr>
                <a:spLocks noChangeArrowheads="1"/>
              </p:cNvSpPr>
              <p:nvPr/>
            </p:nvSpPr>
            <p:spPr bwMode="auto">
              <a:xfrm>
                <a:off x="6616700" y="2290763"/>
                <a:ext cx="20638" cy="22225"/>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07" name="Freeform 12">
                <a:extLst>
                  <a:ext uri="{FF2B5EF4-FFF2-40B4-BE49-F238E27FC236}">
                    <a16:creationId xmlns:a16="http://schemas.microsoft.com/office/drawing/2014/main" id="{3270723F-F213-4D39-8A0B-652C31A20548}"/>
                  </a:ext>
                </a:extLst>
              </p:cNvPr>
              <p:cNvSpPr>
                <a:spLocks/>
              </p:cNvSpPr>
              <p:nvPr/>
            </p:nvSpPr>
            <p:spPr bwMode="auto">
              <a:xfrm>
                <a:off x="6616700" y="2290763"/>
                <a:ext cx="20638" cy="22225"/>
              </a:xfrm>
              <a:custGeom>
                <a:avLst/>
                <a:gdLst>
                  <a:gd name="T0" fmla="*/ 0 w 13"/>
                  <a:gd name="T1" fmla="*/ 14 h 14"/>
                  <a:gd name="T2" fmla="*/ 13 w 13"/>
                  <a:gd name="T3" fmla="*/ 14 h 14"/>
                  <a:gd name="T4" fmla="*/ 13 w 13"/>
                  <a:gd name="T5" fmla="*/ 0 h 14"/>
                  <a:gd name="T6" fmla="*/ 0 w 13"/>
                  <a:gd name="T7" fmla="*/ 0 h 14"/>
                </a:gdLst>
                <a:ahLst/>
                <a:cxnLst>
                  <a:cxn ang="0">
                    <a:pos x="T0" y="T1"/>
                  </a:cxn>
                  <a:cxn ang="0">
                    <a:pos x="T2" y="T3"/>
                  </a:cxn>
                  <a:cxn ang="0">
                    <a:pos x="T4" y="T5"/>
                  </a:cxn>
                  <a:cxn ang="0">
                    <a:pos x="T6" y="T7"/>
                  </a:cxn>
                </a:cxnLst>
                <a:rect l="0" t="0" r="r" b="b"/>
                <a:pathLst>
                  <a:path w="13" h="14">
                    <a:moveTo>
                      <a:pt x="0" y="14"/>
                    </a:moveTo>
                    <a:lnTo>
                      <a:pt x="13" y="14"/>
                    </a:lnTo>
                    <a:lnTo>
                      <a:pt x="13" y="0"/>
                    </a:lnTo>
                    <a:lnTo>
                      <a:pt x="0" y="0"/>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01" name="Rectangle 100">
              <a:extLst>
                <a:ext uri="{FF2B5EF4-FFF2-40B4-BE49-F238E27FC236}">
                  <a16:creationId xmlns:a16="http://schemas.microsoft.com/office/drawing/2014/main" id="{149A022C-C614-4113-A1B0-74A4DDD9C164}"/>
                </a:ext>
              </a:extLst>
            </p:cNvPr>
            <p:cNvSpPr/>
            <p:nvPr/>
          </p:nvSpPr>
          <p:spPr>
            <a:xfrm>
              <a:off x="3251452" y="2682815"/>
              <a:ext cx="2101167" cy="800219"/>
            </a:xfrm>
            <a:prstGeom prst="rect">
              <a:avLst/>
            </a:prstGeom>
          </p:spPr>
          <p:txBody>
            <a:bodyPr wrap="square">
              <a:spAutoFit/>
            </a:bodyPr>
            <a:lstStyle/>
            <a:p>
              <a:r>
                <a:rPr lang="en-US" sz="3100" spc="2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THANKS</a:t>
              </a:r>
            </a:p>
            <a:p>
              <a:r>
                <a:rPr lang="en-US" sz="1500" spc="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 FOR WATCHING</a:t>
              </a:r>
            </a:p>
          </p:txBody>
        </p:sp>
        <p:sp>
          <p:nvSpPr>
            <p:cNvPr id="102" name="Rectangle 101">
              <a:extLst>
                <a:ext uri="{FF2B5EF4-FFF2-40B4-BE49-F238E27FC236}">
                  <a16:creationId xmlns:a16="http://schemas.microsoft.com/office/drawing/2014/main" id="{4157CC76-8085-460E-A44E-981D2EFF507E}"/>
                </a:ext>
              </a:extLst>
            </p:cNvPr>
            <p:cNvSpPr/>
            <p:nvPr/>
          </p:nvSpPr>
          <p:spPr>
            <a:xfrm>
              <a:off x="6488505" y="2720317"/>
              <a:ext cx="2450582" cy="864917"/>
            </a:xfrm>
            <a:prstGeom prst="rect">
              <a:avLst/>
            </a:prstGeom>
          </p:spPr>
          <p:txBody>
            <a:bodyPr wrap="square">
              <a:spAutoFit/>
            </a:bodyPr>
            <a:lstStyle/>
            <a:p>
              <a:pPr algn="ctr">
                <a:lnSpc>
                  <a:spcPts val="3000"/>
                </a:lnSpc>
              </a:pPr>
              <a:r>
                <a:rPr lang="en-US" sz="3000" dirty="0">
                  <a:solidFill>
                    <a:schemeClr val="accent6">
                      <a:lumMod val="7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HAVE A</a:t>
              </a:r>
            </a:p>
            <a:p>
              <a:pPr algn="ctr">
                <a:lnSpc>
                  <a:spcPts val="3000"/>
                </a:lnSpc>
              </a:pPr>
              <a:r>
                <a:rPr lang="en-US" sz="3000" dirty="0">
                  <a:solidFill>
                    <a:schemeClr val="accent6">
                      <a:lumMod val="75000"/>
                    </a:schemeClr>
                  </a:solidFill>
                  <a:latin typeface="Open Sans Extrabold" panose="020B0906030804020204" pitchFamily="34" charset="0"/>
                  <a:ea typeface="Open Sans Extrabold" panose="020B0906030804020204" pitchFamily="34" charset="0"/>
                  <a:cs typeface="Open Sans Extrabold" panose="020B0906030804020204" pitchFamily="34" charset="0"/>
                </a:rPr>
                <a:t>QUESTION?</a:t>
              </a:r>
            </a:p>
          </p:txBody>
        </p:sp>
      </p:grpSp>
    </p:spTree>
    <p:extLst>
      <p:ext uri="{BB962C8B-B14F-4D97-AF65-F5344CB8AC3E}">
        <p14:creationId xmlns:p14="http://schemas.microsoft.com/office/powerpoint/2010/main" val="1303352039"/>
      </p:ext>
    </p:extLst>
  </p:cSld>
  <p:clrMapOvr>
    <a:masterClrMapping/>
  </p:clrMapOvr>
  <mc:AlternateContent xmlns:mc="http://schemas.openxmlformats.org/markup-compatibility/2006">
    <mc:Choice xmlns:p14="http://schemas.microsoft.com/office/powerpoint/2010/main" Requires="p14">
      <p:transition spd="slow" p14:dur="1300">
        <p14:pan dir="u"/>
      </p:transition>
    </mc:Choice>
    <mc:Fallback>
      <p:transition spd="slow">
        <p:fade/>
      </p:transition>
    </mc:Fallback>
  </mc:AlternateContent>
</p:sld>
</file>

<file path=ppt/theme/theme1.xml><?xml version="1.0" encoding="utf-8"?>
<a:theme xmlns:a="http://schemas.openxmlformats.org/drawingml/2006/main" name="Theme_Master">
  <a:themeElements>
    <a:clrScheme name="Custom 30">
      <a:dk1>
        <a:srgbClr val="000000"/>
      </a:dk1>
      <a:lt1>
        <a:srgbClr val="FFFFFF"/>
      </a:lt1>
      <a:dk2>
        <a:srgbClr val="2D3B41"/>
      </a:dk2>
      <a:lt2>
        <a:srgbClr val="E7E6E6"/>
      </a:lt2>
      <a:accent1>
        <a:srgbClr val="006092"/>
      </a:accent1>
      <a:accent2>
        <a:srgbClr val="F57E20"/>
      </a:accent2>
      <a:accent3>
        <a:srgbClr val="9FCD58"/>
      </a:accent3>
      <a:accent4>
        <a:srgbClr val="FDB913"/>
      </a:accent4>
      <a:accent5>
        <a:srgbClr val="EF4630"/>
      </a:accent5>
      <a:accent6>
        <a:srgbClr val="008C8D"/>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25059</TotalTime>
  <Words>373</Words>
  <Application>Microsoft Office PowerPoint</Application>
  <PresentationFormat>Widescreen</PresentationFormat>
  <Paragraphs>80</Paragraphs>
  <Slides>9</Slides>
  <Notes>9</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9</vt:i4>
      </vt:variant>
    </vt:vector>
  </HeadingPairs>
  <TitlesOfParts>
    <vt:vector size="18" baseType="lpstr">
      <vt:lpstr>Arial</vt:lpstr>
      <vt:lpstr>Calibri</vt:lpstr>
      <vt:lpstr>Montserrat-Regular</vt:lpstr>
      <vt:lpstr>Open Sans</vt:lpstr>
      <vt:lpstr>Open Sans </vt:lpstr>
      <vt:lpstr>Open Sans Extrabold</vt:lpstr>
      <vt:lpstr>Open Sans Semibold</vt:lpstr>
      <vt:lpstr>PT Sans</vt:lpstr>
      <vt:lpstr>Theme_Master</vt:lpstr>
      <vt:lpstr>PowerPoint Presentation</vt:lpstr>
      <vt:lpstr>PowerPoint Presentation</vt:lpstr>
      <vt:lpstr>PowerPoint Presentation</vt:lpstr>
      <vt:lpstr>Our Team</vt:lpstr>
      <vt:lpstr>Our Service</vt:lpstr>
      <vt:lpstr>PowerPoint Presentation</vt:lpstr>
      <vt:lpstr>Timeline</vt:lpstr>
      <vt:lpstr>Timeline</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4003</cp:revision>
  <dcterms:created xsi:type="dcterms:W3CDTF">2016-12-30T12:29:18Z</dcterms:created>
  <dcterms:modified xsi:type="dcterms:W3CDTF">2017-11-12T07:35:08Z</dcterms:modified>
</cp:coreProperties>
</file>