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2"/>
  </p:notesMasterIdLst>
  <p:handoutMasterIdLst>
    <p:handoutMasterId r:id="rId13"/>
  </p:handoutMasterIdLst>
  <p:sldIdLst>
    <p:sldId id="256" r:id="rId2"/>
    <p:sldId id="257" r:id="rId3"/>
    <p:sldId id="258" r:id="rId4"/>
    <p:sldId id="259" r:id="rId5"/>
    <p:sldId id="261" r:id="rId6"/>
    <p:sldId id="260"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C4C0"/>
    <a:srgbClr val="222A35"/>
    <a:srgbClr val="D9D9D9"/>
    <a:srgbClr val="F2F2F2"/>
    <a:srgbClr val="E6E6E6"/>
    <a:srgbClr val="000000"/>
    <a:srgbClr val="FFFFFF"/>
    <a:srgbClr val="E11B22"/>
    <a:srgbClr val="722E79"/>
    <a:srgbClr val="A6CE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82" autoAdjust="0"/>
    <p:restoredTop sz="92083" autoAdjust="0"/>
  </p:normalViewPr>
  <p:slideViewPr>
    <p:cSldViewPr snapToGrid="0" snapToObjects="1">
      <p:cViewPr varScale="1">
        <p:scale>
          <a:sx n="66" d="100"/>
          <a:sy n="66" d="100"/>
        </p:scale>
        <p:origin x="660"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1-892A-4817-9BE1-C613A44AD4C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701-4B00-9372-2277C4AFA15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701-4B00-9372-2277C4AFA159}"/>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2-892A-4817-9BE1-C613A44AD4C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892A-4817-9BE1-C613A44AD4CB}"/>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1-607E-411E-8390-0960E86D7DB9}"/>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607E-411E-8390-0960E86D7DB9}"/>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607E-411E-8390-0960E86D7DB9}"/>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607E-411E-8390-0960E86D7DB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607E-411E-8390-0960E86D7DB9}"/>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85C9-4B7F-A38C-BD6D9DA14D2E}"/>
              </c:ext>
            </c:extLst>
          </c:dPt>
          <c:dPt>
            <c:idx val="1"/>
            <c:bubble3D val="0"/>
            <c:spPr>
              <a:solidFill>
                <a:schemeClr val="bg1"/>
              </a:solidFill>
              <a:ln w="19050">
                <a:solidFill>
                  <a:schemeClr val="lt1"/>
                </a:solidFill>
              </a:ln>
              <a:effectLst/>
            </c:spPr>
            <c:extLst>
              <c:ext xmlns:c16="http://schemas.microsoft.com/office/drawing/2014/chart" uri="{C3380CC4-5D6E-409C-BE32-E72D297353CC}">
                <c16:uniqueId val="{00000003-85C9-4B7F-A38C-BD6D9DA14D2E}"/>
              </c:ext>
            </c:extLst>
          </c:dPt>
          <c:dPt>
            <c:idx val="2"/>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5-85C9-4B7F-A38C-BD6D9DA14D2E}"/>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7-85C9-4B7F-A38C-BD6D9DA14D2E}"/>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5C9-4B7F-A38C-BD6D9DA14D2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202397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4231201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865320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2387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560080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917527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4178085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264456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4292492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872118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Picture Placeholder 2"/>
          <p:cNvSpPr>
            <a:spLocks noGrp="1"/>
          </p:cNvSpPr>
          <p:nvPr>
            <p:ph type="pic" sz="quarter" idx="13" hasCustomPrompt="1"/>
          </p:nvPr>
        </p:nvSpPr>
        <p:spPr>
          <a:xfrm>
            <a:off x="953158" y="2357235"/>
            <a:ext cx="1453896" cy="1453896"/>
          </a:xfrm>
          <a:prstGeom prst="teardrop">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2"/>
          <p:cNvSpPr>
            <a:spLocks noGrp="1"/>
          </p:cNvSpPr>
          <p:nvPr>
            <p:ph type="pic" sz="quarter" idx="13" hasCustomPrompt="1"/>
          </p:nvPr>
        </p:nvSpPr>
        <p:spPr>
          <a:xfrm>
            <a:off x="838200" y="2133599"/>
            <a:ext cx="3889829" cy="3323772"/>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2"/>
          <p:cNvSpPr>
            <a:spLocks noGrp="1"/>
          </p:cNvSpPr>
          <p:nvPr>
            <p:ph type="pic" sz="quarter" idx="14" hasCustomPrompt="1"/>
          </p:nvPr>
        </p:nvSpPr>
        <p:spPr>
          <a:xfrm>
            <a:off x="8389257" y="2133599"/>
            <a:ext cx="2964543" cy="3323772"/>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022625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0" name="Picture Placeholder 2"/>
          <p:cNvSpPr>
            <a:spLocks noGrp="1"/>
          </p:cNvSpPr>
          <p:nvPr>
            <p:ph type="pic" sz="quarter" idx="13" hasCustomPrompt="1"/>
          </p:nvPr>
        </p:nvSpPr>
        <p:spPr>
          <a:xfrm>
            <a:off x="5193646" y="1775400"/>
            <a:ext cx="4116159" cy="4105184"/>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2"/>
          <p:cNvSpPr>
            <a:spLocks noGrp="1"/>
          </p:cNvSpPr>
          <p:nvPr>
            <p:ph type="pic" sz="quarter" idx="14" hasCustomPrompt="1"/>
          </p:nvPr>
        </p:nvSpPr>
        <p:spPr>
          <a:xfrm>
            <a:off x="9445915" y="1775400"/>
            <a:ext cx="1907885" cy="4105184"/>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86064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3" name="Picture Placeholder 2"/>
          <p:cNvSpPr>
            <a:spLocks noGrp="1"/>
          </p:cNvSpPr>
          <p:nvPr>
            <p:ph type="pic" sz="quarter" idx="14" hasCustomPrompt="1"/>
          </p:nvPr>
        </p:nvSpPr>
        <p:spPr>
          <a:xfrm>
            <a:off x="9445915" y="1775400"/>
            <a:ext cx="1907885" cy="4105184"/>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2"/>
          <p:cNvSpPr>
            <a:spLocks noGrp="1"/>
          </p:cNvSpPr>
          <p:nvPr>
            <p:ph type="pic" sz="quarter" idx="15" hasCustomPrompt="1"/>
          </p:nvPr>
        </p:nvSpPr>
        <p:spPr>
          <a:xfrm>
            <a:off x="838201" y="1775401"/>
            <a:ext cx="2041612" cy="1984538"/>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2"/>
          <p:cNvSpPr>
            <a:spLocks noGrp="1"/>
          </p:cNvSpPr>
          <p:nvPr>
            <p:ph type="pic" sz="quarter" idx="16" hasCustomPrompt="1"/>
          </p:nvPr>
        </p:nvSpPr>
        <p:spPr>
          <a:xfrm>
            <a:off x="3015926" y="1775401"/>
            <a:ext cx="2041612" cy="1984538"/>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2"/>
          <p:cNvSpPr>
            <a:spLocks noGrp="1"/>
          </p:cNvSpPr>
          <p:nvPr>
            <p:ph type="pic" sz="quarter" idx="17" hasCustomPrompt="1"/>
          </p:nvPr>
        </p:nvSpPr>
        <p:spPr>
          <a:xfrm>
            <a:off x="3015926" y="3896045"/>
            <a:ext cx="2041612" cy="1984538"/>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2"/>
          <p:cNvSpPr>
            <a:spLocks noGrp="1"/>
          </p:cNvSpPr>
          <p:nvPr>
            <p:ph type="pic" sz="quarter" idx="18" hasCustomPrompt="1"/>
          </p:nvPr>
        </p:nvSpPr>
        <p:spPr>
          <a:xfrm>
            <a:off x="838200" y="3896045"/>
            <a:ext cx="2041612" cy="1984538"/>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605983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0" name="Picture Placeholder 2"/>
          <p:cNvSpPr>
            <a:spLocks noGrp="1"/>
          </p:cNvSpPr>
          <p:nvPr>
            <p:ph type="pic" sz="quarter" idx="13" hasCustomPrompt="1"/>
          </p:nvPr>
        </p:nvSpPr>
        <p:spPr>
          <a:xfrm>
            <a:off x="5193646" y="1775400"/>
            <a:ext cx="4116159" cy="4105184"/>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2"/>
          <p:cNvSpPr>
            <a:spLocks noGrp="1"/>
          </p:cNvSpPr>
          <p:nvPr>
            <p:ph type="pic" sz="quarter" idx="14" hasCustomPrompt="1"/>
          </p:nvPr>
        </p:nvSpPr>
        <p:spPr>
          <a:xfrm>
            <a:off x="9445915" y="1775400"/>
            <a:ext cx="1907885" cy="4105184"/>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2"/>
          <p:cNvSpPr>
            <a:spLocks noGrp="1"/>
          </p:cNvSpPr>
          <p:nvPr>
            <p:ph type="pic" sz="quarter" idx="15" hasCustomPrompt="1"/>
          </p:nvPr>
        </p:nvSpPr>
        <p:spPr>
          <a:xfrm>
            <a:off x="838201" y="1775401"/>
            <a:ext cx="2041612" cy="1984538"/>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2"/>
          <p:cNvSpPr>
            <a:spLocks noGrp="1"/>
          </p:cNvSpPr>
          <p:nvPr>
            <p:ph type="pic" sz="quarter" idx="16" hasCustomPrompt="1"/>
          </p:nvPr>
        </p:nvSpPr>
        <p:spPr>
          <a:xfrm>
            <a:off x="3015926" y="1775401"/>
            <a:ext cx="2041612" cy="1984538"/>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2"/>
          <p:cNvSpPr>
            <a:spLocks noGrp="1"/>
          </p:cNvSpPr>
          <p:nvPr>
            <p:ph type="pic" sz="quarter" idx="17" hasCustomPrompt="1"/>
          </p:nvPr>
        </p:nvSpPr>
        <p:spPr>
          <a:xfrm>
            <a:off x="3015926" y="3896045"/>
            <a:ext cx="2041612" cy="1984538"/>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2"/>
          <p:cNvSpPr>
            <a:spLocks noGrp="1"/>
          </p:cNvSpPr>
          <p:nvPr>
            <p:ph type="pic" sz="quarter" idx="18" hasCustomPrompt="1"/>
          </p:nvPr>
        </p:nvSpPr>
        <p:spPr>
          <a:xfrm>
            <a:off x="838200" y="3896045"/>
            <a:ext cx="2041612" cy="1984538"/>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17573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813099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1" name="Picture Placeholder 20"/>
          <p:cNvSpPr>
            <a:spLocks noGrp="1"/>
          </p:cNvSpPr>
          <p:nvPr>
            <p:ph type="pic" sz="quarter" idx="13" hasCustomPrompt="1"/>
          </p:nvPr>
        </p:nvSpPr>
        <p:spPr>
          <a:xfrm>
            <a:off x="0" y="1975577"/>
            <a:ext cx="12191999" cy="2724150"/>
          </a:xfrm>
          <a:custGeom>
            <a:avLst/>
            <a:gdLst>
              <a:gd name="connsiteX0" fmla="*/ 9882945 w 12191999"/>
              <a:gd name="connsiteY0" fmla="*/ 0 h 2724150"/>
              <a:gd name="connsiteX1" fmla="*/ 12191999 w 12191999"/>
              <a:gd name="connsiteY1" fmla="*/ 0 h 2724150"/>
              <a:gd name="connsiteX2" fmla="*/ 11510963 w 12191999"/>
              <a:gd name="connsiteY2" fmla="*/ 2724150 h 2724150"/>
              <a:gd name="connsiteX3" fmla="*/ 9201907 w 12191999"/>
              <a:gd name="connsiteY3" fmla="*/ 2724150 h 2724150"/>
              <a:gd name="connsiteX4" fmla="*/ 7408747 w 12191999"/>
              <a:gd name="connsiteY4" fmla="*/ 0 h 2724150"/>
              <a:gd name="connsiteX5" fmla="*/ 9717803 w 12191999"/>
              <a:gd name="connsiteY5" fmla="*/ 0 h 2724150"/>
              <a:gd name="connsiteX6" fmla="*/ 9036767 w 12191999"/>
              <a:gd name="connsiteY6" fmla="*/ 2724150 h 2724150"/>
              <a:gd name="connsiteX7" fmla="*/ 6727711 w 12191999"/>
              <a:gd name="connsiteY7" fmla="*/ 2724150 h 2724150"/>
              <a:gd name="connsiteX8" fmla="*/ 681038 w 12191999"/>
              <a:gd name="connsiteY8" fmla="*/ 0 h 2724150"/>
              <a:gd name="connsiteX9" fmla="*/ 7243607 w 12191999"/>
              <a:gd name="connsiteY9" fmla="*/ 0 h 2724150"/>
              <a:gd name="connsiteX10" fmla="*/ 6562569 w 12191999"/>
              <a:gd name="connsiteY10" fmla="*/ 2724150 h 2724150"/>
              <a:gd name="connsiteX11" fmla="*/ 0 w 12191999"/>
              <a:gd name="connsiteY11" fmla="*/ 2724150 h 272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99" h="2724150">
                <a:moveTo>
                  <a:pt x="9882945" y="0"/>
                </a:moveTo>
                <a:lnTo>
                  <a:pt x="12191999" y="0"/>
                </a:lnTo>
                <a:lnTo>
                  <a:pt x="11510963" y="2724150"/>
                </a:lnTo>
                <a:lnTo>
                  <a:pt x="9201907" y="2724150"/>
                </a:lnTo>
                <a:close/>
                <a:moveTo>
                  <a:pt x="7408747" y="0"/>
                </a:moveTo>
                <a:lnTo>
                  <a:pt x="9717803" y="0"/>
                </a:lnTo>
                <a:lnTo>
                  <a:pt x="9036767" y="2724150"/>
                </a:lnTo>
                <a:lnTo>
                  <a:pt x="6727711" y="2724150"/>
                </a:lnTo>
                <a:close/>
                <a:moveTo>
                  <a:pt x="681038" y="0"/>
                </a:moveTo>
                <a:lnTo>
                  <a:pt x="7243607" y="0"/>
                </a:lnTo>
                <a:lnTo>
                  <a:pt x="6562569" y="2724150"/>
                </a:lnTo>
                <a:lnTo>
                  <a:pt x="0" y="27241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703396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6" r:id="rId2"/>
    <p:sldLayoutId id="2147483729" r:id="rId3"/>
    <p:sldLayoutId id="2147483730" r:id="rId4"/>
    <p:sldLayoutId id="2147483731" r:id="rId5"/>
    <p:sldLayoutId id="2147483733" r:id="rId6"/>
    <p:sldLayoutId id="2147483732" r:id="rId7"/>
    <p:sldLayoutId id="2147483734" r:id="rId8"/>
    <p:sldLayoutId id="2147483735" r:id="rId9"/>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EA429F2-623C-4B33-A180-04821E50BB95}"/>
              </a:ext>
            </a:extLst>
          </p:cNvPr>
          <p:cNvSpPr>
            <a:spLocks noGrp="1"/>
          </p:cNvSpPr>
          <p:nvPr>
            <p:ph type="pic" sz="quarter" idx="12"/>
          </p:nvPr>
        </p:nvSpPr>
        <p:spPr/>
      </p:sp>
      <p:sp>
        <p:nvSpPr>
          <p:cNvPr id="68" name="Rectangle 67"/>
          <p:cNvSpPr/>
          <p:nvPr/>
        </p:nvSpPr>
        <p:spPr>
          <a:xfrm>
            <a:off x="0" y="0"/>
            <a:ext cx="12191999" cy="6858000"/>
          </a:xfrm>
          <a:prstGeom prst="rect">
            <a:avLst/>
          </a:prstGeom>
          <a:gradFill flip="none" rotWithShape="1">
            <a:gsLst>
              <a:gs pos="15000">
                <a:schemeClr val="bg2">
                  <a:alpha val="45000"/>
                </a:schemeClr>
              </a:gs>
              <a:gs pos="56000">
                <a:schemeClr val="tx1">
                  <a:alpha val="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a:t>
            </a:fld>
            <a:endParaRPr lang="en-US" dirty="0"/>
          </a:p>
        </p:txBody>
      </p:sp>
      <p:sp>
        <p:nvSpPr>
          <p:cNvPr id="36" name="Rectangle 35"/>
          <p:cNvSpPr/>
          <p:nvPr/>
        </p:nvSpPr>
        <p:spPr>
          <a:xfrm>
            <a:off x="2248951" y="1454855"/>
            <a:ext cx="7694099" cy="3948291"/>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9" name="Group 68"/>
          <p:cNvGrpSpPr/>
          <p:nvPr/>
        </p:nvGrpSpPr>
        <p:grpSpPr>
          <a:xfrm>
            <a:off x="3671711" y="2194786"/>
            <a:ext cx="4848579" cy="2468428"/>
            <a:chOff x="3671712" y="2413799"/>
            <a:chExt cx="4848579" cy="2468428"/>
          </a:xfrm>
        </p:grpSpPr>
        <p:grpSp>
          <p:nvGrpSpPr>
            <p:cNvPr id="10" name="Group 9"/>
            <p:cNvGrpSpPr/>
            <p:nvPr/>
          </p:nvGrpSpPr>
          <p:grpSpPr>
            <a:xfrm>
              <a:off x="3671712" y="2413799"/>
              <a:ext cx="4848579" cy="1916104"/>
              <a:chOff x="3671711" y="2485576"/>
              <a:chExt cx="4848579" cy="1916104"/>
            </a:xfrm>
          </p:grpSpPr>
          <p:pic>
            <p:nvPicPr>
              <p:cNvPr id="7" name="Picture 6"/>
              <p:cNvPicPr>
                <a:picLocks noChangeAspect="1"/>
              </p:cNvPicPr>
              <p:nvPr/>
            </p:nvPicPr>
            <p:blipFill>
              <a:blip r:embed="rId3"/>
              <a:stretch>
                <a:fillRect/>
              </a:stretch>
            </p:blipFill>
            <p:spPr>
              <a:xfrm>
                <a:off x="4855688" y="2485576"/>
                <a:ext cx="2480624" cy="1509484"/>
              </a:xfrm>
              <a:prstGeom prst="rect">
                <a:avLst/>
              </a:prstGeom>
            </p:spPr>
          </p:pic>
          <p:sp>
            <p:nvSpPr>
              <p:cNvPr id="16" name="TextBox 15"/>
              <p:cNvSpPr txBox="1"/>
              <p:nvPr/>
            </p:nvSpPr>
            <p:spPr>
              <a:xfrm>
                <a:off x="3671711" y="3786127"/>
                <a:ext cx="4848579" cy="615553"/>
              </a:xfrm>
              <a:prstGeom prst="rect">
                <a:avLst/>
              </a:prstGeom>
              <a:noFill/>
            </p:spPr>
            <p:txBody>
              <a:bodyPr wrap="square" rtlCol="0">
                <a:spAutoFit/>
              </a:bodyPr>
              <a:lstStyle/>
              <a:p>
                <a:pPr algn="ctr"/>
                <a:r>
                  <a:rPr lang="en-US" sz="1700" dirty="0">
                    <a:solidFill>
                      <a:schemeClr val="bg1"/>
                    </a:solidFill>
                    <a:latin typeface="Roboto Slab" pitchFamily="2" charset="0"/>
                    <a:ea typeface="Roboto Slab" pitchFamily="2" charset="0"/>
                  </a:rPr>
                  <a:t>The Leader of the All business and personal</a:t>
                </a:r>
              </a:p>
              <a:p>
                <a:pPr algn="ctr"/>
                <a:r>
                  <a:rPr lang="en-US" sz="1700" dirty="0">
                    <a:solidFill>
                      <a:schemeClr val="bg1"/>
                    </a:solidFill>
                    <a:latin typeface="Roboto Slab" pitchFamily="2" charset="0"/>
                    <a:ea typeface="Roboto Slab" pitchFamily="2" charset="0"/>
                  </a:rPr>
                  <a:t>presentation template </a:t>
                </a:r>
                <a:r>
                  <a:rPr lang="en-US" sz="1700" dirty="0">
                    <a:solidFill>
                      <a:schemeClr val="accent4"/>
                    </a:solidFill>
                    <a:latin typeface="Roboto Slab" pitchFamily="2" charset="0"/>
                    <a:ea typeface="Roboto Slab" pitchFamily="2" charset="0"/>
                  </a:rPr>
                  <a:t>quote</a:t>
                </a:r>
              </a:p>
            </p:txBody>
          </p:sp>
        </p:grpSp>
        <p:grpSp>
          <p:nvGrpSpPr>
            <p:cNvPr id="41" name="Group 40"/>
            <p:cNvGrpSpPr/>
            <p:nvPr/>
          </p:nvGrpSpPr>
          <p:grpSpPr>
            <a:xfrm>
              <a:off x="5305426" y="4468899"/>
              <a:ext cx="1581150" cy="413328"/>
              <a:chOff x="5305425" y="1248191"/>
              <a:chExt cx="1581150" cy="413328"/>
            </a:xfrm>
          </p:grpSpPr>
          <p:sp>
            <p:nvSpPr>
              <p:cNvPr id="39" name="Rectangle 38"/>
              <p:cNvSpPr/>
              <p:nvPr/>
            </p:nvSpPr>
            <p:spPr>
              <a:xfrm>
                <a:off x="5305425" y="1248191"/>
                <a:ext cx="1581150" cy="413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5392616" y="1316356"/>
                <a:ext cx="1406769" cy="276999"/>
              </a:xfrm>
              <a:prstGeom prst="rect">
                <a:avLst/>
              </a:prstGeom>
              <a:noFill/>
            </p:spPr>
            <p:txBody>
              <a:bodyPr wrap="square" rtlCol="0">
                <a:spAutoFit/>
              </a:bodyPr>
              <a:lstStyle/>
              <a:p>
                <a:pPr algn="ctr"/>
                <a:r>
                  <a:rPr lang="en-US" sz="1200" dirty="0">
                    <a:solidFill>
                      <a:schemeClr val="bg1"/>
                    </a:solidFill>
                    <a:latin typeface="Roboto Slab" pitchFamily="2" charset="0"/>
                    <a:ea typeface="Roboto Slab" pitchFamily="2" charset="0"/>
                  </a:rPr>
                  <a:t>presentation</a:t>
                </a:r>
              </a:p>
            </p:txBody>
          </p:sp>
        </p:grpSp>
      </p:gr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10</a:t>
            </a:fld>
            <a:endParaRPr lang="en-US" dirty="0"/>
          </a:p>
        </p:txBody>
      </p:sp>
      <p:sp>
        <p:nvSpPr>
          <p:cNvPr id="30" name="Rectangle 29"/>
          <p:cNvSpPr/>
          <p:nvPr/>
        </p:nvSpPr>
        <p:spPr>
          <a:xfrm>
            <a:off x="0"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2248950" y="1454855"/>
            <a:ext cx="7694099" cy="3948291"/>
            <a:chOff x="2248950" y="1454855"/>
            <a:chExt cx="7694099" cy="3948291"/>
          </a:xfrm>
        </p:grpSpPr>
        <p:sp>
          <p:nvSpPr>
            <p:cNvPr id="22" name="Rectangle 21"/>
            <p:cNvSpPr/>
            <p:nvPr/>
          </p:nvSpPr>
          <p:spPr>
            <a:xfrm>
              <a:off x="2248950" y="1454855"/>
              <a:ext cx="7694099" cy="3948291"/>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3671710" y="2508864"/>
              <a:ext cx="4848579" cy="1840273"/>
              <a:chOff x="3671710" y="2822941"/>
              <a:chExt cx="4848579" cy="1840273"/>
            </a:xfrm>
          </p:grpSpPr>
          <p:grpSp>
            <p:nvGrpSpPr>
              <p:cNvPr id="23" name="Group 22"/>
              <p:cNvGrpSpPr/>
              <p:nvPr/>
            </p:nvGrpSpPr>
            <p:grpSpPr>
              <a:xfrm>
                <a:off x="3671710" y="3495337"/>
                <a:ext cx="4848579" cy="1167877"/>
                <a:chOff x="3671712" y="3714350"/>
                <a:chExt cx="4848579" cy="1167877"/>
              </a:xfrm>
            </p:grpSpPr>
            <p:sp>
              <p:nvSpPr>
                <p:cNvPr id="29" name="TextBox 28"/>
                <p:cNvSpPr txBox="1"/>
                <p:nvPr/>
              </p:nvSpPr>
              <p:spPr>
                <a:xfrm>
                  <a:off x="3671712" y="3714350"/>
                  <a:ext cx="4848579" cy="615553"/>
                </a:xfrm>
                <a:prstGeom prst="rect">
                  <a:avLst/>
                </a:prstGeom>
                <a:noFill/>
              </p:spPr>
              <p:txBody>
                <a:bodyPr wrap="square" rtlCol="0">
                  <a:spAutoFit/>
                </a:bodyPr>
                <a:lstStyle/>
                <a:p>
                  <a:pPr algn="ctr"/>
                  <a:r>
                    <a:rPr lang="en-US" sz="1700" dirty="0">
                      <a:solidFill>
                        <a:schemeClr val="tx1">
                          <a:lumMod val="50000"/>
                          <a:lumOff val="50000"/>
                        </a:schemeClr>
                      </a:solidFill>
                      <a:latin typeface="Roboto Slab" pitchFamily="2" charset="0"/>
                      <a:ea typeface="Roboto Slab" pitchFamily="2" charset="0"/>
                    </a:rPr>
                    <a:t>The Leader of the All business and personal</a:t>
                  </a:r>
                </a:p>
                <a:p>
                  <a:pPr algn="ctr"/>
                  <a:r>
                    <a:rPr lang="en-US" sz="1700" dirty="0">
                      <a:solidFill>
                        <a:schemeClr val="tx1">
                          <a:lumMod val="50000"/>
                          <a:lumOff val="50000"/>
                        </a:schemeClr>
                      </a:solidFill>
                      <a:latin typeface="Roboto Slab" pitchFamily="2" charset="0"/>
                      <a:ea typeface="Roboto Slab" pitchFamily="2" charset="0"/>
                    </a:rPr>
                    <a:t>presentation template </a:t>
                  </a:r>
                  <a:r>
                    <a:rPr lang="en-US" sz="1700" dirty="0">
                      <a:solidFill>
                        <a:schemeClr val="accent4"/>
                      </a:solidFill>
                      <a:latin typeface="Roboto Slab" pitchFamily="2" charset="0"/>
                      <a:ea typeface="Roboto Slab" pitchFamily="2" charset="0"/>
                    </a:rPr>
                    <a:t>quote</a:t>
                  </a:r>
                </a:p>
              </p:txBody>
            </p:sp>
            <p:grpSp>
              <p:nvGrpSpPr>
                <p:cNvPr id="25" name="Group 24"/>
                <p:cNvGrpSpPr/>
                <p:nvPr/>
              </p:nvGrpSpPr>
              <p:grpSpPr>
                <a:xfrm>
                  <a:off x="5305426" y="4468899"/>
                  <a:ext cx="1581150" cy="413328"/>
                  <a:chOff x="5305425" y="1248191"/>
                  <a:chExt cx="1581150" cy="413328"/>
                </a:xfrm>
              </p:grpSpPr>
              <p:sp>
                <p:nvSpPr>
                  <p:cNvPr id="26" name="Rectangle 25"/>
                  <p:cNvSpPr/>
                  <p:nvPr/>
                </p:nvSpPr>
                <p:spPr>
                  <a:xfrm>
                    <a:off x="5305425" y="1248191"/>
                    <a:ext cx="1581150" cy="413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5392616" y="1316356"/>
                    <a:ext cx="1406769" cy="276999"/>
                  </a:xfrm>
                  <a:prstGeom prst="rect">
                    <a:avLst/>
                  </a:prstGeom>
                  <a:noFill/>
                </p:spPr>
                <p:txBody>
                  <a:bodyPr wrap="square" rtlCol="0">
                    <a:spAutoFit/>
                  </a:bodyPr>
                  <a:lstStyle/>
                  <a:p>
                    <a:pPr algn="ctr"/>
                    <a:r>
                      <a:rPr lang="en-US" sz="1200" dirty="0">
                        <a:solidFill>
                          <a:schemeClr val="bg1"/>
                        </a:solidFill>
                        <a:latin typeface="Roboto Slab" pitchFamily="2" charset="0"/>
                        <a:ea typeface="Roboto Slab" pitchFamily="2" charset="0"/>
                      </a:rPr>
                      <a:t>presentation</a:t>
                    </a:r>
                  </a:p>
                </p:txBody>
              </p:sp>
            </p:grpSp>
          </p:grpSp>
          <p:sp>
            <p:nvSpPr>
              <p:cNvPr id="7" name="TextBox 6"/>
              <p:cNvSpPr txBox="1"/>
              <p:nvPr/>
            </p:nvSpPr>
            <p:spPr>
              <a:xfrm>
                <a:off x="5055087" y="2822941"/>
                <a:ext cx="2081825" cy="553998"/>
              </a:xfrm>
              <a:prstGeom prst="rect">
                <a:avLst/>
              </a:prstGeom>
              <a:noFill/>
            </p:spPr>
            <p:txBody>
              <a:bodyPr wrap="square" rtlCol="0">
                <a:spAutoFit/>
              </a:bodyPr>
              <a:lstStyle/>
              <a:p>
                <a:pPr algn="ctr"/>
                <a:r>
                  <a:rPr lang="en-US" sz="3000" b="1" dirty="0">
                    <a:solidFill>
                      <a:schemeClr val="tx1">
                        <a:lumMod val="85000"/>
                        <a:lumOff val="15000"/>
                      </a:schemeClr>
                    </a:solidFill>
                    <a:latin typeface="Roboto Slab" pitchFamily="2" charset="0"/>
                    <a:ea typeface="Roboto Slab" pitchFamily="2" charset="0"/>
                  </a:rPr>
                  <a:t>THE END</a:t>
                </a:r>
              </a:p>
            </p:txBody>
          </p:sp>
        </p:grpSp>
      </p:grpSp>
    </p:spTree>
    <p:extLst>
      <p:ext uri="{BB962C8B-B14F-4D97-AF65-F5344CB8AC3E}">
        <p14:creationId xmlns:p14="http://schemas.microsoft.com/office/powerpoint/2010/main" val="32596253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46" name="Title 45"/>
          <p:cNvSpPr>
            <a:spLocks noGrp="1"/>
          </p:cNvSpPr>
          <p:nvPr>
            <p:ph type="title"/>
          </p:nvPr>
        </p:nvSpPr>
        <p:spPr/>
        <p:txBody>
          <a:bodyPr/>
          <a:lstStyle/>
          <a:p>
            <a:r>
              <a:rPr lang="en-US" dirty="0"/>
              <a:t>Welcome Message</a:t>
            </a:r>
          </a:p>
        </p:txBody>
      </p:sp>
      <p:sp>
        <p:nvSpPr>
          <p:cNvPr id="47" name="Text Placeholder 4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1" name="Teardrop 10"/>
          <p:cNvSpPr/>
          <p:nvPr/>
        </p:nvSpPr>
        <p:spPr>
          <a:xfrm>
            <a:off x="838200" y="2242277"/>
            <a:ext cx="1684677" cy="1684677"/>
          </a:xfrm>
          <a:prstGeom prst="teardrop">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3267474" y="2121598"/>
            <a:ext cx="3316855" cy="682781"/>
            <a:chOff x="2468336" y="2009958"/>
            <a:chExt cx="3316855" cy="682781"/>
          </a:xfrm>
        </p:grpSpPr>
        <p:sp>
          <p:nvSpPr>
            <p:cNvPr id="25" name="TextBox 24"/>
            <p:cNvSpPr txBox="1"/>
            <p:nvPr/>
          </p:nvSpPr>
          <p:spPr>
            <a:xfrm>
              <a:off x="2468336" y="2009958"/>
              <a:ext cx="1378857" cy="400110"/>
            </a:xfrm>
            <a:prstGeom prst="rect">
              <a:avLst/>
            </a:prstGeom>
            <a:noFill/>
          </p:spPr>
          <p:txBody>
            <a:bodyPr wrap="square" rtlCol="0">
              <a:spAutoFit/>
            </a:bodyPr>
            <a:lstStyle/>
            <a:p>
              <a:r>
                <a:rPr lang="en-US" sz="2000" b="1" dirty="0">
                  <a:solidFill>
                    <a:schemeClr val="accent4"/>
                  </a:solidFill>
                  <a:latin typeface="Roboto Slab" pitchFamily="2" charset="0"/>
                  <a:ea typeface="Roboto Slab" pitchFamily="2" charset="0"/>
                </a:rPr>
                <a:t>HELLO”</a:t>
              </a:r>
            </a:p>
          </p:txBody>
        </p:sp>
        <p:sp>
          <p:nvSpPr>
            <p:cNvPr id="26" name="TextBox 25"/>
            <p:cNvSpPr txBox="1"/>
            <p:nvPr/>
          </p:nvSpPr>
          <p:spPr>
            <a:xfrm>
              <a:off x="2468336" y="2354185"/>
              <a:ext cx="3316855" cy="338554"/>
            </a:xfrm>
            <a:prstGeom prst="rect">
              <a:avLst/>
            </a:prstGeom>
            <a:noFill/>
          </p:spPr>
          <p:txBody>
            <a:bodyPr wrap="square" rtlCol="0">
              <a:spAutoFit/>
            </a:bodyPr>
            <a:lstStyle/>
            <a:p>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grpSp>
      <p:cxnSp>
        <p:nvCxnSpPr>
          <p:cNvPr id="27" name="Straight Connector 26"/>
          <p:cNvCxnSpPr>
            <a:cxnSpLocks/>
          </p:cNvCxnSpPr>
          <p:nvPr/>
        </p:nvCxnSpPr>
        <p:spPr>
          <a:xfrm>
            <a:off x="3363857" y="3018012"/>
            <a:ext cx="882814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3267474" y="4602598"/>
            <a:ext cx="5105835" cy="674045"/>
            <a:chOff x="3291862" y="3029792"/>
            <a:chExt cx="5105835" cy="674045"/>
          </a:xfrm>
        </p:grpSpPr>
        <p:grpSp>
          <p:nvGrpSpPr>
            <p:cNvPr id="13" name="Group 12"/>
            <p:cNvGrpSpPr/>
            <p:nvPr/>
          </p:nvGrpSpPr>
          <p:grpSpPr>
            <a:xfrm>
              <a:off x="3363857" y="3397975"/>
              <a:ext cx="958829" cy="305862"/>
              <a:chOff x="4052943" y="5412792"/>
              <a:chExt cx="958829" cy="305862"/>
            </a:xfrm>
          </p:grpSpPr>
          <p:grpSp>
            <p:nvGrpSpPr>
              <p:cNvPr id="31" name="Group 30"/>
              <p:cNvGrpSpPr/>
              <p:nvPr/>
            </p:nvGrpSpPr>
            <p:grpSpPr>
              <a:xfrm>
                <a:off x="4052943" y="5412793"/>
                <a:ext cx="305861" cy="305861"/>
                <a:chOff x="1324575" y="5760204"/>
                <a:chExt cx="305861" cy="305861"/>
              </a:xfrm>
            </p:grpSpPr>
            <p:sp>
              <p:nvSpPr>
                <p:cNvPr id="39" name="Oval 38"/>
                <p:cNvSpPr/>
                <p:nvPr/>
              </p:nvSpPr>
              <p:spPr>
                <a:xfrm>
                  <a:off x="1324575" y="5760204"/>
                  <a:ext cx="305861" cy="30586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2" name="Group 31"/>
              <p:cNvGrpSpPr/>
              <p:nvPr/>
            </p:nvGrpSpPr>
            <p:grpSpPr>
              <a:xfrm>
                <a:off x="4379427" y="5412793"/>
                <a:ext cx="305861" cy="305861"/>
                <a:chOff x="1684215" y="5760204"/>
                <a:chExt cx="305861" cy="305861"/>
              </a:xfrm>
            </p:grpSpPr>
            <p:sp>
              <p:nvSpPr>
                <p:cNvPr id="37" name="Oval 36"/>
                <p:cNvSpPr/>
                <p:nvPr/>
              </p:nvSpPr>
              <p:spPr>
                <a:xfrm>
                  <a:off x="1684215" y="5760204"/>
                  <a:ext cx="305861" cy="30586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3" name="Group 32"/>
              <p:cNvGrpSpPr/>
              <p:nvPr/>
            </p:nvGrpSpPr>
            <p:grpSpPr>
              <a:xfrm>
                <a:off x="4705911" y="5412792"/>
                <a:ext cx="305861" cy="305861"/>
                <a:chOff x="2177216" y="5760204"/>
                <a:chExt cx="305861" cy="305861"/>
              </a:xfrm>
            </p:grpSpPr>
            <p:sp>
              <p:nvSpPr>
                <p:cNvPr id="35" name="Oval 34"/>
                <p:cNvSpPr/>
                <p:nvPr/>
              </p:nvSpPr>
              <p:spPr>
                <a:xfrm>
                  <a:off x="2177216" y="5760204"/>
                  <a:ext cx="305861" cy="30586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4" name="TextBox 33"/>
            <p:cNvSpPr txBox="1"/>
            <p:nvPr/>
          </p:nvSpPr>
          <p:spPr>
            <a:xfrm>
              <a:off x="3291862" y="3029792"/>
              <a:ext cx="5105835" cy="246221"/>
            </a:xfrm>
            <a:prstGeom prst="rect">
              <a:avLst/>
            </a:prstGeom>
            <a:noFill/>
          </p:spPr>
          <p:txBody>
            <a:bodyPr wrap="square" rtlCol="0">
              <a:spAutoFit/>
            </a:bodyPr>
            <a:lstStyle/>
            <a:p>
              <a:r>
                <a:rPr lang="en-US" sz="1000" spc="200" dirty="0">
                  <a:solidFill>
                    <a:schemeClr val="tx1">
                      <a:lumMod val="75000"/>
                      <a:lumOff val="25000"/>
                    </a:schemeClr>
                  </a:solidFill>
                  <a:latin typeface="Roboto Slab" pitchFamily="2" charset="0"/>
                  <a:ea typeface="Roboto Slab" pitchFamily="2" charset="0"/>
                </a:rPr>
                <a:t>www.website/ fb/ you tube/company name.com</a:t>
              </a:r>
            </a:p>
          </p:txBody>
        </p:sp>
      </p:grpSp>
      <p:sp>
        <p:nvSpPr>
          <p:cNvPr id="50" name="Rectangle 9"/>
          <p:cNvSpPr>
            <a:spLocks/>
          </p:cNvSpPr>
          <p:nvPr/>
        </p:nvSpPr>
        <p:spPr bwMode="auto">
          <a:xfrm>
            <a:off x="3363856" y="3158334"/>
            <a:ext cx="6793017" cy="1005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cxnSp>
        <p:nvCxnSpPr>
          <p:cNvPr id="54" name="Straight Connector 53"/>
          <p:cNvCxnSpPr/>
          <p:nvPr/>
        </p:nvCxnSpPr>
        <p:spPr>
          <a:xfrm>
            <a:off x="3363857" y="4396585"/>
            <a:ext cx="632345"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DD4C79E0-D4E5-4F4E-B6FB-7535F3D0D7F2}"/>
              </a:ext>
            </a:extLst>
          </p:cNvPr>
          <p:cNvSpPr>
            <a:spLocks noGrp="1"/>
          </p:cNvSpPr>
          <p:nvPr>
            <p:ph type="pic" sz="quarter" idx="13"/>
          </p:nvPr>
        </p:nvSpPr>
        <p:spPr/>
      </p:sp>
    </p:spTree>
    <p:extLst>
      <p:ext uri="{BB962C8B-B14F-4D97-AF65-F5344CB8AC3E}">
        <p14:creationId xmlns:p14="http://schemas.microsoft.com/office/powerpoint/2010/main" val="42068682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2133599"/>
            <a:ext cx="3889829" cy="3323771"/>
          </a:xfrm>
          <a:prstGeom prst="rect">
            <a:avLst/>
          </a:prstGeom>
          <a:solidFill>
            <a:srgbClr val="00000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a:extLst>
              <a:ext uri="{FF2B5EF4-FFF2-40B4-BE49-F238E27FC236}">
                <a16:creationId xmlns:a16="http://schemas.microsoft.com/office/drawing/2014/main" id="{76161F29-E92E-4771-BAE9-D1922F01DDBE}"/>
              </a:ext>
            </a:extLst>
          </p:cNvPr>
          <p:cNvSpPr>
            <a:spLocks noGrp="1"/>
          </p:cNvSpPr>
          <p:nvPr>
            <p:ph type="pic" sz="quarter" idx="13"/>
          </p:nvPr>
        </p:nvSpPr>
        <p:spPr/>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3</a:t>
            </a:fld>
            <a:endParaRPr lang="en-US" dirty="0"/>
          </a:p>
        </p:txBody>
      </p:sp>
      <p:sp>
        <p:nvSpPr>
          <p:cNvPr id="46" name="Title 45"/>
          <p:cNvSpPr>
            <a:spLocks noGrp="1"/>
          </p:cNvSpPr>
          <p:nvPr>
            <p:ph type="title"/>
          </p:nvPr>
        </p:nvSpPr>
        <p:spPr/>
        <p:txBody>
          <a:bodyPr/>
          <a:lstStyle/>
          <a:p>
            <a:r>
              <a:rPr lang="en-US" dirty="0"/>
              <a:t>Company About Us</a:t>
            </a:r>
          </a:p>
        </p:txBody>
      </p:sp>
      <p:sp>
        <p:nvSpPr>
          <p:cNvPr id="47" name="Text Placeholder 4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grpSp>
        <p:nvGrpSpPr>
          <p:cNvPr id="9" name="Group 8"/>
          <p:cNvGrpSpPr/>
          <p:nvPr/>
        </p:nvGrpSpPr>
        <p:grpSpPr>
          <a:xfrm>
            <a:off x="5113869" y="2133599"/>
            <a:ext cx="2889549" cy="3323771"/>
            <a:chOff x="5121126" y="2061029"/>
            <a:chExt cx="2889549" cy="3323771"/>
          </a:xfrm>
        </p:grpSpPr>
        <p:cxnSp>
          <p:nvCxnSpPr>
            <p:cNvPr id="8" name="Straight Connector 7"/>
            <p:cNvCxnSpPr>
              <a:cxnSpLocks/>
            </p:cNvCxnSpPr>
            <p:nvPr/>
          </p:nvCxnSpPr>
          <p:spPr>
            <a:xfrm>
              <a:off x="5121126" y="2061029"/>
              <a:ext cx="0" cy="332377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a:off x="8010675" y="2061029"/>
              <a:ext cx="0" cy="332377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1564518" y="2622243"/>
            <a:ext cx="2437192" cy="2346483"/>
            <a:chOff x="1297816" y="3150193"/>
            <a:chExt cx="2437192" cy="2346483"/>
          </a:xfrm>
        </p:grpSpPr>
        <p:sp>
          <p:nvSpPr>
            <p:cNvPr id="49" name="Rectangle 9"/>
            <p:cNvSpPr>
              <a:spLocks/>
            </p:cNvSpPr>
            <p:nvPr/>
          </p:nvSpPr>
          <p:spPr bwMode="auto">
            <a:xfrm>
              <a:off x="1370385" y="3952107"/>
              <a:ext cx="2364623" cy="154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a:t>
              </a:r>
            </a:p>
          </p:txBody>
        </p:sp>
        <p:sp>
          <p:nvSpPr>
            <p:cNvPr id="52" name="TextBox 51"/>
            <p:cNvSpPr txBox="1"/>
            <p:nvPr/>
          </p:nvSpPr>
          <p:spPr>
            <a:xfrm>
              <a:off x="1297816" y="3150193"/>
              <a:ext cx="2061029" cy="630942"/>
            </a:xfrm>
            <a:prstGeom prst="rect">
              <a:avLst/>
            </a:prstGeom>
            <a:noFill/>
          </p:spPr>
          <p:txBody>
            <a:bodyPr wrap="square" rtlCol="0">
              <a:spAutoFit/>
            </a:bodyPr>
            <a:lstStyle/>
            <a:p>
              <a:r>
                <a:rPr lang="en-US" sz="1200" dirty="0">
                  <a:solidFill>
                    <a:schemeClr val="bg1"/>
                  </a:solidFill>
                  <a:latin typeface="Roboto Slab" pitchFamily="2" charset="0"/>
                  <a:ea typeface="Roboto Slab" pitchFamily="2" charset="0"/>
                </a:rPr>
                <a:t>AWESOME</a:t>
              </a:r>
            </a:p>
            <a:p>
              <a:r>
                <a:rPr lang="en-US" sz="2300" b="1" dirty="0">
                  <a:solidFill>
                    <a:schemeClr val="accent3"/>
                  </a:solidFill>
                  <a:latin typeface="Roboto Slab" pitchFamily="2" charset="0"/>
                  <a:ea typeface="Roboto Slab" pitchFamily="2" charset="0"/>
                </a:rPr>
                <a:t>HEADLINE</a:t>
              </a:r>
            </a:p>
          </p:txBody>
        </p:sp>
        <p:cxnSp>
          <p:nvCxnSpPr>
            <p:cNvPr id="53" name="Straight Connector 52"/>
            <p:cNvCxnSpPr>
              <a:cxnSpLocks/>
            </p:cNvCxnSpPr>
            <p:nvPr/>
          </p:nvCxnSpPr>
          <p:spPr>
            <a:xfrm>
              <a:off x="1389256" y="3839326"/>
              <a:ext cx="849086"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56" name="Rectangle 9"/>
          <p:cNvSpPr>
            <a:spLocks/>
          </p:cNvSpPr>
          <p:nvPr/>
        </p:nvSpPr>
        <p:spPr bwMode="auto">
          <a:xfrm>
            <a:off x="5642429" y="2133599"/>
            <a:ext cx="1832428" cy="3323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lorem are This letterhead design is meant to project an image ipsum of professionalism and lorem to reliability. By using simple alignments lorem are This letterhead design is meant to project an image your of professionalism and lorem to reliability. By using simple alignments are your lorem </a:t>
            </a:r>
          </a:p>
          <a:p>
            <a:pPr algn="just">
              <a:lnSpc>
                <a:spcPts val="1500"/>
              </a:lnSpc>
            </a:pPr>
            <a:endPar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endParaRPr>
          </a:p>
          <a:p>
            <a:pPr algn="just">
              <a:lnSpc>
                <a:spcPts val="15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and lorem to reliability. By using simple alignments are</a:t>
            </a:r>
          </a:p>
        </p:txBody>
      </p:sp>
      <p:sp>
        <p:nvSpPr>
          <p:cNvPr id="3" name="Picture Placeholder 2">
            <a:extLst>
              <a:ext uri="{FF2B5EF4-FFF2-40B4-BE49-F238E27FC236}">
                <a16:creationId xmlns:a16="http://schemas.microsoft.com/office/drawing/2014/main" id="{EF0E22CB-ABDD-48E2-ABB9-240BA07823A8}"/>
              </a:ext>
            </a:extLst>
          </p:cNvPr>
          <p:cNvSpPr>
            <a:spLocks noGrp="1"/>
          </p:cNvSpPr>
          <p:nvPr>
            <p:ph type="pic" sz="quarter" idx="14"/>
          </p:nvPr>
        </p:nvSpPr>
        <p:spPr/>
      </p:sp>
    </p:spTree>
    <p:extLst>
      <p:ext uri="{BB962C8B-B14F-4D97-AF65-F5344CB8AC3E}">
        <p14:creationId xmlns:p14="http://schemas.microsoft.com/office/powerpoint/2010/main" val="1779799742"/>
      </p:ext>
    </p:extLst>
  </p:cSld>
  <p:clrMapOvr>
    <a:masterClrMapping/>
  </p:clrMapOvr>
  <p:transition spd="slow">
    <p:comb/>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9445915" y="1775400"/>
            <a:ext cx="1907885" cy="4105184"/>
          </a:xfrm>
          <a:prstGeom prst="rect">
            <a:avLst/>
          </a:prstGeom>
          <a:solidFill>
            <a:srgbClr val="222A35">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6" name="Title 45"/>
          <p:cNvSpPr>
            <a:spLocks noGrp="1"/>
          </p:cNvSpPr>
          <p:nvPr>
            <p:ph type="title"/>
          </p:nvPr>
        </p:nvSpPr>
        <p:spPr/>
        <p:txBody>
          <a:bodyPr/>
          <a:lstStyle/>
          <a:p>
            <a:r>
              <a:rPr lang="en-US" dirty="0"/>
              <a:t>Company Service</a:t>
            </a:r>
          </a:p>
        </p:txBody>
      </p:sp>
      <p:sp>
        <p:nvSpPr>
          <p:cNvPr id="47" name="Text Placeholder 4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1" name="Rectangle 10"/>
          <p:cNvSpPr/>
          <p:nvPr/>
        </p:nvSpPr>
        <p:spPr>
          <a:xfrm>
            <a:off x="838200" y="1775400"/>
            <a:ext cx="2041615" cy="1984538"/>
          </a:xfrm>
          <a:prstGeom prst="rect">
            <a:avLst/>
          </a:prstGeom>
          <a:solidFill>
            <a:srgbClr val="F2F2F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015923" y="1775400"/>
            <a:ext cx="2041615" cy="1984538"/>
          </a:xfrm>
          <a:prstGeom prst="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38200" y="3896046"/>
            <a:ext cx="2041615" cy="1984538"/>
          </a:xfrm>
          <a:prstGeom prst="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89BCD826-BF32-42BC-985A-BEE98B90A564}"/>
              </a:ext>
            </a:extLst>
          </p:cNvPr>
          <p:cNvSpPr>
            <a:spLocks noGrp="1"/>
          </p:cNvSpPr>
          <p:nvPr>
            <p:ph type="pic" sz="quarter" idx="14"/>
          </p:nvPr>
        </p:nvSpPr>
        <p:spPr/>
      </p:sp>
      <p:sp>
        <p:nvSpPr>
          <p:cNvPr id="25" name="Rectangle 24"/>
          <p:cNvSpPr/>
          <p:nvPr/>
        </p:nvSpPr>
        <p:spPr>
          <a:xfrm>
            <a:off x="3015923" y="3896046"/>
            <a:ext cx="2041615" cy="1984538"/>
          </a:xfrm>
          <a:prstGeom prst="rect">
            <a:avLst/>
          </a:prstGeom>
          <a:solidFill>
            <a:srgbClr val="F2F2F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977833" y="4090240"/>
            <a:ext cx="1762348" cy="1596151"/>
            <a:chOff x="939800" y="4356618"/>
            <a:chExt cx="1762348" cy="1596151"/>
          </a:xfrm>
        </p:grpSpPr>
        <p:sp>
          <p:nvSpPr>
            <p:cNvPr id="40" name="Freeform 9"/>
            <p:cNvSpPr>
              <a:spLocks noEditPoints="1"/>
            </p:cNvSpPr>
            <p:nvPr/>
          </p:nvSpPr>
          <p:spPr bwMode="auto">
            <a:xfrm>
              <a:off x="1588406" y="4356618"/>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TextBox 41"/>
            <p:cNvSpPr txBox="1"/>
            <p:nvPr/>
          </p:nvSpPr>
          <p:spPr>
            <a:xfrm>
              <a:off x="1051717" y="4975743"/>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aleway" panose="020B0503030101060003" pitchFamily="34" charset="0"/>
                  <a:ea typeface="PT Sans" panose="020B0503020203020204" pitchFamily="34" charset="0"/>
                </a:rPr>
                <a:t>Healthcare</a:t>
              </a:r>
            </a:p>
          </p:txBody>
        </p:sp>
        <p:sp>
          <p:nvSpPr>
            <p:cNvPr id="44" name="Rectangle 43"/>
            <p:cNvSpPr/>
            <p:nvPr/>
          </p:nvSpPr>
          <p:spPr>
            <a:xfrm>
              <a:off x="939800" y="532182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text see.</a:t>
              </a:r>
            </a:p>
          </p:txBody>
        </p:sp>
      </p:grpSp>
      <p:grpSp>
        <p:nvGrpSpPr>
          <p:cNvPr id="54" name="Group 53"/>
          <p:cNvGrpSpPr/>
          <p:nvPr/>
        </p:nvGrpSpPr>
        <p:grpSpPr>
          <a:xfrm>
            <a:off x="3155556" y="4090240"/>
            <a:ext cx="1762348" cy="1596151"/>
            <a:chOff x="3158901" y="4356618"/>
            <a:chExt cx="1762348" cy="1596151"/>
          </a:xfrm>
        </p:grpSpPr>
        <p:sp>
          <p:nvSpPr>
            <p:cNvPr id="55" name="Freeform 10"/>
            <p:cNvSpPr>
              <a:spLocks noEditPoints="1"/>
            </p:cNvSpPr>
            <p:nvPr/>
          </p:nvSpPr>
          <p:spPr bwMode="auto">
            <a:xfrm>
              <a:off x="3805127" y="4356618"/>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TextBox 56"/>
            <p:cNvSpPr txBox="1"/>
            <p:nvPr/>
          </p:nvSpPr>
          <p:spPr>
            <a:xfrm>
              <a:off x="3265263" y="4975743"/>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aleway" panose="020B0503030101060003" pitchFamily="34" charset="0"/>
                  <a:ea typeface="PT Sans" panose="020B0503020203020204" pitchFamily="34" charset="0"/>
                </a:rPr>
                <a:t>Individual</a:t>
              </a:r>
            </a:p>
          </p:txBody>
        </p:sp>
        <p:sp>
          <p:nvSpPr>
            <p:cNvPr id="58" name="Rectangle 57"/>
            <p:cNvSpPr/>
            <p:nvPr/>
          </p:nvSpPr>
          <p:spPr>
            <a:xfrm>
              <a:off x="3158901" y="532182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text see.</a:t>
              </a:r>
            </a:p>
          </p:txBody>
        </p:sp>
      </p:grpSp>
      <p:grpSp>
        <p:nvGrpSpPr>
          <p:cNvPr id="32" name="Group 31"/>
          <p:cNvGrpSpPr/>
          <p:nvPr/>
        </p:nvGrpSpPr>
        <p:grpSpPr>
          <a:xfrm>
            <a:off x="977833" y="1969594"/>
            <a:ext cx="1762348" cy="1596151"/>
            <a:chOff x="939800" y="1933219"/>
            <a:chExt cx="1762348" cy="1596151"/>
          </a:xfrm>
        </p:grpSpPr>
        <p:grpSp>
          <p:nvGrpSpPr>
            <p:cNvPr id="33" name="Group 32"/>
            <p:cNvGrpSpPr/>
            <p:nvPr/>
          </p:nvGrpSpPr>
          <p:grpSpPr>
            <a:xfrm>
              <a:off x="1635238" y="1933219"/>
              <a:ext cx="371475" cy="476250"/>
              <a:chOff x="2522538" y="3189288"/>
              <a:chExt cx="371475" cy="476250"/>
            </a:xfrm>
            <a:solidFill>
              <a:schemeClr val="accent1"/>
            </a:solidFill>
          </p:grpSpPr>
          <p:sp>
            <p:nvSpPr>
              <p:cNvPr id="36"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4" name="TextBox 33"/>
            <p:cNvSpPr txBox="1"/>
            <p:nvPr/>
          </p:nvSpPr>
          <p:spPr>
            <a:xfrm>
              <a:off x="1051717" y="2552344"/>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aleway" panose="020B0503030101060003" pitchFamily="34" charset="0"/>
                  <a:ea typeface="PT Sans" panose="020B0503020203020204" pitchFamily="34" charset="0"/>
                </a:rPr>
                <a:t>Corporate</a:t>
              </a:r>
            </a:p>
          </p:txBody>
        </p:sp>
        <p:sp>
          <p:nvSpPr>
            <p:cNvPr id="35" name="Rectangle 34"/>
            <p:cNvSpPr/>
            <p:nvPr/>
          </p:nvSpPr>
          <p:spPr>
            <a:xfrm>
              <a:off x="939800" y="2898428"/>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text see.</a:t>
              </a:r>
            </a:p>
          </p:txBody>
        </p:sp>
      </p:grpSp>
      <p:grpSp>
        <p:nvGrpSpPr>
          <p:cNvPr id="45" name="Group 44"/>
          <p:cNvGrpSpPr/>
          <p:nvPr/>
        </p:nvGrpSpPr>
        <p:grpSpPr>
          <a:xfrm>
            <a:off x="3155556" y="1978722"/>
            <a:ext cx="1762348" cy="1577895"/>
            <a:chOff x="8384044" y="2131036"/>
            <a:chExt cx="1762348" cy="1577895"/>
          </a:xfrm>
        </p:grpSpPr>
        <p:sp>
          <p:nvSpPr>
            <p:cNvPr id="48" name="Freeform 8"/>
            <p:cNvSpPr>
              <a:spLocks noEditPoints="1"/>
            </p:cNvSpPr>
            <p:nvPr/>
          </p:nvSpPr>
          <p:spPr bwMode="auto">
            <a:xfrm>
              <a:off x="9030269" y="2131036"/>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TextBox 49"/>
            <p:cNvSpPr txBox="1"/>
            <p:nvPr/>
          </p:nvSpPr>
          <p:spPr>
            <a:xfrm>
              <a:off x="8495961" y="2731905"/>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aleway" panose="020B0503030101060003" pitchFamily="34" charset="0"/>
                  <a:ea typeface="PT Sans" panose="020B0503020203020204" pitchFamily="34" charset="0"/>
                </a:rPr>
                <a:t>Charities</a:t>
              </a:r>
            </a:p>
          </p:txBody>
        </p:sp>
        <p:sp>
          <p:nvSpPr>
            <p:cNvPr id="51" name="Rectangle 50"/>
            <p:cNvSpPr/>
            <p:nvPr/>
          </p:nvSpPr>
          <p:spPr>
            <a:xfrm>
              <a:off x="8384044" y="3077989"/>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text see.</a:t>
              </a:r>
            </a:p>
          </p:txBody>
        </p:sp>
      </p:grpSp>
      <p:sp>
        <p:nvSpPr>
          <p:cNvPr id="3" name="Picture Placeholder 2">
            <a:extLst>
              <a:ext uri="{FF2B5EF4-FFF2-40B4-BE49-F238E27FC236}">
                <a16:creationId xmlns:a16="http://schemas.microsoft.com/office/drawing/2014/main" id="{D9ABC8B4-09C1-4784-80D7-C7F756B935A1}"/>
              </a:ext>
            </a:extLst>
          </p:cNvPr>
          <p:cNvSpPr>
            <a:spLocks noGrp="1"/>
          </p:cNvSpPr>
          <p:nvPr>
            <p:ph type="pic" sz="quarter" idx="13"/>
          </p:nvPr>
        </p:nvSpPr>
        <p:spPr/>
      </p:sp>
    </p:spTree>
    <p:extLst>
      <p:ext uri="{BB962C8B-B14F-4D97-AF65-F5344CB8AC3E}">
        <p14:creationId xmlns:p14="http://schemas.microsoft.com/office/powerpoint/2010/main" val="313739375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5</a:t>
            </a:fld>
            <a:endParaRPr lang="en-US" dirty="0"/>
          </a:p>
        </p:txBody>
      </p:sp>
      <p:sp>
        <p:nvSpPr>
          <p:cNvPr id="46" name="Title 45"/>
          <p:cNvSpPr>
            <a:spLocks noGrp="1"/>
          </p:cNvSpPr>
          <p:nvPr>
            <p:ph type="title"/>
          </p:nvPr>
        </p:nvSpPr>
        <p:spPr/>
        <p:txBody>
          <a:bodyPr/>
          <a:lstStyle/>
          <a:p>
            <a:r>
              <a:rPr lang="en-US" dirty="0"/>
              <a:t>Company Team Members</a:t>
            </a:r>
          </a:p>
        </p:txBody>
      </p:sp>
      <p:sp>
        <p:nvSpPr>
          <p:cNvPr id="47" name="Text Placeholder 4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grpSp>
        <p:nvGrpSpPr>
          <p:cNvPr id="268" name="Group 267"/>
          <p:cNvGrpSpPr/>
          <p:nvPr/>
        </p:nvGrpSpPr>
        <p:grpSpPr>
          <a:xfrm>
            <a:off x="5974826" y="1656435"/>
            <a:ext cx="2553802" cy="4224148"/>
            <a:chOff x="5618648" y="1656435"/>
            <a:chExt cx="2553802" cy="4224148"/>
          </a:xfrm>
        </p:grpSpPr>
        <p:sp>
          <p:nvSpPr>
            <p:cNvPr id="90" name="TextBox 89"/>
            <p:cNvSpPr txBox="1"/>
            <p:nvPr/>
          </p:nvSpPr>
          <p:spPr>
            <a:xfrm>
              <a:off x="5618648" y="1656435"/>
              <a:ext cx="1758201" cy="323165"/>
            </a:xfrm>
            <a:prstGeom prst="rect">
              <a:avLst/>
            </a:prstGeom>
            <a:noFill/>
          </p:spPr>
          <p:txBody>
            <a:bodyPr wrap="square" rtlCol="0">
              <a:spAutoFit/>
            </a:bodyPr>
            <a:lstStyle/>
            <a:p>
              <a:r>
                <a:rPr lang="en-US" sz="1500" b="1" dirty="0">
                  <a:solidFill>
                    <a:schemeClr val="accent4"/>
                  </a:solidFill>
                  <a:latin typeface="Roboto Slab" pitchFamily="2" charset="0"/>
                  <a:ea typeface="Roboto Slab" pitchFamily="2" charset="0"/>
                </a:rPr>
                <a:t>Dr. Jacky Chan</a:t>
              </a:r>
            </a:p>
          </p:txBody>
        </p:sp>
        <p:sp>
          <p:nvSpPr>
            <p:cNvPr id="91" name="Rectangle 9"/>
            <p:cNvSpPr>
              <a:spLocks/>
            </p:cNvSpPr>
            <p:nvPr/>
          </p:nvSpPr>
          <p:spPr bwMode="auto">
            <a:xfrm>
              <a:off x="5709091" y="1936750"/>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198" name="Group 197"/>
            <p:cNvGrpSpPr/>
            <p:nvPr/>
          </p:nvGrpSpPr>
          <p:grpSpPr>
            <a:xfrm>
              <a:off x="5709091" y="2191264"/>
              <a:ext cx="812243" cy="220588"/>
              <a:chOff x="5899707" y="2229364"/>
              <a:chExt cx="812243" cy="220588"/>
            </a:xfrm>
          </p:grpSpPr>
          <p:sp>
            <p:nvSpPr>
              <p:cNvPr id="93" name="Rectangle 92"/>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4" name="Group 93"/>
              <p:cNvGrpSpPr/>
              <p:nvPr/>
            </p:nvGrpSpPr>
            <p:grpSpPr>
              <a:xfrm>
                <a:off x="6042303" y="2271001"/>
                <a:ext cx="527051" cy="137313"/>
                <a:chOff x="1871822" y="5616406"/>
                <a:chExt cx="610631" cy="159087"/>
              </a:xfrm>
            </p:grpSpPr>
            <p:grpSp>
              <p:nvGrpSpPr>
                <p:cNvPr id="95" name="Group 94"/>
                <p:cNvGrpSpPr/>
                <p:nvPr/>
              </p:nvGrpSpPr>
              <p:grpSpPr>
                <a:xfrm>
                  <a:off x="1871822" y="5616406"/>
                  <a:ext cx="159086" cy="159087"/>
                  <a:chOff x="1324575" y="5760204"/>
                  <a:chExt cx="305861" cy="305861"/>
                </a:xfrm>
              </p:grpSpPr>
              <p:sp>
                <p:nvSpPr>
                  <p:cNvPr id="102" name="Oval 101"/>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6" name="Group 95"/>
                <p:cNvGrpSpPr/>
                <p:nvPr/>
              </p:nvGrpSpPr>
              <p:grpSpPr>
                <a:xfrm>
                  <a:off x="2097594" y="5616406"/>
                  <a:ext cx="159086" cy="159087"/>
                  <a:chOff x="1684215" y="5760204"/>
                  <a:chExt cx="305861" cy="305861"/>
                </a:xfrm>
              </p:grpSpPr>
              <p:sp>
                <p:nvSpPr>
                  <p:cNvPr id="100" name="Oval 99"/>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7" name="Group 96"/>
                <p:cNvGrpSpPr/>
                <p:nvPr/>
              </p:nvGrpSpPr>
              <p:grpSpPr>
                <a:xfrm>
                  <a:off x="2323367" y="5616406"/>
                  <a:ext cx="159086" cy="159087"/>
                  <a:chOff x="2177216" y="5760204"/>
                  <a:chExt cx="305861" cy="305861"/>
                </a:xfrm>
              </p:grpSpPr>
              <p:sp>
                <p:nvSpPr>
                  <p:cNvPr id="98" name="Oval 97"/>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cxnSp>
          <p:nvCxnSpPr>
            <p:cNvPr id="197" name="Straight Connector 196"/>
            <p:cNvCxnSpPr/>
            <p:nvPr/>
          </p:nvCxnSpPr>
          <p:spPr>
            <a:xfrm>
              <a:off x="5709091" y="2612265"/>
              <a:ext cx="242514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1" name="TextBox 200"/>
            <p:cNvSpPr txBox="1"/>
            <p:nvPr/>
          </p:nvSpPr>
          <p:spPr>
            <a:xfrm>
              <a:off x="5618648" y="2812678"/>
              <a:ext cx="1758201" cy="323165"/>
            </a:xfrm>
            <a:prstGeom prst="rect">
              <a:avLst/>
            </a:prstGeom>
            <a:noFill/>
          </p:spPr>
          <p:txBody>
            <a:bodyPr wrap="square" rtlCol="0">
              <a:spAutoFit/>
            </a:bodyPr>
            <a:lstStyle/>
            <a:p>
              <a:r>
                <a:rPr lang="en-US" sz="1500" b="1" dirty="0">
                  <a:solidFill>
                    <a:schemeClr val="accent3"/>
                  </a:solidFill>
                  <a:latin typeface="Roboto Slab" pitchFamily="2" charset="0"/>
                  <a:ea typeface="Roboto Slab" pitchFamily="2" charset="0"/>
                </a:rPr>
                <a:t>Dr. Jacky Chan</a:t>
              </a:r>
            </a:p>
          </p:txBody>
        </p:sp>
        <p:sp>
          <p:nvSpPr>
            <p:cNvPr id="202" name="Rectangle 9"/>
            <p:cNvSpPr>
              <a:spLocks/>
            </p:cNvSpPr>
            <p:nvPr/>
          </p:nvSpPr>
          <p:spPr bwMode="auto">
            <a:xfrm>
              <a:off x="5709091" y="3092993"/>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203" name="Group 202"/>
            <p:cNvGrpSpPr/>
            <p:nvPr/>
          </p:nvGrpSpPr>
          <p:grpSpPr>
            <a:xfrm>
              <a:off x="5709091" y="3347507"/>
              <a:ext cx="812243" cy="220588"/>
              <a:chOff x="5899707" y="2229364"/>
              <a:chExt cx="812243" cy="220588"/>
            </a:xfrm>
          </p:grpSpPr>
          <p:sp>
            <p:nvSpPr>
              <p:cNvPr id="204" name="Rectangle 203"/>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5" name="Group 204"/>
              <p:cNvGrpSpPr/>
              <p:nvPr/>
            </p:nvGrpSpPr>
            <p:grpSpPr>
              <a:xfrm>
                <a:off x="6042303" y="2271001"/>
                <a:ext cx="527051" cy="137313"/>
                <a:chOff x="1871822" y="5616406"/>
                <a:chExt cx="610631" cy="159087"/>
              </a:xfrm>
            </p:grpSpPr>
            <p:grpSp>
              <p:nvGrpSpPr>
                <p:cNvPr id="206" name="Group 205"/>
                <p:cNvGrpSpPr/>
                <p:nvPr/>
              </p:nvGrpSpPr>
              <p:grpSpPr>
                <a:xfrm>
                  <a:off x="1871822" y="5616406"/>
                  <a:ext cx="159086" cy="159087"/>
                  <a:chOff x="1324575" y="5760204"/>
                  <a:chExt cx="305861" cy="305861"/>
                </a:xfrm>
              </p:grpSpPr>
              <p:sp>
                <p:nvSpPr>
                  <p:cNvPr id="213" name="Oval 212"/>
                  <p:cNvSpPr/>
                  <p:nvPr/>
                </p:nvSpPr>
                <p:spPr>
                  <a:xfrm>
                    <a:off x="1324575" y="5760204"/>
                    <a:ext cx="305861" cy="305861"/>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14"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07" name="Group 206"/>
                <p:cNvGrpSpPr/>
                <p:nvPr/>
              </p:nvGrpSpPr>
              <p:grpSpPr>
                <a:xfrm>
                  <a:off x="2097594" y="5616406"/>
                  <a:ext cx="159086" cy="159087"/>
                  <a:chOff x="1684215" y="5760204"/>
                  <a:chExt cx="305861" cy="305861"/>
                </a:xfrm>
              </p:grpSpPr>
              <p:sp>
                <p:nvSpPr>
                  <p:cNvPr id="211" name="Oval 210"/>
                  <p:cNvSpPr/>
                  <p:nvPr/>
                </p:nvSpPr>
                <p:spPr>
                  <a:xfrm>
                    <a:off x="1684215" y="5760204"/>
                    <a:ext cx="305861" cy="305861"/>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12"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08" name="Group 207"/>
                <p:cNvGrpSpPr/>
                <p:nvPr/>
              </p:nvGrpSpPr>
              <p:grpSpPr>
                <a:xfrm>
                  <a:off x="2323367" y="5616406"/>
                  <a:ext cx="159086" cy="159087"/>
                  <a:chOff x="2177216" y="5760204"/>
                  <a:chExt cx="305861" cy="305861"/>
                </a:xfrm>
              </p:grpSpPr>
              <p:sp>
                <p:nvSpPr>
                  <p:cNvPr id="209" name="Oval 208"/>
                  <p:cNvSpPr/>
                  <p:nvPr/>
                </p:nvSpPr>
                <p:spPr>
                  <a:xfrm>
                    <a:off x="2177216" y="5760204"/>
                    <a:ext cx="305861" cy="305861"/>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10"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216" name="TextBox 215"/>
            <p:cNvSpPr txBox="1"/>
            <p:nvPr/>
          </p:nvSpPr>
          <p:spPr>
            <a:xfrm>
              <a:off x="5618648" y="3968921"/>
              <a:ext cx="1758201" cy="323165"/>
            </a:xfrm>
            <a:prstGeom prst="rect">
              <a:avLst/>
            </a:prstGeom>
            <a:noFill/>
          </p:spPr>
          <p:txBody>
            <a:bodyPr wrap="square" rtlCol="0">
              <a:spAutoFit/>
            </a:bodyPr>
            <a:lstStyle/>
            <a:p>
              <a:r>
                <a:rPr lang="en-US" sz="1500" b="1" dirty="0">
                  <a:solidFill>
                    <a:schemeClr val="accent2"/>
                  </a:solidFill>
                  <a:latin typeface="Roboto Slab" pitchFamily="2" charset="0"/>
                  <a:ea typeface="Roboto Slab" pitchFamily="2" charset="0"/>
                </a:rPr>
                <a:t>Dr. Jacky Chan</a:t>
              </a:r>
            </a:p>
          </p:txBody>
        </p:sp>
        <p:sp>
          <p:nvSpPr>
            <p:cNvPr id="217" name="Rectangle 9"/>
            <p:cNvSpPr>
              <a:spLocks/>
            </p:cNvSpPr>
            <p:nvPr/>
          </p:nvSpPr>
          <p:spPr bwMode="auto">
            <a:xfrm>
              <a:off x="5709091" y="4249236"/>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218" name="Group 217"/>
            <p:cNvGrpSpPr/>
            <p:nvPr/>
          </p:nvGrpSpPr>
          <p:grpSpPr>
            <a:xfrm>
              <a:off x="5709091" y="4503750"/>
              <a:ext cx="812243" cy="220588"/>
              <a:chOff x="5899707" y="2229364"/>
              <a:chExt cx="812243" cy="220588"/>
            </a:xfrm>
          </p:grpSpPr>
          <p:sp>
            <p:nvSpPr>
              <p:cNvPr id="219" name="Rectangle 218"/>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0" name="Group 219"/>
              <p:cNvGrpSpPr/>
              <p:nvPr/>
            </p:nvGrpSpPr>
            <p:grpSpPr>
              <a:xfrm>
                <a:off x="6042303" y="2271001"/>
                <a:ext cx="527051" cy="137313"/>
                <a:chOff x="1871822" y="5616406"/>
                <a:chExt cx="610631" cy="159087"/>
              </a:xfrm>
            </p:grpSpPr>
            <p:grpSp>
              <p:nvGrpSpPr>
                <p:cNvPr id="221" name="Group 220"/>
                <p:cNvGrpSpPr/>
                <p:nvPr/>
              </p:nvGrpSpPr>
              <p:grpSpPr>
                <a:xfrm>
                  <a:off x="1871822" y="5616406"/>
                  <a:ext cx="159086" cy="159087"/>
                  <a:chOff x="1324575" y="5760204"/>
                  <a:chExt cx="305861" cy="305861"/>
                </a:xfrm>
              </p:grpSpPr>
              <p:sp>
                <p:nvSpPr>
                  <p:cNvPr id="228" name="Oval 227"/>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sp>
                <p:nvSpPr>
                  <p:cNvPr id="229"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chemeClr val="accent2"/>
                      </a:solidFill>
                    </a:endParaRPr>
                  </a:p>
                </p:txBody>
              </p:sp>
            </p:grpSp>
            <p:grpSp>
              <p:nvGrpSpPr>
                <p:cNvPr id="222" name="Group 221"/>
                <p:cNvGrpSpPr/>
                <p:nvPr/>
              </p:nvGrpSpPr>
              <p:grpSpPr>
                <a:xfrm>
                  <a:off x="2097594" y="5616406"/>
                  <a:ext cx="159086" cy="159087"/>
                  <a:chOff x="1684215" y="5760204"/>
                  <a:chExt cx="305861" cy="305861"/>
                </a:xfrm>
              </p:grpSpPr>
              <p:sp>
                <p:nvSpPr>
                  <p:cNvPr id="226" name="Oval 225"/>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7"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23" name="Group 222"/>
                <p:cNvGrpSpPr/>
                <p:nvPr/>
              </p:nvGrpSpPr>
              <p:grpSpPr>
                <a:xfrm>
                  <a:off x="2323367" y="5616406"/>
                  <a:ext cx="159086" cy="159087"/>
                  <a:chOff x="2177216" y="5760204"/>
                  <a:chExt cx="305861" cy="305861"/>
                </a:xfrm>
              </p:grpSpPr>
              <p:sp>
                <p:nvSpPr>
                  <p:cNvPr id="224" name="Oval 223"/>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5"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231" name="TextBox 230"/>
            <p:cNvSpPr txBox="1"/>
            <p:nvPr/>
          </p:nvSpPr>
          <p:spPr>
            <a:xfrm>
              <a:off x="5618648" y="5125166"/>
              <a:ext cx="1758201" cy="323165"/>
            </a:xfrm>
            <a:prstGeom prst="rect">
              <a:avLst/>
            </a:prstGeom>
            <a:noFill/>
          </p:spPr>
          <p:txBody>
            <a:bodyPr wrap="square" rtlCol="0">
              <a:spAutoFit/>
            </a:bodyPr>
            <a:lstStyle/>
            <a:p>
              <a:r>
                <a:rPr lang="en-US" sz="1500" b="1" dirty="0">
                  <a:solidFill>
                    <a:schemeClr val="accent1"/>
                  </a:solidFill>
                  <a:latin typeface="Roboto Slab" pitchFamily="2" charset="0"/>
                  <a:ea typeface="Roboto Slab" pitchFamily="2" charset="0"/>
                </a:rPr>
                <a:t>Dr. Jacky Chan</a:t>
              </a:r>
            </a:p>
          </p:txBody>
        </p:sp>
        <p:sp>
          <p:nvSpPr>
            <p:cNvPr id="232" name="Rectangle 9"/>
            <p:cNvSpPr>
              <a:spLocks/>
            </p:cNvSpPr>
            <p:nvPr/>
          </p:nvSpPr>
          <p:spPr bwMode="auto">
            <a:xfrm>
              <a:off x="5709091" y="5405481"/>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233" name="Group 232"/>
            <p:cNvGrpSpPr/>
            <p:nvPr/>
          </p:nvGrpSpPr>
          <p:grpSpPr>
            <a:xfrm>
              <a:off x="5709091" y="5659995"/>
              <a:ext cx="812243" cy="220588"/>
              <a:chOff x="5899707" y="2229364"/>
              <a:chExt cx="812243" cy="220588"/>
            </a:xfrm>
          </p:grpSpPr>
          <p:sp>
            <p:nvSpPr>
              <p:cNvPr id="234" name="Rectangle 233"/>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5" name="Group 234"/>
              <p:cNvGrpSpPr/>
              <p:nvPr/>
            </p:nvGrpSpPr>
            <p:grpSpPr>
              <a:xfrm>
                <a:off x="6042303" y="2271001"/>
                <a:ext cx="527051" cy="137313"/>
                <a:chOff x="1871822" y="5616406"/>
                <a:chExt cx="610631" cy="159087"/>
              </a:xfrm>
            </p:grpSpPr>
            <p:grpSp>
              <p:nvGrpSpPr>
                <p:cNvPr id="236" name="Group 235"/>
                <p:cNvGrpSpPr/>
                <p:nvPr/>
              </p:nvGrpSpPr>
              <p:grpSpPr>
                <a:xfrm>
                  <a:off x="1871822" y="5616406"/>
                  <a:ext cx="159086" cy="159087"/>
                  <a:chOff x="1324575" y="5760204"/>
                  <a:chExt cx="305861" cy="305861"/>
                </a:xfrm>
              </p:grpSpPr>
              <p:sp>
                <p:nvSpPr>
                  <p:cNvPr id="243" name="Oval 242"/>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37" name="Group 236"/>
                <p:cNvGrpSpPr/>
                <p:nvPr/>
              </p:nvGrpSpPr>
              <p:grpSpPr>
                <a:xfrm>
                  <a:off x="2097594" y="5616406"/>
                  <a:ext cx="159086" cy="159087"/>
                  <a:chOff x="1684215" y="5760204"/>
                  <a:chExt cx="305861" cy="305861"/>
                </a:xfrm>
              </p:grpSpPr>
              <p:sp>
                <p:nvSpPr>
                  <p:cNvPr id="241" name="Oval 240"/>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2"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38" name="Group 237"/>
                <p:cNvGrpSpPr/>
                <p:nvPr/>
              </p:nvGrpSpPr>
              <p:grpSpPr>
                <a:xfrm>
                  <a:off x="2323367" y="5616406"/>
                  <a:ext cx="159086" cy="159087"/>
                  <a:chOff x="2177216" y="5760204"/>
                  <a:chExt cx="305861" cy="305861"/>
                </a:xfrm>
              </p:grpSpPr>
              <p:sp>
                <p:nvSpPr>
                  <p:cNvPr id="239" name="Oval 238"/>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0"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cxnSp>
          <p:nvCxnSpPr>
            <p:cNvPr id="245" name="Straight Connector 244"/>
            <p:cNvCxnSpPr/>
            <p:nvPr/>
          </p:nvCxnSpPr>
          <p:spPr>
            <a:xfrm>
              <a:off x="5709091" y="3768508"/>
              <a:ext cx="242514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a:off x="5709091" y="4924751"/>
              <a:ext cx="242514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31A669A3-BBD4-4A12-94F6-9EBE3A079EEE}"/>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0DBAB2D9-CACB-4754-BB76-B97209714282}"/>
              </a:ext>
            </a:extLst>
          </p:cNvPr>
          <p:cNvSpPr>
            <a:spLocks noGrp="1"/>
          </p:cNvSpPr>
          <p:nvPr>
            <p:ph type="pic" sz="quarter" idx="16"/>
          </p:nvPr>
        </p:nvSpPr>
        <p:spPr/>
      </p:sp>
      <p:sp>
        <p:nvSpPr>
          <p:cNvPr id="9" name="Picture Placeholder 8">
            <a:extLst>
              <a:ext uri="{FF2B5EF4-FFF2-40B4-BE49-F238E27FC236}">
                <a16:creationId xmlns:a16="http://schemas.microsoft.com/office/drawing/2014/main" id="{E2D391FA-F7A0-4062-8CC4-A352EA19CCB3}"/>
              </a:ext>
            </a:extLst>
          </p:cNvPr>
          <p:cNvSpPr>
            <a:spLocks noGrp="1"/>
          </p:cNvSpPr>
          <p:nvPr>
            <p:ph type="pic" sz="quarter" idx="17"/>
          </p:nvPr>
        </p:nvSpPr>
        <p:spPr/>
      </p:sp>
      <p:sp>
        <p:nvSpPr>
          <p:cNvPr id="11" name="Picture Placeholder 10">
            <a:extLst>
              <a:ext uri="{FF2B5EF4-FFF2-40B4-BE49-F238E27FC236}">
                <a16:creationId xmlns:a16="http://schemas.microsoft.com/office/drawing/2014/main" id="{FBE78E78-9C52-47AD-AA17-BBCF7794377A}"/>
              </a:ext>
            </a:extLst>
          </p:cNvPr>
          <p:cNvSpPr>
            <a:spLocks noGrp="1"/>
          </p:cNvSpPr>
          <p:nvPr>
            <p:ph type="pic" sz="quarter" idx="18"/>
          </p:nvPr>
        </p:nvSpPr>
        <p:spPr/>
      </p:sp>
      <p:sp>
        <p:nvSpPr>
          <p:cNvPr id="13" name="Picture Placeholder 12">
            <a:extLst>
              <a:ext uri="{FF2B5EF4-FFF2-40B4-BE49-F238E27FC236}">
                <a16:creationId xmlns:a16="http://schemas.microsoft.com/office/drawing/2014/main" id="{893F45D0-63E3-4D0E-8D5B-CA178FAABFE1}"/>
              </a:ext>
            </a:extLst>
          </p:cNvPr>
          <p:cNvSpPr>
            <a:spLocks noGrp="1"/>
          </p:cNvSpPr>
          <p:nvPr>
            <p:ph type="pic" sz="quarter" idx="14"/>
          </p:nvPr>
        </p:nvSpPr>
        <p:spPr/>
      </p:sp>
    </p:spTree>
    <p:extLst>
      <p:ext uri="{BB962C8B-B14F-4D97-AF65-F5344CB8AC3E}">
        <p14:creationId xmlns:p14="http://schemas.microsoft.com/office/powerpoint/2010/main" val="278318586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6</a:t>
            </a:fld>
            <a:endParaRPr lang="en-US" dirty="0"/>
          </a:p>
        </p:txBody>
      </p:sp>
      <p:sp>
        <p:nvSpPr>
          <p:cNvPr id="46" name="Title 45"/>
          <p:cNvSpPr>
            <a:spLocks noGrp="1"/>
          </p:cNvSpPr>
          <p:nvPr>
            <p:ph type="title"/>
          </p:nvPr>
        </p:nvSpPr>
        <p:spPr/>
        <p:txBody>
          <a:bodyPr/>
          <a:lstStyle/>
          <a:p>
            <a:r>
              <a:rPr lang="en-US" dirty="0"/>
              <a:t>Company Portfolio</a:t>
            </a:r>
          </a:p>
        </p:txBody>
      </p:sp>
      <p:sp>
        <p:nvSpPr>
          <p:cNvPr id="47" name="Text Placeholder 4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3" name="Picture Placeholder 2">
            <a:extLst>
              <a:ext uri="{FF2B5EF4-FFF2-40B4-BE49-F238E27FC236}">
                <a16:creationId xmlns:a16="http://schemas.microsoft.com/office/drawing/2014/main" id="{71B601FE-9CCA-4510-9B47-BD6672E02DC4}"/>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BE98A32B-B45D-417B-B513-BAE9E6D6D993}"/>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A2314D90-F363-4724-AE47-1A4A8A40D4D4}"/>
              </a:ext>
            </a:extLst>
          </p:cNvPr>
          <p:cNvSpPr>
            <a:spLocks noGrp="1"/>
          </p:cNvSpPr>
          <p:nvPr>
            <p:ph type="pic" sz="quarter" idx="17"/>
          </p:nvPr>
        </p:nvSpPr>
        <p:spPr/>
      </p:sp>
      <p:sp>
        <p:nvSpPr>
          <p:cNvPr id="11" name="Picture Placeholder 10">
            <a:extLst>
              <a:ext uri="{FF2B5EF4-FFF2-40B4-BE49-F238E27FC236}">
                <a16:creationId xmlns:a16="http://schemas.microsoft.com/office/drawing/2014/main" id="{8E06BC8E-47E0-48BD-BB51-B9FED09A67A9}"/>
              </a:ext>
            </a:extLst>
          </p:cNvPr>
          <p:cNvSpPr>
            <a:spLocks noGrp="1"/>
          </p:cNvSpPr>
          <p:nvPr>
            <p:ph type="pic" sz="quarter" idx="16"/>
          </p:nvPr>
        </p:nvSpPr>
        <p:spPr/>
      </p:sp>
      <p:sp>
        <p:nvSpPr>
          <p:cNvPr id="13" name="Picture Placeholder 12">
            <a:extLst>
              <a:ext uri="{FF2B5EF4-FFF2-40B4-BE49-F238E27FC236}">
                <a16:creationId xmlns:a16="http://schemas.microsoft.com/office/drawing/2014/main" id="{1E48CC12-817F-4FE7-8ACD-8599DEF1C478}"/>
              </a:ext>
            </a:extLst>
          </p:cNvPr>
          <p:cNvSpPr>
            <a:spLocks noGrp="1"/>
          </p:cNvSpPr>
          <p:nvPr>
            <p:ph type="pic" sz="quarter" idx="14"/>
          </p:nvPr>
        </p:nvSpPr>
        <p:spPr/>
      </p:sp>
      <p:sp>
        <p:nvSpPr>
          <p:cNvPr id="15" name="Picture Placeholder 14">
            <a:extLst>
              <a:ext uri="{FF2B5EF4-FFF2-40B4-BE49-F238E27FC236}">
                <a16:creationId xmlns:a16="http://schemas.microsoft.com/office/drawing/2014/main" id="{8AB49704-76E3-4C14-9112-A77C043419C9}"/>
              </a:ext>
            </a:extLst>
          </p:cNvPr>
          <p:cNvSpPr>
            <a:spLocks noGrp="1"/>
          </p:cNvSpPr>
          <p:nvPr>
            <p:ph type="pic" sz="quarter" idx="13"/>
          </p:nvPr>
        </p:nvSpPr>
        <p:spPr/>
      </p:sp>
    </p:spTree>
    <p:extLst>
      <p:ext uri="{BB962C8B-B14F-4D97-AF65-F5344CB8AC3E}">
        <p14:creationId xmlns:p14="http://schemas.microsoft.com/office/powerpoint/2010/main" val="223549372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46" name="Title 45"/>
          <p:cNvSpPr>
            <a:spLocks noGrp="1"/>
          </p:cNvSpPr>
          <p:nvPr>
            <p:ph type="title"/>
          </p:nvPr>
        </p:nvSpPr>
        <p:spPr/>
        <p:txBody>
          <a:bodyPr/>
          <a:lstStyle/>
          <a:p>
            <a:r>
              <a:rPr lang="en-US" dirty="0"/>
              <a:t>Company Timeline</a:t>
            </a:r>
          </a:p>
        </p:txBody>
      </p:sp>
      <p:sp>
        <p:nvSpPr>
          <p:cNvPr id="47" name="Text Placeholder 4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25" name="Teardrop 24"/>
          <p:cNvSpPr/>
          <p:nvPr/>
        </p:nvSpPr>
        <p:spPr>
          <a:xfrm rot="8100000">
            <a:off x="2120412" y="2368570"/>
            <a:ext cx="1386734" cy="138673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ardrop 25"/>
          <p:cNvSpPr/>
          <p:nvPr/>
        </p:nvSpPr>
        <p:spPr>
          <a:xfrm rot="8100000">
            <a:off x="4308559" y="2368570"/>
            <a:ext cx="1386734" cy="1386734"/>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ardrop 26"/>
          <p:cNvSpPr/>
          <p:nvPr/>
        </p:nvSpPr>
        <p:spPr>
          <a:xfrm rot="8100000">
            <a:off x="6496706" y="2368570"/>
            <a:ext cx="1386734" cy="1386734"/>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ardrop 54"/>
          <p:cNvSpPr/>
          <p:nvPr/>
        </p:nvSpPr>
        <p:spPr>
          <a:xfrm rot="8100000">
            <a:off x="4511898" y="2569716"/>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ardrop 27"/>
          <p:cNvSpPr/>
          <p:nvPr/>
        </p:nvSpPr>
        <p:spPr>
          <a:xfrm rot="8100000">
            <a:off x="8684854" y="2368570"/>
            <a:ext cx="1386734" cy="138673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p:cNvCxnSpPr>
            <a:cxnSpLocks/>
          </p:cNvCxnSpPr>
          <p:nvPr/>
        </p:nvCxnSpPr>
        <p:spPr>
          <a:xfrm>
            <a:off x="2813779" y="4042506"/>
            <a:ext cx="6564442"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Teardrop 53"/>
          <p:cNvSpPr/>
          <p:nvPr/>
        </p:nvSpPr>
        <p:spPr>
          <a:xfrm rot="8100000">
            <a:off x="2321558" y="2569716"/>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ardrop 55"/>
          <p:cNvSpPr/>
          <p:nvPr/>
        </p:nvSpPr>
        <p:spPr>
          <a:xfrm rot="8100000">
            <a:off x="6697356" y="2569716"/>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utoShape 9"/>
          <p:cNvSpPr>
            <a:spLocks/>
          </p:cNvSpPr>
          <p:nvPr/>
        </p:nvSpPr>
        <p:spPr bwMode="auto">
          <a:xfrm>
            <a:off x="4733306" y="2782020"/>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57" name="Teardrop 56"/>
          <p:cNvSpPr/>
          <p:nvPr/>
        </p:nvSpPr>
        <p:spPr>
          <a:xfrm rot="8100000">
            <a:off x="8886000" y="2569716"/>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utoShape 62"/>
          <p:cNvSpPr>
            <a:spLocks/>
          </p:cNvSpPr>
          <p:nvPr/>
        </p:nvSpPr>
        <p:spPr bwMode="auto">
          <a:xfrm>
            <a:off x="2589637" y="2840285"/>
            <a:ext cx="448283" cy="448283"/>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alpha val="89804"/>
            </a:schemeClr>
          </a:solidFill>
          <a:ln>
            <a:noFill/>
          </a:ln>
        </p:spPr>
        <p:txBody>
          <a:bodyPr lIns="0" tIns="0" rIns="0" bIns="0"/>
          <a:lstStyle/>
          <a:p>
            <a:endParaRPr lang="en-US" dirty="0"/>
          </a:p>
        </p:txBody>
      </p:sp>
      <p:sp>
        <p:nvSpPr>
          <p:cNvPr id="32" name="Freeform 11"/>
          <p:cNvSpPr>
            <a:spLocks/>
          </p:cNvSpPr>
          <p:nvPr/>
        </p:nvSpPr>
        <p:spPr bwMode="auto">
          <a:xfrm>
            <a:off x="6943636" y="2859507"/>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33" name="AutoShape 23"/>
          <p:cNvSpPr>
            <a:spLocks/>
          </p:cNvSpPr>
          <p:nvPr/>
        </p:nvSpPr>
        <p:spPr bwMode="auto">
          <a:xfrm>
            <a:off x="9161505" y="2810258"/>
            <a:ext cx="433432" cy="503358"/>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
        <p:nvSpPr>
          <p:cNvPr id="51" name="Rectangle 17"/>
          <p:cNvSpPr>
            <a:spLocks/>
          </p:cNvSpPr>
          <p:nvPr/>
        </p:nvSpPr>
        <p:spPr bwMode="auto">
          <a:xfrm>
            <a:off x="2041411" y="47393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52" name="Rectangle 17"/>
          <p:cNvSpPr>
            <a:spLocks/>
          </p:cNvSpPr>
          <p:nvPr/>
        </p:nvSpPr>
        <p:spPr bwMode="auto">
          <a:xfrm>
            <a:off x="2300198" y="4444312"/>
            <a:ext cx="1027160"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BEGINNING</a:t>
            </a:r>
          </a:p>
        </p:txBody>
      </p:sp>
      <p:sp>
        <p:nvSpPr>
          <p:cNvPr id="48" name="Rectangle 17"/>
          <p:cNvSpPr>
            <a:spLocks/>
          </p:cNvSpPr>
          <p:nvPr/>
        </p:nvSpPr>
        <p:spPr bwMode="auto">
          <a:xfrm>
            <a:off x="4311832" y="4450366"/>
            <a:ext cx="1380189" cy="266186"/>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5"/>
                </a:solidFill>
                <a:latin typeface="Roboto Slab" pitchFamily="2" charset="0"/>
                <a:ea typeface="Roboto Slab" pitchFamily="2" charset="0"/>
                <a:cs typeface="Open Sans Condensed" panose="020B0806030504020204" pitchFamily="34" charset="0"/>
                <a:sym typeface="Montserrat-Regular" charset="0"/>
              </a:rPr>
              <a:t>FLY TO AHEAD</a:t>
            </a:r>
          </a:p>
        </p:txBody>
      </p:sp>
      <p:sp>
        <p:nvSpPr>
          <p:cNvPr id="50" name="Rectangle 17"/>
          <p:cNvSpPr>
            <a:spLocks/>
          </p:cNvSpPr>
          <p:nvPr/>
        </p:nvSpPr>
        <p:spPr bwMode="auto">
          <a:xfrm>
            <a:off x="4229559" y="47393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44" name="Rectangle 17"/>
          <p:cNvSpPr>
            <a:spLocks/>
          </p:cNvSpPr>
          <p:nvPr/>
        </p:nvSpPr>
        <p:spPr bwMode="auto">
          <a:xfrm>
            <a:off x="6643996" y="4469584"/>
            <a:ext cx="1092157"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400" b="1" dirty="0">
                <a:solidFill>
                  <a:schemeClr val="accent3"/>
                </a:solidFill>
                <a:latin typeface="Roboto Slab" pitchFamily="2" charset="0"/>
                <a:ea typeface="Roboto Slab" pitchFamily="2" charset="0"/>
                <a:cs typeface="Open Sans Condensed" panose="020B0806030504020204" pitchFamily="34" charset="0"/>
                <a:sym typeface="Montserrat-Regular" charset="0"/>
              </a:rPr>
              <a:t>PORTFOLIO</a:t>
            </a:r>
          </a:p>
        </p:txBody>
      </p:sp>
      <p:sp>
        <p:nvSpPr>
          <p:cNvPr id="45" name="Rectangle 17"/>
          <p:cNvSpPr>
            <a:spLocks/>
          </p:cNvSpPr>
          <p:nvPr/>
        </p:nvSpPr>
        <p:spPr bwMode="auto">
          <a:xfrm>
            <a:off x="6417707" y="47393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42" name="Rectangle 17"/>
          <p:cNvSpPr>
            <a:spLocks/>
          </p:cNvSpPr>
          <p:nvPr/>
        </p:nvSpPr>
        <p:spPr bwMode="auto">
          <a:xfrm>
            <a:off x="8616921" y="4429021"/>
            <a:ext cx="1522604" cy="308876"/>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WON CC AWARD</a:t>
            </a:r>
          </a:p>
        </p:txBody>
      </p:sp>
      <p:sp>
        <p:nvSpPr>
          <p:cNvPr id="43" name="Rectangle 17"/>
          <p:cNvSpPr>
            <a:spLocks/>
          </p:cNvSpPr>
          <p:nvPr/>
        </p:nvSpPr>
        <p:spPr bwMode="auto">
          <a:xfrm>
            <a:off x="8605855" y="47393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38" name="TextBox 37"/>
          <p:cNvSpPr txBox="1"/>
          <p:nvPr/>
        </p:nvSpPr>
        <p:spPr>
          <a:xfrm>
            <a:off x="3579467" y="3651894"/>
            <a:ext cx="656771" cy="307777"/>
          </a:xfrm>
          <a:prstGeom prst="rect">
            <a:avLst/>
          </a:prstGeom>
          <a:noFill/>
        </p:spPr>
        <p:txBody>
          <a:bodyPr wrap="square" rtlCol="0">
            <a:spAutoFit/>
          </a:bodyPr>
          <a:lstStyle/>
          <a:p>
            <a:pPr algn="ctr"/>
            <a:r>
              <a:rPr lang="en-US" sz="1400" spc="100" dirty="0">
                <a:latin typeface="Roboto Slab" pitchFamily="2" charset="0"/>
                <a:ea typeface="Roboto Slab" pitchFamily="2" charset="0"/>
                <a:cs typeface="Open Sans Condensed" panose="020B0806030504020204" pitchFamily="34" charset="0"/>
              </a:rPr>
              <a:t>2005</a:t>
            </a:r>
          </a:p>
        </p:txBody>
      </p:sp>
      <p:sp>
        <p:nvSpPr>
          <p:cNvPr id="39" name="TextBox 38"/>
          <p:cNvSpPr txBox="1"/>
          <p:nvPr/>
        </p:nvSpPr>
        <p:spPr>
          <a:xfrm>
            <a:off x="5793109" y="3651894"/>
            <a:ext cx="656771" cy="307777"/>
          </a:xfrm>
          <a:prstGeom prst="rect">
            <a:avLst/>
          </a:prstGeom>
          <a:noFill/>
        </p:spPr>
        <p:txBody>
          <a:bodyPr wrap="square" rtlCol="0">
            <a:spAutoFit/>
          </a:bodyPr>
          <a:lstStyle/>
          <a:p>
            <a:pPr algn="ctr"/>
            <a:r>
              <a:rPr lang="en-US" sz="1400" spc="100" dirty="0">
                <a:latin typeface="Roboto Slab" pitchFamily="2" charset="0"/>
                <a:ea typeface="Roboto Slab" pitchFamily="2" charset="0"/>
                <a:cs typeface="Open Sans Condensed" panose="020B0806030504020204" pitchFamily="34" charset="0"/>
              </a:rPr>
              <a:t>2011</a:t>
            </a:r>
          </a:p>
        </p:txBody>
      </p:sp>
      <p:sp>
        <p:nvSpPr>
          <p:cNvPr id="40" name="TextBox 39"/>
          <p:cNvSpPr txBox="1"/>
          <p:nvPr/>
        </p:nvSpPr>
        <p:spPr>
          <a:xfrm>
            <a:off x="7955762" y="3651894"/>
            <a:ext cx="656771" cy="307777"/>
          </a:xfrm>
          <a:prstGeom prst="rect">
            <a:avLst/>
          </a:prstGeom>
          <a:noFill/>
        </p:spPr>
        <p:txBody>
          <a:bodyPr wrap="square" rtlCol="0">
            <a:spAutoFit/>
          </a:bodyPr>
          <a:lstStyle/>
          <a:p>
            <a:pPr algn="ctr"/>
            <a:r>
              <a:rPr lang="en-US" sz="1400" spc="100" dirty="0">
                <a:latin typeface="Roboto Slab" pitchFamily="2" charset="0"/>
                <a:ea typeface="Roboto Slab" pitchFamily="2" charset="0"/>
                <a:cs typeface="Open Sans Condensed" panose="020B0806030504020204" pitchFamily="34" charset="0"/>
              </a:rPr>
              <a:t>2017</a:t>
            </a:r>
          </a:p>
        </p:txBody>
      </p:sp>
    </p:spTree>
    <p:extLst>
      <p:ext uri="{BB962C8B-B14F-4D97-AF65-F5344CB8AC3E}">
        <p14:creationId xmlns:p14="http://schemas.microsoft.com/office/powerpoint/2010/main" val="92798524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8</a:t>
            </a:fld>
            <a:endParaRPr lang="en-US" dirty="0"/>
          </a:p>
        </p:txBody>
      </p:sp>
      <p:sp>
        <p:nvSpPr>
          <p:cNvPr id="46" name="Title 45"/>
          <p:cNvSpPr>
            <a:spLocks noGrp="1"/>
          </p:cNvSpPr>
          <p:nvPr>
            <p:ph type="title"/>
          </p:nvPr>
        </p:nvSpPr>
        <p:spPr/>
        <p:txBody>
          <a:bodyPr/>
          <a:lstStyle/>
          <a:p>
            <a:r>
              <a:rPr lang="en-US" dirty="0"/>
              <a:t>Company Infographic</a:t>
            </a:r>
          </a:p>
        </p:txBody>
      </p:sp>
      <p:sp>
        <p:nvSpPr>
          <p:cNvPr id="47" name="Text Placeholder 4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grpSp>
        <p:nvGrpSpPr>
          <p:cNvPr id="18" name="Group 17"/>
          <p:cNvGrpSpPr/>
          <p:nvPr/>
        </p:nvGrpSpPr>
        <p:grpSpPr>
          <a:xfrm>
            <a:off x="838197" y="1658123"/>
            <a:ext cx="10515603" cy="3962249"/>
            <a:chOff x="838197" y="1390801"/>
            <a:chExt cx="10515603" cy="3962249"/>
          </a:xfrm>
        </p:grpSpPr>
        <p:grpSp>
          <p:nvGrpSpPr>
            <p:cNvPr id="15" name="Group 14"/>
            <p:cNvGrpSpPr/>
            <p:nvPr/>
          </p:nvGrpSpPr>
          <p:grpSpPr>
            <a:xfrm>
              <a:off x="838197" y="1390801"/>
              <a:ext cx="2888346" cy="3962249"/>
              <a:chOff x="838197" y="1390801"/>
              <a:chExt cx="2888346" cy="3962249"/>
            </a:xfrm>
          </p:grpSpPr>
          <p:grpSp>
            <p:nvGrpSpPr>
              <p:cNvPr id="14" name="Group 13"/>
              <p:cNvGrpSpPr/>
              <p:nvPr/>
            </p:nvGrpSpPr>
            <p:grpSpPr>
              <a:xfrm>
                <a:off x="838200" y="1390801"/>
                <a:ext cx="2888343" cy="3438676"/>
                <a:chOff x="838200" y="1390801"/>
                <a:chExt cx="2888343" cy="3438676"/>
              </a:xfrm>
            </p:grpSpPr>
            <p:graphicFrame>
              <p:nvGraphicFramePr>
                <p:cNvPr id="4" name="Chart 3"/>
                <p:cNvGraphicFramePr/>
                <p:nvPr>
                  <p:extLst>
                    <p:ext uri="{D42A27DB-BD31-4B8C-83A1-F6EECF244321}">
                      <p14:modId xmlns:p14="http://schemas.microsoft.com/office/powerpoint/2010/main" val="2171505096"/>
                    </p:ext>
                  </p:extLst>
                </p:nvPr>
              </p:nvGraphicFramePr>
              <p:xfrm>
                <a:off x="838200" y="1390801"/>
                <a:ext cx="2888343" cy="343867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760839" y="2633085"/>
                  <a:ext cx="1043063" cy="954107"/>
                </a:xfrm>
                <a:prstGeom prst="rect">
                  <a:avLst/>
                </a:prstGeom>
                <a:noFill/>
              </p:spPr>
              <p:txBody>
                <a:bodyPr wrap="square" rtlCol="0">
                  <a:spAutoFit/>
                </a:bodyPr>
                <a:lstStyle/>
                <a:p>
                  <a:pPr algn="ctr"/>
                  <a:r>
                    <a:rPr lang="en-US" sz="3600" b="1" dirty="0">
                      <a:solidFill>
                        <a:schemeClr val="accent4"/>
                      </a:solidFill>
                      <a:latin typeface="Roboto Slab" pitchFamily="2" charset="0"/>
                      <a:ea typeface="Roboto Slab" pitchFamily="2" charset="0"/>
                    </a:rPr>
                    <a:t>50%</a:t>
                  </a:r>
                </a:p>
                <a:p>
                  <a:pPr algn="ctr"/>
                  <a:r>
                    <a:rPr lang="en-US" sz="2000" dirty="0">
                      <a:solidFill>
                        <a:schemeClr val="tx1">
                          <a:lumMod val="50000"/>
                          <a:lumOff val="50000"/>
                        </a:schemeClr>
                      </a:solidFill>
                      <a:latin typeface="Roboto Slab" pitchFamily="2" charset="0"/>
                      <a:ea typeface="Roboto Slab" pitchFamily="2" charset="0"/>
                    </a:rPr>
                    <a:t>OFFER</a:t>
                  </a:r>
                </a:p>
              </p:txBody>
            </p:sp>
          </p:grpSp>
          <p:sp>
            <p:nvSpPr>
              <p:cNvPr id="41" name="Rectangle 17"/>
              <p:cNvSpPr>
                <a:spLocks/>
              </p:cNvSpPr>
              <p:nvPr/>
            </p:nvSpPr>
            <p:spPr bwMode="auto">
              <a:xfrm>
                <a:off x="838197" y="4572906"/>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grpSp>
          <p:nvGrpSpPr>
            <p:cNvPr id="16" name="Group 15"/>
            <p:cNvGrpSpPr/>
            <p:nvPr/>
          </p:nvGrpSpPr>
          <p:grpSpPr>
            <a:xfrm>
              <a:off x="4651829" y="1390801"/>
              <a:ext cx="2888346" cy="3962249"/>
              <a:chOff x="4651829" y="1390801"/>
              <a:chExt cx="2888346" cy="3962249"/>
            </a:xfrm>
          </p:grpSpPr>
          <p:grpSp>
            <p:nvGrpSpPr>
              <p:cNvPr id="13" name="Group 12"/>
              <p:cNvGrpSpPr/>
              <p:nvPr/>
            </p:nvGrpSpPr>
            <p:grpSpPr>
              <a:xfrm>
                <a:off x="4651829" y="1390801"/>
                <a:ext cx="2888343" cy="3438676"/>
                <a:chOff x="4651829" y="1390801"/>
                <a:chExt cx="2888343" cy="3438676"/>
              </a:xfrm>
            </p:grpSpPr>
            <p:graphicFrame>
              <p:nvGraphicFramePr>
                <p:cNvPr id="34" name="Chart 33"/>
                <p:cNvGraphicFramePr/>
                <p:nvPr>
                  <p:extLst>
                    <p:ext uri="{D42A27DB-BD31-4B8C-83A1-F6EECF244321}">
                      <p14:modId xmlns:p14="http://schemas.microsoft.com/office/powerpoint/2010/main" val="1938371776"/>
                    </p:ext>
                  </p:extLst>
                </p:nvPr>
              </p:nvGraphicFramePr>
              <p:xfrm>
                <a:off x="4651829" y="1390801"/>
                <a:ext cx="2888343" cy="3438676"/>
              </p:xfrm>
              <a:graphic>
                <a:graphicData uri="http://schemas.openxmlformats.org/drawingml/2006/chart">
                  <c:chart xmlns:c="http://schemas.openxmlformats.org/drawingml/2006/chart" xmlns:r="http://schemas.openxmlformats.org/officeDocument/2006/relationships" r:id="rId4"/>
                </a:graphicData>
              </a:graphic>
            </p:graphicFrame>
            <p:sp>
              <p:nvSpPr>
                <p:cNvPr id="36" name="TextBox 35"/>
                <p:cNvSpPr txBox="1"/>
                <p:nvPr/>
              </p:nvSpPr>
              <p:spPr>
                <a:xfrm>
                  <a:off x="5574468" y="2633085"/>
                  <a:ext cx="1043063" cy="954107"/>
                </a:xfrm>
                <a:prstGeom prst="rect">
                  <a:avLst/>
                </a:prstGeom>
                <a:noFill/>
              </p:spPr>
              <p:txBody>
                <a:bodyPr wrap="square" rtlCol="0">
                  <a:spAutoFit/>
                </a:bodyPr>
                <a:lstStyle/>
                <a:p>
                  <a:pPr algn="ctr"/>
                  <a:r>
                    <a:rPr lang="en-US" sz="3600" b="1" dirty="0">
                      <a:solidFill>
                        <a:schemeClr val="accent3"/>
                      </a:solidFill>
                      <a:latin typeface="Roboto Slab" pitchFamily="2" charset="0"/>
                      <a:ea typeface="Roboto Slab" pitchFamily="2" charset="0"/>
                    </a:rPr>
                    <a:t>65%</a:t>
                  </a:r>
                </a:p>
                <a:p>
                  <a:pPr algn="ctr"/>
                  <a:r>
                    <a:rPr lang="en-US" sz="2000" dirty="0">
                      <a:solidFill>
                        <a:schemeClr val="tx1">
                          <a:lumMod val="50000"/>
                          <a:lumOff val="50000"/>
                        </a:schemeClr>
                      </a:solidFill>
                      <a:latin typeface="Roboto Slab" pitchFamily="2" charset="0"/>
                      <a:ea typeface="Roboto Slab" pitchFamily="2" charset="0"/>
                    </a:rPr>
                    <a:t>OFFER</a:t>
                  </a:r>
                </a:p>
              </p:txBody>
            </p:sp>
          </p:grpSp>
          <p:sp>
            <p:nvSpPr>
              <p:cNvPr id="49" name="Rectangle 17"/>
              <p:cNvSpPr>
                <a:spLocks/>
              </p:cNvSpPr>
              <p:nvPr/>
            </p:nvSpPr>
            <p:spPr bwMode="auto">
              <a:xfrm>
                <a:off x="4651829" y="4572906"/>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grpSp>
          <p:nvGrpSpPr>
            <p:cNvPr id="17" name="Group 16"/>
            <p:cNvGrpSpPr/>
            <p:nvPr/>
          </p:nvGrpSpPr>
          <p:grpSpPr>
            <a:xfrm>
              <a:off x="8465454" y="1390801"/>
              <a:ext cx="2888346" cy="3962249"/>
              <a:chOff x="8465454" y="1390801"/>
              <a:chExt cx="2888346" cy="3962249"/>
            </a:xfrm>
          </p:grpSpPr>
          <p:grpSp>
            <p:nvGrpSpPr>
              <p:cNvPr id="12" name="Group 11"/>
              <p:cNvGrpSpPr/>
              <p:nvPr/>
            </p:nvGrpSpPr>
            <p:grpSpPr>
              <a:xfrm>
                <a:off x="8465457" y="1390801"/>
                <a:ext cx="2888343" cy="3438676"/>
                <a:chOff x="8465457" y="1390801"/>
                <a:chExt cx="2888343" cy="3438676"/>
              </a:xfrm>
            </p:grpSpPr>
            <p:graphicFrame>
              <p:nvGraphicFramePr>
                <p:cNvPr id="35" name="Chart 34"/>
                <p:cNvGraphicFramePr/>
                <p:nvPr>
                  <p:extLst>
                    <p:ext uri="{D42A27DB-BD31-4B8C-83A1-F6EECF244321}">
                      <p14:modId xmlns:p14="http://schemas.microsoft.com/office/powerpoint/2010/main" val="735953812"/>
                    </p:ext>
                  </p:extLst>
                </p:nvPr>
              </p:nvGraphicFramePr>
              <p:xfrm>
                <a:off x="8465457" y="1390801"/>
                <a:ext cx="2888343" cy="3438676"/>
              </p:xfrm>
              <a:graphic>
                <a:graphicData uri="http://schemas.openxmlformats.org/drawingml/2006/chart">
                  <c:chart xmlns:c="http://schemas.openxmlformats.org/drawingml/2006/chart" xmlns:r="http://schemas.openxmlformats.org/officeDocument/2006/relationships" r:id="rId5"/>
                </a:graphicData>
              </a:graphic>
            </p:graphicFrame>
            <p:sp>
              <p:nvSpPr>
                <p:cNvPr id="37" name="TextBox 36"/>
                <p:cNvSpPr txBox="1"/>
                <p:nvPr/>
              </p:nvSpPr>
              <p:spPr>
                <a:xfrm>
                  <a:off x="9388096" y="2633085"/>
                  <a:ext cx="1043063" cy="954107"/>
                </a:xfrm>
                <a:prstGeom prst="rect">
                  <a:avLst/>
                </a:prstGeom>
                <a:noFill/>
              </p:spPr>
              <p:txBody>
                <a:bodyPr wrap="square" rtlCol="0">
                  <a:spAutoFit/>
                </a:bodyPr>
                <a:lstStyle/>
                <a:p>
                  <a:pPr algn="ctr"/>
                  <a:r>
                    <a:rPr lang="en-US" sz="3600" b="1" dirty="0">
                      <a:solidFill>
                        <a:schemeClr val="accent2"/>
                      </a:solidFill>
                      <a:latin typeface="Roboto Slab" pitchFamily="2" charset="0"/>
                      <a:ea typeface="Roboto Slab" pitchFamily="2" charset="0"/>
                    </a:rPr>
                    <a:t>95%</a:t>
                  </a:r>
                </a:p>
                <a:p>
                  <a:pPr algn="ctr"/>
                  <a:r>
                    <a:rPr lang="en-US" sz="2000" dirty="0">
                      <a:solidFill>
                        <a:schemeClr val="tx1">
                          <a:lumMod val="50000"/>
                          <a:lumOff val="50000"/>
                        </a:schemeClr>
                      </a:solidFill>
                      <a:latin typeface="Roboto Slab" pitchFamily="2" charset="0"/>
                      <a:ea typeface="Roboto Slab" pitchFamily="2" charset="0"/>
                    </a:rPr>
                    <a:t>OFFER</a:t>
                  </a:r>
                </a:p>
              </p:txBody>
            </p:sp>
          </p:grpSp>
          <p:sp>
            <p:nvSpPr>
              <p:cNvPr id="53" name="Rectangle 17"/>
              <p:cNvSpPr>
                <a:spLocks/>
              </p:cNvSpPr>
              <p:nvPr/>
            </p:nvSpPr>
            <p:spPr bwMode="auto">
              <a:xfrm>
                <a:off x="8465454" y="4572906"/>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grpSp>
    </p:spTree>
    <p:extLst>
      <p:ext uri="{BB962C8B-B14F-4D97-AF65-F5344CB8AC3E}">
        <p14:creationId xmlns:p14="http://schemas.microsoft.com/office/powerpoint/2010/main" val="1695934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9</a:t>
            </a:fld>
            <a:endParaRPr lang="en-US" dirty="0"/>
          </a:p>
        </p:txBody>
      </p:sp>
      <p:sp>
        <p:nvSpPr>
          <p:cNvPr id="46" name="Title 45"/>
          <p:cNvSpPr>
            <a:spLocks noGrp="1"/>
          </p:cNvSpPr>
          <p:nvPr>
            <p:ph type="title"/>
          </p:nvPr>
        </p:nvSpPr>
        <p:spPr/>
        <p:txBody>
          <a:bodyPr/>
          <a:lstStyle/>
          <a:p>
            <a:r>
              <a:rPr lang="en-US" dirty="0"/>
              <a:t>Project Location</a:t>
            </a:r>
          </a:p>
        </p:txBody>
      </p:sp>
      <p:sp>
        <p:nvSpPr>
          <p:cNvPr id="47" name="Text Placeholder 4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21" name="Parallelogram 20"/>
          <p:cNvSpPr/>
          <p:nvPr/>
        </p:nvSpPr>
        <p:spPr>
          <a:xfrm>
            <a:off x="6720113" y="1975577"/>
            <a:ext cx="3004457" cy="2724150"/>
          </a:xfrm>
          <a:prstGeom prst="parallelogram">
            <a:avLst/>
          </a:prstGeom>
          <a:solidFill>
            <a:srgbClr val="22C4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1930792" y="5264892"/>
            <a:ext cx="8330414" cy="374808"/>
            <a:chOff x="1930793" y="5080374"/>
            <a:chExt cx="8330414" cy="374808"/>
          </a:xfrm>
        </p:grpSpPr>
        <p:grpSp>
          <p:nvGrpSpPr>
            <p:cNvPr id="39" name="Group 38"/>
            <p:cNvGrpSpPr/>
            <p:nvPr/>
          </p:nvGrpSpPr>
          <p:grpSpPr>
            <a:xfrm>
              <a:off x="1930793" y="5080374"/>
              <a:ext cx="2430193" cy="374808"/>
              <a:chOff x="1930793" y="5080374"/>
              <a:chExt cx="2430193" cy="374808"/>
            </a:xfrm>
          </p:grpSpPr>
          <p:sp>
            <p:nvSpPr>
              <p:cNvPr id="50" name="Rectangle 21"/>
              <p:cNvSpPr>
                <a:spLocks/>
              </p:cNvSpPr>
              <p:nvPr/>
            </p:nvSpPr>
            <p:spPr bwMode="auto">
              <a:xfrm>
                <a:off x="2422444" y="5080374"/>
                <a:ext cx="1938542"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toproject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 image of profession</a:t>
                </a:r>
              </a:p>
            </p:txBody>
          </p:sp>
          <p:sp>
            <p:nvSpPr>
              <p:cNvPr id="51" name="Freeform 20"/>
              <p:cNvSpPr/>
              <p:nvPr/>
            </p:nvSpPr>
            <p:spPr bwMode="auto">
              <a:xfrm>
                <a:off x="1930793" y="5096364"/>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40" name="Group 39"/>
            <p:cNvGrpSpPr/>
            <p:nvPr/>
          </p:nvGrpSpPr>
          <p:grpSpPr>
            <a:xfrm>
              <a:off x="4880904" y="5080374"/>
              <a:ext cx="2430193" cy="374808"/>
              <a:chOff x="1930793" y="5080374"/>
              <a:chExt cx="2430193" cy="374808"/>
            </a:xfrm>
          </p:grpSpPr>
          <p:sp>
            <p:nvSpPr>
              <p:cNvPr id="45" name="Rectangle 21"/>
              <p:cNvSpPr>
                <a:spLocks/>
              </p:cNvSpPr>
              <p:nvPr/>
            </p:nvSpPr>
            <p:spPr bwMode="auto">
              <a:xfrm>
                <a:off x="2422444" y="5080374"/>
                <a:ext cx="1938542"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toproject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 image of profession</a:t>
                </a:r>
              </a:p>
            </p:txBody>
          </p:sp>
          <p:sp>
            <p:nvSpPr>
              <p:cNvPr id="48" name="Freeform 20"/>
              <p:cNvSpPr/>
              <p:nvPr/>
            </p:nvSpPr>
            <p:spPr bwMode="auto">
              <a:xfrm>
                <a:off x="1930793" y="5096364"/>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42" name="Group 41"/>
            <p:cNvGrpSpPr/>
            <p:nvPr/>
          </p:nvGrpSpPr>
          <p:grpSpPr>
            <a:xfrm>
              <a:off x="7831014" y="5080374"/>
              <a:ext cx="2430193" cy="374808"/>
              <a:chOff x="1930793" y="5080374"/>
              <a:chExt cx="2430193" cy="374808"/>
            </a:xfrm>
          </p:grpSpPr>
          <p:sp>
            <p:nvSpPr>
              <p:cNvPr id="43" name="Rectangle 21"/>
              <p:cNvSpPr>
                <a:spLocks/>
              </p:cNvSpPr>
              <p:nvPr/>
            </p:nvSpPr>
            <p:spPr bwMode="auto">
              <a:xfrm>
                <a:off x="2422444" y="5080374"/>
                <a:ext cx="1938542"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toproject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 image of profession</a:t>
                </a:r>
              </a:p>
            </p:txBody>
          </p:sp>
          <p:sp>
            <p:nvSpPr>
              <p:cNvPr id="44" name="Freeform 20"/>
              <p:cNvSpPr/>
              <p:nvPr/>
            </p:nvSpPr>
            <p:spPr bwMode="auto">
              <a:xfrm>
                <a:off x="1930793" y="5096364"/>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grpSp>
      <p:sp>
        <p:nvSpPr>
          <p:cNvPr id="3" name="Picture Placeholder 2">
            <a:extLst>
              <a:ext uri="{FF2B5EF4-FFF2-40B4-BE49-F238E27FC236}">
                <a16:creationId xmlns:a16="http://schemas.microsoft.com/office/drawing/2014/main" id="{66163499-C6A7-446E-9E88-9D8118C3CE54}"/>
              </a:ext>
            </a:extLst>
          </p:cNvPr>
          <p:cNvSpPr>
            <a:spLocks noGrp="1"/>
          </p:cNvSpPr>
          <p:nvPr>
            <p:ph type="pic" sz="quarter" idx="13"/>
          </p:nvPr>
        </p:nvSpPr>
        <p:spPr/>
      </p:sp>
    </p:spTree>
    <p:extLst>
      <p:ext uri="{BB962C8B-B14F-4D97-AF65-F5344CB8AC3E}">
        <p14:creationId xmlns:p14="http://schemas.microsoft.com/office/powerpoint/2010/main" val="2361935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theme/theme1.xml><?xml version="1.0" encoding="utf-8"?>
<a:theme xmlns:a="http://schemas.openxmlformats.org/drawingml/2006/main" name="Theme_Master">
  <a:themeElements>
    <a:clrScheme name="Custom 53">
      <a:dk1>
        <a:srgbClr val="000000"/>
      </a:dk1>
      <a:lt1>
        <a:srgbClr val="FFFFFF"/>
      </a:lt1>
      <a:dk2>
        <a:srgbClr val="44546A"/>
      </a:dk2>
      <a:lt2>
        <a:srgbClr val="E7E6E6"/>
      </a:lt2>
      <a:accent1>
        <a:srgbClr val="E11B22"/>
      </a:accent1>
      <a:accent2>
        <a:srgbClr val="FAA61A"/>
      </a:accent2>
      <a:accent3>
        <a:srgbClr val="A6CE39"/>
      </a:accent3>
      <a:accent4>
        <a:srgbClr val="22C4C0"/>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13377</TotalTime>
  <Words>645</Words>
  <Application>Microsoft Office PowerPoint</Application>
  <PresentationFormat>Widescreen</PresentationFormat>
  <Paragraphs>106</Paragraphs>
  <Slides>10</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Arial</vt:lpstr>
      <vt:lpstr>Calibri</vt:lpstr>
      <vt:lpstr>Gill Sans</vt:lpstr>
      <vt:lpstr>Montserrat-Regular</vt:lpstr>
      <vt:lpstr>Open Sans Condensed</vt:lpstr>
      <vt:lpstr>Open Sans Condensed Light</vt:lpstr>
      <vt:lpstr>PT Sans</vt:lpstr>
      <vt:lpstr>Raleway</vt:lpstr>
      <vt:lpstr>Roboto Slab</vt:lpstr>
      <vt:lpstr>ヒラギノ角ゴ ProN W3</vt:lpstr>
      <vt:lpstr>Theme_Master</vt:lpstr>
      <vt:lpstr>PowerPoint Presentation</vt:lpstr>
      <vt:lpstr>Welcome Message</vt:lpstr>
      <vt:lpstr>Company About Us</vt:lpstr>
      <vt:lpstr>Company Service</vt:lpstr>
      <vt:lpstr>Company Team Members</vt:lpstr>
      <vt:lpstr>Company Portfolio</vt:lpstr>
      <vt:lpstr>Company Timeline</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Khan</cp:lastModifiedBy>
  <cp:revision>2226</cp:revision>
  <dcterms:created xsi:type="dcterms:W3CDTF">2016-12-30T12:29:18Z</dcterms:created>
  <dcterms:modified xsi:type="dcterms:W3CDTF">2017-11-11T19:08:46Z</dcterms:modified>
</cp:coreProperties>
</file>